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1/21/2019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11: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Eigenvalues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76" y="1835991"/>
            <a:ext cx="8743607" cy="112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5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39" y="2064435"/>
            <a:ext cx="8698721" cy="335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51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752" y="1437105"/>
            <a:ext cx="3850495" cy="40931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25" y="5633419"/>
            <a:ext cx="3817227" cy="96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Eigenvalues of triangular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36" y="2238819"/>
            <a:ext cx="8519440" cy="409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1" y="3831021"/>
            <a:ext cx="342308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D" dirty="0" smtClean="0"/>
              <a:t>Remember: echelon matrix form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4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13" y="2082646"/>
            <a:ext cx="8379925" cy="141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4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6897224" cy="410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926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5109</TotalTime>
  <Words>33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Linear Algebra   Lecture 11:  Eigenvalues</vt:lpstr>
      <vt:lpstr>Definition</vt:lpstr>
      <vt:lpstr>Example</vt:lpstr>
      <vt:lpstr>Example (cont’d)</vt:lpstr>
      <vt:lpstr>Eigenvalues of triangular matrix</vt:lpstr>
      <vt:lpstr>Example</vt:lpstr>
      <vt:lpstr>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121</cp:revision>
  <dcterms:created xsi:type="dcterms:W3CDTF">2017-06-12T04:19:19Z</dcterms:created>
  <dcterms:modified xsi:type="dcterms:W3CDTF">2019-01-21T10:54:01Z</dcterms:modified>
</cp:coreProperties>
</file>