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2: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are fundamental to the study of </a:t>
            </a:r>
            <a:r>
              <a:rPr lang="en-US" dirty="0" smtClean="0"/>
              <a:t>calculus.</a:t>
            </a:r>
          </a:p>
          <a:p>
            <a:endParaRPr lang="en-US" dirty="0" smtClean="0"/>
          </a:p>
          <a:p>
            <a:r>
              <a:rPr lang="en-US" dirty="0"/>
              <a:t>Functions are a tool for describing the real world in mathematical terms.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function can </a:t>
            </a:r>
            <a:r>
              <a:rPr lang="en-US" dirty="0" smtClean="0"/>
              <a:t>be represented </a:t>
            </a:r>
            <a:r>
              <a:rPr lang="en-US" dirty="0"/>
              <a:t>by an equation, a graph, a numerical table, or a verbal </a:t>
            </a:r>
            <a:r>
              <a:rPr lang="en-US" dirty="0" smtClean="0"/>
              <a:t>description.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22" y="2190494"/>
            <a:ext cx="8403548" cy="1104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31" y="3635498"/>
            <a:ext cx="8499703" cy="748244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781" y="4555218"/>
            <a:ext cx="4603317" cy="230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 function as a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918" y="2687456"/>
            <a:ext cx="6076732" cy="13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Domain and Range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10" y="1971955"/>
            <a:ext cx="779145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1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Graph of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27" y="1957036"/>
            <a:ext cx="8879734" cy="17274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9217" y="3794107"/>
            <a:ext cx="3416783" cy="292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How to build a graph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69392"/>
            <a:ext cx="8073200" cy="13632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917" y="3667616"/>
            <a:ext cx="1513417" cy="2239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8560" y="3111644"/>
            <a:ext cx="3074167" cy="335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Representing a function numerically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We have seen how a function may be represented algebraically by a formula (the </a:t>
            </a:r>
            <a:r>
              <a:rPr lang="en-US" dirty="0" smtClean="0"/>
              <a:t>area function</a:t>
            </a:r>
            <a:r>
              <a:rPr lang="en-US" dirty="0"/>
              <a:t>) and visually by a graph (Example 2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Another </a:t>
            </a:r>
            <a:r>
              <a:rPr lang="en-US" dirty="0"/>
              <a:t>way to represent a function </a:t>
            </a:r>
            <a:r>
              <a:rPr lang="en-US" dirty="0" smtClean="0"/>
              <a:t>is </a:t>
            </a:r>
            <a:r>
              <a:rPr lang="en-US" b="1" dirty="0" smtClean="0"/>
              <a:t>numerically</a:t>
            </a:r>
            <a:r>
              <a:rPr lang="en-US" dirty="0"/>
              <a:t>, through a table of values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Numerical </a:t>
            </a:r>
            <a:r>
              <a:rPr lang="en-US" dirty="0"/>
              <a:t>representations are often used by </a:t>
            </a:r>
            <a:r>
              <a:rPr lang="en-US" dirty="0" smtClean="0"/>
              <a:t>engineers and </a:t>
            </a:r>
            <a:r>
              <a:rPr lang="en-US" dirty="0"/>
              <a:t>experimental scientists. From an appropriate table of values, a graph of the </a:t>
            </a:r>
            <a:r>
              <a:rPr lang="en-US" dirty="0" smtClean="0"/>
              <a:t>function can </a:t>
            </a:r>
            <a:r>
              <a:rPr lang="en-US" dirty="0"/>
              <a:t>be obtained using the method illustrated in Example 2, possibly with the aid of </a:t>
            </a:r>
            <a:r>
              <a:rPr lang="en-US" dirty="0" smtClean="0"/>
              <a:t>a computer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graph consisting of only the points in the table is called a </a:t>
            </a:r>
            <a:r>
              <a:rPr lang="en-US" b="1" dirty="0"/>
              <a:t>scatterplot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3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Representing a function </a:t>
            </a:r>
            <a:r>
              <a:rPr lang="en-ID" dirty="0" smtClean="0"/>
              <a:t>numerically: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Housing price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4774</TotalTime>
  <Words>189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Calculus   Lecture 2:  Functions</vt:lpstr>
      <vt:lpstr>Functions</vt:lpstr>
      <vt:lpstr>Functions</vt:lpstr>
      <vt:lpstr>A function as a machine</vt:lpstr>
      <vt:lpstr>Domain and Range</vt:lpstr>
      <vt:lpstr>Graph of Function</vt:lpstr>
      <vt:lpstr>How to build a graph ?</vt:lpstr>
      <vt:lpstr>Representing a function numerically</vt:lpstr>
      <vt:lpstr>Representing a function numerically: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107</cp:revision>
  <dcterms:created xsi:type="dcterms:W3CDTF">2017-06-12T04:19:19Z</dcterms:created>
  <dcterms:modified xsi:type="dcterms:W3CDTF">2019-08-26T08:17:59Z</dcterms:modified>
</cp:coreProperties>
</file>