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87" r:id="rId9"/>
    <p:sldId id="288" r:id="rId10"/>
    <p:sldId id="289" r:id="rId11"/>
    <p:sldId id="290" r:id="rId12"/>
    <p:sldId id="291" r:id="rId13"/>
    <p:sldId id="301" r:id="rId14"/>
    <p:sldId id="292" r:id="rId15"/>
    <p:sldId id="302" r:id="rId16"/>
    <p:sldId id="293" r:id="rId17"/>
    <p:sldId id="300" r:id="rId18"/>
    <p:sldId id="294" r:id="rId19"/>
    <p:sldId id="295" r:id="rId20"/>
    <p:sldId id="296" r:id="rId21"/>
    <p:sldId id="297" r:id="rId22"/>
    <p:sldId id="298" r:id="rId23"/>
    <p:sldId id="299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590" autoAdjust="0"/>
  </p:normalViewPr>
  <p:slideViewPr>
    <p:cSldViewPr>
      <p:cViewPr>
        <p:scale>
          <a:sx n="57" d="100"/>
          <a:sy n="57" d="100"/>
        </p:scale>
        <p:origin x="-199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11</a:t>
            </a:r>
            <a:br>
              <a:rPr lang="en-US" sz="2500" b="1" dirty="0" smtClean="0"/>
            </a:br>
            <a:r>
              <a:rPr lang="en-US" sz="2500" b="1" dirty="0" smtClean="0"/>
              <a:t>MINGGU KE 11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566499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/>
              <a:t>QUALITY ASSURANCE</a:t>
            </a:r>
            <a:endParaRPr lang="en-US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Quality assurance </a:t>
            </a:r>
            <a:r>
              <a:rPr lang="en-US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Pemastian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(Quality Assurance) 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eluruh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sistematis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kepastian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Aktivitasnya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internal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eksternal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merumuskan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Maksud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Quality assurance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kemajuan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. Quality assurance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mengevaluasi</a:t>
            </a:r>
            <a:r>
              <a:rPr lang="en-US" dirty="0">
                <a:latin typeface="Arial" pitchFamily="34" charset="0"/>
                <a:cs typeface="Arial" pitchFamily="34" charset="0"/>
              </a:rPr>
              <a:t> cost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keseluruhan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teratur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menetapkan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relevan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standard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10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708" y="1305342"/>
            <a:ext cx="81967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Mutu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ISO 9000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tiga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syarat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Tiga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(Quality Planning),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(Quality Control),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penjaminan</a:t>
            </a:r>
            <a:r>
              <a:rPr lang="en-US" dirty="0">
                <a:latin typeface="Arial" pitchFamily="34" charset="0"/>
                <a:cs typeface="Arial" pitchFamily="34" charset="0"/>
              </a:rPr>
              <a:t> (Quality assurance).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Ketiga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menghasilkan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454169"/>
            <a:ext cx="2837636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MANAJEMEN MUTU</a:t>
            </a:r>
            <a:endParaRPr lang="en-US" sz="2500" dirty="0"/>
          </a:p>
        </p:txBody>
      </p:sp>
      <p:pic>
        <p:nvPicPr>
          <p:cNvPr id="1026" name="Picture 2" descr="D:\KANTOR\UNIVERSITAS PEMBANGGUNAN JAYA\KULIAH\SEMESTER GENAP 20192020\MANAJEMEN KONSTRUKSI\REFERENSI\Pages from Total_Quality_Mana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740" y="3429000"/>
            <a:ext cx="6048672" cy="304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412776"/>
            <a:ext cx="792088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relevan</a:t>
            </a:r>
            <a:r>
              <a:rPr lang="en-US" dirty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berlaku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penetapan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diberlakukan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pencapaian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direncanakan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454169"/>
            <a:ext cx="3191964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PERENCANAAN MUTU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226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772816"/>
            <a:ext cx="8496944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pemilik</a:t>
            </a:r>
            <a:r>
              <a:rPr lang="en-US" dirty="0">
                <a:latin typeface="Arial" pitchFamily="34" charset="0"/>
                <a:cs typeface="Arial" pitchFamily="34" charset="0"/>
              </a:rPr>
              <a:t> (owner),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pelayanan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tahap-tahap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awal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merencanakan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acuan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penjaminan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garis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menetapkan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relevan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merumuskan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pencapaiannya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memastikan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dihasilkan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memehuhi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diterima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85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543" y="1124744"/>
            <a:ext cx="7992888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diharapkan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aspek-aspek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relevan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dikerjakan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emahami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owner/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tugas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emahami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berlaku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engumpulkan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teknis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2.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Menganalisa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menetapkan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ingin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enyusunan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penetapan</a:t>
            </a:r>
            <a:r>
              <a:rPr lang="en-US" dirty="0">
                <a:latin typeface="Arial" pitchFamily="34" charset="0"/>
                <a:cs typeface="Arial" pitchFamily="34" charset="0"/>
              </a:rPr>
              <a:t> RKS/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Teknis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enetapan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peraturan-peraturan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ditaati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8136904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Merencanakan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pencapaian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tipe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merk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Material)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urutan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Analisa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/volume,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penjadwalan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dibutuhkan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Antisipasi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permasalahan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timbul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penanganannya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Sinkronisasi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evaluasi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validasi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keselarasan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metoda</a:t>
            </a:r>
            <a:r>
              <a:rPr lang="en-US" dirty="0">
                <a:latin typeface="Arial" pitchFamily="34" charset="0"/>
                <a:cs typeface="Arial" pitchFamily="34" charset="0"/>
              </a:rPr>
              <a:t>, volume,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penyelesaian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81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3348" y="1617293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Penjaminan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direncanakan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mengawal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mengevaluasi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verifikasi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antisipasi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timbul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penjaminan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mengadakan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tindakan-tindakan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kepercayaan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berkepentingan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tingkatan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berhasil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54169"/>
            <a:ext cx="613142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PENJAMINAN MUTU (QUALITY ASSURANCE)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985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92" y="1052735"/>
            <a:ext cx="82615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Penjaminan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diharapkan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aspek-aspek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ditetapkan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direncanakan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Mengawal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pencapaian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supaya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ditetapkan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supaya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persyaratan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pengujian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evaluasinya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urutan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kelengkapan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Mengevaluasi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pencapaian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toleransi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diterima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antisipasi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timbul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, material,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evaluasi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antisipasi</a:t>
            </a:r>
            <a:r>
              <a:rPr lang="en-US" dirty="0">
                <a:latin typeface="Arial" pitchFamily="34" charset="0"/>
                <a:cs typeface="Arial" pitchFamily="34" charset="0"/>
              </a:rPr>
              <a:t> problem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mengacu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direncanakan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verifikasi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keselarasan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pemenuhan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57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996" y="1196752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pemeriksaan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pengujian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terukur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toleransi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penilaian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RKS/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ditetapkan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dipatuhi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tindakan-tindakan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>
                <a:latin typeface="Arial" pitchFamily="34" charset="0"/>
                <a:cs typeface="Arial" pitchFamily="34" charset="0"/>
              </a:rPr>
              <a:t> testing,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pengukuran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pemerikasaan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memantau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pengwasan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,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tahap-tahap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syarat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syarat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penindak-lanjutan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diharapkan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aspek-aspek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inspeksi</a:t>
            </a:r>
            <a:r>
              <a:rPr lang="en-US" dirty="0">
                <a:latin typeface="Arial" pitchFamily="34" charset="0"/>
                <a:cs typeface="Arial" pitchFamily="34" charset="0"/>
              </a:rPr>
              <a:t> (material,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Memeriksa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(material,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Menyaksikan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menganalisa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pengujian</a:t>
            </a:r>
            <a:r>
              <a:rPr lang="en-US" dirty="0">
                <a:latin typeface="Arial" pitchFamily="34" charset="0"/>
                <a:cs typeface="Arial" pitchFamily="34" charset="0"/>
              </a:rPr>
              <a:t> (material,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454169"/>
            <a:ext cx="6111353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PENGENDALIAN MUTU (QUALITY CONTROL)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131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756" y="1124744"/>
            <a:ext cx="83237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pedoman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disusun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Standart</a:t>
            </a:r>
            <a:r>
              <a:rPr lang="en-US" dirty="0">
                <a:latin typeface="Arial" pitchFamily="34" charset="0"/>
                <a:cs typeface="Arial" pitchFamily="34" charset="0"/>
              </a:rPr>
              <a:t> Operating Procedure (SOP) item-item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. SOP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dituangkan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flow chart.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SOP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flow chart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dilihat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454169"/>
            <a:ext cx="6026073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STANDART OPERATING PROCEDURE (SOP)</a:t>
            </a:r>
            <a:endParaRPr lang="en-US" sz="2500" dirty="0"/>
          </a:p>
        </p:txBody>
      </p:sp>
      <p:pic>
        <p:nvPicPr>
          <p:cNvPr id="2050" name="Picture 2" descr="D:\KANTOR\UNIVERSITAS PEMBANGGUNAN JAYA\KULIAH\SEMESTER GENAP 20192020\MANAJEMEN KONSTRUKSI\REFERENSI\Pages from Total_Quality_Management-2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262" y="2132856"/>
            <a:ext cx="6264696" cy="458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9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KANTOR\UNIVERSITAS PEMBANGGUNAN JAYA\KULIAH\SEMESTER GENAP 20192020\MANAJEMEN KONSTRUKSI\REFERENSI\Pages from Total_Quality_Managemen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709966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92" y="810301"/>
            <a:ext cx="8333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Disamping</a:t>
            </a:r>
            <a:r>
              <a:rPr lang="en-US" dirty="0">
                <a:latin typeface="Arial" pitchFamily="34" charset="0"/>
                <a:cs typeface="Arial" pitchFamily="34" charset="0"/>
              </a:rPr>
              <a:t> SOP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flow chart,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quality target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hendak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Contoh-contoh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quality target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dilihat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D:\KANTOR\UNIVERSITAS PEMBANGGUNAN JAYA\KULIAH\SEMESTER GENAP 20192020\MANAJEMEN KONSTRUKSI\REFERENSI\Pages from Total_Quality_Management-3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33631"/>
            <a:ext cx="6863084" cy="471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0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D:\KANTOR\UNIVERSITAS PEMBANGGUNAN JAYA\KULIAH\SEMESTER GENAP 20192020\MANAJEMEN KONSTRUKSI\REFERENSI\Pages from Total_Quality_Management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1565"/>
            <a:ext cx="8208912" cy="590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9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KANTOR\UNIVERSITAS PEMBANGGUNAN JAYA\KULIAH\SEMESTER GENAP 20192020\MANAJEMEN KONSTRUKSI\REFERENSI\Pages from Total_Quality_Managemen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361807" cy="532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Pembiayaan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 err="1" smtClean="0"/>
              <a:t>Jenis</a:t>
            </a:r>
            <a:r>
              <a:rPr lang="en-US" sz="1700" dirty="0" smtClean="0"/>
              <a:t> 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K3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KE- 11</a:t>
            </a:r>
          </a:p>
          <a:p>
            <a:pPr algn="ctr"/>
            <a:r>
              <a:rPr lang="en-US" sz="3000" b="1" dirty="0" smtClean="0"/>
              <a:t>MINGGU KE - 11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Total Quality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Prinsip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Unsur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Pokok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dalam</a:t>
            </a:r>
            <a:r>
              <a:rPr lang="en-US" altLang="en-US" sz="2000" dirty="0" smtClean="0"/>
              <a:t> TQM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Manajemen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Mutu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Perencanaan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Mutu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Penjaminan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Mutu</a:t>
            </a:r>
            <a:endParaRPr lang="en-US" alt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Pengendalian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Mutu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Standart</a:t>
            </a:r>
            <a:r>
              <a:rPr lang="en-US" altLang="en-US" sz="2000" dirty="0" smtClean="0"/>
              <a:t> Operating Procedure (SOP)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968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10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54169"/>
            <a:ext cx="4380943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TOTAL QUALITY MANAGEMENT</a:t>
            </a:r>
            <a:endParaRPr lang="en-US" sz="2500" dirty="0"/>
          </a:p>
        </p:txBody>
      </p:sp>
      <p:sp>
        <p:nvSpPr>
          <p:cNvPr id="5" name="AutoShape 2" descr="tahapan pekerjaan pembangunan rumah hea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60375" y="1484784"/>
            <a:ext cx="8046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TQM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Total Quality Management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ditunjukan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menanamkan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kesadaran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TQM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Standart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operating procedure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pedoman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acuan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tugas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penilaian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Quality </a:t>
            </a:r>
            <a:r>
              <a:rPr lang="en-US" dirty="0">
                <a:latin typeface="Arial" pitchFamily="34" charset="0"/>
                <a:cs typeface="Arial" pitchFamily="34" charset="0"/>
              </a:rPr>
              <a:t>target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acuan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target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target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mengendalikan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kepuasan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costumer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owner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).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tugas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seimbang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2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7640" y="1196752"/>
            <a:ext cx="81895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Filosofi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TQM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kepuasan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konsumen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a.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Harian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b.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kebijakan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c.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functional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d.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Kendali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e.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ketentuan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Sasaran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persyaratan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Penetapan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proses,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penyediaan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Persyaratan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verifikasi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validasi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pemantauan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inspeksi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pengontrolan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Dokumentasi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membuktikan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realisasi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persyaratan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direncanakan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5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1277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TQM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Inspeksi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 </a:t>
            </a:r>
            <a:r>
              <a:rPr lang="en-US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pemantauan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)</a:t>
            </a: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mengukur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memeriksa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standard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 Quality control </a:t>
            </a:r>
            <a:r>
              <a:rPr lang="en-US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(Quality Control) 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operasi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dikehendaki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Aktivitasnya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>
                <a:latin typeface="Arial" pitchFamily="34" charset="0"/>
                <a:cs typeface="Arial" pitchFamily="34" charset="0"/>
              </a:rPr>
              <a:t> monitoring,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mengeliminir</a:t>
            </a:r>
            <a:r>
              <a:rPr lang="en-US" dirty="0">
                <a:latin typeface="Arial" pitchFamily="34" charset="0"/>
                <a:cs typeface="Arial" pitchFamily="34" charset="0"/>
              </a:rPr>
              <a:t> problem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diketahui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usaha-usaha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efektivitas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kerangka</a:t>
            </a:r>
            <a:r>
              <a:rPr lang="en-US" dirty="0">
                <a:latin typeface="Arial" pitchFamily="34" charset="0"/>
                <a:cs typeface="Arial" pitchFamily="34" charset="0"/>
              </a:rPr>
              <a:t> ISO-9000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didefinisikan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karakter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menyeluruh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memuaskan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”. Hal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mengidentifikasikan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karakter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berhubungan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tolok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ukur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pengendaliannya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454169"/>
            <a:ext cx="5939446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PRINSIP DAN UNSUR POKOK DALAM TQM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68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3384</TotalTime>
  <Words>1346</Words>
  <Application>Microsoft Office PowerPoint</Application>
  <PresentationFormat>On-screen Show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Grid</vt:lpstr>
      <vt:lpstr>PERTEMUAN KE 11 MINGGU KE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167</cp:revision>
  <dcterms:created xsi:type="dcterms:W3CDTF">2020-01-04T05:38:09Z</dcterms:created>
  <dcterms:modified xsi:type="dcterms:W3CDTF">2020-04-05T12:53:23Z</dcterms:modified>
</cp:coreProperties>
</file>