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09"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Lst>
  <p:sldSz cx="17610138" cy="9906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5" d="100"/>
          <a:sy n="55" d="100"/>
        </p:scale>
        <p:origin x="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383637-DF01-49A0-BC87-C36096F26012}" type="datetimeFigureOut">
              <a:rPr lang="id-ID" smtClean="0"/>
              <a:t>04/04/2021</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42242-CA57-4432-AB07-9B9B2AAF273F}" type="slidenum">
              <a:rPr lang="id-ID" smtClean="0"/>
              <a:t>‹#›</a:t>
            </a:fld>
            <a:endParaRPr lang="id-ID"/>
          </a:p>
        </p:txBody>
      </p:sp>
    </p:spTree>
    <p:extLst>
      <p:ext uri="{BB962C8B-B14F-4D97-AF65-F5344CB8AC3E}">
        <p14:creationId xmlns:p14="http://schemas.microsoft.com/office/powerpoint/2010/main" val="1596646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2" name="Group 31"/>
          <p:cNvGrpSpPr/>
          <p:nvPr/>
        </p:nvGrpSpPr>
        <p:grpSpPr>
          <a:xfrm>
            <a:off x="8191500" y="235456"/>
            <a:ext cx="8940636" cy="774193"/>
            <a:chOff x="5964917" y="5913489"/>
            <a:chExt cx="5949177" cy="675857"/>
          </a:xfrm>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34" name="Picture 33"/>
            <p:cNvPicPr>
              <a:picLocks noChangeAspect="1"/>
            </p:cNvPicPr>
            <p:nvPr/>
          </p:nvPicPr>
          <p:blipFill>
            <a:blip r:embed="rId3"/>
            <a:stretch>
              <a:fillRect/>
            </a:stretch>
          </p:blipFill>
          <p:spPr>
            <a:xfrm>
              <a:off x="7890620" y="5930152"/>
              <a:ext cx="917916" cy="656580"/>
            </a:xfrm>
            <a:prstGeom prst="rect">
              <a:avLst/>
            </a:prstGeom>
          </p:spPr>
        </p:pic>
        <p:grpSp>
          <p:nvGrpSpPr>
            <p:cNvPr id="35" name="Group 34"/>
            <p:cNvGrpSpPr/>
            <p:nvPr/>
          </p:nvGrpSpPr>
          <p:grpSpPr>
            <a:xfrm>
              <a:off x="8919949" y="5961160"/>
              <a:ext cx="1263574" cy="625572"/>
              <a:chOff x="10596731" y="5719113"/>
              <a:chExt cx="1595269" cy="836612"/>
            </a:xfrm>
          </p:grpSpPr>
          <p:pic>
            <p:nvPicPr>
              <p:cNvPr id="38" name="Picture 37"/>
              <p:cNvPicPr>
                <a:picLocks noChangeAspect="1"/>
              </p:cNvPicPr>
              <p:nvPr/>
            </p:nvPicPr>
            <p:blipFill rotWithShape="1">
              <a:blip r:embed="rId4"/>
              <a:srcRect t="5051"/>
              <a:stretch/>
            </p:blipFill>
            <p:spPr>
              <a:xfrm>
                <a:off x="11326909" y="5809129"/>
                <a:ext cx="865091" cy="591671"/>
              </a:xfrm>
              <a:prstGeom prst="rect">
                <a:avLst/>
              </a:prstGeom>
            </p:spPr>
          </p:pic>
          <p:pic>
            <p:nvPicPr>
              <p:cNvPr id="39" name="Picture 38"/>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36" name="Picture 3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37" name="Picture 36"/>
            <p:cNvPicPr>
              <a:picLocks noChangeAspect="1"/>
            </p:cNvPicPr>
            <p:nvPr/>
          </p:nvPicPr>
          <p:blipFill rotWithShape="1">
            <a:blip r:embed="rId7"/>
            <a:srcRect t="24555" b="21198"/>
            <a:stretch/>
          </p:blipFill>
          <p:spPr>
            <a:xfrm>
              <a:off x="6677203" y="5973004"/>
              <a:ext cx="1136193" cy="616342"/>
            </a:xfrm>
            <a:prstGeom prst="rect">
              <a:avLst/>
            </a:prstGeom>
          </p:spPr>
        </p:pic>
      </p:grpSp>
      <p:sp>
        <p:nvSpPr>
          <p:cNvPr id="40" name="TextBox 39"/>
          <p:cNvSpPr txBox="1"/>
          <p:nvPr/>
        </p:nvSpPr>
        <p:spPr>
          <a:xfrm>
            <a:off x="5490422" y="1374014"/>
            <a:ext cx="11641714" cy="461665"/>
          </a:xfrm>
          <a:prstGeom prst="rect">
            <a:avLst/>
          </a:prstGeom>
          <a:noFill/>
        </p:spPr>
        <p:txBody>
          <a:bodyPr wrap="square" rtlCol="0">
            <a:spAutoFit/>
          </a:bodyPr>
          <a:lstStyle/>
          <a:p>
            <a:pPr algn="r"/>
            <a:r>
              <a:rPr lang="id-ID" sz="2400" dirty="0">
                <a:latin typeface="Arial Black" panose="020B0A04020102020204" pitchFamily="34" charset="0"/>
              </a:rPr>
              <a:t>UPJ kampus MERDEKA</a:t>
            </a:r>
          </a:p>
        </p:txBody>
      </p:sp>
      <p:grpSp>
        <p:nvGrpSpPr>
          <p:cNvPr id="44" name="Group 43"/>
          <p:cNvGrpSpPr/>
          <p:nvPr/>
        </p:nvGrpSpPr>
        <p:grpSpPr>
          <a:xfrm>
            <a:off x="4095749" y="9258299"/>
            <a:ext cx="11909259" cy="611125"/>
            <a:chOff x="113103" y="4838883"/>
            <a:chExt cx="7828452" cy="818309"/>
          </a:xfrm>
        </p:grpSpPr>
        <p:grpSp>
          <p:nvGrpSpPr>
            <p:cNvPr id="45" name="Group 44"/>
            <p:cNvGrpSpPr/>
            <p:nvPr/>
          </p:nvGrpSpPr>
          <p:grpSpPr>
            <a:xfrm>
              <a:off x="2166899" y="5071993"/>
              <a:ext cx="3170969" cy="494543"/>
              <a:chOff x="2370123" y="5518707"/>
              <a:chExt cx="3170969" cy="494543"/>
            </a:xfrm>
          </p:grpSpPr>
          <p:pic>
            <p:nvPicPr>
              <p:cNvPr id="55" name="Picture 54"/>
              <p:cNvPicPr>
                <a:picLocks noChangeAspect="1"/>
              </p:cNvPicPr>
              <p:nvPr/>
            </p:nvPicPr>
            <p:blipFill rotWithShape="1">
              <a:blip r:embed="rId8" cstate="print">
                <a:extLst>
                  <a:ext uri="{28A0092B-C50C-407E-A947-70E740481C1C}">
                    <a14:useLocalDpi xmlns:a14="http://schemas.microsoft.com/office/drawing/2010/main" val="0"/>
                  </a:ext>
                </a:extLst>
              </a:blip>
              <a:srcRect l="33893" t="33654" r="37430" b="32595"/>
              <a:stretch/>
            </p:blipFill>
            <p:spPr>
              <a:xfrm>
                <a:off x="2370123" y="5522724"/>
                <a:ext cx="261510" cy="307777"/>
              </a:xfrm>
              <a:prstGeom prst="rect">
                <a:avLst/>
              </a:prstGeom>
            </p:spPr>
          </p:pic>
          <p:sp>
            <p:nvSpPr>
              <p:cNvPr id="56" name="Rectangle 55"/>
              <p:cNvSpPr/>
              <p:nvPr/>
            </p:nvSpPr>
            <p:spPr>
              <a:xfrm>
                <a:off x="2631632" y="5518707"/>
                <a:ext cx="2909460" cy="494543"/>
              </a:xfrm>
              <a:prstGeom prst="rect">
                <a:avLst/>
              </a:prstGeom>
            </p:spPr>
            <p:txBody>
              <a:bodyPr wrap="square">
                <a:spAutoFit/>
              </a:bodyPr>
              <a:lstStyle/>
              <a:p>
                <a:r>
                  <a:rPr lang="id-ID" sz="1800" dirty="0"/>
                  <a:t>universitas.pembangunan.jaya</a:t>
                </a:r>
              </a:p>
            </p:txBody>
          </p:sp>
        </p:grpSp>
        <p:grpSp>
          <p:nvGrpSpPr>
            <p:cNvPr id="46" name="Group 45"/>
            <p:cNvGrpSpPr/>
            <p:nvPr/>
          </p:nvGrpSpPr>
          <p:grpSpPr>
            <a:xfrm>
              <a:off x="5212062" y="5111921"/>
              <a:ext cx="1186085" cy="494543"/>
              <a:chOff x="2370123" y="5880346"/>
              <a:chExt cx="1186085" cy="494543"/>
            </a:xfrm>
          </p:grpSpPr>
          <p:pic>
            <p:nvPicPr>
              <p:cNvPr id="53" name="Picture 52"/>
              <p:cNvPicPr>
                <a:picLocks noChangeAspect="1"/>
              </p:cNvPicPr>
              <p:nvPr/>
            </p:nvPicPr>
            <p:blipFill rotWithShape="1">
              <a:blip r:embed="rId9"/>
              <a:srcRect l="31113" t="12848" r="26150" b="17802"/>
              <a:stretch/>
            </p:blipFill>
            <p:spPr>
              <a:xfrm>
                <a:off x="2370123" y="5913489"/>
                <a:ext cx="252931" cy="238722"/>
              </a:xfrm>
              <a:prstGeom prst="rect">
                <a:avLst/>
              </a:prstGeom>
            </p:spPr>
          </p:pic>
          <p:sp>
            <p:nvSpPr>
              <p:cNvPr id="54" name="Rectangle 53"/>
              <p:cNvSpPr/>
              <p:nvPr/>
            </p:nvSpPr>
            <p:spPr>
              <a:xfrm>
                <a:off x="2631631" y="5880346"/>
                <a:ext cx="924577" cy="494543"/>
              </a:xfrm>
              <a:prstGeom prst="rect">
                <a:avLst/>
              </a:prstGeom>
            </p:spPr>
            <p:txBody>
              <a:bodyPr wrap="none">
                <a:spAutoFit/>
              </a:bodyPr>
              <a:lstStyle/>
              <a:p>
                <a:r>
                  <a:rPr lang="id-ID" sz="1800" dirty="0"/>
                  <a:t>UPJ_Bintaro</a:t>
                </a:r>
              </a:p>
            </p:txBody>
          </p:sp>
        </p:grpSp>
        <p:grpSp>
          <p:nvGrpSpPr>
            <p:cNvPr id="47" name="Group 46"/>
            <p:cNvGrpSpPr/>
            <p:nvPr/>
          </p:nvGrpSpPr>
          <p:grpSpPr>
            <a:xfrm>
              <a:off x="6689785" y="5103911"/>
              <a:ext cx="1251770" cy="494543"/>
              <a:chOff x="2361087" y="6233380"/>
              <a:chExt cx="1251770" cy="494543"/>
            </a:xfrm>
          </p:grpSpPr>
          <p:pic>
            <p:nvPicPr>
              <p:cNvPr id="51" name="Picture 50"/>
              <p:cNvPicPr>
                <a:picLocks noChangeAspect="1"/>
              </p:cNvPicPr>
              <p:nvPr/>
            </p:nvPicPr>
            <p:blipFill>
              <a:blip r:embed="rId10"/>
              <a:stretch>
                <a:fillRect/>
              </a:stretch>
            </p:blipFill>
            <p:spPr>
              <a:xfrm flipH="1">
                <a:off x="2361087" y="6249678"/>
                <a:ext cx="270546" cy="270546"/>
              </a:xfrm>
              <a:prstGeom prst="rect">
                <a:avLst/>
              </a:prstGeom>
            </p:spPr>
          </p:pic>
          <p:sp>
            <p:nvSpPr>
              <p:cNvPr id="52" name="Rectangle 51"/>
              <p:cNvSpPr/>
              <p:nvPr/>
            </p:nvSpPr>
            <p:spPr>
              <a:xfrm>
                <a:off x="2631633" y="6233380"/>
                <a:ext cx="981224" cy="494543"/>
              </a:xfrm>
              <a:prstGeom prst="rect">
                <a:avLst/>
              </a:prstGeom>
            </p:spPr>
            <p:txBody>
              <a:bodyPr wrap="none">
                <a:spAutoFit/>
              </a:bodyPr>
              <a:lstStyle/>
              <a:p>
                <a:r>
                  <a:rPr lang="id-ID" sz="1800" b="1" dirty="0"/>
                  <a:t>upj_bintaro</a:t>
                </a:r>
              </a:p>
            </p:txBody>
          </p:sp>
        </p:grpSp>
        <p:grpSp>
          <p:nvGrpSpPr>
            <p:cNvPr id="48" name="Group 47"/>
            <p:cNvGrpSpPr/>
            <p:nvPr/>
          </p:nvGrpSpPr>
          <p:grpSpPr>
            <a:xfrm>
              <a:off x="113103" y="4838883"/>
              <a:ext cx="1781096" cy="818309"/>
              <a:chOff x="113103" y="4838883"/>
              <a:chExt cx="1781096" cy="818309"/>
            </a:xfrm>
          </p:grpSpPr>
          <p:pic>
            <p:nvPicPr>
              <p:cNvPr id="49" name="Picture 48"/>
              <p:cNvPicPr>
                <a:picLocks noChangeAspect="1"/>
              </p:cNvPicPr>
              <p:nvPr/>
            </p:nvPicPr>
            <p:blipFill>
              <a:blip r:embed="rId11">
                <a:clrChange>
                  <a:clrFrom>
                    <a:srgbClr val="000000"/>
                  </a:clrFrom>
                  <a:clrTo>
                    <a:srgbClr val="000000">
                      <a:alpha val="0"/>
                    </a:srgbClr>
                  </a:clrTo>
                </a:clrChange>
              </a:blip>
              <a:stretch>
                <a:fillRect/>
              </a:stretch>
            </p:blipFill>
            <p:spPr>
              <a:xfrm>
                <a:off x="113103" y="4838883"/>
                <a:ext cx="818309" cy="818309"/>
              </a:xfrm>
              <a:prstGeom prst="rect">
                <a:avLst/>
              </a:prstGeom>
            </p:spPr>
          </p:pic>
          <p:sp>
            <p:nvSpPr>
              <p:cNvPr id="50" name="Rectangle 49"/>
              <p:cNvSpPr/>
              <p:nvPr/>
            </p:nvSpPr>
            <p:spPr>
              <a:xfrm>
                <a:off x="645329" y="5063371"/>
                <a:ext cx="1248870" cy="494543"/>
              </a:xfrm>
              <a:prstGeom prst="rect">
                <a:avLst/>
              </a:prstGeom>
            </p:spPr>
            <p:txBody>
              <a:bodyPr wrap="none">
                <a:spAutoFit/>
              </a:bodyPr>
              <a:lstStyle/>
              <a:p>
                <a:r>
                  <a:rPr lang="id-ID" sz="1800" dirty="0"/>
                  <a:t>http://upj.ac.id/</a:t>
                </a:r>
              </a:p>
            </p:txBody>
          </p:sp>
        </p:grpSp>
      </p:grpSp>
      <p:grpSp>
        <p:nvGrpSpPr>
          <p:cNvPr id="59" name="Group 58"/>
          <p:cNvGrpSpPr/>
          <p:nvPr userDrawn="1"/>
        </p:nvGrpSpPr>
        <p:grpSpPr>
          <a:xfrm>
            <a:off x="818207" y="254543"/>
            <a:ext cx="4672215" cy="1463753"/>
            <a:chOff x="315570" y="860612"/>
            <a:chExt cx="4193554" cy="1475489"/>
          </a:xfrm>
        </p:grpSpPr>
        <p:pic>
          <p:nvPicPr>
            <p:cNvPr id="60" name="Picture 59"/>
            <p:cNvPicPr>
              <a:picLocks noChangeAspect="1"/>
            </p:cNvPicPr>
            <p:nvPr/>
          </p:nvPicPr>
          <p:blipFill>
            <a:blip r:embed="rId12"/>
            <a:stretch>
              <a:fillRect/>
            </a:stretch>
          </p:blipFill>
          <p:spPr>
            <a:xfrm>
              <a:off x="315570" y="860612"/>
              <a:ext cx="1287522" cy="1378480"/>
            </a:xfrm>
            <a:prstGeom prst="rect">
              <a:avLst/>
            </a:prstGeom>
          </p:spPr>
        </p:pic>
        <p:sp>
          <p:nvSpPr>
            <p:cNvPr id="61" name="TextBox 60"/>
            <p:cNvSpPr txBox="1"/>
            <p:nvPr/>
          </p:nvSpPr>
          <p:spPr>
            <a:xfrm>
              <a:off x="1056742" y="1715613"/>
              <a:ext cx="3452382" cy="620488"/>
            </a:xfrm>
            <a:prstGeom prst="rect">
              <a:avLst/>
            </a:prstGeom>
            <a:noFill/>
          </p:spPr>
          <p:txBody>
            <a:bodyPr wrap="square" rtlCol="0">
              <a:spAutoFit/>
            </a:bodyPr>
            <a:lstStyle/>
            <a:p>
              <a:r>
                <a:rPr lang="id-ID" sz="1600" dirty="0">
                  <a:latin typeface="Arial Rounded MT Bold" panose="020F0704030504030204" pitchFamily="34" charset="0"/>
                </a:rPr>
                <a:t>Universitas</a:t>
              </a:r>
            </a:p>
            <a:p>
              <a:r>
                <a:rPr lang="id-ID" sz="1800" dirty="0">
                  <a:latin typeface="Arial Rounded MT Bold" panose="020F0704030504030204" pitchFamily="34" charset="0"/>
                </a:rPr>
                <a:t>Pembangunan Jaya</a:t>
              </a:r>
            </a:p>
          </p:txBody>
        </p:sp>
      </p:grpSp>
    </p:spTree>
    <p:extLst>
      <p:ext uri="{BB962C8B-B14F-4D97-AF65-F5344CB8AC3E}">
        <p14:creationId xmlns:p14="http://schemas.microsoft.com/office/powerpoint/2010/main" val="2636809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19904" y="6195763"/>
            <a:ext cx="14974921" cy="1183513"/>
          </a:xfrm>
        </p:spPr>
        <p:txBody>
          <a:bodyPr anchor="b">
            <a:normAutofit/>
          </a:bodyPr>
          <a:lstStyle>
            <a:lvl1pPr>
              <a:defRPr sz="4044"/>
            </a:lvl1pPr>
          </a:lstStyle>
          <a:p>
            <a:r>
              <a:rPr lang="en-US"/>
              <a:t>Click to edit Master title style</a:t>
            </a:r>
            <a:endParaRPr lang="en-US" dirty="0"/>
          </a:p>
        </p:txBody>
      </p:sp>
      <p:sp>
        <p:nvSpPr>
          <p:cNvPr id="3" name="Picture Placeholder 2"/>
          <p:cNvSpPr>
            <a:spLocks noGrp="1" noChangeAspect="1"/>
          </p:cNvSpPr>
          <p:nvPr>
            <p:ph type="pic" idx="1"/>
          </p:nvPr>
        </p:nvSpPr>
        <p:spPr>
          <a:xfrm>
            <a:off x="1319904" y="897466"/>
            <a:ext cx="14974921" cy="4881839"/>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4622"/>
            </a:lvl1pPr>
            <a:lvl2pPr marL="660388" indent="0">
              <a:buNone/>
              <a:defRPr sz="4044"/>
            </a:lvl2pPr>
            <a:lvl3pPr marL="1320775" indent="0">
              <a:buNone/>
              <a:defRPr sz="3467"/>
            </a:lvl3pPr>
            <a:lvl4pPr marL="1981164" indent="0">
              <a:buNone/>
              <a:defRPr sz="2889"/>
            </a:lvl4pPr>
            <a:lvl5pPr marL="2641552" indent="0">
              <a:buNone/>
              <a:defRPr sz="2889"/>
            </a:lvl5pPr>
            <a:lvl6pPr marL="3301940" indent="0">
              <a:buNone/>
              <a:defRPr sz="2889"/>
            </a:lvl6pPr>
            <a:lvl7pPr marL="3962327" indent="0">
              <a:buNone/>
              <a:defRPr sz="2889"/>
            </a:lvl7pPr>
            <a:lvl8pPr marL="4622716" indent="0">
              <a:buNone/>
              <a:defRPr sz="2889"/>
            </a:lvl8pPr>
            <a:lvl9pPr marL="5283104" indent="0">
              <a:buNone/>
              <a:defRPr sz="2889"/>
            </a:lvl9pPr>
          </a:lstStyle>
          <a:p>
            <a:r>
              <a:rPr lang="en-US"/>
              <a:t>Click icon to add picture</a:t>
            </a:r>
            <a:endParaRPr lang="en-US" dirty="0"/>
          </a:p>
        </p:txBody>
      </p:sp>
      <p:sp>
        <p:nvSpPr>
          <p:cNvPr id="4" name="Text Placeholder 3"/>
          <p:cNvSpPr>
            <a:spLocks noGrp="1"/>
          </p:cNvSpPr>
          <p:nvPr>
            <p:ph type="body" sz="half" idx="2"/>
          </p:nvPr>
        </p:nvSpPr>
        <p:spPr>
          <a:xfrm>
            <a:off x="1319887" y="7379275"/>
            <a:ext cx="14972659" cy="985793"/>
          </a:xfrm>
        </p:spPr>
        <p:txBody>
          <a:bodyPr>
            <a:normAutofit/>
          </a:bodyPr>
          <a:lstStyle>
            <a:lvl1pPr marL="0" indent="0" algn="ctr">
              <a:buNone/>
              <a:defRPr sz="2601"/>
            </a:lvl1pPr>
            <a:lvl2pPr marL="660388" indent="0">
              <a:buNone/>
              <a:defRPr sz="2024"/>
            </a:lvl2pPr>
            <a:lvl3pPr marL="1320775" indent="0">
              <a:buNone/>
              <a:defRPr sz="1733"/>
            </a:lvl3pPr>
            <a:lvl4pPr marL="1981164" indent="0">
              <a:buNone/>
              <a:defRPr sz="1446"/>
            </a:lvl4pPr>
            <a:lvl5pPr marL="2641552" indent="0">
              <a:buNone/>
              <a:defRPr sz="1446"/>
            </a:lvl5pPr>
            <a:lvl6pPr marL="3301940" indent="0">
              <a:buNone/>
              <a:defRPr sz="1446"/>
            </a:lvl6pPr>
            <a:lvl7pPr marL="3962327" indent="0">
              <a:buNone/>
              <a:defRPr sz="1446"/>
            </a:lvl7pPr>
            <a:lvl8pPr marL="4622716" indent="0">
              <a:buNone/>
              <a:defRPr sz="1446"/>
            </a:lvl8pPr>
            <a:lvl9pPr marL="5283104" indent="0">
              <a:buNone/>
              <a:defRPr sz="1446"/>
            </a:lvl9pPr>
          </a:lstStyle>
          <a:p>
            <a:pPr lvl="0"/>
            <a:r>
              <a:rPr lang="en-US"/>
              <a:t>Click to edit Master text styles</a:t>
            </a:r>
          </a:p>
        </p:txBody>
      </p:sp>
      <p:sp>
        <p:nvSpPr>
          <p:cNvPr id="5" name="Date Placeholder 4"/>
          <p:cNvSpPr>
            <a:spLocks noGrp="1"/>
          </p:cNvSpPr>
          <p:nvPr>
            <p:ph type="dt" sz="half" idx="10"/>
          </p:nvPr>
        </p:nvSpPr>
        <p:spPr/>
        <p:txBody>
          <a:bodyPr/>
          <a:lstStyle/>
          <a:p>
            <a:fld id="{7EC32021-2A6C-473D-95B4-9F412ABE0DE7}" type="datetimeFigureOut">
              <a:rPr lang="id-ID" smtClean="0"/>
              <a:t>04/04/2021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10DC446-6475-4CA5-89C4-13FC65BB21FA}" type="slidenum">
              <a:rPr lang="id-ID" smtClean="0"/>
              <a:t>‹#›</a:t>
            </a:fld>
            <a:endParaRPr lang="id-ID"/>
          </a:p>
        </p:txBody>
      </p:sp>
      <p:grpSp>
        <p:nvGrpSpPr>
          <p:cNvPr id="8" name="Group 7"/>
          <p:cNvGrpSpPr/>
          <p:nvPr/>
        </p:nvGrpSpPr>
        <p:grpSpPr>
          <a:xfrm>
            <a:off x="10009462" y="8506569"/>
            <a:ext cx="6942048" cy="651897"/>
            <a:chOff x="5964917" y="5913489"/>
            <a:chExt cx="5949177" cy="675857"/>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10" name="Picture 9"/>
            <p:cNvPicPr>
              <a:picLocks noChangeAspect="1"/>
            </p:cNvPicPr>
            <p:nvPr/>
          </p:nvPicPr>
          <p:blipFill>
            <a:blip r:embed="rId3"/>
            <a:stretch>
              <a:fillRect/>
            </a:stretch>
          </p:blipFill>
          <p:spPr>
            <a:xfrm>
              <a:off x="7890620" y="5930152"/>
              <a:ext cx="917916" cy="656580"/>
            </a:xfrm>
            <a:prstGeom prst="rect">
              <a:avLst/>
            </a:prstGeom>
          </p:spPr>
        </p:pic>
        <p:grpSp>
          <p:nvGrpSpPr>
            <p:cNvPr id="11" name="Group 10"/>
            <p:cNvGrpSpPr/>
            <p:nvPr/>
          </p:nvGrpSpPr>
          <p:grpSpPr>
            <a:xfrm>
              <a:off x="8919949" y="5961160"/>
              <a:ext cx="1263574" cy="625572"/>
              <a:chOff x="10596731" y="5719113"/>
              <a:chExt cx="1595269" cy="836612"/>
            </a:xfrm>
          </p:grpSpPr>
          <p:pic>
            <p:nvPicPr>
              <p:cNvPr id="14" name="Picture 13"/>
              <p:cNvPicPr>
                <a:picLocks noChangeAspect="1"/>
              </p:cNvPicPr>
              <p:nvPr/>
            </p:nvPicPr>
            <p:blipFill rotWithShape="1">
              <a:blip r:embed="rId4"/>
              <a:srcRect t="5051"/>
              <a:stretch/>
            </p:blipFill>
            <p:spPr>
              <a:xfrm>
                <a:off x="11326909" y="5809129"/>
                <a:ext cx="865091" cy="591671"/>
              </a:xfrm>
              <a:prstGeom prst="rect">
                <a:avLst/>
              </a:prstGeom>
            </p:spPr>
          </p:pic>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2" name="Picture 1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3" name="Picture 12"/>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7" name="TextBox 16"/>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305369464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19888" y="880535"/>
            <a:ext cx="14954985" cy="4947019"/>
          </a:xfrm>
        </p:spPr>
        <p:txBody>
          <a:bodyPr anchor="ctr"/>
          <a:lstStyle>
            <a:lvl1pPr>
              <a:defRPr sz="4622"/>
            </a:lvl1pPr>
          </a:lstStyle>
          <a:p>
            <a:r>
              <a:rPr lang="en-US"/>
              <a:t>Click to edit Master title style</a:t>
            </a:r>
            <a:endParaRPr lang="en-US" dirty="0"/>
          </a:p>
        </p:txBody>
      </p:sp>
      <p:sp>
        <p:nvSpPr>
          <p:cNvPr id="4" name="Text Placeholder 3"/>
          <p:cNvSpPr>
            <a:spLocks noGrp="1"/>
          </p:cNvSpPr>
          <p:nvPr>
            <p:ph type="body" sz="half" idx="2"/>
          </p:nvPr>
        </p:nvSpPr>
        <p:spPr>
          <a:xfrm>
            <a:off x="1319888" y="6073630"/>
            <a:ext cx="14954985" cy="2299824"/>
          </a:xfrm>
        </p:spPr>
        <p:txBody>
          <a:bodyPr anchor="ctr"/>
          <a:lstStyle>
            <a:lvl1pPr marL="0" indent="0" algn="ctr">
              <a:buNone/>
              <a:defRPr sz="2311"/>
            </a:lvl1pPr>
            <a:lvl2pPr marL="660388" indent="0">
              <a:buNone/>
              <a:defRPr sz="2024"/>
            </a:lvl2pPr>
            <a:lvl3pPr marL="1320775" indent="0">
              <a:buNone/>
              <a:defRPr sz="1733"/>
            </a:lvl3pPr>
            <a:lvl4pPr marL="1981164" indent="0">
              <a:buNone/>
              <a:defRPr sz="1446"/>
            </a:lvl4pPr>
            <a:lvl5pPr marL="2641552" indent="0">
              <a:buNone/>
              <a:defRPr sz="1446"/>
            </a:lvl5pPr>
            <a:lvl6pPr marL="3301940" indent="0">
              <a:buNone/>
              <a:defRPr sz="1446"/>
            </a:lvl6pPr>
            <a:lvl7pPr marL="3962327" indent="0">
              <a:buNone/>
              <a:defRPr sz="1446"/>
            </a:lvl7pPr>
            <a:lvl8pPr marL="4622716" indent="0">
              <a:buNone/>
              <a:defRPr sz="1446"/>
            </a:lvl8pPr>
            <a:lvl9pPr marL="5283104" indent="0">
              <a:buNone/>
              <a:defRPr sz="1446"/>
            </a:lvl9pPr>
          </a:lstStyle>
          <a:p>
            <a:pPr lvl="0"/>
            <a:r>
              <a:rPr lang="en-US"/>
              <a:t>Click to edit Master text styles</a:t>
            </a:r>
          </a:p>
        </p:txBody>
      </p:sp>
      <p:sp>
        <p:nvSpPr>
          <p:cNvPr id="5" name="Date Placeholder 4"/>
          <p:cNvSpPr>
            <a:spLocks noGrp="1"/>
          </p:cNvSpPr>
          <p:nvPr>
            <p:ph type="dt" sz="half" idx="10"/>
          </p:nvPr>
        </p:nvSpPr>
        <p:spPr/>
        <p:txBody>
          <a:bodyPr/>
          <a:lstStyle/>
          <a:p>
            <a:fld id="{7EC32021-2A6C-473D-95B4-9F412ABE0DE7}" type="datetimeFigureOut">
              <a:rPr lang="id-ID" smtClean="0"/>
              <a:t>04/04/2021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10DC446-6475-4CA5-89C4-13FC65BB21FA}" type="slidenum">
              <a:rPr lang="id-ID" smtClean="0"/>
              <a:t>‹#›</a:t>
            </a:fld>
            <a:endParaRPr lang="id-ID"/>
          </a:p>
        </p:txBody>
      </p:sp>
      <p:grpSp>
        <p:nvGrpSpPr>
          <p:cNvPr id="8" name="Group 7"/>
          <p:cNvGrpSpPr/>
          <p:nvPr/>
        </p:nvGrpSpPr>
        <p:grpSpPr>
          <a:xfrm>
            <a:off x="10009462" y="8506569"/>
            <a:ext cx="6942048" cy="651897"/>
            <a:chOff x="5964917" y="5913489"/>
            <a:chExt cx="5949177" cy="675857"/>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10" name="Picture 9"/>
            <p:cNvPicPr>
              <a:picLocks noChangeAspect="1"/>
            </p:cNvPicPr>
            <p:nvPr/>
          </p:nvPicPr>
          <p:blipFill>
            <a:blip r:embed="rId3"/>
            <a:stretch>
              <a:fillRect/>
            </a:stretch>
          </p:blipFill>
          <p:spPr>
            <a:xfrm>
              <a:off x="7890620" y="5930152"/>
              <a:ext cx="917916" cy="656580"/>
            </a:xfrm>
            <a:prstGeom prst="rect">
              <a:avLst/>
            </a:prstGeom>
          </p:spPr>
        </p:pic>
        <p:grpSp>
          <p:nvGrpSpPr>
            <p:cNvPr id="11" name="Group 10"/>
            <p:cNvGrpSpPr/>
            <p:nvPr/>
          </p:nvGrpSpPr>
          <p:grpSpPr>
            <a:xfrm>
              <a:off x="8919949" y="5961160"/>
              <a:ext cx="1263574" cy="625572"/>
              <a:chOff x="10596731" y="5719113"/>
              <a:chExt cx="1595269" cy="836612"/>
            </a:xfrm>
          </p:grpSpPr>
          <p:pic>
            <p:nvPicPr>
              <p:cNvPr id="14" name="Picture 13"/>
              <p:cNvPicPr>
                <a:picLocks noChangeAspect="1"/>
              </p:cNvPicPr>
              <p:nvPr/>
            </p:nvPicPr>
            <p:blipFill rotWithShape="1">
              <a:blip r:embed="rId4"/>
              <a:srcRect t="5051"/>
              <a:stretch/>
            </p:blipFill>
            <p:spPr>
              <a:xfrm>
                <a:off x="11326909" y="5809129"/>
                <a:ext cx="865091" cy="591671"/>
              </a:xfrm>
              <a:prstGeom prst="rect">
                <a:avLst/>
              </a:prstGeom>
            </p:spPr>
          </p:pic>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2" name="Picture 1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3" name="Picture 12"/>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7" name="TextBox 16"/>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330085502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088910" y="880533"/>
            <a:ext cx="13436905" cy="4323084"/>
          </a:xfrm>
        </p:spPr>
        <p:txBody>
          <a:bodyPr anchor="ctr"/>
          <a:lstStyle>
            <a:lvl1pPr>
              <a:defRPr sz="4622"/>
            </a:lvl1pPr>
          </a:lstStyle>
          <a:p>
            <a:r>
              <a:rPr lang="en-US"/>
              <a:t>Click to edit Master title style</a:t>
            </a:r>
            <a:endParaRPr lang="en-US" dirty="0"/>
          </a:p>
        </p:txBody>
      </p:sp>
      <p:sp>
        <p:nvSpPr>
          <p:cNvPr id="12" name="Text Placeholder 3"/>
          <p:cNvSpPr>
            <a:spLocks noGrp="1"/>
          </p:cNvSpPr>
          <p:nvPr>
            <p:ph type="body" sz="half" idx="13"/>
          </p:nvPr>
        </p:nvSpPr>
        <p:spPr>
          <a:xfrm>
            <a:off x="2485302" y="5214492"/>
            <a:ext cx="12641830" cy="616506"/>
          </a:xfrm>
        </p:spPr>
        <p:txBody>
          <a:bodyPr anchor="t">
            <a:normAutofit/>
          </a:bodyPr>
          <a:lstStyle>
            <a:lvl1pPr marL="0" indent="0" algn="r">
              <a:buNone/>
              <a:defRPr sz="2024"/>
            </a:lvl1pPr>
            <a:lvl2pPr marL="660388" indent="0">
              <a:buNone/>
              <a:defRPr sz="2024"/>
            </a:lvl2pPr>
            <a:lvl3pPr marL="1320775" indent="0">
              <a:buNone/>
              <a:defRPr sz="1733"/>
            </a:lvl3pPr>
            <a:lvl4pPr marL="1981164" indent="0">
              <a:buNone/>
              <a:defRPr sz="1446"/>
            </a:lvl4pPr>
            <a:lvl5pPr marL="2641552" indent="0">
              <a:buNone/>
              <a:defRPr sz="1446"/>
            </a:lvl5pPr>
            <a:lvl6pPr marL="3301940" indent="0">
              <a:buNone/>
              <a:defRPr sz="1446"/>
            </a:lvl6pPr>
            <a:lvl7pPr marL="3962327" indent="0">
              <a:buNone/>
              <a:defRPr sz="1446"/>
            </a:lvl7pPr>
            <a:lvl8pPr marL="4622716" indent="0">
              <a:buNone/>
              <a:defRPr sz="1446"/>
            </a:lvl8pPr>
            <a:lvl9pPr marL="5283104" indent="0">
              <a:buNone/>
              <a:defRPr sz="1446"/>
            </a:lvl9pPr>
          </a:lstStyle>
          <a:p>
            <a:pPr lvl="0"/>
            <a:r>
              <a:rPr lang="en-US"/>
              <a:t>Click to edit Master text styles</a:t>
            </a:r>
          </a:p>
        </p:txBody>
      </p:sp>
      <p:sp>
        <p:nvSpPr>
          <p:cNvPr id="4" name="Text Placeholder 3"/>
          <p:cNvSpPr>
            <a:spLocks noGrp="1"/>
          </p:cNvSpPr>
          <p:nvPr>
            <p:ph type="body" sz="half" idx="2"/>
          </p:nvPr>
        </p:nvSpPr>
        <p:spPr>
          <a:xfrm>
            <a:off x="1319888" y="6073630"/>
            <a:ext cx="14954985" cy="2291438"/>
          </a:xfrm>
        </p:spPr>
        <p:txBody>
          <a:bodyPr anchor="ctr">
            <a:normAutofit/>
          </a:bodyPr>
          <a:lstStyle>
            <a:lvl1pPr marL="0" indent="0" algn="ctr">
              <a:buNone/>
              <a:defRPr sz="2311"/>
            </a:lvl1pPr>
            <a:lvl2pPr marL="660388" indent="0">
              <a:buNone/>
              <a:defRPr sz="2024"/>
            </a:lvl2pPr>
            <a:lvl3pPr marL="1320775" indent="0">
              <a:buNone/>
              <a:defRPr sz="1733"/>
            </a:lvl3pPr>
            <a:lvl4pPr marL="1981164" indent="0">
              <a:buNone/>
              <a:defRPr sz="1446"/>
            </a:lvl4pPr>
            <a:lvl5pPr marL="2641552" indent="0">
              <a:buNone/>
              <a:defRPr sz="1446"/>
            </a:lvl5pPr>
            <a:lvl6pPr marL="3301940" indent="0">
              <a:buNone/>
              <a:defRPr sz="1446"/>
            </a:lvl6pPr>
            <a:lvl7pPr marL="3962327" indent="0">
              <a:buNone/>
              <a:defRPr sz="1446"/>
            </a:lvl7pPr>
            <a:lvl8pPr marL="4622716" indent="0">
              <a:buNone/>
              <a:defRPr sz="1446"/>
            </a:lvl8pPr>
            <a:lvl9pPr marL="5283104" indent="0">
              <a:buNone/>
              <a:defRPr sz="1446"/>
            </a:lvl9pPr>
          </a:lstStyle>
          <a:p>
            <a:pPr lvl="0"/>
            <a:r>
              <a:rPr lang="en-US"/>
              <a:t>Click to edit Master text styles</a:t>
            </a:r>
          </a:p>
        </p:txBody>
      </p:sp>
      <p:sp>
        <p:nvSpPr>
          <p:cNvPr id="5" name="Date Placeholder 4"/>
          <p:cNvSpPr>
            <a:spLocks noGrp="1"/>
          </p:cNvSpPr>
          <p:nvPr>
            <p:ph type="dt" sz="half" idx="10"/>
          </p:nvPr>
        </p:nvSpPr>
        <p:spPr/>
        <p:txBody>
          <a:bodyPr/>
          <a:lstStyle/>
          <a:p>
            <a:fld id="{7EC32021-2A6C-473D-95B4-9F412ABE0DE7}" type="datetimeFigureOut">
              <a:rPr lang="id-ID" smtClean="0"/>
              <a:t>04/04/2021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10DC446-6475-4CA5-89C4-13FC65BB21FA}" type="slidenum">
              <a:rPr lang="id-ID" smtClean="0"/>
              <a:t>‹#›</a:t>
            </a:fld>
            <a:endParaRPr lang="id-ID"/>
          </a:p>
        </p:txBody>
      </p:sp>
      <p:sp>
        <p:nvSpPr>
          <p:cNvPr id="11" name="TextBox 10"/>
          <p:cNvSpPr txBox="1"/>
          <p:nvPr/>
        </p:nvSpPr>
        <p:spPr>
          <a:xfrm>
            <a:off x="1208403" y="1062015"/>
            <a:ext cx="880507" cy="844676"/>
          </a:xfrm>
          <a:prstGeom prst="rect">
            <a:avLst/>
          </a:prstGeom>
        </p:spPr>
        <p:txBody>
          <a:bodyPr vert="horz" lIns="132080" tIns="66041" rIns="132080" bIns="6604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555" dirty="0">
                <a:solidFill>
                  <a:schemeClr val="tx1"/>
                </a:solidFill>
                <a:effectLst/>
              </a:rPr>
              <a:t>“</a:t>
            </a:r>
          </a:p>
        </p:txBody>
      </p:sp>
      <p:sp>
        <p:nvSpPr>
          <p:cNvPr id="13" name="TextBox 12"/>
          <p:cNvSpPr txBox="1"/>
          <p:nvPr/>
        </p:nvSpPr>
        <p:spPr>
          <a:xfrm>
            <a:off x="15394362" y="4293023"/>
            <a:ext cx="880507" cy="844676"/>
          </a:xfrm>
          <a:prstGeom prst="rect">
            <a:avLst/>
          </a:prstGeom>
        </p:spPr>
        <p:txBody>
          <a:bodyPr vert="horz" lIns="132080" tIns="66041" rIns="132080" bIns="6604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1555" dirty="0">
                <a:solidFill>
                  <a:schemeClr val="tx1"/>
                </a:solidFill>
                <a:effectLst/>
              </a:rPr>
              <a:t>”</a:t>
            </a:r>
          </a:p>
        </p:txBody>
      </p:sp>
      <p:grpSp>
        <p:nvGrpSpPr>
          <p:cNvPr id="10" name="Group 9"/>
          <p:cNvGrpSpPr/>
          <p:nvPr/>
        </p:nvGrpSpPr>
        <p:grpSpPr>
          <a:xfrm>
            <a:off x="10009462" y="8506569"/>
            <a:ext cx="6942048" cy="651897"/>
            <a:chOff x="5964917" y="5913489"/>
            <a:chExt cx="5949177" cy="675857"/>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15" name="Picture 14"/>
            <p:cNvPicPr>
              <a:picLocks noChangeAspect="1"/>
            </p:cNvPicPr>
            <p:nvPr/>
          </p:nvPicPr>
          <p:blipFill>
            <a:blip r:embed="rId3"/>
            <a:stretch>
              <a:fillRect/>
            </a:stretch>
          </p:blipFill>
          <p:spPr>
            <a:xfrm>
              <a:off x="7890620" y="5930152"/>
              <a:ext cx="917916" cy="656580"/>
            </a:xfrm>
            <a:prstGeom prst="rect">
              <a:avLst/>
            </a:prstGeom>
          </p:spPr>
        </p:pic>
        <p:grpSp>
          <p:nvGrpSpPr>
            <p:cNvPr id="16" name="Group 15"/>
            <p:cNvGrpSpPr/>
            <p:nvPr/>
          </p:nvGrpSpPr>
          <p:grpSpPr>
            <a:xfrm>
              <a:off x="8919949" y="5961160"/>
              <a:ext cx="1263574" cy="625572"/>
              <a:chOff x="10596731" y="5719113"/>
              <a:chExt cx="1595269" cy="836612"/>
            </a:xfrm>
          </p:grpSpPr>
          <p:pic>
            <p:nvPicPr>
              <p:cNvPr id="19" name="Picture 18"/>
              <p:cNvPicPr>
                <a:picLocks noChangeAspect="1"/>
              </p:cNvPicPr>
              <p:nvPr/>
            </p:nvPicPr>
            <p:blipFill rotWithShape="1">
              <a:blip r:embed="rId4"/>
              <a:srcRect t="5051"/>
              <a:stretch/>
            </p:blipFill>
            <p:spPr>
              <a:xfrm>
                <a:off x="11326909" y="5809129"/>
                <a:ext cx="865091" cy="591671"/>
              </a:xfrm>
              <a:prstGeom prst="rect">
                <a:avLst/>
              </a:prstGeom>
            </p:spPr>
          </p:pic>
          <p:pic>
            <p:nvPicPr>
              <p:cNvPr id="20" name="Picture 19"/>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7" name="Picture 16"/>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8" name="Picture 17"/>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22" name="TextBox 21"/>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282965273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19904" y="3072250"/>
            <a:ext cx="14957244" cy="3628206"/>
          </a:xfrm>
        </p:spPr>
        <p:txBody>
          <a:bodyPr anchor="b"/>
          <a:lstStyle>
            <a:lvl1pPr>
              <a:defRPr sz="4622"/>
            </a:lvl1pPr>
          </a:lstStyle>
          <a:p>
            <a:r>
              <a:rPr lang="en-US"/>
              <a:t>Click to edit Master title style</a:t>
            </a:r>
            <a:endParaRPr lang="en-US" dirty="0"/>
          </a:p>
        </p:txBody>
      </p:sp>
      <p:sp>
        <p:nvSpPr>
          <p:cNvPr id="4" name="Text Placeholder 3"/>
          <p:cNvSpPr>
            <a:spLocks noGrp="1"/>
          </p:cNvSpPr>
          <p:nvPr>
            <p:ph type="body" sz="half" idx="2"/>
          </p:nvPr>
        </p:nvSpPr>
        <p:spPr>
          <a:xfrm>
            <a:off x="1319885" y="6717470"/>
            <a:ext cx="14954987" cy="1647597"/>
          </a:xfrm>
        </p:spPr>
        <p:txBody>
          <a:bodyPr anchor="t"/>
          <a:lstStyle>
            <a:lvl1pPr marL="0" indent="0" algn="ctr">
              <a:buNone/>
              <a:defRPr sz="2311"/>
            </a:lvl1pPr>
            <a:lvl2pPr marL="660388" indent="0">
              <a:buNone/>
              <a:defRPr sz="2024"/>
            </a:lvl2pPr>
            <a:lvl3pPr marL="1320775" indent="0">
              <a:buNone/>
              <a:defRPr sz="1733"/>
            </a:lvl3pPr>
            <a:lvl4pPr marL="1981164" indent="0">
              <a:buNone/>
              <a:defRPr sz="1446"/>
            </a:lvl4pPr>
            <a:lvl5pPr marL="2641552" indent="0">
              <a:buNone/>
              <a:defRPr sz="1446"/>
            </a:lvl5pPr>
            <a:lvl6pPr marL="3301940" indent="0">
              <a:buNone/>
              <a:defRPr sz="1446"/>
            </a:lvl6pPr>
            <a:lvl7pPr marL="3962327" indent="0">
              <a:buNone/>
              <a:defRPr sz="1446"/>
            </a:lvl7pPr>
            <a:lvl8pPr marL="4622716" indent="0">
              <a:buNone/>
              <a:defRPr sz="1446"/>
            </a:lvl8pPr>
            <a:lvl9pPr marL="5283104" indent="0">
              <a:buNone/>
              <a:defRPr sz="1446"/>
            </a:lvl9pPr>
          </a:lstStyle>
          <a:p>
            <a:pPr lvl="0"/>
            <a:r>
              <a:rPr lang="en-US"/>
              <a:t>Click to edit Master text styles</a:t>
            </a:r>
          </a:p>
        </p:txBody>
      </p:sp>
      <p:sp>
        <p:nvSpPr>
          <p:cNvPr id="5" name="Date Placeholder 4"/>
          <p:cNvSpPr>
            <a:spLocks noGrp="1"/>
          </p:cNvSpPr>
          <p:nvPr>
            <p:ph type="dt" sz="half" idx="10"/>
          </p:nvPr>
        </p:nvSpPr>
        <p:spPr/>
        <p:txBody>
          <a:bodyPr/>
          <a:lstStyle/>
          <a:p>
            <a:fld id="{7EC32021-2A6C-473D-95B4-9F412ABE0DE7}" type="datetimeFigureOut">
              <a:rPr lang="id-ID" smtClean="0"/>
              <a:t>04/04/2021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10DC446-6475-4CA5-89C4-13FC65BB21FA}" type="slidenum">
              <a:rPr lang="id-ID" smtClean="0"/>
              <a:t>‹#›</a:t>
            </a:fld>
            <a:endParaRPr lang="id-ID"/>
          </a:p>
        </p:txBody>
      </p:sp>
      <p:grpSp>
        <p:nvGrpSpPr>
          <p:cNvPr id="8" name="Group 7"/>
          <p:cNvGrpSpPr/>
          <p:nvPr/>
        </p:nvGrpSpPr>
        <p:grpSpPr>
          <a:xfrm>
            <a:off x="10009462" y="8506569"/>
            <a:ext cx="6942048" cy="651897"/>
            <a:chOff x="5964917" y="5913489"/>
            <a:chExt cx="5949177" cy="675857"/>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10" name="Picture 9"/>
            <p:cNvPicPr>
              <a:picLocks noChangeAspect="1"/>
            </p:cNvPicPr>
            <p:nvPr/>
          </p:nvPicPr>
          <p:blipFill>
            <a:blip r:embed="rId3"/>
            <a:stretch>
              <a:fillRect/>
            </a:stretch>
          </p:blipFill>
          <p:spPr>
            <a:xfrm>
              <a:off x="7890620" y="5930152"/>
              <a:ext cx="917916" cy="656580"/>
            </a:xfrm>
            <a:prstGeom prst="rect">
              <a:avLst/>
            </a:prstGeom>
          </p:spPr>
        </p:pic>
        <p:grpSp>
          <p:nvGrpSpPr>
            <p:cNvPr id="11" name="Group 10"/>
            <p:cNvGrpSpPr/>
            <p:nvPr/>
          </p:nvGrpSpPr>
          <p:grpSpPr>
            <a:xfrm>
              <a:off x="8919949" y="5961160"/>
              <a:ext cx="1263574" cy="625572"/>
              <a:chOff x="10596731" y="5719113"/>
              <a:chExt cx="1595269" cy="836612"/>
            </a:xfrm>
          </p:grpSpPr>
          <p:pic>
            <p:nvPicPr>
              <p:cNvPr id="14" name="Picture 13"/>
              <p:cNvPicPr>
                <a:picLocks noChangeAspect="1"/>
              </p:cNvPicPr>
              <p:nvPr/>
            </p:nvPicPr>
            <p:blipFill rotWithShape="1">
              <a:blip r:embed="rId4"/>
              <a:srcRect t="5051"/>
              <a:stretch/>
            </p:blipFill>
            <p:spPr>
              <a:xfrm>
                <a:off x="11326909" y="5809129"/>
                <a:ext cx="865091" cy="591671"/>
              </a:xfrm>
              <a:prstGeom prst="rect">
                <a:avLst/>
              </a:prstGeom>
            </p:spPr>
          </p:pic>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2" name="Picture 1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3" name="Picture 12"/>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7" name="TextBox 16"/>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107084902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bg>
      <p:bgRef idx="1001">
        <a:schemeClr val="bg1"/>
      </p:bgRef>
    </p:bg>
    <p:spTree>
      <p:nvGrpSpPr>
        <p:cNvPr id="1" name=""/>
        <p:cNvGrpSpPr/>
        <p:nvPr/>
      </p:nvGrpSpPr>
      <p:grpSpPr>
        <a:xfrm>
          <a:off x="0" y="0"/>
          <a:ext cx="0" cy="0"/>
          <a:chOff x="0" y="0"/>
          <a:chExt cx="0" cy="0"/>
        </a:xfrm>
      </p:grpSpPr>
      <p:sp>
        <p:nvSpPr>
          <p:cNvPr id="15" name="Title 1"/>
          <p:cNvSpPr>
            <a:spLocks noGrp="1"/>
          </p:cNvSpPr>
          <p:nvPr>
            <p:ph type="title"/>
          </p:nvPr>
        </p:nvSpPr>
        <p:spPr>
          <a:xfrm>
            <a:off x="1319888" y="880534"/>
            <a:ext cx="14954985" cy="191470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19889" y="3016463"/>
            <a:ext cx="4765016" cy="1189218"/>
          </a:xfrm>
        </p:spPr>
        <p:txBody>
          <a:bodyPr anchor="b">
            <a:noAutofit/>
          </a:bodyPr>
          <a:lstStyle>
            <a:lvl1pPr marL="0" indent="0" algn="ctr">
              <a:lnSpc>
                <a:spcPct val="100000"/>
              </a:lnSpc>
              <a:buNone/>
              <a:defRPr sz="3467" b="0">
                <a:solidFill>
                  <a:schemeClr val="tx1"/>
                </a:solidFill>
              </a:defRPr>
            </a:lvl1pPr>
            <a:lvl2pPr marL="660388" indent="0">
              <a:buNone/>
              <a:defRPr sz="2889" b="1"/>
            </a:lvl2pPr>
            <a:lvl3pPr marL="1320775" indent="0">
              <a:buNone/>
              <a:defRPr sz="2601" b="1"/>
            </a:lvl3pPr>
            <a:lvl4pPr marL="1981164" indent="0">
              <a:buNone/>
              <a:defRPr sz="2311" b="1"/>
            </a:lvl4pPr>
            <a:lvl5pPr marL="2641552" indent="0">
              <a:buNone/>
              <a:defRPr sz="2311" b="1"/>
            </a:lvl5pPr>
            <a:lvl6pPr marL="3301940" indent="0">
              <a:buNone/>
              <a:defRPr sz="2311" b="1"/>
            </a:lvl6pPr>
            <a:lvl7pPr marL="3962327" indent="0">
              <a:buNone/>
              <a:defRPr sz="2311" b="1"/>
            </a:lvl7pPr>
            <a:lvl8pPr marL="4622716" indent="0">
              <a:buNone/>
              <a:defRPr sz="2311" b="1"/>
            </a:lvl8pPr>
            <a:lvl9pPr marL="5283104" indent="0">
              <a:buNone/>
              <a:defRPr sz="2311" b="1"/>
            </a:lvl9pPr>
          </a:lstStyle>
          <a:p>
            <a:pPr lvl="0"/>
            <a:r>
              <a:rPr lang="en-US"/>
              <a:t>Click to edit Master text styles</a:t>
            </a:r>
          </a:p>
        </p:txBody>
      </p:sp>
      <p:sp>
        <p:nvSpPr>
          <p:cNvPr id="8" name="Text Placeholder 3"/>
          <p:cNvSpPr>
            <a:spLocks noGrp="1"/>
          </p:cNvSpPr>
          <p:nvPr>
            <p:ph type="body" sz="half" idx="15"/>
          </p:nvPr>
        </p:nvSpPr>
        <p:spPr>
          <a:xfrm>
            <a:off x="1319889" y="4205679"/>
            <a:ext cx="4765016" cy="4159388"/>
          </a:xfrm>
        </p:spPr>
        <p:txBody>
          <a:bodyPr anchor="t">
            <a:normAutofit/>
          </a:bodyPr>
          <a:lstStyle>
            <a:lvl1pPr marL="0" indent="0" algn="ctr">
              <a:buNone/>
              <a:defRPr sz="2024"/>
            </a:lvl1pPr>
            <a:lvl2pPr marL="660388" indent="0">
              <a:buNone/>
              <a:defRPr sz="1733"/>
            </a:lvl2pPr>
            <a:lvl3pPr marL="1320775" indent="0">
              <a:buNone/>
              <a:defRPr sz="1446"/>
            </a:lvl3pPr>
            <a:lvl4pPr marL="1981164" indent="0">
              <a:buNone/>
              <a:defRPr sz="1300"/>
            </a:lvl4pPr>
            <a:lvl5pPr marL="2641552" indent="0">
              <a:buNone/>
              <a:defRPr sz="1300"/>
            </a:lvl5pPr>
            <a:lvl6pPr marL="3301940" indent="0">
              <a:buNone/>
              <a:defRPr sz="1300"/>
            </a:lvl6pPr>
            <a:lvl7pPr marL="3962327" indent="0">
              <a:buNone/>
              <a:defRPr sz="1300"/>
            </a:lvl7pPr>
            <a:lvl8pPr marL="4622716" indent="0">
              <a:buNone/>
              <a:defRPr sz="1300"/>
            </a:lvl8pPr>
            <a:lvl9pPr marL="5283104" indent="0">
              <a:buNone/>
              <a:defRPr sz="1300"/>
            </a:lvl9pPr>
          </a:lstStyle>
          <a:p>
            <a:pPr lvl="0"/>
            <a:r>
              <a:rPr lang="en-US"/>
              <a:t>Click to edit Master text styles</a:t>
            </a:r>
          </a:p>
        </p:txBody>
      </p:sp>
      <p:sp>
        <p:nvSpPr>
          <p:cNvPr id="9" name="Text Placeholder 4"/>
          <p:cNvSpPr>
            <a:spLocks noGrp="1"/>
          </p:cNvSpPr>
          <p:nvPr>
            <p:ph type="body" sz="quarter" idx="3"/>
          </p:nvPr>
        </p:nvSpPr>
        <p:spPr>
          <a:xfrm>
            <a:off x="6420188" y="3016463"/>
            <a:ext cx="4764441" cy="1189217"/>
          </a:xfrm>
        </p:spPr>
        <p:txBody>
          <a:bodyPr anchor="b">
            <a:noAutofit/>
          </a:bodyPr>
          <a:lstStyle>
            <a:lvl1pPr marL="0" indent="0" algn="ctr">
              <a:lnSpc>
                <a:spcPct val="100000"/>
              </a:lnSpc>
              <a:buNone/>
              <a:defRPr sz="3467" b="0">
                <a:solidFill>
                  <a:schemeClr val="tx1"/>
                </a:solidFill>
              </a:defRPr>
            </a:lvl1pPr>
            <a:lvl2pPr marL="660388" indent="0">
              <a:buNone/>
              <a:defRPr sz="2889" b="1"/>
            </a:lvl2pPr>
            <a:lvl3pPr marL="1320775" indent="0">
              <a:buNone/>
              <a:defRPr sz="2601" b="1"/>
            </a:lvl3pPr>
            <a:lvl4pPr marL="1981164" indent="0">
              <a:buNone/>
              <a:defRPr sz="2311" b="1"/>
            </a:lvl4pPr>
            <a:lvl5pPr marL="2641552" indent="0">
              <a:buNone/>
              <a:defRPr sz="2311" b="1"/>
            </a:lvl5pPr>
            <a:lvl6pPr marL="3301940" indent="0">
              <a:buNone/>
              <a:defRPr sz="2311" b="1"/>
            </a:lvl6pPr>
            <a:lvl7pPr marL="3962327" indent="0">
              <a:buNone/>
              <a:defRPr sz="2311" b="1"/>
            </a:lvl7pPr>
            <a:lvl8pPr marL="4622716" indent="0">
              <a:buNone/>
              <a:defRPr sz="2311" b="1"/>
            </a:lvl8pPr>
            <a:lvl9pPr marL="5283104" indent="0">
              <a:buNone/>
              <a:defRPr sz="2311" b="1"/>
            </a:lvl9pPr>
          </a:lstStyle>
          <a:p>
            <a:pPr lvl="0"/>
            <a:r>
              <a:rPr lang="en-US"/>
              <a:t>Click to edit Master text styles</a:t>
            </a:r>
          </a:p>
        </p:txBody>
      </p:sp>
      <p:sp>
        <p:nvSpPr>
          <p:cNvPr id="10" name="Text Placeholder 3"/>
          <p:cNvSpPr>
            <a:spLocks noGrp="1"/>
          </p:cNvSpPr>
          <p:nvPr>
            <p:ph type="body" sz="half" idx="16"/>
          </p:nvPr>
        </p:nvSpPr>
        <p:spPr>
          <a:xfrm>
            <a:off x="6420188" y="4205679"/>
            <a:ext cx="4766264" cy="4159388"/>
          </a:xfrm>
        </p:spPr>
        <p:txBody>
          <a:bodyPr anchor="t">
            <a:normAutofit/>
          </a:bodyPr>
          <a:lstStyle>
            <a:lvl1pPr marL="0" indent="0" algn="ctr">
              <a:buNone/>
              <a:defRPr sz="2024"/>
            </a:lvl1pPr>
            <a:lvl2pPr marL="660388" indent="0">
              <a:buNone/>
              <a:defRPr sz="1733"/>
            </a:lvl2pPr>
            <a:lvl3pPr marL="1320775" indent="0">
              <a:buNone/>
              <a:defRPr sz="1446"/>
            </a:lvl3pPr>
            <a:lvl4pPr marL="1981164" indent="0">
              <a:buNone/>
              <a:defRPr sz="1300"/>
            </a:lvl4pPr>
            <a:lvl5pPr marL="2641552" indent="0">
              <a:buNone/>
              <a:defRPr sz="1300"/>
            </a:lvl5pPr>
            <a:lvl6pPr marL="3301940" indent="0">
              <a:buNone/>
              <a:defRPr sz="1300"/>
            </a:lvl6pPr>
            <a:lvl7pPr marL="3962327" indent="0">
              <a:buNone/>
              <a:defRPr sz="1300"/>
            </a:lvl7pPr>
            <a:lvl8pPr marL="4622716" indent="0">
              <a:buNone/>
              <a:defRPr sz="1300"/>
            </a:lvl8pPr>
            <a:lvl9pPr marL="5283104" indent="0">
              <a:buNone/>
              <a:defRPr sz="1300"/>
            </a:lvl9pPr>
          </a:lstStyle>
          <a:p>
            <a:pPr lvl="0"/>
            <a:r>
              <a:rPr lang="en-US"/>
              <a:t>Click to edit Master text styles</a:t>
            </a:r>
          </a:p>
        </p:txBody>
      </p:sp>
      <p:sp>
        <p:nvSpPr>
          <p:cNvPr id="11" name="Text Placeholder 4"/>
          <p:cNvSpPr>
            <a:spLocks noGrp="1"/>
          </p:cNvSpPr>
          <p:nvPr>
            <p:ph type="body" sz="quarter" idx="13"/>
          </p:nvPr>
        </p:nvSpPr>
        <p:spPr>
          <a:xfrm>
            <a:off x="11516643" y="3016463"/>
            <a:ext cx="4753828" cy="1189217"/>
          </a:xfrm>
        </p:spPr>
        <p:txBody>
          <a:bodyPr anchor="b">
            <a:noAutofit/>
          </a:bodyPr>
          <a:lstStyle>
            <a:lvl1pPr marL="0" indent="0" algn="ctr">
              <a:lnSpc>
                <a:spcPct val="100000"/>
              </a:lnSpc>
              <a:buNone/>
              <a:defRPr sz="3467" b="0">
                <a:solidFill>
                  <a:schemeClr val="tx1"/>
                </a:solidFill>
              </a:defRPr>
            </a:lvl1pPr>
            <a:lvl2pPr marL="660388" indent="0">
              <a:buNone/>
              <a:defRPr sz="2889" b="1"/>
            </a:lvl2pPr>
            <a:lvl3pPr marL="1320775" indent="0">
              <a:buNone/>
              <a:defRPr sz="2601" b="1"/>
            </a:lvl3pPr>
            <a:lvl4pPr marL="1981164" indent="0">
              <a:buNone/>
              <a:defRPr sz="2311" b="1"/>
            </a:lvl4pPr>
            <a:lvl5pPr marL="2641552" indent="0">
              <a:buNone/>
              <a:defRPr sz="2311" b="1"/>
            </a:lvl5pPr>
            <a:lvl6pPr marL="3301940" indent="0">
              <a:buNone/>
              <a:defRPr sz="2311" b="1"/>
            </a:lvl6pPr>
            <a:lvl7pPr marL="3962327" indent="0">
              <a:buNone/>
              <a:defRPr sz="2311" b="1"/>
            </a:lvl7pPr>
            <a:lvl8pPr marL="4622716" indent="0">
              <a:buNone/>
              <a:defRPr sz="2311" b="1"/>
            </a:lvl8pPr>
            <a:lvl9pPr marL="5283104" indent="0">
              <a:buNone/>
              <a:defRPr sz="2311" b="1"/>
            </a:lvl9pPr>
          </a:lstStyle>
          <a:p>
            <a:pPr lvl="0"/>
            <a:r>
              <a:rPr lang="en-US"/>
              <a:t>Click to edit Master text styles</a:t>
            </a:r>
          </a:p>
        </p:txBody>
      </p:sp>
      <p:sp>
        <p:nvSpPr>
          <p:cNvPr id="12" name="Text Placeholder 3"/>
          <p:cNvSpPr>
            <a:spLocks noGrp="1"/>
          </p:cNvSpPr>
          <p:nvPr>
            <p:ph type="body" sz="half" idx="17"/>
          </p:nvPr>
        </p:nvSpPr>
        <p:spPr>
          <a:xfrm>
            <a:off x="11521046" y="4205679"/>
            <a:ext cx="4753828" cy="4159388"/>
          </a:xfrm>
        </p:spPr>
        <p:txBody>
          <a:bodyPr anchor="t">
            <a:normAutofit/>
          </a:bodyPr>
          <a:lstStyle>
            <a:lvl1pPr marL="0" indent="0" algn="ctr">
              <a:buNone/>
              <a:defRPr sz="2024"/>
            </a:lvl1pPr>
            <a:lvl2pPr marL="660388" indent="0">
              <a:buNone/>
              <a:defRPr sz="1733"/>
            </a:lvl2pPr>
            <a:lvl3pPr marL="1320775" indent="0">
              <a:buNone/>
              <a:defRPr sz="1446"/>
            </a:lvl3pPr>
            <a:lvl4pPr marL="1981164" indent="0">
              <a:buNone/>
              <a:defRPr sz="1300"/>
            </a:lvl4pPr>
            <a:lvl5pPr marL="2641552" indent="0">
              <a:buNone/>
              <a:defRPr sz="1300"/>
            </a:lvl5pPr>
            <a:lvl6pPr marL="3301940" indent="0">
              <a:buNone/>
              <a:defRPr sz="1300"/>
            </a:lvl6pPr>
            <a:lvl7pPr marL="3962327" indent="0">
              <a:buNone/>
              <a:defRPr sz="1300"/>
            </a:lvl7pPr>
            <a:lvl8pPr marL="4622716" indent="0">
              <a:buNone/>
              <a:defRPr sz="1300"/>
            </a:lvl8pPr>
            <a:lvl9pPr marL="5283104" indent="0">
              <a:buNone/>
              <a:defRPr sz="1300"/>
            </a:lvl9pPr>
          </a:lstStyle>
          <a:p>
            <a:pPr lvl="0"/>
            <a:r>
              <a:rPr lang="en-US"/>
              <a:t>Click to edit Master text styles</a:t>
            </a:r>
          </a:p>
        </p:txBody>
      </p:sp>
      <p:sp>
        <p:nvSpPr>
          <p:cNvPr id="3" name="Date Placeholder 2"/>
          <p:cNvSpPr>
            <a:spLocks noGrp="1"/>
          </p:cNvSpPr>
          <p:nvPr>
            <p:ph type="dt" sz="half" idx="10"/>
          </p:nvPr>
        </p:nvSpPr>
        <p:spPr/>
        <p:txBody>
          <a:bodyPr/>
          <a:lstStyle/>
          <a:p>
            <a:fld id="{7EC32021-2A6C-473D-95B4-9F412ABE0DE7}" type="datetimeFigureOut">
              <a:rPr lang="id-ID" smtClean="0"/>
              <a:t>04/04/2021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10DC446-6475-4CA5-89C4-13FC65BB21FA}" type="slidenum">
              <a:rPr lang="id-ID" smtClean="0"/>
              <a:t>‹#›</a:t>
            </a:fld>
            <a:endParaRPr lang="id-ID"/>
          </a:p>
        </p:txBody>
      </p:sp>
      <p:grpSp>
        <p:nvGrpSpPr>
          <p:cNvPr id="13" name="Group 12"/>
          <p:cNvGrpSpPr/>
          <p:nvPr/>
        </p:nvGrpSpPr>
        <p:grpSpPr>
          <a:xfrm>
            <a:off x="10009462" y="8506569"/>
            <a:ext cx="6942048" cy="651897"/>
            <a:chOff x="5964917" y="5913489"/>
            <a:chExt cx="5949177" cy="675857"/>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16" name="Picture 15"/>
            <p:cNvPicPr>
              <a:picLocks noChangeAspect="1"/>
            </p:cNvPicPr>
            <p:nvPr/>
          </p:nvPicPr>
          <p:blipFill>
            <a:blip r:embed="rId3"/>
            <a:stretch>
              <a:fillRect/>
            </a:stretch>
          </p:blipFill>
          <p:spPr>
            <a:xfrm>
              <a:off x="7890620" y="5930152"/>
              <a:ext cx="917916" cy="656580"/>
            </a:xfrm>
            <a:prstGeom prst="rect">
              <a:avLst/>
            </a:prstGeom>
          </p:spPr>
        </p:pic>
        <p:grpSp>
          <p:nvGrpSpPr>
            <p:cNvPr id="17" name="Group 16"/>
            <p:cNvGrpSpPr/>
            <p:nvPr/>
          </p:nvGrpSpPr>
          <p:grpSpPr>
            <a:xfrm>
              <a:off x="8919949" y="5961160"/>
              <a:ext cx="1263574" cy="625572"/>
              <a:chOff x="10596731" y="5719113"/>
              <a:chExt cx="1595269" cy="836612"/>
            </a:xfrm>
          </p:grpSpPr>
          <p:pic>
            <p:nvPicPr>
              <p:cNvPr id="20" name="Picture 19"/>
              <p:cNvPicPr>
                <a:picLocks noChangeAspect="1"/>
              </p:cNvPicPr>
              <p:nvPr/>
            </p:nvPicPr>
            <p:blipFill rotWithShape="1">
              <a:blip r:embed="rId4"/>
              <a:srcRect t="5051"/>
              <a:stretch/>
            </p:blipFill>
            <p:spPr>
              <a:xfrm>
                <a:off x="11326909" y="5809129"/>
                <a:ext cx="865091" cy="591671"/>
              </a:xfrm>
              <a:prstGeom prst="rect">
                <a:avLst/>
              </a:prstGeom>
            </p:spPr>
          </p:pic>
          <p:pic>
            <p:nvPicPr>
              <p:cNvPr id="21" name="Picture 20"/>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8" name="Picture 17"/>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9" name="Picture 18"/>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23" name="TextBox 22"/>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191250092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bg>
      <p:bgRef idx="1001">
        <a:schemeClr val="bg1"/>
      </p:bgRef>
    </p:bg>
    <p:spTree>
      <p:nvGrpSpPr>
        <p:cNvPr id="1" name=""/>
        <p:cNvGrpSpPr/>
        <p:nvPr/>
      </p:nvGrpSpPr>
      <p:grpSpPr>
        <a:xfrm>
          <a:off x="0" y="0"/>
          <a:ext cx="0" cy="0"/>
          <a:chOff x="0" y="0"/>
          <a:chExt cx="0" cy="0"/>
        </a:xfrm>
      </p:grpSpPr>
      <p:sp>
        <p:nvSpPr>
          <p:cNvPr id="30" name="Title 1"/>
          <p:cNvSpPr>
            <a:spLocks noGrp="1"/>
          </p:cNvSpPr>
          <p:nvPr>
            <p:ph type="title"/>
          </p:nvPr>
        </p:nvSpPr>
        <p:spPr>
          <a:xfrm>
            <a:off x="1319888" y="880534"/>
            <a:ext cx="14954985" cy="191470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19887" y="6060743"/>
            <a:ext cx="4765014" cy="832378"/>
          </a:xfrm>
        </p:spPr>
        <p:txBody>
          <a:bodyPr anchor="b">
            <a:noAutofit/>
          </a:bodyPr>
          <a:lstStyle>
            <a:lvl1pPr marL="0" indent="0" algn="ctr">
              <a:lnSpc>
                <a:spcPct val="100000"/>
              </a:lnSpc>
              <a:buNone/>
              <a:defRPr sz="2889" b="0">
                <a:solidFill>
                  <a:schemeClr val="tx1"/>
                </a:solidFill>
              </a:defRPr>
            </a:lvl1pPr>
            <a:lvl2pPr marL="660388" indent="0">
              <a:buNone/>
              <a:defRPr sz="2889" b="1"/>
            </a:lvl2pPr>
            <a:lvl3pPr marL="1320775" indent="0">
              <a:buNone/>
              <a:defRPr sz="2601" b="1"/>
            </a:lvl3pPr>
            <a:lvl4pPr marL="1981164" indent="0">
              <a:buNone/>
              <a:defRPr sz="2311" b="1"/>
            </a:lvl4pPr>
            <a:lvl5pPr marL="2641552" indent="0">
              <a:buNone/>
              <a:defRPr sz="2311" b="1"/>
            </a:lvl5pPr>
            <a:lvl6pPr marL="3301940" indent="0">
              <a:buNone/>
              <a:defRPr sz="2311" b="1"/>
            </a:lvl6pPr>
            <a:lvl7pPr marL="3962327" indent="0">
              <a:buNone/>
              <a:defRPr sz="2311" b="1"/>
            </a:lvl7pPr>
            <a:lvl8pPr marL="4622716" indent="0">
              <a:buNone/>
              <a:defRPr sz="2311" b="1"/>
            </a:lvl8pPr>
            <a:lvl9pPr marL="5283104" indent="0">
              <a:buNone/>
              <a:defRPr sz="2311" b="1"/>
            </a:lvl9pPr>
          </a:lstStyle>
          <a:p>
            <a:pPr lvl="0"/>
            <a:r>
              <a:rPr lang="en-US"/>
              <a:t>Click to edit Master text styles</a:t>
            </a:r>
          </a:p>
        </p:txBody>
      </p:sp>
      <p:sp>
        <p:nvSpPr>
          <p:cNvPr id="20" name="Picture Placeholder 2"/>
          <p:cNvSpPr>
            <a:spLocks noGrp="1" noChangeAspect="1"/>
          </p:cNvSpPr>
          <p:nvPr>
            <p:ph type="pic" idx="15"/>
          </p:nvPr>
        </p:nvSpPr>
        <p:spPr>
          <a:xfrm>
            <a:off x="1577314" y="3320760"/>
            <a:ext cx="4246611" cy="2201333"/>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311"/>
            </a:lvl1pPr>
            <a:lvl2pPr marL="660388" indent="0">
              <a:buNone/>
              <a:defRPr sz="2311"/>
            </a:lvl2pPr>
            <a:lvl3pPr marL="1320775" indent="0">
              <a:buNone/>
              <a:defRPr sz="2311"/>
            </a:lvl3pPr>
            <a:lvl4pPr marL="1981164" indent="0">
              <a:buNone/>
              <a:defRPr sz="2311"/>
            </a:lvl4pPr>
            <a:lvl5pPr marL="2641552" indent="0">
              <a:buNone/>
              <a:defRPr sz="2311"/>
            </a:lvl5pPr>
            <a:lvl6pPr marL="3301940" indent="0">
              <a:buNone/>
              <a:defRPr sz="2311"/>
            </a:lvl6pPr>
            <a:lvl7pPr marL="3962327" indent="0">
              <a:buNone/>
              <a:defRPr sz="2311"/>
            </a:lvl7pPr>
            <a:lvl8pPr marL="4622716" indent="0">
              <a:buNone/>
              <a:defRPr sz="2311"/>
            </a:lvl8pPr>
            <a:lvl9pPr marL="5283104" indent="0">
              <a:buNone/>
              <a:defRPr sz="2311"/>
            </a:lvl9pPr>
          </a:lstStyle>
          <a:p>
            <a:r>
              <a:rPr lang="en-US"/>
              <a:t>Click icon to add picture</a:t>
            </a:r>
            <a:endParaRPr lang="en-US" dirty="0"/>
          </a:p>
        </p:txBody>
      </p:sp>
      <p:sp>
        <p:nvSpPr>
          <p:cNvPr id="21" name="Text Placeholder 3"/>
          <p:cNvSpPr>
            <a:spLocks noGrp="1"/>
          </p:cNvSpPr>
          <p:nvPr>
            <p:ph type="body" sz="half" idx="18"/>
          </p:nvPr>
        </p:nvSpPr>
        <p:spPr>
          <a:xfrm>
            <a:off x="1319887" y="6893121"/>
            <a:ext cx="4765014" cy="1471944"/>
          </a:xfrm>
        </p:spPr>
        <p:txBody>
          <a:bodyPr anchor="t">
            <a:normAutofit/>
          </a:bodyPr>
          <a:lstStyle>
            <a:lvl1pPr marL="0" indent="0" algn="ctr">
              <a:buNone/>
              <a:defRPr sz="2024"/>
            </a:lvl1pPr>
            <a:lvl2pPr marL="660388" indent="0">
              <a:buNone/>
              <a:defRPr sz="1733"/>
            </a:lvl2pPr>
            <a:lvl3pPr marL="1320775" indent="0">
              <a:buNone/>
              <a:defRPr sz="1446"/>
            </a:lvl3pPr>
            <a:lvl4pPr marL="1981164" indent="0">
              <a:buNone/>
              <a:defRPr sz="1300"/>
            </a:lvl4pPr>
            <a:lvl5pPr marL="2641552" indent="0">
              <a:buNone/>
              <a:defRPr sz="1300"/>
            </a:lvl5pPr>
            <a:lvl6pPr marL="3301940" indent="0">
              <a:buNone/>
              <a:defRPr sz="1300"/>
            </a:lvl6pPr>
            <a:lvl7pPr marL="3962327" indent="0">
              <a:buNone/>
              <a:defRPr sz="1300"/>
            </a:lvl7pPr>
            <a:lvl8pPr marL="4622716" indent="0">
              <a:buNone/>
              <a:defRPr sz="1300"/>
            </a:lvl8pPr>
            <a:lvl9pPr marL="5283104" indent="0">
              <a:buNone/>
              <a:defRPr sz="1300"/>
            </a:lvl9pPr>
          </a:lstStyle>
          <a:p>
            <a:pPr lvl="0"/>
            <a:r>
              <a:rPr lang="en-US"/>
              <a:t>Click to edit Master text styles</a:t>
            </a:r>
          </a:p>
        </p:txBody>
      </p:sp>
      <p:sp>
        <p:nvSpPr>
          <p:cNvPr id="22" name="Text Placeholder 4"/>
          <p:cNvSpPr>
            <a:spLocks noGrp="1"/>
          </p:cNvSpPr>
          <p:nvPr>
            <p:ph type="body" sz="quarter" idx="3"/>
          </p:nvPr>
        </p:nvSpPr>
        <p:spPr>
          <a:xfrm>
            <a:off x="6417044" y="6060743"/>
            <a:ext cx="4765055" cy="832378"/>
          </a:xfrm>
        </p:spPr>
        <p:txBody>
          <a:bodyPr anchor="b">
            <a:noAutofit/>
          </a:bodyPr>
          <a:lstStyle>
            <a:lvl1pPr marL="0" indent="0" algn="ctr">
              <a:lnSpc>
                <a:spcPct val="100000"/>
              </a:lnSpc>
              <a:buNone/>
              <a:defRPr sz="2889" b="0">
                <a:solidFill>
                  <a:schemeClr val="tx1"/>
                </a:solidFill>
              </a:defRPr>
            </a:lvl1pPr>
            <a:lvl2pPr marL="660388" indent="0">
              <a:buNone/>
              <a:defRPr sz="2889" b="1"/>
            </a:lvl2pPr>
            <a:lvl3pPr marL="1320775" indent="0">
              <a:buNone/>
              <a:defRPr sz="2601" b="1"/>
            </a:lvl3pPr>
            <a:lvl4pPr marL="1981164" indent="0">
              <a:buNone/>
              <a:defRPr sz="2311" b="1"/>
            </a:lvl4pPr>
            <a:lvl5pPr marL="2641552" indent="0">
              <a:buNone/>
              <a:defRPr sz="2311" b="1"/>
            </a:lvl5pPr>
            <a:lvl6pPr marL="3301940" indent="0">
              <a:buNone/>
              <a:defRPr sz="2311" b="1"/>
            </a:lvl6pPr>
            <a:lvl7pPr marL="3962327" indent="0">
              <a:buNone/>
              <a:defRPr sz="2311" b="1"/>
            </a:lvl7pPr>
            <a:lvl8pPr marL="4622716" indent="0">
              <a:buNone/>
              <a:defRPr sz="2311" b="1"/>
            </a:lvl8pPr>
            <a:lvl9pPr marL="5283104" indent="0">
              <a:buNone/>
              <a:defRPr sz="2311" b="1"/>
            </a:lvl9pPr>
          </a:lstStyle>
          <a:p>
            <a:pPr lvl="0"/>
            <a:r>
              <a:rPr lang="en-US"/>
              <a:t>Click to edit Master text styles</a:t>
            </a:r>
          </a:p>
        </p:txBody>
      </p:sp>
      <p:sp>
        <p:nvSpPr>
          <p:cNvPr id="23" name="Picture Placeholder 2"/>
          <p:cNvSpPr>
            <a:spLocks noGrp="1" noChangeAspect="1"/>
          </p:cNvSpPr>
          <p:nvPr>
            <p:ph type="pic" idx="21"/>
          </p:nvPr>
        </p:nvSpPr>
        <p:spPr>
          <a:xfrm>
            <a:off x="6599465" y="3320760"/>
            <a:ext cx="4232853" cy="2201333"/>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311"/>
            </a:lvl1pPr>
            <a:lvl2pPr marL="660388" indent="0">
              <a:buNone/>
              <a:defRPr sz="2311"/>
            </a:lvl2pPr>
            <a:lvl3pPr marL="1320775" indent="0">
              <a:buNone/>
              <a:defRPr sz="2311"/>
            </a:lvl3pPr>
            <a:lvl4pPr marL="1981164" indent="0">
              <a:buNone/>
              <a:defRPr sz="2311"/>
            </a:lvl4pPr>
            <a:lvl5pPr marL="2641552" indent="0">
              <a:buNone/>
              <a:defRPr sz="2311"/>
            </a:lvl5pPr>
            <a:lvl6pPr marL="3301940" indent="0">
              <a:buNone/>
              <a:defRPr sz="2311"/>
            </a:lvl6pPr>
            <a:lvl7pPr marL="3962327" indent="0">
              <a:buNone/>
              <a:defRPr sz="2311"/>
            </a:lvl7pPr>
            <a:lvl8pPr marL="4622716" indent="0">
              <a:buNone/>
              <a:defRPr sz="2311"/>
            </a:lvl8pPr>
            <a:lvl9pPr marL="5283104" indent="0">
              <a:buNone/>
              <a:defRPr sz="2311"/>
            </a:lvl9pPr>
          </a:lstStyle>
          <a:p>
            <a:r>
              <a:rPr lang="en-US"/>
              <a:t>Click icon to add picture</a:t>
            </a:r>
            <a:endParaRPr lang="en-US" dirty="0"/>
          </a:p>
        </p:txBody>
      </p:sp>
      <p:sp>
        <p:nvSpPr>
          <p:cNvPr id="24" name="Text Placeholder 3"/>
          <p:cNvSpPr>
            <a:spLocks noGrp="1"/>
          </p:cNvSpPr>
          <p:nvPr>
            <p:ph type="body" sz="half" idx="19"/>
          </p:nvPr>
        </p:nvSpPr>
        <p:spPr>
          <a:xfrm>
            <a:off x="6415088" y="6893120"/>
            <a:ext cx="4767009" cy="1471944"/>
          </a:xfrm>
        </p:spPr>
        <p:txBody>
          <a:bodyPr anchor="t">
            <a:normAutofit/>
          </a:bodyPr>
          <a:lstStyle>
            <a:lvl1pPr marL="0" indent="0" algn="ctr">
              <a:buNone/>
              <a:defRPr sz="2024"/>
            </a:lvl1pPr>
            <a:lvl2pPr marL="660388" indent="0">
              <a:buNone/>
              <a:defRPr sz="1733"/>
            </a:lvl2pPr>
            <a:lvl3pPr marL="1320775" indent="0">
              <a:buNone/>
              <a:defRPr sz="1446"/>
            </a:lvl3pPr>
            <a:lvl4pPr marL="1981164" indent="0">
              <a:buNone/>
              <a:defRPr sz="1300"/>
            </a:lvl4pPr>
            <a:lvl5pPr marL="2641552" indent="0">
              <a:buNone/>
              <a:defRPr sz="1300"/>
            </a:lvl5pPr>
            <a:lvl6pPr marL="3301940" indent="0">
              <a:buNone/>
              <a:defRPr sz="1300"/>
            </a:lvl6pPr>
            <a:lvl7pPr marL="3962327" indent="0">
              <a:buNone/>
              <a:defRPr sz="1300"/>
            </a:lvl7pPr>
            <a:lvl8pPr marL="4622716" indent="0">
              <a:buNone/>
              <a:defRPr sz="1300"/>
            </a:lvl8pPr>
            <a:lvl9pPr marL="5283104" indent="0">
              <a:buNone/>
              <a:defRPr sz="1300"/>
            </a:lvl9pPr>
          </a:lstStyle>
          <a:p>
            <a:pPr lvl="0"/>
            <a:r>
              <a:rPr lang="en-US"/>
              <a:t>Click to edit Master text styles</a:t>
            </a:r>
          </a:p>
        </p:txBody>
      </p:sp>
      <p:sp>
        <p:nvSpPr>
          <p:cNvPr id="25" name="Text Placeholder 4"/>
          <p:cNvSpPr>
            <a:spLocks noGrp="1"/>
          </p:cNvSpPr>
          <p:nvPr>
            <p:ph type="body" sz="quarter" idx="13"/>
          </p:nvPr>
        </p:nvSpPr>
        <p:spPr>
          <a:xfrm>
            <a:off x="11516821" y="6060743"/>
            <a:ext cx="4751936" cy="832378"/>
          </a:xfrm>
        </p:spPr>
        <p:txBody>
          <a:bodyPr anchor="b">
            <a:noAutofit/>
          </a:bodyPr>
          <a:lstStyle>
            <a:lvl1pPr marL="0" indent="0" algn="ctr">
              <a:lnSpc>
                <a:spcPct val="100000"/>
              </a:lnSpc>
              <a:buNone/>
              <a:defRPr sz="2889" b="0">
                <a:solidFill>
                  <a:schemeClr val="tx1"/>
                </a:solidFill>
              </a:defRPr>
            </a:lvl1pPr>
            <a:lvl2pPr marL="660388" indent="0">
              <a:buNone/>
              <a:defRPr sz="2889" b="1"/>
            </a:lvl2pPr>
            <a:lvl3pPr marL="1320775" indent="0">
              <a:buNone/>
              <a:defRPr sz="2601" b="1"/>
            </a:lvl3pPr>
            <a:lvl4pPr marL="1981164" indent="0">
              <a:buNone/>
              <a:defRPr sz="2311" b="1"/>
            </a:lvl4pPr>
            <a:lvl5pPr marL="2641552" indent="0">
              <a:buNone/>
              <a:defRPr sz="2311" b="1"/>
            </a:lvl5pPr>
            <a:lvl6pPr marL="3301940" indent="0">
              <a:buNone/>
              <a:defRPr sz="2311" b="1"/>
            </a:lvl6pPr>
            <a:lvl7pPr marL="3962327" indent="0">
              <a:buNone/>
              <a:defRPr sz="2311" b="1"/>
            </a:lvl7pPr>
            <a:lvl8pPr marL="4622716" indent="0">
              <a:buNone/>
              <a:defRPr sz="2311" b="1"/>
            </a:lvl8pPr>
            <a:lvl9pPr marL="5283104" indent="0">
              <a:buNone/>
              <a:defRPr sz="2311" b="1"/>
            </a:lvl9pPr>
          </a:lstStyle>
          <a:p>
            <a:pPr lvl="0"/>
            <a:r>
              <a:rPr lang="en-US"/>
              <a:t>Click to edit Master text styles</a:t>
            </a:r>
          </a:p>
        </p:txBody>
      </p:sp>
      <p:sp>
        <p:nvSpPr>
          <p:cNvPr id="26" name="Picture Placeholder 2"/>
          <p:cNvSpPr>
            <a:spLocks noGrp="1" noChangeAspect="1"/>
          </p:cNvSpPr>
          <p:nvPr>
            <p:ph type="pic" idx="22"/>
          </p:nvPr>
        </p:nvSpPr>
        <p:spPr>
          <a:xfrm>
            <a:off x="11775918" y="3320760"/>
            <a:ext cx="4235148" cy="2201333"/>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311"/>
            </a:lvl1pPr>
            <a:lvl2pPr marL="660388" indent="0">
              <a:buNone/>
              <a:defRPr sz="2311"/>
            </a:lvl2pPr>
            <a:lvl3pPr marL="1320775" indent="0">
              <a:buNone/>
              <a:defRPr sz="2311"/>
            </a:lvl3pPr>
            <a:lvl4pPr marL="1981164" indent="0">
              <a:buNone/>
              <a:defRPr sz="2311"/>
            </a:lvl4pPr>
            <a:lvl5pPr marL="2641552" indent="0">
              <a:buNone/>
              <a:defRPr sz="2311"/>
            </a:lvl5pPr>
            <a:lvl6pPr marL="3301940" indent="0">
              <a:buNone/>
              <a:defRPr sz="2311"/>
            </a:lvl6pPr>
            <a:lvl7pPr marL="3962327" indent="0">
              <a:buNone/>
              <a:defRPr sz="2311"/>
            </a:lvl7pPr>
            <a:lvl8pPr marL="4622716" indent="0">
              <a:buNone/>
              <a:defRPr sz="2311"/>
            </a:lvl8pPr>
            <a:lvl9pPr marL="5283104" indent="0">
              <a:buNone/>
              <a:defRPr sz="2311"/>
            </a:lvl9pPr>
          </a:lstStyle>
          <a:p>
            <a:r>
              <a:rPr lang="en-US"/>
              <a:t>Click icon to add picture</a:t>
            </a:r>
            <a:endParaRPr lang="en-US" dirty="0"/>
          </a:p>
        </p:txBody>
      </p:sp>
      <p:sp>
        <p:nvSpPr>
          <p:cNvPr id="27" name="Text Placeholder 3"/>
          <p:cNvSpPr>
            <a:spLocks noGrp="1"/>
          </p:cNvSpPr>
          <p:nvPr>
            <p:ph type="body" sz="half" idx="20"/>
          </p:nvPr>
        </p:nvSpPr>
        <p:spPr>
          <a:xfrm>
            <a:off x="11516640" y="6893124"/>
            <a:ext cx="4758230" cy="1471942"/>
          </a:xfrm>
        </p:spPr>
        <p:txBody>
          <a:bodyPr anchor="t">
            <a:normAutofit/>
          </a:bodyPr>
          <a:lstStyle>
            <a:lvl1pPr marL="0" indent="0" algn="ctr">
              <a:buNone/>
              <a:defRPr sz="2024"/>
            </a:lvl1pPr>
            <a:lvl2pPr marL="660388" indent="0">
              <a:buNone/>
              <a:defRPr sz="1733"/>
            </a:lvl2pPr>
            <a:lvl3pPr marL="1320775" indent="0">
              <a:buNone/>
              <a:defRPr sz="1446"/>
            </a:lvl3pPr>
            <a:lvl4pPr marL="1981164" indent="0">
              <a:buNone/>
              <a:defRPr sz="1300"/>
            </a:lvl4pPr>
            <a:lvl5pPr marL="2641552" indent="0">
              <a:buNone/>
              <a:defRPr sz="1300"/>
            </a:lvl5pPr>
            <a:lvl6pPr marL="3301940" indent="0">
              <a:buNone/>
              <a:defRPr sz="1300"/>
            </a:lvl6pPr>
            <a:lvl7pPr marL="3962327" indent="0">
              <a:buNone/>
              <a:defRPr sz="1300"/>
            </a:lvl7pPr>
            <a:lvl8pPr marL="4622716" indent="0">
              <a:buNone/>
              <a:defRPr sz="1300"/>
            </a:lvl8pPr>
            <a:lvl9pPr marL="5283104" indent="0">
              <a:buNone/>
              <a:defRPr sz="1300"/>
            </a:lvl9pPr>
          </a:lstStyle>
          <a:p>
            <a:pPr lvl="0"/>
            <a:r>
              <a:rPr lang="en-US"/>
              <a:t>Click to edit Master text styles</a:t>
            </a:r>
          </a:p>
        </p:txBody>
      </p:sp>
      <p:sp>
        <p:nvSpPr>
          <p:cNvPr id="3" name="Date Placeholder 2"/>
          <p:cNvSpPr>
            <a:spLocks noGrp="1"/>
          </p:cNvSpPr>
          <p:nvPr>
            <p:ph type="dt" sz="half" idx="10"/>
          </p:nvPr>
        </p:nvSpPr>
        <p:spPr/>
        <p:txBody>
          <a:bodyPr/>
          <a:lstStyle/>
          <a:p>
            <a:fld id="{7EC32021-2A6C-473D-95B4-9F412ABE0DE7}" type="datetimeFigureOut">
              <a:rPr lang="id-ID" smtClean="0"/>
              <a:t>04/04/2021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10DC446-6475-4CA5-89C4-13FC65BB21FA}" type="slidenum">
              <a:rPr lang="id-ID" smtClean="0"/>
              <a:t>‹#›</a:t>
            </a:fld>
            <a:endParaRPr lang="id-ID"/>
          </a:p>
        </p:txBody>
      </p:sp>
      <p:grpSp>
        <p:nvGrpSpPr>
          <p:cNvPr id="15" name="Group 14"/>
          <p:cNvGrpSpPr/>
          <p:nvPr/>
        </p:nvGrpSpPr>
        <p:grpSpPr>
          <a:xfrm>
            <a:off x="10009462" y="8506569"/>
            <a:ext cx="6942048" cy="651897"/>
            <a:chOff x="5964917" y="5913489"/>
            <a:chExt cx="5949177" cy="675857"/>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17" name="Picture 16"/>
            <p:cNvPicPr>
              <a:picLocks noChangeAspect="1"/>
            </p:cNvPicPr>
            <p:nvPr/>
          </p:nvPicPr>
          <p:blipFill>
            <a:blip r:embed="rId3"/>
            <a:stretch>
              <a:fillRect/>
            </a:stretch>
          </p:blipFill>
          <p:spPr>
            <a:xfrm>
              <a:off x="7890620" y="5930152"/>
              <a:ext cx="917916" cy="656580"/>
            </a:xfrm>
            <a:prstGeom prst="rect">
              <a:avLst/>
            </a:prstGeom>
          </p:spPr>
        </p:pic>
        <p:grpSp>
          <p:nvGrpSpPr>
            <p:cNvPr id="18" name="Group 17"/>
            <p:cNvGrpSpPr/>
            <p:nvPr/>
          </p:nvGrpSpPr>
          <p:grpSpPr>
            <a:xfrm>
              <a:off x="8919949" y="5961160"/>
              <a:ext cx="1263574" cy="625572"/>
              <a:chOff x="10596731" y="5719113"/>
              <a:chExt cx="1595269" cy="836612"/>
            </a:xfrm>
          </p:grpSpPr>
          <p:pic>
            <p:nvPicPr>
              <p:cNvPr id="31" name="Picture 30"/>
              <p:cNvPicPr>
                <a:picLocks noChangeAspect="1"/>
              </p:cNvPicPr>
              <p:nvPr/>
            </p:nvPicPr>
            <p:blipFill rotWithShape="1">
              <a:blip r:embed="rId4"/>
              <a:srcRect t="5051"/>
              <a:stretch/>
            </p:blipFill>
            <p:spPr>
              <a:xfrm>
                <a:off x="11326909" y="5809129"/>
                <a:ext cx="865091" cy="591671"/>
              </a:xfrm>
              <a:prstGeom prst="rect">
                <a:avLst/>
              </a:prstGeom>
            </p:spPr>
          </p:pic>
          <p:pic>
            <p:nvPicPr>
              <p:cNvPr id="32" name="Picture 31"/>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28" name="Picture 27"/>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29" name="Picture 28"/>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34" name="TextBox 33"/>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353367063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C32021-2A6C-473D-95B4-9F412ABE0DE7}" type="datetimeFigureOut">
              <a:rPr lang="id-ID" smtClean="0"/>
              <a:t>04/04/2021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10DC446-6475-4CA5-89C4-13FC65BB21FA}" type="slidenum">
              <a:rPr lang="id-ID" smtClean="0"/>
              <a:t>‹#›</a:t>
            </a:fld>
            <a:endParaRPr lang="id-ID"/>
          </a:p>
        </p:txBody>
      </p:sp>
      <p:grpSp>
        <p:nvGrpSpPr>
          <p:cNvPr id="7" name="Group 6"/>
          <p:cNvGrpSpPr/>
          <p:nvPr/>
        </p:nvGrpSpPr>
        <p:grpSpPr>
          <a:xfrm>
            <a:off x="10009462" y="8506569"/>
            <a:ext cx="6942048" cy="651897"/>
            <a:chOff x="5964917" y="5913489"/>
            <a:chExt cx="5949177" cy="675857"/>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9" name="Picture 8"/>
            <p:cNvPicPr>
              <a:picLocks noChangeAspect="1"/>
            </p:cNvPicPr>
            <p:nvPr/>
          </p:nvPicPr>
          <p:blipFill>
            <a:blip r:embed="rId3"/>
            <a:stretch>
              <a:fillRect/>
            </a:stretch>
          </p:blipFill>
          <p:spPr>
            <a:xfrm>
              <a:off x="7890620" y="5930152"/>
              <a:ext cx="917916" cy="656580"/>
            </a:xfrm>
            <a:prstGeom prst="rect">
              <a:avLst/>
            </a:prstGeom>
          </p:spPr>
        </p:pic>
        <p:grpSp>
          <p:nvGrpSpPr>
            <p:cNvPr id="10" name="Group 9"/>
            <p:cNvGrpSpPr/>
            <p:nvPr/>
          </p:nvGrpSpPr>
          <p:grpSpPr>
            <a:xfrm>
              <a:off x="8919949" y="5961160"/>
              <a:ext cx="1263574" cy="625572"/>
              <a:chOff x="10596731" y="5719113"/>
              <a:chExt cx="1595269" cy="836612"/>
            </a:xfrm>
          </p:grpSpPr>
          <p:pic>
            <p:nvPicPr>
              <p:cNvPr id="13" name="Picture 12"/>
              <p:cNvPicPr>
                <a:picLocks noChangeAspect="1"/>
              </p:cNvPicPr>
              <p:nvPr/>
            </p:nvPicPr>
            <p:blipFill rotWithShape="1">
              <a:blip r:embed="rId4"/>
              <a:srcRect t="5051"/>
              <a:stretch/>
            </p:blipFill>
            <p:spPr>
              <a:xfrm>
                <a:off x="11326909" y="5809129"/>
                <a:ext cx="865091" cy="591671"/>
              </a:xfrm>
              <a:prstGeom prst="rect">
                <a:avLst/>
              </a:prstGeom>
            </p:spPr>
          </p:pic>
          <p:pic>
            <p:nvPicPr>
              <p:cNvPr id="14" name="Picture 13"/>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1" name="Picture 1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2" name="Picture 11"/>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6" name="TextBox 15"/>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168603766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602255" y="880535"/>
            <a:ext cx="3672618" cy="748453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19885" y="880535"/>
            <a:ext cx="11062243" cy="74845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C32021-2A6C-473D-95B4-9F412ABE0DE7}" type="datetimeFigureOut">
              <a:rPr lang="id-ID" smtClean="0"/>
              <a:t>04/04/2021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10DC446-6475-4CA5-89C4-13FC65BB21FA}" type="slidenum">
              <a:rPr lang="id-ID" smtClean="0"/>
              <a:t>‹#›</a:t>
            </a:fld>
            <a:endParaRPr lang="id-ID"/>
          </a:p>
        </p:txBody>
      </p:sp>
      <p:grpSp>
        <p:nvGrpSpPr>
          <p:cNvPr id="7" name="Group 6"/>
          <p:cNvGrpSpPr/>
          <p:nvPr/>
        </p:nvGrpSpPr>
        <p:grpSpPr>
          <a:xfrm>
            <a:off x="10009462" y="8506569"/>
            <a:ext cx="6942048" cy="651897"/>
            <a:chOff x="5964917" y="5913489"/>
            <a:chExt cx="5949177" cy="675857"/>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9" name="Picture 8"/>
            <p:cNvPicPr>
              <a:picLocks noChangeAspect="1"/>
            </p:cNvPicPr>
            <p:nvPr/>
          </p:nvPicPr>
          <p:blipFill>
            <a:blip r:embed="rId3"/>
            <a:stretch>
              <a:fillRect/>
            </a:stretch>
          </p:blipFill>
          <p:spPr>
            <a:xfrm>
              <a:off x="7890620" y="5930152"/>
              <a:ext cx="917916" cy="656580"/>
            </a:xfrm>
            <a:prstGeom prst="rect">
              <a:avLst/>
            </a:prstGeom>
          </p:spPr>
        </p:pic>
        <p:grpSp>
          <p:nvGrpSpPr>
            <p:cNvPr id="10" name="Group 9"/>
            <p:cNvGrpSpPr/>
            <p:nvPr/>
          </p:nvGrpSpPr>
          <p:grpSpPr>
            <a:xfrm>
              <a:off x="8919949" y="5961160"/>
              <a:ext cx="1263574" cy="625572"/>
              <a:chOff x="10596731" y="5719113"/>
              <a:chExt cx="1595269" cy="836612"/>
            </a:xfrm>
          </p:grpSpPr>
          <p:pic>
            <p:nvPicPr>
              <p:cNvPr id="13" name="Picture 12"/>
              <p:cNvPicPr>
                <a:picLocks noChangeAspect="1"/>
              </p:cNvPicPr>
              <p:nvPr/>
            </p:nvPicPr>
            <p:blipFill rotWithShape="1">
              <a:blip r:embed="rId4"/>
              <a:srcRect t="5051"/>
              <a:stretch/>
            </p:blipFill>
            <p:spPr>
              <a:xfrm>
                <a:off x="11326909" y="5809129"/>
                <a:ext cx="865091" cy="591671"/>
              </a:xfrm>
              <a:prstGeom prst="rect">
                <a:avLst/>
              </a:prstGeom>
            </p:spPr>
          </p:pic>
          <p:pic>
            <p:nvPicPr>
              <p:cNvPr id="14" name="Picture 13"/>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1" name="Picture 1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2" name="Picture 11"/>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6" name="TextBox 15"/>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264688220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1" i="1" u="none" strike="noStrike" kern="1200" cap="none" spc="0" normalizeH="0" baseline="0" noProof="0" dirty="0">
                <a:ln>
                  <a:noFill/>
                </a:ln>
                <a:solidFill>
                  <a:srgbClr val="0070C0"/>
                </a:solidFill>
                <a:effectLst/>
                <a:uLnTx/>
                <a:uFillTx/>
                <a:latin typeface="+mn-lt"/>
                <a:ea typeface="+mn-ea"/>
                <a:cs typeface="+mn-cs"/>
              </a:rPr>
              <a:t>Integrity,</a:t>
            </a:r>
            <a:r>
              <a:rPr kumimoji="0" lang="en-US" sz="3467" b="1" i="1" u="none" strike="noStrike" kern="1200" cap="none" spc="0" normalizeH="0" baseline="0" noProof="0" dirty="0">
                <a:ln>
                  <a:noFill/>
                </a:ln>
                <a:solidFill>
                  <a:srgbClr val="FF0000"/>
                </a:solidFill>
                <a:effectLst/>
                <a:uLnTx/>
                <a:uFillTx/>
                <a:latin typeface="+mn-lt"/>
                <a:ea typeface="+mn-ea"/>
                <a:cs typeface="+mn-cs"/>
              </a:rPr>
              <a:t> </a:t>
            </a:r>
            <a:r>
              <a:rPr kumimoji="0" lang="en-US" sz="3467" b="1" i="1" u="none" strike="noStrike" kern="1200" cap="none" spc="0" normalizeH="0" baseline="0" noProof="0" dirty="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dirty="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n-lt"/>
              <a:ea typeface="+mn-ea"/>
              <a:cs typeface="+mn-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3642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1" i="1" u="none" strike="noStrike" kern="1200" cap="none" spc="0" normalizeH="0" baseline="0" noProof="0" dirty="0">
                <a:ln>
                  <a:noFill/>
                </a:ln>
                <a:solidFill>
                  <a:srgbClr val="0070C0"/>
                </a:solidFill>
                <a:effectLst/>
                <a:uLnTx/>
                <a:uFillTx/>
                <a:latin typeface="+mn-lt"/>
                <a:ea typeface="+mn-ea"/>
                <a:cs typeface="+mn-cs"/>
              </a:rPr>
              <a:t>Integrity,</a:t>
            </a:r>
            <a:r>
              <a:rPr kumimoji="0" lang="en-US" sz="3467" b="1" i="1" u="none" strike="noStrike" kern="1200" cap="none" spc="0" normalizeH="0" baseline="0" noProof="0" dirty="0">
                <a:ln>
                  <a:noFill/>
                </a:ln>
                <a:solidFill>
                  <a:srgbClr val="FF0000"/>
                </a:solidFill>
                <a:effectLst/>
                <a:uLnTx/>
                <a:uFillTx/>
                <a:latin typeface="+mn-lt"/>
                <a:ea typeface="+mn-ea"/>
                <a:cs typeface="+mn-cs"/>
              </a:rPr>
              <a:t> </a:t>
            </a:r>
            <a:r>
              <a:rPr kumimoji="0" lang="en-US" sz="3467" b="1" i="1" u="none" strike="noStrike" kern="1200" cap="none" spc="0" normalizeH="0" baseline="0" noProof="0" dirty="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dirty="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n-lt"/>
              <a:ea typeface="+mn-ea"/>
              <a:cs typeface="+mn-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647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C32021-2A6C-473D-95B4-9F412ABE0DE7}" type="datetimeFigureOut">
              <a:rPr lang="id-ID" smtClean="0"/>
              <a:t>04/04/2021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10DC446-6475-4CA5-89C4-13FC65BB21FA}" type="slidenum">
              <a:rPr lang="id-ID" smtClean="0"/>
              <a:t>‹#›</a:t>
            </a:fld>
            <a:endParaRPr lang="id-ID"/>
          </a:p>
        </p:txBody>
      </p:sp>
      <p:grpSp>
        <p:nvGrpSpPr>
          <p:cNvPr id="7" name="Group 6"/>
          <p:cNvGrpSpPr/>
          <p:nvPr/>
        </p:nvGrpSpPr>
        <p:grpSpPr>
          <a:xfrm>
            <a:off x="10600467" y="169128"/>
            <a:ext cx="6265411" cy="500371"/>
            <a:chOff x="5964917" y="5913489"/>
            <a:chExt cx="5949177" cy="675857"/>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9" name="Picture 8"/>
            <p:cNvPicPr>
              <a:picLocks noChangeAspect="1"/>
            </p:cNvPicPr>
            <p:nvPr/>
          </p:nvPicPr>
          <p:blipFill>
            <a:blip r:embed="rId3"/>
            <a:stretch>
              <a:fillRect/>
            </a:stretch>
          </p:blipFill>
          <p:spPr>
            <a:xfrm>
              <a:off x="7890620" y="5930152"/>
              <a:ext cx="917916" cy="656580"/>
            </a:xfrm>
            <a:prstGeom prst="rect">
              <a:avLst/>
            </a:prstGeom>
          </p:spPr>
        </p:pic>
        <p:grpSp>
          <p:nvGrpSpPr>
            <p:cNvPr id="10" name="Group 9"/>
            <p:cNvGrpSpPr/>
            <p:nvPr/>
          </p:nvGrpSpPr>
          <p:grpSpPr>
            <a:xfrm>
              <a:off x="8919949" y="5961160"/>
              <a:ext cx="1263574" cy="625572"/>
              <a:chOff x="10596731" y="5719113"/>
              <a:chExt cx="1595269" cy="836612"/>
            </a:xfrm>
          </p:grpSpPr>
          <p:pic>
            <p:nvPicPr>
              <p:cNvPr id="13" name="Picture 12"/>
              <p:cNvPicPr>
                <a:picLocks noChangeAspect="1"/>
              </p:cNvPicPr>
              <p:nvPr/>
            </p:nvPicPr>
            <p:blipFill rotWithShape="1">
              <a:blip r:embed="rId4"/>
              <a:srcRect t="5051"/>
              <a:stretch/>
            </p:blipFill>
            <p:spPr>
              <a:xfrm>
                <a:off x="11326909" y="5809129"/>
                <a:ext cx="865091" cy="591671"/>
              </a:xfrm>
              <a:prstGeom prst="rect">
                <a:avLst/>
              </a:prstGeom>
            </p:spPr>
          </p:pic>
          <p:pic>
            <p:nvPicPr>
              <p:cNvPr id="14" name="Picture 13"/>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1" name="Picture 1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2" name="Picture 11"/>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785" y="181286"/>
            <a:ext cx="2688925" cy="1265498"/>
          </a:xfrm>
          <a:prstGeom prst="rect">
            <a:avLst/>
          </a:prstGeom>
        </p:spPr>
      </p:pic>
      <p:sp>
        <p:nvSpPr>
          <p:cNvPr id="16" name="TextBox 15"/>
          <p:cNvSpPr txBox="1"/>
          <p:nvPr/>
        </p:nvSpPr>
        <p:spPr>
          <a:xfrm>
            <a:off x="10627519" y="827149"/>
            <a:ext cx="4808264" cy="492571"/>
          </a:xfrm>
          <a:prstGeom prst="rect">
            <a:avLst/>
          </a:prstGeom>
          <a:noFill/>
        </p:spPr>
        <p:txBody>
          <a:bodyPr wrap="square" rtlCol="0">
            <a:spAutoFit/>
          </a:bodyPr>
          <a:lstStyle/>
          <a:p>
            <a:r>
              <a:rPr lang="id-ID" sz="2601"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153304058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0" i="1" u="none" strike="noStrike" kern="1200" cap="none" spc="0" normalizeH="0" baseline="0" noProof="0">
                <a:ln>
                  <a:noFill/>
                </a:ln>
                <a:solidFill>
                  <a:srgbClr val="FF0000"/>
                </a:solidFill>
                <a:effectLst/>
                <a:uLnTx/>
                <a:uFillTx/>
                <a:latin typeface="+mj-lt"/>
                <a:ea typeface="+mj-ea"/>
                <a:cs typeface="+mj-cs"/>
              </a:rPr>
              <a:t> </a:t>
            </a:r>
            <a:r>
              <a:rPr kumimoji="0" lang="en-US" sz="3467" b="1" i="1" u="none" strike="noStrike" kern="1200" cap="none" spc="0" normalizeH="0" baseline="0" noProof="0">
                <a:ln>
                  <a:noFill/>
                </a:ln>
                <a:solidFill>
                  <a:srgbClr val="0070C0"/>
                </a:solidFill>
                <a:effectLst/>
                <a:uLnTx/>
                <a:uFillTx/>
                <a:latin typeface="+mn-lt"/>
                <a:ea typeface="+mn-ea"/>
                <a:cs typeface="+mn-cs"/>
              </a:rPr>
              <a:t>Integrity,</a:t>
            </a:r>
            <a:r>
              <a:rPr kumimoji="0" lang="en-US" sz="3467" b="1" i="1" u="none" strike="noStrike" kern="1200" cap="none" spc="0" normalizeH="0" baseline="0" noProof="0">
                <a:ln>
                  <a:noFill/>
                </a:ln>
                <a:solidFill>
                  <a:srgbClr val="FF0000"/>
                </a:solidFill>
                <a:effectLst/>
                <a:uLnTx/>
                <a:uFillTx/>
                <a:latin typeface="+mn-lt"/>
                <a:ea typeface="+mn-ea"/>
                <a:cs typeface="+mn-cs"/>
              </a:rPr>
              <a:t> </a:t>
            </a:r>
            <a:r>
              <a:rPr kumimoji="0" lang="en-US" sz="3467" b="1" i="1" u="none" strike="noStrike" kern="1200" cap="none" spc="0" normalizeH="0" baseline="0" noProof="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7527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0" i="1" u="none" strike="noStrike" kern="1200" cap="none" spc="0" normalizeH="0" baseline="0" noProof="0">
                <a:ln>
                  <a:noFill/>
                </a:ln>
                <a:solidFill>
                  <a:srgbClr val="FF0000"/>
                </a:solidFill>
                <a:effectLst/>
                <a:uLnTx/>
                <a:uFillTx/>
                <a:latin typeface="+mj-lt"/>
                <a:ea typeface="+mj-ea"/>
                <a:cs typeface="+mj-cs"/>
              </a:rPr>
              <a:t> </a:t>
            </a:r>
            <a:r>
              <a:rPr kumimoji="0" lang="en-US" sz="3467" b="1" i="1" u="none" strike="noStrike" kern="1200" cap="none" spc="0" normalizeH="0" baseline="0" noProof="0">
                <a:ln>
                  <a:noFill/>
                </a:ln>
                <a:solidFill>
                  <a:srgbClr val="0070C0"/>
                </a:solidFill>
                <a:effectLst/>
                <a:uLnTx/>
                <a:uFillTx/>
                <a:latin typeface="+mn-lt"/>
                <a:ea typeface="+mn-ea"/>
                <a:cs typeface="+mn-cs"/>
              </a:rPr>
              <a:t>Integrity,</a:t>
            </a:r>
            <a:r>
              <a:rPr kumimoji="0" lang="en-US" sz="3467" b="1" i="1" u="none" strike="noStrike" kern="1200" cap="none" spc="0" normalizeH="0" baseline="0" noProof="0">
                <a:ln>
                  <a:noFill/>
                </a:ln>
                <a:solidFill>
                  <a:srgbClr val="FF0000"/>
                </a:solidFill>
                <a:effectLst/>
                <a:uLnTx/>
                <a:uFillTx/>
                <a:latin typeface="+mn-lt"/>
                <a:ea typeface="+mn-ea"/>
                <a:cs typeface="+mn-cs"/>
              </a:rPr>
              <a:t> </a:t>
            </a:r>
            <a:r>
              <a:rPr kumimoji="0" lang="en-US" sz="3467" b="1" i="1" u="none" strike="noStrike" kern="1200" cap="none" spc="0" normalizeH="0" baseline="0" noProof="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631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0" i="1" u="none" strike="noStrike" kern="1200" cap="none" spc="0" normalizeH="0" baseline="0" noProof="0">
                <a:ln>
                  <a:noFill/>
                </a:ln>
                <a:solidFill>
                  <a:srgbClr val="FF0000"/>
                </a:solidFill>
                <a:effectLst/>
                <a:uLnTx/>
                <a:uFillTx/>
                <a:latin typeface="+mj-lt"/>
                <a:ea typeface="+mj-ea"/>
                <a:cs typeface="+mj-cs"/>
              </a:rPr>
              <a:t> </a:t>
            </a:r>
            <a:r>
              <a:rPr kumimoji="0" lang="en-US" sz="3467" b="1" i="1" u="none" strike="noStrike" kern="1200" cap="none" spc="0" normalizeH="0" baseline="0" noProof="0">
                <a:ln>
                  <a:noFill/>
                </a:ln>
                <a:solidFill>
                  <a:srgbClr val="0070C0"/>
                </a:solidFill>
                <a:effectLst/>
                <a:uLnTx/>
                <a:uFillTx/>
                <a:latin typeface="+mn-lt"/>
                <a:ea typeface="+mn-ea"/>
                <a:cs typeface="+mn-cs"/>
              </a:rPr>
              <a:t>Integrity,</a:t>
            </a:r>
            <a:r>
              <a:rPr kumimoji="0" lang="en-US" sz="3467" b="1" i="1" u="none" strike="noStrike" kern="1200" cap="none" spc="0" normalizeH="0" baseline="0" noProof="0">
                <a:ln>
                  <a:noFill/>
                </a:ln>
                <a:solidFill>
                  <a:srgbClr val="FF0000"/>
                </a:solidFill>
                <a:effectLst/>
                <a:uLnTx/>
                <a:uFillTx/>
                <a:latin typeface="+mn-lt"/>
                <a:ea typeface="+mn-ea"/>
                <a:cs typeface="+mn-cs"/>
              </a:rPr>
              <a:t> </a:t>
            </a:r>
            <a:r>
              <a:rPr kumimoji="0" lang="en-US" sz="3467" b="1" i="1" u="none" strike="noStrike" kern="1200" cap="none" spc="0" normalizeH="0" baseline="0" noProof="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7715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0" i="1" u="none" strike="noStrike" kern="1200" cap="none" spc="0" normalizeH="0" baseline="0" noProof="0">
                <a:ln>
                  <a:noFill/>
                </a:ln>
                <a:solidFill>
                  <a:srgbClr val="FF0000"/>
                </a:solidFill>
                <a:effectLst/>
                <a:uLnTx/>
                <a:uFillTx/>
                <a:latin typeface="+mj-lt"/>
                <a:ea typeface="+mj-ea"/>
                <a:cs typeface="+mj-cs"/>
              </a:rPr>
              <a:t> </a:t>
            </a:r>
            <a:r>
              <a:rPr kumimoji="0" lang="en-US" sz="3467" b="1" i="1" u="none" strike="noStrike" kern="1200" cap="none" spc="0" normalizeH="0" baseline="0" noProof="0">
                <a:ln>
                  <a:noFill/>
                </a:ln>
                <a:solidFill>
                  <a:srgbClr val="0070C0"/>
                </a:solidFill>
                <a:effectLst/>
                <a:uLnTx/>
                <a:uFillTx/>
                <a:latin typeface="+mn-lt"/>
                <a:ea typeface="+mn-ea"/>
                <a:cs typeface="+mn-cs"/>
              </a:rPr>
              <a:t>Integrity,</a:t>
            </a:r>
            <a:r>
              <a:rPr kumimoji="0" lang="en-US" sz="3467" b="1" i="1" u="none" strike="noStrike" kern="1200" cap="none" spc="0" normalizeH="0" baseline="0" noProof="0">
                <a:ln>
                  <a:noFill/>
                </a:ln>
                <a:solidFill>
                  <a:srgbClr val="FF0000"/>
                </a:solidFill>
                <a:effectLst/>
                <a:uLnTx/>
                <a:uFillTx/>
                <a:latin typeface="+mn-lt"/>
                <a:ea typeface="+mn-ea"/>
                <a:cs typeface="+mn-cs"/>
              </a:rPr>
              <a:t> </a:t>
            </a:r>
            <a:r>
              <a:rPr kumimoji="0" lang="en-US" sz="3467" b="1" i="1" u="none" strike="noStrike" kern="1200" cap="none" spc="0" normalizeH="0" baseline="0" noProof="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6552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0" i="1" u="none" strike="noStrike" kern="1200" cap="none" spc="0" normalizeH="0" baseline="0" noProof="0">
                <a:ln>
                  <a:noFill/>
                </a:ln>
                <a:solidFill>
                  <a:srgbClr val="FF0000"/>
                </a:solidFill>
                <a:effectLst/>
                <a:uLnTx/>
                <a:uFillTx/>
                <a:latin typeface="+mj-lt"/>
                <a:ea typeface="+mj-ea"/>
                <a:cs typeface="+mj-cs"/>
              </a:rPr>
              <a:t> </a:t>
            </a:r>
            <a:r>
              <a:rPr kumimoji="0" lang="en-US" sz="3467" b="1" i="1" u="none" strike="noStrike" kern="1200" cap="none" spc="0" normalizeH="0" baseline="0" noProof="0">
                <a:ln>
                  <a:noFill/>
                </a:ln>
                <a:solidFill>
                  <a:srgbClr val="0070C0"/>
                </a:solidFill>
                <a:effectLst/>
                <a:uLnTx/>
                <a:uFillTx/>
                <a:latin typeface="+mn-lt"/>
                <a:ea typeface="+mn-ea"/>
                <a:cs typeface="+mn-cs"/>
              </a:rPr>
              <a:t>Integrity,</a:t>
            </a:r>
            <a:r>
              <a:rPr kumimoji="0" lang="en-US" sz="3467" b="1" i="1" u="none" strike="noStrike" kern="1200" cap="none" spc="0" normalizeH="0" baseline="0" noProof="0">
                <a:ln>
                  <a:noFill/>
                </a:ln>
                <a:solidFill>
                  <a:srgbClr val="FF0000"/>
                </a:solidFill>
                <a:effectLst/>
                <a:uLnTx/>
                <a:uFillTx/>
                <a:latin typeface="+mn-lt"/>
                <a:ea typeface="+mn-ea"/>
                <a:cs typeface="+mn-cs"/>
              </a:rPr>
              <a:t> </a:t>
            </a:r>
            <a:r>
              <a:rPr kumimoji="0" lang="en-US" sz="3467" b="1" i="1" u="none" strike="noStrike" kern="1200" cap="none" spc="0" normalizeH="0" baseline="0" noProof="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052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0" i="1" u="none" strike="noStrike" kern="1200" cap="none" spc="0" normalizeH="0" baseline="0" noProof="0">
                <a:ln>
                  <a:noFill/>
                </a:ln>
                <a:solidFill>
                  <a:srgbClr val="FF0000"/>
                </a:solidFill>
                <a:effectLst/>
                <a:uLnTx/>
                <a:uFillTx/>
                <a:latin typeface="+mj-lt"/>
                <a:ea typeface="+mj-ea"/>
                <a:cs typeface="+mj-cs"/>
              </a:rPr>
              <a:t> </a:t>
            </a:r>
            <a:r>
              <a:rPr kumimoji="0" lang="en-US" sz="3467" b="1" i="1" u="none" strike="noStrike" kern="1200" cap="none" spc="0" normalizeH="0" baseline="0" noProof="0">
                <a:ln>
                  <a:noFill/>
                </a:ln>
                <a:solidFill>
                  <a:srgbClr val="0070C0"/>
                </a:solidFill>
                <a:effectLst/>
                <a:uLnTx/>
                <a:uFillTx/>
                <a:latin typeface="+mn-lt"/>
                <a:ea typeface="+mn-ea"/>
                <a:cs typeface="+mn-cs"/>
              </a:rPr>
              <a:t>Integrity,</a:t>
            </a:r>
            <a:r>
              <a:rPr kumimoji="0" lang="en-US" sz="3467" b="1" i="1" u="none" strike="noStrike" kern="1200" cap="none" spc="0" normalizeH="0" baseline="0" noProof="0">
                <a:ln>
                  <a:noFill/>
                </a:ln>
                <a:solidFill>
                  <a:srgbClr val="FF0000"/>
                </a:solidFill>
                <a:effectLst/>
                <a:uLnTx/>
                <a:uFillTx/>
                <a:latin typeface="+mn-lt"/>
                <a:ea typeface="+mn-ea"/>
                <a:cs typeface="+mn-cs"/>
              </a:rPr>
              <a:t> </a:t>
            </a:r>
            <a:r>
              <a:rPr kumimoji="0" lang="en-US" sz="3467" b="1" i="1" u="none" strike="noStrike" kern="1200" cap="none" spc="0" normalizeH="0" baseline="0" noProof="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2290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0" i="1" u="none" strike="noStrike" kern="1200" cap="none" spc="0" normalizeH="0" baseline="0" noProof="0">
                <a:ln>
                  <a:noFill/>
                </a:ln>
                <a:solidFill>
                  <a:srgbClr val="FF0000"/>
                </a:solidFill>
                <a:effectLst/>
                <a:uLnTx/>
                <a:uFillTx/>
                <a:latin typeface="+mj-lt"/>
                <a:ea typeface="+mj-ea"/>
                <a:cs typeface="+mj-cs"/>
              </a:rPr>
              <a:t> </a:t>
            </a:r>
            <a:r>
              <a:rPr kumimoji="0" lang="en-US" sz="3467" b="1" i="1" u="none" strike="noStrike" kern="1200" cap="none" spc="0" normalizeH="0" baseline="0" noProof="0">
                <a:ln>
                  <a:noFill/>
                </a:ln>
                <a:solidFill>
                  <a:srgbClr val="0070C0"/>
                </a:solidFill>
                <a:effectLst/>
                <a:uLnTx/>
                <a:uFillTx/>
                <a:latin typeface="+mn-lt"/>
                <a:ea typeface="+mn-ea"/>
                <a:cs typeface="+mn-cs"/>
              </a:rPr>
              <a:t>Integrity,</a:t>
            </a:r>
            <a:r>
              <a:rPr kumimoji="0" lang="en-US" sz="3467" b="1" i="1" u="none" strike="noStrike" kern="1200" cap="none" spc="0" normalizeH="0" baseline="0" noProof="0">
                <a:ln>
                  <a:noFill/>
                </a:ln>
                <a:solidFill>
                  <a:srgbClr val="FF0000"/>
                </a:solidFill>
                <a:effectLst/>
                <a:uLnTx/>
                <a:uFillTx/>
                <a:latin typeface="+mn-lt"/>
                <a:ea typeface="+mn-ea"/>
                <a:cs typeface="+mn-cs"/>
              </a:rPr>
              <a:t> </a:t>
            </a:r>
            <a:r>
              <a:rPr kumimoji="0" lang="en-US" sz="3467" b="1" i="1" u="none" strike="noStrike" kern="1200" cap="none" spc="0" normalizeH="0" baseline="0" noProof="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7212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0" i="1" u="none" strike="noStrike" kern="1200" cap="none" spc="0" normalizeH="0" baseline="0" noProof="0">
                <a:ln>
                  <a:noFill/>
                </a:ln>
                <a:solidFill>
                  <a:srgbClr val="FF0000"/>
                </a:solidFill>
                <a:effectLst/>
                <a:uLnTx/>
                <a:uFillTx/>
                <a:latin typeface="+mj-lt"/>
                <a:ea typeface="+mj-ea"/>
                <a:cs typeface="+mj-cs"/>
              </a:rPr>
              <a:t> </a:t>
            </a:r>
            <a:r>
              <a:rPr kumimoji="0" lang="en-US" sz="3467" b="1" i="1" u="none" strike="noStrike" kern="1200" cap="none" spc="0" normalizeH="0" baseline="0" noProof="0">
                <a:ln>
                  <a:noFill/>
                </a:ln>
                <a:solidFill>
                  <a:srgbClr val="0070C0"/>
                </a:solidFill>
                <a:effectLst/>
                <a:uLnTx/>
                <a:uFillTx/>
                <a:latin typeface="+mn-lt"/>
                <a:ea typeface="+mn-ea"/>
                <a:cs typeface="+mn-cs"/>
              </a:rPr>
              <a:t>Integrity,</a:t>
            </a:r>
            <a:r>
              <a:rPr kumimoji="0" lang="en-US" sz="3467" b="1" i="1" u="none" strike="noStrike" kern="1200" cap="none" spc="0" normalizeH="0" baseline="0" noProof="0">
                <a:ln>
                  <a:noFill/>
                </a:ln>
                <a:solidFill>
                  <a:srgbClr val="FF0000"/>
                </a:solidFill>
                <a:effectLst/>
                <a:uLnTx/>
                <a:uFillTx/>
                <a:latin typeface="+mn-lt"/>
                <a:ea typeface="+mn-ea"/>
                <a:cs typeface="+mn-cs"/>
              </a:rPr>
              <a:t> </a:t>
            </a:r>
            <a:r>
              <a:rPr kumimoji="0" lang="en-US" sz="3467" b="1" i="1" u="none" strike="noStrike" kern="1200" cap="none" spc="0" normalizeH="0" baseline="0" noProof="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990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0" i="1" u="none" strike="noStrike" kern="1200" cap="none" spc="0" normalizeH="0" baseline="0" noProof="0">
                <a:ln>
                  <a:noFill/>
                </a:ln>
                <a:solidFill>
                  <a:srgbClr val="FF0000"/>
                </a:solidFill>
                <a:effectLst/>
                <a:uLnTx/>
                <a:uFillTx/>
                <a:latin typeface="+mj-lt"/>
                <a:ea typeface="+mj-ea"/>
                <a:cs typeface="+mj-cs"/>
              </a:rPr>
              <a:t> </a:t>
            </a:r>
            <a:r>
              <a:rPr kumimoji="0" lang="en-US" sz="3467" b="1" i="1" u="none" strike="noStrike" kern="1200" cap="none" spc="0" normalizeH="0" baseline="0" noProof="0">
                <a:ln>
                  <a:noFill/>
                </a:ln>
                <a:solidFill>
                  <a:srgbClr val="0070C0"/>
                </a:solidFill>
                <a:effectLst/>
                <a:uLnTx/>
                <a:uFillTx/>
                <a:latin typeface="+mn-lt"/>
                <a:ea typeface="+mn-ea"/>
                <a:cs typeface="+mn-cs"/>
              </a:rPr>
              <a:t>Integrity,</a:t>
            </a:r>
            <a:r>
              <a:rPr kumimoji="0" lang="en-US" sz="3467" b="1" i="1" u="none" strike="noStrike" kern="1200" cap="none" spc="0" normalizeH="0" baseline="0" noProof="0">
                <a:ln>
                  <a:noFill/>
                </a:ln>
                <a:solidFill>
                  <a:srgbClr val="FF0000"/>
                </a:solidFill>
                <a:effectLst/>
                <a:uLnTx/>
                <a:uFillTx/>
                <a:latin typeface="+mn-lt"/>
                <a:ea typeface="+mn-ea"/>
                <a:cs typeface="+mn-cs"/>
              </a:rPr>
              <a:t> </a:t>
            </a:r>
            <a:r>
              <a:rPr kumimoji="0" lang="en-US" sz="3467" b="1" i="1" u="none" strike="noStrike" kern="1200" cap="none" spc="0" normalizeH="0" baseline="0" noProof="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1564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0" i="1" u="none" strike="noStrike" kern="1200" cap="none" spc="0" normalizeH="0" baseline="0" noProof="0">
                <a:ln>
                  <a:noFill/>
                </a:ln>
                <a:solidFill>
                  <a:srgbClr val="FF0000"/>
                </a:solidFill>
                <a:effectLst/>
                <a:uLnTx/>
                <a:uFillTx/>
                <a:latin typeface="+mj-lt"/>
                <a:ea typeface="+mj-ea"/>
                <a:cs typeface="+mj-cs"/>
              </a:rPr>
              <a:t> </a:t>
            </a:r>
            <a:r>
              <a:rPr kumimoji="0" lang="en-US" sz="3467" b="1" i="1" u="none" strike="noStrike" kern="1200" cap="none" spc="0" normalizeH="0" baseline="0" noProof="0">
                <a:ln>
                  <a:noFill/>
                </a:ln>
                <a:solidFill>
                  <a:srgbClr val="0070C0"/>
                </a:solidFill>
                <a:effectLst/>
                <a:uLnTx/>
                <a:uFillTx/>
                <a:latin typeface="+mn-lt"/>
                <a:ea typeface="+mn-ea"/>
                <a:cs typeface="+mn-cs"/>
              </a:rPr>
              <a:t>Integrity,</a:t>
            </a:r>
            <a:r>
              <a:rPr kumimoji="0" lang="en-US" sz="3467" b="1" i="1" u="none" strike="noStrike" kern="1200" cap="none" spc="0" normalizeH="0" baseline="0" noProof="0">
                <a:ln>
                  <a:noFill/>
                </a:ln>
                <a:solidFill>
                  <a:srgbClr val="FF0000"/>
                </a:solidFill>
                <a:effectLst/>
                <a:uLnTx/>
                <a:uFillTx/>
                <a:latin typeface="+mn-lt"/>
                <a:ea typeface="+mn-ea"/>
                <a:cs typeface="+mn-cs"/>
              </a:rPr>
              <a:t> </a:t>
            </a:r>
            <a:r>
              <a:rPr kumimoji="0" lang="en-US" sz="3467" b="1" i="1" u="none" strike="noStrike" kern="1200" cap="none" spc="0" normalizeH="0" baseline="0" noProof="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662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5526" y="949329"/>
            <a:ext cx="14059097" cy="4120620"/>
          </a:xfrm>
        </p:spPr>
        <p:txBody>
          <a:bodyPr anchor="b">
            <a:normAutofit/>
          </a:bodyPr>
          <a:lstStyle>
            <a:lvl1pPr>
              <a:defRPr sz="4912"/>
            </a:lvl1pPr>
          </a:lstStyle>
          <a:p>
            <a:r>
              <a:rPr lang="en-US"/>
              <a:t>Click to edit Master title style</a:t>
            </a:r>
            <a:endParaRPr lang="en-US" dirty="0"/>
          </a:p>
        </p:txBody>
      </p:sp>
      <p:sp>
        <p:nvSpPr>
          <p:cNvPr id="3" name="Text Placeholder 2"/>
          <p:cNvSpPr>
            <a:spLocks noGrp="1"/>
          </p:cNvSpPr>
          <p:nvPr>
            <p:ph type="body" idx="1"/>
          </p:nvPr>
        </p:nvSpPr>
        <p:spPr>
          <a:xfrm>
            <a:off x="1775526" y="5202947"/>
            <a:ext cx="14059097" cy="2166937"/>
          </a:xfrm>
        </p:spPr>
        <p:txBody>
          <a:bodyPr/>
          <a:lstStyle>
            <a:lvl1pPr marL="0" indent="0" algn="ctr">
              <a:buNone/>
              <a:defRPr sz="3467">
                <a:solidFill>
                  <a:schemeClr val="tx1">
                    <a:tint val="75000"/>
                  </a:schemeClr>
                </a:solidFill>
              </a:defRPr>
            </a:lvl1pPr>
            <a:lvl2pPr marL="660388" indent="0">
              <a:buNone/>
              <a:defRPr sz="2889">
                <a:solidFill>
                  <a:schemeClr val="tx1">
                    <a:tint val="75000"/>
                  </a:schemeClr>
                </a:solidFill>
              </a:defRPr>
            </a:lvl2pPr>
            <a:lvl3pPr marL="1320775" indent="0">
              <a:buNone/>
              <a:defRPr sz="2601">
                <a:solidFill>
                  <a:schemeClr val="tx1">
                    <a:tint val="75000"/>
                  </a:schemeClr>
                </a:solidFill>
              </a:defRPr>
            </a:lvl3pPr>
            <a:lvl4pPr marL="1981164" indent="0">
              <a:buNone/>
              <a:defRPr sz="2311">
                <a:solidFill>
                  <a:schemeClr val="tx1">
                    <a:tint val="75000"/>
                  </a:schemeClr>
                </a:solidFill>
              </a:defRPr>
            </a:lvl4pPr>
            <a:lvl5pPr marL="2641552" indent="0">
              <a:buNone/>
              <a:defRPr sz="2311">
                <a:solidFill>
                  <a:schemeClr val="tx1">
                    <a:tint val="75000"/>
                  </a:schemeClr>
                </a:solidFill>
              </a:defRPr>
            </a:lvl5pPr>
            <a:lvl6pPr marL="3301940" indent="0">
              <a:buNone/>
              <a:defRPr sz="2311">
                <a:solidFill>
                  <a:schemeClr val="tx1">
                    <a:tint val="75000"/>
                  </a:schemeClr>
                </a:solidFill>
              </a:defRPr>
            </a:lvl6pPr>
            <a:lvl7pPr marL="3962327" indent="0">
              <a:buNone/>
              <a:defRPr sz="2311">
                <a:solidFill>
                  <a:schemeClr val="tx1">
                    <a:tint val="75000"/>
                  </a:schemeClr>
                </a:solidFill>
              </a:defRPr>
            </a:lvl7pPr>
            <a:lvl8pPr marL="4622716" indent="0">
              <a:buNone/>
              <a:defRPr sz="2311">
                <a:solidFill>
                  <a:schemeClr val="tx1">
                    <a:tint val="75000"/>
                  </a:schemeClr>
                </a:solidFill>
              </a:defRPr>
            </a:lvl8pPr>
            <a:lvl9pPr marL="5283104" indent="0">
              <a:buNone/>
              <a:defRPr sz="231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C32021-2A6C-473D-95B4-9F412ABE0DE7}" type="datetimeFigureOut">
              <a:rPr lang="id-ID" smtClean="0"/>
              <a:t>04/04/2021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10DC446-6475-4CA5-89C4-13FC65BB21FA}" type="slidenum">
              <a:rPr lang="id-ID" smtClean="0"/>
              <a:t>‹#›</a:t>
            </a:fld>
            <a:endParaRPr lang="id-ID"/>
          </a:p>
        </p:txBody>
      </p:sp>
      <p:grpSp>
        <p:nvGrpSpPr>
          <p:cNvPr id="7" name="Group 6"/>
          <p:cNvGrpSpPr/>
          <p:nvPr/>
        </p:nvGrpSpPr>
        <p:grpSpPr>
          <a:xfrm>
            <a:off x="10009462" y="8506569"/>
            <a:ext cx="6942048" cy="651897"/>
            <a:chOff x="5964917" y="5913489"/>
            <a:chExt cx="5949177" cy="675857"/>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9" name="Picture 8"/>
            <p:cNvPicPr>
              <a:picLocks noChangeAspect="1"/>
            </p:cNvPicPr>
            <p:nvPr/>
          </p:nvPicPr>
          <p:blipFill>
            <a:blip r:embed="rId3"/>
            <a:stretch>
              <a:fillRect/>
            </a:stretch>
          </p:blipFill>
          <p:spPr>
            <a:xfrm>
              <a:off x="7890620" y="5930152"/>
              <a:ext cx="917916" cy="656580"/>
            </a:xfrm>
            <a:prstGeom prst="rect">
              <a:avLst/>
            </a:prstGeom>
          </p:spPr>
        </p:pic>
        <p:grpSp>
          <p:nvGrpSpPr>
            <p:cNvPr id="10" name="Group 9"/>
            <p:cNvGrpSpPr/>
            <p:nvPr/>
          </p:nvGrpSpPr>
          <p:grpSpPr>
            <a:xfrm>
              <a:off x="8919949" y="5961160"/>
              <a:ext cx="1263574" cy="625572"/>
              <a:chOff x="10596731" y="5719113"/>
              <a:chExt cx="1595269" cy="836612"/>
            </a:xfrm>
          </p:grpSpPr>
          <p:pic>
            <p:nvPicPr>
              <p:cNvPr id="13" name="Picture 12"/>
              <p:cNvPicPr>
                <a:picLocks noChangeAspect="1"/>
              </p:cNvPicPr>
              <p:nvPr/>
            </p:nvPicPr>
            <p:blipFill rotWithShape="1">
              <a:blip r:embed="rId4"/>
              <a:srcRect t="5051"/>
              <a:stretch/>
            </p:blipFill>
            <p:spPr>
              <a:xfrm>
                <a:off x="11326909" y="5809129"/>
                <a:ext cx="865091" cy="591671"/>
              </a:xfrm>
              <a:prstGeom prst="rect">
                <a:avLst/>
              </a:prstGeom>
            </p:spPr>
          </p:pic>
          <p:pic>
            <p:nvPicPr>
              <p:cNvPr id="14" name="Picture 13"/>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1" name="Picture 1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2" name="Picture 11"/>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6" name="TextBox 15"/>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18270461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0" i="1" u="none" strike="noStrike" kern="1200" cap="none" spc="0" normalizeH="0" baseline="0" noProof="0">
                <a:ln>
                  <a:noFill/>
                </a:ln>
                <a:solidFill>
                  <a:srgbClr val="FF0000"/>
                </a:solidFill>
                <a:effectLst/>
                <a:uLnTx/>
                <a:uFillTx/>
                <a:latin typeface="+mj-lt"/>
                <a:ea typeface="+mj-ea"/>
                <a:cs typeface="+mj-cs"/>
              </a:rPr>
              <a:t> </a:t>
            </a:r>
            <a:r>
              <a:rPr kumimoji="0" lang="en-US" sz="3467" b="1" i="1" u="none" strike="noStrike" kern="1200" cap="none" spc="0" normalizeH="0" baseline="0" noProof="0">
                <a:ln>
                  <a:noFill/>
                </a:ln>
                <a:solidFill>
                  <a:srgbClr val="0070C0"/>
                </a:solidFill>
                <a:effectLst/>
                <a:uLnTx/>
                <a:uFillTx/>
                <a:latin typeface="+mn-lt"/>
                <a:ea typeface="+mn-ea"/>
                <a:cs typeface="+mn-cs"/>
              </a:rPr>
              <a:t>Integrity,</a:t>
            </a:r>
            <a:r>
              <a:rPr kumimoji="0" lang="en-US" sz="3467" b="1" i="1" u="none" strike="noStrike" kern="1200" cap="none" spc="0" normalizeH="0" baseline="0" noProof="0">
                <a:ln>
                  <a:noFill/>
                </a:ln>
                <a:solidFill>
                  <a:srgbClr val="FF0000"/>
                </a:solidFill>
                <a:effectLst/>
                <a:uLnTx/>
                <a:uFillTx/>
                <a:latin typeface="+mn-lt"/>
                <a:ea typeface="+mn-ea"/>
                <a:cs typeface="+mn-cs"/>
              </a:rPr>
              <a:t> </a:t>
            </a:r>
            <a:r>
              <a:rPr kumimoji="0" lang="en-US" sz="3467" b="1" i="1" u="none" strike="noStrike" kern="1200" cap="none" spc="0" normalizeH="0" baseline="0" noProof="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3764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0" i="1" u="none" strike="noStrike" kern="1200" cap="none" spc="0" normalizeH="0" baseline="0" noProof="0">
                <a:ln>
                  <a:noFill/>
                </a:ln>
                <a:solidFill>
                  <a:srgbClr val="FF0000"/>
                </a:solidFill>
                <a:effectLst/>
                <a:uLnTx/>
                <a:uFillTx/>
                <a:latin typeface="+mj-lt"/>
                <a:ea typeface="+mj-ea"/>
                <a:cs typeface="+mj-cs"/>
              </a:rPr>
              <a:t> </a:t>
            </a:r>
            <a:r>
              <a:rPr kumimoji="0" lang="en-US" sz="3467" b="1" i="1" u="none" strike="noStrike" kern="1200" cap="none" spc="0" normalizeH="0" baseline="0" noProof="0">
                <a:ln>
                  <a:noFill/>
                </a:ln>
                <a:solidFill>
                  <a:srgbClr val="0070C0"/>
                </a:solidFill>
                <a:effectLst/>
                <a:uLnTx/>
                <a:uFillTx/>
                <a:latin typeface="+mn-lt"/>
                <a:ea typeface="+mn-ea"/>
                <a:cs typeface="+mn-cs"/>
              </a:rPr>
              <a:t>Integrity,</a:t>
            </a:r>
            <a:r>
              <a:rPr kumimoji="0" lang="en-US" sz="3467" b="1" i="1" u="none" strike="noStrike" kern="1200" cap="none" spc="0" normalizeH="0" baseline="0" noProof="0">
                <a:ln>
                  <a:noFill/>
                </a:ln>
                <a:solidFill>
                  <a:srgbClr val="FF0000"/>
                </a:solidFill>
                <a:effectLst/>
                <a:uLnTx/>
                <a:uFillTx/>
                <a:latin typeface="+mn-lt"/>
                <a:ea typeface="+mn-ea"/>
                <a:cs typeface="+mn-cs"/>
              </a:rPr>
              <a:t> </a:t>
            </a:r>
            <a:r>
              <a:rPr kumimoji="0" lang="en-US" sz="3467" b="1" i="1" u="none" strike="noStrike" kern="1200" cap="none" spc="0" normalizeH="0" baseline="0" noProof="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5896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0" i="1" u="none" strike="noStrike" kern="1200" cap="none" spc="0" normalizeH="0" baseline="0" noProof="0">
                <a:ln>
                  <a:noFill/>
                </a:ln>
                <a:solidFill>
                  <a:srgbClr val="FF0000"/>
                </a:solidFill>
                <a:effectLst/>
                <a:uLnTx/>
                <a:uFillTx/>
                <a:latin typeface="+mj-lt"/>
                <a:ea typeface="+mj-ea"/>
                <a:cs typeface="+mj-cs"/>
              </a:rPr>
              <a:t> </a:t>
            </a:r>
            <a:r>
              <a:rPr kumimoji="0" lang="en-US" sz="3467" b="1" i="1" u="none" strike="noStrike" kern="1200" cap="none" spc="0" normalizeH="0" baseline="0" noProof="0">
                <a:ln>
                  <a:noFill/>
                </a:ln>
                <a:solidFill>
                  <a:srgbClr val="0070C0"/>
                </a:solidFill>
                <a:effectLst/>
                <a:uLnTx/>
                <a:uFillTx/>
                <a:latin typeface="+mn-lt"/>
                <a:ea typeface="+mn-ea"/>
                <a:cs typeface="+mn-cs"/>
              </a:rPr>
              <a:t>Integrity,</a:t>
            </a:r>
            <a:r>
              <a:rPr kumimoji="0" lang="en-US" sz="3467" b="1" i="1" u="none" strike="noStrike" kern="1200" cap="none" spc="0" normalizeH="0" baseline="0" noProof="0">
                <a:ln>
                  <a:noFill/>
                </a:ln>
                <a:solidFill>
                  <a:srgbClr val="FF0000"/>
                </a:solidFill>
                <a:effectLst/>
                <a:uLnTx/>
                <a:uFillTx/>
                <a:latin typeface="+mn-lt"/>
                <a:ea typeface="+mn-ea"/>
                <a:cs typeface="+mn-cs"/>
              </a:rPr>
              <a:t> </a:t>
            </a:r>
            <a:r>
              <a:rPr kumimoji="0" lang="en-US" sz="3467" b="1" i="1" u="none" strike="noStrike" kern="1200" cap="none" spc="0" normalizeH="0" baseline="0" noProof="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1457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0" i="1" u="none" strike="noStrike" kern="1200" cap="none" spc="0" normalizeH="0" baseline="0" noProof="0">
                <a:ln>
                  <a:noFill/>
                </a:ln>
                <a:solidFill>
                  <a:srgbClr val="FF0000"/>
                </a:solidFill>
                <a:effectLst/>
                <a:uLnTx/>
                <a:uFillTx/>
                <a:latin typeface="+mj-lt"/>
                <a:ea typeface="+mj-ea"/>
                <a:cs typeface="+mj-cs"/>
              </a:rPr>
              <a:t> </a:t>
            </a:r>
            <a:r>
              <a:rPr kumimoji="0" lang="en-US" sz="3467" b="1" i="1" u="none" strike="noStrike" kern="1200" cap="none" spc="0" normalizeH="0" baseline="0" noProof="0">
                <a:ln>
                  <a:noFill/>
                </a:ln>
                <a:solidFill>
                  <a:srgbClr val="0070C0"/>
                </a:solidFill>
                <a:effectLst/>
                <a:uLnTx/>
                <a:uFillTx/>
                <a:latin typeface="+mn-lt"/>
                <a:ea typeface="+mn-ea"/>
                <a:cs typeface="+mn-cs"/>
              </a:rPr>
              <a:t>Integrity,</a:t>
            </a:r>
            <a:r>
              <a:rPr kumimoji="0" lang="en-US" sz="3467" b="1" i="1" u="none" strike="noStrike" kern="1200" cap="none" spc="0" normalizeH="0" baseline="0" noProof="0">
                <a:ln>
                  <a:noFill/>
                </a:ln>
                <a:solidFill>
                  <a:srgbClr val="FF0000"/>
                </a:solidFill>
                <a:effectLst/>
                <a:uLnTx/>
                <a:uFillTx/>
                <a:latin typeface="+mn-lt"/>
                <a:ea typeface="+mn-ea"/>
                <a:cs typeface="+mn-cs"/>
              </a:rPr>
              <a:t> </a:t>
            </a:r>
            <a:r>
              <a:rPr kumimoji="0" lang="en-US" sz="3467" b="1" i="1" u="none" strike="noStrike" kern="1200" cap="none" spc="0" normalizeH="0" baseline="0" noProof="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9932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0" i="1" u="none" strike="noStrike" kern="1200" cap="none" spc="0" normalizeH="0" baseline="0" noProof="0">
                <a:ln>
                  <a:noFill/>
                </a:ln>
                <a:solidFill>
                  <a:srgbClr val="FF0000"/>
                </a:solidFill>
                <a:effectLst/>
                <a:uLnTx/>
                <a:uFillTx/>
                <a:latin typeface="+mj-lt"/>
                <a:ea typeface="+mj-ea"/>
                <a:cs typeface="+mj-cs"/>
              </a:rPr>
              <a:t> </a:t>
            </a:r>
            <a:r>
              <a:rPr kumimoji="0" lang="en-US" sz="3467" b="1" i="1" u="none" strike="noStrike" kern="1200" cap="none" spc="0" normalizeH="0" baseline="0" noProof="0">
                <a:ln>
                  <a:noFill/>
                </a:ln>
                <a:solidFill>
                  <a:srgbClr val="0070C0"/>
                </a:solidFill>
                <a:effectLst/>
                <a:uLnTx/>
                <a:uFillTx/>
                <a:latin typeface="+mn-lt"/>
                <a:ea typeface="+mn-ea"/>
                <a:cs typeface="+mn-cs"/>
              </a:rPr>
              <a:t>Integrity,</a:t>
            </a:r>
            <a:r>
              <a:rPr kumimoji="0" lang="en-US" sz="3467" b="1" i="1" u="none" strike="noStrike" kern="1200" cap="none" spc="0" normalizeH="0" baseline="0" noProof="0">
                <a:ln>
                  <a:noFill/>
                </a:ln>
                <a:solidFill>
                  <a:srgbClr val="FF0000"/>
                </a:solidFill>
                <a:effectLst/>
                <a:uLnTx/>
                <a:uFillTx/>
                <a:latin typeface="+mn-lt"/>
                <a:ea typeface="+mn-ea"/>
                <a:cs typeface="+mn-cs"/>
              </a:rPr>
              <a:t> </a:t>
            </a:r>
            <a:r>
              <a:rPr kumimoji="0" lang="en-US" sz="3467" b="1" i="1" u="none" strike="noStrike" kern="1200" cap="none" spc="0" normalizeH="0" baseline="0" noProof="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8162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0" i="1" u="none" strike="noStrike" kern="1200" cap="none" spc="0" normalizeH="0" baseline="0" noProof="0">
                <a:ln>
                  <a:noFill/>
                </a:ln>
                <a:solidFill>
                  <a:srgbClr val="FF0000"/>
                </a:solidFill>
                <a:effectLst/>
                <a:uLnTx/>
                <a:uFillTx/>
                <a:latin typeface="+mj-lt"/>
                <a:ea typeface="+mj-ea"/>
                <a:cs typeface="+mj-cs"/>
              </a:rPr>
              <a:t> </a:t>
            </a:r>
            <a:r>
              <a:rPr kumimoji="0" lang="en-US" sz="3467" b="1" i="1" u="none" strike="noStrike" kern="1200" cap="none" spc="0" normalizeH="0" baseline="0" noProof="0">
                <a:ln>
                  <a:noFill/>
                </a:ln>
                <a:solidFill>
                  <a:srgbClr val="0070C0"/>
                </a:solidFill>
                <a:effectLst/>
                <a:uLnTx/>
                <a:uFillTx/>
                <a:latin typeface="+mn-lt"/>
                <a:ea typeface="+mn-ea"/>
                <a:cs typeface="+mn-cs"/>
              </a:rPr>
              <a:t>Integrity,</a:t>
            </a:r>
            <a:r>
              <a:rPr kumimoji="0" lang="en-US" sz="3467" b="1" i="1" u="none" strike="noStrike" kern="1200" cap="none" spc="0" normalizeH="0" baseline="0" noProof="0">
                <a:ln>
                  <a:noFill/>
                </a:ln>
                <a:solidFill>
                  <a:srgbClr val="FF0000"/>
                </a:solidFill>
                <a:effectLst/>
                <a:uLnTx/>
                <a:uFillTx/>
                <a:latin typeface="+mn-lt"/>
                <a:ea typeface="+mn-ea"/>
                <a:cs typeface="+mn-cs"/>
              </a:rPr>
              <a:t> </a:t>
            </a:r>
            <a:r>
              <a:rPr kumimoji="0" lang="en-US" sz="3467" b="1" i="1" u="none" strike="noStrike" kern="1200" cap="none" spc="0" normalizeH="0" baseline="0" noProof="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2183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0" i="1" u="none" strike="noStrike" kern="1200" cap="none" spc="0" normalizeH="0" baseline="0" noProof="0">
                <a:ln>
                  <a:noFill/>
                </a:ln>
                <a:solidFill>
                  <a:srgbClr val="FF0000"/>
                </a:solidFill>
                <a:effectLst/>
                <a:uLnTx/>
                <a:uFillTx/>
                <a:latin typeface="+mj-lt"/>
                <a:ea typeface="+mj-ea"/>
                <a:cs typeface="+mj-cs"/>
              </a:rPr>
              <a:t> </a:t>
            </a:r>
            <a:r>
              <a:rPr kumimoji="0" lang="en-US" sz="3467" b="1" i="1" u="none" strike="noStrike" kern="1200" cap="none" spc="0" normalizeH="0" baseline="0" noProof="0">
                <a:ln>
                  <a:noFill/>
                </a:ln>
                <a:solidFill>
                  <a:srgbClr val="0070C0"/>
                </a:solidFill>
                <a:effectLst/>
                <a:uLnTx/>
                <a:uFillTx/>
                <a:latin typeface="+mn-lt"/>
                <a:ea typeface="+mn-ea"/>
                <a:cs typeface="+mn-cs"/>
              </a:rPr>
              <a:t>Integrity,</a:t>
            </a:r>
            <a:r>
              <a:rPr kumimoji="0" lang="en-US" sz="3467" b="1" i="1" u="none" strike="noStrike" kern="1200" cap="none" spc="0" normalizeH="0" baseline="0" noProof="0">
                <a:ln>
                  <a:noFill/>
                </a:ln>
                <a:solidFill>
                  <a:srgbClr val="FF0000"/>
                </a:solidFill>
                <a:effectLst/>
                <a:uLnTx/>
                <a:uFillTx/>
                <a:latin typeface="+mn-lt"/>
                <a:ea typeface="+mn-ea"/>
                <a:cs typeface="+mn-cs"/>
              </a:rPr>
              <a:t> </a:t>
            </a:r>
            <a:r>
              <a:rPr kumimoji="0" lang="en-US" sz="3467" b="1" i="1" u="none" strike="noStrike" kern="1200" cap="none" spc="0" normalizeH="0" baseline="0" noProof="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1232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0" i="1" u="none" strike="noStrike" kern="1200" cap="none" spc="0" normalizeH="0" baseline="0" noProof="0">
                <a:ln>
                  <a:noFill/>
                </a:ln>
                <a:solidFill>
                  <a:srgbClr val="FF0000"/>
                </a:solidFill>
                <a:effectLst/>
                <a:uLnTx/>
                <a:uFillTx/>
                <a:latin typeface="+mj-lt"/>
                <a:ea typeface="+mj-ea"/>
                <a:cs typeface="+mj-cs"/>
              </a:rPr>
              <a:t> </a:t>
            </a:r>
            <a:r>
              <a:rPr kumimoji="0" lang="en-US" sz="3467" b="1" i="1" u="none" strike="noStrike" kern="1200" cap="none" spc="0" normalizeH="0" baseline="0" noProof="0">
                <a:ln>
                  <a:noFill/>
                </a:ln>
                <a:solidFill>
                  <a:srgbClr val="0070C0"/>
                </a:solidFill>
                <a:effectLst/>
                <a:uLnTx/>
                <a:uFillTx/>
                <a:latin typeface="+mn-lt"/>
                <a:ea typeface="+mn-ea"/>
                <a:cs typeface="+mn-cs"/>
              </a:rPr>
              <a:t>Integrity,</a:t>
            </a:r>
            <a:r>
              <a:rPr kumimoji="0" lang="en-US" sz="3467" b="1" i="1" u="none" strike="noStrike" kern="1200" cap="none" spc="0" normalizeH="0" baseline="0" noProof="0">
                <a:ln>
                  <a:noFill/>
                </a:ln>
                <a:solidFill>
                  <a:srgbClr val="FF0000"/>
                </a:solidFill>
                <a:effectLst/>
                <a:uLnTx/>
                <a:uFillTx/>
                <a:latin typeface="+mn-lt"/>
                <a:ea typeface="+mn-ea"/>
                <a:cs typeface="+mn-cs"/>
              </a:rPr>
              <a:t> </a:t>
            </a:r>
            <a:r>
              <a:rPr kumimoji="0" lang="en-US" sz="3467" b="1" i="1" u="none" strike="noStrike" kern="1200" cap="none" spc="0" normalizeH="0" baseline="0" noProof="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8511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0" i="1" u="none" strike="noStrike" kern="1200" cap="none" spc="0" normalizeH="0" baseline="0" noProof="0">
                <a:ln>
                  <a:noFill/>
                </a:ln>
                <a:solidFill>
                  <a:srgbClr val="FF0000"/>
                </a:solidFill>
                <a:effectLst/>
                <a:uLnTx/>
                <a:uFillTx/>
                <a:latin typeface="+mj-lt"/>
                <a:ea typeface="+mj-ea"/>
                <a:cs typeface="+mj-cs"/>
              </a:rPr>
              <a:t> </a:t>
            </a:r>
            <a:r>
              <a:rPr kumimoji="0" lang="en-US" sz="3467" b="1" i="1" u="none" strike="noStrike" kern="1200" cap="none" spc="0" normalizeH="0" baseline="0" noProof="0">
                <a:ln>
                  <a:noFill/>
                </a:ln>
                <a:solidFill>
                  <a:srgbClr val="0070C0"/>
                </a:solidFill>
                <a:effectLst/>
                <a:uLnTx/>
                <a:uFillTx/>
                <a:latin typeface="+mn-lt"/>
                <a:ea typeface="+mn-ea"/>
                <a:cs typeface="+mn-cs"/>
              </a:rPr>
              <a:t>Integrity,</a:t>
            </a:r>
            <a:r>
              <a:rPr kumimoji="0" lang="en-US" sz="3467" b="1" i="1" u="none" strike="noStrike" kern="1200" cap="none" spc="0" normalizeH="0" baseline="0" noProof="0">
                <a:ln>
                  <a:noFill/>
                </a:ln>
                <a:solidFill>
                  <a:srgbClr val="FF0000"/>
                </a:solidFill>
                <a:effectLst/>
                <a:uLnTx/>
                <a:uFillTx/>
                <a:latin typeface="+mn-lt"/>
                <a:ea typeface="+mn-ea"/>
                <a:cs typeface="+mn-cs"/>
              </a:rPr>
              <a:t> </a:t>
            </a:r>
            <a:r>
              <a:rPr kumimoji="0" lang="en-US" sz="3467" b="1" i="1" u="none" strike="noStrike" kern="1200" cap="none" spc="0" normalizeH="0" baseline="0" noProof="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48279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0" i="1" u="none" strike="noStrike" kern="1200" cap="none" spc="0" normalizeH="0" baseline="0" noProof="0">
                <a:ln>
                  <a:noFill/>
                </a:ln>
                <a:solidFill>
                  <a:srgbClr val="FF0000"/>
                </a:solidFill>
                <a:effectLst/>
                <a:uLnTx/>
                <a:uFillTx/>
                <a:latin typeface="+mj-lt"/>
                <a:ea typeface="+mj-ea"/>
                <a:cs typeface="+mj-cs"/>
              </a:rPr>
              <a:t> </a:t>
            </a:r>
            <a:r>
              <a:rPr kumimoji="0" lang="en-US" sz="3467" b="1" i="1" u="none" strike="noStrike" kern="1200" cap="none" spc="0" normalizeH="0" baseline="0" noProof="0">
                <a:ln>
                  <a:noFill/>
                </a:ln>
                <a:solidFill>
                  <a:srgbClr val="0070C0"/>
                </a:solidFill>
                <a:effectLst/>
                <a:uLnTx/>
                <a:uFillTx/>
                <a:latin typeface="+mn-lt"/>
                <a:ea typeface="+mn-ea"/>
                <a:cs typeface="+mn-cs"/>
              </a:rPr>
              <a:t>Integrity,</a:t>
            </a:r>
            <a:r>
              <a:rPr kumimoji="0" lang="en-US" sz="3467" b="1" i="1" u="none" strike="noStrike" kern="1200" cap="none" spc="0" normalizeH="0" baseline="0" noProof="0">
                <a:ln>
                  <a:noFill/>
                </a:ln>
                <a:solidFill>
                  <a:srgbClr val="FF0000"/>
                </a:solidFill>
                <a:effectLst/>
                <a:uLnTx/>
                <a:uFillTx/>
                <a:latin typeface="+mn-lt"/>
                <a:ea typeface="+mn-ea"/>
                <a:cs typeface="+mn-cs"/>
              </a:rPr>
              <a:t> </a:t>
            </a:r>
            <a:r>
              <a:rPr kumimoji="0" lang="en-US" sz="3467" b="1" i="1" u="none" strike="noStrike" kern="1200" cap="none" spc="0" normalizeH="0" baseline="0" noProof="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1916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19888" y="880535"/>
            <a:ext cx="14954985" cy="191579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19889" y="3016463"/>
            <a:ext cx="7375117" cy="5348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916872" y="3016463"/>
            <a:ext cx="7358003" cy="5348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C32021-2A6C-473D-95B4-9F412ABE0DE7}" type="datetimeFigureOut">
              <a:rPr lang="id-ID" smtClean="0"/>
              <a:t>04/04/2021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10DC446-6475-4CA5-89C4-13FC65BB21FA}" type="slidenum">
              <a:rPr lang="id-ID" smtClean="0"/>
              <a:t>‹#›</a:t>
            </a:fld>
            <a:endParaRPr lang="id-ID"/>
          </a:p>
        </p:txBody>
      </p:sp>
      <p:grpSp>
        <p:nvGrpSpPr>
          <p:cNvPr id="8" name="Group 7"/>
          <p:cNvGrpSpPr/>
          <p:nvPr/>
        </p:nvGrpSpPr>
        <p:grpSpPr>
          <a:xfrm>
            <a:off x="10009462" y="8506569"/>
            <a:ext cx="6942048" cy="651897"/>
            <a:chOff x="5964917" y="5913489"/>
            <a:chExt cx="5949177" cy="675857"/>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10" name="Picture 9"/>
            <p:cNvPicPr>
              <a:picLocks noChangeAspect="1"/>
            </p:cNvPicPr>
            <p:nvPr/>
          </p:nvPicPr>
          <p:blipFill>
            <a:blip r:embed="rId3"/>
            <a:stretch>
              <a:fillRect/>
            </a:stretch>
          </p:blipFill>
          <p:spPr>
            <a:xfrm>
              <a:off x="7890620" y="5930152"/>
              <a:ext cx="917916" cy="656580"/>
            </a:xfrm>
            <a:prstGeom prst="rect">
              <a:avLst/>
            </a:prstGeom>
          </p:spPr>
        </p:pic>
        <p:grpSp>
          <p:nvGrpSpPr>
            <p:cNvPr id="11" name="Group 10"/>
            <p:cNvGrpSpPr/>
            <p:nvPr/>
          </p:nvGrpSpPr>
          <p:grpSpPr>
            <a:xfrm>
              <a:off x="8919949" y="5961160"/>
              <a:ext cx="1263574" cy="625572"/>
              <a:chOff x="10596731" y="5719113"/>
              <a:chExt cx="1595269" cy="836612"/>
            </a:xfrm>
          </p:grpSpPr>
          <p:pic>
            <p:nvPicPr>
              <p:cNvPr id="14" name="Picture 13"/>
              <p:cNvPicPr>
                <a:picLocks noChangeAspect="1"/>
              </p:cNvPicPr>
              <p:nvPr/>
            </p:nvPicPr>
            <p:blipFill rotWithShape="1">
              <a:blip r:embed="rId4"/>
              <a:srcRect t="5051"/>
              <a:stretch/>
            </p:blipFill>
            <p:spPr>
              <a:xfrm>
                <a:off x="11326909" y="5809129"/>
                <a:ext cx="865091" cy="591671"/>
              </a:xfrm>
              <a:prstGeom prst="rect">
                <a:avLst/>
              </a:prstGeom>
            </p:spPr>
          </p:pic>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2" name="Picture 1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3" name="Picture 12"/>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7" name="TextBox 16"/>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398209021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0" i="1" u="none" strike="noStrike" kern="1200" cap="none" spc="0" normalizeH="0" baseline="0" noProof="0">
                <a:ln>
                  <a:noFill/>
                </a:ln>
                <a:solidFill>
                  <a:srgbClr val="FF0000"/>
                </a:solidFill>
                <a:effectLst/>
                <a:uLnTx/>
                <a:uFillTx/>
                <a:latin typeface="+mj-lt"/>
                <a:ea typeface="+mj-ea"/>
                <a:cs typeface="+mj-cs"/>
              </a:rPr>
              <a:t> </a:t>
            </a:r>
            <a:r>
              <a:rPr kumimoji="0" lang="en-US" sz="3467" b="1" i="1" u="none" strike="noStrike" kern="1200" cap="none" spc="0" normalizeH="0" baseline="0" noProof="0">
                <a:ln>
                  <a:noFill/>
                </a:ln>
                <a:solidFill>
                  <a:srgbClr val="0070C0"/>
                </a:solidFill>
                <a:effectLst/>
                <a:uLnTx/>
                <a:uFillTx/>
                <a:latin typeface="+mn-lt"/>
                <a:ea typeface="+mn-ea"/>
                <a:cs typeface="+mn-cs"/>
              </a:rPr>
              <a:t>Integrity,</a:t>
            </a:r>
            <a:r>
              <a:rPr kumimoji="0" lang="en-US" sz="3467" b="1" i="1" u="none" strike="noStrike" kern="1200" cap="none" spc="0" normalizeH="0" baseline="0" noProof="0">
                <a:ln>
                  <a:noFill/>
                </a:ln>
                <a:solidFill>
                  <a:srgbClr val="FF0000"/>
                </a:solidFill>
                <a:effectLst/>
                <a:uLnTx/>
                <a:uFillTx/>
                <a:latin typeface="+mn-lt"/>
                <a:ea typeface="+mn-ea"/>
                <a:cs typeface="+mn-cs"/>
              </a:rPr>
              <a:t> </a:t>
            </a:r>
            <a:r>
              <a:rPr kumimoji="0" lang="en-US" sz="3467" b="1" i="1" u="none" strike="noStrike" kern="1200" cap="none" spc="0" normalizeH="0" baseline="0" noProof="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428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19888" y="880534"/>
            <a:ext cx="1495498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49225" y="3016463"/>
            <a:ext cx="7047519" cy="1190095"/>
          </a:xfrm>
        </p:spPr>
        <p:txBody>
          <a:bodyPr anchor="b"/>
          <a:lstStyle>
            <a:lvl1pPr marL="0" indent="0">
              <a:lnSpc>
                <a:spcPct val="100000"/>
              </a:lnSpc>
              <a:buNone/>
              <a:defRPr sz="3467" b="1"/>
            </a:lvl1pPr>
            <a:lvl2pPr marL="660388" indent="0">
              <a:buNone/>
              <a:defRPr sz="2889" b="1"/>
            </a:lvl2pPr>
            <a:lvl3pPr marL="1320775" indent="0">
              <a:buNone/>
              <a:defRPr sz="2601" b="1"/>
            </a:lvl3pPr>
            <a:lvl4pPr marL="1981164" indent="0">
              <a:buNone/>
              <a:defRPr sz="2311" b="1"/>
            </a:lvl4pPr>
            <a:lvl5pPr marL="2641552" indent="0">
              <a:buNone/>
              <a:defRPr sz="2311" b="1"/>
            </a:lvl5pPr>
            <a:lvl6pPr marL="3301940" indent="0">
              <a:buNone/>
              <a:defRPr sz="2311" b="1"/>
            </a:lvl6pPr>
            <a:lvl7pPr marL="3962327" indent="0">
              <a:buNone/>
              <a:defRPr sz="2311" b="1"/>
            </a:lvl7pPr>
            <a:lvl8pPr marL="4622716" indent="0">
              <a:buNone/>
              <a:defRPr sz="2311" b="1"/>
            </a:lvl8pPr>
            <a:lvl9pPr marL="5283104" indent="0">
              <a:buNone/>
              <a:defRPr sz="2311" b="1"/>
            </a:lvl9pPr>
          </a:lstStyle>
          <a:p>
            <a:pPr lvl="0"/>
            <a:r>
              <a:rPr lang="en-US"/>
              <a:t>Click to edit Master text styles</a:t>
            </a:r>
          </a:p>
        </p:txBody>
      </p:sp>
      <p:sp>
        <p:nvSpPr>
          <p:cNvPr id="4" name="Content Placeholder 3"/>
          <p:cNvSpPr>
            <a:spLocks noGrp="1"/>
          </p:cNvSpPr>
          <p:nvPr>
            <p:ph sz="half" idx="2"/>
          </p:nvPr>
        </p:nvSpPr>
        <p:spPr>
          <a:xfrm>
            <a:off x="1319889" y="4206557"/>
            <a:ext cx="7376858" cy="4158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47061" y="3016463"/>
            <a:ext cx="7027811" cy="1190095"/>
          </a:xfrm>
        </p:spPr>
        <p:txBody>
          <a:bodyPr anchor="b"/>
          <a:lstStyle>
            <a:lvl1pPr marL="0" indent="0">
              <a:lnSpc>
                <a:spcPct val="100000"/>
              </a:lnSpc>
              <a:buNone/>
              <a:defRPr sz="3467" b="1"/>
            </a:lvl1pPr>
            <a:lvl2pPr marL="660388" indent="0">
              <a:buNone/>
              <a:defRPr sz="2889" b="1"/>
            </a:lvl2pPr>
            <a:lvl3pPr marL="1320775" indent="0">
              <a:buNone/>
              <a:defRPr sz="2601" b="1"/>
            </a:lvl3pPr>
            <a:lvl4pPr marL="1981164" indent="0">
              <a:buNone/>
              <a:defRPr sz="2311" b="1"/>
            </a:lvl4pPr>
            <a:lvl5pPr marL="2641552" indent="0">
              <a:buNone/>
              <a:defRPr sz="2311" b="1"/>
            </a:lvl5pPr>
            <a:lvl6pPr marL="3301940" indent="0">
              <a:buNone/>
              <a:defRPr sz="2311" b="1"/>
            </a:lvl6pPr>
            <a:lvl7pPr marL="3962327" indent="0">
              <a:buNone/>
              <a:defRPr sz="2311" b="1"/>
            </a:lvl7pPr>
            <a:lvl8pPr marL="4622716" indent="0">
              <a:buNone/>
              <a:defRPr sz="2311" b="1"/>
            </a:lvl8pPr>
            <a:lvl9pPr marL="5283104" indent="0">
              <a:buNone/>
              <a:defRPr sz="2311" b="1"/>
            </a:lvl9pPr>
          </a:lstStyle>
          <a:p>
            <a:pPr lvl="0"/>
            <a:r>
              <a:rPr lang="en-US"/>
              <a:t>Click to edit Master text styles</a:t>
            </a:r>
          </a:p>
        </p:txBody>
      </p:sp>
      <p:sp>
        <p:nvSpPr>
          <p:cNvPr id="6" name="Content Placeholder 5"/>
          <p:cNvSpPr>
            <a:spLocks noGrp="1"/>
          </p:cNvSpPr>
          <p:nvPr>
            <p:ph sz="quarter" idx="4"/>
          </p:nvPr>
        </p:nvSpPr>
        <p:spPr>
          <a:xfrm>
            <a:off x="8915134" y="4206557"/>
            <a:ext cx="7359738" cy="4158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C32021-2A6C-473D-95B4-9F412ABE0DE7}" type="datetimeFigureOut">
              <a:rPr lang="id-ID" smtClean="0"/>
              <a:t>04/04/2021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10DC446-6475-4CA5-89C4-13FC65BB21FA}" type="slidenum">
              <a:rPr lang="id-ID" smtClean="0"/>
              <a:t>‹#›</a:t>
            </a:fld>
            <a:endParaRPr lang="id-ID"/>
          </a:p>
        </p:txBody>
      </p:sp>
      <p:grpSp>
        <p:nvGrpSpPr>
          <p:cNvPr id="10" name="Group 9"/>
          <p:cNvGrpSpPr/>
          <p:nvPr/>
        </p:nvGrpSpPr>
        <p:grpSpPr>
          <a:xfrm>
            <a:off x="10009462" y="8506569"/>
            <a:ext cx="6942048" cy="651897"/>
            <a:chOff x="5964917" y="5913489"/>
            <a:chExt cx="5949177" cy="675857"/>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12" name="Picture 11"/>
            <p:cNvPicPr>
              <a:picLocks noChangeAspect="1"/>
            </p:cNvPicPr>
            <p:nvPr/>
          </p:nvPicPr>
          <p:blipFill>
            <a:blip r:embed="rId3"/>
            <a:stretch>
              <a:fillRect/>
            </a:stretch>
          </p:blipFill>
          <p:spPr>
            <a:xfrm>
              <a:off x="7890620" y="5930152"/>
              <a:ext cx="917916" cy="656580"/>
            </a:xfrm>
            <a:prstGeom prst="rect">
              <a:avLst/>
            </a:prstGeom>
          </p:spPr>
        </p:pic>
        <p:grpSp>
          <p:nvGrpSpPr>
            <p:cNvPr id="13" name="Group 12"/>
            <p:cNvGrpSpPr/>
            <p:nvPr/>
          </p:nvGrpSpPr>
          <p:grpSpPr>
            <a:xfrm>
              <a:off x="8919949" y="5961160"/>
              <a:ext cx="1263574" cy="625572"/>
              <a:chOff x="10596731" y="5719113"/>
              <a:chExt cx="1595269" cy="836612"/>
            </a:xfrm>
          </p:grpSpPr>
          <p:pic>
            <p:nvPicPr>
              <p:cNvPr id="16" name="Picture 15"/>
              <p:cNvPicPr>
                <a:picLocks noChangeAspect="1"/>
              </p:cNvPicPr>
              <p:nvPr/>
            </p:nvPicPr>
            <p:blipFill rotWithShape="1">
              <a:blip r:embed="rId4"/>
              <a:srcRect t="5051"/>
              <a:stretch/>
            </p:blipFill>
            <p:spPr>
              <a:xfrm>
                <a:off x="11326909" y="5809129"/>
                <a:ext cx="865091" cy="591671"/>
              </a:xfrm>
              <a:prstGeom prst="rect">
                <a:avLst/>
              </a:prstGeom>
            </p:spPr>
          </p:pic>
          <p:pic>
            <p:nvPicPr>
              <p:cNvPr id="17" name="Picture 16"/>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4" name="Picture 13"/>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5" name="Picture 14"/>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9" name="TextBox 18"/>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22269227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C32021-2A6C-473D-95B4-9F412ABE0DE7}" type="datetimeFigureOut">
              <a:rPr lang="id-ID" smtClean="0"/>
              <a:t>04/04/2021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10DC446-6475-4CA5-89C4-13FC65BB21FA}" type="slidenum">
              <a:rPr lang="id-ID" smtClean="0"/>
              <a:t>‹#›</a:t>
            </a:fld>
            <a:endParaRPr lang="id-ID"/>
          </a:p>
        </p:txBody>
      </p:sp>
      <p:grpSp>
        <p:nvGrpSpPr>
          <p:cNvPr id="6" name="Group 5"/>
          <p:cNvGrpSpPr/>
          <p:nvPr/>
        </p:nvGrpSpPr>
        <p:grpSpPr>
          <a:xfrm>
            <a:off x="10009462" y="8506569"/>
            <a:ext cx="6942048" cy="651897"/>
            <a:chOff x="5964917" y="5913489"/>
            <a:chExt cx="5949177" cy="675857"/>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8" name="Picture 7"/>
            <p:cNvPicPr>
              <a:picLocks noChangeAspect="1"/>
            </p:cNvPicPr>
            <p:nvPr/>
          </p:nvPicPr>
          <p:blipFill>
            <a:blip r:embed="rId3"/>
            <a:stretch>
              <a:fillRect/>
            </a:stretch>
          </p:blipFill>
          <p:spPr>
            <a:xfrm>
              <a:off x="7890620" y="5930152"/>
              <a:ext cx="917916" cy="656580"/>
            </a:xfrm>
            <a:prstGeom prst="rect">
              <a:avLst/>
            </a:prstGeom>
          </p:spPr>
        </p:pic>
        <p:grpSp>
          <p:nvGrpSpPr>
            <p:cNvPr id="9" name="Group 8"/>
            <p:cNvGrpSpPr/>
            <p:nvPr/>
          </p:nvGrpSpPr>
          <p:grpSpPr>
            <a:xfrm>
              <a:off x="8919949" y="5961160"/>
              <a:ext cx="1263574" cy="625572"/>
              <a:chOff x="10596731" y="5719113"/>
              <a:chExt cx="1595269" cy="836612"/>
            </a:xfrm>
          </p:grpSpPr>
          <p:pic>
            <p:nvPicPr>
              <p:cNvPr id="12" name="Picture 11"/>
              <p:cNvPicPr>
                <a:picLocks noChangeAspect="1"/>
              </p:cNvPicPr>
              <p:nvPr/>
            </p:nvPicPr>
            <p:blipFill rotWithShape="1">
              <a:blip r:embed="rId4"/>
              <a:srcRect t="5051"/>
              <a:stretch/>
            </p:blipFill>
            <p:spPr>
              <a:xfrm>
                <a:off x="11326909" y="5809129"/>
                <a:ext cx="865091" cy="591671"/>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0" name="Picture 9"/>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1" name="Picture 10"/>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5" name="TextBox 14"/>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159194911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32021-2A6C-473D-95B4-9F412ABE0DE7}" type="datetimeFigureOut">
              <a:rPr lang="id-ID" smtClean="0"/>
              <a:t>04/04/2021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10DC446-6475-4CA5-89C4-13FC65BB21FA}" type="slidenum">
              <a:rPr lang="id-ID" smtClean="0"/>
              <a:t>‹#›</a:t>
            </a:fld>
            <a:endParaRPr lang="id-ID"/>
          </a:p>
        </p:txBody>
      </p:sp>
      <p:grpSp>
        <p:nvGrpSpPr>
          <p:cNvPr id="5" name="Group 4"/>
          <p:cNvGrpSpPr/>
          <p:nvPr/>
        </p:nvGrpSpPr>
        <p:grpSpPr>
          <a:xfrm>
            <a:off x="10009462" y="8506569"/>
            <a:ext cx="6942048" cy="651897"/>
            <a:chOff x="5964917" y="5913489"/>
            <a:chExt cx="5949177" cy="675857"/>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7" name="Picture 6"/>
            <p:cNvPicPr>
              <a:picLocks noChangeAspect="1"/>
            </p:cNvPicPr>
            <p:nvPr/>
          </p:nvPicPr>
          <p:blipFill>
            <a:blip r:embed="rId3"/>
            <a:stretch>
              <a:fillRect/>
            </a:stretch>
          </p:blipFill>
          <p:spPr>
            <a:xfrm>
              <a:off x="7890620" y="5930152"/>
              <a:ext cx="917916" cy="656580"/>
            </a:xfrm>
            <a:prstGeom prst="rect">
              <a:avLst/>
            </a:prstGeom>
          </p:spPr>
        </p:pic>
        <p:grpSp>
          <p:nvGrpSpPr>
            <p:cNvPr id="8" name="Group 7"/>
            <p:cNvGrpSpPr/>
            <p:nvPr/>
          </p:nvGrpSpPr>
          <p:grpSpPr>
            <a:xfrm>
              <a:off x="8919949" y="5961160"/>
              <a:ext cx="1263574" cy="625572"/>
              <a:chOff x="10596731" y="5719113"/>
              <a:chExt cx="1595269" cy="836612"/>
            </a:xfrm>
          </p:grpSpPr>
          <p:pic>
            <p:nvPicPr>
              <p:cNvPr id="11" name="Picture 10"/>
              <p:cNvPicPr>
                <a:picLocks noChangeAspect="1"/>
              </p:cNvPicPr>
              <p:nvPr/>
            </p:nvPicPr>
            <p:blipFill rotWithShape="1">
              <a:blip r:embed="rId4"/>
              <a:srcRect t="5051"/>
              <a:stretch/>
            </p:blipFill>
            <p:spPr>
              <a:xfrm>
                <a:off x="11326909" y="5809129"/>
                <a:ext cx="865091" cy="591671"/>
              </a:xfrm>
              <a:prstGeom prst="rect">
                <a:avLst/>
              </a:prstGeom>
            </p:spPr>
          </p:pic>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9" name="Picture 8"/>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0" name="Picture 9"/>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4" name="TextBox 13"/>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427960468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24849" y="880533"/>
            <a:ext cx="5679727" cy="3412067"/>
          </a:xfrm>
        </p:spPr>
        <p:txBody>
          <a:bodyPr anchor="b">
            <a:normAutofit/>
          </a:bodyPr>
          <a:lstStyle>
            <a:lvl1pPr>
              <a:defRPr sz="4044"/>
            </a:lvl1pPr>
          </a:lstStyle>
          <a:p>
            <a:r>
              <a:rPr lang="en-US"/>
              <a:t>Click to edit Master title style</a:t>
            </a:r>
            <a:endParaRPr lang="en-US" dirty="0"/>
          </a:p>
        </p:txBody>
      </p:sp>
      <p:sp>
        <p:nvSpPr>
          <p:cNvPr id="3" name="Content Placeholder 2"/>
          <p:cNvSpPr>
            <a:spLocks noGrp="1"/>
          </p:cNvSpPr>
          <p:nvPr>
            <p:ph idx="1"/>
          </p:nvPr>
        </p:nvSpPr>
        <p:spPr>
          <a:xfrm>
            <a:off x="7334765" y="880536"/>
            <a:ext cx="8940108" cy="748453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24849" y="4292603"/>
            <a:ext cx="5679727" cy="4072465"/>
          </a:xfrm>
        </p:spPr>
        <p:txBody>
          <a:bodyPr/>
          <a:lstStyle>
            <a:lvl1pPr marL="0" indent="0" algn="ctr">
              <a:buNone/>
              <a:defRPr sz="2311"/>
            </a:lvl1pPr>
            <a:lvl2pPr marL="660388" indent="0">
              <a:buNone/>
              <a:defRPr sz="2024"/>
            </a:lvl2pPr>
            <a:lvl3pPr marL="1320775" indent="0">
              <a:buNone/>
              <a:defRPr sz="1733"/>
            </a:lvl3pPr>
            <a:lvl4pPr marL="1981164" indent="0">
              <a:buNone/>
              <a:defRPr sz="1446"/>
            </a:lvl4pPr>
            <a:lvl5pPr marL="2641552" indent="0">
              <a:buNone/>
              <a:defRPr sz="1446"/>
            </a:lvl5pPr>
            <a:lvl6pPr marL="3301940" indent="0">
              <a:buNone/>
              <a:defRPr sz="1446"/>
            </a:lvl6pPr>
            <a:lvl7pPr marL="3962327" indent="0">
              <a:buNone/>
              <a:defRPr sz="1446"/>
            </a:lvl7pPr>
            <a:lvl8pPr marL="4622716" indent="0">
              <a:buNone/>
              <a:defRPr sz="1446"/>
            </a:lvl8pPr>
            <a:lvl9pPr marL="5283104" indent="0">
              <a:buNone/>
              <a:defRPr sz="1446"/>
            </a:lvl9pPr>
          </a:lstStyle>
          <a:p>
            <a:pPr lvl="0"/>
            <a:r>
              <a:rPr lang="en-US"/>
              <a:t>Click to edit Master text styles</a:t>
            </a:r>
          </a:p>
        </p:txBody>
      </p:sp>
      <p:sp>
        <p:nvSpPr>
          <p:cNvPr id="5" name="Date Placeholder 4"/>
          <p:cNvSpPr>
            <a:spLocks noGrp="1"/>
          </p:cNvSpPr>
          <p:nvPr>
            <p:ph type="dt" sz="half" idx="10"/>
          </p:nvPr>
        </p:nvSpPr>
        <p:spPr/>
        <p:txBody>
          <a:bodyPr/>
          <a:lstStyle/>
          <a:p>
            <a:fld id="{7EC32021-2A6C-473D-95B4-9F412ABE0DE7}" type="datetimeFigureOut">
              <a:rPr lang="id-ID" smtClean="0"/>
              <a:t>04/04/2021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10DC446-6475-4CA5-89C4-13FC65BB21FA}" type="slidenum">
              <a:rPr lang="id-ID" smtClean="0"/>
              <a:t>‹#›</a:t>
            </a:fld>
            <a:endParaRPr lang="id-ID"/>
          </a:p>
        </p:txBody>
      </p:sp>
      <p:grpSp>
        <p:nvGrpSpPr>
          <p:cNvPr id="8" name="Group 7"/>
          <p:cNvGrpSpPr/>
          <p:nvPr/>
        </p:nvGrpSpPr>
        <p:grpSpPr>
          <a:xfrm>
            <a:off x="10009462" y="8506569"/>
            <a:ext cx="6942048" cy="651897"/>
            <a:chOff x="5964917" y="5913489"/>
            <a:chExt cx="5949177" cy="675857"/>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10" name="Picture 9"/>
            <p:cNvPicPr>
              <a:picLocks noChangeAspect="1"/>
            </p:cNvPicPr>
            <p:nvPr/>
          </p:nvPicPr>
          <p:blipFill>
            <a:blip r:embed="rId3"/>
            <a:stretch>
              <a:fillRect/>
            </a:stretch>
          </p:blipFill>
          <p:spPr>
            <a:xfrm>
              <a:off x="7890620" y="5930152"/>
              <a:ext cx="917916" cy="656580"/>
            </a:xfrm>
            <a:prstGeom prst="rect">
              <a:avLst/>
            </a:prstGeom>
          </p:spPr>
        </p:pic>
        <p:grpSp>
          <p:nvGrpSpPr>
            <p:cNvPr id="11" name="Group 10"/>
            <p:cNvGrpSpPr/>
            <p:nvPr/>
          </p:nvGrpSpPr>
          <p:grpSpPr>
            <a:xfrm>
              <a:off x="8919949" y="5961160"/>
              <a:ext cx="1263574" cy="625572"/>
              <a:chOff x="10596731" y="5719113"/>
              <a:chExt cx="1595269" cy="836612"/>
            </a:xfrm>
          </p:grpSpPr>
          <p:pic>
            <p:nvPicPr>
              <p:cNvPr id="14" name="Picture 13"/>
              <p:cNvPicPr>
                <a:picLocks noChangeAspect="1"/>
              </p:cNvPicPr>
              <p:nvPr/>
            </p:nvPicPr>
            <p:blipFill rotWithShape="1">
              <a:blip r:embed="rId4"/>
              <a:srcRect t="5051"/>
              <a:stretch/>
            </p:blipFill>
            <p:spPr>
              <a:xfrm>
                <a:off x="11326909" y="5809129"/>
                <a:ext cx="865091" cy="591671"/>
              </a:xfrm>
              <a:prstGeom prst="rect">
                <a:avLst/>
              </a:prstGeom>
            </p:spPr>
          </p:pic>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2" name="Picture 1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3" name="Picture 12"/>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7" name="TextBox 16"/>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200121486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24849" y="880533"/>
            <a:ext cx="8564970" cy="3412067"/>
          </a:xfrm>
        </p:spPr>
        <p:txBody>
          <a:bodyPr anchor="b">
            <a:normAutofit/>
          </a:bodyPr>
          <a:lstStyle>
            <a:lvl1pPr>
              <a:defRPr sz="4622"/>
            </a:lvl1pPr>
          </a:lstStyle>
          <a:p>
            <a:r>
              <a:rPr lang="en-US"/>
              <a:t>Click to edit Master title style</a:t>
            </a:r>
            <a:endParaRPr lang="en-US" dirty="0"/>
          </a:p>
        </p:txBody>
      </p:sp>
      <p:sp>
        <p:nvSpPr>
          <p:cNvPr id="3" name="Picture Placeholder 2"/>
          <p:cNvSpPr>
            <a:spLocks noGrp="1" noChangeAspect="1"/>
          </p:cNvSpPr>
          <p:nvPr>
            <p:ph type="pic" idx="1"/>
          </p:nvPr>
        </p:nvSpPr>
        <p:spPr>
          <a:xfrm>
            <a:off x="10724394" y="1096163"/>
            <a:ext cx="4702040" cy="7053277"/>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4622"/>
            </a:lvl1pPr>
            <a:lvl2pPr marL="660388" indent="0">
              <a:buNone/>
              <a:defRPr sz="4044"/>
            </a:lvl2pPr>
            <a:lvl3pPr marL="1320775" indent="0">
              <a:buNone/>
              <a:defRPr sz="3467"/>
            </a:lvl3pPr>
            <a:lvl4pPr marL="1981164" indent="0">
              <a:buNone/>
              <a:defRPr sz="2889"/>
            </a:lvl4pPr>
            <a:lvl5pPr marL="2641552" indent="0">
              <a:buNone/>
              <a:defRPr sz="2889"/>
            </a:lvl5pPr>
            <a:lvl6pPr marL="3301940" indent="0">
              <a:buNone/>
              <a:defRPr sz="2889"/>
            </a:lvl6pPr>
            <a:lvl7pPr marL="3962327" indent="0">
              <a:buNone/>
              <a:defRPr sz="2889"/>
            </a:lvl7pPr>
            <a:lvl8pPr marL="4622716" indent="0">
              <a:buNone/>
              <a:defRPr sz="2889"/>
            </a:lvl8pPr>
            <a:lvl9pPr marL="5283104" indent="0">
              <a:buNone/>
              <a:defRPr sz="2889"/>
            </a:lvl9pPr>
          </a:lstStyle>
          <a:p>
            <a:r>
              <a:rPr lang="en-US"/>
              <a:t>Click icon to add picture</a:t>
            </a:r>
            <a:endParaRPr lang="en-US" dirty="0"/>
          </a:p>
        </p:txBody>
      </p:sp>
      <p:sp>
        <p:nvSpPr>
          <p:cNvPr id="4" name="Text Placeholder 3"/>
          <p:cNvSpPr>
            <a:spLocks noGrp="1"/>
          </p:cNvSpPr>
          <p:nvPr>
            <p:ph type="body" sz="half" idx="2"/>
          </p:nvPr>
        </p:nvSpPr>
        <p:spPr>
          <a:xfrm>
            <a:off x="1319889" y="4292601"/>
            <a:ext cx="8572447" cy="4072467"/>
          </a:xfrm>
        </p:spPr>
        <p:txBody>
          <a:bodyPr>
            <a:normAutofit/>
          </a:bodyPr>
          <a:lstStyle>
            <a:lvl1pPr marL="0" indent="0" algn="ctr">
              <a:buNone/>
              <a:defRPr sz="2601"/>
            </a:lvl1pPr>
            <a:lvl2pPr marL="660388" indent="0">
              <a:buNone/>
              <a:defRPr sz="2024"/>
            </a:lvl2pPr>
            <a:lvl3pPr marL="1320775" indent="0">
              <a:buNone/>
              <a:defRPr sz="1733"/>
            </a:lvl3pPr>
            <a:lvl4pPr marL="1981164" indent="0">
              <a:buNone/>
              <a:defRPr sz="1446"/>
            </a:lvl4pPr>
            <a:lvl5pPr marL="2641552" indent="0">
              <a:buNone/>
              <a:defRPr sz="1446"/>
            </a:lvl5pPr>
            <a:lvl6pPr marL="3301940" indent="0">
              <a:buNone/>
              <a:defRPr sz="1446"/>
            </a:lvl6pPr>
            <a:lvl7pPr marL="3962327" indent="0">
              <a:buNone/>
              <a:defRPr sz="1446"/>
            </a:lvl7pPr>
            <a:lvl8pPr marL="4622716" indent="0">
              <a:buNone/>
              <a:defRPr sz="1446"/>
            </a:lvl8pPr>
            <a:lvl9pPr marL="5283104" indent="0">
              <a:buNone/>
              <a:defRPr sz="1446"/>
            </a:lvl9pPr>
          </a:lstStyle>
          <a:p>
            <a:pPr lvl="0"/>
            <a:r>
              <a:rPr lang="en-US"/>
              <a:t>Click to edit Master text styles</a:t>
            </a:r>
          </a:p>
        </p:txBody>
      </p:sp>
      <p:sp>
        <p:nvSpPr>
          <p:cNvPr id="5" name="Date Placeholder 4"/>
          <p:cNvSpPr>
            <a:spLocks noGrp="1"/>
          </p:cNvSpPr>
          <p:nvPr>
            <p:ph type="dt" sz="half" idx="10"/>
          </p:nvPr>
        </p:nvSpPr>
        <p:spPr/>
        <p:txBody>
          <a:bodyPr/>
          <a:lstStyle/>
          <a:p>
            <a:fld id="{7EC32021-2A6C-473D-95B4-9F412ABE0DE7}" type="datetimeFigureOut">
              <a:rPr lang="id-ID" smtClean="0"/>
              <a:t>04/04/2021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10DC446-6475-4CA5-89C4-13FC65BB21FA}" type="slidenum">
              <a:rPr lang="id-ID" smtClean="0"/>
              <a:t>‹#›</a:t>
            </a:fld>
            <a:endParaRPr lang="id-ID"/>
          </a:p>
        </p:txBody>
      </p:sp>
      <p:grpSp>
        <p:nvGrpSpPr>
          <p:cNvPr id="8" name="Group 7"/>
          <p:cNvGrpSpPr/>
          <p:nvPr/>
        </p:nvGrpSpPr>
        <p:grpSpPr>
          <a:xfrm>
            <a:off x="10009462" y="8506569"/>
            <a:ext cx="6942048" cy="651897"/>
            <a:chOff x="5964917" y="5913489"/>
            <a:chExt cx="5949177" cy="675857"/>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10" name="Picture 9"/>
            <p:cNvPicPr>
              <a:picLocks noChangeAspect="1"/>
            </p:cNvPicPr>
            <p:nvPr/>
          </p:nvPicPr>
          <p:blipFill>
            <a:blip r:embed="rId3"/>
            <a:stretch>
              <a:fillRect/>
            </a:stretch>
          </p:blipFill>
          <p:spPr>
            <a:xfrm>
              <a:off x="7890620" y="5930152"/>
              <a:ext cx="917916" cy="656580"/>
            </a:xfrm>
            <a:prstGeom prst="rect">
              <a:avLst/>
            </a:prstGeom>
          </p:spPr>
        </p:pic>
        <p:grpSp>
          <p:nvGrpSpPr>
            <p:cNvPr id="11" name="Group 10"/>
            <p:cNvGrpSpPr/>
            <p:nvPr/>
          </p:nvGrpSpPr>
          <p:grpSpPr>
            <a:xfrm>
              <a:off x="8919949" y="5961160"/>
              <a:ext cx="1263574" cy="625572"/>
              <a:chOff x="10596731" y="5719113"/>
              <a:chExt cx="1595269" cy="836612"/>
            </a:xfrm>
          </p:grpSpPr>
          <p:pic>
            <p:nvPicPr>
              <p:cNvPr id="14" name="Picture 13"/>
              <p:cNvPicPr>
                <a:picLocks noChangeAspect="1"/>
              </p:cNvPicPr>
              <p:nvPr/>
            </p:nvPicPr>
            <p:blipFill rotWithShape="1">
              <a:blip r:embed="rId4"/>
              <a:srcRect t="5051"/>
              <a:stretch/>
            </p:blipFill>
            <p:spPr>
              <a:xfrm>
                <a:off x="11326909" y="5809129"/>
                <a:ext cx="865091" cy="591671"/>
              </a:xfrm>
              <a:prstGeom prst="rect">
                <a:avLst/>
              </a:prstGeom>
            </p:spPr>
          </p:pic>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2" name="Picture 1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3" name="Picture 12"/>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7" name="TextBox 16"/>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99154217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19888" y="880535"/>
            <a:ext cx="14954985" cy="191579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19888" y="3027649"/>
            <a:ext cx="14954985" cy="53374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091175" y="8498067"/>
            <a:ext cx="3962281" cy="527403"/>
          </a:xfrm>
          <a:prstGeom prst="rect">
            <a:avLst/>
          </a:prstGeom>
        </p:spPr>
        <p:txBody>
          <a:bodyPr vert="horz" lIns="91440" tIns="45720" rIns="91440" bIns="45720" rtlCol="0" anchor="ctr"/>
          <a:lstStyle>
            <a:lvl1pPr algn="r">
              <a:defRPr sz="1446">
                <a:solidFill>
                  <a:schemeClr val="tx1">
                    <a:tint val="75000"/>
                  </a:schemeClr>
                </a:solidFill>
              </a:defRPr>
            </a:lvl1pPr>
          </a:lstStyle>
          <a:p>
            <a:fld id="{7EC32021-2A6C-473D-95B4-9F412ABE0DE7}" type="datetimeFigureOut">
              <a:rPr lang="id-ID" smtClean="0"/>
              <a:t>04/04/2021</a:t>
            </a:fld>
            <a:endParaRPr lang="id-ID"/>
          </a:p>
        </p:txBody>
      </p:sp>
      <p:sp>
        <p:nvSpPr>
          <p:cNvPr id="5" name="Footer Placeholder 4"/>
          <p:cNvSpPr>
            <a:spLocks noGrp="1"/>
          </p:cNvSpPr>
          <p:nvPr>
            <p:ph type="ftr" sz="quarter" idx="3"/>
          </p:nvPr>
        </p:nvSpPr>
        <p:spPr>
          <a:xfrm>
            <a:off x="1319888" y="8498067"/>
            <a:ext cx="9638295" cy="527403"/>
          </a:xfrm>
          <a:prstGeom prst="rect">
            <a:avLst/>
          </a:prstGeom>
        </p:spPr>
        <p:txBody>
          <a:bodyPr vert="horz" lIns="91440" tIns="45720" rIns="91440" bIns="45720" rtlCol="0" anchor="ctr"/>
          <a:lstStyle>
            <a:lvl1pPr algn="l">
              <a:defRPr sz="1446">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15186455" y="8498067"/>
            <a:ext cx="1088421" cy="527403"/>
          </a:xfrm>
          <a:prstGeom prst="rect">
            <a:avLst/>
          </a:prstGeom>
        </p:spPr>
        <p:txBody>
          <a:bodyPr vert="horz" lIns="91440" tIns="45720" rIns="91440" bIns="45720" rtlCol="0" anchor="ctr"/>
          <a:lstStyle>
            <a:lvl1pPr algn="r">
              <a:defRPr sz="1446">
                <a:solidFill>
                  <a:schemeClr val="tx1">
                    <a:tint val="75000"/>
                  </a:schemeClr>
                </a:solidFill>
              </a:defRPr>
            </a:lvl1pPr>
          </a:lstStyle>
          <a:p>
            <a:fld id="{310DC446-6475-4CA5-89C4-13FC65BB21FA}" type="slidenum">
              <a:rPr lang="id-ID" smtClean="0"/>
              <a:t>‹#›</a:t>
            </a:fld>
            <a:endParaRPr lang="id-ID"/>
          </a:p>
        </p:txBody>
      </p:sp>
    </p:spTree>
    <p:extLst>
      <p:ext uri="{BB962C8B-B14F-4D97-AF65-F5344CB8AC3E}">
        <p14:creationId xmlns:p14="http://schemas.microsoft.com/office/powerpoint/2010/main" val="5951407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p:txStyles>
    <p:titleStyle>
      <a:lvl1pPr algn="ctr" defTabSz="1320775" rtl="0" eaLnBrk="1" latinLnBrk="0" hangingPunct="1">
        <a:lnSpc>
          <a:spcPct val="90000"/>
        </a:lnSpc>
        <a:spcBef>
          <a:spcPct val="0"/>
        </a:spcBef>
        <a:buNone/>
        <a:defRPr sz="4912"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330196" indent="-330196" algn="l" defTabSz="1320775" rtl="0" eaLnBrk="1" latinLnBrk="0" hangingPunct="1">
        <a:lnSpc>
          <a:spcPct val="120000"/>
        </a:lnSpc>
        <a:spcBef>
          <a:spcPts val="1446"/>
        </a:spcBef>
        <a:buFont typeface="Arial" panose="020B0604020202020204" pitchFamily="34" charset="0"/>
        <a:buChar char="•"/>
        <a:defRPr sz="2889" kern="1200">
          <a:solidFill>
            <a:schemeClr val="tx1"/>
          </a:solidFill>
          <a:effectLst>
            <a:outerShdw blurRad="50800" dist="38100" dir="2700000" algn="tl" rotWithShape="0">
              <a:srgbClr val="000000">
                <a:alpha val="48000"/>
              </a:srgbClr>
            </a:outerShdw>
          </a:effectLst>
          <a:latin typeface="+mn-lt"/>
          <a:ea typeface="+mn-ea"/>
          <a:cs typeface="+mn-cs"/>
        </a:defRPr>
      </a:lvl1pPr>
      <a:lvl2pPr marL="990583" indent="-330196" algn="l" defTabSz="1320775" rtl="0" eaLnBrk="1" latinLnBrk="0" hangingPunct="1">
        <a:lnSpc>
          <a:spcPct val="120000"/>
        </a:lnSpc>
        <a:spcBef>
          <a:spcPts val="722"/>
        </a:spcBef>
        <a:buFont typeface="Arial" panose="020B0604020202020204" pitchFamily="34" charset="0"/>
        <a:buChar char="•"/>
        <a:defRPr sz="2601" kern="1200">
          <a:solidFill>
            <a:schemeClr val="tx1"/>
          </a:solidFill>
          <a:effectLst>
            <a:outerShdw blurRad="50800" dist="38100" dir="2700000" algn="tl" rotWithShape="0">
              <a:srgbClr val="000000">
                <a:alpha val="48000"/>
              </a:srgbClr>
            </a:outerShdw>
          </a:effectLst>
          <a:latin typeface="+mn-lt"/>
          <a:ea typeface="+mn-ea"/>
          <a:cs typeface="+mn-cs"/>
        </a:defRPr>
      </a:lvl2pPr>
      <a:lvl3pPr marL="1650971" indent="-330196" algn="l" defTabSz="1320775" rtl="0" eaLnBrk="1" latinLnBrk="0" hangingPunct="1">
        <a:lnSpc>
          <a:spcPct val="120000"/>
        </a:lnSpc>
        <a:spcBef>
          <a:spcPts val="722"/>
        </a:spcBef>
        <a:buFont typeface="Arial" panose="020B0604020202020204" pitchFamily="34" charset="0"/>
        <a:buChar char="•"/>
        <a:defRPr sz="2311" kern="1200">
          <a:solidFill>
            <a:schemeClr val="tx1"/>
          </a:solidFill>
          <a:effectLst>
            <a:outerShdw blurRad="50800" dist="38100" dir="2700000" algn="tl" rotWithShape="0">
              <a:srgbClr val="000000">
                <a:alpha val="48000"/>
              </a:srgbClr>
            </a:outerShdw>
          </a:effectLst>
          <a:latin typeface="+mn-lt"/>
          <a:ea typeface="+mn-ea"/>
          <a:cs typeface="+mn-cs"/>
        </a:defRPr>
      </a:lvl3pPr>
      <a:lvl4pPr marL="2311359" indent="-330196" algn="l" defTabSz="1320775" rtl="0" eaLnBrk="1" latinLnBrk="0" hangingPunct="1">
        <a:lnSpc>
          <a:spcPct val="120000"/>
        </a:lnSpc>
        <a:spcBef>
          <a:spcPts val="722"/>
        </a:spcBef>
        <a:buFont typeface="Arial" panose="020B0604020202020204" pitchFamily="34" charset="0"/>
        <a:buChar char="•"/>
        <a:defRPr sz="2024" kern="1200">
          <a:solidFill>
            <a:schemeClr val="tx1"/>
          </a:solidFill>
          <a:effectLst>
            <a:outerShdw blurRad="50800" dist="38100" dir="2700000" algn="tl" rotWithShape="0">
              <a:srgbClr val="000000">
                <a:alpha val="48000"/>
              </a:srgbClr>
            </a:outerShdw>
          </a:effectLst>
          <a:latin typeface="+mn-lt"/>
          <a:ea typeface="+mn-ea"/>
          <a:cs typeface="+mn-cs"/>
        </a:defRPr>
      </a:lvl4pPr>
      <a:lvl5pPr marL="2971748" indent="-330196" algn="l" defTabSz="1320775" rtl="0" eaLnBrk="1" latinLnBrk="0" hangingPunct="1">
        <a:lnSpc>
          <a:spcPct val="120000"/>
        </a:lnSpc>
        <a:spcBef>
          <a:spcPts val="722"/>
        </a:spcBef>
        <a:buFont typeface="Arial" panose="020B0604020202020204" pitchFamily="34" charset="0"/>
        <a:buChar char="•"/>
        <a:defRPr sz="1733" kern="1200">
          <a:solidFill>
            <a:schemeClr val="tx1"/>
          </a:solidFill>
          <a:effectLst>
            <a:outerShdw blurRad="50800" dist="38100" dir="2700000" algn="tl" rotWithShape="0">
              <a:srgbClr val="000000">
                <a:alpha val="48000"/>
              </a:srgbClr>
            </a:outerShdw>
          </a:effectLst>
          <a:latin typeface="+mn-lt"/>
          <a:ea typeface="+mn-ea"/>
          <a:cs typeface="+mn-cs"/>
        </a:defRPr>
      </a:lvl5pPr>
      <a:lvl6pPr marL="3632134" indent="-330196" algn="l" defTabSz="1320775" rtl="0" eaLnBrk="1" latinLnBrk="0" hangingPunct="1">
        <a:lnSpc>
          <a:spcPct val="120000"/>
        </a:lnSpc>
        <a:spcBef>
          <a:spcPts val="722"/>
        </a:spcBef>
        <a:buFont typeface="Arial" panose="020B0604020202020204" pitchFamily="34" charset="0"/>
        <a:buChar char="•"/>
        <a:defRPr sz="1733" kern="1200">
          <a:solidFill>
            <a:schemeClr val="tx1"/>
          </a:solidFill>
          <a:effectLst>
            <a:outerShdw blurRad="50800" dist="38100" dir="2700000" algn="tl" rotWithShape="0">
              <a:srgbClr val="000000">
                <a:alpha val="48000"/>
              </a:srgbClr>
            </a:outerShdw>
          </a:effectLst>
          <a:latin typeface="+mn-lt"/>
          <a:ea typeface="+mn-ea"/>
          <a:cs typeface="+mn-cs"/>
        </a:defRPr>
      </a:lvl6pPr>
      <a:lvl7pPr marL="4292523" indent="-330196" algn="l" defTabSz="1320775" rtl="0" eaLnBrk="1" latinLnBrk="0" hangingPunct="1">
        <a:lnSpc>
          <a:spcPct val="120000"/>
        </a:lnSpc>
        <a:spcBef>
          <a:spcPts val="722"/>
        </a:spcBef>
        <a:buFont typeface="Arial" panose="020B0604020202020204" pitchFamily="34" charset="0"/>
        <a:buChar char="•"/>
        <a:defRPr sz="1733" kern="1200">
          <a:solidFill>
            <a:schemeClr val="tx1"/>
          </a:solidFill>
          <a:effectLst>
            <a:outerShdw blurRad="50800" dist="38100" dir="2700000" algn="tl" rotWithShape="0">
              <a:srgbClr val="000000">
                <a:alpha val="48000"/>
              </a:srgbClr>
            </a:outerShdw>
          </a:effectLst>
          <a:latin typeface="+mn-lt"/>
          <a:ea typeface="+mn-ea"/>
          <a:cs typeface="+mn-cs"/>
        </a:defRPr>
      </a:lvl7pPr>
      <a:lvl8pPr marL="4952911" indent="-330196" algn="l" defTabSz="1320775" rtl="0" eaLnBrk="1" latinLnBrk="0" hangingPunct="1">
        <a:lnSpc>
          <a:spcPct val="120000"/>
        </a:lnSpc>
        <a:spcBef>
          <a:spcPts val="722"/>
        </a:spcBef>
        <a:buFont typeface="Arial" panose="020B0604020202020204" pitchFamily="34" charset="0"/>
        <a:buChar char="•"/>
        <a:defRPr sz="1733" kern="1200">
          <a:solidFill>
            <a:schemeClr val="tx1"/>
          </a:solidFill>
          <a:effectLst>
            <a:outerShdw blurRad="50800" dist="38100" dir="2700000" algn="tl" rotWithShape="0">
              <a:srgbClr val="000000">
                <a:alpha val="48000"/>
              </a:srgbClr>
            </a:outerShdw>
          </a:effectLst>
          <a:latin typeface="+mn-lt"/>
          <a:ea typeface="+mn-ea"/>
          <a:cs typeface="+mn-cs"/>
        </a:defRPr>
      </a:lvl8pPr>
      <a:lvl9pPr marL="5613298" indent="-330196" algn="l" defTabSz="1320775" rtl="0" eaLnBrk="1" latinLnBrk="0" hangingPunct="1">
        <a:lnSpc>
          <a:spcPct val="120000"/>
        </a:lnSpc>
        <a:spcBef>
          <a:spcPts val="722"/>
        </a:spcBef>
        <a:buFont typeface="Arial" panose="020B0604020202020204" pitchFamily="34" charset="0"/>
        <a:buChar char="•"/>
        <a:defRPr sz="1733"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1320775" rtl="0" eaLnBrk="1" latinLnBrk="0" hangingPunct="1">
        <a:defRPr sz="2601" kern="1200">
          <a:solidFill>
            <a:schemeClr val="tx1"/>
          </a:solidFill>
          <a:latin typeface="+mn-lt"/>
          <a:ea typeface="+mn-ea"/>
          <a:cs typeface="+mn-cs"/>
        </a:defRPr>
      </a:lvl1pPr>
      <a:lvl2pPr marL="660388" algn="l" defTabSz="1320775" rtl="0" eaLnBrk="1" latinLnBrk="0" hangingPunct="1">
        <a:defRPr sz="2601" kern="1200">
          <a:solidFill>
            <a:schemeClr val="tx1"/>
          </a:solidFill>
          <a:latin typeface="+mn-lt"/>
          <a:ea typeface="+mn-ea"/>
          <a:cs typeface="+mn-cs"/>
        </a:defRPr>
      </a:lvl2pPr>
      <a:lvl3pPr marL="1320775" algn="l" defTabSz="1320775" rtl="0" eaLnBrk="1" latinLnBrk="0" hangingPunct="1">
        <a:defRPr sz="2601" kern="1200">
          <a:solidFill>
            <a:schemeClr val="tx1"/>
          </a:solidFill>
          <a:latin typeface="+mn-lt"/>
          <a:ea typeface="+mn-ea"/>
          <a:cs typeface="+mn-cs"/>
        </a:defRPr>
      </a:lvl3pPr>
      <a:lvl4pPr marL="1981164" algn="l" defTabSz="1320775" rtl="0" eaLnBrk="1" latinLnBrk="0" hangingPunct="1">
        <a:defRPr sz="2601" kern="1200">
          <a:solidFill>
            <a:schemeClr val="tx1"/>
          </a:solidFill>
          <a:latin typeface="+mn-lt"/>
          <a:ea typeface="+mn-ea"/>
          <a:cs typeface="+mn-cs"/>
        </a:defRPr>
      </a:lvl4pPr>
      <a:lvl5pPr marL="2641552" algn="l" defTabSz="1320775" rtl="0" eaLnBrk="1" latinLnBrk="0" hangingPunct="1">
        <a:defRPr sz="2601" kern="1200">
          <a:solidFill>
            <a:schemeClr val="tx1"/>
          </a:solidFill>
          <a:latin typeface="+mn-lt"/>
          <a:ea typeface="+mn-ea"/>
          <a:cs typeface="+mn-cs"/>
        </a:defRPr>
      </a:lvl5pPr>
      <a:lvl6pPr marL="3301940" algn="l" defTabSz="1320775" rtl="0" eaLnBrk="1" latinLnBrk="0" hangingPunct="1">
        <a:defRPr sz="2601" kern="1200">
          <a:solidFill>
            <a:schemeClr val="tx1"/>
          </a:solidFill>
          <a:latin typeface="+mn-lt"/>
          <a:ea typeface="+mn-ea"/>
          <a:cs typeface="+mn-cs"/>
        </a:defRPr>
      </a:lvl6pPr>
      <a:lvl7pPr marL="3962327" algn="l" defTabSz="1320775" rtl="0" eaLnBrk="1" latinLnBrk="0" hangingPunct="1">
        <a:defRPr sz="2601" kern="1200">
          <a:solidFill>
            <a:schemeClr val="tx1"/>
          </a:solidFill>
          <a:latin typeface="+mn-lt"/>
          <a:ea typeface="+mn-ea"/>
          <a:cs typeface="+mn-cs"/>
        </a:defRPr>
      </a:lvl7pPr>
      <a:lvl8pPr marL="4622716" algn="l" defTabSz="1320775" rtl="0" eaLnBrk="1" latinLnBrk="0" hangingPunct="1">
        <a:defRPr sz="2601" kern="1200">
          <a:solidFill>
            <a:schemeClr val="tx1"/>
          </a:solidFill>
          <a:latin typeface="+mn-lt"/>
          <a:ea typeface="+mn-ea"/>
          <a:cs typeface="+mn-cs"/>
        </a:defRPr>
      </a:lvl8pPr>
      <a:lvl9pPr marL="5283104" algn="l" defTabSz="1320775" rtl="0" eaLnBrk="1" latinLnBrk="0" hangingPunct="1">
        <a:defRPr sz="26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0.wmf"/><Relationship Id="rId5" Type="http://schemas.openxmlformats.org/officeDocument/2006/relationships/oleObject" Target="../embeddings/oleObject5.bin"/><Relationship Id="rId4" Type="http://schemas.openxmlformats.org/officeDocument/2006/relationships/image" Target="../media/image3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wmf"/></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4.w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7.png"/><Relationship Id="rId4" Type="http://schemas.openxmlformats.org/officeDocument/2006/relationships/image" Target="../media/image46.wmf"/></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oleObject" Target="../embeddings/oleObject9.bin"/><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53.png"/><Relationship Id="rId4" Type="http://schemas.openxmlformats.org/officeDocument/2006/relationships/image" Target="../media/image51.wmf"/></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wmf"/></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image" Target="../media/image60.wmf"/><Relationship Id="rId4"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wmf"/><Relationship Id="rId5" Type="http://schemas.openxmlformats.org/officeDocument/2006/relationships/oleObject" Target="../embeddings/oleObject15.bin"/><Relationship Id="rId4" Type="http://schemas.openxmlformats.org/officeDocument/2006/relationships/image" Target="../media/image60.wmf"/></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embeddings/oleObject1.bin"/><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2.bin"/><Relationship Id="rId10" Type="http://schemas.openxmlformats.org/officeDocument/2006/relationships/image" Target="../media/image27.png"/><Relationship Id="rId4" Type="http://schemas.openxmlformats.org/officeDocument/2006/relationships/image" Target="../media/image22.wmf"/><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6431" y="3626391"/>
            <a:ext cx="12209023" cy="1938992"/>
          </a:xfrm>
          <a:prstGeom prst="rect">
            <a:avLst/>
          </a:prstGeom>
          <a:noFill/>
        </p:spPr>
        <p:txBody>
          <a:bodyPr wrap="square" rtlCol="0">
            <a:spAutoFit/>
          </a:bodyPr>
          <a:lstStyle/>
          <a:p>
            <a:r>
              <a:rPr lang="id-ID" sz="4000" dirty="0"/>
              <a:t>Analisis Struktur CVL208	(3 sks)</a:t>
            </a:r>
          </a:p>
          <a:p>
            <a:r>
              <a:rPr lang="id-ID" sz="4000" dirty="0"/>
              <a:t>Pertemuan 1</a:t>
            </a:r>
            <a:r>
              <a:rPr lang="en-US" sz="4000" dirty="0"/>
              <a:t>2</a:t>
            </a:r>
            <a:endParaRPr lang="id-ID" sz="4000" dirty="0"/>
          </a:p>
          <a:p>
            <a:r>
              <a:rPr lang="id-ID" sz="4000" dirty="0"/>
              <a:t>Metode </a:t>
            </a:r>
            <a:r>
              <a:rPr lang="en-US" sz="4000" dirty="0"/>
              <a:t>Slope-Deflection Equation – Cont. Beam</a:t>
            </a:r>
            <a:endParaRPr lang="id-ID" sz="4000" i="1" dirty="0"/>
          </a:p>
        </p:txBody>
      </p:sp>
    </p:spTree>
    <p:extLst>
      <p:ext uri="{BB962C8B-B14F-4D97-AF65-F5344CB8AC3E}">
        <p14:creationId xmlns:p14="http://schemas.microsoft.com/office/powerpoint/2010/main" val="192262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16526" y="3319359"/>
            <a:ext cx="8808020" cy="5793028"/>
            <a:chOff x="1187624" y="2298018"/>
            <a:chExt cx="6097860" cy="4010558"/>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348880"/>
              <a:ext cx="284797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298018"/>
              <a:ext cx="2664296" cy="245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684" y="5013176"/>
              <a:ext cx="31623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4987863"/>
              <a:ext cx="2857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1014588" y="2300952"/>
            <a:ext cx="4420054" cy="625877"/>
          </a:xfrm>
          <a:prstGeom prst="rect">
            <a:avLst/>
          </a:prstGeom>
          <a:solidFill>
            <a:schemeClr val="accent2">
              <a:lumMod val="60000"/>
              <a:lumOff val="40000"/>
            </a:schemeClr>
          </a:solidFill>
        </p:spPr>
        <p:txBody>
          <a:bodyPr wrap="square" rtlCol="0">
            <a:spAutoFit/>
          </a:bodyPr>
          <a:lstStyle/>
          <a:p>
            <a:r>
              <a:rPr lang="en-US" sz="3467" noProof="1"/>
              <a:t>Fixed End Moment</a:t>
            </a:r>
            <a:endParaRPr lang="id-ID" sz="3467" noProof="1"/>
          </a:p>
        </p:txBody>
      </p:sp>
    </p:spTree>
    <p:extLst>
      <p:ext uri="{BB962C8B-B14F-4D97-AF65-F5344CB8AC3E}">
        <p14:creationId xmlns:p14="http://schemas.microsoft.com/office/powerpoint/2010/main" val="3408574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24261" y="1933720"/>
            <a:ext cx="7072786" cy="625877"/>
          </a:xfrm>
          <a:prstGeom prst="rect">
            <a:avLst/>
          </a:prstGeom>
          <a:solidFill>
            <a:schemeClr val="accent2">
              <a:lumMod val="60000"/>
              <a:lumOff val="40000"/>
            </a:schemeClr>
          </a:solidFill>
        </p:spPr>
        <p:txBody>
          <a:bodyPr wrap="square" rtlCol="0">
            <a:spAutoFit/>
          </a:bodyPr>
          <a:lstStyle/>
          <a:p>
            <a:r>
              <a:rPr lang="en-US" sz="3467" noProof="1"/>
              <a:t>Persamaan Slope-Deflection</a:t>
            </a:r>
            <a:endParaRPr lang="id-ID" sz="3467" noProof="1"/>
          </a:p>
        </p:txBody>
      </p:sp>
      <p:sp>
        <p:nvSpPr>
          <p:cNvPr id="2" name="Content Placeholder 1"/>
          <p:cNvSpPr>
            <a:spLocks noGrp="1"/>
          </p:cNvSpPr>
          <p:nvPr>
            <p:ph idx="1"/>
          </p:nvPr>
        </p:nvSpPr>
        <p:spPr/>
        <p:txBody>
          <a:bodyPr>
            <a:normAutofit fontScale="92500" lnSpcReduction="20000"/>
          </a:bodyPr>
          <a:lstStyle/>
          <a:p>
            <a:r>
              <a:rPr lang="en-US" noProof="1"/>
              <a:t>Selanjutnya persamaan-persamaan 1, 2 dan 3 dapat dijumlahkan beserta beban luar yang bekerja, dan dapat dituliskan menjadi :</a:t>
            </a:r>
          </a:p>
          <a:p>
            <a:pPr marL="0" indent="0">
              <a:buNone/>
            </a:pPr>
            <a:endParaRPr lang="en-US" noProof="1"/>
          </a:p>
          <a:p>
            <a:pPr marL="0" indent="0">
              <a:buNone/>
            </a:pPr>
            <a:endParaRPr lang="en-US" noProof="1"/>
          </a:p>
          <a:p>
            <a:pPr marL="0" indent="0">
              <a:buNone/>
            </a:pPr>
            <a:endParaRPr lang="en-US" noProof="1"/>
          </a:p>
          <a:p>
            <a:pPr marL="0" indent="0">
              <a:buNone/>
            </a:pPr>
            <a:endParaRPr lang="en-US" noProof="1"/>
          </a:p>
          <a:p>
            <a:r>
              <a:rPr lang="en-US" noProof="1"/>
              <a:t>Atau secara umum bentuk persamaan slope-deflection adalah :</a:t>
            </a:r>
          </a:p>
          <a:p>
            <a:endParaRPr lang="en-US" noProof="1"/>
          </a:p>
          <a:p>
            <a:pPr marL="0" indent="0">
              <a:buNone/>
            </a:pPr>
            <a:r>
              <a:rPr lang="en-US" noProof="1"/>
              <a:t>								(4)</a:t>
            </a:r>
          </a:p>
        </p:txBody>
      </p:sp>
      <p:graphicFrame>
        <p:nvGraphicFramePr>
          <p:cNvPr id="3" name="Object 2"/>
          <p:cNvGraphicFramePr>
            <a:graphicFrameLocks noChangeAspect="1"/>
          </p:cNvGraphicFramePr>
          <p:nvPr/>
        </p:nvGraphicFramePr>
        <p:xfrm>
          <a:off x="5060654" y="4120907"/>
          <a:ext cx="5486221" cy="1976220"/>
        </p:xfrm>
        <a:graphic>
          <a:graphicData uri="http://schemas.openxmlformats.org/presentationml/2006/ole">
            <mc:AlternateContent xmlns:mc="http://schemas.openxmlformats.org/markup-compatibility/2006">
              <mc:Choice xmlns:v="urn:schemas-microsoft-com:vml" Requires="v">
                <p:oleObj spid="_x0000_s54273" name="Equation" r:id="rId3" imgW="2361960" imgH="850680" progId="Equation.3">
                  <p:embed/>
                </p:oleObj>
              </mc:Choice>
              <mc:Fallback>
                <p:oleObj name="Equation" r:id="rId3" imgW="2361960" imgH="850680" progId="Equation.3">
                  <p:embed/>
                  <p:pic>
                    <p:nvPicPr>
                      <p:cNvPr id="3" name="Object 2"/>
                      <p:cNvPicPr/>
                      <p:nvPr/>
                    </p:nvPicPr>
                    <p:blipFill>
                      <a:blip r:embed="rId4"/>
                      <a:stretch>
                        <a:fillRect/>
                      </a:stretch>
                    </p:blipFill>
                    <p:spPr>
                      <a:xfrm>
                        <a:off x="5060654" y="4120907"/>
                        <a:ext cx="5486221" cy="197622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24777388"/>
              </p:ext>
            </p:extLst>
          </p:nvPr>
        </p:nvGraphicFramePr>
        <p:xfrm>
          <a:off x="2926295" y="7307110"/>
          <a:ext cx="7620580" cy="728081"/>
        </p:xfrm>
        <a:graphic>
          <a:graphicData uri="http://schemas.openxmlformats.org/presentationml/2006/ole">
            <mc:AlternateContent xmlns:mc="http://schemas.openxmlformats.org/markup-compatibility/2006">
              <mc:Choice xmlns:v="urn:schemas-microsoft-com:vml" Requires="v">
                <p:oleObj spid="_x0000_s54274" name="Equation" r:id="rId5" imgW="1993680" imgH="190440" progId="Equation.3">
                  <p:embed/>
                </p:oleObj>
              </mc:Choice>
              <mc:Fallback>
                <p:oleObj name="Equation" r:id="rId5" imgW="1993680" imgH="190440" progId="Equation.3">
                  <p:embed/>
                  <p:pic>
                    <p:nvPicPr>
                      <p:cNvPr id="4" name="Object 3"/>
                      <p:cNvPicPr/>
                      <p:nvPr/>
                    </p:nvPicPr>
                    <p:blipFill>
                      <a:blip r:embed="rId6"/>
                      <a:stretch>
                        <a:fillRect/>
                      </a:stretch>
                    </p:blipFill>
                    <p:spPr>
                      <a:xfrm>
                        <a:off x="2926295" y="7307110"/>
                        <a:ext cx="7620580" cy="728081"/>
                      </a:xfrm>
                      <a:prstGeom prst="rect">
                        <a:avLst/>
                      </a:prstGeom>
                      <a:solidFill>
                        <a:srgbClr val="03E7ED"/>
                      </a:solidFill>
                      <a:ln w="25400">
                        <a:solidFill>
                          <a:schemeClr val="tx1"/>
                        </a:solidFill>
                      </a:ln>
                    </p:spPr>
                  </p:pic>
                </p:oleObj>
              </mc:Fallback>
            </mc:AlternateContent>
          </a:graphicData>
        </a:graphic>
      </p:graphicFrame>
    </p:spTree>
    <p:extLst>
      <p:ext uri="{BB962C8B-B14F-4D97-AF65-F5344CB8AC3E}">
        <p14:creationId xmlns:p14="http://schemas.microsoft.com/office/powerpoint/2010/main" val="467394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63162" y="2231942"/>
            <a:ext cx="7072786" cy="625877"/>
          </a:xfrm>
          <a:prstGeom prst="rect">
            <a:avLst/>
          </a:prstGeom>
          <a:solidFill>
            <a:schemeClr val="accent2">
              <a:lumMod val="60000"/>
              <a:lumOff val="40000"/>
            </a:schemeClr>
          </a:solidFill>
        </p:spPr>
        <p:txBody>
          <a:bodyPr wrap="square" rtlCol="0">
            <a:spAutoFit/>
          </a:bodyPr>
          <a:lstStyle/>
          <a:p>
            <a:r>
              <a:rPr lang="en-US" sz="3467" noProof="1"/>
              <a:t>Persamaan Slope-Deflection</a:t>
            </a:r>
            <a:endParaRPr lang="id-ID" sz="3467" noProof="1"/>
          </a:p>
        </p:txBody>
      </p:sp>
      <p:sp>
        <p:nvSpPr>
          <p:cNvPr id="2" name="Content Placeholder 1"/>
          <p:cNvSpPr>
            <a:spLocks noGrp="1"/>
          </p:cNvSpPr>
          <p:nvPr>
            <p:ph idx="1"/>
          </p:nvPr>
        </p:nvSpPr>
        <p:spPr/>
        <p:txBody>
          <a:bodyPr>
            <a:normAutofit fontScale="85000" lnSpcReduction="10000"/>
          </a:bodyPr>
          <a:lstStyle/>
          <a:p>
            <a:r>
              <a:rPr lang="en-US" noProof="1"/>
              <a:t>Dengan :</a:t>
            </a:r>
          </a:p>
          <a:p>
            <a:pPr marL="0" indent="0">
              <a:buNone/>
            </a:pPr>
            <a:r>
              <a:rPr lang="en-US" i="1" noProof="1"/>
              <a:t>	M</a:t>
            </a:r>
            <a:r>
              <a:rPr lang="en-US" baseline="-25000" noProof="1"/>
              <a:t>N</a:t>
            </a:r>
            <a:r>
              <a:rPr lang="en-US" noProof="1"/>
              <a:t>	adalah momen internal pada ujung dekat</a:t>
            </a:r>
            <a:endParaRPr lang="id-ID" noProof="1"/>
          </a:p>
          <a:p>
            <a:pPr marL="0" indent="0">
              <a:buNone/>
            </a:pPr>
            <a:r>
              <a:rPr lang="en-US" i="1" noProof="1"/>
              <a:t>	E</a:t>
            </a:r>
            <a:r>
              <a:rPr lang="en-US" noProof="1"/>
              <a:t>,</a:t>
            </a:r>
            <a:r>
              <a:rPr lang="en-US" i="1" noProof="1"/>
              <a:t>k</a:t>
            </a:r>
            <a:r>
              <a:rPr lang="en-US" noProof="1"/>
              <a:t>	adalah modulus elastisitas dan kekakuan balok </a:t>
            </a:r>
            <a:r>
              <a:rPr lang="en-US" i="1" noProof="1"/>
              <a:t>k</a:t>
            </a:r>
            <a:r>
              <a:rPr lang="en-US" noProof="1"/>
              <a:t> = </a:t>
            </a:r>
            <a:r>
              <a:rPr lang="en-US" i="1" noProof="1"/>
              <a:t>I</a:t>
            </a:r>
            <a:r>
              <a:rPr lang="en-US" noProof="1"/>
              <a:t>/</a:t>
            </a:r>
            <a:r>
              <a:rPr lang="en-US" i="1" noProof="1"/>
              <a:t>L</a:t>
            </a:r>
            <a:endParaRPr lang="id-ID" noProof="1"/>
          </a:p>
          <a:p>
            <a:pPr marL="0" indent="0">
              <a:buNone/>
            </a:pPr>
            <a:r>
              <a:rPr lang="en-US" noProof="1"/>
              <a:t>	</a:t>
            </a:r>
            <a:r>
              <a:rPr lang="en-US" noProof="1">
                <a:latin typeface="Symbol" pitchFamily="18" charset="2"/>
              </a:rPr>
              <a:t>q</a:t>
            </a:r>
            <a:r>
              <a:rPr lang="en-US" baseline="-25000" noProof="1"/>
              <a:t>N</a:t>
            </a:r>
            <a:r>
              <a:rPr lang="en-US" noProof="1"/>
              <a:t>, </a:t>
            </a:r>
            <a:r>
              <a:rPr lang="en-US" noProof="1">
                <a:latin typeface="Symbol" pitchFamily="18" charset="2"/>
              </a:rPr>
              <a:t>q</a:t>
            </a:r>
            <a:r>
              <a:rPr lang="en-US" baseline="-25000" noProof="1"/>
              <a:t>F</a:t>
            </a:r>
            <a:r>
              <a:rPr lang="en-US" noProof="1"/>
              <a:t>	adalah sudut rotasi pada ujung dekat dan ujung jauh, 		memiliki satuan radian dan bernilai positif apabila memiliki 		arah sesuai putaran jarum jam</a:t>
            </a:r>
            <a:endParaRPr lang="id-ID" noProof="1"/>
          </a:p>
          <a:p>
            <a:pPr marL="0" indent="0">
              <a:buNone/>
            </a:pPr>
            <a:r>
              <a:rPr lang="en-US" noProof="1"/>
              <a:t>	</a:t>
            </a:r>
            <a:r>
              <a:rPr lang="en-US" noProof="1">
                <a:latin typeface="Symbol" pitchFamily="18" charset="2"/>
              </a:rPr>
              <a:t>y</a:t>
            </a:r>
            <a:r>
              <a:rPr lang="en-US" noProof="1"/>
              <a:t>	adalah rotasi balok akibat adanya penurunan pada 			tumpuan, </a:t>
            </a:r>
            <a:r>
              <a:rPr lang="en-US" noProof="1">
                <a:latin typeface="Symbol" pitchFamily="18" charset="2"/>
              </a:rPr>
              <a:t>y</a:t>
            </a:r>
            <a:r>
              <a:rPr lang="en-US" noProof="1"/>
              <a:t> = </a:t>
            </a:r>
            <a:r>
              <a:rPr lang="en-US" noProof="1">
                <a:latin typeface="Symbol" pitchFamily="18" charset="2"/>
              </a:rPr>
              <a:t>D</a:t>
            </a:r>
            <a:r>
              <a:rPr lang="en-US" noProof="1"/>
              <a:t>/</a:t>
            </a:r>
            <a:r>
              <a:rPr lang="en-US" i="1" noProof="1"/>
              <a:t>L</a:t>
            </a:r>
            <a:r>
              <a:rPr lang="en-US" noProof="1"/>
              <a:t>, besaran ini memiliki satuan radian dan 		bernilai positif apabila searah jarum jam</a:t>
            </a:r>
            <a:endParaRPr lang="id-ID" noProof="1"/>
          </a:p>
          <a:p>
            <a:pPr marL="0" indent="0">
              <a:buNone/>
            </a:pPr>
            <a:r>
              <a:rPr lang="en-US" noProof="1"/>
              <a:t>	(FEM)</a:t>
            </a:r>
            <a:r>
              <a:rPr lang="en-US" baseline="-25000" noProof="1"/>
              <a:t>N</a:t>
            </a:r>
            <a:r>
              <a:rPr lang="en-US" noProof="1"/>
              <a:t>	 adalah Fixed End Moment pada ujung dekat, bernilai 		positif apabila memiliki arah   sesuai putaran jarum jam </a:t>
            </a:r>
            <a:endParaRPr lang="id-ID" noProof="1"/>
          </a:p>
          <a:p>
            <a:endParaRPr lang="en-US" noProof="1"/>
          </a:p>
        </p:txBody>
      </p:sp>
    </p:spTree>
    <p:extLst>
      <p:ext uri="{BB962C8B-B14F-4D97-AF65-F5344CB8AC3E}">
        <p14:creationId xmlns:p14="http://schemas.microsoft.com/office/powerpoint/2010/main" val="379949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18106" y="2323867"/>
            <a:ext cx="7072786" cy="625877"/>
          </a:xfrm>
          <a:prstGeom prst="rect">
            <a:avLst/>
          </a:prstGeom>
          <a:solidFill>
            <a:schemeClr val="accent2">
              <a:lumMod val="60000"/>
              <a:lumOff val="40000"/>
            </a:schemeClr>
          </a:solidFill>
        </p:spPr>
        <p:txBody>
          <a:bodyPr wrap="square" rtlCol="0">
            <a:spAutoFit/>
          </a:bodyPr>
          <a:lstStyle/>
          <a:p>
            <a:r>
              <a:rPr lang="en-US" sz="3467" noProof="1"/>
              <a:t>Persamaan Slope-Deflection</a:t>
            </a:r>
            <a:endParaRPr lang="id-ID" sz="3467" noProof="1"/>
          </a:p>
        </p:txBody>
      </p:sp>
      <p:sp>
        <p:nvSpPr>
          <p:cNvPr id="2" name="Content Placeholder 1"/>
          <p:cNvSpPr>
            <a:spLocks noGrp="1"/>
          </p:cNvSpPr>
          <p:nvPr>
            <p:ph idx="1"/>
          </p:nvPr>
        </p:nvSpPr>
        <p:spPr/>
        <p:txBody>
          <a:bodyPr>
            <a:normAutofit/>
          </a:bodyPr>
          <a:lstStyle/>
          <a:p>
            <a:r>
              <a:rPr lang="en-US" noProof="1"/>
              <a:t>Persamaan 4 berlaku apabila ujung-ujung balok terjepit, apabila salah satu ujungnya sendi, maka persamaan slope-deflection menjadi :</a:t>
            </a:r>
          </a:p>
          <a:p>
            <a:pPr marL="0" indent="0">
              <a:buNone/>
            </a:pPr>
            <a:endParaRPr lang="en-US" noProof="1"/>
          </a:p>
          <a:p>
            <a:pPr marL="0" indent="0">
              <a:buNone/>
            </a:pPr>
            <a:r>
              <a:rPr lang="en-US" noProof="1"/>
              <a:t>								(5)</a:t>
            </a:r>
          </a:p>
        </p:txBody>
      </p:sp>
      <p:graphicFrame>
        <p:nvGraphicFramePr>
          <p:cNvPr id="4" name="Object 3"/>
          <p:cNvGraphicFramePr>
            <a:graphicFrameLocks noChangeAspect="1"/>
          </p:cNvGraphicFramePr>
          <p:nvPr/>
        </p:nvGraphicFramePr>
        <p:xfrm>
          <a:off x="5292109" y="4432478"/>
          <a:ext cx="6115580" cy="729192"/>
        </p:xfrm>
        <a:graphic>
          <a:graphicData uri="http://schemas.openxmlformats.org/presentationml/2006/ole">
            <mc:AlternateContent xmlns:mc="http://schemas.openxmlformats.org/markup-compatibility/2006">
              <mc:Choice xmlns:v="urn:schemas-microsoft-com:vml" Requires="v">
                <p:oleObj spid="_x0000_s56321" name="Equation" r:id="rId3" imgW="1600200" imgH="190440" progId="Equation.3">
                  <p:embed/>
                </p:oleObj>
              </mc:Choice>
              <mc:Fallback>
                <p:oleObj name="Equation" r:id="rId3" imgW="1600200" imgH="190440" progId="Equation.3">
                  <p:embed/>
                  <p:pic>
                    <p:nvPicPr>
                      <p:cNvPr id="4" name="Object 3"/>
                      <p:cNvPicPr/>
                      <p:nvPr/>
                    </p:nvPicPr>
                    <p:blipFill>
                      <a:blip r:embed="rId4"/>
                      <a:stretch>
                        <a:fillRect/>
                      </a:stretch>
                    </p:blipFill>
                    <p:spPr>
                      <a:xfrm>
                        <a:off x="5292109" y="4432478"/>
                        <a:ext cx="6115580" cy="729192"/>
                      </a:xfrm>
                      <a:prstGeom prst="rect">
                        <a:avLst/>
                      </a:prstGeom>
                      <a:solidFill>
                        <a:srgbClr val="03E7ED"/>
                      </a:solidFill>
                      <a:ln w="25400">
                        <a:solidFill>
                          <a:schemeClr val="tx1"/>
                        </a:solidFill>
                      </a:ln>
                    </p:spPr>
                  </p:pic>
                </p:oleObj>
              </mc:Fallback>
            </mc:AlternateContent>
          </a:graphicData>
        </a:graphic>
      </p:graphicFrame>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5693" y="5993116"/>
            <a:ext cx="5159375" cy="2545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5068" y="5814878"/>
            <a:ext cx="4746625"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6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319888" y="1868229"/>
            <a:ext cx="10377531" cy="625877"/>
          </a:xfrm>
          <a:prstGeom prst="rect">
            <a:avLst/>
          </a:prstGeom>
          <a:solidFill>
            <a:schemeClr val="accent2">
              <a:lumMod val="60000"/>
              <a:lumOff val="40000"/>
            </a:schemeClr>
          </a:solidFill>
        </p:spPr>
        <p:txBody>
          <a:bodyPr wrap="square" rtlCol="0">
            <a:spAutoFit/>
          </a:bodyPr>
          <a:lstStyle/>
          <a:p>
            <a:r>
              <a:rPr lang="en-US" sz="3467" noProof="1"/>
              <a:t>Analisis Balok Dengan Metode Slope-Deflection</a:t>
            </a:r>
            <a:endParaRPr lang="id-ID" sz="3467" noProof="1"/>
          </a:p>
        </p:txBody>
      </p:sp>
      <p:sp>
        <p:nvSpPr>
          <p:cNvPr id="2" name="Content Placeholder 1"/>
          <p:cNvSpPr>
            <a:spLocks noGrp="1"/>
          </p:cNvSpPr>
          <p:nvPr>
            <p:ph idx="1"/>
          </p:nvPr>
        </p:nvSpPr>
        <p:spPr/>
        <p:txBody>
          <a:bodyPr>
            <a:normAutofit/>
          </a:bodyPr>
          <a:lstStyle/>
          <a:p>
            <a:pPr marL="0" indent="0">
              <a:buNone/>
            </a:pPr>
            <a:r>
              <a:rPr lang="id-ID" b="1" noProof="1"/>
              <a:t>Example </a:t>
            </a:r>
            <a:r>
              <a:rPr lang="en-US" noProof="1"/>
              <a:t>Gambarkan diagram gaya lintang dan momen lentur untuk balok pada Gambar, asumsikan EI konstan</a:t>
            </a:r>
          </a:p>
          <a:p>
            <a:pPr marL="0" indent="0">
              <a:buNone/>
            </a:pPr>
            <a:endParaRPr lang="en-US" noProof="1"/>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265" y="3288816"/>
            <a:ext cx="5362497" cy="463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2603817031"/>
              </p:ext>
            </p:extLst>
          </p:nvPr>
        </p:nvGraphicFramePr>
        <p:xfrm>
          <a:off x="3265328" y="4476086"/>
          <a:ext cx="4472497" cy="4422525"/>
        </p:xfrm>
        <a:graphic>
          <a:graphicData uri="http://schemas.openxmlformats.org/presentationml/2006/ole">
            <mc:AlternateContent xmlns:mc="http://schemas.openxmlformats.org/markup-compatibility/2006">
              <mc:Choice xmlns:v="urn:schemas-microsoft-com:vml" Requires="v">
                <p:oleObj spid="_x0000_s57345" name="Equation" r:id="rId4" imgW="2273040" imgH="2247840" progId="Equation.3">
                  <p:embed/>
                </p:oleObj>
              </mc:Choice>
              <mc:Fallback>
                <p:oleObj name="Equation" r:id="rId4" imgW="2273040" imgH="2247840" progId="Equation.3">
                  <p:embed/>
                  <p:pic>
                    <p:nvPicPr>
                      <p:cNvPr id="3" name="Object 2"/>
                      <p:cNvPicPr/>
                      <p:nvPr/>
                    </p:nvPicPr>
                    <p:blipFill>
                      <a:blip r:embed="rId5"/>
                      <a:stretch>
                        <a:fillRect/>
                      </a:stretch>
                    </p:blipFill>
                    <p:spPr>
                      <a:xfrm>
                        <a:off x="3265328" y="4476086"/>
                        <a:ext cx="4472497" cy="4422525"/>
                      </a:xfrm>
                      <a:prstGeom prst="rect">
                        <a:avLst/>
                      </a:prstGeom>
                    </p:spPr>
                  </p:pic>
                </p:oleObj>
              </mc:Fallback>
            </mc:AlternateContent>
          </a:graphicData>
        </a:graphic>
      </p:graphicFrame>
    </p:spTree>
    <p:extLst>
      <p:ext uri="{BB962C8B-B14F-4D97-AF65-F5344CB8AC3E}">
        <p14:creationId xmlns:p14="http://schemas.microsoft.com/office/powerpoint/2010/main" val="651467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319888" y="1868229"/>
            <a:ext cx="10791599" cy="625877"/>
          </a:xfrm>
          <a:prstGeom prst="rect">
            <a:avLst/>
          </a:prstGeom>
          <a:solidFill>
            <a:schemeClr val="accent2">
              <a:lumMod val="60000"/>
              <a:lumOff val="40000"/>
            </a:schemeClr>
          </a:solidFill>
        </p:spPr>
        <p:txBody>
          <a:bodyPr wrap="square" rtlCol="0">
            <a:spAutoFit/>
          </a:bodyPr>
          <a:lstStyle/>
          <a:p>
            <a:r>
              <a:rPr lang="en-US" sz="3467" noProof="1"/>
              <a:t>Analisis Balok Dengan Metode Slope-Deflection</a:t>
            </a:r>
            <a:endParaRPr lang="id-ID" sz="3467" noProof="1"/>
          </a:p>
        </p:txBody>
      </p:sp>
      <p:sp>
        <p:nvSpPr>
          <p:cNvPr id="2" name="Content Placeholder 1"/>
          <p:cNvSpPr>
            <a:spLocks noGrp="1"/>
          </p:cNvSpPr>
          <p:nvPr>
            <p:ph idx="1"/>
          </p:nvPr>
        </p:nvSpPr>
        <p:spPr/>
        <p:txBody>
          <a:bodyPr>
            <a:normAutofit fontScale="70000" lnSpcReduction="20000"/>
          </a:bodyPr>
          <a:lstStyle/>
          <a:p>
            <a:pPr marL="0" indent="0">
              <a:buNone/>
            </a:pPr>
            <a:endParaRPr lang="en-US" b="1" noProof="1"/>
          </a:p>
          <a:p>
            <a:pPr marL="0" indent="0">
              <a:buNone/>
            </a:pPr>
            <a:endParaRPr lang="en-US" b="1" noProof="1"/>
          </a:p>
          <a:p>
            <a:pPr marL="0" indent="0">
              <a:buNone/>
            </a:pPr>
            <a:endParaRPr lang="en-US" b="1" noProof="1"/>
          </a:p>
          <a:p>
            <a:pPr marL="0" indent="0">
              <a:buNone/>
            </a:pPr>
            <a:endParaRPr lang="en-US" b="1" noProof="1"/>
          </a:p>
          <a:p>
            <a:pPr marL="0" indent="0">
              <a:buNone/>
            </a:pPr>
            <a:endParaRPr lang="en-US" noProof="1"/>
          </a:p>
          <a:p>
            <a:pPr marL="0" indent="0">
              <a:buNone/>
            </a:pPr>
            <a:r>
              <a:rPr lang="en-US" noProof="1"/>
              <a:t>Dengan meninjau keseimbangan titik B diperoleh :</a:t>
            </a:r>
          </a:p>
          <a:p>
            <a:pPr marL="0" indent="0">
              <a:buNone/>
            </a:pPr>
            <a:r>
              <a:rPr lang="en-US" noProof="1"/>
              <a:t>	</a:t>
            </a:r>
            <a:r>
              <a:rPr lang="en-US" noProof="1">
                <a:latin typeface="Symbol" pitchFamily="18" charset="2"/>
              </a:rPr>
              <a:t>S</a:t>
            </a:r>
            <a:r>
              <a:rPr lang="en-US" noProof="1"/>
              <a:t>M</a:t>
            </a:r>
            <a:r>
              <a:rPr lang="en-US" baseline="-25000" noProof="1"/>
              <a:t>B</a:t>
            </a:r>
            <a:r>
              <a:rPr lang="en-US" noProof="1"/>
              <a:t> = 0		M</a:t>
            </a:r>
            <a:r>
              <a:rPr lang="en-US" baseline="-25000" noProof="1"/>
              <a:t>BA</a:t>
            </a:r>
            <a:r>
              <a:rPr lang="en-US" noProof="1"/>
              <a:t> + M</a:t>
            </a:r>
            <a:r>
              <a:rPr lang="en-US" baseline="-25000" noProof="1"/>
              <a:t>BC</a:t>
            </a:r>
            <a:r>
              <a:rPr lang="en-US" noProof="1"/>
              <a:t> = 0	</a:t>
            </a:r>
          </a:p>
          <a:p>
            <a:pPr marL="0" indent="0">
              <a:buNone/>
            </a:pPr>
            <a:r>
              <a:rPr lang="en-US" noProof="1"/>
              <a:t>Akhirnya didapatkan </a:t>
            </a:r>
            <a:r>
              <a:rPr lang="en-US" noProof="1">
                <a:latin typeface="Symbol" pitchFamily="18" charset="2"/>
              </a:rPr>
              <a:t>q</a:t>
            </a:r>
            <a:r>
              <a:rPr lang="en-US" baseline="-25000" noProof="1"/>
              <a:t>B</a:t>
            </a:r>
            <a:r>
              <a:rPr lang="en-US" noProof="1"/>
              <a:t> = 6,17/EI</a:t>
            </a:r>
          </a:p>
          <a:p>
            <a:pPr marL="0" indent="0">
              <a:buNone/>
            </a:pPr>
            <a:r>
              <a:rPr lang="en-US" noProof="1"/>
              <a:t>Substitusikan </a:t>
            </a:r>
            <a:r>
              <a:rPr lang="en-US" noProof="1">
                <a:latin typeface="Symbol" pitchFamily="18" charset="2"/>
              </a:rPr>
              <a:t>q</a:t>
            </a:r>
            <a:r>
              <a:rPr lang="en-US" baseline="-25000" noProof="1"/>
              <a:t>B</a:t>
            </a:r>
            <a:r>
              <a:rPr lang="en-US" noProof="1"/>
              <a:t> ke persamaan-persamaan sebelumnya dan diperoleh :</a:t>
            </a:r>
          </a:p>
          <a:p>
            <a:pPr marL="0" indent="0">
              <a:buNone/>
            </a:pPr>
            <a:r>
              <a:rPr lang="en-US" noProof="1"/>
              <a:t>	M</a:t>
            </a:r>
            <a:r>
              <a:rPr lang="en-US" baseline="-25000" noProof="1"/>
              <a:t>AB</a:t>
            </a:r>
            <a:r>
              <a:rPr lang="en-US" noProof="1"/>
              <a:t> =  1,54 kN</a:t>
            </a:r>
            <a:r>
              <a:rPr lang="en-US" noProof="1">
                <a:sym typeface="Symbol"/>
              </a:rPr>
              <a:t></a:t>
            </a:r>
            <a:r>
              <a:rPr lang="en-US" noProof="1"/>
              <a:t>m		M</a:t>
            </a:r>
            <a:r>
              <a:rPr lang="en-US" baseline="-25000" noProof="1"/>
              <a:t>BA</a:t>
            </a:r>
            <a:r>
              <a:rPr lang="en-US" noProof="1"/>
              <a:t> =  3,09 kN</a:t>
            </a:r>
            <a:r>
              <a:rPr lang="en-US" noProof="1">
                <a:sym typeface="Symbol"/>
              </a:rPr>
              <a:t></a:t>
            </a:r>
            <a:r>
              <a:rPr lang="en-US" noProof="1"/>
              <a:t>m</a:t>
            </a:r>
          </a:p>
          <a:p>
            <a:pPr marL="0" indent="0">
              <a:buNone/>
            </a:pPr>
            <a:r>
              <a:rPr lang="en-US" noProof="1"/>
              <a:t>	M</a:t>
            </a:r>
            <a:r>
              <a:rPr lang="en-US" baseline="-25000" noProof="1"/>
              <a:t>BC</a:t>
            </a:r>
            <a:r>
              <a:rPr lang="en-US" noProof="1"/>
              <a:t> =  </a:t>
            </a:r>
            <a:r>
              <a:rPr lang="en-US" noProof="1">
                <a:sym typeface="Symbol"/>
              </a:rPr>
              <a:t></a:t>
            </a:r>
            <a:r>
              <a:rPr lang="en-US" noProof="1"/>
              <a:t> 3,09 kN</a:t>
            </a:r>
            <a:r>
              <a:rPr lang="en-US" noProof="1">
                <a:sym typeface="Symbol"/>
              </a:rPr>
              <a:t></a:t>
            </a:r>
            <a:r>
              <a:rPr lang="en-US" noProof="1"/>
              <a:t>m	M</a:t>
            </a:r>
            <a:r>
              <a:rPr lang="en-US" baseline="-25000" noProof="1"/>
              <a:t>CB</a:t>
            </a:r>
            <a:r>
              <a:rPr lang="en-US" noProof="1"/>
              <a:t> =  12,86 kN</a:t>
            </a:r>
            <a:r>
              <a:rPr lang="en-US" noProof="1">
                <a:sym typeface="Symbol"/>
              </a:rPr>
              <a:t></a:t>
            </a:r>
            <a:r>
              <a:rPr lang="en-US" noProof="1"/>
              <a:t>m</a:t>
            </a:r>
          </a:p>
          <a:p>
            <a:pPr marL="0" indent="0">
              <a:buNone/>
            </a:pPr>
            <a:endParaRPr lang="en-US" noProof="1"/>
          </a:p>
          <a:p>
            <a:pPr marL="0" indent="0">
              <a:buNone/>
            </a:pPr>
            <a:endParaRPr lang="en-US" noProof="1"/>
          </a:p>
          <a:p>
            <a:pPr marL="0" indent="0">
              <a:buNone/>
            </a:pPr>
            <a:endParaRPr lang="en-US" noProof="1"/>
          </a:p>
        </p:txBody>
      </p:sp>
      <p:graphicFrame>
        <p:nvGraphicFramePr>
          <p:cNvPr id="3" name="Object 2"/>
          <p:cNvGraphicFramePr>
            <a:graphicFrameLocks noChangeAspect="1"/>
          </p:cNvGraphicFramePr>
          <p:nvPr>
            <p:extLst>
              <p:ext uri="{D42A27DB-BD31-4B8C-83A1-F6EECF244321}">
                <p14:modId xmlns:p14="http://schemas.microsoft.com/office/powerpoint/2010/main" val="3293778503"/>
              </p:ext>
            </p:extLst>
          </p:nvPr>
        </p:nvGraphicFramePr>
        <p:xfrm>
          <a:off x="2910029" y="3187276"/>
          <a:ext cx="6385131" cy="1872208"/>
        </p:xfrm>
        <a:graphic>
          <a:graphicData uri="http://schemas.openxmlformats.org/presentationml/2006/ole">
            <mc:AlternateContent xmlns:mc="http://schemas.openxmlformats.org/markup-compatibility/2006">
              <mc:Choice xmlns:v="urn:schemas-microsoft-com:vml" Requires="v">
                <p:oleObj spid="_x0000_s58369" name="Equation" r:id="rId3" imgW="2730240" imgH="799920" progId="Equation.3">
                  <p:embed/>
                </p:oleObj>
              </mc:Choice>
              <mc:Fallback>
                <p:oleObj name="Equation" r:id="rId3" imgW="2730240" imgH="799920" progId="Equation.3">
                  <p:embed/>
                  <p:pic>
                    <p:nvPicPr>
                      <p:cNvPr id="3" name="Object 2"/>
                      <p:cNvPicPr/>
                      <p:nvPr/>
                    </p:nvPicPr>
                    <p:blipFill>
                      <a:blip r:embed="rId4"/>
                      <a:stretch>
                        <a:fillRect/>
                      </a:stretch>
                    </p:blipFill>
                    <p:spPr>
                      <a:xfrm>
                        <a:off x="2910029" y="3187276"/>
                        <a:ext cx="6385131" cy="1872208"/>
                      </a:xfrm>
                      <a:prstGeom prst="rect">
                        <a:avLst/>
                      </a:prstGeom>
                    </p:spPr>
                  </p:pic>
                </p:oleObj>
              </mc:Fallback>
            </mc:AlternateContent>
          </a:graphicData>
        </a:graphic>
      </p:graphicFrame>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5300" y="3600850"/>
            <a:ext cx="2288254" cy="212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585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319888" y="1790803"/>
            <a:ext cx="10187750" cy="625877"/>
          </a:xfrm>
          <a:prstGeom prst="rect">
            <a:avLst/>
          </a:prstGeom>
          <a:solidFill>
            <a:schemeClr val="accent2">
              <a:lumMod val="60000"/>
              <a:lumOff val="40000"/>
            </a:schemeClr>
          </a:solidFill>
        </p:spPr>
        <p:txBody>
          <a:bodyPr wrap="square" rtlCol="0">
            <a:spAutoFit/>
          </a:bodyPr>
          <a:lstStyle/>
          <a:p>
            <a:r>
              <a:rPr lang="en-US" sz="3467" noProof="1"/>
              <a:t>Analisis Balok Dengan Metode Slope-Deflection</a:t>
            </a:r>
            <a:endParaRPr lang="id-ID" sz="3467" noProof="1"/>
          </a:p>
        </p:txBody>
      </p:sp>
      <p:sp>
        <p:nvSpPr>
          <p:cNvPr id="2" name="Content Placeholder 1"/>
          <p:cNvSpPr>
            <a:spLocks noGrp="1"/>
          </p:cNvSpPr>
          <p:nvPr>
            <p:ph idx="1"/>
          </p:nvPr>
        </p:nvSpPr>
        <p:spPr/>
        <p:txBody>
          <a:bodyPr>
            <a:normAutofit fontScale="92500" lnSpcReduction="20000"/>
          </a:bodyPr>
          <a:lstStyle/>
          <a:p>
            <a:pPr marL="0" indent="0">
              <a:buNone/>
            </a:pPr>
            <a:r>
              <a:rPr lang="en-US" noProof="1"/>
              <a:t>Free body diagram :</a:t>
            </a:r>
          </a:p>
          <a:p>
            <a:pPr marL="0" indent="0">
              <a:buNone/>
            </a:pPr>
            <a:endParaRPr lang="en-US" b="1" noProof="1"/>
          </a:p>
          <a:p>
            <a:pPr marL="0" indent="0">
              <a:buNone/>
            </a:pPr>
            <a:endParaRPr lang="en-US" b="1" noProof="1"/>
          </a:p>
          <a:p>
            <a:pPr marL="0" indent="0">
              <a:buNone/>
            </a:pPr>
            <a:endParaRPr lang="en-US" b="1" noProof="1"/>
          </a:p>
          <a:p>
            <a:pPr marL="0" indent="0">
              <a:buNone/>
            </a:pPr>
            <a:endParaRPr lang="en-US" noProof="1"/>
          </a:p>
          <a:p>
            <a:pPr marL="0" indent="0">
              <a:buNone/>
            </a:pPr>
            <a:r>
              <a:rPr lang="en-US" noProof="1"/>
              <a:t>A</a:t>
            </a:r>
            <a:r>
              <a:rPr lang="en-US" baseline="-25000" noProof="1"/>
              <a:t>y</a:t>
            </a:r>
            <a:r>
              <a:rPr lang="en-US" noProof="1"/>
              <a:t> = - (1,54/8) - (3,09/8) = - 0,579 kN (</a:t>
            </a:r>
            <a:r>
              <a:rPr lang="en-US" noProof="1">
                <a:sym typeface="Symbol"/>
              </a:rPr>
              <a:t>)</a:t>
            </a:r>
          </a:p>
          <a:p>
            <a:pPr marL="0" indent="0">
              <a:buNone/>
            </a:pPr>
            <a:r>
              <a:rPr lang="en-US" noProof="1">
                <a:sym typeface="Symbol"/>
              </a:rPr>
              <a:t>B</a:t>
            </a:r>
            <a:r>
              <a:rPr lang="en-US" baseline="-25000" noProof="1">
                <a:sym typeface="Symbol"/>
              </a:rPr>
              <a:t>yL</a:t>
            </a:r>
            <a:r>
              <a:rPr lang="en-US" noProof="1">
                <a:sym typeface="Symbol"/>
              </a:rPr>
              <a:t> = (1,54/8) + (3,09/8) = 0,579 kN ()</a:t>
            </a:r>
          </a:p>
          <a:p>
            <a:pPr marL="0" indent="0">
              <a:buNone/>
            </a:pPr>
            <a:r>
              <a:rPr lang="en-US" noProof="1">
                <a:sym typeface="Symbol"/>
              </a:rPr>
              <a:t>B</a:t>
            </a:r>
            <a:r>
              <a:rPr lang="en-US" baseline="-25000" noProof="1">
                <a:sym typeface="Symbol"/>
              </a:rPr>
              <a:t>yR</a:t>
            </a:r>
            <a:r>
              <a:rPr lang="en-US" noProof="1">
                <a:sym typeface="Symbol"/>
              </a:rPr>
              <a:t> = (3,09/6) - (12,86/6) + (0,5*6*6*2/6) = 4,37 kN ()</a:t>
            </a:r>
          </a:p>
          <a:p>
            <a:pPr marL="0" indent="0">
              <a:buNone/>
            </a:pPr>
            <a:r>
              <a:rPr lang="en-US" noProof="1">
                <a:sym typeface="Symbol"/>
              </a:rPr>
              <a:t>C</a:t>
            </a:r>
            <a:r>
              <a:rPr lang="en-US" baseline="-25000" noProof="1">
                <a:sym typeface="Symbol"/>
              </a:rPr>
              <a:t>y</a:t>
            </a:r>
            <a:r>
              <a:rPr lang="en-US" noProof="1">
                <a:sym typeface="Symbol"/>
              </a:rPr>
              <a:t> = -(3,09/6) + (12,86/6) + (0.5*6*6*4/6) = 13,63 kN ()</a:t>
            </a:r>
            <a:endParaRPr lang="en-US" noProof="1"/>
          </a:p>
          <a:p>
            <a:pPr marL="0" indent="0">
              <a:buNone/>
            </a:pPr>
            <a:endParaRPr lang="en-US" noProof="1"/>
          </a:p>
          <a:p>
            <a:pPr marL="0" indent="0">
              <a:buNone/>
            </a:pPr>
            <a:endParaRPr lang="en-US" noProof="1"/>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81" y="4224919"/>
            <a:ext cx="5049308" cy="1706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5070" y="3834146"/>
            <a:ext cx="4526492" cy="200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160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319888" y="1789652"/>
            <a:ext cx="10601818" cy="625877"/>
          </a:xfrm>
          <a:prstGeom prst="rect">
            <a:avLst/>
          </a:prstGeom>
          <a:solidFill>
            <a:schemeClr val="accent2">
              <a:lumMod val="60000"/>
              <a:lumOff val="40000"/>
            </a:schemeClr>
          </a:solidFill>
        </p:spPr>
        <p:txBody>
          <a:bodyPr wrap="square" rtlCol="0">
            <a:spAutoFit/>
          </a:bodyPr>
          <a:lstStyle/>
          <a:p>
            <a:r>
              <a:rPr lang="en-US" sz="3467" noProof="1"/>
              <a:t>Analisis Balok Dengan Metode Slope-Deflection</a:t>
            </a:r>
            <a:endParaRPr lang="id-ID" sz="3467" noProof="1"/>
          </a:p>
        </p:txBody>
      </p:sp>
      <p:sp>
        <p:nvSpPr>
          <p:cNvPr id="2" name="Content Placeholder 1"/>
          <p:cNvSpPr>
            <a:spLocks noGrp="1"/>
          </p:cNvSpPr>
          <p:nvPr>
            <p:ph idx="1"/>
          </p:nvPr>
        </p:nvSpPr>
        <p:spPr/>
        <p:txBody>
          <a:bodyPr>
            <a:normAutofit/>
          </a:bodyPr>
          <a:lstStyle/>
          <a:p>
            <a:pPr marL="0" indent="0">
              <a:buNone/>
            </a:pPr>
            <a:r>
              <a:rPr lang="en-US" noProof="1"/>
              <a:t>Diagram Gaya Geser dan Momen Lentur :</a:t>
            </a:r>
          </a:p>
          <a:p>
            <a:pPr marL="0" indent="0">
              <a:buNone/>
            </a:pPr>
            <a:endParaRPr lang="en-US" b="1" noProof="1"/>
          </a:p>
          <a:p>
            <a:pPr marL="0" indent="0">
              <a:buNone/>
            </a:pPr>
            <a:endParaRPr lang="en-US" b="1" noProof="1"/>
          </a:p>
          <a:p>
            <a:pPr marL="0" indent="0">
              <a:buNone/>
            </a:pPr>
            <a:endParaRPr lang="en-US" b="1" noProof="1"/>
          </a:p>
          <a:p>
            <a:pPr marL="0" indent="0">
              <a:buNone/>
            </a:pPr>
            <a:endParaRPr lang="en-US" noProof="1"/>
          </a:p>
          <a:p>
            <a:pPr marL="0" indent="0">
              <a:buNone/>
            </a:pPr>
            <a:endParaRPr lang="en-US" noProof="1"/>
          </a:p>
          <a:p>
            <a:pPr marL="0" indent="0">
              <a:buNone/>
            </a:pPr>
            <a:endParaRPr lang="en-US" noProof="1"/>
          </a:p>
          <a:p>
            <a:pPr marL="0" indent="0">
              <a:buNone/>
            </a:pPr>
            <a:endParaRPr lang="en-US" noProof="1"/>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8697" y="2586974"/>
            <a:ext cx="5806017" cy="62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430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316237" y="1868229"/>
            <a:ext cx="10553710" cy="625877"/>
          </a:xfrm>
          <a:prstGeom prst="rect">
            <a:avLst/>
          </a:prstGeom>
          <a:solidFill>
            <a:schemeClr val="accent2">
              <a:lumMod val="60000"/>
              <a:lumOff val="40000"/>
            </a:schemeClr>
          </a:solidFill>
        </p:spPr>
        <p:txBody>
          <a:bodyPr wrap="square" rtlCol="0">
            <a:spAutoFit/>
          </a:bodyPr>
          <a:lstStyle/>
          <a:p>
            <a:r>
              <a:rPr lang="en-US" sz="3467" noProof="1"/>
              <a:t>Analisis Balok Dengan Metode Slope-Deflection</a:t>
            </a:r>
            <a:endParaRPr lang="id-ID" sz="3467" noProof="1"/>
          </a:p>
        </p:txBody>
      </p:sp>
      <p:sp>
        <p:nvSpPr>
          <p:cNvPr id="2" name="Content Placeholder 1"/>
          <p:cNvSpPr>
            <a:spLocks noGrp="1"/>
          </p:cNvSpPr>
          <p:nvPr>
            <p:ph idx="1"/>
          </p:nvPr>
        </p:nvSpPr>
        <p:spPr/>
        <p:txBody>
          <a:bodyPr>
            <a:normAutofit/>
          </a:bodyPr>
          <a:lstStyle/>
          <a:p>
            <a:pPr marL="0" indent="0">
              <a:buNone/>
            </a:pPr>
            <a:r>
              <a:rPr lang="en-US" noProof="1"/>
              <a:t>Gambarkan diagram gaya lintang dan momen lentur untuk balok pada Gambar, asumsikan EI konstan</a:t>
            </a:r>
          </a:p>
          <a:p>
            <a:pPr marL="0" indent="0">
              <a:buNone/>
            </a:pPr>
            <a:endParaRPr lang="en-US" noProof="1"/>
          </a:p>
        </p:txBody>
      </p:sp>
      <p:graphicFrame>
        <p:nvGraphicFramePr>
          <p:cNvPr id="3" name="Object 2"/>
          <p:cNvGraphicFramePr>
            <a:graphicFrameLocks noChangeAspect="1"/>
          </p:cNvGraphicFramePr>
          <p:nvPr>
            <p:extLst>
              <p:ext uri="{D42A27DB-BD31-4B8C-83A1-F6EECF244321}">
                <p14:modId xmlns:p14="http://schemas.microsoft.com/office/powerpoint/2010/main" val="156347459"/>
              </p:ext>
            </p:extLst>
          </p:nvPr>
        </p:nvGraphicFramePr>
        <p:xfrm>
          <a:off x="2808882" y="4492435"/>
          <a:ext cx="5200578" cy="4580345"/>
        </p:xfrm>
        <a:graphic>
          <a:graphicData uri="http://schemas.openxmlformats.org/presentationml/2006/ole">
            <mc:AlternateContent xmlns:mc="http://schemas.openxmlformats.org/markup-compatibility/2006">
              <mc:Choice xmlns:v="urn:schemas-microsoft-com:vml" Requires="v">
                <p:oleObj spid="_x0000_s61441" name="Equation" r:id="rId3" imgW="2971800" imgH="2616120" progId="Equation.3">
                  <p:embed/>
                </p:oleObj>
              </mc:Choice>
              <mc:Fallback>
                <p:oleObj name="Equation" r:id="rId3" imgW="2971800" imgH="2616120" progId="Equation.3">
                  <p:embed/>
                  <p:pic>
                    <p:nvPicPr>
                      <p:cNvPr id="3" name="Object 2"/>
                      <p:cNvPicPr/>
                      <p:nvPr/>
                    </p:nvPicPr>
                    <p:blipFill>
                      <a:blip r:embed="rId4"/>
                      <a:stretch>
                        <a:fillRect/>
                      </a:stretch>
                    </p:blipFill>
                    <p:spPr>
                      <a:xfrm>
                        <a:off x="2808882" y="4492435"/>
                        <a:ext cx="5200578" cy="4580345"/>
                      </a:xfrm>
                      <a:prstGeom prst="rect">
                        <a:avLst/>
                      </a:prstGeom>
                    </p:spPr>
                  </p:pic>
                </p:oleObj>
              </mc:Fallback>
            </mc:AlternateContent>
          </a:graphicData>
        </a:graphic>
      </p:graphicFrame>
      <p:pic>
        <p:nvPicPr>
          <p:cNvPr id="1229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1173" y="3600850"/>
            <a:ext cx="4665740" cy="195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nvGraphicFramePr>
        <p:xfrm>
          <a:off x="8909081" y="5785093"/>
          <a:ext cx="4868158" cy="1756481"/>
        </p:xfrm>
        <a:graphic>
          <a:graphicData uri="http://schemas.openxmlformats.org/presentationml/2006/ole">
            <mc:AlternateContent xmlns:mc="http://schemas.openxmlformats.org/markup-compatibility/2006">
              <mc:Choice xmlns:v="urn:schemas-microsoft-com:vml" Requires="v">
                <p:oleObj spid="_x0000_s61442" name="Equation" r:id="rId6" imgW="2781000" imgH="1002960" progId="Equation.3">
                  <p:embed/>
                </p:oleObj>
              </mc:Choice>
              <mc:Fallback>
                <p:oleObj name="Equation" r:id="rId6" imgW="2781000" imgH="1002960" progId="Equation.3">
                  <p:embed/>
                  <p:pic>
                    <p:nvPicPr>
                      <p:cNvPr id="4" name="Object 3"/>
                      <p:cNvPicPr>
                        <a:picLocks noChangeAspect="1" noChangeArrowheads="1"/>
                      </p:cNvPicPr>
                      <p:nvPr/>
                    </p:nvPicPr>
                    <p:blipFill>
                      <a:blip r:embed="rId7"/>
                      <a:srcRect/>
                      <a:stretch>
                        <a:fillRect/>
                      </a:stretch>
                    </p:blipFill>
                    <p:spPr bwMode="auto">
                      <a:xfrm>
                        <a:off x="8909081" y="5785093"/>
                        <a:ext cx="4868158" cy="175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29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65242" y="7345267"/>
            <a:ext cx="2834217"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067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319888" y="1868229"/>
            <a:ext cx="10222255" cy="625877"/>
          </a:xfrm>
          <a:prstGeom prst="rect">
            <a:avLst/>
          </a:prstGeom>
          <a:solidFill>
            <a:schemeClr val="accent2">
              <a:lumMod val="60000"/>
              <a:lumOff val="40000"/>
            </a:schemeClr>
          </a:solidFill>
        </p:spPr>
        <p:txBody>
          <a:bodyPr wrap="square" rtlCol="0">
            <a:spAutoFit/>
          </a:bodyPr>
          <a:lstStyle/>
          <a:p>
            <a:r>
              <a:rPr lang="en-US" sz="3467" noProof="1"/>
              <a:t>Analisis Balok Dengan Metode Slope-Deflection</a:t>
            </a:r>
            <a:endParaRPr lang="id-ID" sz="3467" noProof="1"/>
          </a:p>
        </p:txBody>
      </p:sp>
      <p:sp>
        <p:nvSpPr>
          <p:cNvPr id="2" name="Content Placeholder 1"/>
          <p:cNvSpPr>
            <a:spLocks noGrp="1"/>
          </p:cNvSpPr>
          <p:nvPr>
            <p:ph idx="1"/>
          </p:nvPr>
        </p:nvSpPr>
        <p:spPr>
          <a:xfrm>
            <a:off x="1319888" y="2872373"/>
            <a:ext cx="14954985" cy="5337419"/>
          </a:xfrm>
        </p:spPr>
        <p:txBody>
          <a:bodyPr>
            <a:normAutofit/>
          </a:bodyPr>
          <a:lstStyle/>
          <a:p>
            <a:pPr marL="0" indent="0">
              <a:buNone/>
            </a:pPr>
            <a:r>
              <a:rPr lang="en-US" noProof="1"/>
              <a:t>Dari keseimbangan gaya titik B :</a:t>
            </a:r>
          </a:p>
          <a:p>
            <a:pPr marL="0" indent="0">
              <a:buNone/>
            </a:pPr>
            <a:r>
              <a:rPr lang="en-US" noProof="1">
                <a:latin typeface="Symbol" pitchFamily="18" charset="2"/>
              </a:rPr>
              <a:t>	S</a:t>
            </a:r>
            <a:r>
              <a:rPr lang="en-US" noProof="1"/>
              <a:t>M</a:t>
            </a:r>
            <a:r>
              <a:rPr lang="en-US" baseline="-25000" noProof="1"/>
              <a:t>B</a:t>
            </a:r>
            <a:r>
              <a:rPr lang="en-US" noProof="1"/>
              <a:t> = 0		M</a:t>
            </a:r>
            <a:r>
              <a:rPr lang="en-US" baseline="-25000" noProof="1"/>
              <a:t>BA</a:t>
            </a:r>
            <a:r>
              <a:rPr lang="en-US" noProof="1"/>
              <a:t> + M</a:t>
            </a:r>
            <a:r>
              <a:rPr lang="en-US" baseline="-25000" noProof="1"/>
              <a:t>BC</a:t>
            </a:r>
            <a:r>
              <a:rPr lang="en-US" noProof="1"/>
              <a:t> = 0</a:t>
            </a:r>
          </a:p>
          <a:p>
            <a:pPr marL="0" indent="0">
              <a:buNone/>
            </a:pPr>
            <a:r>
              <a:rPr lang="en-US" noProof="1"/>
              <a:t>Dan nilai </a:t>
            </a:r>
            <a:r>
              <a:rPr lang="en-US" noProof="1">
                <a:latin typeface="Symbol" pitchFamily="18" charset="2"/>
              </a:rPr>
              <a:t>q</a:t>
            </a:r>
            <a:r>
              <a:rPr lang="en-US" baseline="-25000" noProof="1"/>
              <a:t>B</a:t>
            </a:r>
            <a:r>
              <a:rPr lang="en-US" noProof="1"/>
              <a:t> = </a:t>
            </a:r>
            <a:r>
              <a:rPr lang="en-US" noProof="1">
                <a:sym typeface="Symbol"/>
              </a:rPr>
              <a:t> 144/EI.</a:t>
            </a:r>
          </a:p>
          <a:p>
            <a:pPr marL="0" indent="0">
              <a:buNone/>
            </a:pPr>
            <a:r>
              <a:rPr lang="en-US" noProof="1">
                <a:sym typeface="Symbol"/>
              </a:rPr>
              <a:t>Substitusikan </a:t>
            </a:r>
            <a:r>
              <a:rPr lang="en-US" noProof="1">
                <a:latin typeface="Symbol" pitchFamily="18" charset="2"/>
                <a:sym typeface="Symbol"/>
              </a:rPr>
              <a:t>q</a:t>
            </a:r>
            <a:r>
              <a:rPr lang="en-US" baseline="-25000" noProof="1">
                <a:sym typeface="Symbol"/>
              </a:rPr>
              <a:t>B</a:t>
            </a:r>
            <a:r>
              <a:rPr lang="en-US" noProof="1">
                <a:sym typeface="Symbol"/>
              </a:rPr>
              <a:t> ke persamaan-persamaan sebelumnya guna mendapatkan :</a:t>
            </a:r>
          </a:p>
          <a:p>
            <a:pPr marL="0" indent="0">
              <a:buNone/>
            </a:pPr>
            <a:r>
              <a:rPr lang="en-US" i="1" noProof="1">
                <a:sym typeface="Symbol"/>
              </a:rPr>
              <a:t>M</a:t>
            </a:r>
            <a:r>
              <a:rPr lang="en-US" baseline="-25000" noProof="1">
                <a:sym typeface="Symbol"/>
              </a:rPr>
              <a:t>AB</a:t>
            </a:r>
            <a:r>
              <a:rPr lang="en-US" noProof="1">
                <a:sym typeface="Symbol"/>
              </a:rPr>
              <a:t> =  135 kNm</a:t>
            </a:r>
          </a:p>
          <a:p>
            <a:pPr marL="0" indent="0">
              <a:buNone/>
            </a:pPr>
            <a:r>
              <a:rPr lang="en-US" i="1" noProof="1">
                <a:sym typeface="Symbol"/>
              </a:rPr>
              <a:t>M</a:t>
            </a:r>
            <a:r>
              <a:rPr lang="en-US" baseline="-25000" noProof="1">
                <a:sym typeface="Symbol"/>
              </a:rPr>
              <a:t>BA</a:t>
            </a:r>
            <a:r>
              <a:rPr lang="en-US" noProof="1">
                <a:sym typeface="Symbol"/>
              </a:rPr>
              <a:t> = 90 kNm</a:t>
            </a:r>
          </a:p>
          <a:p>
            <a:pPr marL="0" indent="0">
              <a:buNone/>
            </a:pPr>
            <a:r>
              <a:rPr lang="en-US" i="1" noProof="1">
                <a:sym typeface="Symbol"/>
              </a:rPr>
              <a:t>M</a:t>
            </a:r>
            <a:r>
              <a:rPr lang="en-US" baseline="-25000" noProof="1">
                <a:sym typeface="Symbol"/>
              </a:rPr>
              <a:t>BC</a:t>
            </a:r>
            <a:r>
              <a:rPr lang="en-US" noProof="1">
                <a:sym typeface="Symbol"/>
              </a:rPr>
              <a:t> =  90 kNm</a:t>
            </a:r>
            <a:endParaRPr lang="en-US" noProof="1"/>
          </a:p>
        </p:txBody>
      </p:sp>
      <p:pic>
        <p:nvPicPr>
          <p:cNvPr id="1229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3265" y="3496838"/>
            <a:ext cx="1976220" cy="169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328" y="6220573"/>
            <a:ext cx="8081875" cy="160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33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55796" y="2098548"/>
            <a:ext cx="7072786" cy="625877"/>
          </a:xfrm>
          <a:prstGeom prst="rect">
            <a:avLst/>
          </a:prstGeom>
          <a:solidFill>
            <a:schemeClr val="accent2">
              <a:lumMod val="60000"/>
              <a:lumOff val="40000"/>
            </a:schemeClr>
          </a:solidFill>
        </p:spPr>
        <p:txBody>
          <a:bodyPr wrap="square" rtlCol="0">
            <a:spAutoFit/>
          </a:bodyPr>
          <a:lstStyle/>
          <a:p>
            <a:r>
              <a:rPr lang="en-US" sz="3467" noProof="1"/>
              <a:t>Persamaan Slope-Deflection</a:t>
            </a:r>
            <a:endParaRPr lang="id-ID" sz="3467" noProof="1"/>
          </a:p>
        </p:txBody>
      </p:sp>
      <p:sp>
        <p:nvSpPr>
          <p:cNvPr id="4" name="Rectangle 3"/>
          <p:cNvSpPr txBox="1">
            <a:spLocks noRot="1" noChangeArrowheads="1"/>
          </p:cNvSpPr>
          <p:nvPr/>
        </p:nvSpPr>
        <p:spPr>
          <a:xfrm>
            <a:off x="2861469" y="3047078"/>
            <a:ext cx="11887200" cy="653750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TW" sz="2889" dirty="0">
              <a:sym typeface="Symbol" pitchFamily="18" charset="2"/>
            </a:endParaRPr>
          </a:p>
          <a:p>
            <a:endParaRPr lang="en-US" altLang="zh-TW" sz="2889" dirty="0"/>
          </a:p>
          <a:p>
            <a:endParaRPr lang="en-US" altLang="zh-TW" sz="2889" dirty="0"/>
          </a:p>
        </p:txBody>
      </p:sp>
      <p:sp>
        <p:nvSpPr>
          <p:cNvPr id="3" name="Content Placeholder 2"/>
          <p:cNvSpPr>
            <a:spLocks noGrp="1"/>
          </p:cNvSpPr>
          <p:nvPr>
            <p:ph idx="1"/>
          </p:nvPr>
        </p:nvSpPr>
        <p:spPr/>
        <p:txBody>
          <a:bodyPr>
            <a:normAutofit fontScale="92500"/>
          </a:bodyPr>
          <a:lstStyle/>
          <a:p>
            <a:r>
              <a:rPr lang="en-US" noProof="1"/>
              <a:t>Perpindahan(displacement) merupakan variabel utama yang tak diketahui, disebut pula sebagai derajat kebebasan (degree of freedom)</a:t>
            </a:r>
          </a:p>
          <a:p>
            <a:r>
              <a:rPr lang="en-US" noProof="1"/>
              <a:t>Jumlah Degree of Freedom yang dimiliki suatu struktur sering juga disebutkan sebagai derajat ketidaktentuan kinematik</a:t>
            </a:r>
          </a:p>
          <a:p>
            <a:r>
              <a:rPr lang="en-US" noProof="1"/>
              <a:t>Perpindahan yang dimaksud selain lendutan dapat pula berupa sudut rotasi pada suatu titik</a:t>
            </a:r>
          </a:p>
          <a:p>
            <a:r>
              <a:rPr lang="en-US" noProof="1"/>
              <a:t>Selanjutnya disusun pula persamaan kompatibilitas untuk mendapatkan perpindahan dari titik-titik kumpul, dan kemudian dapat digunakan untuk menghitung reaksi tumpuan</a:t>
            </a:r>
          </a:p>
          <a:p>
            <a:r>
              <a:rPr lang="en-US" noProof="1"/>
              <a:t>Tiga metode analisis struktur berbasis displacement adalah : slope-deflection, distribusi momen dan metode matriks</a:t>
            </a:r>
          </a:p>
          <a:p>
            <a:endParaRPr lang="id-ID" noProof="1"/>
          </a:p>
        </p:txBody>
      </p:sp>
    </p:spTree>
    <p:extLst>
      <p:ext uri="{BB962C8B-B14F-4D97-AF65-F5344CB8AC3E}">
        <p14:creationId xmlns:p14="http://schemas.microsoft.com/office/powerpoint/2010/main" val="1156149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319888" y="1652148"/>
            <a:ext cx="10412037" cy="625877"/>
          </a:xfrm>
          <a:prstGeom prst="rect">
            <a:avLst/>
          </a:prstGeom>
          <a:solidFill>
            <a:schemeClr val="accent2">
              <a:lumMod val="60000"/>
              <a:lumOff val="40000"/>
            </a:schemeClr>
          </a:solidFill>
        </p:spPr>
        <p:txBody>
          <a:bodyPr wrap="square" rtlCol="0">
            <a:spAutoFit/>
          </a:bodyPr>
          <a:lstStyle/>
          <a:p>
            <a:r>
              <a:rPr lang="en-US" sz="3467" noProof="1"/>
              <a:t>Analisis Balok Dengan Metode Slope-Deflection</a:t>
            </a:r>
            <a:endParaRPr lang="id-ID" sz="3467" noProof="1"/>
          </a:p>
        </p:txBody>
      </p:sp>
      <p:sp>
        <p:nvSpPr>
          <p:cNvPr id="2" name="Content Placeholder 1"/>
          <p:cNvSpPr>
            <a:spLocks noGrp="1"/>
          </p:cNvSpPr>
          <p:nvPr>
            <p:ph idx="1"/>
          </p:nvPr>
        </p:nvSpPr>
        <p:spPr/>
        <p:txBody>
          <a:bodyPr>
            <a:noAutofit/>
          </a:bodyPr>
          <a:lstStyle/>
          <a:p>
            <a:pPr marL="0" indent="0">
              <a:buNone/>
            </a:pPr>
            <a:r>
              <a:rPr lang="id-ID" sz="2000" b="1" noProof="1"/>
              <a:t>Example </a:t>
            </a:r>
            <a:r>
              <a:rPr lang="en-US" sz="2000" b="1" noProof="1"/>
              <a:t>11.3</a:t>
            </a:r>
            <a:endParaRPr lang="id-ID" sz="2000" b="1" noProof="1"/>
          </a:p>
          <a:p>
            <a:pPr marL="0" indent="0">
              <a:buNone/>
            </a:pPr>
            <a:r>
              <a:rPr lang="en-US" sz="1600" noProof="1"/>
              <a:t>Tentukan momen di A dan B pada balok, apabila tumpuan B mengalami penurunan sebesar 80 mm. E = 200 GPa, I = 5(10)</a:t>
            </a:r>
            <a:r>
              <a:rPr lang="en-US" sz="1600" baseline="30000" noProof="1"/>
              <a:t>6</a:t>
            </a:r>
            <a:r>
              <a:rPr lang="en-US" sz="1600" noProof="1"/>
              <a:t> mm</a:t>
            </a:r>
            <a:r>
              <a:rPr lang="en-US" sz="1600" baseline="30000" noProof="1"/>
              <a:t>4</a:t>
            </a:r>
          </a:p>
          <a:p>
            <a:pPr marL="0" indent="0">
              <a:buNone/>
            </a:pPr>
            <a:endParaRPr lang="en-US" sz="1600" baseline="30000" noProof="1"/>
          </a:p>
          <a:p>
            <a:pPr marL="0" indent="0">
              <a:buNone/>
            </a:pPr>
            <a:endParaRPr lang="en-US" sz="1600" baseline="30000" noProof="1"/>
          </a:p>
          <a:p>
            <a:pPr marL="0" indent="0">
              <a:buNone/>
            </a:pPr>
            <a:endParaRPr lang="en-US" sz="1600" baseline="30000" noProof="1"/>
          </a:p>
          <a:p>
            <a:pPr marL="0" indent="0">
              <a:buNone/>
            </a:pPr>
            <a:endParaRPr lang="en-US" sz="1600" baseline="30000" noProof="1"/>
          </a:p>
          <a:p>
            <a:pPr marL="0" indent="0">
              <a:buNone/>
            </a:pPr>
            <a:endParaRPr lang="en-US" sz="1600" baseline="30000" noProof="1"/>
          </a:p>
          <a:p>
            <a:pPr marL="0" indent="0">
              <a:buNone/>
            </a:pPr>
            <a:endParaRPr lang="en-US" sz="1600" baseline="30000" noProof="1"/>
          </a:p>
          <a:p>
            <a:pPr marL="0" indent="0">
              <a:buNone/>
            </a:pPr>
            <a:endParaRPr lang="en-US" sz="1600" baseline="30000" noProof="1"/>
          </a:p>
          <a:p>
            <a:pPr marL="0" indent="0">
              <a:buNone/>
            </a:pPr>
            <a:endParaRPr lang="en-US" sz="1600" baseline="30000" noProof="1"/>
          </a:p>
          <a:p>
            <a:pPr marL="0" indent="0">
              <a:buNone/>
            </a:pPr>
            <a:endParaRPr lang="en-US" sz="1600" baseline="30000" noProof="1"/>
          </a:p>
          <a:p>
            <a:pPr marL="0" indent="0">
              <a:buNone/>
            </a:pPr>
            <a:endParaRPr lang="en-US" sz="1600" baseline="30000" noProof="1"/>
          </a:p>
          <a:p>
            <a:pPr marL="0" indent="0">
              <a:buNone/>
            </a:pPr>
            <a:endParaRPr lang="en-US" sz="1600" baseline="30000" noProof="1"/>
          </a:p>
          <a:p>
            <a:pPr marL="0" indent="0">
              <a:buNone/>
            </a:pPr>
            <a:r>
              <a:rPr lang="en-US" sz="2000" noProof="1"/>
              <a:t>Dari kesetimbangan titik B :</a:t>
            </a:r>
          </a:p>
          <a:p>
            <a:pPr marL="0" indent="0">
              <a:buNone/>
            </a:pPr>
            <a:r>
              <a:rPr lang="en-US" sz="1600" noProof="1">
                <a:latin typeface="Symbol" pitchFamily="18" charset="2"/>
              </a:rPr>
              <a:t>S</a:t>
            </a:r>
            <a:r>
              <a:rPr lang="en-US" sz="1600" i="1" noProof="1"/>
              <a:t>M</a:t>
            </a:r>
            <a:r>
              <a:rPr lang="en-US" sz="1600" baseline="-25000" noProof="1"/>
              <a:t>B</a:t>
            </a:r>
            <a:r>
              <a:rPr lang="en-US" sz="1600" noProof="1"/>
              <a:t> = 0		</a:t>
            </a:r>
            <a:r>
              <a:rPr lang="en-US" sz="1600" i="1" noProof="1"/>
              <a:t>M</a:t>
            </a:r>
            <a:r>
              <a:rPr lang="en-US" sz="1600" baseline="-25000" noProof="1"/>
              <a:t>BA</a:t>
            </a:r>
            <a:r>
              <a:rPr lang="en-US" sz="1600" noProof="1"/>
              <a:t> – 8000N(3m) = 0</a:t>
            </a:r>
          </a:p>
          <a:p>
            <a:pPr marL="0" indent="0">
              <a:buNone/>
            </a:pPr>
            <a:r>
              <a:rPr lang="en-US" sz="1600" noProof="1"/>
              <a:t>		</a:t>
            </a:r>
            <a:r>
              <a:rPr lang="en-US" sz="1600" noProof="1">
                <a:latin typeface="Symbol" pitchFamily="18" charset="2"/>
              </a:rPr>
              <a:t>q</a:t>
            </a:r>
            <a:r>
              <a:rPr lang="en-US" sz="1600" baseline="-25000" noProof="1"/>
              <a:t>B</a:t>
            </a:r>
            <a:r>
              <a:rPr lang="en-US" sz="1600" noProof="1"/>
              <a:t> = 0,054 rad</a:t>
            </a:r>
          </a:p>
        </p:txBody>
      </p:sp>
      <p:graphicFrame>
        <p:nvGraphicFramePr>
          <p:cNvPr id="3" name="Object 2"/>
          <p:cNvGraphicFramePr>
            <a:graphicFrameLocks noChangeAspect="1"/>
          </p:cNvGraphicFramePr>
          <p:nvPr>
            <p:extLst>
              <p:ext uri="{D42A27DB-BD31-4B8C-83A1-F6EECF244321}">
                <p14:modId xmlns:p14="http://schemas.microsoft.com/office/powerpoint/2010/main" val="3186691036"/>
              </p:ext>
            </p:extLst>
          </p:nvPr>
        </p:nvGraphicFramePr>
        <p:xfrm>
          <a:off x="3188445" y="4187069"/>
          <a:ext cx="6370108" cy="3473978"/>
        </p:xfrm>
        <a:graphic>
          <a:graphicData uri="http://schemas.openxmlformats.org/presentationml/2006/ole">
            <mc:AlternateContent xmlns:mc="http://schemas.openxmlformats.org/markup-compatibility/2006">
              <mc:Choice xmlns:v="urn:schemas-microsoft-com:vml" Requires="v">
                <p:oleObj spid="_x0000_s63489" name="Equation" r:id="rId3" imgW="3098520" imgH="1688760" progId="Equation.3">
                  <p:embed/>
                </p:oleObj>
              </mc:Choice>
              <mc:Fallback>
                <p:oleObj name="Equation" r:id="rId3" imgW="3098520" imgH="1688760" progId="Equation.3">
                  <p:embed/>
                  <p:pic>
                    <p:nvPicPr>
                      <p:cNvPr id="3" name="Object 2"/>
                      <p:cNvPicPr/>
                      <p:nvPr/>
                    </p:nvPicPr>
                    <p:blipFill>
                      <a:blip r:embed="rId4"/>
                      <a:stretch>
                        <a:fillRect/>
                      </a:stretch>
                    </p:blipFill>
                    <p:spPr>
                      <a:xfrm>
                        <a:off x="3188445" y="4187069"/>
                        <a:ext cx="6370108" cy="3473978"/>
                      </a:xfrm>
                      <a:prstGeom prst="rect">
                        <a:avLst/>
                      </a:prstGeom>
                    </p:spPr>
                  </p:pic>
                </p:oleObj>
              </mc:Fallback>
            </mc:AlternateContent>
          </a:graphicData>
        </a:graphic>
      </p:graphicFrame>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6962" y="3979741"/>
            <a:ext cx="4516818" cy="167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76962" y="5473058"/>
            <a:ext cx="4120977" cy="114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58934" y="7449278"/>
            <a:ext cx="3357033"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627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299307" y="1756058"/>
            <a:ext cx="10242836" cy="625877"/>
          </a:xfrm>
          <a:prstGeom prst="rect">
            <a:avLst/>
          </a:prstGeom>
          <a:solidFill>
            <a:schemeClr val="accent2">
              <a:lumMod val="60000"/>
              <a:lumOff val="40000"/>
            </a:schemeClr>
          </a:solidFill>
        </p:spPr>
        <p:txBody>
          <a:bodyPr wrap="square" rtlCol="0">
            <a:spAutoFit/>
          </a:bodyPr>
          <a:lstStyle/>
          <a:p>
            <a:r>
              <a:rPr lang="en-US" sz="3467" noProof="1"/>
              <a:t>Analisis Balok Dengan Metode Slope-Deflection</a:t>
            </a:r>
            <a:endParaRPr lang="id-ID" sz="3467" noProof="1"/>
          </a:p>
        </p:txBody>
      </p:sp>
      <p:sp>
        <p:nvSpPr>
          <p:cNvPr id="2" name="Content Placeholder 1"/>
          <p:cNvSpPr>
            <a:spLocks noGrp="1"/>
          </p:cNvSpPr>
          <p:nvPr>
            <p:ph idx="1"/>
          </p:nvPr>
        </p:nvSpPr>
        <p:spPr/>
        <p:txBody>
          <a:bodyPr>
            <a:normAutofit/>
          </a:bodyPr>
          <a:lstStyle/>
          <a:p>
            <a:pPr marL="0" indent="0">
              <a:buNone/>
            </a:pPr>
            <a:r>
              <a:rPr lang="id-ID" b="1" noProof="1"/>
              <a:t>Example </a:t>
            </a:r>
            <a:r>
              <a:rPr lang="en-US" b="1" noProof="1"/>
              <a:t>11.4</a:t>
            </a:r>
            <a:endParaRPr lang="id-ID" b="1" noProof="1"/>
          </a:p>
          <a:p>
            <a:pPr marL="0" indent="0">
              <a:buNone/>
            </a:pPr>
            <a:r>
              <a:rPr lang="en-US" sz="2600" noProof="1"/>
              <a:t>Tentukan momen internal pada tumpuan balok apabila titik C mengalami penurunan sebesar 30 mm. E = 200 GPa, I = 600(10)</a:t>
            </a:r>
            <a:r>
              <a:rPr lang="en-US" sz="2600" baseline="30000" noProof="1"/>
              <a:t>6</a:t>
            </a:r>
            <a:r>
              <a:rPr lang="en-US" sz="2600" noProof="1"/>
              <a:t> mm</a:t>
            </a:r>
            <a:r>
              <a:rPr lang="en-US" sz="2600" baseline="30000" noProof="1"/>
              <a:t>4</a:t>
            </a:r>
          </a:p>
          <a:p>
            <a:pPr marL="0" indent="0">
              <a:buNone/>
            </a:pPr>
            <a:endParaRPr lang="en-US" sz="2600" baseline="30000" noProof="1"/>
          </a:p>
          <a:p>
            <a:pPr marL="0" indent="0">
              <a:buNone/>
            </a:pPr>
            <a:endParaRPr lang="en-US" sz="2600" baseline="30000" noProof="1"/>
          </a:p>
          <a:p>
            <a:pPr marL="0" indent="0">
              <a:buNone/>
            </a:pPr>
            <a:endParaRPr lang="en-US" sz="2600" baseline="30000" noProof="1"/>
          </a:p>
          <a:p>
            <a:pPr marL="0" indent="0">
              <a:buNone/>
            </a:pPr>
            <a:endParaRPr lang="en-US" sz="2600" baseline="30000" noProof="1"/>
          </a:p>
          <a:p>
            <a:pPr marL="0" indent="0">
              <a:buNone/>
            </a:pPr>
            <a:endParaRPr lang="en-US" sz="2600" baseline="30000" noProof="1"/>
          </a:p>
          <a:p>
            <a:pPr marL="0" indent="0">
              <a:buNone/>
            </a:pPr>
            <a:endParaRPr lang="en-US" sz="2600" baseline="30000" noProof="1"/>
          </a:p>
          <a:p>
            <a:pPr marL="0" indent="0">
              <a:buNone/>
            </a:pPr>
            <a:endParaRPr lang="en-US" sz="2600" baseline="30000" noProof="1"/>
          </a:p>
          <a:p>
            <a:pPr marL="0" indent="0">
              <a:buNone/>
            </a:pPr>
            <a:endParaRPr lang="en-US" sz="2600" baseline="30000" noProof="1"/>
          </a:p>
          <a:p>
            <a:pPr marL="0" indent="0">
              <a:buNone/>
            </a:pPr>
            <a:endParaRPr lang="en-US" sz="2600" baseline="30000" noProof="1"/>
          </a:p>
          <a:p>
            <a:pPr marL="0" indent="0">
              <a:buNone/>
            </a:pPr>
            <a:endParaRPr lang="en-US" sz="2600" baseline="30000" noProof="1"/>
          </a:p>
          <a:p>
            <a:pPr marL="0" indent="0">
              <a:buNone/>
            </a:pPr>
            <a:endParaRPr lang="en-US" sz="2600" baseline="30000" noProof="1"/>
          </a:p>
          <a:p>
            <a:pPr marL="0" indent="0">
              <a:buNone/>
            </a:pPr>
            <a:endParaRPr lang="en-US" sz="2600" baseline="30000" noProof="1"/>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3093" y="3496838"/>
            <a:ext cx="5993579"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nvGraphicFramePr>
        <p:xfrm>
          <a:off x="8731691" y="4815417"/>
          <a:ext cx="146756" cy="275167"/>
        </p:xfrm>
        <a:graphic>
          <a:graphicData uri="http://schemas.openxmlformats.org/presentationml/2006/ole">
            <mc:AlternateContent xmlns:mc="http://schemas.openxmlformats.org/markup-compatibility/2006">
              <mc:Choice xmlns:v="urn:schemas-microsoft-com:vml" Requires="v">
                <p:oleObj spid="_x0000_s64513" name="Equation" r:id="rId4" imgW="101520" imgH="190440" progId="Equation.3">
                  <p:embed/>
                </p:oleObj>
              </mc:Choice>
              <mc:Fallback>
                <p:oleObj name="Equation" r:id="rId4" imgW="101520" imgH="190440" progId="Equation.3">
                  <p:embed/>
                  <p:pic>
                    <p:nvPicPr>
                      <p:cNvPr id="4" name="Object 3"/>
                      <p:cNvPicPr/>
                      <p:nvPr/>
                    </p:nvPicPr>
                    <p:blipFill>
                      <a:blip r:embed="rId5"/>
                      <a:stretch>
                        <a:fillRect/>
                      </a:stretch>
                    </p:blipFill>
                    <p:spPr>
                      <a:xfrm>
                        <a:off x="8731691" y="4815417"/>
                        <a:ext cx="146756" cy="275167"/>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3188445" y="5349789"/>
          <a:ext cx="5466644" cy="4244447"/>
        </p:xfrm>
        <a:graphic>
          <a:graphicData uri="http://schemas.openxmlformats.org/presentationml/2006/ole">
            <mc:AlternateContent xmlns:mc="http://schemas.openxmlformats.org/markup-compatibility/2006">
              <mc:Choice xmlns:v="urn:schemas-microsoft-com:vml" Requires="v">
                <p:oleObj spid="_x0000_s64514" name="Equation" r:id="rId6" imgW="3124080" imgH="2425680" progId="Equation.3">
                  <p:embed/>
                </p:oleObj>
              </mc:Choice>
              <mc:Fallback>
                <p:oleObj name="Equation" r:id="rId6" imgW="3124080" imgH="2425680" progId="Equation.3">
                  <p:embed/>
                  <p:pic>
                    <p:nvPicPr>
                      <p:cNvPr id="5" name="Object 4"/>
                      <p:cNvPicPr>
                        <a:picLocks noChangeAspect="1" noChangeArrowheads="1"/>
                      </p:cNvPicPr>
                      <p:nvPr/>
                    </p:nvPicPr>
                    <p:blipFill>
                      <a:blip r:embed="rId7"/>
                      <a:srcRect/>
                      <a:stretch>
                        <a:fillRect/>
                      </a:stretch>
                    </p:blipFill>
                    <p:spPr bwMode="auto">
                      <a:xfrm>
                        <a:off x="3188445" y="5349789"/>
                        <a:ext cx="5466644" cy="424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39975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319888" y="1970803"/>
            <a:ext cx="10049727" cy="625877"/>
          </a:xfrm>
          <a:prstGeom prst="rect">
            <a:avLst/>
          </a:prstGeom>
          <a:solidFill>
            <a:schemeClr val="accent2">
              <a:lumMod val="60000"/>
              <a:lumOff val="40000"/>
            </a:schemeClr>
          </a:solidFill>
        </p:spPr>
        <p:txBody>
          <a:bodyPr wrap="square" rtlCol="0">
            <a:spAutoFit/>
          </a:bodyPr>
          <a:lstStyle/>
          <a:p>
            <a:r>
              <a:rPr lang="en-US" sz="3467" noProof="1"/>
              <a:t>Analisis Balok Dengan Metode Slope-Deflection</a:t>
            </a:r>
            <a:endParaRPr lang="id-ID" sz="3467" noProof="1"/>
          </a:p>
        </p:txBody>
      </p:sp>
      <p:sp>
        <p:nvSpPr>
          <p:cNvPr id="2" name="Content Placeholder 1"/>
          <p:cNvSpPr>
            <a:spLocks noGrp="1"/>
          </p:cNvSpPr>
          <p:nvPr>
            <p:ph idx="1"/>
          </p:nvPr>
        </p:nvSpPr>
        <p:spPr/>
        <p:txBody>
          <a:bodyPr>
            <a:normAutofit/>
          </a:bodyPr>
          <a:lstStyle/>
          <a:p>
            <a:pPr marL="0" indent="0">
              <a:buNone/>
            </a:pPr>
            <a:r>
              <a:rPr lang="id-ID" b="1" noProof="1"/>
              <a:t>Example </a:t>
            </a:r>
            <a:r>
              <a:rPr lang="en-US" b="1" noProof="1"/>
              <a:t>11.4</a:t>
            </a:r>
            <a:endParaRPr lang="id-ID" b="1" noProof="1"/>
          </a:p>
          <a:p>
            <a:pPr marL="0" indent="0">
              <a:buNone/>
            </a:pPr>
            <a:endParaRPr lang="en-US" sz="2600" noProof="1"/>
          </a:p>
          <a:p>
            <a:pPr marL="0" indent="0">
              <a:buNone/>
            </a:pPr>
            <a:endParaRPr lang="en-US" sz="2600" baseline="30000" noProof="1"/>
          </a:p>
          <a:p>
            <a:pPr marL="0" indent="0">
              <a:buNone/>
            </a:pPr>
            <a:endParaRPr lang="en-US" sz="2600" baseline="30000" noProof="1"/>
          </a:p>
          <a:p>
            <a:pPr marL="0" indent="0">
              <a:buNone/>
            </a:pPr>
            <a:endParaRPr lang="en-US" sz="2600" baseline="30000" noProof="1"/>
          </a:p>
          <a:p>
            <a:pPr marL="0" indent="0">
              <a:buNone/>
            </a:pPr>
            <a:endParaRPr lang="en-US" sz="2600" baseline="30000" noProof="1"/>
          </a:p>
          <a:p>
            <a:pPr marL="0" indent="0">
              <a:buNone/>
            </a:pPr>
            <a:endParaRPr lang="en-US" sz="2600" baseline="30000" noProof="1"/>
          </a:p>
          <a:p>
            <a:pPr marL="0" indent="0">
              <a:buNone/>
            </a:pPr>
            <a:endParaRPr lang="en-US" sz="2600" baseline="30000" noProof="1"/>
          </a:p>
          <a:p>
            <a:pPr marL="0" indent="0">
              <a:buNone/>
            </a:pPr>
            <a:endParaRPr lang="en-US" sz="2600" baseline="30000" noProof="1"/>
          </a:p>
          <a:p>
            <a:pPr marL="0" indent="0">
              <a:buNone/>
            </a:pPr>
            <a:endParaRPr lang="en-US" sz="2600" baseline="30000" noProof="1"/>
          </a:p>
          <a:p>
            <a:pPr marL="0" indent="0">
              <a:buNone/>
            </a:pPr>
            <a:endParaRPr lang="en-US" sz="2600" baseline="30000" noProof="1"/>
          </a:p>
          <a:p>
            <a:pPr marL="0" indent="0">
              <a:buNone/>
            </a:pPr>
            <a:endParaRPr lang="en-US" sz="2600" baseline="30000" noProof="1"/>
          </a:p>
          <a:p>
            <a:pPr marL="0" indent="0">
              <a:buNone/>
            </a:pPr>
            <a:endParaRPr lang="en-US" sz="2600" baseline="30000" noProof="1"/>
          </a:p>
        </p:txBody>
      </p:sp>
      <p:graphicFrame>
        <p:nvGraphicFramePr>
          <p:cNvPr id="4" name="Object 3"/>
          <p:cNvGraphicFramePr>
            <a:graphicFrameLocks noChangeAspect="1"/>
          </p:cNvGraphicFramePr>
          <p:nvPr/>
        </p:nvGraphicFramePr>
        <p:xfrm>
          <a:off x="8731691" y="4815417"/>
          <a:ext cx="146756" cy="275167"/>
        </p:xfrm>
        <a:graphic>
          <a:graphicData uri="http://schemas.openxmlformats.org/presentationml/2006/ole">
            <mc:AlternateContent xmlns:mc="http://schemas.openxmlformats.org/markup-compatibility/2006">
              <mc:Choice xmlns:v="urn:schemas-microsoft-com:vml" Requires="v">
                <p:oleObj spid="_x0000_s65537" name="Equation" r:id="rId3" imgW="101520" imgH="190440" progId="Equation.3">
                  <p:embed/>
                </p:oleObj>
              </mc:Choice>
              <mc:Fallback>
                <p:oleObj name="Equation" r:id="rId3" imgW="101520" imgH="190440" progId="Equation.3">
                  <p:embed/>
                  <p:pic>
                    <p:nvPicPr>
                      <p:cNvPr id="4" name="Object 3"/>
                      <p:cNvPicPr/>
                      <p:nvPr/>
                    </p:nvPicPr>
                    <p:blipFill>
                      <a:blip r:embed="rId4"/>
                      <a:stretch>
                        <a:fillRect/>
                      </a:stretch>
                    </p:blipFill>
                    <p:spPr>
                      <a:xfrm>
                        <a:off x="8731691" y="4815417"/>
                        <a:ext cx="146756" cy="275167"/>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3708503" y="3580005"/>
          <a:ext cx="9153017" cy="5427951"/>
        </p:xfrm>
        <a:graphic>
          <a:graphicData uri="http://schemas.openxmlformats.org/presentationml/2006/ole">
            <mc:AlternateContent xmlns:mc="http://schemas.openxmlformats.org/markup-compatibility/2006">
              <mc:Choice xmlns:v="urn:schemas-microsoft-com:vml" Requires="v">
                <p:oleObj spid="_x0000_s65538" name="Equation" r:id="rId5" imgW="4368600" imgH="2590560" progId="Equation.3">
                  <p:embed/>
                </p:oleObj>
              </mc:Choice>
              <mc:Fallback>
                <p:oleObj name="Equation" r:id="rId5" imgW="4368600" imgH="2590560" progId="Equation.3">
                  <p:embed/>
                  <p:pic>
                    <p:nvPicPr>
                      <p:cNvPr id="3" name="Object 2"/>
                      <p:cNvPicPr/>
                      <p:nvPr/>
                    </p:nvPicPr>
                    <p:blipFill>
                      <a:blip r:embed="rId6"/>
                      <a:stretch>
                        <a:fillRect/>
                      </a:stretch>
                    </p:blipFill>
                    <p:spPr>
                      <a:xfrm>
                        <a:off x="3708503" y="3580005"/>
                        <a:ext cx="9153017" cy="5427951"/>
                      </a:xfrm>
                      <a:prstGeom prst="rect">
                        <a:avLst/>
                      </a:prstGeom>
                    </p:spPr>
                  </p:pic>
                </p:oleObj>
              </mc:Fallback>
            </mc:AlternateContent>
          </a:graphicData>
        </a:graphic>
      </p:graphicFrame>
      <p:sp>
        <p:nvSpPr>
          <p:cNvPr id="6" name="TextBox 5"/>
          <p:cNvSpPr txBox="1"/>
          <p:nvPr/>
        </p:nvSpPr>
        <p:spPr>
          <a:xfrm>
            <a:off x="8181000" y="8264987"/>
            <a:ext cx="6032670" cy="492443"/>
          </a:xfrm>
          <a:prstGeom prst="rect">
            <a:avLst/>
          </a:prstGeom>
          <a:noFill/>
        </p:spPr>
        <p:txBody>
          <a:bodyPr wrap="square" rtlCol="0">
            <a:spAutoFit/>
          </a:bodyPr>
          <a:lstStyle/>
          <a:p>
            <a:r>
              <a:rPr lang="id-ID" sz="2600" noProof="1">
                <a:latin typeface="Symbol" pitchFamily="18" charset="2"/>
              </a:rPr>
              <a:t>q</a:t>
            </a:r>
            <a:r>
              <a:rPr lang="id-ID" sz="2600" baseline="-25000" noProof="1"/>
              <a:t>B</a:t>
            </a:r>
            <a:r>
              <a:rPr lang="id-ID" sz="2600" noProof="1"/>
              <a:t> = 0,00444 rad	</a:t>
            </a:r>
            <a:r>
              <a:rPr lang="id-ID" sz="2600" noProof="1">
                <a:latin typeface="Symbol" pitchFamily="18" charset="2"/>
              </a:rPr>
              <a:t>q</a:t>
            </a:r>
            <a:r>
              <a:rPr lang="id-ID" sz="2600" baseline="-25000" noProof="1"/>
              <a:t>C</a:t>
            </a:r>
            <a:r>
              <a:rPr lang="id-ID" sz="2600" noProof="1"/>
              <a:t> = -0,00345 rad</a:t>
            </a:r>
          </a:p>
        </p:txBody>
      </p:sp>
      <p:sp>
        <p:nvSpPr>
          <p:cNvPr id="9" name="Right Arrow 8"/>
          <p:cNvSpPr/>
          <p:nvPr/>
        </p:nvSpPr>
        <p:spPr>
          <a:xfrm>
            <a:off x="7112462" y="8281370"/>
            <a:ext cx="832092" cy="533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600"/>
          </a:p>
        </p:txBody>
      </p:sp>
    </p:spTree>
    <p:extLst>
      <p:ext uri="{BB962C8B-B14F-4D97-AF65-F5344CB8AC3E}">
        <p14:creationId xmlns:p14="http://schemas.microsoft.com/office/powerpoint/2010/main" val="38161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334290" y="2110363"/>
            <a:ext cx="7072786" cy="625877"/>
          </a:xfrm>
          <a:prstGeom prst="rect">
            <a:avLst/>
          </a:prstGeom>
          <a:solidFill>
            <a:schemeClr val="accent2">
              <a:lumMod val="60000"/>
              <a:lumOff val="40000"/>
            </a:schemeClr>
          </a:solidFill>
        </p:spPr>
        <p:txBody>
          <a:bodyPr wrap="square" rtlCol="0">
            <a:spAutoFit/>
          </a:bodyPr>
          <a:lstStyle/>
          <a:p>
            <a:r>
              <a:rPr lang="en-US" sz="3467" noProof="1"/>
              <a:t>Persamaan Slope-Deflection</a:t>
            </a:r>
            <a:endParaRPr lang="id-ID" sz="3467" noProof="1"/>
          </a:p>
        </p:txBody>
      </p:sp>
      <p:sp>
        <p:nvSpPr>
          <p:cNvPr id="4" name="Rectangle 3"/>
          <p:cNvSpPr txBox="1">
            <a:spLocks noRot="1" noChangeArrowheads="1"/>
          </p:cNvSpPr>
          <p:nvPr/>
        </p:nvSpPr>
        <p:spPr>
          <a:xfrm>
            <a:off x="2861469" y="3047078"/>
            <a:ext cx="11887200" cy="653750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TW" sz="2889" dirty="0">
              <a:sym typeface="Symbol" pitchFamily="18" charset="2"/>
            </a:endParaRPr>
          </a:p>
          <a:p>
            <a:endParaRPr lang="en-US" altLang="zh-TW" sz="2889" dirty="0"/>
          </a:p>
          <a:p>
            <a:endParaRPr lang="en-US" altLang="zh-TW" sz="2889" dirty="0"/>
          </a:p>
        </p:txBody>
      </p:sp>
      <p:grpSp>
        <p:nvGrpSpPr>
          <p:cNvPr id="6" name="Group 5"/>
          <p:cNvGrpSpPr/>
          <p:nvPr/>
        </p:nvGrpSpPr>
        <p:grpSpPr>
          <a:xfrm>
            <a:off x="4243852" y="3184804"/>
            <a:ext cx="4472043" cy="5096568"/>
            <a:chOff x="791354" y="2204864"/>
            <a:chExt cx="3096030" cy="3528393"/>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54" y="2204864"/>
              <a:ext cx="2874058"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269" y="4509120"/>
              <a:ext cx="2940115" cy="12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85540" y="3424354"/>
              <a:ext cx="1085686" cy="340922"/>
            </a:xfrm>
            <a:prstGeom prst="rect">
              <a:avLst/>
            </a:prstGeom>
            <a:noFill/>
          </p:spPr>
          <p:txBody>
            <a:bodyPr wrap="square" rtlCol="0">
              <a:spAutoFit/>
            </a:bodyPr>
            <a:lstStyle/>
            <a:p>
              <a:r>
                <a:rPr lang="en-US" sz="2600" b="1" dirty="0"/>
                <a:t>1 DOF</a:t>
              </a:r>
              <a:endParaRPr lang="id-ID" sz="2600" b="1" dirty="0"/>
            </a:p>
          </p:txBody>
        </p:sp>
        <p:sp>
          <p:nvSpPr>
            <p:cNvPr id="10" name="TextBox 9"/>
            <p:cNvSpPr txBox="1"/>
            <p:nvPr/>
          </p:nvSpPr>
          <p:spPr>
            <a:xfrm>
              <a:off x="1225314" y="5392261"/>
              <a:ext cx="1085686" cy="340922"/>
            </a:xfrm>
            <a:prstGeom prst="rect">
              <a:avLst/>
            </a:prstGeom>
            <a:noFill/>
          </p:spPr>
          <p:txBody>
            <a:bodyPr wrap="square" rtlCol="0">
              <a:spAutoFit/>
            </a:bodyPr>
            <a:lstStyle/>
            <a:p>
              <a:r>
                <a:rPr lang="en-US" sz="2600" b="1" dirty="0"/>
                <a:t>4 DOF</a:t>
              </a:r>
              <a:endParaRPr lang="id-ID" sz="2600" b="1" dirty="0"/>
            </a:p>
          </p:txBody>
        </p:sp>
      </p:grpSp>
      <p:grpSp>
        <p:nvGrpSpPr>
          <p:cNvPr id="7" name="Group 6"/>
          <p:cNvGrpSpPr/>
          <p:nvPr/>
        </p:nvGrpSpPr>
        <p:grpSpPr>
          <a:xfrm>
            <a:off x="9533150" y="3760767"/>
            <a:ext cx="3389637" cy="4056451"/>
            <a:chOff x="5443538" y="2204864"/>
            <a:chExt cx="2346672" cy="2808312"/>
          </a:xfrm>
        </p:grpSpPr>
        <p:pic>
          <p:nvPicPr>
            <p:cNvPr id="778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538" y="2204864"/>
              <a:ext cx="234667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443538" y="4324454"/>
              <a:ext cx="1085686" cy="340922"/>
            </a:xfrm>
            <a:prstGeom prst="rect">
              <a:avLst/>
            </a:prstGeom>
            <a:noFill/>
          </p:spPr>
          <p:txBody>
            <a:bodyPr wrap="square" rtlCol="0">
              <a:spAutoFit/>
            </a:bodyPr>
            <a:lstStyle/>
            <a:p>
              <a:r>
                <a:rPr lang="en-US" sz="2600" b="1" dirty="0"/>
                <a:t>3 DOF</a:t>
              </a:r>
              <a:endParaRPr lang="id-ID" sz="2600" b="1" dirty="0"/>
            </a:p>
          </p:txBody>
        </p:sp>
      </p:grpSp>
    </p:spTree>
    <p:extLst>
      <p:ext uri="{BB962C8B-B14F-4D97-AF65-F5344CB8AC3E}">
        <p14:creationId xmlns:p14="http://schemas.microsoft.com/office/powerpoint/2010/main" val="2389820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52286" y="2062170"/>
            <a:ext cx="7377313" cy="625877"/>
          </a:xfrm>
          <a:prstGeom prst="rect">
            <a:avLst/>
          </a:prstGeom>
          <a:solidFill>
            <a:schemeClr val="accent2">
              <a:lumMod val="60000"/>
              <a:lumOff val="40000"/>
            </a:schemeClr>
          </a:solidFill>
        </p:spPr>
        <p:txBody>
          <a:bodyPr wrap="square" rtlCol="0">
            <a:spAutoFit/>
          </a:bodyPr>
          <a:lstStyle/>
          <a:p>
            <a:r>
              <a:rPr lang="en-US" sz="3467" noProof="1"/>
              <a:t>Persamaan Slope-Deflection</a:t>
            </a:r>
            <a:endParaRPr lang="id-ID" sz="3467" noProof="1"/>
          </a:p>
        </p:txBody>
      </p:sp>
      <p:sp>
        <p:nvSpPr>
          <p:cNvPr id="4" name="Rectangle 3"/>
          <p:cNvSpPr txBox="1">
            <a:spLocks noRot="1" noChangeArrowheads="1"/>
          </p:cNvSpPr>
          <p:nvPr/>
        </p:nvSpPr>
        <p:spPr>
          <a:xfrm>
            <a:off x="2861469" y="3047078"/>
            <a:ext cx="11887200" cy="653750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TW" sz="2889" dirty="0">
              <a:sym typeface="Symbol" pitchFamily="18" charset="2"/>
            </a:endParaRPr>
          </a:p>
          <a:p>
            <a:endParaRPr lang="en-US" altLang="zh-TW" sz="2889" dirty="0"/>
          </a:p>
          <a:p>
            <a:endParaRPr lang="en-US" altLang="zh-TW" sz="2889" dirty="0"/>
          </a:p>
        </p:txBody>
      </p:sp>
      <p:sp>
        <p:nvSpPr>
          <p:cNvPr id="2" name="Content Placeholder 1"/>
          <p:cNvSpPr>
            <a:spLocks noGrp="1"/>
          </p:cNvSpPr>
          <p:nvPr>
            <p:ph idx="1"/>
          </p:nvPr>
        </p:nvSpPr>
        <p:spPr/>
        <p:txBody>
          <a:bodyPr>
            <a:normAutofit/>
          </a:bodyPr>
          <a:lstStyle/>
          <a:p>
            <a:pPr algn="just"/>
            <a:r>
              <a:rPr lang="en-US" sz="2600" noProof="1"/>
              <a:t>Merupakan sebuah persamaan yang menghubungkan antara sudut rotasi (slope) dan lendutan (deflection) dengan beban yang bekerja pada struktur</a:t>
            </a:r>
          </a:p>
          <a:p>
            <a:pPr algn="just"/>
            <a:r>
              <a:rPr lang="en-US" sz="2600" noProof="1"/>
              <a:t>Perhatikan balok AB yang merupakan bagian dari struktur balok menerus dengan beban sembarang sebesar </a:t>
            </a:r>
            <a:r>
              <a:rPr lang="en-US" sz="2600" i="1" noProof="1"/>
              <a:t>q</a:t>
            </a:r>
            <a:r>
              <a:rPr lang="en-US" sz="2600" noProof="1"/>
              <a:t>. dan memiliki kekakuan seragam sebesar </a:t>
            </a:r>
            <a:r>
              <a:rPr lang="en-US" sz="2600" i="1" noProof="1"/>
              <a:t>EI</a:t>
            </a:r>
            <a:r>
              <a:rPr lang="en-US" sz="2600" noProof="1"/>
              <a:t>. </a:t>
            </a:r>
          </a:p>
          <a:p>
            <a:pPr algn="just"/>
            <a:r>
              <a:rPr lang="en-US" sz="2600" noProof="1"/>
              <a:t>Selanjutnya akan dicari hubungan antara momen ujung </a:t>
            </a:r>
            <a:r>
              <a:rPr lang="en-US" sz="2600" i="1" noProof="1"/>
              <a:t>M</a:t>
            </a:r>
            <a:r>
              <a:rPr lang="en-US" sz="2600" baseline="-25000" noProof="1"/>
              <a:t>AB</a:t>
            </a:r>
            <a:r>
              <a:rPr lang="en-US" sz="2600" noProof="1"/>
              <a:t> dan </a:t>
            </a:r>
            <a:r>
              <a:rPr lang="en-US" sz="2600" i="1" noProof="1"/>
              <a:t>M</a:t>
            </a:r>
            <a:r>
              <a:rPr lang="en-US" sz="2600" baseline="-25000" noProof="1"/>
              <a:t>BA</a:t>
            </a:r>
            <a:r>
              <a:rPr lang="en-US" sz="2600" noProof="1"/>
              <a:t> dengan sudut rotasi </a:t>
            </a:r>
            <a:r>
              <a:rPr lang="en-US" sz="2600" noProof="1">
                <a:latin typeface="Symbol" pitchFamily="18" charset="2"/>
              </a:rPr>
              <a:t>q</a:t>
            </a:r>
            <a:r>
              <a:rPr lang="en-US" sz="2600" baseline="-25000" noProof="1"/>
              <a:t>A</a:t>
            </a:r>
            <a:r>
              <a:rPr lang="en-US" sz="2600" noProof="1"/>
              <a:t> dan </a:t>
            </a:r>
            <a:r>
              <a:rPr lang="en-US" sz="2600" noProof="1">
                <a:latin typeface="Symbol" pitchFamily="18" charset="2"/>
              </a:rPr>
              <a:t>q</a:t>
            </a:r>
            <a:r>
              <a:rPr lang="en-US" sz="2600" baseline="-25000" noProof="1"/>
              <a:t>B</a:t>
            </a:r>
            <a:r>
              <a:rPr lang="en-US" sz="2600" noProof="1"/>
              <a:t> serta lendutan </a:t>
            </a:r>
            <a:r>
              <a:rPr lang="en-US" sz="2600" noProof="1">
                <a:latin typeface="Symbol" pitchFamily="18" charset="2"/>
              </a:rPr>
              <a:t>D</a:t>
            </a:r>
            <a:r>
              <a:rPr lang="en-US" sz="2600" noProof="1"/>
              <a:t> yang mengakibatkan penurunan pada tumpuan B. </a:t>
            </a:r>
          </a:p>
          <a:p>
            <a:pPr algn="just"/>
            <a:endParaRPr lang="en-US" sz="4189" noProof="1"/>
          </a:p>
          <a:p>
            <a:pPr marL="0" indent="0">
              <a:buNone/>
            </a:pPr>
            <a:endParaRPr lang="id-ID" noProof="1"/>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0769" y="5889104"/>
            <a:ext cx="4787900" cy="286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1"/>
          <p:cNvSpPr txBox="1">
            <a:spLocks/>
          </p:cNvSpPr>
          <p:nvPr/>
        </p:nvSpPr>
        <p:spPr>
          <a:xfrm>
            <a:off x="2977053" y="6097127"/>
            <a:ext cx="6983716" cy="2861733"/>
          </a:xfrm>
          <a:prstGeom prst="rect">
            <a:avLst/>
          </a:prstGeom>
        </p:spPr>
        <p:txBody>
          <a:bodyPr vert="horz" lIns="132080" tIns="66040" rIns="132080" bIns="6604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noProof="1"/>
              <a:t>Sesuai dengan perjanjian tanda yang dipakai, maka </a:t>
            </a:r>
            <a:r>
              <a:rPr lang="en-US" sz="2600" noProof="1">
                <a:solidFill>
                  <a:srgbClr val="FF0000"/>
                </a:solidFill>
              </a:rPr>
              <a:t>momen dan sudut rotasi bernilai positif </a:t>
            </a:r>
            <a:r>
              <a:rPr lang="en-US" sz="2600" noProof="1"/>
              <a:t>apabila memiliki arah putar searah jarum jam. </a:t>
            </a:r>
          </a:p>
          <a:p>
            <a:r>
              <a:rPr lang="en-US" sz="2600" noProof="1"/>
              <a:t>Sedangkan </a:t>
            </a:r>
            <a:r>
              <a:rPr lang="en-US" sz="2600" noProof="1">
                <a:solidFill>
                  <a:srgbClr val="FF0000"/>
                </a:solidFill>
              </a:rPr>
              <a:t>lendutan </a:t>
            </a:r>
            <a:r>
              <a:rPr lang="en-US" sz="2600" noProof="1">
                <a:solidFill>
                  <a:srgbClr val="FF0000"/>
                </a:solidFill>
                <a:latin typeface="Symbol" pitchFamily="18" charset="2"/>
              </a:rPr>
              <a:t>D </a:t>
            </a:r>
            <a:r>
              <a:rPr lang="en-US" sz="2600" noProof="1">
                <a:solidFill>
                  <a:srgbClr val="FF0000"/>
                </a:solidFill>
              </a:rPr>
              <a:t>dianggap bernilai positif apabila mengakibatkan balok berputar sebesar sudut </a:t>
            </a:r>
            <a:r>
              <a:rPr lang="en-US" sz="2600" noProof="1">
                <a:solidFill>
                  <a:srgbClr val="FF0000"/>
                </a:solidFill>
                <a:latin typeface="Symbol" pitchFamily="18" charset="2"/>
              </a:rPr>
              <a:t>y</a:t>
            </a:r>
            <a:r>
              <a:rPr lang="en-US" sz="2600" noProof="1">
                <a:solidFill>
                  <a:srgbClr val="FF0000"/>
                </a:solidFill>
              </a:rPr>
              <a:t> searah jarum jam</a:t>
            </a:r>
            <a:r>
              <a:rPr lang="en-US" sz="2600" noProof="1"/>
              <a:t>.</a:t>
            </a:r>
            <a:endParaRPr lang="id-ID" sz="2600" noProof="1"/>
          </a:p>
          <a:p>
            <a:endParaRPr lang="id-ID" sz="2889" noProof="1"/>
          </a:p>
        </p:txBody>
      </p:sp>
    </p:spTree>
    <p:extLst>
      <p:ext uri="{BB962C8B-B14F-4D97-AF65-F5344CB8AC3E}">
        <p14:creationId xmlns:p14="http://schemas.microsoft.com/office/powerpoint/2010/main" val="2895624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319888" y="1958251"/>
            <a:ext cx="7072786" cy="625877"/>
          </a:xfrm>
          <a:prstGeom prst="rect">
            <a:avLst/>
          </a:prstGeom>
          <a:solidFill>
            <a:schemeClr val="accent2">
              <a:lumMod val="60000"/>
              <a:lumOff val="40000"/>
            </a:schemeClr>
          </a:solidFill>
        </p:spPr>
        <p:txBody>
          <a:bodyPr wrap="square" rtlCol="0">
            <a:spAutoFit/>
          </a:bodyPr>
          <a:lstStyle/>
          <a:p>
            <a:r>
              <a:rPr lang="en-US" sz="3467" noProof="1"/>
              <a:t>Persamaan Slope-Deflection</a:t>
            </a:r>
            <a:endParaRPr lang="id-ID" sz="3467" noProof="1"/>
          </a:p>
        </p:txBody>
      </p:sp>
      <p:sp>
        <p:nvSpPr>
          <p:cNvPr id="7" name="Content Placeholder 6"/>
          <p:cNvSpPr>
            <a:spLocks noGrp="1"/>
          </p:cNvSpPr>
          <p:nvPr>
            <p:ph idx="1"/>
          </p:nvPr>
        </p:nvSpPr>
        <p:spPr/>
        <p:txBody>
          <a:bodyPr/>
          <a:lstStyle/>
          <a:p>
            <a:r>
              <a:rPr lang="en-US" dirty="0">
                <a:latin typeface="Symbol" pitchFamily="18" charset="2"/>
              </a:rPr>
              <a:t>S</a:t>
            </a:r>
            <a:r>
              <a:rPr lang="en-US" dirty="0"/>
              <a:t>M</a:t>
            </a:r>
            <a:r>
              <a:rPr lang="en-US" baseline="-25000" dirty="0"/>
              <a:t>A</a:t>
            </a:r>
            <a:r>
              <a:rPr lang="en-US" dirty="0"/>
              <a:t>’ = 0</a:t>
            </a:r>
          </a:p>
          <a:p>
            <a:pPr marL="0" indent="0">
              <a:buNone/>
            </a:pPr>
            <a:endParaRPr lang="en-US" dirty="0"/>
          </a:p>
          <a:p>
            <a:r>
              <a:rPr lang="en-US" dirty="0">
                <a:latin typeface="Symbol" pitchFamily="18" charset="2"/>
              </a:rPr>
              <a:t>S</a:t>
            </a:r>
            <a:r>
              <a:rPr lang="en-US" dirty="0"/>
              <a:t>M</a:t>
            </a:r>
            <a:r>
              <a:rPr lang="en-US" baseline="-25000" dirty="0"/>
              <a:t>B</a:t>
            </a:r>
            <a:r>
              <a:rPr lang="en-US" dirty="0"/>
              <a:t>’ = 0</a:t>
            </a:r>
          </a:p>
          <a:p>
            <a:endParaRPr lang="en-US" dirty="0"/>
          </a:p>
          <a:p>
            <a:pPr marL="0" indent="0">
              <a:buNone/>
            </a:pPr>
            <a:r>
              <a:rPr lang="en-US" dirty="0"/>
              <a:t>				(1)</a:t>
            </a:r>
          </a:p>
          <a:p>
            <a:pPr marL="0" indent="0">
              <a:buNone/>
            </a:pPr>
            <a:endParaRPr lang="en-US" dirty="0"/>
          </a:p>
          <a:p>
            <a:pPr marL="0" indent="0">
              <a:buNone/>
            </a:pPr>
            <a:r>
              <a:rPr lang="en-US" dirty="0"/>
              <a:t>				(2)</a:t>
            </a:r>
            <a:endParaRPr lang="id-ID" dirty="0"/>
          </a:p>
        </p:txBody>
      </p:sp>
      <p:graphicFrame>
        <p:nvGraphicFramePr>
          <p:cNvPr id="8" name="Object 7"/>
          <p:cNvGraphicFramePr>
            <a:graphicFrameLocks noChangeAspect="1"/>
          </p:cNvGraphicFramePr>
          <p:nvPr/>
        </p:nvGraphicFramePr>
        <p:xfrm>
          <a:off x="9117104" y="3808873"/>
          <a:ext cx="4567053" cy="936104"/>
        </p:xfrm>
        <a:graphic>
          <a:graphicData uri="http://schemas.openxmlformats.org/presentationml/2006/ole">
            <mc:AlternateContent xmlns:mc="http://schemas.openxmlformats.org/markup-compatibility/2006">
              <mc:Choice xmlns:v="urn:schemas-microsoft-com:vml" Requires="v">
                <p:oleObj spid="_x0000_s48129" name="Equation" r:id="rId3" imgW="2044440" imgH="419040" progId="Equation.3">
                  <p:embed/>
                </p:oleObj>
              </mc:Choice>
              <mc:Fallback>
                <p:oleObj name="Equation" r:id="rId3" imgW="2044440" imgH="419040" progId="Equation.3">
                  <p:embed/>
                  <p:pic>
                    <p:nvPicPr>
                      <p:cNvPr id="8" name="Object 7"/>
                      <p:cNvPicPr/>
                      <p:nvPr/>
                    </p:nvPicPr>
                    <p:blipFill>
                      <a:blip r:embed="rId4"/>
                      <a:stretch>
                        <a:fillRect/>
                      </a:stretch>
                    </p:blipFill>
                    <p:spPr>
                      <a:xfrm>
                        <a:off x="9117104" y="3808873"/>
                        <a:ext cx="4567053" cy="936104"/>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9221116" y="5525334"/>
          <a:ext cx="5278614" cy="935567"/>
        </p:xfrm>
        <a:graphic>
          <a:graphicData uri="http://schemas.openxmlformats.org/presentationml/2006/ole">
            <mc:AlternateContent xmlns:mc="http://schemas.openxmlformats.org/markup-compatibility/2006">
              <mc:Choice xmlns:v="urn:schemas-microsoft-com:vml" Requires="v">
                <p:oleObj spid="_x0000_s48130" name="Equation" r:id="rId5" imgW="2361960" imgH="419040" progId="Equation.3">
                  <p:embed/>
                </p:oleObj>
              </mc:Choice>
              <mc:Fallback>
                <p:oleObj name="Equation" r:id="rId5" imgW="2361960" imgH="419040" progId="Equation.3">
                  <p:embed/>
                  <p:pic>
                    <p:nvPicPr>
                      <p:cNvPr id="9" name="Object 8"/>
                      <p:cNvPicPr>
                        <a:picLocks noChangeAspect="1" noChangeArrowheads="1"/>
                      </p:cNvPicPr>
                      <p:nvPr/>
                    </p:nvPicPr>
                    <p:blipFill>
                      <a:blip r:embed="rId6"/>
                      <a:srcRect/>
                      <a:stretch>
                        <a:fillRect/>
                      </a:stretch>
                    </p:blipFill>
                    <p:spPr bwMode="auto">
                      <a:xfrm>
                        <a:off x="9221116" y="5525334"/>
                        <a:ext cx="5278614" cy="93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3093" y="6617186"/>
            <a:ext cx="4774142" cy="100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3463686" y="3288815"/>
            <a:ext cx="4763502" cy="5983065"/>
            <a:chOff x="874119" y="2473300"/>
            <a:chExt cx="3297809" cy="4142122"/>
          </a:xfrm>
        </p:grpSpPr>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2473300"/>
              <a:ext cx="3272336" cy="295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4119" y="5562600"/>
              <a:ext cx="3297809" cy="105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62"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2454" y="8016209"/>
            <a:ext cx="481541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590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93819" y="2401772"/>
            <a:ext cx="7072786" cy="625877"/>
          </a:xfrm>
          <a:prstGeom prst="rect">
            <a:avLst/>
          </a:prstGeom>
          <a:solidFill>
            <a:schemeClr val="accent2">
              <a:lumMod val="60000"/>
              <a:lumOff val="40000"/>
            </a:schemeClr>
          </a:solidFill>
        </p:spPr>
        <p:txBody>
          <a:bodyPr wrap="square" rtlCol="0">
            <a:spAutoFit/>
          </a:bodyPr>
          <a:lstStyle/>
          <a:p>
            <a:r>
              <a:rPr lang="en-US" sz="3467" noProof="1"/>
              <a:t>Persamaan Slope-Deflection</a:t>
            </a:r>
            <a:endParaRPr lang="id-ID" sz="3467" noProof="1"/>
          </a:p>
        </p:txBody>
      </p:sp>
      <p:sp>
        <p:nvSpPr>
          <p:cNvPr id="7" name="Content Placeholder 6"/>
          <p:cNvSpPr>
            <a:spLocks noGrp="1"/>
          </p:cNvSpPr>
          <p:nvPr>
            <p:ph idx="1"/>
          </p:nvPr>
        </p:nvSpPr>
        <p:spPr/>
        <p:txBody>
          <a:bodyPr/>
          <a:lstStyle/>
          <a:p>
            <a:r>
              <a:rPr lang="en-US" dirty="0">
                <a:latin typeface="Symbol" pitchFamily="18" charset="2"/>
              </a:rPr>
              <a:t>S</a:t>
            </a:r>
            <a:r>
              <a:rPr lang="en-US" dirty="0"/>
              <a:t>M</a:t>
            </a:r>
            <a:r>
              <a:rPr lang="en-US" baseline="-25000" dirty="0"/>
              <a:t>B</a:t>
            </a:r>
            <a:r>
              <a:rPr lang="en-US" dirty="0"/>
              <a:t>’ = 0</a:t>
            </a:r>
          </a:p>
          <a:p>
            <a:pPr marL="0" indent="0">
              <a:buNone/>
            </a:pPr>
            <a:endParaRPr lang="en-US" dirty="0"/>
          </a:p>
          <a:p>
            <a:pPr marL="0" indent="0">
              <a:buNone/>
            </a:pPr>
            <a:endParaRPr lang="en-US" dirty="0"/>
          </a:p>
          <a:p>
            <a:pPr marL="0" indent="0">
              <a:buNone/>
            </a:pPr>
            <a:endParaRPr lang="en-US" dirty="0"/>
          </a:p>
          <a:p>
            <a:pPr marL="0" indent="0">
              <a:buNone/>
            </a:pPr>
            <a:r>
              <a:rPr lang="en-US" dirty="0"/>
              <a:t>				(3)</a:t>
            </a:r>
          </a:p>
          <a:p>
            <a:endParaRPr lang="id-ID" dirty="0"/>
          </a:p>
        </p:txBody>
      </p:sp>
      <p:graphicFrame>
        <p:nvGraphicFramePr>
          <p:cNvPr id="8" name="Object 7"/>
          <p:cNvGraphicFramePr>
            <a:graphicFrameLocks noChangeAspect="1"/>
          </p:cNvGraphicFramePr>
          <p:nvPr/>
        </p:nvGraphicFramePr>
        <p:xfrm>
          <a:off x="9075650" y="4329289"/>
          <a:ext cx="4480631" cy="935567"/>
        </p:xfrm>
        <a:graphic>
          <a:graphicData uri="http://schemas.openxmlformats.org/presentationml/2006/ole">
            <mc:AlternateContent xmlns:mc="http://schemas.openxmlformats.org/markup-compatibility/2006">
              <mc:Choice xmlns:v="urn:schemas-microsoft-com:vml" Requires="v">
                <p:oleObj spid="_x0000_s49153" name="Equation" r:id="rId3" imgW="2006280" imgH="419040" progId="Equation.3">
                  <p:embed/>
                </p:oleObj>
              </mc:Choice>
              <mc:Fallback>
                <p:oleObj name="Equation" r:id="rId3" imgW="2006280" imgH="419040" progId="Equation.3">
                  <p:embed/>
                  <p:pic>
                    <p:nvPicPr>
                      <p:cNvPr id="8" name="Object 7"/>
                      <p:cNvPicPr/>
                      <p:nvPr/>
                    </p:nvPicPr>
                    <p:blipFill>
                      <a:blip r:embed="rId4"/>
                      <a:stretch>
                        <a:fillRect/>
                      </a:stretch>
                    </p:blipFill>
                    <p:spPr>
                      <a:xfrm>
                        <a:off x="9075650" y="4329289"/>
                        <a:ext cx="4480631" cy="935567"/>
                      </a:xfrm>
                      <a:prstGeom prst="rect">
                        <a:avLst/>
                      </a:prstGeom>
                    </p:spPr>
                  </p:pic>
                </p:oleObj>
              </mc:Fallback>
            </mc:AlternateContent>
          </a:graphicData>
        </a:graphic>
      </p:graphicFrame>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6550" y="3722583"/>
            <a:ext cx="5402474" cy="46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1115" y="6089514"/>
            <a:ext cx="4155017" cy="105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55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319888" y="2024907"/>
            <a:ext cx="7072786" cy="625877"/>
          </a:xfrm>
          <a:prstGeom prst="rect">
            <a:avLst/>
          </a:prstGeom>
          <a:solidFill>
            <a:schemeClr val="accent2">
              <a:lumMod val="60000"/>
              <a:lumOff val="40000"/>
            </a:schemeClr>
          </a:solidFill>
        </p:spPr>
        <p:txBody>
          <a:bodyPr wrap="square" rtlCol="0">
            <a:spAutoFit/>
          </a:bodyPr>
          <a:lstStyle/>
          <a:p>
            <a:r>
              <a:rPr lang="en-US" sz="3467" noProof="1"/>
              <a:t>Persamaan Slope-Deflection</a:t>
            </a:r>
            <a:endParaRPr lang="id-ID" sz="3467" noProof="1"/>
          </a:p>
        </p:txBody>
      </p:sp>
      <p:sp>
        <p:nvSpPr>
          <p:cNvPr id="3" name="Content Placeholder 2"/>
          <p:cNvSpPr>
            <a:spLocks noGrp="1"/>
          </p:cNvSpPr>
          <p:nvPr>
            <p:ph idx="1"/>
          </p:nvPr>
        </p:nvSpPr>
        <p:spPr/>
        <p:txBody>
          <a:bodyPr>
            <a:normAutofit fontScale="92500" lnSpcReduction="10000"/>
          </a:bodyPr>
          <a:lstStyle/>
          <a:p>
            <a:pPr algn="just"/>
            <a:r>
              <a:rPr lang="en-US" noProof="1"/>
              <a:t>Dalam uraian sebelumnya telah diturunkan hubungan antara </a:t>
            </a:r>
            <a:r>
              <a:rPr lang="en-US" i="1" noProof="1"/>
              <a:t>M</a:t>
            </a:r>
            <a:r>
              <a:rPr lang="en-US" baseline="-25000" noProof="1"/>
              <a:t>AB</a:t>
            </a:r>
            <a:r>
              <a:rPr lang="en-US" noProof="1"/>
              <a:t> dan </a:t>
            </a:r>
            <a:r>
              <a:rPr lang="en-US" i="1" noProof="1"/>
              <a:t>M</a:t>
            </a:r>
            <a:r>
              <a:rPr lang="en-US" baseline="-25000" noProof="1"/>
              <a:t>BA</a:t>
            </a:r>
            <a:r>
              <a:rPr lang="en-US" noProof="1"/>
              <a:t> yang bekerja pada titik A dan B dengan perpindahan yang diakibatkan olehnya, yaitu </a:t>
            </a:r>
            <a:r>
              <a:rPr lang="en-US" noProof="1">
                <a:latin typeface="Symbol" pitchFamily="18" charset="2"/>
              </a:rPr>
              <a:t>q</a:t>
            </a:r>
            <a:r>
              <a:rPr lang="en-US" baseline="-25000" noProof="1"/>
              <a:t>A</a:t>
            </a:r>
            <a:r>
              <a:rPr lang="en-US" noProof="1"/>
              <a:t>, </a:t>
            </a:r>
            <a:r>
              <a:rPr lang="en-US" noProof="1">
                <a:latin typeface="Symbol" pitchFamily="18" charset="2"/>
              </a:rPr>
              <a:t>q</a:t>
            </a:r>
            <a:r>
              <a:rPr lang="en-US" baseline="-25000" noProof="1"/>
              <a:t>B</a:t>
            </a:r>
            <a:r>
              <a:rPr lang="en-US" noProof="1"/>
              <a:t> dan </a:t>
            </a:r>
            <a:r>
              <a:rPr lang="en-US" noProof="1">
                <a:latin typeface="Symbol" pitchFamily="18" charset="2"/>
              </a:rPr>
              <a:t>D</a:t>
            </a:r>
            <a:r>
              <a:rPr lang="en-US" noProof="1"/>
              <a:t>. </a:t>
            </a:r>
          </a:p>
          <a:p>
            <a:pPr algn="just"/>
            <a:r>
              <a:rPr lang="en-US" noProof="1"/>
              <a:t>Pada kenyataannya perpindahan yang terjadi, baik berupa sudut rotasi maupun lendutan pada balok terjadi bukan disebabkan oleh momen pada titik tersebut, namun disebabkan oleh beban luar yang bekerja pada bentangan balok. </a:t>
            </a:r>
          </a:p>
          <a:p>
            <a:pPr algn="just"/>
            <a:r>
              <a:rPr lang="en-US" noProof="1"/>
              <a:t>Supaya beban luar tersebut dapat diakomodasi dalam persamaan </a:t>
            </a:r>
            <a:r>
              <a:rPr lang="en-US" i="1" noProof="1"/>
              <a:t>slope – deflection</a:t>
            </a:r>
            <a:r>
              <a:rPr lang="en-US" noProof="1"/>
              <a:t>, maka beban luar tersebut harus ditransformasi menjadi momen ekuivalen yang bekerja pada titik ujung balok. </a:t>
            </a:r>
          </a:p>
          <a:p>
            <a:pPr algn="just"/>
            <a:r>
              <a:rPr lang="en-US" noProof="1"/>
              <a:t>Hal ini dapat dilakukan dengan mudah, yaitu dengan menemukan reaksi momen yang timbul pada kedua ujung balok yang dianggap memiliki tumpuan jepit. </a:t>
            </a:r>
          </a:p>
        </p:txBody>
      </p:sp>
    </p:spTree>
    <p:extLst>
      <p:ext uri="{BB962C8B-B14F-4D97-AF65-F5344CB8AC3E}">
        <p14:creationId xmlns:p14="http://schemas.microsoft.com/office/powerpoint/2010/main" val="3678209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80083" y="2401772"/>
            <a:ext cx="7072786" cy="625877"/>
          </a:xfrm>
          <a:prstGeom prst="rect">
            <a:avLst/>
          </a:prstGeom>
          <a:solidFill>
            <a:schemeClr val="accent2">
              <a:lumMod val="60000"/>
              <a:lumOff val="40000"/>
            </a:schemeClr>
          </a:solidFill>
        </p:spPr>
        <p:txBody>
          <a:bodyPr wrap="square" rtlCol="0">
            <a:spAutoFit/>
          </a:bodyPr>
          <a:lstStyle/>
          <a:p>
            <a:r>
              <a:rPr lang="en-US" sz="3467" noProof="1"/>
              <a:t>Persamaan Slope-Deflection</a:t>
            </a:r>
            <a:endParaRPr lang="id-ID" sz="3467" noProof="1"/>
          </a:p>
        </p:txBody>
      </p:sp>
      <p:sp>
        <p:nvSpPr>
          <p:cNvPr id="3" name="Content Placeholder 2"/>
          <p:cNvSpPr>
            <a:spLocks noGrp="1"/>
          </p:cNvSpPr>
          <p:nvPr>
            <p:ph idx="1"/>
          </p:nvPr>
        </p:nvSpPr>
        <p:spPr/>
        <p:txBody>
          <a:bodyPr>
            <a:normAutofit/>
          </a:bodyPr>
          <a:lstStyle/>
          <a:p>
            <a:pPr algn="just"/>
            <a:r>
              <a:rPr lang="en-US" noProof="1"/>
              <a:t>Reaksi momen tersebut selanjutnya diistilahkan dengan sebutan </a:t>
            </a:r>
            <a:r>
              <a:rPr lang="en-US" i="1" noProof="1"/>
              <a:t>Fixed-End Moment </a:t>
            </a:r>
            <a:r>
              <a:rPr lang="en-US" noProof="1"/>
              <a:t>(FEM)</a:t>
            </a:r>
          </a:p>
          <a:p>
            <a:pPr algn="just"/>
            <a:r>
              <a:rPr lang="en-US" noProof="1"/>
              <a:t>Sesuai dengan perjanjian tanda, maka nilai FEM pada ujung A adalah negatif (berlawanan dengan jarum jam), dan nilai FEM pada ujung B adalah positif (searah jarum jam)</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653" y="5785092"/>
            <a:ext cx="744243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18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14588" y="2300952"/>
            <a:ext cx="4420054" cy="625877"/>
          </a:xfrm>
          <a:prstGeom prst="rect">
            <a:avLst/>
          </a:prstGeom>
          <a:solidFill>
            <a:schemeClr val="accent2">
              <a:lumMod val="60000"/>
              <a:lumOff val="40000"/>
            </a:schemeClr>
          </a:solidFill>
        </p:spPr>
        <p:txBody>
          <a:bodyPr wrap="square" rtlCol="0">
            <a:spAutoFit/>
          </a:bodyPr>
          <a:lstStyle/>
          <a:p>
            <a:r>
              <a:rPr lang="en-US" sz="3467" noProof="1"/>
              <a:t>Fixed End Moment</a:t>
            </a:r>
            <a:endParaRPr lang="id-ID" sz="3467" noProof="1"/>
          </a:p>
        </p:txBody>
      </p:sp>
      <p:grpSp>
        <p:nvGrpSpPr>
          <p:cNvPr id="2" name="Group 1"/>
          <p:cNvGrpSpPr/>
          <p:nvPr/>
        </p:nvGrpSpPr>
        <p:grpSpPr>
          <a:xfrm>
            <a:off x="2876411" y="3224431"/>
            <a:ext cx="11753449" cy="6259205"/>
            <a:chOff x="665509" y="2276872"/>
            <a:chExt cx="8137003" cy="4333296"/>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509" y="2276872"/>
              <a:ext cx="2809977" cy="424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710" y="2285482"/>
              <a:ext cx="2483525" cy="412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420888"/>
              <a:ext cx="2574328" cy="418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846219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Theme1" id="{ACEB473C-6D01-46C4-B77C-A9094144D0D8}" vid="{0BAB276F-F277-4616-9926-C6FF6DE5F1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492</TotalTime>
  <Words>687</Words>
  <Application>Microsoft Office PowerPoint</Application>
  <PresentationFormat>Custom</PresentationFormat>
  <Paragraphs>151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Agustinus Agus Setiawan</dc:creator>
  <cp:lastModifiedBy>Agustinus Agus Setiawan</cp:lastModifiedBy>
  <cp:revision>50</cp:revision>
  <dcterms:created xsi:type="dcterms:W3CDTF">2020-09-14T03:13:02Z</dcterms:created>
  <dcterms:modified xsi:type="dcterms:W3CDTF">2021-04-05T02:30:23Z</dcterms:modified>
</cp:coreProperties>
</file>