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72" r:id="rId6"/>
    <p:sldId id="273" r:id="rId7"/>
    <p:sldId id="274" r:id="rId8"/>
    <p:sldId id="261" r:id="rId9"/>
    <p:sldId id="275" r:id="rId10"/>
    <p:sldId id="276" r:id="rId11"/>
    <p:sldId id="277" r:id="rId12"/>
    <p:sldId id="262" r:id="rId13"/>
    <p:sldId id="263" r:id="rId14"/>
    <p:sldId id="278" r:id="rId15"/>
    <p:sldId id="280" r:id="rId16"/>
    <p:sldId id="279" r:id="rId17"/>
    <p:sldId id="264" r:id="rId18"/>
    <p:sldId id="265" r:id="rId19"/>
    <p:sldId id="25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WAWASAN KEWIRAUSAHAAN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PERTEMUAN </a:t>
            </a:r>
            <a:r>
              <a:rPr lang="en-US" smtClean="0">
                <a:solidFill>
                  <a:schemeClr val="bg1"/>
                </a:solidFill>
              </a:rPr>
              <a:t>14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2" descr="D:\UNIVERSITAS PEMBANGUNAN JAYA\LOGO UPJ 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72" y="189307"/>
            <a:ext cx="2710121" cy="125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415308" y="6294237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/>
              <a:t>FENDI SAPUTRA SE., MM.,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5602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Teknik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Mendapatkan</a:t>
            </a:r>
            <a:r>
              <a:rPr lang="en-US" dirty="0">
                <a:solidFill>
                  <a:schemeClr val="bg1"/>
                </a:solidFill>
              </a:rPr>
              <a:t> Ide </a:t>
            </a:r>
            <a:r>
              <a:rPr lang="en-US" dirty="0" err="1">
                <a:solidFill>
                  <a:schemeClr val="bg1"/>
                </a:solidFill>
              </a:rPr>
              <a:t>Bisnis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err="1">
                <a:solidFill>
                  <a:schemeClr val="bg1"/>
                </a:solidFill>
              </a:rPr>
              <a:t>Menurut</a:t>
            </a:r>
            <a:r>
              <a:rPr lang="en-US" dirty="0">
                <a:solidFill>
                  <a:schemeClr val="bg1"/>
                </a:solidFill>
              </a:rPr>
              <a:t> Douglas (1996</a:t>
            </a:r>
            <a:r>
              <a:rPr lang="en-US" dirty="0" smtClean="0">
                <a:solidFill>
                  <a:schemeClr val="bg1"/>
                </a:solidFill>
              </a:rPr>
              <a:t>),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upaya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guna</a:t>
            </a:r>
            <a:r>
              <a:rPr lang="en-US" sz="2400" dirty="0"/>
              <a:t> </a:t>
            </a:r>
            <a:r>
              <a:rPr lang="en-US" sz="2400" dirty="0" err="1"/>
              <a:t>membahas</a:t>
            </a:r>
            <a:r>
              <a:rPr lang="en-US" sz="2400" dirty="0"/>
              <a:t> </a:t>
            </a:r>
            <a:r>
              <a:rPr lang="en-US" sz="2400" dirty="0" err="1"/>
              <a:t>sebagian</a:t>
            </a:r>
            <a:r>
              <a:rPr lang="en-US" sz="2400" dirty="0"/>
              <a:t> ide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dikembangkan</a:t>
            </a:r>
            <a:r>
              <a:rPr lang="en-US" sz="2400" dirty="0"/>
              <a:t>,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memungkinkan</a:t>
            </a:r>
            <a:r>
              <a:rPr lang="en-US" sz="2400" dirty="0"/>
              <a:t> </a:t>
            </a:r>
            <a:r>
              <a:rPr lang="en-US" sz="2400" dirty="0" err="1"/>
              <a:t>membahas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menyeluruh</a:t>
            </a:r>
            <a:r>
              <a:rPr lang="en-US" sz="2400" dirty="0"/>
              <a:t>.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menemui</a:t>
            </a:r>
            <a:r>
              <a:rPr lang="en-US" sz="2400" dirty="0"/>
              <a:t> </a:t>
            </a:r>
            <a:r>
              <a:rPr lang="en-US" sz="2400" dirty="0" err="1"/>
              <a:t>jalan</a:t>
            </a:r>
            <a:r>
              <a:rPr lang="en-US" sz="2400" dirty="0"/>
              <a:t> </a:t>
            </a:r>
            <a:r>
              <a:rPr lang="en-US" sz="2400" dirty="0" err="1"/>
              <a:t>buntu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mempertimbangkan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Komponen</a:t>
            </a:r>
            <a:r>
              <a:rPr lang="en-US" sz="2400" dirty="0"/>
              <a:t> yang </a:t>
            </a:r>
            <a:r>
              <a:rPr lang="en-US" sz="2400" dirty="0" err="1"/>
              <a:t>dimodifkasi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ide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modifkasi</a:t>
            </a:r>
            <a:r>
              <a:rPr lang="en-US" sz="2400" dirty="0"/>
              <a:t> ide lama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, </a:t>
            </a:r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jasa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disempurnakan</a:t>
            </a:r>
            <a:r>
              <a:rPr lang="en-US" sz="2400" dirty="0"/>
              <a:t>,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daftar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bagiannya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sistematis</a:t>
            </a:r>
            <a:r>
              <a:rPr lang="en-US" sz="2400" dirty="0"/>
              <a:t>, </a:t>
            </a:r>
            <a:r>
              <a:rPr lang="en-US" sz="2400" dirty="0" err="1"/>
              <a:t>selanjutnya</a:t>
            </a:r>
            <a:r>
              <a:rPr lang="en-US" sz="2400" dirty="0"/>
              <a:t> </a:t>
            </a:r>
            <a:r>
              <a:rPr lang="en-US" sz="2400" dirty="0" err="1"/>
              <a:t>dimodifkasi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8919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Teknik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Mendapatkan</a:t>
            </a:r>
            <a:r>
              <a:rPr lang="en-US" dirty="0">
                <a:solidFill>
                  <a:schemeClr val="bg1"/>
                </a:solidFill>
              </a:rPr>
              <a:t> Ide </a:t>
            </a:r>
            <a:r>
              <a:rPr lang="en-US" dirty="0" err="1">
                <a:solidFill>
                  <a:schemeClr val="bg1"/>
                </a:solidFill>
              </a:rPr>
              <a:t>Bisnis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err="1">
                <a:solidFill>
                  <a:schemeClr val="bg1"/>
                </a:solidFill>
              </a:rPr>
              <a:t>Menurut</a:t>
            </a:r>
            <a:r>
              <a:rPr lang="en-US" dirty="0">
                <a:solidFill>
                  <a:schemeClr val="bg1"/>
                </a:solidFill>
              </a:rPr>
              <a:t> Douglas (1996</a:t>
            </a:r>
            <a:r>
              <a:rPr lang="en-US" dirty="0" smtClean="0">
                <a:solidFill>
                  <a:schemeClr val="bg1"/>
                </a:solidFill>
              </a:rPr>
              <a:t>),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Meditasi</a:t>
            </a:r>
            <a:r>
              <a:rPr lang="en-US" sz="2400" dirty="0"/>
              <a:t>,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ide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memusatkan</a:t>
            </a:r>
            <a:r>
              <a:rPr lang="en-US" sz="2400" dirty="0"/>
              <a:t> </a:t>
            </a:r>
            <a:r>
              <a:rPr lang="en-US" sz="2400" dirty="0" err="1"/>
              <a:t>pikiran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perasaan</a:t>
            </a:r>
            <a:r>
              <a:rPr lang="en-US" sz="2400" dirty="0"/>
              <a:t>. </a:t>
            </a:r>
            <a:r>
              <a:rPr lang="en-US" sz="2400" dirty="0" err="1"/>
              <a:t>Upaya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agar </a:t>
            </a:r>
            <a:r>
              <a:rPr lang="en-US" sz="2400" dirty="0" err="1"/>
              <a:t>meningkatan</a:t>
            </a:r>
            <a:r>
              <a:rPr lang="en-US" sz="2400" dirty="0"/>
              <a:t> </a:t>
            </a:r>
            <a:r>
              <a:rPr lang="en-US" sz="2400" dirty="0" err="1"/>
              <a:t>keyakinan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, </a:t>
            </a:r>
            <a:r>
              <a:rPr lang="en-US" sz="2400" dirty="0" err="1"/>
              <a:t>memusatkan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cita-cita</a:t>
            </a:r>
            <a:r>
              <a:rPr lang="en-US" sz="2400" dirty="0"/>
              <a:t>, </a:t>
            </a:r>
            <a:r>
              <a:rPr lang="en-US" sz="2400" dirty="0" err="1"/>
              <a:t>merangsang</a:t>
            </a:r>
            <a:r>
              <a:rPr lang="en-US" sz="2400" dirty="0"/>
              <a:t> ide, </a:t>
            </a:r>
            <a:r>
              <a:rPr lang="en-US" sz="2400" dirty="0" err="1"/>
              <a:t>kesiapan</a:t>
            </a:r>
            <a:r>
              <a:rPr lang="en-US" sz="2400" dirty="0"/>
              <a:t> mental, </a:t>
            </a:r>
            <a:r>
              <a:rPr lang="en-US" sz="2400" dirty="0" err="1"/>
              <a:t>menciptakan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inovatf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5662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Pentingnya</a:t>
            </a:r>
            <a:r>
              <a:rPr lang="en-US" dirty="0">
                <a:solidFill>
                  <a:schemeClr val="bg1"/>
                </a:solidFill>
              </a:rPr>
              <a:t> Ide </a:t>
            </a:r>
            <a:r>
              <a:rPr lang="en-US" dirty="0" err="1">
                <a:solidFill>
                  <a:schemeClr val="bg1"/>
                </a:solidFill>
              </a:rPr>
              <a:t>Bisnis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/>
              <a:t>dasarnya</a:t>
            </a:r>
            <a:r>
              <a:rPr lang="en-US" sz="2800" dirty="0"/>
              <a:t> ide </a:t>
            </a:r>
            <a:r>
              <a:rPr lang="en-US" sz="2800" dirty="0" err="1"/>
              <a:t>bisnis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menggambarkan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. Ide </a:t>
            </a:r>
            <a:r>
              <a:rPr lang="en-US" sz="2800" dirty="0" err="1"/>
              <a:t>bisnis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menentukan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</a:t>
            </a:r>
            <a:r>
              <a:rPr lang="en-US" sz="2800" dirty="0" err="1"/>
              <a:t>jenis</a:t>
            </a:r>
            <a:r>
              <a:rPr lang="en-US" sz="2800" dirty="0"/>
              <a:t> </a:t>
            </a:r>
            <a:r>
              <a:rPr lang="en-US" sz="2800" dirty="0" err="1"/>
              <a:t>bisnis</a:t>
            </a:r>
            <a:r>
              <a:rPr lang="en-US" sz="2800" dirty="0"/>
              <a:t> </a:t>
            </a:r>
            <a:r>
              <a:rPr lang="en-US" sz="2800" dirty="0" err="1"/>
              <a:t>anda</a:t>
            </a:r>
            <a:r>
              <a:rPr lang="en-US" sz="2800" dirty="0"/>
              <a:t>, </a:t>
            </a:r>
            <a:r>
              <a:rPr lang="en-US" sz="2800" dirty="0" err="1"/>
              <a:t>siapa</a:t>
            </a:r>
            <a:r>
              <a:rPr lang="en-US" sz="2800" dirty="0"/>
              <a:t> target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pasar</a:t>
            </a:r>
            <a:r>
              <a:rPr lang="en-US" sz="2800" dirty="0"/>
              <a:t>, </a:t>
            </a:r>
            <a:r>
              <a:rPr lang="en-US" sz="2800" dirty="0" err="1"/>
              <a:t>bagaiaman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menjual</a:t>
            </a:r>
            <a:r>
              <a:rPr lang="en-US" sz="2800" dirty="0"/>
              <a:t> </a:t>
            </a:r>
            <a:r>
              <a:rPr lang="en-US" sz="2800" dirty="0" err="1"/>
              <a:t>produk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dikenal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strategi</a:t>
            </a:r>
            <a:r>
              <a:rPr lang="en-US" sz="2800" dirty="0"/>
              <a:t> </a:t>
            </a:r>
            <a:r>
              <a:rPr lang="en-US" sz="2800" dirty="0" err="1"/>
              <a:t>pemasaran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produk</a:t>
            </a:r>
            <a:r>
              <a:rPr lang="en-US" sz="2800" dirty="0"/>
              <a:t> yang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pilihan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produk</a:t>
            </a:r>
            <a:r>
              <a:rPr lang="en-US" sz="2800" dirty="0"/>
              <a:t> yang </a:t>
            </a:r>
            <a:r>
              <a:rPr lang="en-US" sz="2800" dirty="0" err="1"/>
              <a:t>dirasa</a:t>
            </a:r>
            <a:r>
              <a:rPr lang="en-US" sz="2800" dirty="0"/>
              <a:t> </a:t>
            </a:r>
            <a:r>
              <a:rPr lang="en-US" sz="2800" dirty="0" err="1"/>
              <a:t>cocok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diproduksi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8019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Konsep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Bisnis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dirty="0" err="1"/>
              <a:t>bisnis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: </a:t>
            </a:r>
            <a:r>
              <a:rPr lang="en-US" sz="2800" dirty="0" err="1"/>
              <a:t>gagasan-gagasan</a:t>
            </a:r>
            <a:r>
              <a:rPr lang="en-US" sz="2800" dirty="0"/>
              <a:t> yang </a:t>
            </a:r>
            <a:r>
              <a:rPr lang="en-US" sz="2800" dirty="0" err="1"/>
              <a:t>konkret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mewujudkan</a:t>
            </a:r>
            <a:r>
              <a:rPr lang="en-US" sz="2800" dirty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/>
              <a:t>usaha</a:t>
            </a:r>
            <a:r>
              <a:rPr lang="en-US" sz="2800" dirty="0"/>
              <a:t>,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merujuk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nilai-nilai</a:t>
            </a:r>
            <a:r>
              <a:rPr lang="en-US" sz="2800" dirty="0"/>
              <a:t> </a:t>
            </a:r>
            <a:r>
              <a:rPr lang="en-US" sz="2800" dirty="0" err="1"/>
              <a:t>usaha</a:t>
            </a:r>
            <a:r>
              <a:rPr lang="en-US" sz="2800" dirty="0"/>
              <a:t>: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usaha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target </a:t>
            </a:r>
            <a:r>
              <a:rPr lang="en-US" sz="2800" dirty="0" err="1" smtClean="0"/>
              <a:t>pasar</a:t>
            </a:r>
            <a:r>
              <a:rPr lang="en-US" sz="28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dirty="0" err="1"/>
              <a:t>bisnis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pedoman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menyusun</a:t>
            </a:r>
            <a:r>
              <a:rPr lang="en-US" sz="2800" dirty="0"/>
              <a:t> </a:t>
            </a:r>
            <a:r>
              <a:rPr lang="en-US" sz="2800" dirty="0" err="1"/>
              <a:t>rencana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mencapai</a:t>
            </a:r>
            <a:r>
              <a:rPr lang="en-US" sz="2800" dirty="0"/>
              <a:t> target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usaha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32605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Pemahaman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Konsep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Bisnis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dirty="0" err="1"/>
              <a:t>bisnis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sederhana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dirumuskan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siapa</a:t>
            </a:r>
            <a:r>
              <a:rPr lang="en-US" sz="2800" dirty="0"/>
              <a:t>?,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siapa</a:t>
            </a:r>
            <a:r>
              <a:rPr lang="en-US" sz="2800" dirty="0"/>
              <a:t>?,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siapa</a:t>
            </a:r>
            <a:r>
              <a:rPr lang="en-US" sz="2800" dirty="0"/>
              <a:t>?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dirty="0" err="1"/>
              <a:t>bisnis</a:t>
            </a:r>
            <a:r>
              <a:rPr lang="en-US" sz="2800" dirty="0"/>
              <a:t> yang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rumuskan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bisnismu</a:t>
            </a:r>
            <a:r>
              <a:rPr lang="en-US" sz="2800" dirty="0"/>
              <a:t> </a:t>
            </a:r>
            <a:r>
              <a:rPr lang="en-US" sz="2800" dirty="0" err="1"/>
              <a:t>nantinya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6898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Jenis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Konsep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Bisnis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Online to offline (O2O), </a:t>
            </a:r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dirty="0" err="1"/>
              <a:t>bisnis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memungkinkan</a:t>
            </a:r>
            <a:r>
              <a:rPr lang="en-US" sz="2800" dirty="0"/>
              <a:t> </a:t>
            </a:r>
            <a:r>
              <a:rPr lang="en-US" sz="2800" dirty="0" err="1"/>
              <a:t>pelanggan</a:t>
            </a:r>
            <a:r>
              <a:rPr lang="en-US" sz="2800" dirty="0"/>
              <a:t>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membeli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online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mengembalikan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offline. </a:t>
            </a:r>
            <a:r>
              <a:rPr lang="en-US" sz="2800" dirty="0" err="1"/>
              <a:t>Bahkan</a:t>
            </a:r>
            <a:r>
              <a:rPr lang="en-US" sz="2800" dirty="0"/>
              <a:t> </a:t>
            </a:r>
            <a:r>
              <a:rPr lang="en-US" sz="2800" dirty="0" err="1"/>
              <a:t>sebaliknya</a:t>
            </a:r>
            <a:r>
              <a:rPr lang="en-US" sz="2800" dirty="0"/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Business to business (B2B),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menjual</a:t>
            </a:r>
            <a:r>
              <a:rPr lang="en-US" sz="2800" dirty="0"/>
              <a:t> </a:t>
            </a:r>
            <a:r>
              <a:rPr lang="en-US" sz="2800" dirty="0" err="1"/>
              <a:t>jasa</a:t>
            </a:r>
            <a:r>
              <a:rPr lang="en-US" sz="2800" dirty="0"/>
              <a:t>/</a:t>
            </a:r>
            <a:r>
              <a:rPr lang="en-US" sz="2800" dirty="0" err="1"/>
              <a:t>produk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 </a:t>
            </a:r>
            <a:r>
              <a:rPr lang="en-US" sz="2800" dirty="0" err="1" smtClean="0"/>
              <a:t>lainnya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7435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Jenis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Konsep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Bisnis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Business </a:t>
            </a:r>
            <a:r>
              <a:rPr lang="en-US" sz="2800" dirty="0"/>
              <a:t>to Customer,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menjual</a:t>
            </a:r>
            <a:r>
              <a:rPr lang="en-US" sz="2800" dirty="0"/>
              <a:t> </a:t>
            </a:r>
            <a:r>
              <a:rPr lang="en-US" sz="2800" dirty="0" err="1"/>
              <a:t>jasa</a:t>
            </a:r>
            <a:r>
              <a:rPr lang="en-US" sz="2800" dirty="0"/>
              <a:t>/</a:t>
            </a:r>
            <a:r>
              <a:rPr lang="en-US" sz="2800" dirty="0" err="1"/>
              <a:t>produk</a:t>
            </a:r>
            <a:r>
              <a:rPr lang="en-US" sz="2800" dirty="0"/>
              <a:t> </a:t>
            </a:r>
            <a:r>
              <a:rPr lang="en-US" sz="2800" dirty="0" err="1"/>
              <a:t>milik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pelanggan</a:t>
            </a:r>
            <a:r>
              <a:rPr lang="en-US" sz="2800" dirty="0"/>
              <a:t> </a:t>
            </a:r>
            <a:r>
              <a:rPr lang="en-US" sz="2800" dirty="0" err="1"/>
              <a:t>akhir</a:t>
            </a:r>
            <a:r>
              <a:rPr lang="en-US" sz="2800" dirty="0"/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Customer to Customer (C2C), </a:t>
            </a:r>
            <a:r>
              <a:rPr lang="en-US" sz="2800" dirty="0" err="1"/>
              <a:t>bisnis</a:t>
            </a:r>
            <a:r>
              <a:rPr lang="en-US" sz="2800" dirty="0"/>
              <a:t>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berkonsep</a:t>
            </a:r>
            <a:r>
              <a:rPr lang="en-US" sz="2800" dirty="0"/>
              <a:t> </a:t>
            </a:r>
            <a:r>
              <a:rPr lang="en-US" sz="2800" dirty="0" err="1"/>
              <a:t>jasa</a:t>
            </a:r>
            <a:r>
              <a:rPr lang="en-US" sz="2800" dirty="0"/>
              <a:t>/</a:t>
            </a:r>
            <a:r>
              <a:rPr lang="en-US" sz="2800" dirty="0" err="1"/>
              <a:t>produk</a:t>
            </a:r>
            <a:r>
              <a:rPr lang="en-US" sz="2800" dirty="0"/>
              <a:t> yang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jual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tawarkan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pelanggan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pelanggan</a:t>
            </a:r>
            <a:r>
              <a:rPr lang="en-US" sz="2800" dirty="0"/>
              <a:t> </a:t>
            </a:r>
            <a:r>
              <a:rPr lang="en-US" sz="2800" dirty="0" err="1"/>
              <a:t>lainnya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8418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Tahap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Membentuk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Konsep</a:t>
            </a:r>
            <a:r>
              <a:rPr lang="en-US" dirty="0" smtClean="0">
                <a:solidFill>
                  <a:schemeClr val="bg1"/>
                </a:solidFill>
              </a:rPr>
              <a:t>/Concept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Landasan</a:t>
            </a:r>
            <a:r>
              <a:rPr lang="en-US" sz="2400" dirty="0" smtClean="0"/>
              <a:t> </a:t>
            </a:r>
            <a:r>
              <a:rPr lang="en-US" sz="2400" dirty="0" err="1"/>
              <a:t>usaha</a:t>
            </a:r>
            <a:r>
              <a:rPr lang="en-US" sz="2400" dirty="0"/>
              <a:t>: </a:t>
            </a:r>
            <a:r>
              <a:rPr lang="en-US" sz="2400" dirty="0" err="1"/>
              <a:t>Filosofi</a:t>
            </a:r>
            <a:r>
              <a:rPr lang="en-US" sz="2400" dirty="0"/>
              <a:t>, </a:t>
            </a:r>
            <a:r>
              <a:rPr lang="en-US" sz="2400" dirty="0" err="1"/>
              <a:t>Visi</a:t>
            </a:r>
            <a:r>
              <a:rPr lang="en-US" sz="2400" dirty="0"/>
              <a:t> &amp; </a:t>
            </a:r>
            <a:r>
              <a:rPr lang="en-US" sz="2400" dirty="0" err="1" smtClean="0"/>
              <a:t>Misi</a:t>
            </a:r>
            <a:endParaRPr lang="en-US" sz="2400" dirty="0" smtClean="0"/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/>
              <a:t>siapa</a:t>
            </a:r>
            <a:r>
              <a:rPr lang="en-US" sz="2400" dirty="0"/>
              <a:t> Target Market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/</a:t>
            </a:r>
            <a:r>
              <a:rPr lang="en-US" sz="2400" dirty="0" err="1"/>
              <a:t>jasa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.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Demografi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 smtClean="0"/>
              <a:t>Geografi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Munculkan</a:t>
            </a:r>
            <a:r>
              <a:rPr lang="en-US" sz="2400" dirty="0" smtClean="0"/>
              <a:t> </a:t>
            </a:r>
            <a:r>
              <a:rPr lang="en-US" sz="2400" dirty="0" err="1"/>
              <a:t>Gagasan-Gagasan</a:t>
            </a:r>
            <a:r>
              <a:rPr lang="en-US" sz="2400" dirty="0"/>
              <a:t> /Ide-ide </a:t>
            </a:r>
            <a:r>
              <a:rPr lang="en-US" sz="2400" dirty="0" err="1"/>
              <a:t>disetiap</a:t>
            </a:r>
            <a:r>
              <a:rPr lang="en-US" sz="2400" dirty="0"/>
              <a:t> </a:t>
            </a:r>
            <a:r>
              <a:rPr lang="en-US" sz="2400" dirty="0" err="1"/>
              <a:t>lini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mengacu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Landasan</a:t>
            </a:r>
            <a:r>
              <a:rPr lang="en-US" sz="2400" dirty="0"/>
              <a:t> Usaha </a:t>
            </a:r>
            <a:r>
              <a:rPr lang="en-US" sz="2400" dirty="0" err="1"/>
              <a:t>dan</a:t>
            </a:r>
            <a:r>
              <a:rPr lang="en-US" sz="2400" dirty="0"/>
              <a:t> Target Market.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9365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10" y="3657600"/>
            <a:ext cx="1338034" cy="965914"/>
          </a:xfrm>
        </p:spPr>
        <p:txBody>
          <a:bodyPr/>
          <a:lstStyle/>
          <a:p>
            <a:r>
              <a:rPr lang="en-US" sz="1800" dirty="0" err="1" smtClean="0">
                <a:solidFill>
                  <a:schemeClr val="tx1"/>
                </a:solidFill>
              </a:rPr>
              <a:t>Bisnis</a:t>
            </a:r>
            <a:r>
              <a:rPr lang="en-US" sz="1800" dirty="0" smtClean="0">
                <a:solidFill>
                  <a:schemeClr val="tx1"/>
                </a:solidFill>
              </a:rPr>
              <a:t> Model Canvas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944" y="200517"/>
            <a:ext cx="10550313" cy="6462068"/>
          </a:xfrm>
        </p:spPr>
      </p:pic>
    </p:spTree>
    <p:extLst>
      <p:ext uri="{BB962C8B-B14F-4D97-AF65-F5344CB8AC3E}">
        <p14:creationId xmlns:p14="http://schemas.microsoft.com/office/powerpoint/2010/main" val="2149149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TERIMA KASIH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397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Ide </a:t>
            </a:r>
            <a:r>
              <a:rPr lang="en-US" dirty="0" err="1" smtClean="0">
                <a:solidFill>
                  <a:schemeClr val="bg1"/>
                </a:solidFill>
              </a:rPr>
              <a:t>Bisnis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Salah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kesuksesan</a:t>
            </a:r>
            <a:r>
              <a:rPr lang="en-US" sz="2400" dirty="0"/>
              <a:t> </a:t>
            </a:r>
            <a:r>
              <a:rPr lang="en-US" sz="2400" dirty="0" err="1"/>
              <a:t>memulai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menuangkan</a:t>
            </a:r>
            <a:r>
              <a:rPr lang="en-US" sz="2400" dirty="0"/>
              <a:t> ide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gagasan</a:t>
            </a:r>
            <a:r>
              <a:rPr lang="en-US" sz="2400" dirty="0"/>
              <a:t> </a:t>
            </a:r>
            <a:r>
              <a:rPr lang="en-US" sz="2400" dirty="0" err="1"/>
              <a:t>cemerlang</a:t>
            </a:r>
            <a:r>
              <a:rPr lang="en-US" sz="2400" dirty="0"/>
              <a:t> yang </a:t>
            </a:r>
            <a:r>
              <a:rPr lang="en-US" sz="2400" dirty="0" err="1"/>
              <a:t>kreatif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inovatif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. </a:t>
            </a:r>
            <a:r>
              <a:rPr lang="en-US" sz="2400" dirty="0" err="1"/>
              <a:t>Banyak</a:t>
            </a:r>
            <a:r>
              <a:rPr lang="en-US" sz="2400" dirty="0"/>
              <a:t> orang </a:t>
            </a:r>
            <a:r>
              <a:rPr lang="en-US" sz="2400" dirty="0" err="1"/>
              <a:t>mengatakan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“Ide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gagasan</a:t>
            </a:r>
            <a:r>
              <a:rPr lang="en-US" sz="2400" dirty="0"/>
              <a:t>” </a:t>
            </a:r>
            <a:r>
              <a:rPr lang="en-US" sz="2400" dirty="0" err="1"/>
              <a:t>mahal</a:t>
            </a:r>
            <a:r>
              <a:rPr lang="en-US" sz="2400" dirty="0"/>
              <a:t> </a:t>
            </a:r>
            <a:r>
              <a:rPr lang="en-US" sz="2400" dirty="0" err="1"/>
              <a:t>harganya</a:t>
            </a:r>
            <a:r>
              <a:rPr lang="en-US" sz="2400" dirty="0"/>
              <a:t>. </a:t>
            </a:r>
            <a:r>
              <a:rPr lang="en-US" sz="2400" dirty="0" err="1"/>
              <a:t>Tentunya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sembarang</a:t>
            </a:r>
            <a:r>
              <a:rPr lang="en-US" sz="2400" dirty="0"/>
              <a:t> ide, </a:t>
            </a:r>
            <a:r>
              <a:rPr lang="en-US" sz="2400" dirty="0" err="1"/>
              <a:t>hanya</a:t>
            </a:r>
            <a:r>
              <a:rPr lang="en-US" sz="2400" dirty="0"/>
              <a:t> ide yang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komersial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yang </a:t>
            </a:r>
            <a:r>
              <a:rPr lang="en-US" sz="2400" dirty="0" err="1"/>
              <a:t>masuk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kategori</a:t>
            </a:r>
            <a:r>
              <a:rPr lang="en-US" sz="2400" dirty="0"/>
              <a:t> </a:t>
            </a:r>
            <a:r>
              <a:rPr lang="en-US" sz="2400" dirty="0" err="1"/>
              <a:t>mahal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. </a:t>
            </a:r>
            <a:r>
              <a:rPr lang="en-US" sz="2400" dirty="0" err="1"/>
              <a:t>Sebuah</a:t>
            </a:r>
            <a:r>
              <a:rPr lang="en-US" sz="2400" dirty="0"/>
              <a:t> ide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ditulis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yang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langkah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membangun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7214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Pengertian</a:t>
            </a:r>
            <a:r>
              <a:rPr lang="en-US" dirty="0">
                <a:solidFill>
                  <a:schemeClr val="bg1"/>
                </a:solidFill>
              </a:rPr>
              <a:t> Ide </a:t>
            </a:r>
            <a:r>
              <a:rPr lang="en-US" dirty="0" err="1">
                <a:solidFill>
                  <a:schemeClr val="bg1"/>
                </a:solidFill>
              </a:rPr>
              <a:t>Bisnis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Ide </a:t>
            </a:r>
            <a:r>
              <a:rPr lang="en-US" sz="2400" b="1" dirty="0" err="1"/>
              <a:t>usaha</a:t>
            </a:r>
            <a:r>
              <a:rPr lang="en-US" sz="2400" b="1" dirty="0"/>
              <a:t> (</a:t>
            </a:r>
            <a:r>
              <a:rPr lang="en-US" sz="2400" b="1" dirty="0" err="1"/>
              <a:t>bisnis</a:t>
            </a:r>
            <a:r>
              <a:rPr lang="en-US" sz="2400" b="1" dirty="0"/>
              <a:t>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respon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, </a:t>
            </a:r>
            <a:r>
              <a:rPr lang="en-US" sz="2400" dirty="0" err="1"/>
              <a:t>banyak</a:t>
            </a:r>
            <a:r>
              <a:rPr lang="en-US" sz="2400" dirty="0"/>
              <a:t> orang,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memecahkan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yang </a:t>
            </a:r>
            <a:r>
              <a:rPr lang="en-US" sz="2400" dirty="0" err="1"/>
              <a:t>teridentifikasi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di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(</a:t>
            </a:r>
            <a:r>
              <a:rPr lang="en-US" sz="2400" dirty="0" err="1"/>
              <a:t>pasar</a:t>
            </a:r>
            <a:r>
              <a:rPr lang="en-US" sz="2400" dirty="0"/>
              <a:t>, </a:t>
            </a:r>
            <a:r>
              <a:rPr lang="en-US" sz="2400" dirty="0" err="1"/>
              <a:t>masyarakat</a:t>
            </a:r>
            <a:r>
              <a:rPr lang="en-US" sz="2400" dirty="0" smtClean="0"/>
              <a:t>).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ide </a:t>
            </a:r>
            <a:r>
              <a:rPr lang="en-US" sz="2400" dirty="0" err="1"/>
              <a:t>bisnis</a:t>
            </a:r>
            <a:r>
              <a:rPr lang="en-US" sz="2400" dirty="0"/>
              <a:t> yang </a:t>
            </a:r>
            <a:r>
              <a:rPr lang="en-US" sz="2400" dirty="0" err="1"/>
              <a:t>bagus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langkah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mengubah</a:t>
            </a:r>
            <a:r>
              <a:rPr lang="en-US" sz="2400" dirty="0"/>
              <a:t> </a:t>
            </a:r>
            <a:r>
              <a:rPr lang="en-US" sz="2400" dirty="0" err="1"/>
              <a:t>keinginan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kreatifitas</a:t>
            </a:r>
            <a:r>
              <a:rPr lang="en-US" sz="2400" dirty="0"/>
              <a:t> </a:t>
            </a:r>
            <a:r>
              <a:rPr lang="en-US" sz="2400" dirty="0" err="1"/>
              <a:t>pengusaha</a:t>
            </a:r>
            <a:r>
              <a:rPr lang="en-US" sz="2400" dirty="0"/>
              <a:t> </a:t>
            </a:r>
            <a:r>
              <a:rPr lang="en-US" sz="2400" dirty="0" err="1"/>
              <a:t>menjdi</a:t>
            </a:r>
            <a:r>
              <a:rPr lang="en-US" sz="2400" dirty="0"/>
              <a:t> </a:t>
            </a:r>
            <a:r>
              <a:rPr lang="en-US" sz="2400" dirty="0" err="1"/>
              <a:t>peluang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/</a:t>
            </a:r>
            <a:r>
              <a:rPr lang="en-US" sz="2400" dirty="0" err="1"/>
              <a:t>bisnis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9427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Sumber</a:t>
            </a:r>
            <a:r>
              <a:rPr lang="en-US" dirty="0">
                <a:solidFill>
                  <a:schemeClr val="bg1"/>
                </a:solidFill>
              </a:rPr>
              <a:t> Ide </a:t>
            </a:r>
            <a:r>
              <a:rPr lang="en-US" dirty="0" err="1">
                <a:solidFill>
                  <a:schemeClr val="bg1"/>
                </a:solidFill>
              </a:rPr>
              <a:t>Bisnis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Permintaan</a:t>
            </a:r>
            <a:r>
              <a:rPr lang="en-US" sz="2000" dirty="0"/>
              <a:t> </a:t>
            </a:r>
            <a:r>
              <a:rPr lang="en-US" sz="2000" dirty="0" err="1"/>
              <a:t>Pasar</a:t>
            </a:r>
            <a:r>
              <a:rPr lang="en-US" sz="2000" dirty="0"/>
              <a:t>. </a:t>
            </a:r>
            <a:r>
              <a:rPr lang="en-US" sz="2000" dirty="0" err="1"/>
              <a:t>Kejelian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 </a:t>
            </a:r>
            <a:r>
              <a:rPr lang="en-US" sz="2000" dirty="0" err="1"/>
              <a:t>melihat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permintaan</a:t>
            </a:r>
            <a:r>
              <a:rPr lang="en-US" sz="2000" dirty="0"/>
              <a:t> </a:t>
            </a:r>
            <a:r>
              <a:rPr lang="en-US" sz="2000" dirty="0" err="1"/>
              <a:t>pasar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peluang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memulai</a:t>
            </a:r>
            <a:r>
              <a:rPr lang="en-US" sz="2000" dirty="0"/>
              <a:t> </a:t>
            </a:r>
            <a:r>
              <a:rPr lang="en-US" sz="2000" dirty="0" err="1"/>
              <a:t>bisnis</a:t>
            </a:r>
            <a:r>
              <a:rPr lang="en-US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err="1"/>
              <a:t>Keahlian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keterampilan</a:t>
            </a:r>
            <a:r>
              <a:rPr lang="en-US" sz="2000" dirty="0"/>
              <a:t>. </a:t>
            </a:r>
            <a:r>
              <a:rPr lang="en-US" sz="2000" dirty="0" err="1"/>
              <a:t>Sedikit</a:t>
            </a:r>
            <a:r>
              <a:rPr lang="en-US" sz="2000" dirty="0"/>
              <a:t> </a:t>
            </a:r>
            <a:r>
              <a:rPr lang="en-US" sz="2000" dirty="0" err="1"/>
              <a:t>sekali</a:t>
            </a:r>
            <a:r>
              <a:rPr lang="en-US" sz="2000" dirty="0"/>
              <a:t> orang yang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keahlian</a:t>
            </a:r>
            <a:r>
              <a:rPr lang="en-US" sz="2000" dirty="0"/>
              <a:t>,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karenanya</a:t>
            </a:r>
            <a:r>
              <a:rPr lang="en-US" sz="2000" dirty="0"/>
              <a:t> ide </a:t>
            </a:r>
            <a:r>
              <a:rPr lang="en-US" sz="2000" dirty="0" err="1"/>
              <a:t>bisnis</a:t>
            </a:r>
            <a:r>
              <a:rPr lang="en-US" sz="2000" dirty="0"/>
              <a:t> yang </a:t>
            </a:r>
            <a:r>
              <a:rPr lang="en-US" sz="2000" dirty="0" err="1"/>
              <a:t>bersumber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keahlian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dilaksanakan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mengantarkan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 </a:t>
            </a:r>
            <a:r>
              <a:rPr lang="en-US" sz="2000" dirty="0" err="1"/>
              <a:t>berbeda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yang lain. 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err="1"/>
              <a:t>Hobi</a:t>
            </a:r>
            <a:r>
              <a:rPr lang="en-US" sz="2000" dirty="0"/>
              <a:t>/</a:t>
            </a:r>
            <a:r>
              <a:rPr lang="en-US" sz="2000" dirty="0" err="1"/>
              <a:t>minat</a:t>
            </a:r>
            <a:r>
              <a:rPr lang="en-US" sz="2000" dirty="0"/>
              <a:t>. </a:t>
            </a:r>
            <a:r>
              <a:rPr lang="en-US" sz="2000" dirty="0" err="1"/>
              <a:t>Sumber</a:t>
            </a:r>
            <a:r>
              <a:rPr lang="en-US" sz="2000" dirty="0"/>
              <a:t> ide </a:t>
            </a:r>
            <a:r>
              <a:rPr lang="en-US" sz="2000" dirty="0" err="1"/>
              <a:t>bisnis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hobi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menjadikan</a:t>
            </a:r>
            <a:r>
              <a:rPr lang="en-US" sz="2000" dirty="0"/>
              <a:t> </a:t>
            </a:r>
            <a:r>
              <a:rPr lang="en-US" sz="2000" dirty="0" err="1"/>
              <a:t>sesorang</a:t>
            </a:r>
            <a:r>
              <a:rPr lang="en-US" sz="2000" dirty="0"/>
              <a:t> </a:t>
            </a:r>
            <a:r>
              <a:rPr lang="en-US" sz="2000" dirty="0" err="1"/>
              <a:t>bersemangat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bisnis</a:t>
            </a:r>
            <a:r>
              <a:rPr lang="en-US" sz="2000" dirty="0"/>
              <a:t>. </a:t>
            </a:r>
            <a:r>
              <a:rPr lang="en-US" sz="2000" dirty="0" err="1"/>
              <a:t>Bisnis</a:t>
            </a:r>
            <a:r>
              <a:rPr lang="en-US" sz="2000" dirty="0"/>
              <a:t> yang </a:t>
            </a:r>
            <a:r>
              <a:rPr lang="en-US" sz="2000" dirty="0" err="1"/>
              <a:t>didasarkan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hobi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menjadikan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 </a:t>
            </a:r>
            <a:r>
              <a:rPr lang="en-US" sz="2000" dirty="0" err="1"/>
              <a:t>betah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bisnis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yang </a:t>
            </a:r>
            <a:r>
              <a:rPr lang="en-US" sz="2000" dirty="0" err="1"/>
              <a:t>menjadikan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 </a:t>
            </a:r>
            <a:r>
              <a:rPr lang="en-US" sz="2000" dirty="0" err="1"/>
              <a:t>fokus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bisnis</a:t>
            </a:r>
            <a:r>
              <a:rPr lang="en-US" sz="2000" dirty="0"/>
              <a:t> yang </a:t>
            </a:r>
            <a:r>
              <a:rPr lang="en-US" sz="2000" dirty="0" err="1"/>
              <a:t>dijalankan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1994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Sumber</a:t>
            </a:r>
            <a:r>
              <a:rPr lang="en-US" dirty="0">
                <a:solidFill>
                  <a:schemeClr val="bg1"/>
                </a:solidFill>
              </a:rPr>
              <a:t> Ide </a:t>
            </a:r>
            <a:r>
              <a:rPr lang="en-US" dirty="0" err="1">
                <a:solidFill>
                  <a:schemeClr val="bg1"/>
                </a:solidFill>
              </a:rPr>
              <a:t>Bisnis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/>
              <a:t>Kreativitas</a:t>
            </a:r>
            <a:r>
              <a:rPr lang="en-US" sz="2000" dirty="0"/>
              <a:t>. </a:t>
            </a:r>
            <a:r>
              <a:rPr lang="en-US" sz="2000" dirty="0" err="1"/>
              <a:t>Kreativitas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menciptakan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yang </a:t>
            </a:r>
            <a:r>
              <a:rPr lang="en-US" sz="2000" dirty="0" err="1"/>
              <a:t>unik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bermanfaat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orang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/>
              <a:t>ide </a:t>
            </a:r>
            <a:r>
              <a:rPr lang="en-US" sz="2000" dirty="0" err="1"/>
              <a:t>bisnis</a:t>
            </a:r>
            <a:r>
              <a:rPr lang="en-US" sz="2000" dirty="0"/>
              <a:t>. 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Jaringan</a:t>
            </a:r>
            <a:r>
              <a:rPr lang="en-US" sz="2000" dirty="0" smtClean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relasi</a:t>
            </a:r>
            <a:r>
              <a:rPr lang="en-US" sz="2000" dirty="0"/>
              <a:t>. </a:t>
            </a:r>
            <a:r>
              <a:rPr lang="en-US" sz="2000" dirty="0" err="1"/>
              <a:t>Bersilaturahmi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kunci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datangnya</a:t>
            </a:r>
            <a:r>
              <a:rPr lang="en-US" sz="2000" dirty="0"/>
              <a:t> </a:t>
            </a:r>
            <a:r>
              <a:rPr lang="en-US" sz="2000" dirty="0" err="1"/>
              <a:t>rejeki</a:t>
            </a:r>
            <a:r>
              <a:rPr lang="en-US" sz="2000" dirty="0"/>
              <a:t> </a:t>
            </a:r>
            <a:r>
              <a:rPr lang="en-US" sz="2000" dirty="0" err="1"/>
              <a:t>berupa</a:t>
            </a:r>
            <a:r>
              <a:rPr lang="en-US" sz="2000" dirty="0"/>
              <a:t> </a:t>
            </a:r>
            <a:r>
              <a:rPr lang="en-US" sz="2000" dirty="0" err="1"/>
              <a:t>relasi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membentuk</a:t>
            </a:r>
            <a:r>
              <a:rPr lang="en-US" sz="2000" dirty="0"/>
              <a:t> </a:t>
            </a:r>
            <a:r>
              <a:rPr lang="en-US" sz="2000" dirty="0" err="1"/>
              <a:t>jaringan</a:t>
            </a:r>
            <a:r>
              <a:rPr lang="en-US" sz="2000" dirty="0"/>
              <a:t>. </a:t>
            </a:r>
            <a:r>
              <a:rPr lang="en-US" sz="2000" dirty="0" err="1"/>
              <a:t>Semakin</a:t>
            </a:r>
            <a:r>
              <a:rPr lang="en-US" sz="2000" dirty="0"/>
              <a:t> </a:t>
            </a:r>
            <a:r>
              <a:rPr lang="en-US" sz="2000" dirty="0" err="1"/>
              <a:t>luas</a:t>
            </a:r>
            <a:r>
              <a:rPr lang="en-US" sz="2000" dirty="0"/>
              <a:t> </a:t>
            </a:r>
            <a:r>
              <a:rPr lang="en-US" sz="2000" dirty="0" err="1"/>
              <a:t>jaringan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relasi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semakin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kesempatan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menawarkan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jasa</a:t>
            </a:r>
            <a:r>
              <a:rPr lang="en-US" sz="2000" dirty="0"/>
              <a:t> yang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miliki</a:t>
            </a:r>
            <a:r>
              <a:rPr lang="en-US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ATM. </a:t>
            </a:r>
            <a:r>
              <a:rPr lang="en-US" sz="2000" dirty="0" err="1"/>
              <a:t>Bisnis</a:t>
            </a:r>
            <a:r>
              <a:rPr lang="en-US" sz="2000" dirty="0"/>
              <a:t> yang </a:t>
            </a:r>
            <a:r>
              <a:rPr lang="en-US" sz="2000" dirty="0" err="1"/>
              <a:t>dimulai</a:t>
            </a:r>
            <a:r>
              <a:rPr lang="en-US" sz="2000" dirty="0"/>
              <a:t> ATM (</a:t>
            </a:r>
            <a:r>
              <a:rPr lang="en-US" sz="2000" dirty="0" err="1"/>
              <a:t>amati</a:t>
            </a:r>
            <a:r>
              <a:rPr lang="en-US" sz="2000" dirty="0"/>
              <a:t>, </a:t>
            </a:r>
            <a:r>
              <a:rPr lang="en-US" sz="2000" dirty="0" err="1"/>
              <a:t>tiru</a:t>
            </a:r>
            <a:r>
              <a:rPr lang="en-US" sz="2000" dirty="0"/>
              <a:t>, </a:t>
            </a:r>
            <a:r>
              <a:rPr lang="en-US" sz="2000" dirty="0" err="1"/>
              <a:t>modifikasi</a:t>
            </a:r>
            <a:r>
              <a:rPr lang="en-US" sz="2000" dirty="0"/>
              <a:t>)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bisnis</a:t>
            </a:r>
            <a:r>
              <a:rPr lang="en-US" sz="2000" dirty="0"/>
              <a:t> yang paling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dilaksanakan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8300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Sumber</a:t>
            </a:r>
            <a:r>
              <a:rPr lang="en-US" dirty="0">
                <a:solidFill>
                  <a:schemeClr val="bg1"/>
                </a:solidFill>
              </a:rPr>
              <a:t> Ide </a:t>
            </a:r>
            <a:r>
              <a:rPr lang="en-US" dirty="0" err="1">
                <a:solidFill>
                  <a:schemeClr val="bg1"/>
                </a:solidFill>
              </a:rPr>
              <a:t>Bisnis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054862"/>
            <a:ext cx="10554574" cy="3636511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/>
              <a:t>Nasihat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saran. </a:t>
            </a:r>
            <a:r>
              <a:rPr lang="en-US" sz="2200" dirty="0" err="1"/>
              <a:t>Mencari</a:t>
            </a:r>
            <a:r>
              <a:rPr lang="en-US" sz="2200" dirty="0"/>
              <a:t> ide </a:t>
            </a:r>
            <a:r>
              <a:rPr lang="en-US" sz="2200" dirty="0" err="1"/>
              <a:t>bisnis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cara</a:t>
            </a:r>
            <a:r>
              <a:rPr lang="en-US" sz="2200" dirty="0"/>
              <a:t> </a:t>
            </a:r>
            <a:r>
              <a:rPr lang="en-US" sz="2200" dirty="0" err="1"/>
              <a:t>meminta</a:t>
            </a:r>
            <a:r>
              <a:rPr lang="en-US" sz="2200" dirty="0"/>
              <a:t> </a:t>
            </a:r>
            <a:r>
              <a:rPr lang="en-US" sz="2200" dirty="0" err="1"/>
              <a:t>nasehat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orang-orang yang </a:t>
            </a:r>
            <a:r>
              <a:rPr lang="en-US" sz="2200" dirty="0" err="1"/>
              <a:t>sukses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bisnis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langkah</a:t>
            </a:r>
            <a:r>
              <a:rPr lang="en-US" sz="2200" dirty="0"/>
              <a:t> </a:t>
            </a:r>
            <a:r>
              <a:rPr lang="en-US" sz="2200" dirty="0" err="1"/>
              <a:t>baik</a:t>
            </a:r>
            <a:r>
              <a:rPr lang="en-US" sz="2200" dirty="0"/>
              <a:t> </a:t>
            </a:r>
            <a:r>
              <a:rPr lang="en-US" sz="2200" dirty="0" err="1"/>
              <a:t>dikarenakan</a:t>
            </a:r>
            <a:r>
              <a:rPr lang="en-US" sz="2200" dirty="0"/>
              <a:t> </a:t>
            </a:r>
            <a:r>
              <a:rPr lang="en-US" sz="2200" dirty="0" err="1"/>
              <a:t>kita</a:t>
            </a:r>
            <a:r>
              <a:rPr lang="en-US" sz="2200" dirty="0"/>
              <a:t>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belajar</a:t>
            </a:r>
            <a:r>
              <a:rPr lang="en-US" sz="2200" dirty="0"/>
              <a:t> </a:t>
            </a:r>
            <a:r>
              <a:rPr lang="en-US" sz="2200" dirty="0" err="1"/>
              <a:t>banyak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pengalaman</a:t>
            </a:r>
            <a:r>
              <a:rPr lang="en-US" sz="2200" dirty="0"/>
              <a:t> orang </a:t>
            </a:r>
            <a:r>
              <a:rPr lang="en-US" sz="2200" dirty="0" err="1"/>
              <a:t>tersebut</a:t>
            </a:r>
            <a:r>
              <a:rPr lang="en-US" sz="2200" dirty="0"/>
              <a:t> </a:t>
            </a:r>
            <a:r>
              <a:rPr lang="en-US" sz="2200" dirty="0" err="1"/>
              <a:t>tanpa</a:t>
            </a:r>
            <a:r>
              <a:rPr lang="en-US" sz="2200" dirty="0"/>
              <a:t> </a:t>
            </a:r>
            <a:r>
              <a:rPr lang="en-US" sz="2200" dirty="0" err="1"/>
              <a:t>harus</a:t>
            </a:r>
            <a:r>
              <a:rPr lang="en-US" sz="2200" dirty="0"/>
              <a:t> </a:t>
            </a:r>
            <a:r>
              <a:rPr lang="en-US" sz="2200" dirty="0" err="1"/>
              <a:t>merasakan</a:t>
            </a:r>
            <a:r>
              <a:rPr lang="en-US" sz="2200" dirty="0"/>
              <a:t> </a:t>
            </a:r>
            <a:r>
              <a:rPr lang="en-US" sz="2200" dirty="0" err="1"/>
              <a:t>kegagalan</a:t>
            </a:r>
            <a:r>
              <a:rPr lang="en-US" sz="2200" dirty="0"/>
              <a:t> orang </a:t>
            </a:r>
            <a:r>
              <a:rPr lang="en-US" sz="2200" dirty="0" err="1"/>
              <a:t>tersebut</a:t>
            </a:r>
            <a:r>
              <a:rPr lang="en-US" sz="2200" dirty="0"/>
              <a:t> </a:t>
            </a:r>
            <a:r>
              <a:rPr lang="en-US" sz="2200" dirty="0" err="1"/>
              <a:t>serta</a:t>
            </a:r>
            <a:r>
              <a:rPr lang="en-US" sz="2200" dirty="0"/>
              <a:t> </a:t>
            </a:r>
            <a:r>
              <a:rPr lang="en-US" sz="2200" dirty="0" err="1"/>
              <a:t>mengetahui</a:t>
            </a:r>
            <a:r>
              <a:rPr lang="en-US" sz="2200" dirty="0"/>
              <a:t> </a:t>
            </a:r>
            <a:r>
              <a:rPr lang="en-US" sz="2200" dirty="0" err="1"/>
              <a:t>langkah-langkah</a:t>
            </a:r>
            <a:r>
              <a:rPr lang="en-US" sz="2200" dirty="0"/>
              <a:t> yang </a:t>
            </a:r>
            <a:r>
              <a:rPr lang="en-US" sz="2200" dirty="0" err="1"/>
              <a:t>harus</a:t>
            </a:r>
            <a:r>
              <a:rPr lang="en-US" sz="2200" dirty="0"/>
              <a:t> </a:t>
            </a:r>
            <a:r>
              <a:rPr lang="en-US" sz="2200" dirty="0" err="1"/>
              <a:t>dilaksanakan</a:t>
            </a:r>
            <a:r>
              <a:rPr lang="en-US" sz="2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200" dirty="0" err="1"/>
              <a:t>Pengalaman</a:t>
            </a:r>
            <a:r>
              <a:rPr lang="en-US" sz="2200" dirty="0"/>
              <a:t> &amp; </a:t>
            </a:r>
            <a:r>
              <a:rPr lang="en-US" sz="2200" dirty="0" err="1"/>
              <a:t>Pekerjaan</a:t>
            </a:r>
            <a:r>
              <a:rPr lang="en-US" sz="2200" dirty="0"/>
              <a:t>. </a:t>
            </a:r>
            <a:r>
              <a:rPr lang="en-US" sz="2200" dirty="0" err="1"/>
              <a:t>Pengalaman</a:t>
            </a:r>
            <a:r>
              <a:rPr lang="en-US" sz="2200" dirty="0"/>
              <a:t> </a:t>
            </a:r>
            <a:r>
              <a:rPr lang="en-US" sz="2200" dirty="0" err="1"/>
              <a:t>diri</a:t>
            </a:r>
            <a:r>
              <a:rPr lang="en-US" sz="2200" dirty="0"/>
              <a:t> </a:t>
            </a:r>
            <a:r>
              <a:rPr lang="en-US" sz="2200" dirty="0" err="1"/>
              <a:t>sendiri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orang lain </a:t>
            </a:r>
            <a:r>
              <a:rPr lang="en-US" sz="2200" dirty="0" err="1"/>
              <a:t>bisa</a:t>
            </a:r>
            <a:r>
              <a:rPr lang="en-US" sz="2200" dirty="0"/>
              <a:t> </a:t>
            </a:r>
            <a:r>
              <a:rPr lang="en-US" sz="2200" dirty="0" err="1"/>
              <a:t>menjadi</a:t>
            </a:r>
            <a:r>
              <a:rPr lang="en-US" sz="2200" dirty="0"/>
              <a:t> guru yang </a:t>
            </a:r>
            <a:r>
              <a:rPr lang="en-US" sz="2200" dirty="0" err="1"/>
              <a:t>baik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sumber</a:t>
            </a:r>
            <a:r>
              <a:rPr lang="en-US" sz="2200" dirty="0"/>
              <a:t> ide </a:t>
            </a:r>
            <a:r>
              <a:rPr lang="en-US" sz="2200" dirty="0" err="1"/>
              <a:t>bisnis</a:t>
            </a:r>
            <a:r>
              <a:rPr lang="en-US" sz="2200" dirty="0"/>
              <a:t>. </a:t>
            </a:r>
            <a:r>
              <a:rPr lang="en-US" sz="2200" dirty="0" err="1"/>
              <a:t>Pengalaman</a:t>
            </a:r>
            <a:r>
              <a:rPr lang="en-US" sz="2200" dirty="0"/>
              <a:t> </a:t>
            </a:r>
            <a:r>
              <a:rPr lang="en-US" sz="2200" dirty="0" err="1"/>
              <a:t>buruk</a:t>
            </a:r>
            <a:r>
              <a:rPr lang="en-US" sz="2200" dirty="0"/>
              <a:t>/</a:t>
            </a:r>
            <a:r>
              <a:rPr lang="en-US" sz="2200" dirty="0" err="1"/>
              <a:t>gagal</a:t>
            </a:r>
            <a:r>
              <a:rPr lang="en-US" sz="2200" dirty="0"/>
              <a:t> </a:t>
            </a:r>
            <a:r>
              <a:rPr lang="en-US" sz="2200" dirty="0" err="1"/>
              <a:t>sering</a:t>
            </a:r>
            <a:r>
              <a:rPr lang="en-US" sz="2200" dirty="0"/>
              <a:t> kali </a:t>
            </a:r>
            <a:r>
              <a:rPr lang="en-US" sz="2200" dirty="0" err="1"/>
              <a:t>sulit</a:t>
            </a:r>
            <a:r>
              <a:rPr lang="en-US" sz="2200" dirty="0"/>
              <a:t> </a:t>
            </a:r>
            <a:r>
              <a:rPr lang="en-US" sz="2200" dirty="0" err="1"/>
              <a:t>dilupakan</a:t>
            </a:r>
            <a:r>
              <a:rPr lang="en-US" sz="2200" dirty="0"/>
              <a:t>, </a:t>
            </a:r>
            <a:r>
              <a:rPr lang="en-US" sz="2200" dirty="0" err="1"/>
              <a:t>lalu</a:t>
            </a:r>
            <a:r>
              <a:rPr lang="en-US" sz="2200" dirty="0"/>
              <a:t> </a:t>
            </a:r>
            <a:r>
              <a:rPr lang="en-US" sz="2200" dirty="0" err="1"/>
              <a:t>kita</a:t>
            </a:r>
            <a:r>
              <a:rPr lang="en-US" sz="2200" dirty="0"/>
              <a:t>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berupaya</a:t>
            </a:r>
            <a:r>
              <a:rPr lang="en-US" sz="2200" dirty="0"/>
              <a:t> </a:t>
            </a:r>
            <a:r>
              <a:rPr lang="en-US" sz="2200" dirty="0" err="1"/>
              <a:t>mencari</a:t>
            </a:r>
            <a:r>
              <a:rPr lang="en-US" sz="2200" dirty="0"/>
              <a:t> </a:t>
            </a:r>
            <a:r>
              <a:rPr lang="en-US" sz="2200" dirty="0" err="1"/>
              <a:t>cara</a:t>
            </a:r>
            <a:r>
              <a:rPr lang="en-US" sz="2200" dirty="0"/>
              <a:t> </a:t>
            </a:r>
            <a:r>
              <a:rPr lang="en-US" sz="2200" dirty="0" err="1"/>
              <a:t>baru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mengatasinya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25728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Sumber</a:t>
            </a:r>
            <a:r>
              <a:rPr lang="en-US" dirty="0">
                <a:solidFill>
                  <a:schemeClr val="bg1"/>
                </a:solidFill>
              </a:rPr>
              <a:t> Ide </a:t>
            </a:r>
            <a:r>
              <a:rPr lang="en-US" dirty="0" err="1">
                <a:solidFill>
                  <a:schemeClr val="bg1"/>
                </a:solidFill>
              </a:rPr>
              <a:t>Bisnis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054862"/>
            <a:ext cx="10554574" cy="3636511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/>
              <a:t>Penemuan</a:t>
            </a:r>
            <a:r>
              <a:rPr lang="en-US" sz="2200" dirty="0"/>
              <a:t> </a:t>
            </a:r>
            <a:r>
              <a:rPr lang="en-US" sz="2200" dirty="0" err="1"/>
              <a:t>secara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sengaja</a:t>
            </a:r>
            <a:r>
              <a:rPr lang="en-US" sz="2200" dirty="0"/>
              <a:t>. </a:t>
            </a:r>
            <a:r>
              <a:rPr lang="en-US" sz="2200" dirty="0" err="1"/>
              <a:t>Jenis</a:t>
            </a:r>
            <a:r>
              <a:rPr lang="en-US" sz="2200" dirty="0"/>
              <a:t> ide </a:t>
            </a:r>
            <a:r>
              <a:rPr lang="en-US" sz="2200" dirty="0" err="1"/>
              <a:t>bisnis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terjadi</a:t>
            </a:r>
            <a:r>
              <a:rPr lang="en-US" sz="2200" dirty="0"/>
              <a:t> </a:t>
            </a:r>
            <a:r>
              <a:rPr lang="en-US" sz="2200" dirty="0" err="1"/>
              <a:t>ketika</a:t>
            </a:r>
            <a:r>
              <a:rPr lang="en-US" sz="2200" dirty="0"/>
              <a:t> </a:t>
            </a:r>
            <a:r>
              <a:rPr lang="en-US" sz="2200" dirty="0" err="1"/>
              <a:t>seseorang</a:t>
            </a:r>
            <a:r>
              <a:rPr lang="en-US" sz="2200" dirty="0"/>
              <a:t> </a:t>
            </a:r>
            <a:r>
              <a:rPr lang="en-US" sz="2200" dirty="0" err="1"/>
              <a:t>melihat</a:t>
            </a:r>
            <a:r>
              <a:rPr lang="en-US" sz="2200" dirty="0"/>
              <a:t> </a:t>
            </a:r>
            <a:r>
              <a:rPr lang="en-US" sz="2200" dirty="0" err="1"/>
              <a:t>sesuatu</a:t>
            </a:r>
            <a:r>
              <a:rPr lang="en-US" sz="2200" dirty="0"/>
              <a:t> (</a:t>
            </a:r>
            <a:r>
              <a:rPr lang="en-US" sz="2200" dirty="0" err="1"/>
              <a:t>benda</a:t>
            </a:r>
            <a:r>
              <a:rPr lang="en-US" sz="2200" dirty="0"/>
              <a:t>) yang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membangkitkan</a:t>
            </a:r>
            <a:r>
              <a:rPr lang="en-US" sz="2200" dirty="0"/>
              <a:t> </a:t>
            </a:r>
            <a:r>
              <a:rPr lang="en-US" sz="2200" dirty="0" err="1"/>
              <a:t>daya</a:t>
            </a:r>
            <a:r>
              <a:rPr lang="en-US" sz="2200" dirty="0"/>
              <a:t> </a:t>
            </a:r>
            <a:r>
              <a:rPr lang="en-US" sz="2200" dirty="0" err="1"/>
              <a:t>imajinasi</a:t>
            </a:r>
            <a:r>
              <a:rPr lang="en-US" sz="2200" dirty="0"/>
              <a:t>. Dari </a:t>
            </a:r>
            <a:r>
              <a:rPr lang="en-US" sz="2200" dirty="0" err="1"/>
              <a:t>penemuan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, </a:t>
            </a:r>
            <a:r>
              <a:rPr lang="en-US" sz="2200" dirty="0" err="1"/>
              <a:t>ia</a:t>
            </a:r>
            <a:r>
              <a:rPr lang="en-US" sz="2200" dirty="0"/>
              <a:t> </a:t>
            </a:r>
            <a:r>
              <a:rPr lang="en-US" sz="2200" dirty="0" err="1"/>
              <a:t>berhasil</a:t>
            </a:r>
            <a:r>
              <a:rPr lang="en-US" sz="2200" dirty="0"/>
              <a:t> </a:t>
            </a:r>
            <a:r>
              <a:rPr lang="en-US" sz="2200" dirty="0" err="1"/>
              <a:t>menciptakan</a:t>
            </a:r>
            <a:r>
              <a:rPr lang="en-US" sz="2200" dirty="0"/>
              <a:t> </a:t>
            </a:r>
            <a:r>
              <a:rPr lang="en-US" sz="2200" dirty="0" err="1"/>
              <a:t>sesuatu</a:t>
            </a:r>
            <a:r>
              <a:rPr lang="en-US" sz="2200" dirty="0"/>
              <a:t> </a:t>
            </a:r>
            <a:r>
              <a:rPr lang="en-US" sz="2200" dirty="0" err="1"/>
              <a:t>berdasarkan</a:t>
            </a:r>
            <a:r>
              <a:rPr lang="en-US" sz="2200" dirty="0"/>
              <a:t> </a:t>
            </a:r>
            <a:r>
              <a:rPr lang="en-US" sz="2200" dirty="0" err="1"/>
              <a:t>hasil</a:t>
            </a:r>
            <a:r>
              <a:rPr lang="en-US" sz="2200" dirty="0"/>
              <a:t> </a:t>
            </a:r>
            <a:r>
              <a:rPr lang="en-US" sz="2200" dirty="0" err="1"/>
              <a:t>imjinasinya</a:t>
            </a:r>
            <a:r>
              <a:rPr lang="en-US" sz="2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200" dirty="0" err="1"/>
              <a:t>Pencarian</a:t>
            </a:r>
            <a:r>
              <a:rPr lang="en-US" sz="2200" dirty="0"/>
              <a:t> ide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penuh</a:t>
            </a:r>
            <a:r>
              <a:rPr lang="en-US" sz="2200" dirty="0"/>
              <a:t> </a:t>
            </a:r>
            <a:r>
              <a:rPr lang="en-US" sz="2200" dirty="0" err="1"/>
              <a:t>pertimbangan</a:t>
            </a:r>
            <a:r>
              <a:rPr lang="en-US" sz="2200" dirty="0"/>
              <a:t>. </a:t>
            </a:r>
            <a:r>
              <a:rPr lang="en-US" sz="2200" dirty="0" err="1"/>
              <a:t>Sebuah</a:t>
            </a:r>
            <a:r>
              <a:rPr lang="en-US" sz="2200" dirty="0"/>
              <a:t> ide </a:t>
            </a:r>
            <a:r>
              <a:rPr lang="en-US" sz="2200" dirty="0" err="1"/>
              <a:t>awal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muncul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percobaan</a:t>
            </a:r>
            <a:r>
              <a:rPr lang="en-US" sz="2200" dirty="0"/>
              <a:t> yang </a:t>
            </a:r>
            <a:r>
              <a:rPr lang="en-US" sz="2200" dirty="0" err="1"/>
              <a:t>dilakukan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dirty="0" err="1"/>
              <a:t>wirausaha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menemukan</a:t>
            </a:r>
            <a:r>
              <a:rPr lang="en-US" sz="2200" dirty="0"/>
              <a:t> ide </a:t>
            </a:r>
            <a:r>
              <a:rPr lang="en-US" sz="2200" dirty="0" err="1"/>
              <a:t>baru</a:t>
            </a:r>
            <a:r>
              <a:rPr lang="en-US" sz="2200" dirty="0"/>
              <a:t>.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806633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Teknik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Mendapatkan</a:t>
            </a:r>
            <a:r>
              <a:rPr lang="en-US" dirty="0">
                <a:solidFill>
                  <a:schemeClr val="bg1"/>
                </a:solidFill>
              </a:rPr>
              <a:t> Ide </a:t>
            </a:r>
            <a:r>
              <a:rPr lang="en-US" dirty="0" err="1">
                <a:solidFill>
                  <a:schemeClr val="bg1"/>
                </a:solidFill>
              </a:rPr>
              <a:t>Bisnis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err="1">
                <a:solidFill>
                  <a:schemeClr val="bg1"/>
                </a:solidFill>
              </a:rPr>
              <a:t>Menurut</a:t>
            </a:r>
            <a:r>
              <a:rPr lang="en-US" dirty="0">
                <a:solidFill>
                  <a:schemeClr val="bg1"/>
                </a:solidFill>
              </a:rPr>
              <a:t> Douglas (1996</a:t>
            </a:r>
            <a:r>
              <a:rPr lang="en-US" dirty="0" smtClean="0">
                <a:solidFill>
                  <a:schemeClr val="bg1"/>
                </a:solidFill>
              </a:rPr>
              <a:t>),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Tukar</a:t>
            </a:r>
            <a:r>
              <a:rPr lang="en-US" sz="2400" dirty="0"/>
              <a:t> </a:t>
            </a:r>
            <a:r>
              <a:rPr lang="en-US" sz="2400" dirty="0" err="1"/>
              <a:t>Pikiran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diskusi</a:t>
            </a:r>
            <a:r>
              <a:rPr lang="en-US" sz="2400" dirty="0"/>
              <a:t>, </a:t>
            </a:r>
            <a:r>
              <a:rPr lang="en-US" sz="2400" dirty="0" err="1"/>
              <a:t>rapat</a:t>
            </a:r>
            <a:r>
              <a:rPr lang="en-US" sz="2400" dirty="0"/>
              <a:t>, sharing,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lain yang </a:t>
            </a:r>
            <a:r>
              <a:rPr lang="en-US" sz="2400" dirty="0" err="1"/>
              <a:t>memungkinkan</a:t>
            </a:r>
            <a:r>
              <a:rPr lang="en-US" sz="2400" dirty="0"/>
              <a:t> </a:t>
            </a:r>
            <a:r>
              <a:rPr lang="en-US" sz="2400" dirty="0" err="1"/>
              <a:t>terjadinya</a:t>
            </a:r>
            <a:r>
              <a:rPr lang="en-US" sz="2400" dirty="0"/>
              <a:t> </a:t>
            </a:r>
            <a:r>
              <a:rPr lang="en-US" sz="2400" dirty="0" err="1"/>
              <a:t>pertukaran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di </a:t>
            </a:r>
            <a:r>
              <a:rPr lang="en-US" sz="2400" dirty="0" err="1"/>
              <a:t>atanta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.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para </a:t>
            </a:r>
            <a:r>
              <a:rPr lang="en-US" sz="2400" dirty="0" err="1"/>
              <a:t>sahabat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orang yang </a:t>
            </a:r>
            <a:r>
              <a:rPr lang="en-US" sz="2400" dirty="0" err="1"/>
              <a:t>berpengalaman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Berandai-andai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mengumpamakan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, juga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mendapatkan</a:t>
            </a:r>
            <a:r>
              <a:rPr lang="en-US" sz="2400" dirty="0"/>
              <a:t> ide </a:t>
            </a:r>
            <a:r>
              <a:rPr lang="en-US" sz="2400" dirty="0" err="1"/>
              <a:t>bisnis</a:t>
            </a:r>
            <a:r>
              <a:rPr lang="en-US" sz="2400" dirty="0"/>
              <a:t>. </a:t>
            </a:r>
            <a:r>
              <a:rPr lang="en-US" sz="2400" dirty="0" err="1"/>
              <a:t>Mengubah</a:t>
            </a:r>
            <a:r>
              <a:rPr lang="en-US" sz="2400" dirty="0"/>
              <a:t> </a:t>
            </a:r>
            <a:r>
              <a:rPr lang="en-US" sz="2400" dirty="0" err="1"/>
              <a:t>mimpi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kenyataan</a:t>
            </a:r>
            <a:r>
              <a:rPr lang="en-US" sz="2400" dirty="0"/>
              <a:t> (</a:t>
            </a:r>
            <a:r>
              <a:rPr lang="en-US" sz="2400" dirty="0" err="1"/>
              <a:t>memperoleh</a:t>
            </a:r>
            <a:r>
              <a:rPr lang="en-US" sz="2400" dirty="0"/>
              <a:t> </a:t>
            </a:r>
            <a:r>
              <a:rPr lang="en-US" sz="2400" dirty="0" err="1"/>
              <a:t>uang</a:t>
            </a:r>
            <a:r>
              <a:rPr lang="en-US" sz="2400" dirty="0"/>
              <a:t>,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bos</a:t>
            </a:r>
            <a:r>
              <a:rPr lang="en-US" sz="2400" dirty="0"/>
              <a:t>, </a:t>
            </a:r>
            <a:r>
              <a:rPr lang="en-US" sz="2400" dirty="0" err="1"/>
              <a:t>menjadi</a:t>
            </a:r>
            <a:r>
              <a:rPr lang="en-US" sz="2400" dirty="0"/>
              <a:t> orang yang </a:t>
            </a:r>
            <a:r>
              <a:rPr lang="en-US" sz="2400" dirty="0" err="1"/>
              <a:t>dihormati</a:t>
            </a:r>
            <a:r>
              <a:rPr lang="en-US" sz="2400" dirty="0"/>
              <a:t>, </a:t>
            </a:r>
            <a:r>
              <a:rPr lang="en-US" sz="2400" dirty="0" err="1"/>
              <a:t>disegani</a:t>
            </a:r>
            <a:r>
              <a:rPr lang="en-US" sz="2400" dirty="0"/>
              <a:t>,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kepuasan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lain-lain).</a:t>
            </a:r>
          </a:p>
        </p:txBody>
      </p:sp>
    </p:spTree>
    <p:extLst>
      <p:ext uri="{BB962C8B-B14F-4D97-AF65-F5344CB8AC3E}">
        <p14:creationId xmlns:p14="http://schemas.microsoft.com/office/powerpoint/2010/main" val="3661503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Teknik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Mendapatkan</a:t>
            </a:r>
            <a:r>
              <a:rPr lang="en-US" dirty="0">
                <a:solidFill>
                  <a:schemeClr val="bg1"/>
                </a:solidFill>
              </a:rPr>
              <a:t> Ide </a:t>
            </a:r>
            <a:r>
              <a:rPr lang="en-US" dirty="0" err="1">
                <a:solidFill>
                  <a:schemeClr val="bg1"/>
                </a:solidFill>
              </a:rPr>
              <a:t>Bisnis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err="1">
                <a:solidFill>
                  <a:schemeClr val="bg1"/>
                </a:solidFill>
              </a:rPr>
              <a:t>Menurut</a:t>
            </a:r>
            <a:r>
              <a:rPr lang="en-US" dirty="0">
                <a:solidFill>
                  <a:schemeClr val="bg1"/>
                </a:solidFill>
              </a:rPr>
              <a:t> Douglas (1996</a:t>
            </a:r>
            <a:r>
              <a:rPr lang="en-US" dirty="0" smtClean="0">
                <a:solidFill>
                  <a:schemeClr val="bg1"/>
                </a:solidFill>
              </a:rPr>
              <a:t>),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Kawin </a:t>
            </a:r>
            <a:r>
              <a:rPr lang="en-US" sz="2400" dirty="0" err="1"/>
              <a:t>silang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upaya</a:t>
            </a:r>
            <a:r>
              <a:rPr lang="en-US" sz="2400" dirty="0"/>
              <a:t> </a:t>
            </a:r>
            <a:r>
              <a:rPr lang="en-US" sz="2400" dirty="0" err="1"/>
              <a:t>bertukar</a:t>
            </a:r>
            <a:r>
              <a:rPr lang="en-US" sz="2400" dirty="0"/>
              <a:t> </a:t>
            </a:r>
            <a:r>
              <a:rPr lang="en-US" sz="2400" dirty="0" err="1"/>
              <a:t>pikiran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ide yang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dimiliki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ide yang lain. 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, </a:t>
            </a:r>
            <a:r>
              <a:rPr lang="en-US" sz="2400" dirty="0" err="1"/>
              <a:t>pekerjaan</a:t>
            </a:r>
            <a:r>
              <a:rPr lang="en-US" sz="2400" dirty="0"/>
              <a:t>,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ide yang </a:t>
            </a:r>
            <a:r>
              <a:rPr lang="en-US" sz="2400" dirty="0" err="1"/>
              <a:t>berbeda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peluang</a:t>
            </a:r>
            <a:r>
              <a:rPr lang="en-US" sz="2400" dirty="0"/>
              <a:t> </a:t>
            </a:r>
            <a:r>
              <a:rPr lang="en-US" sz="2400" dirty="0" err="1"/>
              <a:t>tukar</a:t>
            </a:r>
            <a:r>
              <a:rPr lang="en-US" sz="2400" dirty="0"/>
              <a:t> </a:t>
            </a:r>
            <a:r>
              <a:rPr lang="en-US" sz="2400" dirty="0" err="1"/>
              <a:t>pikiran</a:t>
            </a:r>
            <a:r>
              <a:rPr lang="en-US" sz="2400" dirty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Keingintahuan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dorongan</a:t>
            </a:r>
            <a:r>
              <a:rPr lang="en-US" sz="2400" dirty="0"/>
              <a:t> </a:t>
            </a:r>
            <a:r>
              <a:rPr lang="en-US" sz="2400" dirty="0" err="1"/>
              <a:t>kuat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3466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40</TotalTime>
  <Words>961</Words>
  <Application>Microsoft Office PowerPoint</Application>
  <PresentationFormat>Widescreen</PresentationFormat>
  <Paragraphs>51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Century Gothic</vt:lpstr>
      <vt:lpstr>Wingdings 2</vt:lpstr>
      <vt:lpstr>Quotable</vt:lpstr>
      <vt:lpstr>WAWASAN KEWIRAUSAHAAN PERTEMUAN 14</vt:lpstr>
      <vt:lpstr>Ide Bisnis</vt:lpstr>
      <vt:lpstr>Pengertian Ide Bisnis</vt:lpstr>
      <vt:lpstr>Sumber Ide Bisnis</vt:lpstr>
      <vt:lpstr>Sumber Ide Bisnis</vt:lpstr>
      <vt:lpstr>Sumber Ide Bisnis</vt:lpstr>
      <vt:lpstr>Sumber Ide Bisnis</vt:lpstr>
      <vt:lpstr>Teknik Mendapatkan Ide Bisnis Menurut Douglas (1996),</vt:lpstr>
      <vt:lpstr>Teknik Mendapatkan Ide Bisnis Menurut Douglas (1996),</vt:lpstr>
      <vt:lpstr>Teknik Mendapatkan Ide Bisnis Menurut Douglas (1996),</vt:lpstr>
      <vt:lpstr>Teknik Mendapatkan Ide Bisnis Menurut Douglas (1996),</vt:lpstr>
      <vt:lpstr>Pentingnya Ide Bisnis</vt:lpstr>
      <vt:lpstr>Konsep Bisnis </vt:lpstr>
      <vt:lpstr>Pemahaman Konsep Bisnis </vt:lpstr>
      <vt:lpstr>Jenis Konsep Bisnis</vt:lpstr>
      <vt:lpstr>Jenis Konsep Bisnis</vt:lpstr>
      <vt:lpstr>Tahap Membentuk Konsep/Concept</vt:lpstr>
      <vt:lpstr>Bisnis Model Canvas</vt:lpstr>
      <vt:lpstr>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WAWASAN KEWIRAUSAHAAN PERTEMUAN 1</dc:title>
  <dc:creator>HAJIFENDI</dc:creator>
  <cp:lastModifiedBy>HAJIFENDI</cp:lastModifiedBy>
  <cp:revision>9</cp:revision>
  <dcterms:created xsi:type="dcterms:W3CDTF">2020-08-31T06:05:52Z</dcterms:created>
  <dcterms:modified xsi:type="dcterms:W3CDTF">2020-09-04T03:05:09Z</dcterms:modified>
</cp:coreProperties>
</file>