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59" r:id="rId5"/>
    <p:sldId id="279" r:id="rId6"/>
    <p:sldId id="260" r:id="rId7"/>
    <p:sldId id="261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</a:t>
            </a:r>
            <a:r>
              <a:rPr lang="en-US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4. Look outside your </a:t>
            </a:r>
            <a:r>
              <a:rPr lang="en-US" sz="2800" dirty="0" smtClean="0"/>
              <a:t>industry, </a:t>
            </a:r>
            <a:r>
              <a:rPr lang="en-US" sz="2800" dirty="0" err="1" smtClean="0"/>
              <a:t>Pelajari</a:t>
            </a:r>
            <a:r>
              <a:rPr lang="en-US" sz="2800" dirty="0" smtClean="0"/>
              <a:t> </a:t>
            </a:r>
            <a:r>
              <a:rPr lang="en-US" sz="2800" dirty="0"/>
              <a:t>value proposition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perusahaan-perusahaan</a:t>
            </a:r>
            <a:r>
              <a:rPr lang="en-US" sz="2800" dirty="0"/>
              <a:t> yang </a:t>
            </a:r>
            <a:r>
              <a:rPr lang="en-US" sz="2800" dirty="0" err="1"/>
              <a:t>sukses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.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menjadikan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pesaing</a:t>
            </a:r>
            <a:r>
              <a:rPr lang="en-US" sz="2800" dirty="0"/>
              <a:t>?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smtClean="0"/>
              <a:t>value proposition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unggul</a:t>
            </a:r>
            <a:r>
              <a:rPr lang="en-US" sz="2800" dirty="0"/>
              <a:t> di </a:t>
            </a:r>
            <a:r>
              <a:rPr lang="en-US" sz="2800" dirty="0" err="1"/>
              <a:t>pasar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130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5.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, Value proposition </a:t>
            </a:r>
            <a:r>
              <a:rPr lang="en-US" sz="2800" dirty="0"/>
              <a:t>yang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terpaku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murah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/>
              <a:t>. </a:t>
            </a:r>
            <a:r>
              <a:rPr lang="en-US" sz="2800" dirty="0" err="1"/>
              <a:t>Cobalah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menekankan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/>
              <a:t>Anda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status, </a:t>
            </a:r>
            <a:r>
              <a:rPr lang="en-US" sz="2800" dirty="0" err="1"/>
              <a:t>kondisi</a:t>
            </a:r>
            <a:r>
              <a:rPr lang="en-US" sz="2800" dirty="0"/>
              <a:t> financial,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04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6. </a:t>
            </a:r>
            <a:r>
              <a:rPr lang="en-US" sz="2400" dirty="0" err="1"/>
              <a:t>Pahami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punya</a:t>
            </a:r>
            <a:r>
              <a:rPr lang="en-US" sz="2400" dirty="0"/>
              <a:t> value proposition yang </a:t>
            </a:r>
            <a:r>
              <a:rPr lang="en-US" sz="2400" dirty="0" err="1"/>
              <a:t>bagus</a:t>
            </a:r>
            <a:r>
              <a:rPr lang="en-US" sz="2400" dirty="0"/>
              <a:t>, </a:t>
            </a:r>
            <a:r>
              <a:rPr lang="en-US" sz="2400" dirty="0" err="1"/>
              <a:t>pastikan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value proposition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value proposition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cari</a:t>
            </a:r>
            <a:r>
              <a:rPr lang="en-US" sz="2400" dirty="0"/>
              <a:t> </a:t>
            </a:r>
            <a:r>
              <a:rPr lang="en-US" sz="2400" dirty="0" err="1"/>
              <a:t>keunikan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smtClean="0"/>
              <a:t>value proposition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68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7. </a:t>
            </a:r>
            <a:r>
              <a:rPr lang="en-US" sz="2400" dirty="0" err="1" smtClean="0"/>
              <a:t>Fleksibel</a:t>
            </a:r>
            <a:r>
              <a:rPr lang="en-US" sz="2400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/>
              <a:t>value proposition </a:t>
            </a:r>
            <a:r>
              <a:rPr lang="en-US" sz="2400" dirty="0" err="1"/>
              <a:t>unik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value </a:t>
            </a:r>
            <a:r>
              <a:rPr lang="en-US" sz="2400" dirty="0"/>
              <a:t>proposition </a:t>
            </a:r>
            <a:r>
              <a:rPr lang="en-US" sz="2400" dirty="0" err="1"/>
              <a:t>hanya</a:t>
            </a:r>
            <a:r>
              <a:rPr lang="en-US" sz="2400" dirty="0"/>
              <a:t> generic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28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kompetisi</a:t>
            </a:r>
            <a:r>
              <a:rPr lang="en-US" sz="2400" b="1" dirty="0"/>
              <a:t>, </a:t>
            </a:r>
            <a:r>
              <a:rPr lang="en-US" sz="2400" b="1" dirty="0" err="1"/>
              <a:t>sering</a:t>
            </a:r>
            <a:r>
              <a:rPr lang="en-US" sz="2400" b="1" dirty="0"/>
              <a:t>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terlalu</a:t>
            </a:r>
            <a:r>
              <a:rPr lang="en-US" sz="2400" b="1" dirty="0"/>
              <a:t> </a:t>
            </a:r>
            <a:r>
              <a:rPr lang="en-US" sz="2400" b="1" dirty="0" err="1"/>
              <a:t>terpaku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persaingan</a:t>
            </a:r>
            <a:r>
              <a:rPr lang="en-US" sz="2400" b="1" dirty="0"/>
              <a:t> </a:t>
            </a:r>
            <a:r>
              <a:rPr lang="en-US" sz="2400" b="1" dirty="0" err="1"/>
              <a:t>harga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melupakan</a:t>
            </a:r>
            <a:r>
              <a:rPr lang="en-US" sz="2400" b="1" dirty="0"/>
              <a:t> </a:t>
            </a:r>
            <a:r>
              <a:rPr lang="en-US" sz="2400" b="1" dirty="0" smtClean="0"/>
              <a:t>value yang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tawarkan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 smtClean="0"/>
              <a:t>pelanggan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Bisnis</a:t>
            </a:r>
            <a:r>
              <a:rPr lang="en-US" sz="2400" b="1" dirty="0" smtClean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mekanisme</a:t>
            </a:r>
            <a:r>
              <a:rPr lang="en-US" sz="2400" b="1" dirty="0"/>
              <a:t> </a:t>
            </a:r>
            <a:r>
              <a:rPr lang="en-US" sz="2400" b="1" dirty="0" err="1" smtClean="0"/>
              <a:t>penyaluran</a:t>
            </a:r>
            <a:r>
              <a:rPr lang="en-US" sz="2400" b="1" dirty="0" smtClean="0"/>
              <a:t> value</a:t>
            </a:r>
            <a:r>
              <a:rPr lang="en-US" sz="2400" b="1" dirty="0"/>
              <a:t>, </a:t>
            </a:r>
            <a:r>
              <a:rPr lang="en-US" sz="2400" b="1" dirty="0" err="1"/>
              <a:t>dimana</a:t>
            </a:r>
            <a:r>
              <a:rPr lang="en-US" sz="2400" b="1" dirty="0"/>
              <a:t> </a:t>
            </a:r>
            <a:r>
              <a:rPr lang="en-US" sz="2400" b="1" dirty="0" err="1"/>
              <a:t>pelanggan</a:t>
            </a:r>
            <a:r>
              <a:rPr lang="en-US" sz="2400" b="1" dirty="0"/>
              <a:t> </a:t>
            </a:r>
            <a:r>
              <a:rPr lang="en-US" sz="2400" b="1" dirty="0" err="1"/>
              <a:t>mencari</a:t>
            </a:r>
            <a:r>
              <a:rPr lang="en-US" sz="2400" b="1" dirty="0"/>
              <a:t> value </a:t>
            </a:r>
            <a:r>
              <a:rPr lang="en-US" sz="2400" b="1" dirty="0" err="1"/>
              <a:t>terbesar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uang</a:t>
            </a:r>
            <a:r>
              <a:rPr lang="en-US" sz="2400" b="1" dirty="0"/>
              <a:t> yang </a:t>
            </a:r>
            <a:r>
              <a:rPr lang="en-US" sz="2400" b="1" dirty="0" err="1"/>
              <a:t>dia</a:t>
            </a:r>
            <a:r>
              <a:rPr lang="en-US" sz="2400" b="1" dirty="0"/>
              <a:t> </a:t>
            </a:r>
            <a:r>
              <a:rPr lang="en-US" sz="2400" b="1" dirty="0" err="1"/>
              <a:t>bayarkan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Beberapa Contoh Value Proposition, Perusahaan Di Indonesia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1603" y="2222287"/>
            <a:ext cx="5597112" cy="202774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Air Asia Indonesia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Minimalis</a:t>
            </a:r>
            <a:r>
              <a:rPr lang="sv-SE" dirty="0"/>
              <a:t>, tidak ada snack / </a:t>
            </a:r>
            <a:r>
              <a:rPr lang="sv-SE" dirty="0" smtClean="0"/>
              <a:t>minum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/>
              <a:t>murah</a:t>
            </a:r>
            <a:endParaRPr lang="nn-NO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1569" y="2222287"/>
            <a:ext cx="4242685" cy="202774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Garuda </a:t>
            </a:r>
            <a:r>
              <a:rPr lang="en-US" b="1" dirty="0" smtClean="0"/>
              <a:t>Indonesia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Ekslusif</a:t>
            </a:r>
            <a:r>
              <a:rPr lang="en-US" dirty="0"/>
              <a:t>, </a:t>
            </a:r>
            <a:r>
              <a:rPr lang="en-US" dirty="0" err="1" smtClean="0"/>
              <a:t>berkelas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Executive lounge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Mahal</a:t>
            </a:r>
            <a:endParaRPr lang="nn-NO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41568" y="4345154"/>
            <a:ext cx="4242685" cy="202774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Lion Air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Minimallis</a:t>
            </a:r>
            <a:r>
              <a:rPr lang="sv-SE" dirty="0"/>
              <a:t>, tidak ada snack / </a:t>
            </a:r>
            <a:r>
              <a:rPr lang="sv-SE" dirty="0" smtClean="0"/>
              <a:t>minum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Murah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Beberapa Contoh Value Proposition, Perusahaan Di Indonesia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242685" cy="3636511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nn-NO" dirty="0"/>
              <a:t>XL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Harga </a:t>
            </a:r>
            <a:r>
              <a:rPr lang="nn-NO" dirty="0"/>
              <a:t>rendah volume </a:t>
            </a:r>
            <a:r>
              <a:rPr lang="nn-NO" dirty="0" smtClean="0"/>
              <a:t>tinggi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Mudah</a:t>
            </a:r>
            <a:r>
              <a:rPr lang="nn-NO" dirty="0"/>
              <a:t>, fleksible, </a:t>
            </a:r>
            <a:r>
              <a:rPr lang="nn-NO" dirty="0" smtClean="0"/>
              <a:t>nyaman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Banyak gratisnya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nn-NO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9021" y="2222286"/>
            <a:ext cx="5841813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Total </a:t>
            </a:r>
            <a:r>
              <a:rPr lang="en-US" b="1" dirty="0" err="1"/>
              <a:t>bangun</a:t>
            </a:r>
            <a:r>
              <a:rPr lang="en-US" b="1" dirty="0"/>
              <a:t> </a:t>
            </a:r>
            <a:r>
              <a:rPr lang="en-US" b="1" dirty="0" err="1"/>
              <a:t>Persada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berkualitas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penggunaannya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97143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Bagaimana</a:t>
            </a:r>
            <a:r>
              <a:rPr lang="en-US" dirty="0" smtClean="0">
                <a:solidFill>
                  <a:schemeClr val="bg1"/>
                </a:solidFill>
              </a:rPr>
              <a:t> Value Proposition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Anda</a:t>
            </a:r>
            <a:r>
              <a:rPr lang="en-US" dirty="0" smtClean="0">
                <a:solidFill>
                  <a:schemeClr val="bg1"/>
                </a:solidFill>
              </a:rPr>
              <a:t>???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51170" y="4431081"/>
            <a:ext cx="603082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3800" dirty="0" smtClean="0">
                <a:solidFill>
                  <a:schemeClr val="tx1"/>
                </a:solidFill>
              </a:rPr>
              <a:t>?</a:t>
            </a:r>
            <a:endParaRPr lang="en-US" sz="1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Value Proposition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value proposition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restoran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saji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rasa </a:t>
            </a:r>
            <a:r>
              <a:rPr lang="en-US" sz="2400" dirty="0" err="1"/>
              <a:t>lapar</a:t>
            </a:r>
            <a:r>
              <a:rPr lang="en-US" sz="2400" dirty="0"/>
              <a:t> </a:t>
            </a:r>
            <a:r>
              <a:rPr lang="en-US" sz="2400" dirty="0" smtClean="0"/>
              <a:t>para </a:t>
            </a:r>
            <a:r>
              <a:rPr lang="en-US" sz="2400" dirty="0" err="1" smtClean="0"/>
              <a:t>pelanggannya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Ada </a:t>
            </a:r>
            <a:r>
              <a:rPr lang="en-US" sz="2400" dirty="0"/>
              <a:t>juga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restoran</a:t>
            </a:r>
            <a:r>
              <a:rPr lang="en-US" sz="2400" dirty="0"/>
              <a:t> </a:t>
            </a:r>
            <a:r>
              <a:rPr lang="en-US" sz="2400" dirty="0" err="1"/>
              <a:t>mewah</a:t>
            </a:r>
            <a:r>
              <a:rPr lang="en-US" sz="2400" dirty="0"/>
              <a:t>,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value </a:t>
            </a:r>
            <a:r>
              <a:rPr lang="en-US" sz="2400" dirty="0"/>
              <a:t>proposition </a:t>
            </a:r>
            <a:r>
              <a:rPr lang="en-US" sz="2400" dirty="0" err="1"/>
              <a:t>berupa</a:t>
            </a:r>
            <a:r>
              <a:rPr lang="en-US" sz="2400" dirty="0"/>
              <a:t> sauna </a:t>
            </a:r>
            <a:r>
              <a:rPr lang="en-US" sz="2400" dirty="0" err="1"/>
              <a:t>rileks</a:t>
            </a:r>
            <a:r>
              <a:rPr lang="en-US" sz="2400" dirty="0"/>
              <a:t>, </a:t>
            </a:r>
            <a:r>
              <a:rPr lang="en-US" sz="2400" dirty="0" err="1"/>
              <a:t>suasana</a:t>
            </a:r>
            <a:r>
              <a:rPr lang="en-US" sz="2400" dirty="0"/>
              <a:t> romantic,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minuman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, design </a:t>
            </a:r>
            <a:r>
              <a:rPr lang="en-US" sz="2400" dirty="0" err="1"/>
              <a:t>ruangan</a:t>
            </a:r>
            <a:r>
              <a:rPr lang="en-US" sz="2400" dirty="0"/>
              <a:t>, live music, </a:t>
            </a:r>
            <a:r>
              <a:rPr lang="en-US" sz="2400" dirty="0" err="1"/>
              <a:t>pertunjukan</a:t>
            </a:r>
            <a:r>
              <a:rPr lang="en-US" sz="2400" dirty="0"/>
              <a:t> </a:t>
            </a:r>
            <a:r>
              <a:rPr lang="en-US" sz="2400" dirty="0" smtClean="0"/>
              <a:t>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520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Meskipun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kualitasnya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value </a:t>
            </a:r>
            <a:r>
              <a:rPr lang="en-US" sz="2800" dirty="0" smtClean="0"/>
              <a:t>proposition yang </a:t>
            </a:r>
            <a:r>
              <a:rPr lang="en-US" sz="2800" dirty="0" err="1"/>
              <a:t>unik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dilirik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. Value proposition yang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awareness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positioning di </a:t>
            </a:r>
            <a:r>
              <a:rPr lang="en-US" sz="2800" dirty="0" err="1"/>
              <a:t>benak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terpatri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1. Value proposition yang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2 </a:t>
            </a:r>
            <a:r>
              <a:rPr lang="en-US" sz="2800" dirty="0" err="1"/>
              <a:t>tahap</a:t>
            </a:r>
            <a:r>
              <a:rPr lang="en-US" sz="2800" dirty="0"/>
              <a:t>: </a:t>
            </a:r>
            <a:r>
              <a:rPr lang="en-US" sz="2800" dirty="0" err="1"/>
              <a:t>Fase</a:t>
            </a:r>
            <a:r>
              <a:rPr lang="en-US" sz="2800" dirty="0"/>
              <a:t> 1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internal</a:t>
            </a:r>
            <a:r>
              <a:rPr lang="en-US" sz="2800" dirty="0"/>
              <a:t>,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senior yang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diferensiasi</a:t>
            </a:r>
            <a:r>
              <a:rPr lang="en-US" sz="2800" dirty="0"/>
              <a:t> </a:t>
            </a:r>
            <a:r>
              <a:rPr lang="en-US" sz="2800" dirty="0" err="1" smtClean="0"/>
              <a:t>unik</a:t>
            </a:r>
            <a:r>
              <a:rPr lang="en-US" sz="2800" dirty="0" smtClean="0"/>
              <a:t>.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/>
              <a:t>fase</a:t>
            </a:r>
            <a:r>
              <a:rPr lang="en-US" sz="2800" dirty="0"/>
              <a:t> 2 </a:t>
            </a:r>
            <a:r>
              <a:rPr lang="en-US" sz="2800" dirty="0" err="1" smtClean="0"/>
              <a:t>menonjolkan</a:t>
            </a:r>
            <a:r>
              <a:rPr lang="en-US" sz="2800" dirty="0" smtClean="0"/>
              <a:t> </a:t>
            </a:r>
            <a:r>
              <a:rPr lang="en-US" sz="2800" dirty="0" err="1" smtClean="0"/>
              <a:t>keunikan</a:t>
            </a:r>
            <a:r>
              <a:rPr lang="en-US" sz="2800" dirty="0" smtClean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smtClean="0"/>
              <a:t>target </a:t>
            </a:r>
            <a:r>
              <a:rPr lang="en-US" sz="2800" dirty="0" err="1" smtClean="0"/>
              <a:t>pasar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2. </a:t>
            </a:r>
            <a:r>
              <a:rPr lang="en-US" sz="2000" dirty="0" err="1"/>
              <a:t>Percayalah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memberitahu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diferensiasi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unik</a:t>
            </a:r>
            <a:r>
              <a:rPr lang="en-US" sz="2000" dirty="0" smtClean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/>
              <a:t>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yang </a:t>
            </a:r>
            <a:r>
              <a:rPr lang="en-US" sz="2000" dirty="0" err="1" smtClean="0"/>
              <a:t>mendalam</a:t>
            </a:r>
            <a:r>
              <a:rPr lang="en-US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Sehingga</a:t>
            </a:r>
            <a:r>
              <a:rPr lang="en-US" sz="2000" dirty="0"/>
              <a:t>,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, juga </a:t>
            </a:r>
            <a:r>
              <a:rPr lang="en-US" sz="2000" dirty="0" err="1"/>
              <a:t>preferensi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ketidaksukaan</a:t>
            </a:r>
            <a:r>
              <a:rPr lang="en-US" sz="2000" dirty="0" smtClean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 </a:t>
            </a:r>
            <a:r>
              <a:rPr lang="en-US" sz="2000" dirty="0" err="1"/>
              <a:t>D</a:t>
            </a:r>
            <a:r>
              <a:rPr lang="en-US" sz="2000" dirty="0" err="1" smtClean="0"/>
              <a:t>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feedback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ide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/>
              <a:t>, juga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peta</a:t>
            </a:r>
            <a:r>
              <a:rPr lang="en-US" sz="2000" dirty="0"/>
              <a:t> </a:t>
            </a:r>
            <a:r>
              <a:rPr lang="en-US" sz="2000" dirty="0" err="1"/>
              <a:t>persaingan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. </a:t>
            </a:r>
            <a:r>
              <a:rPr lang="en-US" sz="2000" dirty="0" err="1"/>
              <a:t>Jadi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diciptakan</a:t>
            </a:r>
            <a:r>
              <a:rPr lang="en-US" sz="2000" dirty="0" smtClean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value proposition yang </a:t>
            </a:r>
            <a:r>
              <a:rPr lang="en-US" sz="2000" dirty="0" err="1"/>
              <a:t>unik</a:t>
            </a:r>
            <a:r>
              <a:rPr lang="en-US" sz="2000" dirty="0"/>
              <a:t>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sebaliknya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75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Merancang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Value Proposition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3.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memberitahu</a:t>
            </a:r>
            <a:r>
              <a:rPr lang="en-US" sz="2400" dirty="0" smtClean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inginkan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/>
              <a:t>, </a:t>
            </a:r>
            <a:r>
              <a:rPr lang="en-US" sz="2400" dirty="0" err="1"/>
              <a:t>esok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lusa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menilik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trend </a:t>
            </a:r>
            <a:r>
              <a:rPr lang="en-US" sz="2400" dirty="0" err="1"/>
              <a:t>dan</a:t>
            </a:r>
            <a:r>
              <a:rPr lang="en-US" sz="2400" dirty="0"/>
              <a:t> pattern yang </a:t>
            </a:r>
            <a:r>
              <a:rPr lang="en-US" sz="2400" dirty="0" err="1"/>
              <a:t>terjadi</a:t>
            </a:r>
            <a:r>
              <a:rPr lang="en-US" sz="2400" dirty="0"/>
              <a:t>. </a:t>
            </a:r>
            <a:r>
              <a:rPr lang="en-US" sz="2400" dirty="0" err="1"/>
              <a:t>Kombinasikan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optimal.</a:t>
            </a:r>
          </a:p>
        </p:txBody>
      </p:sp>
    </p:spTree>
    <p:extLst>
      <p:ext uri="{BB962C8B-B14F-4D97-AF65-F5344CB8AC3E}">
        <p14:creationId xmlns:p14="http://schemas.microsoft.com/office/powerpoint/2010/main" val="2562326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</TotalTime>
  <Words>654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2</vt:lpstr>
      <vt:lpstr>Quotable</vt:lpstr>
      <vt:lpstr>WAWASAN KEWIRAUSAHAAN PERTEMUAN 13</vt:lpstr>
      <vt:lpstr>Beberapa Contoh Value Proposition, Perusahaan Di Indonesia</vt:lpstr>
      <vt:lpstr>Beberapa Contoh Value Proposition, Perusahaan Di Indonesia</vt:lpstr>
      <vt:lpstr>Bagaimana Value Proposition Produk Anda???</vt:lpstr>
      <vt:lpstr>Sebagai Contoh Value Proposition</vt:lpstr>
      <vt:lpstr>Value Proposition Yang Unik</vt:lpstr>
      <vt:lpstr>Dalam Merancang Suatu Value Proposition Yang Unik</vt:lpstr>
      <vt:lpstr>Dalam Merancang Suatu Value Proposition Yang Unik</vt:lpstr>
      <vt:lpstr>Dalam Merancang Suatu Value Proposition Yang Unik</vt:lpstr>
      <vt:lpstr>Dalam Merancang Suatu Value Proposition Yang Unik</vt:lpstr>
      <vt:lpstr>Dalam Merancang Suatu Value Proposition Yang Unik</vt:lpstr>
      <vt:lpstr>Dalam Merancang Suatu Value Proposition Yang Unik</vt:lpstr>
      <vt:lpstr>Dalam Merancang Suatu Value Proposition Yang Unik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17</cp:revision>
  <dcterms:created xsi:type="dcterms:W3CDTF">2020-08-31T06:05:52Z</dcterms:created>
  <dcterms:modified xsi:type="dcterms:W3CDTF">2020-09-04T03:05:26Z</dcterms:modified>
</cp:coreProperties>
</file>