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2" r:id="rId16"/>
    <p:sldId id="273" r:id="rId17"/>
    <p:sldId id="25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PERTEMUAN </a:t>
            </a:r>
            <a:r>
              <a:rPr lang="en-US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Channel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ditempuh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memasarkan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channel mana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kata lain, channel yang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media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menggapai</a:t>
            </a:r>
            <a:r>
              <a:rPr lang="en-US" sz="2800" dirty="0"/>
              <a:t> </a:t>
            </a:r>
            <a:r>
              <a:rPr lang="en-US" sz="2800" dirty="0" err="1"/>
              <a:t>pelanggannya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32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Revenue </a:t>
            </a:r>
            <a:r>
              <a:rPr lang="en-US" dirty="0" smtClean="0">
                <a:solidFill>
                  <a:schemeClr val="bg1"/>
                </a:solidFill>
              </a:rPr>
              <a:t>Stream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Revenue Stream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Revenue Stream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ambil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194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Cost </a:t>
            </a:r>
            <a:r>
              <a:rPr lang="en-US" dirty="0" smtClean="0">
                <a:solidFill>
                  <a:schemeClr val="bg1"/>
                </a:solidFill>
              </a:rPr>
              <a:t>Structure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Cost Structure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Cost Structure </a:t>
            </a:r>
            <a:r>
              <a:rPr lang="en-US" sz="2800" dirty="0" err="1"/>
              <a:t>adalah</a:t>
            </a:r>
            <a:r>
              <a:rPr lang="en-US" sz="2800" dirty="0"/>
              <a:t> list </a:t>
            </a:r>
            <a:r>
              <a:rPr lang="en-US" sz="2800" dirty="0" err="1"/>
              <a:t>biaya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keluarkan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489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Key </a:t>
            </a:r>
            <a:r>
              <a:rPr lang="en-US" dirty="0" smtClean="0">
                <a:solidFill>
                  <a:schemeClr val="bg1"/>
                </a:solidFill>
              </a:rPr>
              <a:t>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r>
              <a:rPr lang="en-US" sz="2400" dirty="0"/>
              <a:t>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semacam</a:t>
            </a:r>
            <a:r>
              <a:rPr lang="en-US" sz="2400" dirty="0"/>
              <a:t> </a:t>
            </a: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parameter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. Parameter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yang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juga </a:t>
            </a:r>
            <a:r>
              <a:rPr lang="en-US" sz="2400" dirty="0" err="1"/>
              <a:t>memonitor</a:t>
            </a:r>
            <a:r>
              <a:rPr lang="en-US" sz="2400" dirty="0"/>
              <a:t> </a:t>
            </a:r>
            <a:r>
              <a:rPr lang="en-US" sz="2400" dirty="0" err="1"/>
              <a:t>perkembangannya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5533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Unfair </a:t>
            </a:r>
            <a:r>
              <a:rPr lang="en-US" dirty="0" smtClean="0">
                <a:solidFill>
                  <a:schemeClr val="bg1"/>
                </a:solidFill>
              </a:rPr>
              <a:t>Advantage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 Unfair Advantage</a:t>
            </a:r>
            <a:r>
              <a:rPr lang="en-US" sz="2400" dirty="0" smtClean="0"/>
              <a:t>?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Unfair Advantage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kelebihan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ditiru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orang lain.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dibilang</a:t>
            </a:r>
            <a:r>
              <a:rPr lang="en-US" sz="2400" dirty="0"/>
              <a:t> Unfair Advantage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spesial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, </a:t>
            </a:r>
            <a:r>
              <a:rPr lang="en-US" sz="2400" dirty="0" err="1"/>
              <a:t>ciri</a:t>
            </a:r>
            <a:r>
              <a:rPr lang="en-US" sz="2400" dirty="0"/>
              <a:t> </a:t>
            </a:r>
            <a:r>
              <a:rPr lang="en-US" sz="2400" dirty="0" err="1"/>
              <a:t>khas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89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85246"/>
            <a:ext cx="16730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LEAN CANVAS</a:t>
            </a:r>
            <a:endParaRPr lang="en-US" sz="2000" b="1" dirty="0"/>
          </a:p>
        </p:txBody>
      </p:sp>
      <p:pic>
        <p:nvPicPr>
          <p:cNvPr id="1028" name="Picture 4" descr="https://lh3.googleusercontent.com/ObX29X70qlKzpcxkuPkxWR8XO4xX4XJv-vxfqL7fy8ujwK2GwecqlBZQaPCpTM-4_BNGO7AtBjSlEqKg0jvPdJQsj9YrvocOzaxSBHB8SCeGvXl-b7C85DjvUAE7l_NIQPPTca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1"/>
          <a:stretch/>
        </p:blipFill>
        <p:spPr bwMode="auto">
          <a:xfrm>
            <a:off x="1813833" y="0"/>
            <a:ext cx="9584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Manfaat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Lean Canvas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 smtClean="0"/>
              <a:t>Mempersingkat</a:t>
            </a:r>
            <a:r>
              <a:rPr lang="en-US" sz="2400" dirty="0" smtClean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 smtClean="0"/>
              <a:t>bisnis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400" dirty="0"/>
              <a:t>Meningkatkan fokus perusahaan terhadap poin penting perencanaan </a:t>
            </a:r>
            <a:r>
              <a:rPr lang="fi-FI" sz="2400" dirty="0" smtClean="0"/>
              <a:t>bisnis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kekeliruan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eksekusi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93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Lean Canvas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Lean canvas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ide yang </a:t>
            </a:r>
            <a:r>
              <a:rPr lang="en-US" sz="2400" dirty="0" err="1"/>
              <a:t>rumit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juga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Pendekatan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lean canvas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efisien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ide </a:t>
            </a:r>
            <a:r>
              <a:rPr lang="en-US" sz="2400" dirty="0" err="1"/>
              <a:t>bisnis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Itu</a:t>
            </a:r>
            <a:r>
              <a:rPr lang="en-US" dirty="0">
                <a:solidFill>
                  <a:schemeClr val="bg1"/>
                </a:solidFill>
              </a:rPr>
              <a:t> Lean Canvas?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Lean canvas </a:t>
            </a:r>
            <a:r>
              <a:rPr lang="en-US" sz="2000" dirty="0" err="1"/>
              <a:t>merupakan</a:t>
            </a:r>
            <a:r>
              <a:rPr lang="en-US" sz="2000" dirty="0"/>
              <a:t> template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memecah</a:t>
            </a:r>
            <a:r>
              <a:rPr lang="en-US" sz="2000" dirty="0"/>
              <a:t> ide </a:t>
            </a:r>
            <a:r>
              <a:rPr lang="en-US" sz="2000" dirty="0" err="1"/>
              <a:t>supaya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dibaca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dipahami</a:t>
            </a:r>
            <a:r>
              <a:rPr lang="en-US" sz="2000" dirty="0"/>
              <a:t>. </a:t>
            </a:r>
            <a:r>
              <a:rPr lang="en-US" sz="2000" dirty="0" err="1"/>
              <a:t>Metode</a:t>
            </a:r>
            <a:r>
              <a:rPr lang="en-US" sz="2000" dirty="0"/>
              <a:t> lean canvas </a:t>
            </a:r>
            <a:r>
              <a:rPr lang="en-US" sz="2000" dirty="0" err="1"/>
              <a:t>dikembangkan</a:t>
            </a:r>
            <a:r>
              <a:rPr lang="en-US" sz="2000" dirty="0"/>
              <a:t> ash </a:t>
            </a:r>
            <a:r>
              <a:rPr lang="en-US" sz="2000" dirty="0" err="1"/>
              <a:t>maurya</a:t>
            </a:r>
            <a:r>
              <a:rPr lang="en-US" sz="2000" dirty="0"/>
              <a:t> yang </a:t>
            </a:r>
            <a:r>
              <a:rPr lang="en-US" sz="2000" dirty="0" err="1"/>
              <a:t>diadaptasi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business model canvas (BMC) </a:t>
            </a:r>
            <a:r>
              <a:rPr lang="en-US" sz="2000" dirty="0" err="1"/>
              <a:t>buatan</a:t>
            </a:r>
            <a:r>
              <a:rPr lang="en-US" sz="2000" dirty="0"/>
              <a:t> alexander </a:t>
            </a:r>
            <a:r>
              <a:rPr lang="en-US" sz="2000" dirty="0" err="1"/>
              <a:t>osterwalder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lean canvas juga </a:t>
            </a:r>
            <a:r>
              <a:rPr lang="en-US" sz="2000" dirty="0" err="1"/>
              <a:t>mengadopsi</a:t>
            </a:r>
            <a:r>
              <a:rPr lang="en-US" sz="2000" dirty="0"/>
              <a:t> BMC,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disertai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. Lean canvas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, </a:t>
            </a:r>
            <a:r>
              <a:rPr lang="en-US" sz="2000" dirty="0" err="1"/>
              <a:t>solusi</a:t>
            </a:r>
            <a:r>
              <a:rPr lang="en-US" sz="2000" dirty="0"/>
              <a:t>, parameter </a:t>
            </a:r>
            <a:r>
              <a:rPr lang="en-US" sz="2000" dirty="0" err="1"/>
              <a:t>kunci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kompetitif</a:t>
            </a:r>
            <a:r>
              <a:rPr lang="en-US" sz="2000" dirty="0"/>
              <a:t>, </a:t>
            </a:r>
            <a:r>
              <a:rPr lang="en-US" sz="2000" dirty="0" err="1"/>
              <a:t>selain</a:t>
            </a:r>
            <a:r>
              <a:rPr lang="en-US" sz="2000" dirty="0"/>
              <a:t> juga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dimanfaatkan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ketidakpastian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Lean Canvas Juga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memvisualisasi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lean canvas.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, lean canvas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pengusaha</a:t>
            </a:r>
            <a:r>
              <a:rPr lang="en-US" sz="2400" dirty="0"/>
              <a:t> agar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ide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komponen </a:t>
            </a:r>
            <a:r>
              <a:rPr lang="sv-SE" dirty="0">
                <a:solidFill>
                  <a:schemeClr val="bg1"/>
                </a:solidFill>
              </a:rPr>
              <a:t>dalam lean canvas </a:t>
            </a:r>
            <a:r>
              <a:rPr lang="sv-SE" dirty="0" smtClean="0">
                <a:solidFill>
                  <a:schemeClr val="bg1"/>
                </a:solidFill>
              </a:rPr>
              <a:t>yang </a:t>
            </a:r>
            <a:r>
              <a:rPr lang="sv-SE" dirty="0">
                <a:solidFill>
                  <a:schemeClr val="bg1"/>
                </a:solidFill>
              </a:rPr>
              <a:t>diperlukan bisnis, </a:t>
            </a:r>
            <a:r>
              <a:rPr lang="sv-SE" dirty="0" smtClean="0">
                <a:solidFill>
                  <a:schemeClr val="bg1"/>
                </a:solidFill>
              </a:rPr>
              <a:t>Yaitu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989660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Customer </a:t>
            </a:r>
            <a:r>
              <a:rPr lang="en-US" sz="2800" dirty="0" smtClean="0"/>
              <a:t>Segment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Problem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Solution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Unique Value </a:t>
            </a:r>
            <a:r>
              <a:rPr lang="en-US" sz="2800" dirty="0" smtClean="0"/>
              <a:t>Proposition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Channel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38175" y="2222287"/>
            <a:ext cx="6096000" cy="25957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2800" dirty="0"/>
              <a:t>Revenue </a:t>
            </a:r>
            <a:r>
              <a:rPr lang="en-US" sz="2800" dirty="0" smtClean="0"/>
              <a:t>Stream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2800" dirty="0" smtClean="0"/>
              <a:t>Cost Structure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2800" dirty="0" smtClean="0"/>
              <a:t>Key Activity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2800" dirty="0" smtClean="0"/>
              <a:t>Unfair </a:t>
            </a:r>
            <a:r>
              <a:rPr lang="en-US" sz="2800" dirty="0"/>
              <a:t>Advantage</a:t>
            </a:r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Customer </a:t>
            </a:r>
            <a:r>
              <a:rPr lang="en-US" dirty="0" smtClean="0">
                <a:solidFill>
                  <a:schemeClr val="bg1"/>
                </a:solidFill>
              </a:rPr>
              <a:t>Segment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Customer Segment</a:t>
            </a:r>
            <a:r>
              <a:rPr lang="en-US" sz="2400" dirty="0" smtClean="0"/>
              <a:t>?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Customer Segment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targetkan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36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Problem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/>
              <a:t>dibilang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problem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menuliskan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yang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selesaikan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</a:t>
            </a:r>
            <a:r>
              <a:rPr lang="en-US" sz="2000" dirty="0" err="1" smtClean="0"/>
              <a:t>jajan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fitur</a:t>
            </a:r>
            <a:r>
              <a:rPr lang="en-US" sz="2000" dirty="0" smtClean="0"/>
              <a:t> QR Code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SPP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914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/>
              <a:t>itu</a:t>
            </a:r>
            <a:r>
              <a:rPr lang="en-US" sz="2800" dirty="0"/>
              <a:t> Solution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Solution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tawarkan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.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dapatkan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066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Unique Value </a:t>
            </a:r>
            <a:r>
              <a:rPr lang="en-US" dirty="0" smtClean="0">
                <a:solidFill>
                  <a:schemeClr val="bg1"/>
                </a:solidFill>
              </a:rPr>
              <a:t>Proposition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Unique Value </a:t>
            </a:r>
            <a:r>
              <a:rPr lang="en-US" sz="2800" dirty="0" smtClean="0"/>
              <a:t>Proposition</a:t>
            </a:r>
            <a:r>
              <a:rPr lang="en-US" sz="2800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Unique Value Proposition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plus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1446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43</TotalTime>
  <Words>489</Words>
  <Application>Microsoft Office PowerPoint</Application>
  <PresentationFormat>Widescreen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2</vt:lpstr>
      <vt:lpstr>Quotable</vt:lpstr>
      <vt:lpstr>WAWASAN KEWIRAUSAHAAN PERTEMUAN 10</vt:lpstr>
      <vt:lpstr>Lean Canvas</vt:lpstr>
      <vt:lpstr>Apa Itu Lean Canvas?</vt:lpstr>
      <vt:lpstr>Lean Canvas Juga</vt:lpstr>
      <vt:lpstr>komponen dalam lean canvas yang diperlukan bisnis, Yaitu</vt:lpstr>
      <vt:lpstr>Customer Segment</vt:lpstr>
      <vt:lpstr>PROBLEM</vt:lpstr>
      <vt:lpstr>Solution</vt:lpstr>
      <vt:lpstr>Unique Value Proposition</vt:lpstr>
      <vt:lpstr>Channel </vt:lpstr>
      <vt:lpstr>Revenue Stream</vt:lpstr>
      <vt:lpstr>Cost Structure</vt:lpstr>
      <vt:lpstr>Key Activity</vt:lpstr>
      <vt:lpstr>Unfair Advantage</vt:lpstr>
      <vt:lpstr>PowerPoint Presentation</vt:lpstr>
      <vt:lpstr>Manfaat Lean Canvas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9</cp:revision>
  <dcterms:created xsi:type="dcterms:W3CDTF">2020-08-31T06:05:52Z</dcterms:created>
  <dcterms:modified xsi:type="dcterms:W3CDTF">2020-09-04T03:06:07Z</dcterms:modified>
</cp:coreProperties>
</file>