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WAWASAN KEWIRAUSAHAAN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PERTEMUAN 3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2" descr="D:\UNIVERSITAS PEMBANGUNAN JAYA\LOGO UPJ 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72" y="189307"/>
            <a:ext cx="2710121" cy="125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415308" y="6294237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smtClean="0"/>
              <a:t>FENDI SAPUTRA SE., MM.,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5602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>
                <a:solidFill>
                  <a:schemeClr val="bg1"/>
                </a:solidFill>
              </a:rPr>
              <a:t>Apakah Wirausaha Sosial Dalam Konteks Urban?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Wirausaha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konteks</a:t>
            </a:r>
            <a:r>
              <a:rPr lang="en-US" sz="2800" dirty="0"/>
              <a:t> Urban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wirausaha</a:t>
            </a:r>
            <a:r>
              <a:rPr lang="en-US" sz="2800" dirty="0"/>
              <a:t> yang </a:t>
            </a:r>
            <a:r>
              <a:rPr lang="en-US" sz="2800" dirty="0" err="1"/>
              <a:t>ada</a:t>
            </a:r>
            <a:r>
              <a:rPr lang="en-US" sz="2800" dirty="0"/>
              <a:t> di </a:t>
            </a:r>
            <a:r>
              <a:rPr lang="en-US" sz="2800" dirty="0" err="1"/>
              <a:t>wilayah</a:t>
            </a:r>
            <a:r>
              <a:rPr lang="en-US" sz="2800" dirty="0"/>
              <a:t> </a:t>
            </a:r>
            <a:r>
              <a:rPr lang="en-US" sz="2800" dirty="0" err="1"/>
              <a:t>perkotaan</a:t>
            </a:r>
            <a:r>
              <a:rPr lang="en-US" sz="2800" dirty="0"/>
              <a:t> (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perdesaan</a:t>
            </a:r>
            <a:r>
              <a:rPr lang="en-US" sz="2800" dirty="0"/>
              <a:t>), yang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aktivitas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memecahkan</a:t>
            </a:r>
            <a:r>
              <a:rPr lang="en-US" sz="2800" dirty="0"/>
              <a:t> problem </a:t>
            </a:r>
            <a:r>
              <a:rPr lang="en-US" sz="2800" dirty="0" err="1"/>
              <a:t>sosial</a:t>
            </a:r>
            <a:r>
              <a:rPr lang="en-US" sz="2800" dirty="0"/>
              <a:t> di </a:t>
            </a:r>
            <a:r>
              <a:rPr lang="en-US" sz="2800" dirty="0" err="1"/>
              <a:t>perkotaan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memanfaatkan</a:t>
            </a:r>
            <a:r>
              <a:rPr lang="en-US" sz="2800" dirty="0"/>
              <a:t> </a:t>
            </a:r>
            <a:r>
              <a:rPr lang="en-US" sz="2800" dirty="0" err="1"/>
              <a:t>sumberdaya</a:t>
            </a:r>
            <a:r>
              <a:rPr lang="en-US" sz="2800" dirty="0"/>
              <a:t> yang </a:t>
            </a:r>
            <a:r>
              <a:rPr lang="en-US" sz="2800" dirty="0" err="1"/>
              <a:t>ada</a:t>
            </a:r>
            <a:r>
              <a:rPr lang="en-US" sz="2800" dirty="0"/>
              <a:t> di </a:t>
            </a:r>
            <a:r>
              <a:rPr lang="en-US" sz="2800" dirty="0" err="1" smtClean="0"/>
              <a:t>perkotaan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7214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SURVEI LANGSUNG KE CALON PENGGUNA (GET OUT OF THE BUILDING / GOOB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SURVEI LANGSUNG KE CALON PENGGUNA (GET OUT </a:t>
            </a:r>
            <a:r>
              <a:rPr lang="en-US" sz="2400" dirty="0" smtClean="0"/>
              <a:t>OF THE </a:t>
            </a:r>
            <a:r>
              <a:rPr lang="en-US" sz="2400" dirty="0"/>
              <a:t>BUILDING / </a:t>
            </a:r>
            <a:r>
              <a:rPr lang="en-US" sz="2400" dirty="0" smtClean="0"/>
              <a:t>GOOB)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/>
              <a:t>: </a:t>
            </a:r>
            <a:r>
              <a:rPr lang="en-US" sz="2400" dirty="0" err="1"/>
              <a:t>Seorang</a:t>
            </a:r>
            <a:r>
              <a:rPr lang="en-US" sz="2400" dirty="0"/>
              <a:t> entrepreneur </a:t>
            </a:r>
            <a:r>
              <a:rPr lang="en-US" sz="2400" dirty="0" err="1"/>
              <a:t>jangan</a:t>
            </a:r>
            <a:r>
              <a:rPr lang="en-US" sz="2400" dirty="0"/>
              <a:t> </a:t>
            </a:r>
            <a:r>
              <a:rPr lang="en-US" sz="2400" dirty="0" err="1" smtClean="0"/>
              <a:t>membangun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terisolasi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marketnya</a:t>
            </a: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GOOB,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 smtClean="0"/>
              <a:t>validasi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9427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KELIHAIAN SAMSUNG DALAM MELAKUKAN </a:t>
            </a:r>
            <a:r>
              <a:rPr lang="en-US" dirty="0" smtClean="0">
                <a:solidFill>
                  <a:schemeClr val="bg1"/>
                </a:solidFill>
              </a:rPr>
              <a:t>GOOB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1158640" cy="4436090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Samsung </a:t>
            </a:r>
            <a:r>
              <a:rPr lang="en-US" sz="2800" dirty="0" err="1"/>
              <a:t>melakukan</a:t>
            </a:r>
            <a:r>
              <a:rPr lang="en-US" sz="2800" dirty="0"/>
              <a:t> GOOB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antri</a:t>
            </a:r>
            <a:r>
              <a:rPr lang="en-US" sz="2800" dirty="0"/>
              <a:t> </a:t>
            </a:r>
            <a:r>
              <a:rPr lang="en-US" sz="2800" dirty="0" err="1" smtClean="0"/>
              <a:t>penjualan</a:t>
            </a:r>
            <a:r>
              <a:rPr lang="en-US" sz="2800" dirty="0" smtClean="0"/>
              <a:t> </a:t>
            </a:r>
            <a:r>
              <a:rPr lang="en-US" sz="2800" dirty="0" err="1" smtClean="0"/>
              <a:t>iphone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/>
              <a:t>: </a:t>
            </a:r>
            <a:r>
              <a:rPr lang="en-US" sz="2800" dirty="0" err="1"/>
              <a:t>konsumen</a:t>
            </a:r>
            <a:r>
              <a:rPr lang="en-US" sz="2800" dirty="0"/>
              <a:t> </a:t>
            </a:r>
            <a:r>
              <a:rPr lang="en-US" sz="2800" dirty="0" err="1"/>
              <a:t>butuh</a:t>
            </a:r>
            <a:r>
              <a:rPr lang="en-US" sz="2800" dirty="0"/>
              <a:t> gadget </a:t>
            </a:r>
            <a:endParaRPr lang="en-US" sz="2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/>
              <a:t>layar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0502" y="3185812"/>
            <a:ext cx="4726546" cy="347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994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839" y="2123203"/>
            <a:ext cx="6762750" cy="45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19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TERIMA KASIH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397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47</TotalTime>
  <Words>119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WAWASAN KEWIRAUSAHAAN PERTEMUAN 3</vt:lpstr>
      <vt:lpstr>Apakah Wirausaha Sosial Dalam Konteks Urban?</vt:lpstr>
      <vt:lpstr>SURVEI LANGSUNG KE CALON PENGGUNA (GET OUT OF THE BUILDING / GOOB)</vt:lpstr>
      <vt:lpstr>KELIHAIAN SAMSUNG DALAM MELAKUKAN GOOB</vt:lpstr>
      <vt:lpstr>PowerPoint Presentation</vt:lpstr>
      <vt:lpstr>TERIMA 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WAWASAN KEWIRAUSAHAAN PERTEMUAN 1</dc:title>
  <dc:creator>HAJIFENDI</dc:creator>
  <cp:lastModifiedBy>HAJIFENDI</cp:lastModifiedBy>
  <cp:revision>4</cp:revision>
  <dcterms:created xsi:type="dcterms:W3CDTF">2020-08-31T06:05:52Z</dcterms:created>
  <dcterms:modified xsi:type="dcterms:W3CDTF">2020-08-31T08:47:34Z</dcterms:modified>
</cp:coreProperties>
</file>