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F5C-C743-4BEE-893D-8A807C3085A5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89B8-E8E8-4023-83CD-57335FC09A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73796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F5C-C743-4BEE-893D-8A807C3085A5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89B8-E8E8-4023-83CD-57335FC09A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8627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F5C-C743-4BEE-893D-8A807C3085A5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89B8-E8E8-4023-83CD-57335FC09A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157836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F5C-C743-4BEE-893D-8A807C3085A5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89B8-E8E8-4023-83CD-57335FC09A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823110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F5C-C743-4BEE-893D-8A807C3085A5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89B8-E8E8-4023-83CD-57335FC09A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81031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F5C-C743-4BEE-893D-8A807C3085A5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89B8-E8E8-4023-83CD-57335FC09A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73424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F5C-C743-4BEE-893D-8A807C3085A5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89B8-E8E8-4023-83CD-57335FC09A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50189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F5C-C743-4BEE-893D-8A807C3085A5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89B8-E8E8-4023-83CD-57335FC09A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12264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F5C-C743-4BEE-893D-8A807C3085A5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89B8-E8E8-4023-83CD-57335FC09A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93247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F5C-C743-4BEE-893D-8A807C3085A5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8BA89B8-E8E8-4023-83CD-57335FC09A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06809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F5C-C743-4BEE-893D-8A807C3085A5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89B8-E8E8-4023-83CD-57335FC09A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8013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F5C-C743-4BEE-893D-8A807C3085A5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89B8-E8E8-4023-83CD-57335FC09A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2429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F5C-C743-4BEE-893D-8A807C3085A5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89B8-E8E8-4023-83CD-57335FC09A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87043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F5C-C743-4BEE-893D-8A807C3085A5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89B8-E8E8-4023-83CD-57335FC09A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2929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F5C-C743-4BEE-893D-8A807C3085A5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89B8-E8E8-4023-83CD-57335FC09A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8275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F5C-C743-4BEE-893D-8A807C3085A5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89B8-E8E8-4023-83CD-57335FC09A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0843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B1F5C-C743-4BEE-893D-8A807C3085A5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89B8-E8E8-4023-83CD-57335FC09A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3735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78B1F5C-C743-4BEE-893D-8A807C3085A5}" type="datetimeFigureOut">
              <a:rPr lang="en-ID" smtClean="0"/>
              <a:t>07/01/2020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8BA89B8-E8E8-4023-83CD-57335FC09A0A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2213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23C2-3D18-4986-9C20-38AFA40482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Agama Timur Tengah</a:t>
            </a:r>
            <a:br>
              <a:rPr lang="en-US" dirty="0"/>
            </a:br>
            <a:r>
              <a:rPr lang="en-US" dirty="0" err="1"/>
              <a:t>Monotheisme</a:t>
            </a:r>
            <a:r>
              <a:rPr lang="en-US" dirty="0"/>
              <a:t> Padang Pasir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182BF1-089D-4214-9283-3BAD20B3F7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Pertemuan Kelima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6330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8DB6E-3EBD-424A-993E-1921D9C6B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Monotheist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95C43B-BB93-49EF-BCAF-DAAFBF707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Tiga agama besar yang lahir di Timur Tengah adalah Yahudi, Kristen dan Islam</a:t>
            </a:r>
          </a:p>
          <a:p>
            <a:r>
              <a:rPr lang="en-US" dirty="0"/>
              <a:t>Rumpun agama pertama yang mendeklarasikan keesaan Tuhan; tak ada Tuhan yang lain, hanya satu.</a:t>
            </a:r>
          </a:p>
          <a:p>
            <a:r>
              <a:rPr lang="en-US" dirty="0"/>
              <a:t>Ajaran agama dibawa dan disebarkan oleh utusan Tuhan.</a:t>
            </a:r>
          </a:p>
          <a:p>
            <a:r>
              <a:rPr lang="en-US" dirty="0"/>
              <a:t>Memiliki kitab suci yang berasal dari satu Tuhan yang sama</a:t>
            </a:r>
          </a:p>
          <a:p>
            <a:r>
              <a:rPr lang="en-US" dirty="0"/>
              <a:t>Kerap disebut Agama Langit sebab bersumber dari langit</a:t>
            </a:r>
          </a:p>
          <a:p>
            <a:r>
              <a:rPr lang="en-US" dirty="0"/>
              <a:t>Kristen dan Islam menjadi agama yang paling banyak dianut masyarakat dunia</a:t>
            </a:r>
          </a:p>
        </p:txBody>
      </p:sp>
    </p:spTree>
    <p:extLst>
      <p:ext uri="{BB962C8B-B14F-4D97-AF65-F5344CB8AC3E}">
        <p14:creationId xmlns:p14="http://schemas.microsoft.com/office/powerpoint/2010/main" val="1064767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9AAEB-F985-463E-B581-D5A1326BC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Kepercayaan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573D5-CE97-43AF-8189-171239464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Memercayai adanya kehidupan usai kematian.</a:t>
            </a:r>
          </a:p>
          <a:p>
            <a:r>
              <a:rPr lang="en-US" dirty="0"/>
              <a:t>Kehidupan usai kematian diyakini abadi, tak ada akhirnya.</a:t>
            </a:r>
          </a:p>
          <a:p>
            <a:r>
              <a:rPr lang="en-US" dirty="0"/>
              <a:t>Dosa terbesar dalam ketiga agama ini adalah menyembah Tuhan selain yang satu; ketiganya menyebut Tuhan yang satu dengan sebutan Allah, yang berarti Tuhan.</a:t>
            </a:r>
          </a:p>
          <a:p>
            <a:r>
              <a:rPr lang="en-US" dirty="0"/>
              <a:t>Percaya bahwa Tuhan sangat dekat; mengetahui apa saja yang dipikirkan dan dilakukan manusia.</a:t>
            </a:r>
          </a:p>
          <a:p>
            <a:r>
              <a:rPr lang="en-US" dirty="0"/>
              <a:t>Tuhan dipercaya sebagai awal dan akhir.</a:t>
            </a:r>
            <a:endParaRPr lang="en-ID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6369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47A52-7701-4C06-9BA0-FC8625AB4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Satu untuk Semua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3097B-F3AD-4260-927E-CD2C5B9508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Pada dasarnya, agama monotheist ini bersifat misionaris: untuk disebarkan ke semua orang.</a:t>
            </a:r>
          </a:p>
          <a:p>
            <a:r>
              <a:rPr lang="en-US" dirty="0"/>
              <a:t>Mengajarkan konsep keselamatan yang sama; selamat dengan mengikuti perintah Tuhan.</a:t>
            </a:r>
          </a:p>
          <a:p>
            <a:r>
              <a:rPr lang="en-US" dirty="0"/>
              <a:t>Percaya bahwa semua manusia bersaudara; diciptakan oleh Tuhan yang sama. Karenanya harus bekerjasama. Saling melengkapi.</a:t>
            </a:r>
          </a:p>
          <a:p>
            <a:r>
              <a:rPr lang="en-US" dirty="0"/>
              <a:t>Menekankan pengajaran soal keseimbangan; manusia dengan manusia, manusia dengan alam, serta manusia dengan Tuhan.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33714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8C78B-B647-4F7E-B0F3-C339F4314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Pengaruh Budaya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5AF23-EBD3-4536-B23D-6A3570AD35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Meski berasal dari rumpun yang sama, ketiga agama ini tumbuh sesuai dengan budaya masing-masing pemeluknya.</a:t>
            </a:r>
          </a:p>
          <a:p>
            <a:r>
              <a:rPr lang="en-US" dirty="0"/>
              <a:t>Agamanya sama, ekspresi </a:t>
            </a:r>
            <a:r>
              <a:rPr lang="en-US" dirty="0" err="1"/>
              <a:t>keagamaannya</a:t>
            </a:r>
            <a:r>
              <a:rPr lang="en-US" dirty="0"/>
              <a:t> berbeda.</a:t>
            </a:r>
          </a:p>
          <a:p>
            <a:r>
              <a:rPr lang="en-US" dirty="0"/>
              <a:t>Risiko menjadi agama besar; tantangannya juga besar.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57235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41</TotalTime>
  <Words>246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Parallax</vt:lpstr>
      <vt:lpstr>Agama Timur Tengah Monotheisme Padang Pasir</vt:lpstr>
      <vt:lpstr>Monotheist</vt:lpstr>
      <vt:lpstr>Kepercayaan</vt:lpstr>
      <vt:lpstr>Satu untuk Semua</vt:lpstr>
      <vt:lpstr>Pengaruh Budaya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Agama Timur Tengah</dc:title>
  <dc:creator>User</dc:creator>
  <cp:lastModifiedBy>User</cp:lastModifiedBy>
  <cp:revision>6</cp:revision>
  <dcterms:created xsi:type="dcterms:W3CDTF">2020-01-07T04:05:23Z</dcterms:created>
  <dcterms:modified xsi:type="dcterms:W3CDTF">2020-01-07T12:04:53Z</dcterms:modified>
</cp:coreProperties>
</file>