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563B0-1BC8-46CD-B4C8-BEDDE1BCA7A8}" type="doc">
      <dgm:prSet loTypeId="urn:microsoft.com/office/officeart/2005/8/layout/radial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CA874A9-7A58-44D4-ACEB-83CF311E1FA8}">
      <dgm:prSet phldrT="[Text]"/>
      <dgm:spPr/>
      <dgm:t>
        <a:bodyPr/>
        <a:lstStyle/>
        <a:p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berpikir</a:t>
          </a:r>
          <a:r>
            <a:rPr lang="en-US" dirty="0" smtClean="0"/>
            <a:t>/ </a:t>
          </a:r>
          <a:r>
            <a:rPr lang="en-US" dirty="0" err="1" smtClean="0"/>
            <a:t>analisis</a:t>
          </a:r>
          <a:endParaRPr lang="en-US" dirty="0"/>
        </a:p>
      </dgm:t>
    </dgm:pt>
    <dgm:pt modelId="{A021937E-0C9A-40D2-8A5C-67D59DD17EB0}" type="parTrans" cxnId="{6EEAD1C2-3B68-4F28-96C4-50977A974EFA}">
      <dgm:prSet/>
      <dgm:spPr/>
      <dgm:t>
        <a:bodyPr/>
        <a:lstStyle/>
        <a:p>
          <a:endParaRPr lang="en-US"/>
        </a:p>
      </dgm:t>
    </dgm:pt>
    <dgm:pt modelId="{6AADBA1E-97A5-4736-8F43-620F800D259A}" type="sibTrans" cxnId="{6EEAD1C2-3B68-4F28-96C4-50977A974EFA}">
      <dgm:prSet/>
      <dgm:spPr/>
      <dgm:t>
        <a:bodyPr/>
        <a:lstStyle/>
        <a:p>
          <a:endParaRPr lang="en-US"/>
        </a:p>
      </dgm:t>
    </dgm:pt>
    <dgm:pt modelId="{042AE44A-2F97-495E-9A45-2CF50FF2E50E}">
      <dgm:prSet phldrT="[Text]" custT="1"/>
      <dgm:spPr/>
      <dgm:t>
        <a:bodyPr/>
        <a:lstStyle/>
        <a:p>
          <a:pPr algn="l"/>
          <a:r>
            <a:rPr lang="en-US" sz="2400" dirty="0" err="1" smtClean="0"/>
            <a:t>Mencari</a:t>
          </a:r>
          <a:r>
            <a:rPr lang="en-US" sz="2400" dirty="0" smtClean="0"/>
            <a:t> </a:t>
          </a:r>
          <a:r>
            <a:rPr lang="en-US" sz="2400" dirty="0" err="1" smtClean="0"/>
            <a:t>jawaban</a:t>
          </a:r>
          <a:r>
            <a:rPr lang="en-US" sz="2400" dirty="0" smtClean="0"/>
            <a:t> </a:t>
          </a:r>
          <a:r>
            <a:rPr lang="en-US" sz="2400" dirty="0" err="1" smtClean="0"/>
            <a:t>tentang</a:t>
          </a:r>
          <a:r>
            <a:rPr lang="en-US" sz="2400" dirty="0" smtClean="0"/>
            <a:t> </a:t>
          </a:r>
          <a:r>
            <a:rPr lang="en-US" sz="2400" dirty="0" err="1" smtClean="0"/>
            <a:t>sesuatu</a:t>
          </a:r>
          <a:r>
            <a:rPr lang="en-US" sz="2400" dirty="0" smtClean="0"/>
            <a:t> yang </a:t>
          </a:r>
          <a:r>
            <a:rPr lang="en-US" sz="2400" dirty="0" err="1" smtClean="0"/>
            <a:t>diselidiki</a:t>
          </a:r>
          <a:endParaRPr lang="en-US" sz="2400" dirty="0"/>
        </a:p>
      </dgm:t>
    </dgm:pt>
    <dgm:pt modelId="{A8606FAE-04C4-4BA9-B697-22E0067AFB18}" type="parTrans" cxnId="{C39C4006-11BF-42E2-9E09-9ED24AD9EED1}">
      <dgm:prSet/>
      <dgm:spPr/>
      <dgm:t>
        <a:bodyPr/>
        <a:lstStyle/>
        <a:p>
          <a:endParaRPr lang="en-US"/>
        </a:p>
      </dgm:t>
    </dgm:pt>
    <dgm:pt modelId="{17B5A3E8-E0D0-48A4-9135-D9AD99924AC2}" type="sibTrans" cxnId="{C39C4006-11BF-42E2-9E09-9ED24AD9EED1}">
      <dgm:prSet/>
      <dgm:spPr/>
      <dgm:t>
        <a:bodyPr/>
        <a:lstStyle/>
        <a:p>
          <a:endParaRPr lang="en-US"/>
        </a:p>
      </dgm:t>
    </dgm:pt>
    <dgm:pt modelId="{659CEF17-B0D5-4643-8167-EA6A39929E12}">
      <dgm:prSet phldrT="[Text]"/>
      <dgm:spPr/>
      <dgm:t>
        <a:bodyPr/>
        <a:lstStyle/>
        <a:p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pemikiran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nilai-nilai</a:t>
          </a:r>
          <a:endParaRPr lang="en-US" dirty="0"/>
        </a:p>
      </dgm:t>
    </dgm:pt>
    <dgm:pt modelId="{9EE64FB8-4767-4BF9-AAFE-83FAB2D94D6B}" type="parTrans" cxnId="{E987D48A-9516-4372-859B-66FF1645045F}">
      <dgm:prSet/>
      <dgm:spPr/>
      <dgm:t>
        <a:bodyPr/>
        <a:lstStyle/>
        <a:p>
          <a:endParaRPr lang="en-US"/>
        </a:p>
      </dgm:t>
    </dgm:pt>
    <dgm:pt modelId="{D3221BF8-CCC9-4E1A-8AD4-69C234737C35}" type="sibTrans" cxnId="{E987D48A-9516-4372-859B-66FF1645045F}">
      <dgm:prSet/>
      <dgm:spPr/>
      <dgm:t>
        <a:bodyPr/>
        <a:lstStyle/>
        <a:p>
          <a:endParaRPr lang="en-US"/>
        </a:p>
      </dgm:t>
    </dgm:pt>
    <dgm:pt modelId="{7892CEEB-9CB0-4913-8F17-07949DA25CF8}">
      <dgm:prSet phldrT="[Text]"/>
      <dgm:spPr/>
      <dgm:t>
        <a:bodyPr/>
        <a:lstStyle/>
        <a:p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acuan</a:t>
          </a:r>
          <a:r>
            <a:rPr lang="en-US" dirty="0" smtClean="0"/>
            <a:t> </a:t>
          </a:r>
          <a:r>
            <a:rPr lang="en-US" dirty="0" err="1" smtClean="0"/>
            <a:t>penilaian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dasar</a:t>
          </a:r>
          <a:r>
            <a:rPr lang="en-US" dirty="0" smtClean="0"/>
            <a:t> </a:t>
          </a:r>
          <a:r>
            <a:rPr lang="en-US" dirty="0" err="1" smtClean="0"/>
            <a:t>pengambilan</a:t>
          </a:r>
          <a:r>
            <a:rPr lang="en-US" dirty="0" smtClean="0"/>
            <a:t> </a:t>
          </a:r>
          <a:r>
            <a:rPr lang="en-US" dirty="0" err="1" smtClean="0"/>
            <a:t>keputusan</a:t>
          </a:r>
          <a:r>
            <a:rPr lang="en-US" dirty="0" smtClean="0"/>
            <a:t> (</a:t>
          </a:r>
          <a:r>
            <a:rPr lang="en-US" dirty="0" err="1" smtClean="0"/>
            <a:t>individu</a:t>
          </a:r>
          <a:r>
            <a:rPr lang="en-US" dirty="0" smtClean="0"/>
            <a:t>, </a:t>
          </a:r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bangsa</a:t>
          </a:r>
          <a:r>
            <a:rPr lang="en-US" dirty="0" smtClean="0"/>
            <a:t>)</a:t>
          </a:r>
          <a:endParaRPr lang="en-US" dirty="0"/>
        </a:p>
      </dgm:t>
    </dgm:pt>
    <dgm:pt modelId="{C4F845E6-0128-45CB-9868-3AD176831B62}" type="parTrans" cxnId="{EB3FF979-FB32-4BEA-B0B8-9EB5B2E37590}">
      <dgm:prSet/>
      <dgm:spPr/>
      <dgm:t>
        <a:bodyPr/>
        <a:lstStyle/>
        <a:p>
          <a:endParaRPr lang="en-US"/>
        </a:p>
      </dgm:t>
    </dgm:pt>
    <dgm:pt modelId="{E710A855-0253-459B-B048-901D5A62DE88}" type="sibTrans" cxnId="{EB3FF979-FB32-4BEA-B0B8-9EB5B2E37590}">
      <dgm:prSet/>
      <dgm:spPr/>
      <dgm:t>
        <a:bodyPr/>
        <a:lstStyle/>
        <a:p>
          <a:endParaRPr lang="en-US"/>
        </a:p>
      </dgm:t>
    </dgm:pt>
    <dgm:pt modelId="{1DC8AC98-3BE6-46D3-AFF2-70F209D2A579}" type="pres">
      <dgm:prSet presAssocID="{E47563B0-1BC8-46CD-B4C8-BEDDE1BCA7A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5AA423-4FED-416C-AEE3-CF6412466C6C}" type="pres">
      <dgm:prSet presAssocID="{E47563B0-1BC8-46CD-B4C8-BEDDE1BCA7A8}" presName="cycle" presStyleCnt="0"/>
      <dgm:spPr/>
    </dgm:pt>
    <dgm:pt modelId="{1C67DA70-8232-4811-9D8B-A3EF0134E989}" type="pres">
      <dgm:prSet presAssocID="{E47563B0-1BC8-46CD-B4C8-BEDDE1BCA7A8}" presName="centerShape" presStyleCnt="0"/>
      <dgm:spPr/>
    </dgm:pt>
    <dgm:pt modelId="{078E7C8C-EAB1-4CA4-AAB6-B84B7074D382}" type="pres">
      <dgm:prSet presAssocID="{E47563B0-1BC8-46CD-B4C8-BEDDE1BCA7A8}" presName="connSite" presStyleLbl="node1" presStyleIdx="0" presStyleCnt="3"/>
      <dgm:spPr/>
    </dgm:pt>
    <dgm:pt modelId="{AD059882-3F99-4B65-BC9A-1E57205194CD}" type="pres">
      <dgm:prSet presAssocID="{E47563B0-1BC8-46CD-B4C8-BEDDE1BCA7A8}" presName="visible" presStyleLbl="node1" presStyleIdx="0" presStyleCnt="3"/>
      <dgm:spPr>
        <a:blipFill rotWithShape="0">
          <a:blip xmlns:r="http://schemas.openxmlformats.org/officeDocument/2006/relationships" r:embed="rId1">
            <a:grayscl/>
          </a:blip>
          <a:stretch>
            <a:fillRect/>
          </a:stretch>
        </a:blipFill>
      </dgm:spPr>
    </dgm:pt>
    <dgm:pt modelId="{B2DC9BE1-E7BE-4B66-8A98-383817BB27A0}" type="pres">
      <dgm:prSet presAssocID="{A021937E-0C9A-40D2-8A5C-67D59DD17EB0}" presName="Name25" presStyleLbl="parChTrans1D1" presStyleIdx="0" presStyleCnt="2"/>
      <dgm:spPr/>
      <dgm:t>
        <a:bodyPr/>
        <a:lstStyle/>
        <a:p>
          <a:endParaRPr lang="en-US"/>
        </a:p>
      </dgm:t>
    </dgm:pt>
    <dgm:pt modelId="{3AA86A7D-4F10-4F4B-8B0C-79D8849AD1D5}" type="pres">
      <dgm:prSet presAssocID="{9CA874A9-7A58-44D4-ACEB-83CF311E1FA8}" presName="node" presStyleCnt="0"/>
      <dgm:spPr/>
    </dgm:pt>
    <dgm:pt modelId="{0CC4D77B-4EAC-486C-910A-03C6F15F97BE}" type="pres">
      <dgm:prSet presAssocID="{9CA874A9-7A58-44D4-ACEB-83CF311E1FA8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890FC-8137-4536-9965-316C91AFCF90}" type="pres">
      <dgm:prSet presAssocID="{9CA874A9-7A58-44D4-ACEB-83CF311E1FA8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32864-3FF9-45AD-9A16-C3A4DB61958E}" type="pres">
      <dgm:prSet presAssocID="{9EE64FB8-4767-4BF9-AAFE-83FAB2D94D6B}" presName="Name25" presStyleLbl="parChTrans1D1" presStyleIdx="1" presStyleCnt="2"/>
      <dgm:spPr/>
      <dgm:t>
        <a:bodyPr/>
        <a:lstStyle/>
        <a:p>
          <a:endParaRPr lang="en-US"/>
        </a:p>
      </dgm:t>
    </dgm:pt>
    <dgm:pt modelId="{3F6350B2-1FEF-496E-B59D-5621936DD814}" type="pres">
      <dgm:prSet presAssocID="{659CEF17-B0D5-4643-8167-EA6A39929E12}" presName="node" presStyleCnt="0"/>
      <dgm:spPr/>
    </dgm:pt>
    <dgm:pt modelId="{4D9847B3-F095-4FB2-B613-0FDDE712AD95}" type="pres">
      <dgm:prSet presAssocID="{659CEF17-B0D5-4643-8167-EA6A39929E12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916E2-CFA2-4F57-91EB-2C82E04C3335}" type="pres">
      <dgm:prSet presAssocID="{659CEF17-B0D5-4643-8167-EA6A39929E12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BF967-1BCD-4FCB-9C6A-0981D043511D}" type="presOf" srcId="{9EE64FB8-4767-4BF9-AAFE-83FAB2D94D6B}" destId="{E7632864-3FF9-45AD-9A16-C3A4DB61958E}" srcOrd="0" destOrd="0" presId="urn:microsoft.com/office/officeart/2005/8/layout/radial2"/>
    <dgm:cxn modelId="{6EEAD1C2-3B68-4F28-96C4-50977A974EFA}" srcId="{E47563B0-1BC8-46CD-B4C8-BEDDE1BCA7A8}" destId="{9CA874A9-7A58-44D4-ACEB-83CF311E1FA8}" srcOrd="0" destOrd="0" parTransId="{A021937E-0C9A-40D2-8A5C-67D59DD17EB0}" sibTransId="{6AADBA1E-97A5-4736-8F43-620F800D259A}"/>
    <dgm:cxn modelId="{835BD8AE-5474-47CA-8F68-39817F1AC4F7}" type="presOf" srcId="{042AE44A-2F97-495E-9A45-2CF50FF2E50E}" destId="{FB7890FC-8137-4536-9965-316C91AFCF90}" srcOrd="0" destOrd="0" presId="urn:microsoft.com/office/officeart/2005/8/layout/radial2"/>
    <dgm:cxn modelId="{714D720C-E4CB-4695-A757-A8F4AE182E08}" type="presOf" srcId="{A021937E-0C9A-40D2-8A5C-67D59DD17EB0}" destId="{B2DC9BE1-E7BE-4B66-8A98-383817BB27A0}" srcOrd="0" destOrd="0" presId="urn:microsoft.com/office/officeart/2005/8/layout/radial2"/>
    <dgm:cxn modelId="{9933AB23-1CFF-456F-8A61-087E93156EE2}" type="presOf" srcId="{659CEF17-B0D5-4643-8167-EA6A39929E12}" destId="{4D9847B3-F095-4FB2-B613-0FDDE712AD95}" srcOrd="0" destOrd="0" presId="urn:microsoft.com/office/officeart/2005/8/layout/radial2"/>
    <dgm:cxn modelId="{EB3FF979-FB32-4BEA-B0B8-9EB5B2E37590}" srcId="{659CEF17-B0D5-4643-8167-EA6A39929E12}" destId="{7892CEEB-9CB0-4913-8F17-07949DA25CF8}" srcOrd="0" destOrd="0" parTransId="{C4F845E6-0128-45CB-9868-3AD176831B62}" sibTransId="{E710A855-0253-459B-B048-901D5A62DE88}"/>
    <dgm:cxn modelId="{C39C4006-11BF-42E2-9E09-9ED24AD9EED1}" srcId="{9CA874A9-7A58-44D4-ACEB-83CF311E1FA8}" destId="{042AE44A-2F97-495E-9A45-2CF50FF2E50E}" srcOrd="0" destOrd="0" parTransId="{A8606FAE-04C4-4BA9-B697-22E0067AFB18}" sibTransId="{17B5A3E8-E0D0-48A4-9135-D9AD99924AC2}"/>
    <dgm:cxn modelId="{5409EEBA-BC60-4692-9D73-D04EA0F2EFFF}" type="presOf" srcId="{7892CEEB-9CB0-4913-8F17-07949DA25CF8}" destId="{B6B916E2-CFA2-4F57-91EB-2C82E04C3335}" srcOrd="0" destOrd="0" presId="urn:microsoft.com/office/officeart/2005/8/layout/radial2"/>
    <dgm:cxn modelId="{04588F20-A9F5-4C87-AB6B-F63B521A1A44}" type="presOf" srcId="{E47563B0-1BC8-46CD-B4C8-BEDDE1BCA7A8}" destId="{1DC8AC98-3BE6-46D3-AFF2-70F209D2A579}" srcOrd="0" destOrd="0" presId="urn:microsoft.com/office/officeart/2005/8/layout/radial2"/>
    <dgm:cxn modelId="{E987D48A-9516-4372-859B-66FF1645045F}" srcId="{E47563B0-1BC8-46CD-B4C8-BEDDE1BCA7A8}" destId="{659CEF17-B0D5-4643-8167-EA6A39929E12}" srcOrd="1" destOrd="0" parTransId="{9EE64FB8-4767-4BF9-AAFE-83FAB2D94D6B}" sibTransId="{D3221BF8-CCC9-4E1A-8AD4-69C234737C35}"/>
    <dgm:cxn modelId="{89AF8002-BD54-49B3-9CBC-3E8644279004}" type="presOf" srcId="{9CA874A9-7A58-44D4-ACEB-83CF311E1FA8}" destId="{0CC4D77B-4EAC-486C-910A-03C6F15F97BE}" srcOrd="0" destOrd="0" presId="urn:microsoft.com/office/officeart/2005/8/layout/radial2"/>
    <dgm:cxn modelId="{37950555-D2A3-4771-9684-B8A272357FAA}" type="presParOf" srcId="{1DC8AC98-3BE6-46D3-AFF2-70F209D2A579}" destId="{C15AA423-4FED-416C-AEE3-CF6412466C6C}" srcOrd="0" destOrd="0" presId="urn:microsoft.com/office/officeart/2005/8/layout/radial2"/>
    <dgm:cxn modelId="{D0E034CC-564A-4CAC-8049-0E4B55FF9A82}" type="presParOf" srcId="{C15AA423-4FED-416C-AEE3-CF6412466C6C}" destId="{1C67DA70-8232-4811-9D8B-A3EF0134E989}" srcOrd="0" destOrd="0" presId="urn:microsoft.com/office/officeart/2005/8/layout/radial2"/>
    <dgm:cxn modelId="{32C4D4E5-C065-4749-99CB-8B0D012B12C7}" type="presParOf" srcId="{1C67DA70-8232-4811-9D8B-A3EF0134E989}" destId="{078E7C8C-EAB1-4CA4-AAB6-B84B7074D382}" srcOrd="0" destOrd="0" presId="urn:microsoft.com/office/officeart/2005/8/layout/radial2"/>
    <dgm:cxn modelId="{8778457C-83D4-4B45-B95B-F3E81C2582A2}" type="presParOf" srcId="{1C67DA70-8232-4811-9D8B-A3EF0134E989}" destId="{AD059882-3F99-4B65-BC9A-1E57205194CD}" srcOrd="1" destOrd="0" presId="urn:microsoft.com/office/officeart/2005/8/layout/radial2"/>
    <dgm:cxn modelId="{23800742-E139-4355-BF88-A7BFC5AC3377}" type="presParOf" srcId="{C15AA423-4FED-416C-AEE3-CF6412466C6C}" destId="{B2DC9BE1-E7BE-4B66-8A98-383817BB27A0}" srcOrd="1" destOrd="0" presId="urn:microsoft.com/office/officeart/2005/8/layout/radial2"/>
    <dgm:cxn modelId="{D1E7FB53-E0BD-476F-BF24-998BE5719490}" type="presParOf" srcId="{C15AA423-4FED-416C-AEE3-CF6412466C6C}" destId="{3AA86A7D-4F10-4F4B-8B0C-79D8849AD1D5}" srcOrd="2" destOrd="0" presId="urn:microsoft.com/office/officeart/2005/8/layout/radial2"/>
    <dgm:cxn modelId="{40CB3378-9111-4B08-99AB-EF1AD4D104DD}" type="presParOf" srcId="{3AA86A7D-4F10-4F4B-8B0C-79D8849AD1D5}" destId="{0CC4D77B-4EAC-486C-910A-03C6F15F97BE}" srcOrd="0" destOrd="0" presId="urn:microsoft.com/office/officeart/2005/8/layout/radial2"/>
    <dgm:cxn modelId="{2985BF35-2937-447A-8BAE-4EF9EB3CECA1}" type="presParOf" srcId="{3AA86A7D-4F10-4F4B-8B0C-79D8849AD1D5}" destId="{FB7890FC-8137-4536-9965-316C91AFCF90}" srcOrd="1" destOrd="0" presId="urn:microsoft.com/office/officeart/2005/8/layout/radial2"/>
    <dgm:cxn modelId="{022DD173-0313-4933-9352-28D67099566E}" type="presParOf" srcId="{C15AA423-4FED-416C-AEE3-CF6412466C6C}" destId="{E7632864-3FF9-45AD-9A16-C3A4DB61958E}" srcOrd="3" destOrd="0" presId="urn:microsoft.com/office/officeart/2005/8/layout/radial2"/>
    <dgm:cxn modelId="{E25AE52E-2FEE-4F05-A417-CAA7F73F8D05}" type="presParOf" srcId="{C15AA423-4FED-416C-AEE3-CF6412466C6C}" destId="{3F6350B2-1FEF-496E-B59D-5621936DD814}" srcOrd="4" destOrd="0" presId="urn:microsoft.com/office/officeart/2005/8/layout/radial2"/>
    <dgm:cxn modelId="{DA5E853C-28F1-4239-AE2E-4044CFEE7401}" type="presParOf" srcId="{3F6350B2-1FEF-496E-B59D-5621936DD814}" destId="{4D9847B3-F095-4FB2-B613-0FDDE712AD95}" srcOrd="0" destOrd="0" presId="urn:microsoft.com/office/officeart/2005/8/layout/radial2"/>
    <dgm:cxn modelId="{5EDC14B6-A566-47F0-BD0C-76778304BDEE}" type="presParOf" srcId="{3F6350B2-1FEF-496E-B59D-5621936DD814}" destId="{B6B916E2-CFA2-4F57-91EB-2C82E04C333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C927A5-604A-467D-A911-064E52060763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F1E0B71E-15C6-4F07-826C-BE429B35373C}">
      <dgm:prSet phldrT="[Text]"/>
      <dgm:spPr/>
      <dgm:t>
        <a:bodyPr/>
        <a:lstStyle/>
        <a:p>
          <a:r>
            <a:rPr lang="id-ID" dirty="0" smtClean="0"/>
            <a:t>Manusia</a:t>
          </a:r>
          <a:endParaRPr lang="id-ID" dirty="0"/>
        </a:p>
      </dgm:t>
    </dgm:pt>
    <dgm:pt modelId="{741780BD-B9DA-433A-8927-1A5C4E42A7E4}" type="parTrans" cxnId="{0E7D2D86-805A-471D-AC7C-12C0DF4ACDC6}">
      <dgm:prSet/>
      <dgm:spPr/>
      <dgm:t>
        <a:bodyPr/>
        <a:lstStyle/>
        <a:p>
          <a:endParaRPr lang="id-ID"/>
        </a:p>
      </dgm:t>
    </dgm:pt>
    <dgm:pt modelId="{C8D4E610-900E-4ED4-94BB-FD69E17B9C0D}" type="sibTrans" cxnId="{0E7D2D86-805A-471D-AC7C-12C0DF4ACDC6}">
      <dgm:prSet/>
      <dgm:spPr/>
      <dgm:t>
        <a:bodyPr/>
        <a:lstStyle/>
        <a:p>
          <a:endParaRPr lang="id-ID"/>
        </a:p>
      </dgm:t>
    </dgm:pt>
    <dgm:pt modelId="{74AC289C-BAB1-49DA-BD38-B91B110F6149}">
      <dgm:prSet phldrT="[Text]"/>
      <dgm:spPr/>
      <dgm:t>
        <a:bodyPr/>
        <a:lstStyle/>
        <a:p>
          <a:r>
            <a:rPr lang="id-ID" dirty="0" smtClean="0"/>
            <a:t>individu</a:t>
          </a:r>
          <a:endParaRPr lang="id-ID" dirty="0"/>
        </a:p>
      </dgm:t>
    </dgm:pt>
    <dgm:pt modelId="{E724D0B0-4B0C-4DED-B7D7-FB5B226B30FE}" type="parTrans" cxnId="{1A53972F-9BD1-47CD-85FA-4A4A68CB4511}">
      <dgm:prSet/>
      <dgm:spPr/>
      <dgm:t>
        <a:bodyPr/>
        <a:lstStyle/>
        <a:p>
          <a:endParaRPr lang="id-ID"/>
        </a:p>
      </dgm:t>
    </dgm:pt>
    <dgm:pt modelId="{22D9E27B-FA00-422B-8C31-5AD148F0EFFB}" type="sibTrans" cxnId="{1A53972F-9BD1-47CD-85FA-4A4A68CB4511}">
      <dgm:prSet/>
      <dgm:spPr/>
      <dgm:t>
        <a:bodyPr/>
        <a:lstStyle/>
        <a:p>
          <a:endParaRPr lang="id-ID"/>
        </a:p>
      </dgm:t>
    </dgm:pt>
    <dgm:pt modelId="{A2E7D731-CFC4-49D3-8EE6-296BAA459D8A}">
      <dgm:prSet phldrT="[Text]"/>
      <dgm:spPr/>
      <dgm:t>
        <a:bodyPr/>
        <a:lstStyle/>
        <a:p>
          <a:r>
            <a:rPr lang="id-ID" dirty="0" smtClean="0"/>
            <a:t>Jiwa</a:t>
          </a:r>
          <a:endParaRPr lang="id-ID" dirty="0"/>
        </a:p>
      </dgm:t>
    </dgm:pt>
    <dgm:pt modelId="{A360E8E3-E5AC-464A-B65E-EB866223348C}" type="parTrans" cxnId="{27FEA2EE-7267-43A2-A598-A879E8AAF2A1}">
      <dgm:prSet/>
      <dgm:spPr/>
      <dgm:t>
        <a:bodyPr/>
        <a:lstStyle/>
        <a:p>
          <a:endParaRPr lang="id-ID"/>
        </a:p>
      </dgm:t>
    </dgm:pt>
    <dgm:pt modelId="{ED1251B0-3B35-4D36-95B3-1A143CA63649}" type="sibTrans" cxnId="{27FEA2EE-7267-43A2-A598-A879E8AAF2A1}">
      <dgm:prSet/>
      <dgm:spPr/>
      <dgm:t>
        <a:bodyPr/>
        <a:lstStyle/>
        <a:p>
          <a:endParaRPr lang="id-ID"/>
        </a:p>
      </dgm:t>
    </dgm:pt>
    <dgm:pt modelId="{637F6BAA-5515-4D01-8A18-13270611E7E6}">
      <dgm:prSet phldrT="[Text]"/>
      <dgm:spPr/>
      <dgm:t>
        <a:bodyPr/>
        <a:lstStyle/>
        <a:p>
          <a:r>
            <a:rPr lang="id-ID" dirty="0" smtClean="0"/>
            <a:t>Raga</a:t>
          </a:r>
          <a:endParaRPr lang="id-ID" dirty="0"/>
        </a:p>
      </dgm:t>
    </dgm:pt>
    <dgm:pt modelId="{2903300F-A33F-43FE-9938-DDA0F59C7015}" type="parTrans" cxnId="{95AC77B2-0384-4B28-9101-BC8B218C1122}">
      <dgm:prSet/>
      <dgm:spPr/>
      <dgm:t>
        <a:bodyPr/>
        <a:lstStyle/>
        <a:p>
          <a:endParaRPr lang="id-ID"/>
        </a:p>
      </dgm:t>
    </dgm:pt>
    <dgm:pt modelId="{B7BEC0E4-DB39-4BE9-AC55-EEB618E87689}" type="sibTrans" cxnId="{95AC77B2-0384-4B28-9101-BC8B218C1122}">
      <dgm:prSet/>
      <dgm:spPr/>
      <dgm:t>
        <a:bodyPr/>
        <a:lstStyle/>
        <a:p>
          <a:endParaRPr lang="id-ID"/>
        </a:p>
      </dgm:t>
    </dgm:pt>
    <dgm:pt modelId="{5D28C313-A327-4A09-9E45-FEA8CB4113DD}">
      <dgm:prSet phldrT="[Text]"/>
      <dgm:spPr/>
      <dgm:t>
        <a:bodyPr/>
        <a:lstStyle/>
        <a:p>
          <a:r>
            <a:rPr lang="id-ID" dirty="0" smtClean="0"/>
            <a:t>sosial</a:t>
          </a:r>
          <a:endParaRPr lang="id-ID" dirty="0"/>
        </a:p>
      </dgm:t>
    </dgm:pt>
    <dgm:pt modelId="{3892F6FF-8113-427F-9D46-8E2783A980AE}" type="parTrans" cxnId="{BD9F0414-31CB-4189-96C0-39C6BE87177D}">
      <dgm:prSet/>
      <dgm:spPr/>
      <dgm:t>
        <a:bodyPr/>
        <a:lstStyle/>
        <a:p>
          <a:endParaRPr lang="id-ID"/>
        </a:p>
      </dgm:t>
    </dgm:pt>
    <dgm:pt modelId="{D8576F3D-7895-4448-913A-2898AD61DD00}" type="sibTrans" cxnId="{BD9F0414-31CB-4189-96C0-39C6BE87177D}">
      <dgm:prSet/>
      <dgm:spPr/>
      <dgm:t>
        <a:bodyPr/>
        <a:lstStyle/>
        <a:p>
          <a:endParaRPr lang="id-ID"/>
        </a:p>
      </dgm:t>
    </dgm:pt>
    <dgm:pt modelId="{210C254B-276C-41C2-8E51-715841546BFF}">
      <dgm:prSet phldrT="[Text]"/>
      <dgm:spPr/>
      <dgm:t>
        <a:bodyPr/>
        <a:lstStyle/>
        <a:p>
          <a:r>
            <a:rPr lang="id-ID" dirty="0" smtClean="0"/>
            <a:t>Otonom</a:t>
          </a:r>
          <a:endParaRPr lang="id-ID" dirty="0"/>
        </a:p>
      </dgm:t>
    </dgm:pt>
    <dgm:pt modelId="{C296D798-3EAB-4D2D-9B63-8875E33A7D07}" type="parTrans" cxnId="{13499B9A-7504-4A81-A0A7-96377F7F5E5E}">
      <dgm:prSet/>
      <dgm:spPr/>
      <dgm:t>
        <a:bodyPr/>
        <a:lstStyle/>
        <a:p>
          <a:endParaRPr lang="id-ID"/>
        </a:p>
      </dgm:t>
    </dgm:pt>
    <dgm:pt modelId="{A1BCAFCC-29C3-4F51-B4E5-7977E9488D4B}" type="sibTrans" cxnId="{13499B9A-7504-4A81-A0A7-96377F7F5E5E}">
      <dgm:prSet/>
      <dgm:spPr/>
      <dgm:t>
        <a:bodyPr/>
        <a:lstStyle/>
        <a:p>
          <a:endParaRPr lang="id-ID"/>
        </a:p>
      </dgm:t>
    </dgm:pt>
    <dgm:pt modelId="{CB5FF82F-BB3A-4607-8E45-5CA1DA210FE5}">
      <dgm:prSet phldrT="[Text]"/>
      <dgm:spPr/>
      <dgm:t>
        <a:bodyPr/>
        <a:lstStyle/>
        <a:p>
          <a:r>
            <a:rPr lang="id-ID" dirty="0" smtClean="0"/>
            <a:t>kodrati</a:t>
          </a:r>
          <a:endParaRPr lang="id-ID" dirty="0"/>
        </a:p>
      </dgm:t>
    </dgm:pt>
    <dgm:pt modelId="{D7B2FB45-A9BA-4D20-B0CA-5AC7D0A94EB7}" type="parTrans" cxnId="{DB6F13DB-7592-4F17-8C5E-D573076840BF}">
      <dgm:prSet/>
      <dgm:spPr/>
      <dgm:t>
        <a:bodyPr/>
        <a:lstStyle/>
        <a:p>
          <a:endParaRPr lang="id-ID"/>
        </a:p>
      </dgm:t>
    </dgm:pt>
    <dgm:pt modelId="{55180C7D-B655-4724-9775-0DA4D2C78CA3}" type="sibTrans" cxnId="{DB6F13DB-7592-4F17-8C5E-D573076840BF}">
      <dgm:prSet/>
      <dgm:spPr/>
      <dgm:t>
        <a:bodyPr/>
        <a:lstStyle/>
        <a:p>
          <a:endParaRPr lang="id-ID"/>
        </a:p>
      </dgm:t>
    </dgm:pt>
    <dgm:pt modelId="{A3D252C5-1143-4FF4-B046-8D0D0A6D00DE}">
      <dgm:prSet phldrT="[Text]"/>
      <dgm:spPr/>
      <dgm:t>
        <a:bodyPr/>
        <a:lstStyle/>
        <a:p>
          <a:r>
            <a:rPr lang="id-ID" dirty="0" smtClean="0"/>
            <a:t>Akal</a:t>
          </a:r>
          <a:endParaRPr lang="id-ID" dirty="0"/>
        </a:p>
      </dgm:t>
    </dgm:pt>
    <dgm:pt modelId="{7FFC66BA-A44E-4D1C-B9BC-A614977BA332}" type="parTrans" cxnId="{A37141D0-40A7-40E4-90D2-D754127B5DED}">
      <dgm:prSet/>
      <dgm:spPr/>
      <dgm:t>
        <a:bodyPr/>
        <a:lstStyle/>
        <a:p>
          <a:endParaRPr lang="id-ID"/>
        </a:p>
      </dgm:t>
    </dgm:pt>
    <dgm:pt modelId="{7B3DF40B-1EF8-4F21-BDD1-9FB6DC560D69}" type="sibTrans" cxnId="{A37141D0-40A7-40E4-90D2-D754127B5DED}">
      <dgm:prSet/>
      <dgm:spPr/>
      <dgm:t>
        <a:bodyPr/>
        <a:lstStyle/>
        <a:p>
          <a:endParaRPr lang="id-ID"/>
        </a:p>
      </dgm:t>
    </dgm:pt>
    <dgm:pt modelId="{45C6FBF9-2561-436B-99F3-D346A7F8A17C}">
      <dgm:prSet phldrT="[Text]"/>
      <dgm:spPr/>
      <dgm:t>
        <a:bodyPr/>
        <a:lstStyle/>
        <a:p>
          <a:r>
            <a:rPr lang="id-ID" dirty="0" smtClean="0"/>
            <a:t>rasa</a:t>
          </a:r>
          <a:endParaRPr lang="id-ID" dirty="0"/>
        </a:p>
      </dgm:t>
    </dgm:pt>
    <dgm:pt modelId="{1641C6B2-ECC3-46C2-93E2-B357A707AE48}" type="parTrans" cxnId="{EBB0E861-0CCA-42D0-98AD-D3BE1A90A4A2}">
      <dgm:prSet/>
      <dgm:spPr/>
      <dgm:t>
        <a:bodyPr/>
        <a:lstStyle/>
        <a:p>
          <a:endParaRPr lang="id-ID"/>
        </a:p>
      </dgm:t>
    </dgm:pt>
    <dgm:pt modelId="{745DAE0E-4782-4360-909B-812D5A1904B8}" type="sibTrans" cxnId="{EBB0E861-0CCA-42D0-98AD-D3BE1A90A4A2}">
      <dgm:prSet/>
      <dgm:spPr/>
      <dgm:t>
        <a:bodyPr/>
        <a:lstStyle/>
        <a:p>
          <a:endParaRPr lang="id-ID"/>
        </a:p>
      </dgm:t>
    </dgm:pt>
    <dgm:pt modelId="{3A98AEB2-C85C-4046-B9A4-0E73D009B5C0}">
      <dgm:prSet phldrT="[Text]"/>
      <dgm:spPr/>
      <dgm:t>
        <a:bodyPr/>
        <a:lstStyle/>
        <a:p>
          <a:r>
            <a:rPr lang="id-ID" dirty="0" smtClean="0"/>
            <a:t>kehendak</a:t>
          </a:r>
          <a:endParaRPr lang="id-ID" dirty="0"/>
        </a:p>
      </dgm:t>
    </dgm:pt>
    <dgm:pt modelId="{C3B219DB-1E89-48EC-AB8D-677A87F11AAB}" type="parTrans" cxnId="{7A31B308-206A-480B-85BE-8C25B14A85B7}">
      <dgm:prSet/>
      <dgm:spPr/>
      <dgm:t>
        <a:bodyPr/>
        <a:lstStyle/>
        <a:p>
          <a:endParaRPr lang="id-ID"/>
        </a:p>
      </dgm:t>
    </dgm:pt>
    <dgm:pt modelId="{AC2FF8C4-55C2-4710-A327-78800426B8DB}" type="sibTrans" cxnId="{7A31B308-206A-480B-85BE-8C25B14A85B7}">
      <dgm:prSet/>
      <dgm:spPr/>
      <dgm:t>
        <a:bodyPr/>
        <a:lstStyle/>
        <a:p>
          <a:endParaRPr lang="id-ID"/>
        </a:p>
      </dgm:t>
    </dgm:pt>
    <dgm:pt modelId="{E3796BB6-DE26-48EA-ACDA-A64654B59C8A}" type="pres">
      <dgm:prSet presAssocID="{B6C927A5-604A-467D-A911-064E5206076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C528F-8BC8-4403-BA2C-CB9C92D63FC4}" type="pres">
      <dgm:prSet presAssocID="{F1E0B71E-15C6-4F07-826C-BE429B35373C}" presName="root1" presStyleCnt="0"/>
      <dgm:spPr/>
    </dgm:pt>
    <dgm:pt modelId="{5E2CA151-4D1C-4816-992C-2A6F60B86945}" type="pres">
      <dgm:prSet presAssocID="{F1E0B71E-15C6-4F07-826C-BE429B35373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5A04E0-1F26-4C3C-9A4D-74AB9B978B33}" type="pres">
      <dgm:prSet presAssocID="{F1E0B71E-15C6-4F07-826C-BE429B35373C}" presName="level2hierChild" presStyleCnt="0"/>
      <dgm:spPr/>
    </dgm:pt>
    <dgm:pt modelId="{E8F190E9-262A-4E92-A5AE-1A65A4C9EB2E}" type="pres">
      <dgm:prSet presAssocID="{E724D0B0-4B0C-4DED-B7D7-FB5B226B30FE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1E0A4417-C607-4A08-982D-B96A5EFB6B1F}" type="pres">
      <dgm:prSet presAssocID="{E724D0B0-4B0C-4DED-B7D7-FB5B226B30F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288F66F-A44C-4DD8-B0D2-07C1488DAE67}" type="pres">
      <dgm:prSet presAssocID="{74AC289C-BAB1-49DA-BD38-B91B110F6149}" presName="root2" presStyleCnt="0"/>
      <dgm:spPr/>
    </dgm:pt>
    <dgm:pt modelId="{0345DF7F-CD16-4BA2-9E4A-0EAAAB2667E7}" type="pres">
      <dgm:prSet presAssocID="{74AC289C-BAB1-49DA-BD38-B91B110F6149}" presName="LevelTwoTextNode" presStyleLbl="node2" presStyleIdx="0" presStyleCnt="4" custLinFactNeighborX="-2679" custLinFactNeighborY="-7079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F1CE948-3FD3-4839-AA9B-6CA5F3E4591C}" type="pres">
      <dgm:prSet presAssocID="{74AC289C-BAB1-49DA-BD38-B91B110F6149}" presName="level3hierChild" presStyleCnt="0"/>
      <dgm:spPr/>
    </dgm:pt>
    <dgm:pt modelId="{BFE443BF-E4C9-43D3-85BB-5552E4F4EEA1}" type="pres">
      <dgm:prSet presAssocID="{A360E8E3-E5AC-464A-B65E-EB866223348C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085932B1-1BE0-4314-8C0E-F362DD31A4C0}" type="pres">
      <dgm:prSet presAssocID="{A360E8E3-E5AC-464A-B65E-EB866223348C}" presName="connTx" presStyleLbl="parChTrans1D3" presStyleIdx="0" presStyleCnt="2"/>
      <dgm:spPr/>
      <dgm:t>
        <a:bodyPr/>
        <a:lstStyle/>
        <a:p>
          <a:endParaRPr lang="en-US"/>
        </a:p>
      </dgm:t>
    </dgm:pt>
    <dgm:pt modelId="{FDE02ED6-06B9-43F5-8C25-CA3A40BB543E}" type="pres">
      <dgm:prSet presAssocID="{A2E7D731-CFC4-49D3-8EE6-296BAA459D8A}" presName="root2" presStyleCnt="0"/>
      <dgm:spPr/>
    </dgm:pt>
    <dgm:pt modelId="{4FE716C8-54C6-414F-913D-52D10FE663DC}" type="pres">
      <dgm:prSet presAssocID="{A2E7D731-CFC4-49D3-8EE6-296BAA459D8A}" presName="LevelTwoTextNode" presStyleLbl="node3" presStyleIdx="0" presStyleCnt="2" custLinFactNeighborX="-1450" custLinFactNeighborY="-11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A255EE-78B5-410B-B183-F72DCD3A7BE0}" type="pres">
      <dgm:prSet presAssocID="{A2E7D731-CFC4-49D3-8EE6-296BAA459D8A}" presName="level3hierChild" presStyleCnt="0"/>
      <dgm:spPr/>
    </dgm:pt>
    <dgm:pt modelId="{21CB1FF0-2759-406B-8A09-5F24367FCA52}" type="pres">
      <dgm:prSet presAssocID="{7FFC66BA-A44E-4D1C-B9BC-A614977BA332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3E1A169B-2CAE-4CB7-BD66-570A4DB335A9}" type="pres">
      <dgm:prSet presAssocID="{7FFC66BA-A44E-4D1C-B9BC-A614977BA332}" presName="connTx" presStyleLbl="parChTrans1D4" presStyleIdx="0" presStyleCnt="3"/>
      <dgm:spPr/>
      <dgm:t>
        <a:bodyPr/>
        <a:lstStyle/>
        <a:p>
          <a:endParaRPr lang="en-US"/>
        </a:p>
      </dgm:t>
    </dgm:pt>
    <dgm:pt modelId="{04A718C9-FFA9-4C87-B8CD-CB0CC44AB6FB}" type="pres">
      <dgm:prSet presAssocID="{A3D252C5-1143-4FF4-B046-8D0D0A6D00DE}" presName="root2" presStyleCnt="0"/>
      <dgm:spPr/>
    </dgm:pt>
    <dgm:pt modelId="{2F924628-12F2-4988-B8B3-C868125DCE62}" type="pres">
      <dgm:prSet presAssocID="{A3D252C5-1143-4FF4-B046-8D0D0A6D00DE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DAFC0EA-5F99-44A7-99AC-72D5100E75A6}" type="pres">
      <dgm:prSet presAssocID="{A3D252C5-1143-4FF4-B046-8D0D0A6D00DE}" presName="level3hierChild" presStyleCnt="0"/>
      <dgm:spPr/>
    </dgm:pt>
    <dgm:pt modelId="{ED04D434-8970-4C36-99BA-C7EE01C348C5}" type="pres">
      <dgm:prSet presAssocID="{1641C6B2-ECC3-46C2-93E2-B357A707AE48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AB2DC672-85ED-4A09-86F8-8FE456D6E167}" type="pres">
      <dgm:prSet presAssocID="{1641C6B2-ECC3-46C2-93E2-B357A707AE48}" presName="connTx" presStyleLbl="parChTrans1D4" presStyleIdx="1" presStyleCnt="3"/>
      <dgm:spPr/>
      <dgm:t>
        <a:bodyPr/>
        <a:lstStyle/>
        <a:p>
          <a:endParaRPr lang="en-US"/>
        </a:p>
      </dgm:t>
    </dgm:pt>
    <dgm:pt modelId="{EE33A498-DB4F-4290-BA42-75EAB5AC8621}" type="pres">
      <dgm:prSet presAssocID="{45C6FBF9-2561-436B-99F3-D346A7F8A17C}" presName="root2" presStyleCnt="0"/>
      <dgm:spPr/>
    </dgm:pt>
    <dgm:pt modelId="{2C63CBA5-0899-4220-B6B9-D6523D335017}" type="pres">
      <dgm:prSet presAssocID="{45C6FBF9-2561-436B-99F3-D346A7F8A17C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5AACE2-C139-4180-A939-5E1E949DD848}" type="pres">
      <dgm:prSet presAssocID="{45C6FBF9-2561-436B-99F3-D346A7F8A17C}" presName="level3hierChild" presStyleCnt="0"/>
      <dgm:spPr/>
    </dgm:pt>
    <dgm:pt modelId="{449916A0-27D5-45AD-BE7E-493C828CEF65}" type="pres">
      <dgm:prSet presAssocID="{2903300F-A33F-43FE-9938-DDA0F59C7015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E2A496AC-FFDC-45DA-B785-4EF78FD945B0}" type="pres">
      <dgm:prSet presAssocID="{2903300F-A33F-43FE-9938-DDA0F59C7015}" presName="connTx" presStyleLbl="parChTrans1D3" presStyleIdx="1" presStyleCnt="2"/>
      <dgm:spPr/>
      <dgm:t>
        <a:bodyPr/>
        <a:lstStyle/>
        <a:p>
          <a:endParaRPr lang="en-US"/>
        </a:p>
      </dgm:t>
    </dgm:pt>
    <dgm:pt modelId="{E0F351FF-CA31-4DA5-9871-341E499AC972}" type="pres">
      <dgm:prSet presAssocID="{637F6BAA-5515-4D01-8A18-13270611E7E6}" presName="root2" presStyleCnt="0"/>
      <dgm:spPr/>
    </dgm:pt>
    <dgm:pt modelId="{8BE18DAE-4E7A-47CA-B0F3-6DD12BA3FBDD}" type="pres">
      <dgm:prSet presAssocID="{637F6BAA-5515-4D01-8A18-13270611E7E6}" presName="LevelTwoTextNode" presStyleLbl="node3" presStyleIdx="1" presStyleCnt="2" custLinFactNeighborX="-1450" custLinFactNeighborY="-2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23604D-E770-42F0-A533-61BC486A50AC}" type="pres">
      <dgm:prSet presAssocID="{637F6BAA-5515-4D01-8A18-13270611E7E6}" presName="level3hierChild" presStyleCnt="0"/>
      <dgm:spPr/>
    </dgm:pt>
    <dgm:pt modelId="{446FC92A-CC25-4E3F-AB26-605BA226936C}" type="pres">
      <dgm:prSet presAssocID="{C3B219DB-1E89-48EC-AB8D-677A87F11AAB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A9630A1B-DBFA-440B-8066-EACD2538837F}" type="pres">
      <dgm:prSet presAssocID="{C3B219DB-1E89-48EC-AB8D-677A87F11AAB}" presName="connTx" presStyleLbl="parChTrans1D4" presStyleIdx="2" presStyleCnt="3"/>
      <dgm:spPr/>
      <dgm:t>
        <a:bodyPr/>
        <a:lstStyle/>
        <a:p>
          <a:endParaRPr lang="en-US"/>
        </a:p>
      </dgm:t>
    </dgm:pt>
    <dgm:pt modelId="{14AC3D46-1F14-479B-B2E1-69FC341CFEE5}" type="pres">
      <dgm:prSet presAssocID="{3A98AEB2-C85C-4046-B9A4-0E73D009B5C0}" presName="root2" presStyleCnt="0"/>
      <dgm:spPr/>
    </dgm:pt>
    <dgm:pt modelId="{55CBFB02-B038-4DDA-9746-CE89A0F1A6E4}" type="pres">
      <dgm:prSet presAssocID="{3A98AEB2-C85C-4046-B9A4-0E73D009B5C0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85CA189-895D-474D-95CD-1D6B61D13C29}" type="pres">
      <dgm:prSet presAssocID="{3A98AEB2-C85C-4046-B9A4-0E73D009B5C0}" presName="level3hierChild" presStyleCnt="0"/>
      <dgm:spPr/>
    </dgm:pt>
    <dgm:pt modelId="{C3108DBF-183A-4DA2-970F-C91F8A2C7CB0}" type="pres">
      <dgm:prSet presAssocID="{3892F6FF-8113-427F-9D46-8E2783A980AE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C4F8A80F-34AE-4F9F-A5FA-FD795FC9E083}" type="pres">
      <dgm:prSet presAssocID="{3892F6FF-8113-427F-9D46-8E2783A980A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EBECAC0-519F-4D0E-AF42-A8F85D0F761C}" type="pres">
      <dgm:prSet presAssocID="{5D28C313-A327-4A09-9E45-FEA8CB4113DD}" presName="root2" presStyleCnt="0"/>
      <dgm:spPr/>
    </dgm:pt>
    <dgm:pt modelId="{1624855D-28D7-43A8-A273-4AB9D491AD05}" type="pres">
      <dgm:prSet presAssocID="{5D28C313-A327-4A09-9E45-FEA8CB4113DD}" presName="LevelTwoTextNode" presStyleLbl="node2" presStyleIdx="1" presStyleCnt="4" custLinFactNeighborX="-2679" custLinFactNeighborY="-58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FF4738-BA6B-49FE-AE25-A0D3200A3AE9}" type="pres">
      <dgm:prSet presAssocID="{5D28C313-A327-4A09-9E45-FEA8CB4113DD}" presName="level3hierChild" presStyleCnt="0"/>
      <dgm:spPr/>
    </dgm:pt>
    <dgm:pt modelId="{AA2DC276-4E4F-49AC-8ADE-024635208399}" type="pres">
      <dgm:prSet presAssocID="{C296D798-3EAB-4D2D-9B63-8875E33A7D07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D3113F3F-3BFC-4302-935A-A5FCB1A1735D}" type="pres">
      <dgm:prSet presAssocID="{C296D798-3EAB-4D2D-9B63-8875E33A7D0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187D609-9038-4763-AC00-3661C3CBD6CC}" type="pres">
      <dgm:prSet presAssocID="{210C254B-276C-41C2-8E51-715841546BFF}" presName="root2" presStyleCnt="0"/>
      <dgm:spPr/>
    </dgm:pt>
    <dgm:pt modelId="{8F498CD6-E076-4376-8AF8-E744FAEE40DC}" type="pres">
      <dgm:prSet presAssocID="{210C254B-276C-41C2-8E51-715841546BFF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B1DDB7D-8B31-4518-AA99-315972678E79}" type="pres">
      <dgm:prSet presAssocID="{210C254B-276C-41C2-8E51-715841546BFF}" presName="level3hierChild" presStyleCnt="0"/>
      <dgm:spPr/>
    </dgm:pt>
    <dgm:pt modelId="{BF7BB322-4F21-4316-A562-C729A6C8C3D4}" type="pres">
      <dgm:prSet presAssocID="{D7B2FB45-A9BA-4D20-B0CA-5AC7D0A94EB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4180444A-7550-40D7-A251-5A40624E590E}" type="pres">
      <dgm:prSet presAssocID="{D7B2FB45-A9BA-4D20-B0CA-5AC7D0A94EB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CCDFCD9-2C39-4F56-8EB0-01FE23E131AF}" type="pres">
      <dgm:prSet presAssocID="{CB5FF82F-BB3A-4607-8E45-5CA1DA210FE5}" presName="root2" presStyleCnt="0"/>
      <dgm:spPr/>
    </dgm:pt>
    <dgm:pt modelId="{D9011F3E-F57E-49C8-98D1-D841A587E111}" type="pres">
      <dgm:prSet presAssocID="{CB5FF82F-BB3A-4607-8E45-5CA1DA210FE5}" presName="LevelTwoTextNode" presStyleLbl="node2" presStyleIdx="3" presStyleCnt="4" custLinFactNeighborX="1877" custLinFactNeighborY="12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41827B-A5D2-4D98-AA28-F4E5249A8F5F}" type="pres">
      <dgm:prSet presAssocID="{CB5FF82F-BB3A-4607-8E45-5CA1DA210FE5}" presName="level3hierChild" presStyleCnt="0"/>
      <dgm:spPr/>
    </dgm:pt>
  </dgm:ptLst>
  <dgm:cxnLst>
    <dgm:cxn modelId="{DDD42E08-9378-4880-AA6D-B3BA8AA89393}" type="presOf" srcId="{C3B219DB-1E89-48EC-AB8D-677A87F11AAB}" destId="{A9630A1B-DBFA-440B-8066-EACD2538837F}" srcOrd="1" destOrd="0" presId="urn:microsoft.com/office/officeart/2005/8/layout/hierarchy2"/>
    <dgm:cxn modelId="{9A0B36E9-F9E7-4500-9305-78E3AB914D96}" type="presOf" srcId="{637F6BAA-5515-4D01-8A18-13270611E7E6}" destId="{8BE18DAE-4E7A-47CA-B0F3-6DD12BA3FBDD}" srcOrd="0" destOrd="0" presId="urn:microsoft.com/office/officeart/2005/8/layout/hierarchy2"/>
    <dgm:cxn modelId="{DF072603-83E5-4187-993F-94255DDB4D2E}" type="presOf" srcId="{E724D0B0-4B0C-4DED-B7D7-FB5B226B30FE}" destId="{1E0A4417-C607-4A08-982D-B96A5EFB6B1F}" srcOrd="1" destOrd="0" presId="urn:microsoft.com/office/officeart/2005/8/layout/hierarchy2"/>
    <dgm:cxn modelId="{6B7D675D-D7E9-4EA2-97CC-62205C2E1F52}" type="presOf" srcId="{3892F6FF-8113-427F-9D46-8E2783A980AE}" destId="{C4F8A80F-34AE-4F9F-A5FA-FD795FC9E083}" srcOrd="1" destOrd="0" presId="urn:microsoft.com/office/officeart/2005/8/layout/hierarchy2"/>
    <dgm:cxn modelId="{302812C2-E410-4E71-A9AD-08AF6982047B}" type="presOf" srcId="{45C6FBF9-2561-436B-99F3-D346A7F8A17C}" destId="{2C63CBA5-0899-4220-B6B9-D6523D335017}" srcOrd="0" destOrd="0" presId="urn:microsoft.com/office/officeart/2005/8/layout/hierarchy2"/>
    <dgm:cxn modelId="{D36D4520-3C44-4A6D-A438-15527E71935C}" type="presOf" srcId="{A360E8E3-E5AC-464A-B65E-EB866223348C}" destId="{085932B1-1BE0-4314-8C0E-F362DD31A4C0}" srcOrd="1" destOrd="0" presId="urn:microsoft.com/office/officeart/2005/8/layout/hierarchy2"/>
    <dgm:cxn modelId="{2D40F590-E846-4F41-8818-54A0CB6371E6}" type="presOf" srcId="{2903300F-A33F-43FE-9938-DDA0F59C7015}" destId="{449916A0-27D5-45AD-BE7E-493C828CEF65}" srcOrd="0" destOrd="0" presId="urn:microsoft.com/office/officeart/2005/8/layout/hierarchy2"/>
    <dgm:cxn modelId="{EBB0E861-0CCA-42D0-98AD-D3BE1A90A4A2}" srcId="{A2E7D731-CFC4-49D3-8EE6-296BAA459D8A}" destId="{45C6FBF9-2561-436B-99F3-D346A7F8A17C}" srcOrd="1" destOrd="0" parTransId="{1641C6B2-ECC3-46C2-93E2-B357A707AE48}" sibTransId="{745DAE0E-4782-4360-909B-812D5A1904B8}"/>
    <dgm:cxn modelId="{95AC77B2-0384-4B28-9101-BC8B218C1122}" srcId="{74AC289C-BAB1-49DA-BD38-B91B110F6149}" destId="{637F6BAA-5515-4D01-8A18-13270611E7E6}" srcOrd="1" destOrd="0" parTransId="{2903300F-A33F-43FE-9938-DDA0F59C7015}" sibTransId="{B7BEC0E4-DB39-4BE9-AC55-EEB618E87689}"/>
    <dgm:cxn modelId="{27FEA2EE-7267-43A2-A598-A879E8AAF2A1}" srcId="{74AC289C-BAB1-49DA-BD38-B91B110F6149}" destId="{A2E7D731-CFC4-49D3-8EE6-296BAA459D8A}" srcOrd="0" destOrd="0" parTransId="{A360E8E3-E5AC-464A-B65E-EB866223348C}" sibTransId="{ED1251B0-3B35-4D36-95B3-1A143CA63649}"/>
    <dgm:cxn modelId="{7A31B308-206A-480B-85BE-8C25B14A85B7}" srcId="{637F6BAA-5515-4D01-8A18-13270611E7E6}" destId="{3A98AEB2-C85C-4046-B9A4-0E73D009B5C0}" srcOrd="0" destOrd="0" parTransId="{C3B219DB-1E89-48EC-AB8D-677A87F11AAB}" sibTransId="{AC2FF8C4-55C2-4710-A327-78800426B8DB}"/>
    <dgm:cxn modelId="{26C83A51-4B20-4DB8-A09A-27E510D35E7A}" type="presOf" srcId="{A3D252C5-1143-4FF4-B046-8D0D0A6D00DE}" destId="{2F924628-12F2-4988-B8B3-C868125DCE62}" srcOrd="0" destOrd="0" presId="urn:microsoft.com/office/officeart/2005/8/layout/hierarchy2"/>
    <dgm:cxn modelId="{7F95F5A8-56D9-448C-8B87-2A653922BBAC}" type="presOf" srcId="{F1E0B71E-15C6-4F07-826C-BE429B35373C}" destId="{5E2CA151-4D1C-4816-992C-2A6F60B86945}" srcOrd="0" destOrd="0" presId="urn:microsoft.com/office/officeart/2005/8/layout/hierarchy2"/>
    <dgm:cxn modelId="{A37141D0-40A7-40E4-90D2-D754127B5DED}" srcId="{A2E7D731-CFC4-49D3-8EE6-296BAA459D8A}" destId="{A3D252C5-1143-4FF4-B046-8D0D0A6D00DE}" srcOrd="0" destOrd="0" parTransId="{7FFC66BA-A44E-4D1C-B9BC-A614977BA332}" sibTransId="{7B3DF40B-1EF8-4F21-BDD1-9FB6DC560D69}"/>
    <dgm:cxn modelId="{0E7D2D86-805A-471D-AC7C-12C0DF4ACDC6}" srcId="{B6C927A5-604A-467D-A911-064E52060763}" destId="{F1E0B71E-15C6-4F07-826C-BE429B35373C}" srcOrd="0" destOrd="0" parTransId="{741780BD-B9DA-433A-8927-1A5C4E42A7E4}" sibTransId="{C8D4E610-900E-4ED4-94BB-FD69E17B9C0D}"/>
    <dgm:cxn modelId="{C8967D83-B890-4A3B-BE4B-7F67F559B824}" type="presOf" srcId="{2903300F-A33F-43FE-9938-DDA0F59C7015}" destId="{E2A496AC-FFDC-45DA-B785-4EF78FD945B0}" srcOrd="1" destOrd="0" presId="urn:microsoft.com/office/officeart/2005/8/layout/hierarchy2"/>
    <dgm:cxn modelId="{625AFDE3-F090-41EA-936F-3123F4F5CD69}" type="presOf" srcId="{A360E8E3-E5AC-464A-B65E-EB866223348C}" destId="{BFE443BF-E4C9-43D3-85BB-5552E4F4EEA1}" srcOrd="0" destOrd="0" presId="urn:microsoft.com/office/officeart/2005/8/layout/hierarchy2"/>
    <dgm:cxn modelId="{CDF8E916-8734-4178-9483-FA646494971B}" type="presOf" srcId="{C296D798-3EAB-4D2D-9B63-8875E33A7D07}" destId="{AA2DC276-4E4F-49AC-8ADE-024635208399}" srcOrd="0" destOrd="0" presId="urn:microsoft.com/office/officeart/2005/8/layout/hierarchy2"/>
    <dgm:cxn modelId="{D56D3725-C54F-45BC-888F-1323DB169881}" type="presOf" srcId="{C3B219DB-1E89-48EC-AB8D-677A87F11AAB}" destId="{446FC92A-CC25-4E3F-AB26-605BA226936C}" srcOrd="0" destOrd="0" presId="urn:microsoft.com/office/officeart/2005/8/layout/hierarchy2"/>
    <dgm:cxn modelId="{DB6F13DB-7592-4F17-8C5E-D573076840BF}" srcId="{F1E0B71E-15C6-4F07-826C-BE429B35373C}" destId="{CB5FF82F-BB3A-4607-8E45-5CA1DA210FE5}" srcOrd="3" destOrd="0" parTransId="{D7B2FB45-A9BA-4D20-B0CA-5AC7D0A94EB7}" sibTransId="{55180C7D-B655-4724-9775-0DA4D2C78CA3}"/>
    <dgm:cxn modelId="{E99B6C68-A7BC-41D3-84FB-70D48E2D0612}" type="presOf" srcId="{3A98AEB2-C85C-4046-B9A4-0E73D009B5C0}" destId="{55CBFB02-B038-4DDA-9746-CE89A0F1A6E4}" srcOrd="0" destOrd="0" presId="urn:microsoft.com/office/officeart/2005/8/layout/hierarchy2"/>
    <dgm:cxn modelId="{B202480D-7A01-4849-92FB-1ACB220320C1}" type="presOf" srcId="{1641C6B2-ECC3-46C2-93E2-B357A707AE48}" destId="{ED04D434-8970-4C36-99BA-C7EE01C348C5}" srcOrd="0" destOrd="0" presId="urn:microsoft.com/office/officeart/2005/8/layout/hierarchy2"/>
    <dgm:cxn modelId="{13499B9A-7504-4A81-A0A7-96377F7F5E5E}" srcId="{F1E0B71E-15C6-4F07-826C-BE429B35373C}" destId="{210C254B-276C-41C2-8E51-715841546BFF}" srcOrd="2" destOrd="0" parTransId="{C296D798-3EAB-4D2D-9B63-8875E33A7D07}" sibTransId="{A1BCAFCC-29C3-4F51-B4E5-7977E9488D4B}"/>
    <dgm:cxn modelId="{73F60C04-27B6-4632-9234-5F7A46BC0D12}" type="presOf" srcId="{CB5FF82F-BB3A-4607-8E45-5CA1DA210FE5}" destId="{D9011F3E-F57E-49C8-98D1-D841A587E111}" srcOrd="0" destOrd="0" presId="urn:microsoft.com/office/officeart/2005/8/layout/hierarchy2"/>
    <dgm:cxn modelId="{9802F279-3284-41AD-8DF6-EF8D68ADA6E4}" type="presOf" srcId="{E724D0B0-4B0C-4DED-B7D7-FB5B226B30FE}" destId="{E8F190E9-262A-4E92-A5AE-1A65A4C9EB2E}" srcOrd="0" destOrd="0" presId="urn:microsoft.com/office/officeart/2005/8/layout/hierarchy2"/>
    <dgm:cxn modelId="{446C15CE-09EC-4D02-9599-3F40A9C27046}" type="presOf" srcId="{3892F6FF-8113-427F-9D46-8E2783A980AE}" destId="{C3108DBF-183A-4DA2-970F-C91F8A2C7CB0}" srcOrd="0" destOrd="0" presId="urn:microsoft.com/office/officeart/2005/8/layout/hierarchy2"/>
    <dgm:cxn modelId="{D1DF984D-A58B-49F8-81E7-A579C8E4EEAD}" type="presOf" srcId="{D7B2FB45-A9BA-4D20-B0CA-5AC7D0A94EB7}" destId="{4180444A-7550-40D7-A251-5A40624E590E}" srcOrd="1" destOrd="0" presId="urn:microsoft.com/office/officeart/2005/8/layout/hierarchy2"/>
    <dgm:cxn modelId="{681CA6E8-7007-4ECE-BAD6-C12D5406B804}" type="presOf" srcId="{7FFC66BA-A44E-4D1C-B9BC-A614977BA332}" destId="{3E1A169B-2CAE-4CB7-BD66-570A4DB335A9}" srcOrd="1" destOrd="0" presId="urn:microsoft.com/office/officeart/2005/8/layout/hierarchy2"/>
    <dgm:cxn modelId="{388321DD-303F-45F8-AF35-6C8FAA86EC67}" type="presOf" srcId="{7FFC66BA-A44E-4D1C-B9BC-A614977BA332}" destId="{21CB1FF0-2759-406B-8A09-5F24367FCA52}" srcOrd="0" destOrd="0" presId="urn:microsoft.com/office/officeart/2005/8/layout/hierarchy2"/>
    <dgm:cxn modelId="{1A53972F-9BD1-47CD-85FA-4A4A68CB4511}" srcId="{F1E0B71E-15C6-4F07-826C-BE429B35373C}" destId="{74AC289C-BAB1-49DA-BD38-B91B110F6149}" srcOrd="0" destOrd="0" parTransId="{E724D0B0-4B0C-4DED-B7D7-FB5B226B30FE}" sibTransId="{22D9E27B-FA00-422B-8C31-5AD148F0EFFB}"/>
    <dgm:cxn modelId="{BD9F0414-31CB-4189-96C0-39C6BE87177D}" srcId="{F1E0B71E-15C6-4F07-826C-BE429B35373C}" destId="{5D28C313-A327-4A09-9E45-FEA8CB4113DD}" srcOrd="1" destOrd="0" parTransId="{3892F6FF-8113-427F-9D46-8E2783A980AE}" sibTransId="{D8576F3D-7895-4448-913A-2898AD61DD00}"/>
    <dgm:cxn modelId="{6A97896E-3B49-41E7-89EC-4141F80C18BC}" type="presOf" srcId="{B6C927A5-604A-467D-A911-064E52060763}" destId="{E3796BB6-DE26-48EA-ACDA-A64654B59C8A}" srcOrd="0" destOrd="0" presId="urn:microsoft.com/office/officeart/2005/8/layout/hierarchy2"/>
    <dgm:cxn modelId="{98D90FCF-0830-47B7-8F36-E4E95F3EB170}" type="presOf" srcId="{74AC289C-BAB1-49DA-BD38-B91B110F6149}" destId="{0345DF7F-CD16-4BA2-9E4A-0EAAAB2667E7}" srcOrd="0" destOrd="0" presId="urn:microsoft.com/office/officeart/2005/8/layout/hierarchy2"/>
    <dgm:cxn modelId="{B86C3348-9FC5-4CF8-9D5B-41AF7C43C2BC}" type="presOf" srcId="{5D28C313-A327-4A09-9E45-FEA8CB4113DD}" destId="{1624855D-28D7-43A8-A273-4AB9D491AD05}" srcOrd="0" destOrd="0" presId="urn:microsoft.com/office/officeart/2005/8/layout/hierarchy2"/>
    <dgm:cxn modelId="{E8AA5ED0-13FB-4E98-AA4D-BAC0C7936BCE}" type="presOf" srcId="{1641C6B2-ECC3-46C2-93E2-B357A707AE48}" destId="{AB2DC672-85ED-4A09-86F8-8FE456D6E167}" srcOrd="1" destOrd="0" presId="urn:microsoft.com/office/officeart/2005/8/layout/hierarchy2"/>
    <dgm:cxn modelId="{2414451F-A08C-43D0-AEDE-3B5B32A54EE3}" type="presOf" srcId="{210C254B-276C-41C2-8E51-715841546BFF}" destId="{8F498CD6-E076-4376-8AF8-E744FAEE40DC}" srcOrd="0" destOrd="0" presId="urn:microsoft.com/office/officeart/2005/8/layout/hierarchy2"/>
    <dgm:cxn modelId="{7FCEE978-857C-4CC1-A4EE-21668A60F3DD}" type="presOf" srcId="{D7B2FB45-A9BA-4D20-B0CA-5AC7D0A94EB7}" destId="{BF7BB322-4F21-4316-A562-C729A6C8C3D4}" srcOrd="0" destOrd="0" presId="urn:microsoft.com/office/officeart/2005/8/layout/hierarchy2"/>
    <dgm:cxn modelId="{A109B7A2-FF36-4B9C-AEE4-5D323841628D}" type="presOf" srcId="{A2E7D731-CFC4-49D3-8EE6-296BAA459D8A}" destId="{4FE716C8-54C6-414F-913D-52D10FE663DC}" srcOrd="0" destOrd="0" presId="urn:microsoft.com/office/officeart/2005/8/layout/hierarchy2"/>
    <dgm:cxn modelId="{8CD44735-407A-4F5C-902C-C8D90F746E2A}" type="presOf" srcId="{C296D798-3EAB-4D2D-9B63-8875E33A7D07}" destId="{D3113F3F-3BFC-4302-935A-A5FCB1A1735D}" srcOrd="1" destOrd="0" presId="urn:microsoft.com/office/officeart/2005/8/layout/hierarchy2"/>
    <dgm:cxn modelId="{4BE82F75-00D4-4754-80B4-5383C701349C}" type="presParOf" srcId="{E3796BB6-DE26-48EA-ACDA-A64654B59C8A}" destId="{58FC528F-8BC8-4403-BA2C-CB9C92D63FC4}" srcOrd="0" destOrd="0" presId="urn:microsoft.com/office/officeart/2005/8/layout/hierarchy2"/>
    <dgm:cxn modelId="{4F3A5CA0-46FB-4D01-9E03-9EE6891E4705}" type="presParOf" srcId="{58FC528F-8BC8-4403-BA2C-CB9C92D63FC4}" destId="{5E2CA151-4D1C-4816-992C-2A6F60B86945}" srcOrd="0" destOrd="0" presId="urn:microsoft.com/office/officeart/2005/8/layout/hierarchy2"/>
    <dgm:cxn modelId="{C4EB6200-0924-469B-99FD-16BE66C519BA}" type="presParOf" srcId="{58FC528F-8BC8-4403-BA2C-CB9C92D63FC4}" destId="{625A04E0-1F26-4C3C-9A4D-74AB9B978B33}" srcOrd="1" destOrd="0" presId="urn:microsoft.com/office/officeart/2005/8/layout/hierarchy2"/>
    <dgm:cxn modelId="{C96AAA6B-1F00-4139-BA25-D713B060A63A}" type="presParOf" srcId="{625A04E0-1F26-4C3C-9A4D-74AB9B978B33}" destId="{E8F190E9-262A-4E92-A5AE-1A65A4C9EB2E}" srcOrd="0" destOrd="0" presId="urn:microsoft.com/office/officeart/2005/8/layout/hierarchy2"/>
    <dgm:cxn modelId="{8E1CD045-61F7-4A71-ABBD-113FA3CDEA6B}" type="presParOf" srcId="{E8F190E9-262A-4E92-A5AE-1A65A4C9EB2E}" destId="{1E0A4417-C607-4A08-982D-B96A5EFB6B1F}" srcOrd="0" destOrd="0" presId="urn:microsoft.com/office/officeart/2005/8/layout/hierarchy2"/>
    <dgm:cxn modelId="{9ECB3ABD-538A-4AAF-A7E3-62A9E284ED21}" type="presParOf" srcId="{625A04E0-1F26-4C3C-9A4D-74AB9B978B33}" destId="{8288F66F-A44C-4DD8-B0D2-07C1488DAE67}" srcOrd="1" destOrd="0" presId="urn:microsoft.com/office/officeart/2005/8/layout/hierarchy2"/>
    <dgm:cxn modelId="{EFC2442F-4ED3-4328-A478-BC1169D02E1C}" type="presParOf" srcId="{8288F66F-A44C-4DD8-B0D2-07C1488DAE67}" destId="{0345DF7F-CD16-4BA2-9E4A-0EAAAB2667E7}" srcOrd="0" destOrd="0" presId="urn:microsoft.com/office/officeart/2005/8/layout/hierarchy2"/>
    <dgm:cxn modelId="{32A6DAC9-00A0-4B1B-9BAB-BE3F7D4E77EB}" type="presParOf" srcId="{8288F66F-A44C-4DD8-B0D2-07C1488DAE67}" destId="{BF1CE948-3FD3-4839-AA9B-6CA5F3E4591C}" srcOrd="1" destOrd="0" presId="urn:microsoft.com/office/officeart/2005/8/layout/hierarchy2"/>
    <dgm:cxn modelId="{A4F40D50-BF35-4B17-ACA7-657309052A2F}" type="presParOf" srcId="{BF1CE948-3FD3-4839-AA9B-6CA5F3E4591C}" destId="{BFE443BF-E4C9-43D3-85BB-5552E4F4EEA1}" srcOrd="0" destOrd="0" presId="urn:microsoft.com/office/officeart/2005/8/layout/hierarchy2"/>
    <dgm:cxn modelId="{2209EC93-B403-4763-98EF-44A03F88535C}" type="presParOf" srcId="{BFE443BF-E4C9-43D3-85BB-5552E4F4EEA1}" destId="{085932B1-1BE0-4314-8C0E-F362DD31A4C0}" srcOrd="0" destOrd="0" presId="urn:microsoft.com/office/officeart/2005/8/layout/hierarchy2"/>
    <dgm:cxn modelId="{C2BCEC85-EA88-4378-B381-458CC61E8BE4}" type="presParOf" srcId="{BF1CE948-3FD3-4839-AA9B-6CA5F3E4591C}" destId="{FDE02ED6-06B9-43F5-8C25-CA3A40BB543E}" srcOrd="1" destOrd="0" presId="urn:microsoft.com/office/officeart/2005/8/layout/hierarchy2"/>
    <dgm:cxn modelId="{709CEE2B-449C-472B-98F8-48E8603486E3}" type="presParOf" srcId="{FDE02ED6-06B9-43F5-8C25-CA3A40BB543E}" destId="{4FE716C8-54C6-414F-913D-52D10FE663DC}" srcOrd="0" destOrd="0" presId="urn:microsoft.com/office/officeart/2005/8/layout/hierarchy2"/>
    <dgm:cxn modelId="{9C63AD7A-0377-4EDC-93C5-143E5A4A512D}" type="presParOf" srcId="{FDE02ED6-06B9-43F5-8C25-CA3A40BB543E}" destId="{0EA255EE-78B5-410B-B183-F72DCD3A7BE0}" srcOrd="1" destOrd="0" presId="urn:microsoft.com/office/officeart/2005/8/layout/hierarchy2"/>
    <dgm:cxn modelId="{E2F0DE0A-68E9-43E8-9E2F-68548C3E255C}" type="presParOf" srcId="{0EA255EE-78B5-410B-B183-F72DCD3A7BE0}" destId="{21CB1FF0-2759-406B-8A09-5F24367FCA52}" srcOrd="0" destOrd="0" presId="urn:microsoft.com/office/officeart/2005/8/layout/hierarchy2"/>
    <dgm:cxn modelId="{6CE5D554-B197-4E5B-8EF8-DB449CF384E0}" type="presParOf" srcId="{21CB1FF0-2759-406B-8A09-5F24367FCA52}" destId="{3E1A169B-2CAE-4CB7-BD66-570A4DB335A9}" srcOrd="0" destOrd="0" presId="urn:microsoft.com/office/officeart/2005/8/layout/hierarchy2"/>
    <dgm:cxn modelId="{2D24067E-CDAE-4B5B-8D6B-FFA0A6FC1A60}" type="presParOf" srcId="{0EA255EE-78B5-410B-B183-F72DCD3A7BE0}" destId="{04A718C9-FFA9-4C87-B8CD-CB0CC44AB6FB}" srcOrd="1" destOrd="0" presId="urn:microsoft.com/office/officeart/2005/8/layout/hierarchy2"/>
    <dgm:cxn modelId="{3637A31A-9F44-460C-BC52-3B28359FF111}" type="presParOf" srcId="{04A718C9-FFA9-4C87-B8CD-CB0CC44AB6FB}" destId="{2F924628-12F2-4988-B8B3-C868125DCE62}" srcOrd="0" destOrd="0" presId="urn:microsoft.com/office/officeart/2005/8/layout/hierarchy2"/>
    <dgm:cxn modelId="{4E9E247E-F424-4321-9A96-05F9FAB8D87B}" type="presParOf" srcId="{04A718C9-FFA9-4C87-B8CD-CB0CC44AB6FB}" destId="{BDAFC0EA-5F99-44A7-99AC-72D5100E75A6}" srcOrd="1" destOrd="0" presId="urn:microsoft.com/office/officeart/2005/8/layout/hierarchy2"/>
    <dgm:cxn modelId="{D89DF1F5-ACB8-4BBF-BE80-694111673236}" type="presParOf" srcId="{0EA255EE-78B5-410B-B183-F72DCD3A7BE0}" destId="{ED04D434-8970-4C36-99BA-C7EE01C348C5}" srcOrd="2" destOrd="0" presId="urn:microsoft.com/office/officeart/2005/8/layout/hierarchy2"/>
    <dgm:cxn modelId="{763000AF-83EB-4EDE-A6C1-EDE5F4B4A826}" type="presParOf" srcId="{ED04D434-8970-4C36-99BA-C7EE01C348C5}" destId="{AB2DC672-85ED-4A09-86F8-8FE456D6E167}" srcOrd="0" destOrd="0" presId="urn:microsoft.com/office/officeart/2005/8/layout/hierarchy2"/>
    <dgm:cxn modelId="{C227F004-33FB-445B-8AC0-093C401BCC6B}" type="presParOf" srcId="{0EA255EE-78B5-410B-B183-F72DCD3A7BE0}" destId="{EE33A498-DB4F-4290-BA42-75EAB5AC8621}" srcOrd="3" destOrd="0" presId="urn:microsoft.com/office/officeart/2005/8/layout/hierarchy2"/>
    <dgm:cxn modelId="{1891ADDC-2727-4D78-8D0C-1072DF1FB8C6}" type="presParOf" srcId="{EE33A498-DB4F-4290-BA42-75EAB5AC8621}" destId="{2C63CBA5-0899-4220-B6B9-D6523D335017}" srcOrd="0" destOrd="0" presId="urn:microsoft.com/office/officeart/2005/8/layout/hierarchy2"/>
    <dgm:cxn modelId="{B8320865-F02E-4301-8883-A180CA670A80}" type="presParOf" srcId="{EE33A498-DB4F-4290-BA42-75EAB5AC8621}" destId="{295AACE2-C139-4180-A939-5E1E949DD848}" srcOrd="1" destOrd="0" presId="urn:microsoft.com/office/officeart/2005/8/layout/hierarchy2"/>
    <dgm:cxn modelId="{E0E05372-7B80-4396-8871-7EADD16C9B25}" type="presParOf" srcId="{BF1CE948-3FD3-4839-AA9B-6CA5F3E4591C}" destId="{449916A0-27D5-45AD-BE7E-493C828CEF65}" srcOrd="2" destOrd="0" presId="urn:microsoft.com/office/officeart/2005/8/layout/hierarchy2"/>
    <dgm:cxn modelId="{CC0BFF78-CE5C-466B-953E-F22A1F7E9C0E}" type="presParOf" srcId="{449916A0-27D5-45AD-BE7E-493C828CEF65}" destId="{E2A496AC-FFDC-45DA-B785-4EF78FD945B0}" srcOrd="0" destOrd="0" presId="urn:microsoft.com/office/officeart/2005/8/layout/hierarchy2"/>
    <dgm:cxn modelId="{97B1BC26-A799-4102-A444-FBB407C09E2B}" type="presParOf" srcId="{BF1CE948-3FD3-4839-AA9B-6CA5F3E4591C}" destId="{E0F351FF-CA31-4DA5-9871-341E499AC972}" srcOrd="3" destOrd="0" presId="urn:microsoft.com/office/officeart/2005/8/layout/hierarchy2"/>
    <dgm:cxn modelId="{7E605C42-A35E-4417-8AB8-F8EBCA0C7865}" type="presParOf" srcId="{E0F351FF-CA31-4DA5-9871-341E499AC972}" destId="{8BE18DAE-4E7A-47CA-B0F3-6DD12BA3FBDD}" srcOrd="0" destOrd="0" presId="urn:microsoft.com/office/officeart/2005/8/layout/hierarchy2"/>
    <dgm:cxn modelId="{64946567-D51C-4F1D-B534-C7F5EB907DE6}" type="presParOf" srcId="{E0F351FF-CA31-4DA5-9871-341E499AC972}" destId="{0F23604D-E770-42F0-A533-61BC486A50AC}" srcOrd="1" destOrd="0" presId="urn:microsoft.com/office/officeart/2005/8/layout/hierarchy2"/>
    <dgm:cxn modelId="{8FCEF89C-77DA-48C3-9B0B-F1738E733803}" type="presParOf" srcId="{0F23604D-E770-42F0-A533-61BC486A50AC}" destId="{446FC92A-CC25-4E3F-AB26-605BA226936C}" srcOrd="0" destOrd="0" presId="urn:microsoft.com/office/officeart/2005/8/layout/hierarchy2"/>
    <dgm:cxn modelId="{F78A63E1-1EDA-47C3-AB7D-2177A7FFC95A}" type="presParOf" srcId="{446FC92A-CC25-4E3F-AB26-605BA226936C}" destId="{A9630A1B-DBFA-440B-8066-EACD2538837F}" srcOrd="0" destOrd="0" presId="urn:microsoft.com/office/officeart/2005/8/layout/hierarchy2"/>
    <dgm:cxn modelId="{4803C7AF-0B21-4595-948D-497AEFA49BBD}" type="presParOf" srcId="{0F23604D-E770-42F0-A533-61BC486A50AC}" destId="{14AC3D46-1F14-479B-B2E1-69FC341CFEE5}" srcOrd="1" destOrd="0" presId="urn:microsoft.com/office/officeart/2005/8/layout/hierarchy2"/>
    <dgm:cxn modelId="{E0290A4E-34D0-4390-AC23-67A8AD8DC848}" type="presParOf" srcId="{14AC3D46-1F14-479B-B2E1-69FC341CFEE5}" destId="{55CBFB02-B038-4DDA-9746-CE89A0F1A6E4}" srcOrd="0" destOrd="0" presId="urn:microsoft.com/office/officeart/2005/8/layout/hierarchy2"/>
    <dgm:cxn modelId="{12B0D689-5452-4594-BCBE-2FBC3C9B0BA3}" type="presParOf" srcId="{14AC3D46-1F14-479B-B2E1-69FC341CFEE5}" destId="{085CA189-895D-474D-95CD-1D6B61D13C29}" srcOrd="1" destOrd="0" presId="urn:microsoft.com/office/officeart/2005/8/layout/hierarchy2"/>
    <dgm:cxn modelId="{B8578C91-6F54-4AEA-AF89-559D738520CF}" type="presParOf" srcId="{625A04E0-1F26-4C3C-9A4D-74AB9B978B33}" destId="{C3108DBF-183A-4DA2-970F-C91F8A2C7CB0}" srcOrd="2" destOrd="0" presId="urn:microsoft.com/office/officeart/2005/8/layout/hierarchy2"/>
    <dgm:cxn modelId="{C4C8F9DB-39AE-40FA-82DB-9BECDAAC7B30}" type="presParOf" srcId="{C3108DBF-183A-4DA2-970F-C91F8A2C7CB0}" destId="{C4F8A80F-34AE-4F9F-A5FA-FD795FC9E083}" srcOrd="0" destOrd="0" presId="urn:microsoft.com/office/officeart/2005/8/layout/hierarchy2"/>
    <dgm:cxn modelId="{E39275EE-951D-49F1-A74F-374A12BD63DD}" type="presParOf" srcId="{625A04E0-1F26-4C3C-9A4D-74AB9B978B33}" destId="{5EBECAC0-519F-4D0E-AF42-A8F85D0F761C}" srcOrd="3" destOrd="0" presId="urn:microsoft.com/office/officeart/2005/8/layout/hierarchy2"/>
    <dgm:cxn modelId="{E02D9883-AB26-4120-8CB5-7D426129C833}" type="presParOf" srcId="{5EBECAC0-519F-4D0E-AF42-A8F85D0F761C}" destId="{1624855D-28D7-43A8-A273-4AB9D491AD05}" srcOrd="0" destOrd="0" presId="urn:microsoft.com/office/officeart/2005/8/layout/hierarchy2"/>
    <dgm:cxn modelId="{B169F54D-9CEF-421C-8D0D-600B24B18134}" type="presParOf" srcId="{5EBECAC0-519F-4D0E-AF42-A8F85D0F761C}" destId="{28FF4738-BA6B-49FE-AE25-A0D3200A3AE9}" srcOrd="1" destOrd="0" presId="urn:microsoft.com/office/officeart/2005/8/layout/hierarchy2"/>
    <dgm:cxn modelId="{7F8536D4-DB07-4079-B118-D88359595741}" type="presParOf" srcId="{625A04E0-1F26-4C3C-9A4D-74AB9B978B33}" destId="{AA2DC276-4E4F-49AC-8ADE-024635208399}" srcOrd="4" destOrd="0" presId="urn:microsoft.com/office/officeart/2005/8/layout/hierarchy2"/>
    <dgm:cxn modelId="{0A7E090E-3E08-42A7-A047-F63428637593}" type="presParOf" srcId="{AA2DC276-4E4F-49AC-8ADE-024635208399}" destId="{D3113F3F-3BFC-4302-935A-A5FCB1A1735D}" srcOrd="0" destOrd="0" presId="urn:microsoft.com/office/officeart/2005/8/layout/hierarchy2"/>
    <dgm:cxn modelId="{B5E404D9-DCF5-4147-B014-EEA966C1EA37}" type="presParOf" srcId="{625A04E0-1F26-4C3C-9A4D-74AB9B978B33}" destId="{0187D609-9038-4763-AC00-3661C3CBD6CC}" srcOrd="5" destOrd="0" presId="urn:microsoft.com/office/officeart/2005/8/layout/hierarchy2"/>
    <dgm:cxn modelId="{4F02D94B-1A2F-4B92-85BA-B00B47B71947}" type="presParOf" srcId="{0187D609-9038-4763-AC00-3661C3CBD6CC}" destId="{8F498CD6-E076-4376-8AF8-E744FAEE40DC}" srcOrd="0" destOrd="0" presId="urn:microsoft.com/office/officeart/2005/8/layout/hierarchy2"/>
    <dgm:cxn modelId="{D036AEF7-34CE-442C-ABB2-3A0265427CE2}" type="presParOf" srcId="{0187D609-9038-4763-AC00-3661C3CBD6CC}" destId="{0B1DDB7D-8B31-4518-AA99-315972678E79}" srcOrd="1" destOrd="0" presId="urn:microsoft.com/office/officeart/2005/8/layout/hierarchy2"/>
    <dgm:cxn modelId="{70202E8A-94E2-49B1-9380-794B26CFF1C9}" type="presParOf" srcId="{625A04E0-1F26-4C3C-9A4D-74AB9B978B33}" destId="{BF7BB322-4F21-4316-A562-C729A6C8C3D4}" srcOrd="6" destOrd="0" presId="urn:microsoft.com/office/officeart/2005/8/layout/hierarchy2"/>
    <dgm:cxn modelId="{84CC87AF-1692-4147-BB89-E891548059B2}" type="presParOf" srcId="{BF7BB322-4F21-4316-A562-C729A6C8C3D4}" destId="{4180444A-7550-40D7-A251-5A40624E590E}" srcOrd="0" destOrd="0" presId="urn:microsoft.com/office/officeart/2005/8/layout/hierarchy2"/>
    <dgm:cxn modelId="{DEBA14D6-4D59-4666-A783-76865C3C0FC4}" type="presParOf" srcId="{625A04E0-1F26-4C3C-9A4D-74AB9B978B33}" destId="{7CCDFCD9-2C39-4F56-8EB0-01FE23E131AF}" srcOrd="7" destOrd="0" presId="urn:microsoft.com/office/officeart/2005/8/layout/hierarchy2"/>
    <dgm:cxn modelId="{CC62AD69-5369-4146-9018-A024D8138D11}" type="presParOf" srcId="{7CCDFCD9-2C39-4F56-8EB0-01FE23E131AF}" destId="{D9011F3E-F57E-49C8-98D1-D841A587E111}" srcOrd="0" destOrd="0" presId="urn:microsoft.com/office/officeart/2005/8/layout/hierarchy2"/>
    <dgm:cxn modelId="{3F6958C0-37A9-4DCB-85EC-51D637A22221}" type="presParOf" srcId="{7CCDFCD9-2C39-4F56-8EB0-01FE23E131AF}" destId="{0541827B-A5D2-4D98-AA28-F4E5249A8F5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32864-3FF9-45AD-9A16-C3A4DB61958E}">
      <dsp:nvSpPr>
        <dsp:cNvPr id="0" name=""/>
        <dsp:cNvSpPr/>
      </dsp:nvSpPr>
      <dsp:spPr>
        <a:xfrm rot="1755092">
          <a:off x="2566770" y="2580816"/>
          <a:ext cx="778066" cy="58007"/>
        </a:xfrm>
        <a:custGeom>
          <a:avLst/>
          <a:gdLst/>
          <a:ahLst/>
          <a:cxnLst/>
          <a:rect l="0" t="0" r="0" b="0"/>
          <a:pathLst>
            <a:path>
              <a:moveTo>
                <a:pt x="0" y="29003"/>
              </a:moveTo>
              <a:lnTo>
                <a:pt x="778066" y="29003"/>
              </a:lnTo>
            </a:path>
          </a:pathLst>
        </a:custGeom>
        <a:noFill/>
        <a:ln w="222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C9BE1-E7BE-4B66-8A98-383817BB27A0}">
      <dsp:nvSpPr>
        <dsp:cNvPr id="0" name=""/>
        <dsp:cNvSpPr/>
      </dsp:nvSpPr>
      <dsp:spPr>
        <a:xfrm rot="19844908">
          <a:off x="2566770" y="1247375"/>
          <a:ext cx="778066" cy="58007"/>
        </a:xfrm>
        <a:custGeom>
          <a:avLst/>
          <a:gdLst/>
          <a:ahLst/>
          <a:cxnLst/>
          <a:rect l="0" t="0" r="0" b="0"/>
          <a:pathLst>
            <a:path>
              <a:moveTo>
                <a:pt x="0" y="29003"/>
              </a:moveTo>
              <a:lnTo>
                <a:pt x="778066" y="29003"/>
              </a:lnTo>
            </a:path>
          </a:pathLst>
        </a:custGeom>
        <a:noFill/>
        <a:ln w="222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59882-3F99-4B65-BC9A-1E57205194CD}">
      <dsp:nvSpPr>
        <dsp:cNvPr id="0" name=""/>
        <dsp:cNvSpPr/>
      </dsp:nvSpPr>
      <dsp:spPr>
        <a:xfrm>
          <a:off x="549625" y="727363"/>
          <a:ext cx="2431473" cy="2431473"/>
        </a:xfrm>
        <a:prstGeom prst="ellipse">
          <a:avLst/>
        </a:prstGeom>
        <a:blipFill rotWithShape="0">
          <a:blip xmlns:r="http://schemas.openxmlformats.org/officeDocument/2006/relationships" r:embed="rId1">
            <a:grayscl/>
          </a:blip>
          <a:stretch>
            <a:fillRect/>
          </a:stretch>
        </a:blip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4D77B-4EAC-486C-910A-03C6F15F97BE}">
      <dsp:nvSpPr>
        <dsp:cNvPr id="0" name=""/>
        <dsp:cNvSpPr/>
      </dsp:nvSpPr>
      <dsp:spPr>
        <a:xfrm>
          <a:off x="3202212" y="399"/>
          <a:ext cx="1458884" cy="1458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Sebagai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metode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berpikir</a:t>
          </a:r>
          <a:r>
            <a:rPr lang="en-US" sz="1900" kern="1200" dirty="0" smtClean="0"/>
            <a:t>/ </a:t>
          </a:r>
          <a:r>
            <a:rPr lang="en-US" sz="1900" kern="1200" dirty="0" err="1" smtClean="0"/>
            <a:t>analisis</a:t>
          </a:r>
          <a:endParaRPr lang="en-US" sz="1900" kern="1200" dirty="0"/>
        </a:p>
      </dsp:txBody>
      <dsp:txXfrm>
        <a:off x="3415861" y="214048"/>
        <a:ext cx="1031586" cy="1031586"/>
      </dsp:txXfrm>
    </dsp:sp>
    <dsp:sp modelId="{FB7890FC-8137-4536-9965-316C91AFCF90}">
      <dsp:nvSpPr>
        <dsp:cNvPr id="0" name=""/>
        <dsp:cNvSpPr/>
      </dsp:nvSpPr>
      <dsp:spPr>
        <a:xfrm>
          <a:off x="4806984" y="399"/>
          <a:ext cx="2188326" cy="1458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Mencari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jawaban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tentang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sesuatu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diselidiki</a:t>
          </a:r>
          <a:endParaRPr lang="en-US" sz="2400" kern="1200" dirty="0"/>
        </a:p>
      </dsp:txBody>
      <dsp:txXfrm>
        <a:off x="4806984" y="399"/>
        <a:ext cx="2188326" cy="1458884"/>
      </dsp:txXfrm>
    </dsp:sp>
    <dsp:sp modelId="{4D9847B3-F095-4FB2-B613-0FDDE712AD95}">
      <dsp:nvSpPr>
        <dsp:cNvPr id="0" name=""/>
        <dsp:cNvSpPr/>
      </dsp:nvSpPr>
      <dsp:spPr>
        <a:xfrm>
          <a:off x="3202212" y="2426915"/>
          <a:ext cx="1458884" cy="1458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Sistem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pemikiran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nilai-nilai</a:t>
          </a:r>
          <a:endParaRPr lang="en-US" sz="1900" kern="1200" dirty="0"/>
        </a:p>
      </dsp:txBody>
      <dsp:txXfrm>
        <a:off x="3415861" y="2640564"/>
        <a:ext cx="1031586" cy="1031586"/>
      </dsp:txXfrm>
    </dsp:sp>
    <dsp:sp modelId="{B6B916E2-CFA2-4F57-91EB-2C82E04C3335}">
      <dsp:nvSpPr>
        <dsp:cNvPr id="0" name=""/>
        <dsp:cNvSpPr/>
      </dsp:nvSpPr>
      <dsp:spPr>
        <a:xfrm>
          <a:off x="4806984" y="2426915"/>
          <a:ext cx="2188326" cy="1458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Sebagai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acuan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penilaian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dasar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pengambilan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keputusan</a:t>
          </a:r>
          <a:r>
            <a:rPr lang="en-US" sz="1800" kern="1200" dirty="0" smtClean="0"/>
            <a:t> (</a:t>
          </a:r>
          <a:r>
            <a:rPr lang="en-US" sz="1800" kern="1200" dirty="0" err="1" smtClean="0"/>
            <a:t>individu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kelompok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atau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bangsa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4806984" y="2426915"/>
        <a:ext cx="2188326" cy="1458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CA151-4D1C-4816-992C-2A6F60B86945}">
      <dsp:nvSpPr>
        <dsp:cNvPr id="0" name=""/>
        <dsp:cNvSpPr/>
      </dsp:nvSpPr>
      <dsp:spPr>
        <a:xfrm>
          <a:off x="5037" y="2533266"/>
          <a:ext cx="1564034" cy="7820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Manusia</a:t>
          </a:r>
          <a:endParaRPr lang="id-ID" sz="3000" kern="1200" dirty="0"/>
        </a:p>
      </dsp:txBody>
      <dsp:txXfrm>
        <a:off x="27941" y="2556170"/>
        <a:ext cx="1518226" cy="736209"/>
      </dsp:txXfrm>
    </dsp:sp>
    <dsp:sp modelId="{E8F190E9-262A-4E92-A5AE-1A65A4C9EB2E}">
      <dsp:nvSpPr>
        <dsp:cNvPr id="0" name=""/>
        <dsp:cNvSpPr/>
      </dsp:nvSpPr>
      <dsp:spPr>
        <a:xfrm rot="17223337">
          <a:off x="865849" y="1958061"/>
          <a:ext cx="1990158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1990158" y="14897"/>
              </a:lnTo>
            </a:path>
          </a:pathLst>
        </a:custGeom>
        <a:noFill/>
        <a:ln w="222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kern="1200"/>
        </a:p>
      </dsp:txBody>
      <dsp:txXfrm>
        <a:off x="1811175" y="1923204"/>
        <a:ext cx="99507" cy="99507"/>
      </dsp:txXfrm>
    </dsp:sp>
    <dsp:sp modelId="{0345DF7F-CD16-4BA2-9E4A-0EAAAB2667E7}">
      <dsp:nvSpPr>
        <dsp:cNvPr id="0" name=""/>
        <dsp:cNvSpPr/>
      </dsp:nvSpPr>
      <dsp:spPr>
        <a:xfrm>
          <a:off x="2152785" y="630633"/>
          <a:ext cx="1564034" cy="7820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individu</a:t>
          </a:r>
          <a:endParaRPr lang="id-ID" sz="3000" kern="1200" dirty="0"/>
        </a:p>
      </dsp:txBody>
      <dsp:txXfrm>
        <a:off x="2175689" y="653537"/>
        <a:ext cx="1518226" cy="736209"/>
      </dsp:txXfrm>
    </dsp:sp>
    <dsp:sp modelId="{BFE443BF-E4C9-43D3-85BB-5552E4F4EEA1}">
      <dsp:nvSpPr>
        <dsp:cNvPr id="0" name=""/>
        <dsp:cNvSpPr/>
      </dsp:nvSpPr>
      <dsp:spPr>
        <a:xfrm rot="20499572">
          <a:off x="3699566" y="899862"/>
          <a:ext cx="679344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679344" y="14897"/>
              </a:lnTo>
            </a:path>
          </a:pathLst>
        </a:custGeom>
        <a:noFill/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4022254" y="897776"/>
        <a:ext cx="33967" cy="33967"/>
      </dsp:txXfrm>
    </dsp:sp>
    <dsp:sp modelId="{4FE716C8-54C6-414F-913D-52D10FE663DC}">
      <dsp:nvSpPr>
        <dsp:cNvPr id="0" name=""/>
        <dsp:cNvSpPr/>
      </dsp:nvSpPr>
      <dsp:spPr>
        <a:xfrm>
          <a:off x="4361656" y="416869"/>
          <a:ext cx="1564034" cy="7820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Jiwa</a:t>
          </a:r>
          <a:endParaRPr lang="id-ID" sz="3000" kern="1200" dirty="0"/>
        </a:p>
      </dsp:txBody>
      <dsp:txXfrm>
        <a:off x="4384560" y="439773"/>
        <a:ext cx="1518226" cy="736209"/>
      </dsp:txXfrm>
    </dsp:sp>
    <dsp:sp modelId="{21CB1FF0-2759-406B-8A09-5F24367FCA52}">
      <dsp:nvSpPr>
        <dsp:cNvPr id="0" name=""/>
        <dsp:cNvSpPr/>
      </dsp:nvSpPr>
      <dsp:spPr>
        <a:xfrm rot="19870652">
          <a:off x="5879857" y="614613"/>
          <a:ext cx="739960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739960" y="14897"/>
              </a:lnTo>
            </a:path>
          </a:pathLst>
        </a:custGeom>
        <a:noFill/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6231338" y="611012"/>
        <a:ext cx="36998" cy="36998"/>
      </dsp:txXfrm>
    </dsp:sp>
    <dsp:sp modelId="{2F924628-12F2-4988-B8B3-C868125DCE62}">
      <dsp:nvSpPr>
        <dsp:cNvPr id="0" name=""/>
        <dsp:cNvSpPr/>
      </dsp:nvSpPr>
      <dsp:spPr>
        <a:xfrm>
          <a:off x="6573983" y="60136"/>
          <a:ext cx="1564034" cy="7820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Akal</a:t>
          </a:r>
          <a:endParaRPr lang="id-ID" sz="3000" kern="1200" dirty="0"/>
        </a:p>
      </dsp:txBody>
      <dsp:txXfrm>
        <a:off x="6596887" y="83040"/>
        <a:ext cx="1518226" cy="736209"/>
      </dsp:txXfrm>
    </dsp:sp>
    <dsp:sp modelId="{ED04D434-8970-4C36-99BA-C7EE01C348C5}">
      <dsp:nvSpPr>
        <dsp:cNvPr id="0" name=""/>
        <dsp:cNvSpPr/>
      </dsp:nvSpPr>
      <dsp:spPr>
        <a:xfrm rot="2395655">
          <a:off x="5827142" y="1064273"/>
          <a:ext cx="845389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845389" y="14897"/>
              </a:lnTo>
            </a:path>
          </a:pathLst>
        </a:custGeom>
        <a:noFill/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6228702" y="1058036"/>
        <a:ext cx="42269" cy="42269"/>
      </dsp:txXfrm>
    </dsp:sp>
    <dsp:sp modelId="{2C63CBA5-0899-4220-B6B9-D6523D335017}">
      <dsp:nvSpPr>
        <dsp:cNvPr id="0" name=""/>
        <dsp:cNvSpPr/>
      </dsp:nvSpPr>
      <dsp:spPr>
        <a:xfrm>
          <a:off x="6573983" y="959456"/>
          <a:ext cx="1564034" cy="7820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rasa</a:t>
          </a:r>
          <a:endParaRPr lang="id-ID" sz="3000" kern="1200" dirty="0"/>
        </a:p>
      </dsp:txBody>
      <dsp:txXfrm>
        <a:off x="6596887" y="982360"/>
        <a:ext cx="1518226" cy="736209"/>
      </dsp:txXfrm>
    </dsp:sp>
    <dsp:sp modelId="{449916A0-27D5-45AD-BE7E-493C828CEF65}">
      <dsp:nvSpPr>
        <dsp:cNvPr id="0" name=""/>
        <dsp:cNvSpPr/>
      </dsp:nvSpPr>
      <dsp:spPr>
        <a:xfrm rot="3718299">
          <a:off x="3353109" y="1612401"/>
          <a:ext cx="1372258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1372258" y="14897"/>
              </a:lnTo>
            </a:path>
          </a:pathLst>
        </a:custGeom>
        <a:noFill/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4004932" y="1592992"/>
        <a:ext cx="68612" cy="68612"/>
      </dsp:txXfrm>
    </dsp:sp>
    <dsp:sp modelId="{8BE18DAE-4E7A-47CA-B0F3-6DD12BA3FBDD}">
      <dsp:nvSpPr>
        <dsp:cNvPr id="0" name=""/>
        <dsp:cNvSpPr/>
      </dsp:nvSpPr>
      <dsp:spPr>
        <a:xfrm>
          <a:off x="4361656" y="1841947"/>
          <a:ext cx="1564034" cy="7820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Raga</a:t>
          </a:r>
          <a:endParaRPr lang="id-ID" sz="3000" kern="1200" dirty="0"/>
        </a:p>
      </dsp:txBody>
      <dsp:txXfrm>
        <a:off x="4384560" y="1864851"/>
        <a:ext cx="1518226" cy="736209"/>
      </dsp:txXfrm>
    </dsp:sp>
    <dsp:sp modelId="{446FC92A-CC25-4E3F-AB26-605BA226936C}">
      <dsp:nvSpPr>
        <dsp:cNvPr id="0" name=""/>
        <dsp:cNvSpPr/>
      </dsp:nvSpPr>
      <dsp:spPr>
        <a:xfrm rot="89220">
          <a:off x="5925582" y="2226473"/>
          <a:ext cx="648510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648510" y="14897"/>
              </a:lnTo>
            </a:path>
          </a:pathLst>
        </a:custGeom>
        <a:noFill/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6233624" y="2225157"/>
        <a:ext cx="32425" cy="32425"/>
      </dsp:txXfrm>
    </dsp:sp>
    <dsp:sp modelId="{55CBFB02-B038-4DDA-9746-CE89A0F1A6E4}">
      <dsp:nvSpPr>
        <dsp:cNvPr id="0" name=""/>
        <dsp:cNvSpPr/>
      </dsp:nvSpPr>
      <dsp:spPr>
        <a:xfrm>
          <a:off x="6573983" y="1858776"/>
          <a:ext cx="1564034" cy="7820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kehendak</a:t>
          </a:r>
          <a:endParaRPr lang="id-ID" sz="3000" kern="1200" dirty="0"/>
        </a:p>
      </dsp:txBody>
      <dsp:txXfrm>
        <a:off x="6596887" y="1881680"/>
        <a:ext cx="1518226" cy="736209"/>
      </dsp:txXfrm>
    </dsp:sp>
    <dsp:sp modelId="{C3108DBF-183A-4DA2-970F-C91F8A2C7CB0}">
      <dsp:nvSpPr>
        <dsp:cNvPr id="0" name=""/>
        <dsp:cNvSpPr/>
      </dsp:nvSpPr>
      <dsp:spPr>
        <a:xfrm rot="18169145">
          <a:off x="1322436" y="2456835"/>
          <a:ext cx="1076985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1076985" y="14897"/>
              </a:lnTo>
            </a:path>
          </a:pathLst>
        </a:custGeom>
        <a:noFill/>
        <a:ln w="222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834004" y="2444808"/>
        <a:ext cx="53849" cy="53849"/>
      </dsp:txXfrm>
    </dsp:sp>
    <dsp:sp modelId="{1624855D-28D7-43A8-A273-4AB9D491AD05}">
      <dsp:nvSpPr>
        <dsp:cNvPr id="0" name=""/>
        <dsp:cNvSpPr/>
      </dsp:nvSpPr>
      <dsp:spPr>
        <a:xfrm>
          <a:off x="2152785" y="1628182"/>
          <a:ext cx="1564034" cy="7820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sosial</a:t>
          </a:r>
          <a:endParaRPr lang="id-ID" sz="3000" kern="1200" dirty="0"/>
        </a:p>
      </dsp:txBody>
      <dsp:txXfrm>
        <a:off x="2175689" y="1651086"/>
        <a:ext cx="1518226" cy="736209"/>
      </dsp:txXfrm>
    </dsp:sp>
    <dsp:sp modelId="{AA2DC276-4E4F-49AC-8ADE-024635208399}">
      <dsp:nvSpPr>
        <dsp:cNvPr id="0" name=""/>
        <dsp:cNvSpPr/>
      </dsp:nvSpPr>
      <dsp:spPr>
        <a:xfrm rot="2142401">
          <a:off x="1496656" y="3134207"/>
          <a:ext cx="770445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770445" y="14897"/>
              </a:lnTo>
            </a:path>
          </a:pathLst>
        </a:custGeom>
        <a:noFill/>
        <a:ln w="222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862618" y="3129843"/>
        <a:ext cx="38522" cy="38522"/>
      </dsp:txXfrm>
    </dsp:sp>
    <dsp:sp modelId="{8F498CD6-E076-4376-8AF8-E744FAEE40DC}">
      <dsp:nvSpPr>
        <dsp:cNvPr id="0" name=""/>
        <dsp:cNvSpPr/>
      </dsp:nvSpPr>
      <dsp:spPr>
        <a:xfrm>
          <a:off x="2194686" y="2982926"/>
          <a:ext cx="1564034" cy="7820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Otonom</a:t>
          </a:r>
          <a:endParaRPr lang="id-ID" sz="3000" kern="1200" dirty="0"/>
        </a:p>
      </dsp:txBody>
      <dsp:txXfrm>
        <a:off x="2217590" y="3005830"/>
        <a:ext cx="1518226" cy="736209"/>
      </dsp:txXfrm>
    </dsp:sp>
    <dsp:sp modelId="{BF7BB322-4F21-4316-A562-C729A6C8C3D4}">
      <dsp:nvSpPr>
        <dsp:cNvPr id="0" name=""/>
        <dsp:cNvSpPr/>
      </dsp:nvSpPr>
      <dsp:spPr>
        <a:xfrm rot="3904232">
          <a:off x="1119609" y="3613935"/>
          <a:ext cx="1553896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1553896" y="14897"/>
              </a:lnTo>
            </a:path>
          </a:pathLst>
        </a:custGeom>
        <a:noFill/>
        <a:ln w="222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857710" y="3589985"/>
        <a:ext cx="77694" cy="77694"/>
      </dsp:txXfrm>
    </dsp:sp>
    <dsp:sp modelId="{D9011F3E-F57E-49C8-98D1-D841A587E111}">
      <dsp:nvSpPr>
        <dsp:cNvPr id="0" name=""/>
        <dsp:cNvSpPr/>
      </dsp:nvSpPr>
      <dsp:spPr>
        <a:xfrm>
          <a:off x="2224043" y="3942382"/>
          <a:ext cx="1564034" cy="7820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kodrati</a:t>
          </a:r>
          <a:endParaRPr lang="id-ID" sz="3000" kern="1200" dirty="0"/>
        </a:p>
      </dsp:txBody>
      <dsp:txXfrm>
        <a:off x="2246947" y="3965286"/>
        <a:ext cx="1518226" cy="736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E50-85DD-4B86-A026-25AC8EDCE811}" type="datetimeFigureOut">
              <a:rPr lang="id-ID" smtClean="0"/>
              <a:pPr/>
              <a:t>12/02/2020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EDFE-A6C6-456B-B4FA-2170619218E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E50-85DD-4B86-A026-25AC8EDCE811}" type="datetimeFigureOut">
              <a:rPr lang="id-ID" smtClean="0"/>
              <a:pPr/>
              <a:t>12/02/2020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EDFE-A6C6-456B-B4FA-2170619218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E50-85DD-4B86-A026-25AC8EDCE811}" type="datetimeFigureOut">
              <a:rPr lang="id-ID" smtClean="0"/>
              <a:pPr/>
              <a:t>12/02/2020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EDFE-A6C6-456B-B4FA-2170619218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E50-85DD-4B86-A026-25AC8EDCE811}" type="datetimeFigureOut">
              <a:rPr lang="id-ID" smtClean="0"/>
              <a:pPr/>
              <a:t>12/02/2020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EDFE-A6C6-456B-B4FA-2170619218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E50-85DD-4B86-A026-25AC8EDCE811}" type="datetimeFigureOut">
              <a:rPr lang="id-ID" smtClean="0"/>
              <a:pPr/>
              <a:t>12/02/2020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EDFE-A6C6-456B-B4FA-2170619218E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E50-85DD-4B86-A026-25AC8EDCE811}" type="datetimeFigureOut">
              <a:rPr lang="id-ID" smtClean="0"/>
              <a:pPr/>
              <a:t>12/02/2020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EDFE-A6C6-456B-B4FA-2170619218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E50-85DD-4B86-A026-25AC8EDCE811}" type="datetimeFigureOut">
              <a:rPr lang="id-ID" smtClean="0"/>
              <a:pPr/>
              <a:t>12/02/2020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EDFE-A6C6-456B-B4FA-2170619218E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E50-85DD-4B86-A026-25AC8EDCE811}" type="datetimeFigureOut">
              <a:rPr lang="id-ID" smtClean="0"/>
              <a:pPr/>
              <a:t>12/02/2020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EDFE-A6C6-456B-B4FA-2170619218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E50-85DD-4B86-A026-25AC8EDCE811}" type="datetimeFigureOut">
              <a:rPr lang="id-ID" smtClean="0"/>
              <a:pPr/>
              <a:t>12/02/2020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EDFE-A6C6-456B-B4FA-2170619218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E50-85DD-4B86-A026-25AC8EDCE811}" type="datetimeFigureOut">
              <a:rPr lang="id-ID" smtClean="0"/>
              <a:pPr/>
              <a:t>12/02/2020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EDFE-A6C6-456B-B4FA-2170619218E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AE50-85DD-4B86-A026-25AC8EDCE811}" type="datetimeFigureOut">
              <a:rPr lang="id-ID" smtClean="0"/>
              <a:pPr/>
              <a:t>12/02/2020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EDFE-A6C6-456B-B4FA-2170619218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C02AE50-85DD-4B86-A026-25AC8EDCE811}" type="datetimeFigureOut">
              <a:rPr lang="id-ID" smtClean="0"/>
              <a:pPr/>
              <a:t>12/02/2020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7B4EDFE-A6C6-456B-B4FA-2170619218E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Filsafat</a:t>
            </a:r>
            <a:r>
              <a:rPr lang="en-US" dirty="0" smtClean="0"/>
              <a:t> </a:t>
            </a:r>
            <a:r>
              <a:rPr lang="en-US" dirty="0" err="1" smtClean="0"/>
              <a:t>Pancasila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Pendidikan Kewarganegaraan</a:t>
            </a:r>
            <a:endParaRPr lang="id-ID" dirty="0"/>
          </a:p>
        </p:txBody>
      </p:sp>
      <p:pic>
        <p:nvPicPr>
          <p:cNvPr id="4" name="Picture 3" descr="Image result for logo universitas pembangunan jay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3838"/>
            <a:ext cx="3133725" cy="1476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9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Manusia Monopluralis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230395"/>
              </p:ext>
            </p:extLst>
          </p:nvPr>
        </p:nvGraphicFramePr>
        <p:xfrm>
          <a:off x="533400" y="381000"/>
          <a:ext cx="814305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788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Konsekuensi Logis Sila Kedua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114800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Ada kesesuaian antara sifat dan keadaan di Indonesia dengan hakikat manusia monopluralis</a:t>
            </a:r>
          </a:p>
          <a:p>
            <a:r>
              <a:rPr lang="id-ID" dirty="0" smtClean="0"/>
              <a:t>Konsep multi dimensional berhubungan dengan kebutuhan yang juga multi dimensional (kebutuhan jasmani dan rohani; kebutuhan sosial dan privasi, dsb)</a:t>
            </a:r>
          </a:p>
          <a:p>
            <a:r>
              <a:rPr lang="id-ID" dirty="0" smtClean="0"/>
              <a:t>Meski secara individu berlainan wujud, namun sama dalam dasar dan inti dari kepribadian yang sinergis antara bangsa-Pancasila-kemanusiaan</a:t>
            </a:r>
          </a:p>
          <a:p>
            <a:r>
              <a:rPr lang="id-ID" dirty="0" smtClean="0"/>
              <a:t>Tidak dimungkinkan untuk menekankan satu dimensi saja, contoh: individu (liberalisme, kapitalisme, hedonisme, altruisme), komunal (marxisme, komunisme), kekuasaan (otoritariansime, fasisme), atau kelompok SARA.</a:t>
            </a:r>
          </a:p>
          <a:p>
            <a:r>
              <a:rPr lang="id-ID" dirty="0" smtClean="0"/>
              <a:t>Negara dan aparaturnya, pemerintah, dan masyarakat harus menghormati dan melaksanakan kebijakan HAM yang berkepribadian Pancasila</a:t>
            </a:r>
          </a:p>
        </p:txBody>
      </p:sp>
    </p:spTree>
    <p:extLst>
      <p:ext uri="{BB962C8B-B14F-4D97-AF65-F5344CB8AC3E}">
        <p14:creationId xmlns:p14="http://schemas.microsoft.com/office/powerpoint/2010/main" val="410457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Sila Persatuan Indonesia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Ensensi: persatuan, kata dasar: satu</a:t>
            </a:r>
          </a:p>
          <a:p>
            <a:r>
              <a:rPr lang="id-ID" dirty="0" smtClean="0"/>
              <a:t>Eksistensi manusia monopluralis adalah eksistensi yang “berada-bersama”.</a:t>
            </a:r>
          </a:p>
          <a:p>
            <a:r>
              <a:rPr lang="id-ID" dirty="0" smtClean="0"/>
              <a:t>Keberadaan suatu negara menjadi eksis ketika masing2 mengakui keberadaan individu lainnya, dan pada saat yang bersamaan mengakui keberadaan dirinya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523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dirty="0" smtClean="0"/>
              <a:t>Konsekuensi Logis Sila Ketiga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Tidak dimungkinkan adanya kepentingan apapun yang lebih tinggi dai kepentingan bangsa dan negara yang berjiwa Pancasila</a:t>
            </a:r>
          </a:p>
          <a:p>
            <a:r>
              <a:rPr lang="id-ID" dirty="0" smtClean="0"/>
              <a:t>Secara ontologis, hakikat bangsa adalah manusia-manusia monopluralis (jamak), yang berbeda satu sama lain, sehingga perbedaan adalah suatu realitas yang harus diterima</a:t>
            </a:r>
          </a:p>
          <a:p>
            <a:r>
              <a:rPr lang="id-ID" dirty="0" smtClean="0"/>
              <a:t>Mengusahakan terus integrasi nasional dalam segala segi.</a:t>
            </a:r>
          </a:p>
          <a:p>
            <a:r>
              <a:rPr lang="id-ID" dirty="0" smtClean="0"/>
              <a:t>Meningkatkan terus dialog sebagai media komunikasi yang adil dan setara.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7980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800" dirty="0" smtClean="0"/>
              <a:t>Sila “Kerakyatan yang Dipimpin oleh Hikmat Kebijaksanaan dalam Permusyarawatan/Perwakilan”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Esensi: kerakyatan, kata dasar: rakyat</a:t>
            </a:r>
          </a:p>
          <a:p>
            <a:r>
              <a:rPr lang="id-ID" dirty="0" smtClean="0"/>
              <a:t>Kata kunci: “satu untuk semua, semua untuk satu, dan semua untuk semua”; gotong royong, dan musyawarah-mufakat</a:t>
            </a:r>
          </a:p>
          <a:p>
            <a:r>
              <a:rPr lang="id-ID" dirty="0" smtClean="0"/>
              <a:t>Demokrasi Pancasila mementingkan dicapainya sebuah persetujuan yang mengakomodasi kepentingan semua pihak tanpa ada yang merasa dirugikan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76727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Konsekuensi Logis Sila Keempat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Demokrasi di Indonesia adalah demokrasi Pancasila, yang mengakui manusia sebagai makhluk individual tanpa mengabaikan kepentingan mendasar individu yang dielaborasi dalam konsep HAM</a:t>
            </a:r>
          </a:p>
          <a:p>
            <a:r>
              <a:rPr lang="id-ID" dirty="0" smtClean="0"/>
              <a:t>Demokrasi Pancasila tidak dimungkinkan adanya pemerintahan yang tidak berasal dari rakyat karena secara ontologis negara adalah manifestasi dari rakyat</a:t>
            </a:r>
          </a:p>
          <a:p>
            <a:r>
              <a:rPr lang="id-ID" dirty="0" smtClean="0"/>
              <a:t>Rakyat adalah pemegang kekuasaan tertinggi negara</a:t>
            </a:r>
          </a:p>
          <a:p>
            <a:r>
              <a:rPr lang="id-ID" dirty="0" smtClean="0"/>
              <a:t>Setiap pengambilan keputusan diambil dengan cara musyarawah mufakat, dilaksanakan secara konsekuen oleh semua pihak dengan cara gotong royong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466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4400" dirty="0" smtClean="0"/>
              <a:t>Sila “Keadilan Sosial bagi Seluruh Rakyat Indonesia”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3429000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Esensi: keadilan, kata dasar: adil</a:t>
            </a:r>
          </a:p>
          <a:p>
            <a:r>
              <a:rPr lang="id-ID" dirty="0" smtClean="0"/>
              <a:t>Keadilan distributif: pemenuhan hak dan kewajiban negara terhadap warga negara</a:t>
            </a:r>
          </a:p>
          <a:p>
            <a:r>
              <a:rPr lang="id-ID" dirty="0" smtClean="0"/>
              <a:t>Keadilan legal: pemenuhan hak dan kewajiban warganegara terhadap negara</a:t>
            </a:r>
          </a:p>
          <a:p>
            <a:r>
              <a:rPr lang="id-ID" dirty="0" smtClean="0"/>
              <a:t>Keadilan komutatif: pemenuhan hak dan kewajiban warganegara terhadap sesamanya</a:t>
            </a:r>
          </a:p>
          <a:p>
            <a:r>
              <a:rPr lang="id-ID" dirty="0" smtClean="0"/>
              <a:t>Sila keadilan sosial merupakan tujuan dari keempat sila yang mendahuluinya. (konsep kesetaraan)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1364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Konsekuensi Logis Sila Kelima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Kesetaraan kesempatan dan peluang bagi semua warganegara dalam upayanya meningkatkan kesejahteraan harus dipenuhi negara</a:t>
            </a:r>
          </a:p>
          <a:p>
            <a:r>
              <a:rPr lang="id-ID" dirty="0" smtClean="0"/>
              <a:t>Negara menyediakan kebutuhan dasar yang menguasai hajat hidup orang banyak bagi kepentingan seluruh warga negara</a:t>
            </a:r>
          </a:p>
          <a:p>
            <a:r>
              <a:rPr lang="id-ID" smtClean="0"/>
              <a:t>Warganegara berhak dan wajib melaksanakan semua hak dan kewajibannya terhadap negara dan sesama warganegara.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3809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Kebulatan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Keutuhan</a:t>
            </a:r>
            <a:r>
              <a:rPr lang="en-US" dirty="0"/>
              <a:t> </a:t>
            </a:r>
            <a:r>
              <a:rPr lang="en-US" dirty="0" err="1"/>
              <a:t>Pancasila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620000" cy="42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1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Filsafat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244160"/>
              </p:ext>
            </p:extLst>
          </p:nvPr>
        </p:nvGraphicFramePr>
        <p:xfrm>
          <a:off x="767687" y="457200"/>
          <a:ext cx="7544937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672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Filsafat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Berobjek</a:t>
            </a:r>
            <a:r>
              <a:rPr lang="en-US" dirty="0"/>
              <a:t> :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formalnya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sudut</a:t>
            </a:r>
            <a:r>
              <a:rPr lang="en-US" b="1" dirty="0"/>
              <a:t> </a:t>
            </a:r>
            <a:r>
              <a:rPr lang="en-US" b="1" dirty="0" err="1"/>
              <a:t>pandang</a:t>
            </a:r>
            <a:r>
              <a:rPr lang="en-US" b="1" dirty="0"/>
              <a:t> yang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teropong</a:t>
            </a:r>
            <a:r>
              <a:rPr lang="en-US" b="1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materialnya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b="1" dirty="0" err="1"/>
              <a:t>realitas</a:t>
            </a:r>
            <a:endParaRPr lang="en-US" b="1" dirty="0"/>
          </a:p>
          <a:p>
            <a:r>
              <a:rPr lang="en-US" dirty="0" err="1"/>
              <a:t>Bermetode</a:t>
            </a:r>
            <a:r>
              <a:rPr lang="en-US" dirty="0"/>
              <a:t> :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filsafat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metode</a:t>
            </a:r>
            <a:endParaRPr lang="en-US" dirty="0"/>
          </a:p>
          <a:p>
            <a:r>
              <a:rPr lang="en-US" dirty="0" err="1"/>
              <a:t>Sistematis</a:t>
            </a:r>
            <a:r>
              <a:rPr lang="en-US" dirty="0"/>
              <a:t> : </a:t>
            </a:r>
            <a:r>
              <a:rPr lang="en-US" dirty="0" err="1"/>
              <a:t>konsistensi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, </a:t>
            </a:r>
            <a:r>
              <a:rPr lang="en-US" dirty="0" err="1"/>
              <a:t>utuh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term-term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interdependen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sendirinya</a:t>
            </a:r>
            <a:endParaRPr lang="en-US" dirty="0"/>
          </a:p>
          <a:p>
            <a:r>
              <a:rPr lang="en-US" dirty="0"/>
              <a:t>Universal : </a:t>
            </a:r>
            <a:r>
              <a:rPr lang="en-US" dirty="0" err="1"/>
              <a:t>filsafat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,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realitas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utuh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lengkap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5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Filsafati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Kritis</a:t>
            </a:r>
            <a:r>
              <a:rPr lang="en-US" dirty="0"/>
              <a:t> :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data, </a:t>
            </a:r>
            <a:r>
              <a:rPr lang="en-US" dirty="0" err="1"/>
              <a:t>fakta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.</a:t>
            </a:r>
          </a:p>
          <a:p>
            <a:r>
              <a:rPr lang="en-US" dirty="0" err="1"/>
              <a:t>Sistematis</a:t>
            </a:r>
            <a:r>
              <a:rPr lang="en-US" dirty="0"/>
              <a:t> : </a:t>
            </a:r>
            <a:r>
              <a:rPr lang="en-US" dirty="0" err="1"/>
              <a:t>menelaah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term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term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penyimpulannya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berkesinambungan</a:t>
            </a:r>
            <a:endParaRPr lang="en-US" dirty="0"/>
          </a:p>
          <a:p>
            <a:r>
              <a:rPr lang="en-US" dirty="0" err="1"/>
              <a:t>Runtut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Koheren</a:t>
            </a:r>
            <a:endParaRPr lang="en-US" dirty="0"/>
          </a:p>
          <a:p>
            <a:r>
              <a:rPr lang="en-US" dirty="0" err="1"/>
              <a:t>Radikal</a:t>
            </a:r>
            <a:r>
              <a:rPr lang="en-US" dirty="0"/>
              <a:t> :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/ </a:t>
            </a:r>
            <a:r>
              <a:rPr lang="en-US" dirty="0" err="1"/>
              <a:t>menyingkap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yang </a:t>
            </a:r>
            <a:r>
              <a:rPr lang="en-US" dirty="0" err="1"/>
              <a:t>terdalam</a:t>
            </a:r>
            <a:endParaRPr lang="en-US" dirty="0"/>
          </a:p>
          <a:p>
            <a:r>
              <a:rPr lang="en-US" dirty="0" err="1"/>
              <a:t>Komprehensif</a:t>
            </a:r>
            <a:r>
              <a:rPr lang="en-US" dirty="0"/>
              <a:t> :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global,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 smtClean="0"/>
              <a:t>saja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4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Filsafat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Metafisika</a:t>
            </a:r>
            <a:r>
              <a:rPr lang="en-US" dirty="0"/>
              <a:t> / </a:t>
            </a:r>
            <a:r>
              <a:rPr lang="en-US" dirty="0" err="1"/>
              <a:t>ontologi</a:t>
            </a:r>
            <a:r>
              <a:rPr lang="en-US" dirty="0"/>
              <a:t> : “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dibalik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yang </a:t>
            </a:r>
            <a:r>
              <a:rPr lang="en-US" dirty="0" err="1"/>
              <a:t>nampak</a:t>
            </a:r>
            <a:r>
              <a:rPr lang="en-US" dirty="0"/>
              <a:t>”.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metafisika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ontologi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filsafat</a:t>
            </a:r>
            <a:r>
              <a:rPr lang="en-US" dirty="0"/>
              <a:t> yang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-’</a:t>
            </a:r>
            <a:r>
              <a:rPr lang="en-US" dirty="0" err="1"/>
              <a:t>ada</a:t>
            </a:r>
            <a:r>
              <a:rPr lang="en-US" dirty="0"/>
              <a:t>’-an.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”</a:t>
            </a:r>
            <a:r>
              <a:rPr lang="en-US" dirty="0" err="1">
                <a:sym typeface="Wingdings" pitchFamily="2" charset="2"/>
              </a:rPr>
              <a:t>apakah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sesuatu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itu</a:t>
            </a:r>
            <a:r>
              <a:rPr lang="en-US" dirty="0">
                <a:sym typeface="Wingdings" pitchFamily="2" charset="2"/>
              </a:rPr>
              <a:t>?”</a:t>
            </a:r>
            <a:endParaRPr lang="en-US" dirty="0"/>
          </a:p>
          <a:p>
            <a:r>
              <a:rPr lang="en-US" dirty="0" err="1"/>
              <a:t>Epistemologi</a:t>
            </a:r>
            <a:r>
              <a:rPr lang="en-US" dirty="0"/>
              <a:t> : “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”.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bukan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hanya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jenis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macamnya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tetapi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juga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asal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tingkat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kebenarannya</a:t>
            </a:r>
            <a:endParaRPr lang="en-US" dirty="0"/>
          </a:p>
          <a:p>
            <a:r>
              <a:rPr lang="en-US" dirty="0" err="1"/>
              <a:t>Aksiologi</a:t>
            </a:r>
            <a:r>
              <a:rPr lang="en-US" dirty="0"/>
              <a:t> :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menyelidiki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.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aksiologi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etika</a:t>
            </a:r>
            <a:r>
              <a:rPr lang="en-US" dirty="0">
                <a:sym typeface="Wingdings" pitchFamily="2" charset="2"/>
              </a:rPr>
              <a:t> (moral),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estetika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keindahan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4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Pengertian isi Pancasila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Pancasila sebagai dasar falsafah negara, memiliki pengertian </a:t>
            </a:r>
            <a:r>
              <a:rPr lang="id-ID" b="1" dirty="0" smtClean="0"/>
              <a:t>umum-abstrak</a:t>
            </a:r>
            <a:r>
              <a:rPr lang="id-ID" dirty="0" smtClean="0"/>
              <a:t> atau </a:t>
            </a:r>
            <a:r>
              <a:rPr lang="id-ID" b="1" dirty="0" smtClean="0"/>
              <a:t>umum-universal</a:t>
            </a:r>
            <a:r>
              <a:rPr lang="id-ID" dirty="0" smtClean="0"/>
              <a:t>. Pancasila itu tetap dan tidak berubah dan sama bagi siapapun, dalam keadaan bagaimanapun, di tempat manapun, dan di waktu kapanpun.</a:t>
            </a:r>
          </a:p>
          <a:p>
            <a:r>
              <a:rPr lang="id-ID" dirty="0" smtClean="0"/>
              <a:t>Pancasila sebagai pedoman penyelenggaraan negara, bersifat </a:t>
            </a:r>
            <a:r>
              <a:rPr lang="id-ID" b="1" dirty="0" smtClean="0"/>
              <a:t>umum-kolektif</a:t>
            </a:r>
          </a:p>
          <a:p>
            <a:r>
              <a:rPr lang="id-ID" dirty="0" smtClean="0"/>
              <a:t>Pancasila sebagai kebijakan publik dan tindakan politik pemerintah, bersifat </a:t>
            </a:r>
            <a:r>
              <a:rPr lang="id-ID" b="1" dirty="0" smtClean="0"/>
              <a:t>khusus-konkrit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7575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Sila “Ketuhanan Yang Maha Esa”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Esensi: Ketuhanan, Kata dasar: Tuhan.</a:t>
            </a:r>
          </a:p>
          <a:p>
            <a:r>
              <a:rPr lang="id-ID" dirty="0" smtClean="0"/>
              <a:t>Tuhan: imanen sekaligus transenden</a:t>
            </a:r>
          </a:p>
          <a:p>
            <a:r>
              <a:rPr lang="id-ID" dirty="0" smtClean="0"/>
              <a:t>Tuhan Transenden: eksistensi Tuhan yang kualitasnya abstrak-umum-universal. Artinya Tuhan sebagai penyebab tidak langsung segala sesuatu yang menyangkut manusia dan alam semesta</a:t>
            </a:r>
          </a:p>
          <a:p>
            <a:r>
              <a:rPr lang="id-ID" dirty="0" smtClean="0"/>
              <a:t>Tuhan Imanen: eksistensi Tuhan yang kualitasnya khusus-konkret-kolektif. Artinya Tuhan dalam agama-agama yang dimengerti umatnya, yang telah “memberkati dan merestui” bangsa dan negara Indonesia untuk menyatakan kemerdekaan.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8293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Konsekuensi logis sila Pertama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5655"/>
            <a:ext cx="8229600" cy="4090145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Tidak boleh ada pertentangan dalam hal Ke-Tuhanan, tidak boleh ada sikap dan perbuatan anti ke-Tuhanan, dan anti keagamaan, dan tidak boleh ada paksaan agama di dalam negara Indonesia (Toleransi yang sejati).</a:t>
            </a:r>
          </a:p>
          <a:p>
            <a:r>
              <a:rPr lang="id-ID" dirty="0" smtClean="0"/>
              <a:t>Tanpa menjadi lembaga keagamaan, negara Indonesia memiliki tertib negara dan hukum mengenai hukum Tuhan, hukum kodrat, dan hukum tata susila (hukum “Tuhan” menjadi dasar hukum positif di Indonesia)</a:t>
            </a:r>
          </a:p>
          <a:p>
            <a:r>
              <a:rPr lang="id-ID" dirty="0" smtClean="0"/>
              <a:t>Negara, bangsa, dan rakyat Indonesia menyadari bahwa ada Tuhan sebagai unsur gaib yang menjadi sumber segala sebab (pandangan hidup yang bersifat kerohanian, tidak materialistik, atau ateistik)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574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Sila “Kemanusiaan yang Adil dan Beradab”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Esensi: Kemanusiaan, kata dasar: Manusia</a:t>
            </a:r>
          </a:p>
          <a:p>
            <a:r>
              <a:rPr lang="id-ID" dirty="0" smtClean="0"/>
              <a:t>Pancasila sebagai sebuah sistem filsafat memiliki konsep antropologi metafisik sendiri, yaitu konsep manusia monopluralis (manusia dilihat dari berbagai sudut pandang, makhluk multidimensional, dialektis: memiliki tesis dan antitesis)</a:t>
            </a:r>
          </a:p>
          <a:p>
            <a:r>
              <a:rPr lang="id-ID" dirty="0" smtClean="0"/>
              <a:t>Manusia dapat dilihat secara bersamaan sebagai makhluk sosial dan makhluk individual.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28671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729</TotalTime>
  <Words>1045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Impact</vt:lpstr>
      <vt:lpstr>Times New Roman</vt:lpstr>
      <vt:lpstr>Wingdings</vt:lpstr>
      <vt:lpstr>NewsPrint</vt:lpstr>
      <vt:lpstr>Filsafat Pancasila</vt:lpstr>
      <vt:lpstr>Pengertian Ilmu Filsafat</vt:lpstr>
      <vt:lpstr>Syarat Ilmu Filsafat</vt:lpstr>
      <vt:lpstr>Berpikir Filsafati</vt:lpstr>
      <vt:lpstr>Cabang Ilmu Filsafat</vt:lpstr>
      <vt:lpstr>Pengertian isi Pancasila</vt:lpstr>
      <vt:lpstr>Sila “Ketuhanan Yang Maha Esa”</vt:lpstr>
      <vt:lpstr>Konsekuensi logis sila Pertama</vt:lpstr>
      <vt:lpstr>Sila “Kemanusiaan yang Adil dan Beradab”</vt:lpstr>
      <vt:lpstr>Manusia Monopluralis</vt:lpstr>
      <vt:lpstr>Konsekuensi Logis Sila Kedua</vt:lpstr>
      <vt:lpstr>Sila Persatuan Indonesia</vt:lpstr>
      <vt:lpstr>Konsekuensi Logis Sila Ketiga</vt:lpstr>
      <vt:lpstr>Sila “Kerakyatan yang Dipimpin oleh Hikmat Kebijaksanaan dalam Permusyarawatan/Perwakilan”</vt:lpstr>
      <vt:lpstr>Konsekuensi Logis Sila Keempat</vt:lpstr>
      <vt:lpstr>Sila “Keadilan Sosial bagi Seluruh Rakyat Indonesia”</vt:lpstr>
      <vt:lpstr>Konsekuensi Logis Sila Kelima</vt:lpstr>
      <vt:lpstr>Kebulatan dan Keutuhan Pancasila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Identitas Nasional</dc:title>
  <dc:creator>Canggih</dc:creator>
  <cp:lastModifiedBy>Canggih Farunik</cp:lastModifiedBy>
  <cp:revision>27</cp:revision>
  <dcterms:created xsi:type="dcterms:W3CDTF">2013-09-08T15:43:17Z</dcterms:created>
  <dcterms:modified xsi:type="dcterms:W3CDTF">2020-02-12T07:21:49Z</dcterms:modified>
</cp:coreProperties>
</file>