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DA6F37-CBA8-4FB7-8E2F-449D033A32C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26E0F-D1E1-4FD7-B37C-E2CE60F842E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HEPPR –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97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QUIZ</vt:lpstr>
      <vt:lpstr>QUIZ INDIVIDUAL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Etik</dc:title>
  <dc:creator>pc</dc:creator>
  <cp:lastModifiedBy>Bias</cp:lastModifiedBy>
  <cp:revision>6</cp:revision>
  <dcterms:created xsi:type="dcterms:W3CDTF">2018-10-04T16:09:03Z</dcterms:created>
  <dcterms:modified xsi:type="dcterms:W3CDTF">2020-02-12T02:55:07Z</dcterms:modified>
</cp:coreProperties>
</file>