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7" r:id="rId5"/>
    <p:sldId id="268" r:id="rId6"/>
    <p:sldId id="262" r:id="rId7"/>
    <p:sldId id="269" r:id="rId8"/>
    <p:sldId id="270" r:id="rId9"/>
    <p:sldId id="271" r:id="rId10"/>
    <p:sldId id="266" r:id="rId11"/>
    <p:sldId id="261" r:id="rId12"/>
    <p:sldId id="27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62045-F33F-4D29-B285-CF89CB01A200}" type="datetimeFigureOut">
              <a:rPr lang="en-US" smtClean="0"/>
              <a:t>21-Aug-18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FCE58-7F26-457D-B2AE-F259DA47F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5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D67061-5AAD-4C9F-AA9B-37603D9B6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95E8-438B-418A-B401-FBE7FD87B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8144-B0BE-487B-AD18-7F5D1EEB8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444255-F8D5-432B-AA6E-DB1B8643A5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C57832-E61A-40E6-A322-7D8D96115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94F6-4969-4576-B3A2-9646E1A7F2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FB1A-49BA-4E6E-9368-F926FD51AA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4A635E-3D2E-4903-8B67-087231C8F7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1B9B-59FA-4F60-901D-4D374321DD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4919AD-3126-413A-AF34-3EC749E6C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41C9AF-9886-4089-91D0-46C7AC7E89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FA8D92-3F3F-4EA2-821B-438E8B050E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&amp;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Public Relations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9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Memiliki</a:t>
            </a:r>
            <a:r>
              <a:rPr lang="en-US" dirty="0" smtClean="0"/>
              <a:t> skill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moral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r>
              <a:rPr lang="en-US" dirty="0" err="1" smtClean="0"/>
              <a:t>Otonomisasi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42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PR </a:t>
            </a:r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Manipulasi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3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Filsafat</a:t>
            </a:r>
            <a:r>
              <a:rPr lang="en-US" dirty="0" smtClean="0"/>
              <a:t>: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moral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Filosofi</a:t>
            </a:r>
            <a:r>
              <a:rPr lang="en-US" dirty="0" smtClean="0"/>
              <a:t> PR: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PR”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8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kewajibannya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:</a:t>
            </a:r>
          </a:p>
          <a:p>
            <a:pPr marL="346075" lvl="1" indent="-273050"/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pPr marL="346075" lvl="1" indent="-273050"/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marL="346075" lvl="1" indent="-273050"/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PR</a:t>
            </a:r>
          </a:p>
          <a:p>
            <a:pPr lvl="1"/>
            <a:r>
              <a:rPr lang="en-US" dirty="0" smtClean="0"/>
              <a:t>Ethical sensibility</a:t>
            </a:r>
          </a:p>
          <a:p>
            <a:pPr lvl="1"/>
            <a:r>
              <a:rPr lang="en-US" dirty="0" smtClean="0"/>
              <a:t>Ethical reasoning</a:t>
            </a:r>
          </a:p>
          <a:p>
            <a:pPr lvl="1"/>
            <a:r>
              <a:rPr lang="en-US" dirty="0" smtClean="0"/>
              <a:t>Ethical conduct</a:t>
            </a:r>
          </a:p>
          <a:p>
            <a:pPr lvl="1"/>
            <a:r>
              <a:rPr lang="en-US" dirty="0" smtClean="0"/>
              <a:t>Ethical leadership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50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profesionalisme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…. </a:t>
            </a:r>
            <a:r>
              <a:rPr lang="en-US" dirty="0" err="1" smtClean="0"/>
              <a:t>Profesionalisme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kebanggaan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, </a:t>
            </a:r>
            <a:r>
              <a:rPr lang="en-US" dirty="0" err="1" smtClean="0"/>
              <a:t>dedikasi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tulus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.” – David </a:t>
            </a:r>
            <a:r>
              <a:rPr lang="en-US" dirty="0" err="1" smtClean="0"/>
              <a:t>Maister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Pengakuan</a:t>
            </a:r>
            <a:endParaRPr lang="en-US" dirty="0" smtClean="0"/>
          </a:p>
          <a:p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Kriteria</a:t>
            </a:r>
            <a:endParaRPr lang="en-US" dirty="0" smtClean="0"/>
          </a:p>
          <a:p>
            <a:r>
              <a:rPr lang="en-US" dirty="0" err="1" smtClean="0"/>
              <a:t>Kreatif</a:t>
            </a:r>
            <a:endParaRPr lang="en-US" dirty="0" smtClean="0"/>
          </a:p>
          <a:p>
            <a:r>
              <a:rPr lang="en-US" dirty="0" err="1" smtClean="0"/>
              <a:t>Konseptor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Ethics in Public Relations A Guide to Best Practice, Patricia Parsons, 2008</a:t>
            </a:r>
          </a:p>
          <a:p>
            <a:endParaRPr lang="en-US" dirty="0" smtClean="0"/>
          </a:p>
          <a:p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Kehumasan</a:t>
            </a:r>
            <a:r>
              <a:rPr lang="en-US" dirty="0"/>
              <a:t>. </a:t>
            </a:r>
            <a:r>
              <a:rPr lang="en-US" dirty="0" err="1"/>
              <a:t>Rosady</a:t>
            </a:r>
            <a:r>
              <a:rPr lang="en-US" dirty="0"/>
              <a:t> </a:t>
            </a:r>
            <a:r>
              <a:rPr lang="en-US" dirty="0" err="1"/>
              <a:t>Ruslan</a:t>
            </a:r>
            <a:r>
              <a:rPr lang="en-US" dirty="0"/>
              <a:t>.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PROFESI PR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that, explain to me, WHAT IS PR?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‘</a:t>
            </a:r>
            <a:r>
              <a:rPr lang="en-US" i="1" dirty="0" smtClean="0"/>
              <a:t>people person</a:t>
            </a:r>
            <a:r>
              <a:rPr lang="en-US" dirty="0" smtClean="0"/>
              <a:t>’?</a:t>
            </a:r>
          </a:p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PR?</a:t>
            </a:r>
          </a:p>
          <a:p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PR,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PR?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media?</a:t>
            </a:r>
          </a:p>
          <a:p>
            <a:r>
              <a:rPr lang="en-US" dirty="0" smtClean="0"/>
              <a:t>PR ‘</a:t>
            </a:r>
            <a:r>
              <a:rPr lang="en-US" dirty="0" err="1" smtClean="0"/>
              <a:t>agak</a:t>
            </a:r>
            <a:r>
              <a:rPr lang="en-US" dirty="0" smtClean="0"/>
              <a:t>’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. </a:t>
            </a:r>
            <a:r>
              <a:rPr lang="en-US" dirty="0" err="1" smtClean="0"/>
              <a:t>Benarkah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8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Profesionalisme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= </a:t>
            </a:r>
            <a:r>
              <a:rPr lang="en-US" dirty="0" err="1" smtClean="0"/>
              <a:t>profesi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“</a:t>
            </a:r>
            <a:r>
              <a:rPr lang="en-US" dirty="0" err="1" smtClean="0"/>
              <a:t>Fulan</a:t>
            </a:r>
            <a:r>
              <a:rPr lang="en-US" dirty="0" smtClean="0"/>
              <a:t>, yang </a:t>
            </a:r>
            <a:r>
              <a:rPr lang="en-US" dirty="0" err="1" smtClean="0"/>
              <a:t>berprofesi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pengamen</a:t>
            </a:r>
            <a:r>
              <a:rPr lang="en-US" dirty="0" smtClean="0"/>
              <a:t>…”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benarkah</a:t>
            </a:r>
            <a:r>
              <a:rPr lang="en-US" dirty="0" smtClean="0">
                <a:sym typeface="Wingdings" pitchFamily="2" charset="2"/>
              </a:rPr>
              <a:t>?</a:t>
            </a:r>
            <a:endParaRPr lang="en-US" dirty="0" smtClean="0"/>
          </a:p>
          <a:p>
            <a:r>
              <a:rPr lang="en-US" dirty="0" smtClean="0"/>
              <a:t>Di era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individual yang </a:t>
            </a:r>
            <a:r>
              <a:rPr lang="en-US" dirty="0" err="1" smtClean="0"/>
              <a:t>mengidentifikasikan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mengaku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n-US" dirty="0" err="1" smtClean="0"/>
              <a:t>professues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religius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0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,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profsi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menodai</a:t>
            </a:r>
            <a:r>
              <a:rPr lang="en-US" dirty="0" smtClean="0"/>
              <a:t> </a:t>
            </a:r>
            <a:r>
              <a:rPr lang="en-US" dirty="0" err="1" smtClean="0"/>
              <a:t>kesucian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,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diperolehnya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terus-menerus</a:t>
            </a:r>
            <a:r>
              <a:rPr lang="en-US" dirty="0" smtClean="0"/>
              <a:t>, </a:t>
            </a:r>
            <a:r>
              <a:rPr lang="en-US" dirty="0" err="1" smtClean="0"/>
              <a:t>serius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Para </a:t>
            </a:r>
            <a:r>
              <a:rPr lang="en-US" sz="2000" dirty="0" err="1" smtClean="0"/>
              <a:t>profesional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nafkah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pokoknya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di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,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, </a:t>
            </a:r>
            <a:r>
              <a:rPr lang="en-US" sz="2000" dirty="0" err="1" smtClean="0"/>
              <a:t>hukum</a:t>
            </a:r>
            <a:r>
              <a:rPr lang="en-US" sz="2000" dirty="0" smtClean="0"/>
              <a:t>, </a:t>
            </a:r>
            <a:r>
              <a:rPr lang="en-US" sz="2000" dirty="0" err="1" smtClean="0"/>
              <a:t>kedokteran</a:t>
            </a:r>
            <a:r>
              <a:rPr lang="en-US" sz="2000" dirty="0" smtClean="0"/>
              <a:t>,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teknik</a:t>
            </a:r>
            <a:r>
              <a:rPr lang="en-US" sz="2000" dirty="0" smtClean="0"/>
              <a:t>, </a:t>
            </a:r>
            <a:r>
              <a:rPr lang="en-US" sz="2000" dirty="0" err="1" smtClean="0"/>
              <a:t>humas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konsultan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Para </a:t>
            </a:r>
            <a:r>
              <a:rPr lang="en-US" dirty="0" err="1" smtClean="0"/>
              <a:t>profesional</a:t>
            </a:r>
            <a:r>
              <a:rPr lang="en-US" dirty="0" smtClean="0"/>
              <a:t> yang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profesinya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dedikasi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pengabdiannya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profesi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keagamaan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Luhur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9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Profesi</a:t>
            </a:r>
            <a:r>
              <a:rPr lang="en-US" dirty="0" smtClean="0"/>
              <a:t> PR / HUMAS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i="1" dirty="0" smtClean="0"/>
              <a:t>The practice of skilled art or service based on training, a body of knowledge, and adherence to agree on standard of ethics</a:t>
            </a:r>
            <a:r>
              <a:rPr lang="en-US" dirty="0" smtClean="0"/>
              <a:t>.”</a:t>
            </a:r>
          </a:p>
          <a:p>
            <a:pPr marL="0" indent="0" algn="ctr">
              <a:buNone/>
            </a:pPr>
            <a:r>
              <a:rPr lang="en-US" dirty="0" smtClean="0"/>
              <a:t>– Handbook of PR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Humas</a:t>
            </a:r>
            <a:r>
              <a:rPr lang="en-US" dirty="0" smtClean="0"/>
              <a:t>/PR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praktiknya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Parsons, 2008 / Ruslan,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92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546</TotalTime>
  <Words>724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Hukum &amp; Etika Profesi Public Relations</vt:lpstr>
      <vt:lpstr>Books</vt:lpstr>
      <vt:lpstr>PROFESI PR</vt:lpstr>
      <vt:lpstr>Before that, explain to me, WHAT IS PR?</vt:lpstr>
      <vt:lpstr>Karakter seorang PR</vt:lpstr>
      <vt:lpstr>Profesi atau Profesionalisme?</vt:lpstr>
      <vt:lpstr>Profesi atau Profesionalisme?</vt:lpstr>
      <vt:lpstr>Dua Jenis Profesi</vt:lpstr>
      <vt:lpstr>Profesi PR / HUMAS</vt:lpstr>
      <vt:lpstr>Ciri-ciri Profesi</vt:lpstr>
      <vt:lpstr>Etika dalam PR</vt:lpstr>
      <vt:lpstr>Etika dalam PR</vt:lpstr>
      <vt:lpstr>Prinsip Etika Profesi</vt:lpstr>
      <vt:lpstr>Pengembangan Profesionalisme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&amp; Etika Profesi Public Relations</dc:title>
  <dc:creator>pc</dc:creator>
  <cp:lastModifiedBy>pc</cp:lastModifiedBy>
  <cp:revision>10</cp:revision>
  <cp:lastPrinted>1601-01-01T00:00:00Z</cp:lastPrinted>
  <dcterms:created xsi:type="dcterms:W3CDTF">2018-08-16T05:36:02Z</dcterms:created>
  <dcterms:modified xsi:type="dcterms:W3CDTF">2018-08-21T15:57:35Z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TC010721211033</vt:lpwstr>
  </property>
</Properties>
</file>