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90" r:id="rId2"/>
    <p:sldId id="284" r:id="rId3"/>
    <p:sldId id="291" r:id="rId4"/>
    <p:sldId id="289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2133600"/>
            <a:ext cx="4914888" cy="335280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/>
              <a:t>PRESENTASI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2133600"/>
            <a:ext cx="4914888" cy="335280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/>
              <a:t>PRESENTASI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user\Downloads\presentasi 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276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536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578</TotalTime>
  <Words>243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MANAJEMEN MEDIA    </vt:lpstr>
      <vt:lpstr>PRESENTASI    </vt:lpstr>
      <vt:lpstr>PRESENTASI    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75</cp:revision>
  <dcterms:created xsi:type="dcterms:W3CDTF">2010-01-13T02:45:16Z</dcterms:created>
  <dcterms:modified xsi:type="dcterms:W3CDTF">2017-11-12T02:58:06Z</dcterms:modified>
</cp:coreProperties>
</file>