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90" r:id="rId2"/>
    <p:sldId id="284" r:id="rId3"/>
    <p:sldId id="285" r:id="rId4"/>
    <p:sldId id="286" r:id="rId5"/>
    <p:sldId id="287" r:id="rId6"/>
    <p:sldId id="288" r:id="rId7"/>
    <p:sldId id="28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2133600"/>
            <a:ext cx="4914888" cy="3352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b="1" dirty="0"/>
              <a:t>EKONOMI POLITIK </a:t>
            </a:r>
            <a:r>
              <a:rPr lang="en-US" sz="4400" b="1" dirty="0" smtClean="0"/>
              <a:t>MEDIA &amp; KOMODIFIKASI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4191000"/>
            <a:ext cx="4724400" cy="129540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media; </a:t>
            </a:r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600" dirty="0" err="1"/>
              <a:t>komodifikasi</a:t>
            </a:r>
            <a:r>
              <a:rPr lang="en-US" sz="1600" dirty="0"/>
              <a:t>; </a:t>
            </a:r>
            <a:r>
              <a:rPr lang="en-US" sz="1600" dirty="0" err="1"/>
              <a:t>implementasi</a:t>
            </a:r>
            <a:r>
              <a:rPr lang="en-US" sz="1600" dirty="0"/>
              <a:t> </a:t>
            </a:r>
            <a:r>
              <a:rPr lang="en-US" sz="1600" dirty="0" err="1"/>
              <a:t>komodifikasi</a:t>
            </a:r>
            <a:r>
              <a:rPr lang="en-US" sz="1600" dirty="0"/>
              <a:t> di </a:t>
            </a:r>
            <a:r>
              <a:rPr lang="en-US" sz="1600" dirty="0" err="1"/>
              <a:t>industri</a:t>
            </a:r>
            <a:r>
              <a:rPr lang="en-US" sz="1600" dirty="0"/>
              <a:t> media </a:t>
            </a:r>
            <a:r>
              <a:rPr lang="en-US" sz="1600" dirty="0" err="1"/>
              <a:t>televisi</a:t>
            </a:r>
            <a:r>
              <a:rPr lang="en-US" sz="1600" dirty="0"/>
              <a:t>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MODEL MEDIA TV</a:t>
            </a:r>
            <a:endParaRPr lang="en-US" sz="36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17526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MEDIA TELEVISI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2971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SEJARAH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819400" y="4038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FILOSOFIS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19400" y="5181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REALITAS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8956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TEKNOLOGI DAN PADAT MODAL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410200" y="3962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METAFORA MEDIA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410200" y="5029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KHALAYAK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352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4419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5562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" y="41529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r>
              <a:rPr lang="en-US" sz="3600" b="1" dirty="0"/>
              <a:t>MODEL KOMODIFIKASI </a:t>
            </a:r>
            <a:r>
              <a:rPr lang="en-US" sz="3600" b="1" dirty="0" smtClean="0"/>
              <a:t>MEDIA</a:t>
            </a:r>
            <a:endParaRPr lang="en-US" sz="36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9" name="Rounded Rectangle 18"/>
          <p:cNvSpPr/>
          <p:nvPr/>
        </p:nvSpPr>
        <p:spPr>
          <a:xfrm>
            <a:off x="1905000" y="2919426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KOMODIFIKASI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191000" y="2995626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KHALAYAK</a:t>
            </a:r>
            <a:endParaRPr lang="en-US" sz="1100" i="1" dirty="0"/>
          </a:p>
        </p:txBody>
      </p:sp>
      <p:sp>
        <p:nvSpPr>
          <p:cNvPr id="21" name="Rectangle 20"/>
          <p:cNvSpPr/>
          <p:nvPr/>
        </p:nvSpPr>
        <p:spPr>
          <a:xfrm>
            <a:off x="4191000" y="35814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PEKERJA</a:t>
            </a:r>
            <a:endParaRPr lang="en-US" sz="1100" i="1" dirty="0"/>
          </a:p>
        </p:txBody>
      </p:sp>
      <p:sp>
        <p:nvSpPr>
          <p:cNvPr id="22" name="Rectangle 21"/>
          <p:cNvSpPr/>
          <p:nvPr/>
        </p:nvSpPr>
        <p:spPr>
          <a:xfrm>
            <a:off x="4191000" y="43434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ISI MEDIA</a:t>
            </a:r>
            <a:endParaRPr lang="en-US" sz="1100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05200" y="314802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994035" y="3813179"/>
            <a:ext cx="1361274" cy="32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57600" y="3733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57600" y="4495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r>
              <a:rPr lang="en-US" sz="2800" b="1" dirty="0"/>
              <a:t>MODEL POST-KOMODIFIKASI MEDIA TV</a:t>
            </a:r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Rounded Rectangle 11"/>
          <p:cNvSpPr/>
          <p:nvPr/>
        </p:nvSpPr>
        <p:spPr>
          <a:xfrm>
            <a:off x="1066800" y="2286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KOMODIFIKASI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3352800" y="23622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KHALAYAK</a:t>
            </a:r>
            <a:endParaRPr lang="en-US" sz="1100" i="1" dirty="0"/>
          </a:p>
        </p:txBody>
      </p:sp>
      <p:sp>
        <p:nvSpPr>
          <p:cNvPr id="15" name="Rectangle 14"/>
          <p:cNvSpPr/>
          <p:nvPr/>
        </p:nvSpPr>
        <p:spPr>
          <a:xfrm>
            <a:off x="3352800" y="30480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ORGANISASI</a:t>
            </a:r>
            <a:endParaRPr lang="en-US" sz="1100" i="1" dirty="0"/>
          </a:p>
        </p:txBody>
      </p:sp>
      <p:sp>
        <p:nvSpPr>
          <p:cNvPr id="16" name="Rectangle 15"/>
          <p:cNvSpPr/>
          <p:nvPr/>
        </p:nvSpPr>
        <p:spPr>
          <a:xfrm>
            <a:off x="3352800" y="37338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PEKERJA</a:t>
            </a:r>
            <a:endParaRPr lang="en-US" sz="1100" i="1" dirty="0"/>
          </a:p>
        </p:txBody>
      </p:sp>
      <p:sp>
        <p:nvSpPr>
          <p:cNvPr id="17" name="Rectangle 16"/>
          <p:cNvSpPr/>
          <p:nvPr/>
        </p:nvSpPr>
        <p:spPr>
          <a:xfrm>
            <a:off x="3352800" y="44958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ISI MEDIA</a:t>
            </a:r>
            <a:endParaRPr lang="en-US" sz="1100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67000" y="2514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753394" y="3581400"/>
            <a:ext cx="2132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9400" y="3200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3886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9400" y="4648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96000" y="23622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ASET PEMASARAN</a:t>
            </a:r>
            <a:endParaRPr lang="en-US" sz="1050" b="1" dirty="0"/>
          </a:p>
        </p:txBody>
      </p:sp>
      <p:sp>
        <p:nvSpPr>
          <p:cNvPr id="30" name="Rectangle 29"/>
          <p:cNvSpPr/>
          <p:nvPr/>
        </p:nvSpPr>
        <p:spPr>
          <a:xfrm>
            <a:off x="6096000" y="30480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DEAKTULISASI </a:t>
            </a:r>
          </a:p>
          <a:p>
            <a:pPr algn="ctr"/>
            <a:r>
              <a:rPr lang="en-US" sz="900" b="1" dirty="0" smtClean="0"/>
              <a:t>LEMBAGA PERS DI STASIUN TV</a:t>
            </a:r>
            <a:endParaRPr lang="en-US" sz="900" b="1" dirty="0"/>
          </a:p>
        </p:txBody>
      </p:sp>
      <p:sp>
        <p:nvSpPr>
          <p:cNvPr id="31" name="Rectangle 30"/>
          <p:cNvSpPr/>
          <p:nvPr/>
        </p:nvSpPr>
        <p:spPr>
          <a:xfrm>
            <a:off x="6096000" y="3733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DEAKTUALISASI </a:t>
            </a:r>
          </a:p>
          <a:p>
            <a:pPr algn="ctr"/>
            <a:r>
              <a:rPr lang="en-US" sz="1050" b="1" dirty="0" smtClean="0"/>
              <a:t>JURNALIS TELEVISI</a:t>
            </a:r>
            <a:endParaRPr lang="en-US" sz="1050" b="1" dirty="0"/>
          </a:p>
        </p:txBody>
      </p:sp>
      <p:sp>
        <p:nvSpPr>
          <p:cNvPr id="32" name="Rectangle 31"/>
          <p:cNvSpPr/>
          <p:nvPr/>
        </p:nvSpPr>
        <p:spPr>
          <a:xfrm>
            <a:off x="6096000" y="4495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HIPERREALITAS</a:t>
            </a:r>
            <a:endParaRPr lang="en-US" sz="105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486400" y="25146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486400" y="3200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486400" y="3886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86400" y="4648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PJ\MODUL UPJ\MANAJEMEN MEDIA MASSA\KQ\m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96200" cy="53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74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641</TotalTime>
  <Words>307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MANAJEMEN MEDIA  </vt:lpstr>
      <vt:lpstr>EKONOMI POLITIK MEDIA &amp; KOMODIFIKASI    </vt:lpstr>
      <vt:lpstr>MODEL MEDIA TV</vt:lpstr>
      <vt:lpstr>MODEL KOMODIFIKASI MEDIA</vt:lpstr>
      <vt:lpstr>MODEL POST-KOMODIFIKASI MEDIA TV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75</cp:revision>
  <dcterms:created xsi:type="dcterms:W3CDTF">2010-01-13T02:45:16Z</dcterms:created>
  <dcterms:modified xsi:type="dcterms:W3CDTF">2017-11-12T02:58:23Z</dcterms:modified>
</cp:coreProperties>
</file>