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96" r:id="rId2"/>
    <p:sldId id="284" r:id="rId3"/>
    <p:sldId id="290" r:id="rId4"/>
    <p:sldId id="292" r:id="rId5"/>
    <p:sldId id="291" r:id="rId6"/>
    <p:sldId id="294" r:id="rId7"/>
    <p:sldId id="293" r:id="rId8"/>
    <p:sldId id="29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F8F-EC90-4167-A8E4-6AC02CA312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MANAJEMEN MEDIA RADIO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filosofis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historis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radio;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;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radio.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RADIO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RADIO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MODEL INDUSTRI MEDIA RADIO</a:t>
            </a:r>
            <a:endParaRPr lang="en-US" sz="32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INDUSTRI MEDIA RADIO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TEKNOLOGI, KEBUTUHAN WAWASAN, PROPAGANDA, DAN BISNIS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RADIO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RADIO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983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CONTENT MANAGEMENT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6202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TECHNIC MANAGEMENT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22122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8488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2212258"/>
            <a:ext cx="38100" cy="1369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3400" y="33528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PERUSAHAAN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2400" y="35814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STRUKTUR MANAJEMEN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971800" y="1524000"/>
            <a:ext cx="2819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" y="2590800"/>
            <a:ext cx="2241756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 KONTEN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55109" y="2615381"/>
            <a:ext cx="2603091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 PERUSAHAAN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6974" y="3352800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KREATIF/</a:t>
            </a:r>
          </a:p>
          <a:p>
            <a:pPr algn="ctr"/>
            <a:r>
              <a:rPr lang="en-US" dirty="0" smtClean="0"/>
              <a:t>PENYIAR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6974" y="4114800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REDAKTUR/</a:t>
            </a:r>
          </a:p>
          <a:p>
            <a:pPr algn="ctr"/>
            <a:r>
              <a:rPr lang="en-US" dirty="0" smtClean="0"/>
              <a:t>REPORTER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55109" y="3411794"/>
            <a:ext cx="260309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PEMASARAN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55109" y="4173794"/>
            <a:ext cx="260309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KEUANGAN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47735" y="4935794"/>
            <a:ext cx="260309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27438" y="3362632"/>
            <a:ext cx="2222091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PENDUKUNG TEKNIK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27438" y="4124632"/>
            <a:ext cx="2222091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TRANSMISI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44644" y="2590800"/>
            <a:ext cx="2241756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 TEKNIK</a:t>
            </a:r>
            <a:endParaRPr lang="en-US" dirty="0"/>
          </a:p>
        </p:txBody>
      </p:sp>
      <p:pic>
        <p:nvPicPr>
          <p:cNvPr id="1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SUMBER PENDAPATAN MEDIA RADIO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88342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RADIO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89560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IKLAN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3429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549</TotalTime>
  <Words>362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MANAJEMEN MEDIA  </vt:lpstr>
      <vt:lpstr>MANAJEMEN MEDIA RADIO    </vt:lpstr>
      <vt:lpstr>MANAJEMEN + MEDIA RADIO</vt:lpstr>
      <vt:lpstr>MODEL INDUSTRI MEDIA RADIO</vt:lpstr>
      <vt:lpstr>ORGANISASI MEDIA RADIO</vt:lpstr>
      <vt:lpstr>STRUKTUR MANAJEMEN</vt:lpstr>
      <vt:lpstr>SUMBER PENDAPATAN MEDIA RADIO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67</cp:revision>
  <dcterms:created xsi:type="dcterms:W3CDTF">2010-01-13T02:45:16Z</dcterms:created>
  <dcterms:modified xsi:type="dcterms:W3CDTF">2017-11-12T02:58:44Z</dcterms:modified>
</cp:coreProperties>
</file>