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1" r:id="rId3"/>
    <p:sldId id="282" r:id="rId4"/>
    <p:sldId id="283" r:id="rId5"/>
    <p:sldId id="284" r:id="rId6"/>
    <p:sldId id="285" r:id="rId7"/>
    <p:sldId id="286" r:id="rId8"/>
    <p:sldId id="287" r:id="rId9"/>
    <p:sldId id="288" r:id="rId10"/>
    <p:sldId id="271" r:id="rId11"/>
    <p:sldId id="270" r:id="rId12"/>
    <p:sldId id="279" r:id="rId13"/>
    <p:sldId id="280" r:id="rId14"/>
    <p:sldId id="268" r:id="rId15"/>
    <p:sldId id="289" r:id="rId16"/>
    <p:sldId id="275" r:id="rId17"/>
    <p:sldId id="276" r:id="rId18"/>
    <p:sldId id="269" r:id="rId19"/>
    <p:sldId id="278" r:id="rId20"/>
    <p:sldId id="277" r:id="rId21"/>
    <p:sldId id="310" r:id="rId22"/>
    <p:sldId id="311" r:id="rId23"/>
    <p:sldId id="312" r:id="rId24"/>
    <p:sldId id="313" r:id="rId25"/>
    <p:sldId id="315" r:id="rId26"/>
    <p:sldId id="340" r:id="rId27"/>
    <p:sldId id="273" r:id="rId28"/>
    <p:sldId id="316" r:id="rId29"/>
    <p:sldId id="317" r:id="rId30"/>
    <p:sldId id="319" r:id="rId31"/>
    <p:sldId id="320" r:id="rId32"/>
    <p:sldId id="341" r:id="rId33"/>
    <p:sldId id="329" r:id="rId34"/>
    <p:sldId id="330" r:id="rId35"/>
    <p:sldId id="331" r:id="rId36"/>
    <p:sldId id="272" r:id="rId37"/>
    <p:sldId id="322" r:id="rId38"/>
    <p:sldId id="323" r:id="rId39"/>
    <p:sldId id="324" r:id="rId40"/>
    <p:sldId id="325" r:id="rId41"/>
    <p:sldId id="326" r:id="rId42"/>
    <p:sldId id="274" r:id="rId43"/>
    <p:sldId id="291" r:id="rId44"/>
    <p:sldId id="292" r:id="rId45"/>
    <p:sldId id="293" r:id="rId46"/>
    <p:sldId id="294" r:id="rId47"/>
    <p:sldId id="309" r:id="rId48"/>
    <p:sldId id="295" r:id="rId49"/>
    <p:sldId id="296" r:id="rId50"/>
    <p:sldId id="308" r:id="rId51"/>
    <p:sldId id="305" r:id="rId52"/>
    <p:sldId id="297" r:id="rId53"/>
    <p:sldId id="304" r:id="rId54"/>
    <p:sldId id="298" r:id="rId55"/>
    <p:sldId id="303" r:id="rId56"/>
    <p:sldId id="299" r:id="rId57"/>
    <p:sldId id="302" r:id="rId58"/>
    <p:sldId id="300" r:id="rId59"/>
    <p:sldId id="301" r:id="rId60"/>
    <p:sldId id="328"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nny bangun" initials="sb" lastIdx="1" clrIdx="0">
    <p:extLst>
      <p:ext uri="{19B8F6BF-5375-455C-9EA6-DF929625EA0E}">
        <p15:presenceInfo xmlns:p15="http://schemas.microsoft.com/office/powerpoint/2012/main" userId="45034d3f408d5e1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3" autoAdjust="0"/>
    <p:restoredTop sz="94660"/>
  </p:normalViewPr>
  <p:slideViewPr>
    <p:cSldViewPr snapToGrid="0">
      <p:cViewPr varScale="1">
        <p:scale>
          <a:sx n="68" d="100"/>
          <a:sy n="68" d="100"/>
        </p:scale>
        <p:origin x="58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ata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ata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iagrams/_rels/data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diagrams/_rels/data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 Id="rId4" Type="http://schemas.openxmlformats.org/officeDocument/2006/relationships/image" Target="../media/image35.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diagrams/_rels/drawing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 Id="rId4"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4DD74D-6B37-4D00-A607-7005E0014D63}"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D46FE4B4-8E94-48FA-856C-C9BC555E3041}">
      <dgm:prSet/>
      <dgm:spPr/>
      <dgm:t>
        <a:bodyPr/>
        <a:lstStyle/>
        <a:p>
          <a:pPr rtl="0"/>
          <a:r>
            <a:rPr lang="en-US" b="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Datang</a:t>
          </a:r>
          <a:r>
            <a:rPr lang="en-US" b="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b="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tepat</a:t>
          </a:r>
          <a:r>
            <a:rPr lang="en-US" b="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b="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waktu</a:t>
          </a:r>
          <a:r>
            <a:rPr lang="en-US" b="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b="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izin</a:t>
          </a:r>
          <a:r>
            <a:rPr lang="en-US" b="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b="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keluar</a:t>
          </a:r>
          <a:r>
            <a:rPr lang="en-US" b="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b="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kelas</a:t>
          </a:r>
          <a:r>
            <a:rPr lang="en-US" b="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&lt; 15 </a:t>
          </a:r>
          <a:r>
            <a:rPr lang="en-US" b="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menit</a:t>
          </a:r>
          <a:endParaRPr lang="en-US" b="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B38492EB-1A67-4A75-86CD-494ED5BDE3B2}" type="parTrans" cxnId="{42D532B1-8EAA-4922-A497-FD8460D09F4C}">
      <dgm:prSet/>
      <dgm:spPr/>
      <dgm:t>
        <a:bodyPr/>
        <a:lstStyle/>
        <a:p>
          <a:endParaRPr lang="en-US" b="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7990F5BE-4E5A-444B-8253-95643C7890B9}" type="sibTrans" cxnId="{42D532B1-8EAA-4922-A497-FD8460D09F4C}">
      <dgm:prSet/>
      <dgm:spPr/>
      <dgm:t>
        <a:bodyPr/>
        <a:lstStyle/>
        <a:p>
          <a:endParaRPr lang="en-US" b="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E666E6BF-E29A-4983-A4A5-B08CE313F569}">
      <dgm:prSet/>
      <dgm:spPr/>
      <dgm:t>
        <a:bodyPr/>
        <a:lstStyle/>
        <a:p>
          <a:pPr rtl="0"/>
          <a:r>
            <a:rPr lang="en-US" b="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Perhitungkan</a:t>
          </a:r>
          <a:r>
            <a:rPr lang="en-US" b="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b="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absensi</a:t>
          </a:r>
          <a:r>
            <a:rPr lang="en-US" b="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b="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ketidakhadiran</a:t>
          </a:r>
          <a:r>
            <a:rPr lang="en-US" b="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max 4 kali</a:t>
          </a:r>
        </a:p>
      </dgm:t>
    </dgm:pt>
    <dgm:pt modelId="{5EBE1942-3F9A-48D2-8F6C-985572625293}" type="parTrans" cxnId="{A4B3FEE6-95EE-4142-831F-FE0865CFB78D}">
      <dgm:prSet/>
      <dgm:spPr/>
      <dgm:t>
        <a:bodyPr/>
        <a:lstStyle/>
        <a:p>
          <a:endParaRPr lang="en-US" b="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FBB7ECBE-8B0D-4637-ACFC-07C4960078D8}" type="sibTrans" cxnId="{A4B3FEE6-95EE-4142-831F-FE0865CFB78D}">
      <dgm:prSet/>
      <dgm:spPr/>
      <dgm:t>
        <a:bodyPr/>
        <a:lstStyle/>
        <a:p>
          <a:endParaRPr lang="en-US" b="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40AA76E5-D890-4686-9EA0-F70FC6838872}">
      <dgm:prSet/>
      <dgm:spPr/>
      <dgm:t>
        <a:bodyPr/>
        <a:lstStyle/>
        <a:p>
          <a:pPr rtl="0"/>
          <a:r>
            <a:rPr lang="en-US" b="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Kumpulkan tugas tepat waktu dan sesuai format dan konten yang disepakati</a:t>
          </a:r>
        </a:p>
      </dgm:t>
    </dgm:pt>
    <dgm:pt modelId="{3D1ED77C-B5A0-4A0C-A335-CADC8E3A4B15}" type="parTrans" cxnId="{E0396242-6DB5-45F9-B370-6E26DDD052F8}">
      <dgm:prSet/>
      <dgm:spPr/>
      <dgm:t>
        <a:bodyPr/>
        <a:lstStyle/>
        <a:p>
          <a:endParaRPr lang="en-US" b="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90495A56-F915-4992-B5C4-41720E23BDF6}" type="sibTrans" cxnId="{E0396242-6DB5-45F9-B370-6E26DDD052F8}">
      <dgm:prSet/>
      <dgm:spPr/>
      <dgm:t>
        <a:bodyPr/>
        <a:lstStyle/>
        <a:p>
          <a:endParaRPr lang="en-US" b="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A4A1A27-5FFB-40E7-9A70-D05475AFE2B4}">
      <dgm:prSet/>
      <dgm:spPr/>
      <dgm:t>
        <a:bodyPr/>
        <a:lstStyle/>
        <a:p>
          <a:pPr rtl="0"/>
          <a:r>
            <a:rPr lang="en-US" b="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Mengajukan pertanyaan yang relevan</a:t>
          </a:r>
        </a:p>
      </dgm:t>
    </dgm:pt>
    <dgm:pt modelId="{E5A88C1E-912D-4447-B8E5-39A3BA13FDD5}" type="parTrans" cxnId="{56DD3DFC-230C-42D3-A8DC-0F253A60F8BE}">
      <dgm:prSet/>
      <dgm:spPr/>
      <dgm:t>
        <a:bodyPr/>
        <a:lstStyle/>
        <a:p>
          <a:endParaRPr lang="en-US" b="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2D415DC1-7794-4447-A057-B82C480AF08D}" type="sibTrans" cxnId="{56DD3DFC-230C-42D3-A8DC-0F253A60F8BE}">
      <dgm:prSet/>
      <dgm:spPr/>
      <dgm:t>
        <a:bodyPr/>
        <a:lstStyle/>
        <a:p>
          <a:endParaRPr lang="en-US" b="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E19A59B1-2A47-4811-BA45-AFFC0535A800}">
      <dgm:prSet/>
      <dgm:spPr/>
      <dgm:t>
        <a:bodyPr/>
        <a:lstStyle/>
        <a:p>
          <a:pPr rtl="0"/>
          <a:r>
            <a:rPr lang="en-US" b="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MENGGUNAKAN HP/ ALAT TELEKOMUNIKASI LAIN DI LUAR KELAS</a:t>
          </a:r>
        </a:p>
      </dgm:t>
    </dgm:pt>
    <dgm:pt modelId="{AB25B8BE-6B37-48CF-8F38-0A60B1F8D065}" type="parTrans" cxnId="{F8578B47-104A-437B-A80B-2460A3E9F06F}">
      <dgm:prSet/>
      <dgm:spPr/>
      <dgm:t>
        <a:bodyPr/>
        <a:lstStyle/>
        <a:p>
          <a:endParaRPr lang="en-US" b="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E3F6D609-0D8F-4114-B104-86890BD86938}" type="sibTrans" cxnId="{F8578B47-104A-437B-A80B-2460A3E9F06F}">
      <dgm:prSet/>
      <dgm:spPr/>
      <dgm:t>
        <a:bodyPr/>
        <a:lstStyle/>
        <a:p>
          <a:endParaRPr lang="en-US" b="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386A10CA-2FFC-41D3-9342-07C422A191FA}">
      <dgm:prSet/>
      <dgm:spPr/>
      <dgm:t>
        <a:bodyPr/>
        <a:lstStyle/>
        <a:p>
          <a:pPr rtl="0"/>
          <a:r>
            <a:rPr lang="en-US" b="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Mengajukan protes yang bertanggung jawab</a:t>
          </a:r>
        </a:p>
      </dgm:t>
    </dgm:pt>
    <dgm:pt modelId="{9EC9AD55-7F97-4090-89EB-66B61733802C}" type="parTrans" cxnId="{934AAE29-3E52-4BB7-BD75-9401293A9CF8}">
      <dgm:prSet/>
      <dgm:spPr/>
      <dgm:t>
        <a:bodyPr/>
        <a:lstStyle/>
        <a:p>
          <a:endParaRPr lang="en-US" b="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F44CB11B-A917-46C4-8627-AFB9DDFB17F5}" type="sibTrans" cxnId="{934AAE29-3E52-4BB7-BD75-9401293A9CF8}">
      <dgm:prSet/>
      <dgm:spPr/>
      <dgm:t>
        <a:bodyPr/>
        <a:lstStyle/>
        <a:p>
          <a:endParaRPr lang="en-US" b="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954C7597-03FB-4067-B371-3E7B16CDFF9C}">
      <dgm:prSet/>
      <dgm:spPr/>
      <dgm:t>
        <a:bodyPr/>
        <a:lstStyle/>
        <a:p>
          <a:pPr rtl="0"/>
          <a:r>
            <a:rPr lang="en-US" b="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Sopan santun dalam kegiatan belajar mengajar</a:t>
          </a:r>
        </a:p>
      </dgm:t>
    </dgm:pt>
    <dgm:pt modelId="{DD6E69CC-3787-47E2-A27C-D63F39F7D080}" type="parTrans" cxnId="{402399F7-CD20-456D-BF22-95895C3CE697}">
      <dgm:prSet/>
      <dgm:spPr/>
      <dgm:t>
        <a:bodyPr/>
        <a:lstStyle/>
        <a:p>
          <a:endParaRPr lang="en-US" b="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4FF0146F-134C-4263-B7F3-68AE088340AE}" type="sibTrans" cxnId="{402399F7-CD20-456D-BF22-95895C3CE697}">
      <dgm:prSet/>
      <dgm:spPr/>
      <dgm:t>
        <a:bodyPr/>
        <a:lstStyle/>
        <a:p>
          <a:endParaRPr lang="en-US" b="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23D615C1-CB78-4BB3-BD1F-FBCC3884E56E}">
      <dgm:prSet/>
      <dgm:spPr/>
      <dgm:t>
        <a:bodyPr/>
        <a:lstStyle/>
        <a:p>
          <a:endParaRPr lang="en-US" b="0"/>
        </a:p>
      </dgm:t>
    </dgm:pt>
    <dgm:pt modelId="{0961D668-08B0-452D-AD5C-7BD4490D9B51}" type="parTrans" cxnId="{ECF3D6D1-3C15-4352-B1C2-F68E09B30CCF}">
      <dgm:prSet/>
      <dgm:spPr/>
      <dgm:t>
        <a:bodyPr/>
        <a:lstStyle/>
        <a:p>
          <a:endParaRPr lang="en-US" b="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40141068-4EC4-4643-B242-1475FDE3F6B4}" type="sibTrans" cxnId="{ECF3D6D1-3C15-4352-B1C2-F68E09B30CCF}">
      <dgm:prSet/>
      <dgm:spPr/>
      <dgm:t>
        <a:bodyPr/>
        <a:lstStyle/>
        <a:p>
          <a:endParaRPr lang="en-US" b="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88D15BFF-8C0D-4A26-80DB-50720C6971C2}">
      <dgm:prSet/>
      <dgm:spPr/>
      <dgm:t>
        <a:bodyPr/>
        <a:lstStyle/>
        <a:p>
          <a:endParaRPr lang="en-US" b="0"/>
        </a:p>
      </dgm:t>
    </dgm:pt>
    <dgm:pt modelId="{F75952F3-D498-46A1-8B02-8916D731CEF4}" type="parTrans" cxnId="{60BDEFEB-E000-48ED-84EF-DB3BED68A744}">
      <dgm:prSet/>
      <dgm:spPr/>
      <dgm:t>
        <a:bodyPr/>
        <a:lstStyle/>
        <a:p>
          <a:endParaRPr lang="en-US" b="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2599D78B-05C7-488A-B6D0-DE928A981E37}" type="sibTrans" cxnId="{60BDEFEB-E000-48ED-84EF-DB3BED68A744}">
      <dgm:prSet/>
      <dgm:spPr/>
      <dgm:t>
        <a:bodyPr/>
        <a:lstStyle/>
        <a:p>
          <a:endParaRPr lang="en-US" b="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1FE3C380-3603-46AC-8519-37709C504879}" type="pres">
      <dgm:prSet presAssocID="{FC4DD74D-6B37-4D00-A607-7005E0014D63}" presName="Name0" presStyleCnt="0">
        <dgm:presLayoutVars>
          <dgm:chMax val="7"/>
          <dgm:chPref val="7"/>
          <dgm:dir/>
        </dgm:presLayoutVars>
      </dgm:prSet>
      <dgm:spPr/>
    </dgm:pt>
    <dgm:pt modelId="{A546EA5E-2594-4BCE-900F-BB5EBC5324A4}" type="pres">
      <dgm:prSet presAssocID="{FC4DD74D-6B37-4D00-A607-7005E0014D63}" presName="Name1" presStyleCnt="0"/>
      <dgm:spPr/>
    </dgm:pt>
    <dgm:pt modelId="{4F408A82-85A4-4C40-819C-84628DC8198C}" type="pres">
      <dgm:prSet presAssocID="{FC4DD74D-6B37-4D00-A607-7005E0014D63}" presName="cycle" presStyleCnt="0"/>
      <dgm:spPr/>
    </dgm:pt>
    <dgm:pt modelId="{0E62C487-4885-4856-870B-7525E8B5F550}" type="pres">
      <dgm:prSet presAssocID="{FC4DD74D-6B37-4D00-A607-7005E0014D63}" presName="srcNode" presStyleLbl="node1" presStyleIdx="0" presStyleCnt="7"/>
      <dgm:spPr/>
    </dgm:pt>
    <dgm:pt modelId="{C0607D44-EB49-4538-97F8-E4FBDC120380}" type="pres">
      <dgm:prSet presAssocID="{FC4DD74D-6B37-4D00-A607-7005E0014D63}" presName="conn" presStyleLbl="parChTrans1D2" presStyleIdx="0" presStyleCnt="1"/>
      <dgm:spPr/>
    </dgm:pt>
    <dgm:pt modelId="{257FE2D2-BAF6-47D0-9710-C1DEAB929F76}" type="pres">
      <dgm:prSet presAssocID="{FC4DD74D-6B37-4D00-A607-7005E0014D63}" presName="extraNode" presStyleLbl="node1" presStyleIdx="0" presStyleCnt="7"/>
      <dgm:spPr/>
    </dgm:pt>
    <dgm:pt modelId="{73446671-78CC-42D1-9E3D-295682D3A598}" type="pres">
      <dgm:prSet presAssocID="{FC4DD74D-6B37-4D00-A607-7005E0014D63}" presName="dstNode" presStyleLbl="node1" presStyleIdx="0" presStyleCnt="7"/>
      <dgm:spPr/>
    </dgm:pt>
    <dgm:pt modelId="{F8FAF038-B041-4F7E-8643-C380E362AB19}" type="pres">
      <dgm:prSet presAssocID="{D46FE4B4-8E94-48FA-856C-C9BC555E3041}" presName="text_1" presStyleLbl="node1" presStyleIdx="0" presStyleCnt="7">
        <dgm:presLayoutVars>
          <dgm:bulletEnabled val="1"/>
        </dgm:presLayoutVars>
      </dgm:prSet>
      <dgm:spPr/>
    </dgm:pt>
    <dgm:pt modelId="{49CBE859-9CCD-4998-AA78-E3829F45FD3A}" type="pres">
      <dgm:prSet presAssocID="{D46FE4B4-8E94-48FA-856C-C9BC555E3041}" presName="accent_1" presStyleCnt="0"/>
      <dgm:spPr/>
    </dgm:pt>
    <dgm:pt modelId="{55CC9F72-5167-4011-B8C4-011D99CF1D52}" type="pres">
      <dgm:prSet presAssocID="{D46FE4B4-8E94-48FA-856C-C9BC555E3041}" presName="accentRepeatNode" presStyleLbl="solidFgAcc1" presStyleIdx="0" presStyleCnt="7"/>
      <dgm:spPr/>
    </dgm:pt>
    <dgm:pt modelId="{7609CDDF-8F68-40AB-B27D-47315A342D9D}" type="pres">
      <dgm:prSet presAssocID="{E666E6BF-E29A-4983-A4A5-B08CE313F569}" presName="text_2" presStyleLbl="node1" presStyleIdx="1" presStyleCnt="7">
        <dgm:presLayoutVars>
          <dgm:bulletEnabled val="1"/>
        </dgm:presLayoutVars>
      </dgm:prSet>
      <dgm:spPr/>
    </dgm:pt>
    <dgm:pt modelId="{CECFA33F-980D-44D2-91AB-3370DB81BB2E}" type="pres">
      <dgm:prSet presAssocID="{E666E6BF-E29A-4983-A4A5-B08CE313F569}" presName="accent_2" presStyleCnt="0"/>
      <dgm:spPr/>
    </dgm:pt>
    <dgm:pt modelId="{6C1C8F8C-B561-4EC2-B42E-185E4336CE04}" type="pres">
      <dgm:prSet presAssocID="{E666E6BF-E29A-4983-A4A5-B08CE313F569}" presName="accentRepeatNode" presStyleLbl="solidFgAcc1" presStyleIdx="1" presStyleCnt="7"/>
      <dgm:spPr/>
    </dgm:pt>
    <dgm:pt modelId="{40359245-5286-4CCF-8E15-EEB8050539B6}" type="pres">
      <dgm:prSet presAssocID="{40AA76E5-D890-4686-9EA0-F70FC6838872}" presName="text_3" presStyleLbl="node1" presStyleIdx="2" presStyleCnt="7">
        <dgm:presLayoutVars>
          <dgm:bulletEnabled val="1"/>
        </dgm:presLayoutVars>
      </dgm:prSet>
      <dgm:spPr/>
    </dgm:pt>
    <dgm:pt modelId="{23D9CFCC-8595-4B55-B29A-BC3A7E7BAED2}" type="pres">
      <dgm:prSet presAssocID="{40AA76E5-D890-4686-9EA0-F70FC6838872}" presName="accent_3" presStyleCnt="0"/>
      <dgm:spPr/>
    </dgm:pt>
    <dgm:pt modelId="{873A9409-796B-4326-BBCF-182E3D865D72}" type="pres">
      <dgm:prSet presAssocID="{40AA76E5-D890-4686-9EA0-F70FC6838872}" presName="accentRepeatNode" presStyleLbl="solidFgAcc1" presStyleIdx="2" presStyleCnt="7"/>
      <dgm:spPr/>
    </dgm:pt>
    <dgm:pt modelId="{462D6328-8BE5-4DF4-8413-9391CED2F670}" type="pres">
      <dgm:prSet presAssocID="{6A4A1A27-5FFB-40E7-9A70-D05475AFE2B4}" presName="text_4" presStyleLbl="node1" presStyleIdx="3" presStyleCnt="7">
        <dgm:presLayoutVars>
          <dgm:bulletEnabled val="1"/>
        </dgm:presLayoutVars>
      </dgm:prSet>
      <dgm:spPr/>
    </dgm:pt>
    <dgm:pt modelId="{F4369612-CDAA-4303-891E-EA7FDDAE4395}" type="pres">
      <dgm:prSet presAssocID="{6A4A1A27-5FFB-40E7-9A70-D05475AFE2B4}" presName="accent_4" presStyleCnt="0"/>
      <dgm:spPr/>
    </dgm:pt>
    <dgm:pt modelId="{8FD3D95A-D37F-4A0F-9B7B-2133C5448563}" type="pres">
      <dgm:prSet presAssocID="{6A4A1A27-5FFB-40E7-9A70-D05475AFE2B4}" presName="accentRepeatNode" presStyleLbl="solidFgAcc1" presStyleIdx="3" presStyleCnt="7"/>
      <dgm:spPr/>
    </dgm:pt>
    <dgm:pt modelId="{0CB1C565-CD5B-4369-A911-4BE0373B11AF}" type="pres">
      <dgm:prSet presAssocID="{E19A59B1-2A47-4811-BA45-AFFC0535A800}" presName="text_5" presStyleLbl="node1" presStyleIdx="4" presStyleCnt="7">
        <dgm:presLayoutVars>
          <dgm:bulletEnabled val="1"/>
        </dgm:presLayoutVars>
      </dgm:prSet>
      <dgm:spPr/>
    </dgm:pt>
    <dgm:pt modelId="{A66941D3-5603-4D3F-AAAE-16D54B7D1C9F}" type="pres">
      <dgm:prSet presAssocID="{E19A59B1-2A47-4811-BA45-AFFC0535A800}" presName="accent_5" presStyleCnt="0"/>
      <dgm:spPr/>
    </dgm:pt>
    <dgm:pt modelId="{AF81DD3E-F78C-47DC-BE4C-ABFADF522590}" type="pres">
      <dgm:prSet presAssocID="{E19A59B1-2A47-4811-BA45-AFFC0535A800}" presName="accentRepeatNode" presStyleLbl="solidFgAcc1" presStyleIdx="4" presStyleCnt="7"/>
      <dgm:spPr/>
    </dgm:pt>
    <dgm:pt modelId="{37F2B8EE-108E-4274-8FE5-94E1DD355AB4}" type="pres">
      <dgm:prSet presAssocID="{386A10CA-2FFC-41D3-9342-07C422A191FA}" presName="text_6" presStyleLbl="node1" presStyleIdx="5" presStyleCnt="7">
        <dgm:presLayoutVars>
          <dgm:bulletEnabled val="1"/>
        </dgm:presLayoutVars>
      </dgm:prSet>
      <dgm:spPr/>
    </dgm:pt>
    <dgm:pt modelId="{1B6DB779-CB7E-429E-A834-2BB94187504E}" type="pres">
      <dgm:prSet presAssocID="{386A10CA-2FFC-41D3-9342-07C422A191FA}" presName="accent_6" presStyleCnt="0"/>
      <dgm:spPr/>
    </dgm:pt>
    <dgm:pt modelId="{AB570F5C-655F-497F-A7DF-1EF014DB28BB}" type="pres">
      <dgm:prSet presAssocID="{386A10CA-2FFC-41D3-9342-07C422A191FA}" presName="accentRepeatNode" presStyleLbl="solidFgAcc1" presStyleIdx="5" presStyleCnt="7"/>
      <dgm:spPr/>
    </dgm:pt>
    <dgm:pt modelId="{1BE6ADF3-37A7-4534-9D20-746B5BFF8F3F}" type="pres">
      <dgm:prSet presAssocID="{954C7597-03FB-4067-B371-3E7B16CDFF9C}" presName="text_7" presStyleLbl="node1" presStyleIdx="6" presStyleCnt="7">
        <dgm:presLayoutVars>
          <dgm:bulletEnabled val="1"/>
        </dgm:presLayoutVars>
      </dgm:prSet>
      <dgm:spPr/>
    </dgm:pt>
    <dgm:pt modelId="{BFD6EE3D-BF94-4EBC-924E-8E05FCDE7177}" type="pres">
      <dgm:prSet presAssocID="{954C7597-03FB-4067-B371-3E7B16CDFF9C}" presName="accent_7" presStyleCnt="0"/>
      <dgm:spPr/>
    </dgm:pt>
    <dgm:pt modelId="{0D311ACA-4372-4E64-90DF-2B6A3F788EA0}" type="pres">
      <dgm:prSet presAssocID="{954C7597-03FB-4067-B371-3E7B16CDFF9C}" presName="accentRepeatNode" presStyleLbl="solidFgAcc1" presStyleIdx="6" presStyleCnt="7"/>
      <dgm:spPr/>
    </dgm:pt>
  </dgm:ptLst>
  <dgm:cxnLst>
    <dgm:cxn modelId="{F86A3100-B685-43EE-80EC-94109ED669D0}" type="presOf" srcId="{6A4A1A27-5FFB-40E7-9A70-D05475AFE2B4}" destId="{462D6328-8BE5-4DF4-8413-9391CED2F670}" srcOrd="0" destOrd="0" presId="urn:microsoft.com/office/officeart/2008/layout/VerticalCurvedList"/>
    <dgm:cxn modelId="{05E7CC01-CD90-43FD-B8BD-9D9ED6950146}" type="presOf" srcId="{E666E6BF-E29A-4983-A4A5-B08CE313F569}" destId="{7609CDDF-8F68-40AB-B27D-47315A342D9D}" srcOrd="0" destOrd="0" presId="urn:microsoft.com/office/officeart/2008/layout/VerticalCurvedList"/>
    <dgm:cxn modelId="{EBB3E51D-D16B-4BD2-AA7B-C15B387AE9FC}" type="presOf" srcId="{D46FE4B4-8E94-48FA-856C-C9BC555E3041}" destId="{F8FAF038-B041-4F7E-8643-C380E362AB19}" srcOrd="0" destOrd="0" presId="urn:microsoft.com/office/officeart/2008/layout/VerticalCurvedList"/>
    <dgm:cxn modelId="{8CA33320-8035-47B2-9644-1FE73461F5CE}" type="presOf" srcId="{954C7597-03FB-4067-B371-3E7B16CDFF9C}" destId="{1BE6ADF3-37A7-4534-9D20-746B5BFF8F3F}" srcOrd="0" destOrd="0" presId="urn:microsoft.com/office/officeart/2008/layout/VerticalCurvedList"/>
    <dgm:cxn modelId="{60210C27-F9C8-43F1-BBFF-003BBEBFF325}" type="presOf" srcId="{386A10CA-2FFC-41D3-9342-07C422A191FA}" destId="{37F2B8EE-108E-4274-8FE5-94E1DD355AB4}" srcOrd="0" destOrd="0" presId="urn:microsoft.com/office/officeart/2008/layout/VerticalCurvedList"/>
    <dgm:cxn modelId="{934AAE29-3E52-4BB7-BD75-9401293A9CF8}" srcId="{FC4DD74D-6B37-4D00-A607-7005E0014D63}" destId="{386A10CA-2FFC-41D3-9342-07C422A191FA}" srcOrd="5" destOrd="0" parTransId="{9EC9AD55-7F97-4090-89EB-66B61733802C}" sibTransId="{F44CB11B-A917-46C4-8627-AFB9DDFB17F5}"/>
    <dgm:cxn modelId="{50C8B940-5E79-4749-A33D-BD40CD8BEC97}" type="presOf" srcId="{40AA76E5-D890-4686-9EA0-F70FC6838872}" destId="{40359245-5286-4CCF-8E15-EEB8050539B6}" srcOrd="0" destOrd="0" presId="urn:microsoft.com/office/officeart/2008/layout/VerticalCurvedList"/>
    <dgm:cxn modelId="{E0396242-6DB5-45F9-B370-6E26DDD052F8}" srcId="{FC4DD74D-6B37-4D00-A607-7005E0014D63}" destId="{40AA76E5-D890-4686-9EA0-F70FC6838872}" srcOrd="2" destOrd="0" parTransId="{3D1ED77C-B5A0-4A0C-A335-CADC8E3A4B15}" sibTransId="{90495A56-F915-4992-B5C4-41720E23BDF6}"/>
    <dgm:cxn modelId="{50A17963-8CF2-4892-A04A-44586617B6E6}" type="presOf" srcId="{E19A59B1-2A47-4811-BA45-AFFC0535A800}" destId="{0CB1C565-CD5B-4369-A911-4BE0373B11AF}" srcOrd="0" destOrd="0" presId="urn:microsoft.com/office/officeart/2008/layout/VerticalCurvedList"/>
    <dgm:cxn modelId="{F8578B47-104A-437B-A80B-2460A3E9F06F}" srcId="{FC4DD74D-6B37-4D00-A607-7005E0014D63}" destId="{E19A59B1-2A47-4811-BA45-AFFC0535A800}" srcOrd="4" destOrd="0" parTransId="{AB25B8BE-6B37-48CF-8F38-0A60B1F8D065}" sibTransId="{E3F6D609-0D8F-4114-B104-86890BD86938}"/>
    <dgm:cxn modelId="{AC8CF254-15E8-4807-B1DE-F2E7BAF80A72}" type="presOf" srcId="{7990F5BE-4E5A-444B-8253-95643C7890B9}" destId="{C0607D44-EB49-4538-97F8-E4FBDC120380}" srcOrd="0" destOrd="0" presId="urn:microsoft.com/office/officeart/2008/layout/VerticalCurvedList"/>
    <dgm:cxn modelId="{42D532B1-8EAA-4922-A497-FD8460D09F4C}" srcId="{FC4DD74D-6B37-4D00-A607-7005E0014D63}" destId="{D46FE4B4-8E94-48FA-856C-C9BC555E3041}" srcOrd="0" destOrd="0" parTransId="{B38492EB-1A67-4A75-86CD-494ED5BDE3B2}" sibTransId="{7990F5BE-4E5A-444B-8253-95643C7890B9}"/>
    <dgm:cxn modelId="{445F01CF-8C57-443D-A40D-C6A128D2A091}" type="presOf" srcId="{FC4DD74D-6B37-4D00-A607-7005E0014D63}" destId="{1FE3C380-3603-46AC-8519-37709C504879}" srcOrd="0" destOrd="0" presId="urn:microsoft.com/office/officeart/2008/layout/VerticalCurvedList"/>
    <dgm:cxn modelId="{ECF3D6D1-3C15-4352-B1C2-F68E09B30CCF}" srcId="{FC4DD74D-6B37-4D00-A607-7005E0014D63}" destId="{23D615C1-CB78-4BB3-BD1F-FBCC3884E56E}" srcOrd="7" destOrd="0" parTransId="{0961D668-08B0-452D-AD5C-7BD4490D9B51}" sibTransId="{40141068-4EC4-4643-B242-1475FDE3F6B4}"/>
    <dgm:cxn modelId="{A4B3FEE6-95EE-4142-831F-FE0865CFB78D}" srcId="{FC4DD74D-6B37-4D00-A607-7005E0014D63}" destId="{E666E6BF-E29A-4983-A4A5-B08CE313F569}" srcOrd="1" destOrd="0" parTransId="{5EBE1942-3F9A-48D2-8F6C-985572625293}" sibTransId="{FBB7ECBE-8B0D-4637-ACFC-07C4960078D8}"/>
    <dgm:cxn modelId="{60BDEFEB-E000-48ED-84EF-DB3BED68A744}" srcId="{FC4DD74D-6B37-4D00-A607-7005E0014D63}" destId="{88D15BFF-8C0D-4A26-80DB-50720C6971C2}" srcOrd="8" destOrd="0" parTransId="{F75952F3-D498-46A1-8B02-8916D731CEF4}" sibTransId="{2599D78B-05C7-488A-B6D0-DE928A981E37}"/>
    <dgm:cxn modelId="{402399F7-CD20-456D-BF22-95895C3CE697}" srcId="{FC4DD74D-6B37-4D00-A607-7005E0014D63}" destId="{954C7597-03FB-4067-B371-3E7B16CDFF9C}" srcOrd="6" destOrd="0" parTransId="{DD6E69CC-3787-47E2-A27C-D63F39F7D080}" sibTransId="{4FF0146F-134C-4263-B7F3-68AE088340AE}"/>
    <dgm:cxn modelId="{56DD3DFC-230C-42D3-A8DC-0F253A60F8BE}" srcId="{FC4DD74D-6B37-4D00-A607-7005E0014D63}" destId="{6A4A1A27-5FFB-40E7-9A70-D05475AFE2B4}" srcOrd="3" destOrd="0" parTransId="{E5A88C1E-912D-4447-B8E5-39A3BA13FDD5}" sibTransId="{2D415DC1-7794-4447-A057-B82C480AF08D}"/>
    <dgm:cxn modelId="{6D4DB846-E5D2-4B22-B434-989377C11025}" type="presParOf" srcId="{1FE3C380-3603-46AC-8519-37709C504879}" destId="{A546EA5E-2594-4BCE-900F-BB5EBC5324A4}" srcOrd="0" destOrd="0" presId="urn:microsoft.com/office/officeart/2008/layout/VerticalCurvedList"/>
    <dgm:cxn modelId="{3EBC5DD7-07AD-49A6-96A0-6DB116780EAC}" type="presParOf" srcId="{A546EA5E-2594-4BCE-900F-BB5EBC5324A4}" destId="{4F408A82-85A4-4C40-819C-84628DC8198C}" srcOrd="0" destOrd="0" presId="urn:microsoft.com/office/officeart/2008/layout/VerticalCurvedList"/>
    <dgm:cxn modelId="{38AB92DE-32EA-410D-BDE4-AAE35196AE33}" type="presParOf" srcId="{4F408A82-85A4-4C40-819C-84628DC8198C}" destId="{0E62C487-4885-4856-870B-7525E8B5F550}" srcOrd="0" destOrd="0" presId="urn:microsoft.com/office/officeart/2008/layout/VerticalCurvedList"/>
    <dgm:cxn modelId="{FDB01457-FC56-41F5-A139-996765AFBFF6}" type="presParOf" srcId="{4F408A82-85A4-4C40-819C-84628DC8198C}" destId="{C0607D44-EB49-4538-97F8-E4FBDC120380}" srcOrd="1" destOrd="0" presId="urn:microsoft.com/office/officeart/2008/layout/VerticalCurvedList"/>
    <dgm:cxn modelId="{3A43D437-8A92-49AF-BB2B-71A12D5BA000}" type="presParOf" srcId="{4F408A82-85A4-4C40-819C-84628DC8198C}" destId="{257FE2D2-BAF6-47D0-9710-C1DEAB929F76}" srcOrd="2" destOrd="0" presId="urn:microsoft.com/office/officeart/2008/layout/VerticalCurvedList"/>
    <dgm:cxn modelId="{EAD46ED6-E1B4-42DC-974E-64AF2E9691BE}" type="presParOf" srcId="{4F408A82-85A4-4C40-819C-84628DC8198C}" destId="{73446671-78CC-42D1-9E3D-295682D3A598}" srcOrd="3" destOrd="0" presId="urn:microsoft.com/office/officeart/2008/layout/VerticalCurvedList"/>
    <dgm:cxn modelId="{E7C696D4-B87A-4FD6-8D2A-94EB1FCFBE86}" type="presParOf" srcId="{A546EA5E-2594-4BCE-900F-BB5EBC5324A4}" destId="{F8FAF038-B041-4F7E-8643-C380E362AB19}" srcOrd="1" destOrd="0" presId="urn:microsoft.com/office/officeart/2008/layout/VerticalCurvedList"/>
    <dgm:cxn modelId="{F6E92F7B-15DC-4BCD-9598-FA8A4F9E4807}" type="presParOf" srcId="{A546EA5E-2594-4BCE-900F-BB5EBC5324A4}" destId="{49CBE859-9CCD-4998-AA78-E3829F45FD3A}" srcOrd="2" destOrd="0" presId="urn:microsoft.com/office/officeart/2008/layout/VerticalCurvedList"/>
    <dgm:cxn modelId="{034D03EA-3A70-496A-AB78-60A6671D1812}" type="presParOf" srcId="{49CBE859-9CCD-4998-AA78-E3829F45FD3A}" destId="{55CC9F72-5167-4011-B8C4-011D99CF1D52}" srcOrd="0" destOrd="0" presId="urn:microsoft.com/office/officeart/2008/layout/VerticalCurvedList"/>
    <dgm:cxn modelId="{0179086F-C919-4CB6-AF96-18D59C5EC1AA}" type="presParOf" srcId="{A546EA5E-2594-4BCE-900F-BB5EBC5324A4}" destId="{7609CDDF-8F68-40AB-B27D-47315A342D9D}" srcOrd="3" destOrd="0" presId="urn:microsoft.com/office/officeart/2008/layout/VerticalCurvedList"/>
    <dgm:cxn modelId="{75B6D4FD-DBCA-4411-9211-A747C074B17C}" type="presParOf" srcId="{A546EA5E-2594-4BCE-900F-BB5EBC5324A4}" destId="{CECFA33F-980D-44D2-91AB-3370DB81BB2E}" srcOrd="4" destOrd="0" presId="urn:microsoft.com/office/officeart/2008/layout/VerticalCurvedList"/>
    <dgm:cxn modelId="{E7D4EE00-1F25-4C42-A6EF-FA9271914341}" type="presParOf" srcId="{CECFA33F-980D-44D2-91AB-3370DB81BB2E}" destId="{6C1C8F8C-B561-4EC2-B42E-185E4336CE04}" srcOrd="0" destOrd="0" presId="urn:microsoft.com/office/officeart/2008/layout/VerticalCurvedList"/>
    <dgm:cxn modelId="{FD6A9E6C-E665-4FAF-8E0F-BB1417F217E6}" type="presParOf" srcId="{A546EA5E-2594-4BCE-900F-BB5EBC5324A4}" destId="{40359245-5286-4CCF-8E15-EEB8050539B6}" srcOrd="5" destOrd="0" presId="urn:microsoft.com/office/officeart/2008/layout/VerticalCurvedList"/>
    <dgm:cxn modelId="{44EAB605-D670-453F-A053-0F592E0B3C20}" type="presParOf" srcId="{A546EA5E-2594-4BCE-900F-BB5EBC5324A4}" destId="{23D9CFCC-8595-4B55-B29A-BC3A7E7BAED2}" srcOrd="6" destOrd="0" presId="urn:microsoft.com/office/officeart/2008/layout/VerticalCurvedList"/>
    <dgm:cxn modelId="{10B75CED-FC2C-4006-A898-62DA11CCC949}" type="presParOf" srcId="{23D9CFCC-8595-4B55-B29A-BC3A7E7BAED2}" destId="{873A9409-796B-4326-BBCF-182E3D865D72}" srcOrd="0" destOrd="0" presId="urn:microsoft.com/office/officeart/2008/layout/VerticalCurvedList"/>
    <dgm:cxn modelId="{5CB4A006-BEC7-4F90-BB04-C7129D328981}" type="presParOf" srcId="{A546EA5E-2594-4BCE-900F-BB5EBC5324A4}" destId="{462D6328-8BE5-4DF4-8413-9391CED2F670}" srcOrd="7" destOrd="0" presId="urn:microsoft.com/office/officeart/2008/layout/VerticalCurvedList"/>
    <dgm:cxn modelId="{861839D4-05D3-4C41-AFD8-180EB92A7B19}" type="presParOf" srcId="{A546EA5E-2594-4BCE-900F-BB5EBC5324A4}" destId="{F4369612-CDAA-4303-891E-EA7FDDAE4395}" srcOrd="8" destOrd="0" presId="urn:microsoft.com/office/officeart/2008/layout/VerticalCurvedList"/>
    <dgm:cxn modelId="{CE353014-C77E-4DFA-96A0-92F8909DCD5A}" type="presParOf" srcId="{F4369612-CDAA-4303-891E-EA7FDDAE4395}" destId="{8FD3D95A-D37F-4A0F-9B7B-2133C5448563}" srcOrd="0" destOrd="0" presId="urn:microsoft.com/office/officeart/2008/layout/VerticalCurvedList"/>
    <dgm:cxn modelId="{EB55D0B1-3401-48A5-9E7A-701B407D57FA}" type="presParOf" srcId="{A546EA5E-2594-4BCE-900F-BB5EBC5324A4}" destId="{0CB1C565-CD5B-4369-A911-4BE0373B11AF}" srcOrd="9" destOrd="0" presId="urn:microsoft.com/office/officeart/2008/layout/VerticalCurvedList"/>
    <dgm:cxn modelId="{DD3744C0-59AF-47D3-912A-967B5EE6836B}" type="presParOf" srcId="{A546EA5E-2594-4BCE-900F-BB5EBC5324A4}" destId="{A66941D3-5603-4D3F-AAAE-16D54B7D1C9F}" srcOrd="10" destOrd="0" presId="urn:microsoft.com/office/officeart/2008/layout/VerticalCurvedList"/>
    <dgm:cxn modelId="{61A63F6D-919B-46CB-8381-5E1C7FAC835C}" type="presParOf" srcId="{A66941D3-5603-4D3F-AAAE-16D54B7D1C9F}" destId="{AF81DD3E-F78C-47DC-BE4C-ABFADF522590}" srcOrd="0" destOrd="0" presId="urn:microsoft.com/office/officeart/2008/layout/VerticalCurvedList"/>
    <dgm:cxn modelId="{D2008015-AD4C-42E2-B55F-ACE366903716}" type="presParOf" srcId="{A546EA5E-2594-4BCE-900F-BB5EBC5324A4}" destId="{37F2B8EE-108E-4274-8FE5-94E1DD355AB4}" srcOrd="11" destOrd="0" presId="urn:microsoft.com/office/officeart/2008/layout/VerticalCurvedList"/>
    <dgm:cxn modelId="{6370FA2F-2903-4A8E-9707-78C5B1F9B80D}" type="presParOf" srcId="{A546EA5E-2594-4BCE-900F-BB5EBC5324A4}" destId="{1B6DB779-CB7E-429E-A834-2BB94187504E}" srcOrd="12" destOrd="0" presId="urn:microsoft.com/office/officeart/2008/layout/VerticalCurvedList"/>
    <dgm:cxn modelId="{27F5C48B-9E77-4120-A6EF-396127061D89}" type="presParOf" srcId="{1B6DB779-CB7E-429E-A834-2BB94187504E}" destId="{AB570F5C-655F-497F-A7DF-1EF014DB28BB}" srcOrd="0" destOrd="0" presId="urn:microsoft.com/office/officeart/2008/layout/VerticalCurvedList"/>
    <dgm:cxn modelId="{B4A71C46-C520-4E1B-AEFB-42F12BB56D20}" type="presParOf" srcId="{A546EA5E-2594-4BCE-900F-BB5EBC5324A4}" destId="{1BE6ADF3-37A7-4534-9D20-746B5BFF8F3F}" srcOrd="13" destOrd="0" presId="urn:microsoft.com/office/officeart/2008/layout/VerticalCurvedList"/>
    <dgm:cxn modelId="{7144E304-7640-4544-9EC2-52066C6A05C0}" type="presParOf" srcId="{A546EA5E-2594-4BCE-900F-BB5EBC5324A4}" destId="{BFD6EE3D-BF94-4EBC-924E-8E05FCDE7177}" srcOrd="14" destOrd="0" presId="urn:microsoft.com/office/officeart/2008/layout/VerticalCurvedList"/>
    <dgm:cxn modelId="{F494F2B6-3C18-42D5-8EF6-D3A19AFCD813}" type="presParOf" srcId="{BFD6EE3D-BF94-4EBC-924E-8E05FCDE7177}" destId="{0D311ACA-4372-4E64-90DF-2B6A3F788EA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523DDA0-A46E-4EF7-BE92-C552B7253B6C}" type="doc">
      <dgm:prSet loTypeId="urn:microsoft.com/office/officeart/2005/8/layout/hierarchy3" loCatId="hierarchy" qsTypeId="urn:microsoft.com/office/officeart/2005/8/quickstyle/simple3" qsCatId="simple" csTypeId="urn:microsoft.com/office/officeart/2005/8/colors/accent1_2" csCatId="accent1" phldr="1"/>
      <dgm:spPr/>
      <dgm:t>
        <a:bodyPr/>
        <a:lstStyle/>
        <a:p>
          <a:endParaRPr lang="en-US"/>
        </a:p>
      </dgm:t>
    </dgm:pt>
    <dgm:pt modelId="{13BF7309-8296-408F-834F-4046EADAF5E5}">
      <dgm:prSet custT="1"/>
      <dgm:spPr/>
      <dgm:t>
        <a:bodyPr/>
        <a:lstStyle/>
        <a:p>
          <a:pPr rtl="0"/>
          <a:r>
            <a:rPr lang="en-US" sz="3600" dirty="0"/>
            <a:t>Literature Survey</a:t>
          </a:r>
        </a:p>
      </dgm:t>
    </dgm:pt>
    <dgm:pt modelId="{24C84A11-0C62-4533-ACBB-60FE56D068CC}" type="parTrans" cxnId="{0CB32BFF-BF61-4E7B-8F81-1A6A714FB1CE}">
      <dgm:prSet/>
      <dgm:spPr/>
      <dgm:t>
        <a:bodyPr/>
        <a:lstStyle/>
        <a:p>
          <a:endParaRPr lang="en-US"/>
        </a:p>
      </dgm:t>
    </dgm:pt>
    <dgm:pt modelId="{C422496E-F7B6-4FC6-8998-6C612E66EC58}" type="sibTrans" cxnId="{0CB32BFF-BF61-4E7B-8F81-1A6A714FB1CE}">
      <dgm:prSet/>
      <dgm:spPr/>
      <dgm:t>
        <a:bodyPr/>
        <a:lstStyle/>
        <a:p>
          <a:endParaRPr lang="en-US"/>
        </a:p>
      </dgm:t>
    </dgm:pt>
    <dgm:pt modelId="{344CEB0C-3B30-4B51-ACC1-B367BCB9F1E9}">
      <dgm:prSet/>
      <dgm:spPr>
        <a:solidFill>
          <a:srgbClr val="FFFF00">
            <a:alpha val="90000"/>
          </a:srgbClr>
        </a:solidFill>
      </dgm:spPr>
      <dgm:t>
        <a:bodyPr/>
        <a:lstStyle/>
        <a:p>
          <a:pPr rtl="0"/>
          <a:r>
            <a:rPr lang="en-US" dirty="0"/>
            <a:t>Library; Bibliographic database; Abstract database; Full-text database; On-line database; </a:t>
          </a:r>
          <a:r>
            <a:rPr lang="en-US" dirty="0" err="1"/>
            <a:t>Etc</a:t>
          </a:r>
          <a:r>
            <a:rPr lang="en-US" dirty="0"/>
            <a:t> </a:t>
          </a:r>
        </a:p>
      </dgm:t>
    </dgm:pt>
    <dgm:pt modelId="{9EAF32B6-CCCC-4DDD-94E7-A64335A2A992}" type="parTrans" cxnId="{CBE20871-8C4D-4250-941D-A437FFC31ED5}">
      <dgm:prSet/>
      <dgm:spPr/>
      <dgm:t>
        <a:bodyPr/>
        <a:lstStyle/>
        <a:p>
          <a:endParaRPr lang="en-US"/>
        </a:p>
      </dgm:t>
    </dgm:pt>
    <dgm:pt modelId="{4C708C90-0C2B-4F0F-8236-A35E729CBE08}" type="sibTrans" cxnId="{CBE20871-8C4D-4250-941D-A437FFC31ED5}">
      <dgm:prSet/>
      <dgm:spPr/>
      <dgm:t>
        <a:bodyPr/>
        <a:lstStyle/>
        <a:p>
          <a:endParaRPr lang="en-US"/>
        </a:p>
      </dgm:t>
    </dgm:pt>
    <dgm:pt modelId="{8DFD9E5F-BCBE-4B87-ACD5-D588F676304C}">
      <dgm:prSet custT="1"/>
      <dgm:spPr/>
      <dgm:t>
        <a:bodyPr/>
        <a:lstStyle/>
        <a:p>
          <a:pPr rtl="0"/>
          <a:r>
            <a:rPr lang="en-US" sz="3600" dirty="0"/>
            <a:t>Media Survey</a:t>
          </a:r>
        </a:p>
      </dgm:t>
    </dgm:pt>
    <dgm:pt modelId="{D703021F-EA82-40C6-AED3-1665E24E2A18}" type="parTrans" cxnId="{C1AB08D6-4094-4A46-8772-BFEC9AD068FF}">
      <dgm:prSet/>
      <dgm:spPr/>
      <dgm:t>
        <a:bodyPr/>
        <a:lstStyle/>
        <a:p>
          <a:endParaRPr lang="en-US"/>
        </a:p>
      </dgm:t>
    </dgm:pt>
    <dgm:pt modelId="{6B771C69-1975-4B5D-982B-8BAF0F485B6C}" type="sibTrans" cxnId="{C1AB08D6-4094-4A46-8772-BFEC9AD068FF}">
      <dgm:prSet/>
      <dgm:spPr/>
      <dgm:t>
        <a:bodyPr/>
        <a:lstStyle/>
        <a:p>
          <a:endParaRPr lang="en-US"/>
        </a:p>
      </dgm:t>
    </dgm:pt>
    <dgm:pt modelId="{E376AD23-68A1-469C-9206-EFA0A36D8377}">
      <dgm:prSet/>
      <dgm:spPr>
        <a:solidFill>
          <a:srgbClr val="FECCF7">
            <a:alpha val="89804"/>
          </a:srgbClr>
        </a:solidFill>
      </dgm:spPr>
      <dgm:t>
        <a:bodyPr/>
        <a:lstStyle/>
        <a:p>
          <a:pPr rtl="0"/>
          <a:r>
            <a:rPr lang="en-US" dirty="0"/>
            <a:t>News; Advertising; Public Voice; Column; Editorial; Editorial Cartoon; </a:t>
          </a:r>
          <a:r>
            <a:rPr lang="en-US" dirty="0" err="1"/>
            <a:t>Etc</a:t>
          </a:r>
          <a:endParaRPr lang="en-US" dirty="0"/>
        </a:p>
      </dgm:t>
    </dgm:pt>
    <dgm:pt modelId="{96D57C1F-9264-43B0-80D3-4F3CF1751B51}" type="parTrans" cxnId="{4A2A5E93-1895-4306-B898-7F7BC423BBDC}">
      <dgm:prSet/>
      <dgm:spPr/>
      <dgm:t>
        <a:bodyPr/>
        <a:lstStyle/>
        <a:p>
          <a:endParaRPr lang="en-US"/>
        </a:p>
      </dgm:t>
    </dgm:pt>
    <dgm:pt modelId="{1C8475F1-10DC-4252-86A1-E79454A8B94E}" type="sibTrans" cxnId="{4A2A5E93-1895-4306-B898-7F7BC423BBDC}">
      <dgm:prSet/>
      <dgm:spPr/>
      <dgm:t>
        <a:bodyPr/>
        <a:lstStyle/>
        <a:p>
          <a:endParaRPr lang="en-US"/>
        </a:p>
      </dgm:t>
    </dgm:pt>
    <dgm:pt modelId="{1309988E-87FB-4A88-929C-1909CFF7EDEC}" type="pres">
      <dgm:prSet presAssocID="{A523DDA0-A46E-4EF7-BE92-C552B7253B6C}" presName="diagram" presStyleCnt="0">
        <dgm:presLayoutVars>
          <dgm:chPref val="1"/>
          <dgm:dir/>
          <dgm:animOne val="branch"/>
          <dgm:animLvl val="lvl"/>
          <dgm:resizeHandles/>
        </dgm:presLayoutVars>
      </dgm:prSet>
      <dgm:spPr/>
    </dgm:pt>
    <dgm:pt modelId="{F219282C-F86A-4DB1-96F0-383E229EFB12}" type="pres">
      <dgm:prSet presAssocID="{13BF7309-8296-408F-834F-4046EADAF5E5}" presName="root" presStyleCnt="0"/>
      <dgm:spPr/>
    </dgm:pt>
    <dgm:pt modelId="{46BC9A45-9883-40E2-988F-A047B15EA04B}" type="pres">
      <dgm:prSet presAssocID="{13BF7309-8296-408F-834F-4046EADAF5E5}" presName="rootComposite" presStyleCnt="0"/>
      <dgm:spPr/>
    </dgm:pt>
    <dgm:pt modelId="{C2F60D3C-97DB-430F-8CF0-62E3038CF6C6}" type="pres">
      <dgm:prSet presAssocID="{13BF7309-8296-408F-834F-4046EADAF5E5}" presName="rootText" presStyleLbl="node1" presStyleIdx="0" presStyleCnt="2"/>
      <dgm:spPr/>
    </dgm:pt>
    <dgm:pt modelId="{2360FEC1-E343-4000-9320-DE0106CF153F}" type="pres">
      <dgm:prSet presAssocID="{13BF7309-8296-408F-834F-4046EADAF5E5}" presName="rootConnector" presStyleLbl="node1" presStyleIdx="0" presStyleCnt="2"/>
      <dgm:spPr/>
    </dgm:pt>
    <dgm:pt modelId="{9ABECBFB-3B55-43F2-BFDA-BA41911C09CF}" type="pres">
      <dgm:prSet presAssocID="{13BF7309-8296-408F-834F-4046EADAF5E5}" presName="childShape" presStyleCnt="0"/>
      <dgm:spPr/>
    </dgm:pt>
    <dgm:pt modelId="{7245D9C6-8FB6-4E23-B2A9-A7FD95AFBDA8}" type="pres">
      <dgm:prSet presAssocID="{9EAF32B6-CCCC-4DDD-94E7-A64335A2A992}" presName="Name13" presStyleLbl="parChTrans1D2" presStyleIdx="0" presStyleCnt="2"/>
      <dgm:spPr/>
    </dgm:pt>
    <dgm:pt modelId="{3742ACD2-D944-4BD2-ABC4-7F999343DD1A}" type="pres">
      <dgm:prSet presAssocID="{344CEB0C-3B30-4B51-ACC1-B367BCB9F1E9}" presName="childText" presStyleLbl="bgAcc1" presStyleIdx="0" presStyleCnt="2">
        <dgm:presLayoutVars>
          <dgm:bulletEnabled val="1"/>
        </dgm:presLayoutVars>
      </dgm:prSet>
      <dgm:spPr/>
    </dgm:pt>
    <dgm:pt modelId="{ED356E31-B1E6-4E9D-B24B-A9FFF38B9B79}" type="pres">
      <dgm:prSet presAssocID="{8DFD9E5F-BCBE-4B87-ACD5-D588F676304C}" presName="root" presStyleCnt="0"/>
      <dgm:spPr/>
    </dgm:pt>
    <dgm:pt modelId="{F584E64E-2776-4551-B128-8BBDDA124F1E}" type="pres">
      <dgm:prSet presAssocID="{8DFD9E5F-BCBE-4B87-ACD5-D588F676304C}" presName="rootComposite" presStyleCnt="0"/>
      <dgm:spPr/>
    </dgm:pt>
    <dgm:pt modelId="{3F1AA7F1-6047-4A27-BA4B-B567C8244FFA}" type="pres">
      <dgm:prSet presAssocID="{8DFD9E5F-BCBE-4B87-ACD5-D588F676304C}" presName="rootText" presStyleLbl="node1" presStyleIdx="1" presStyleCnt="2" custLinFactNeighborX="544"/>
      <dgm:spPr/>
    </dgm:pt>
    <dgm:pt modelId="{A9821A19-51A2-4236-B770-55CE5B9AFC37}" type="pres">
      <dgm:prSet presAssocID="{8DFD9E5F-BCBE-4B87-ACD5-D588F676304C}" presName="rootConnector" presStyleLbl="node1" presStyleIdx="1" presStyleCnt="2"/>
      <dgm:spPr/>
    </dgm:pt>
    <dgm:pt modelId="{B5D11BCE-68DD-434E-847E-CAAF3ADC1F1E}" type="pres">
      <dgm:prSet presAssocID="{8DFD9E5F-BCBE-4B87-ACD5-D588F676304C}" presName="childShape" presStyleCnt="0"/>
      <dgm:spPr/>
    </dgm:pt>
    <dgm:pt modelId="{6EB88462-A167-45FF-B7CB-233E8A22ADC8}" type="pres">
      <dgm:prSet presAssocID="{96D57C1F-9264-43B0-80D3-4F3CF1751B51}" presName="Name13" presStyleLbl="parChTrans1D2" presStyleIdx="1" presStyleCnt="2"/>
      <dgm:spPr/>
    </dgm:pt>
    <dgm:pt modelId="{B1CB84E4-9AD9-4146-96F7-110E62D9DE4C}" type="pres">
      <dgm:prSet presAssocID="{E376AD23-68A1-469C-9206-EFA0A36D8377}" presName="childText" presStyleLbl="bgAcc1" presStyleIdx="1" presStyleCnt="2">
        <dgm:presLayoutVars>
          <dgm:bulletEnabled val="1"/>
        </dgm:presLayoutVars>
      </dgm:prSet>
      <dgm:spPr/>
    </dgm:pt>
  </dgm:ptLst>
  <dgm:cxnLst>
    <dgm:cxn modelId="{2C596231-1A39-474D-A7E1-EBB55DF63DEE}" type="presOf" srcId="{96D57C1F-9264-43B0-80D3-4F3CF1751B51}" destId="{6EB88462-A167-45FF-B7CB-233E8A22ADC8}" srcOrd="0" destOrd="0" presId="urn:microsoft.com/office/officeart/2005/8/layout/hierarchy3"/>
    <dgm:cxn modelId="{CAD28350-5DDE-48F1-A182-D0EA9D17D4B1}" type="presOf" srcId="{8DFD9E5F-BCBE-4B87-ACD5-D588F676304C}" destId="{3F1AA7F1-6047-4A27-BA4B-B567C8244FFA}" srcOrd="0" destOrd="0" presId="urn:microsoft.com/office/officeart/2005/8/layout/hierarchy3"/>
    <dgm:cxn modelId="{CBE20871-8C4D-4250-941D-A437FFC31ED5}" srcId="{13BF7309-8296-408F-834F-4046EADAF5E5}" destId="{344CEB0C-3B30-4B51-ACC1-B367BCB9F1E9}" srcOrd="0" destOrd="0" parTransId="{9EAF32B6-CCCC-4DDD-94E7-A64335A2A992}" sibTransId="{4C708C90-0C2B-4F0F-8236-A35E729CBE08}"/>
    <dgm:cxn modelId="{D934BF72-89AC-41ED-BBED-F670E9AE73C0}" type="presOf" srcId="{13BF7309-8296-408F-834F-4046EADAF5E5}" destId="{C2F60D3C-97DB-430F-8CF0-62E3038CF6C6}" srcOrd="0" destOrd="0" presId="urn:microsoft.com/office/officeart/2005/8/layout/hierarchy3"/>
    <dgm:cxn modelId="{22A3E777-5B32-4EE5-9889-9FFBB25A9EEB}" type="presOf" srcId="{13BF7309-8296-408F-834F-4046EADAF5E5}" destId="{2360FEC1-E343-4000-9320-DE0106CF153F}" srcOrd="1" destOrd="0" presId="urn:microsoft.com/office/officeart/2005/8/layout/hierarchy3"/>
    <dgm:cxn modelId="{4A2A5E93-1895-4306-B898-7F7BC423BBDC}" srcId="{8DFD9E5F-BCBE-4B87-ACD5-D588F676304C}" destId="{E376AD23-68A1-469C-9206-EFA0A36D8377}" srcOrd="0" destOrd="0" parTransId="{96D57C1F-9264-43B0-80D3-4F3CF1751B51}" sibTransId="{1C8475F1-10DC-4252-86A1-E79454A8B94E}"/>
    <dgm:cxn modelId="{724BE3BA-E6AA-4942-A19D-DCBFFA2635C9}" type="presOf" srcId="{344CEB0C-3B30-4B51-ACC1-B367BCB9F1E9}" destId="{3742ACD2-D944-4BD2-ABC4-7F999343DD1A}" srcOrd="0" destOrd="0" presId="urn:microsoft.com/office/officeart/2005/8/layout/hierarchy3"/>
    <dgm:cxn modelId="{A49857C5-AC07-4F1D-AC42-49DBCA9A03DE}" type="presOf" srcId="{9EAF32B6-CCCC-4DDD-94E7-A64335A2A992}" destId="{7245D9C6-8FB6-4E23-B2A9-A7FD95AFBDA8}" srcOrd="0" destOrd="0" presId="urn:microsoft.com/office/officeart/2005/8/layout/hierarchy3"/>
    <dgm:cxn modelId="{0B7EEBCA-1D0B-4913-A29A-DFA586A79525}" type="presOf" srcId="{E376AD23-68A1-469C-9206-EFA0A36D8377}" destId="{B1CB84E4-9AD9-4146-96F7-110E62D9DE4C}" srcOrd="0" destOrd="0" presId="urn:microsoft.com/office/officeart/2005/8/layout/hierarchy3"/>
    <dgm:cxn modelId="{C1AB08D6-4094-4A46-8772-BFEC9AD068FF}" srcId="{A523DDA0-A46E-4EF7-BE92-C552B7253B6C}" destId="{8DFD9E5F-BCBE-4B87-ACD5-D588F676304C}" srcOrd="1" destOrd="0" parTransId="{D703021F-EA82-40C6-AED3-1665E24E2A18}" sibTransId="{6B771C69-1975-4B5D-982B-8BAF0F485B6C}"/>
    <dgm:cxn modelId="{A54D1AE2-E25B-4D39-A4F2-A613CAC7E51C}" type="presOf" srcId="{8DFD9E5F-BCBE-4B87-ACD5-D588F676304C}" destId="{A9821A19-51A2-4236-B770-55CE5B9AFC37}" srcOrd="1" destOrd="0" presId="urn:microsoft.com/office/officeart/2005/8/layout/hierarchy3"/>
    <dgm:cxn modelId="{A83AE1E4-0AB8-446F-BD94-29C7A7FDAAF2}" type="presOf" srcId="{A523DDA0-A46E-4EF7-BE92-C552B7253B6C}" destId="{1309988E-87FB-4A88-929C-1909CFF7EDEC}" srcOrd="0" destOrd="0" presId="urn:microsoft.com/office/officeart/2005/8/layout/hierarchy3"/>
    <dgm:cxn modelId="{0CB32BFF-BF61-4E7B-8F81-1A6A714FB1CE}" srcId="{A523DDA0-A46E-4EF7-BE92-C552B7253B6C}" destId="{13BF7309-8296-408F-834F-4046EADAF5E5}" srcOrd="0" destOrd="0" parTransId="{24C84A11-0C62-4533-ACBB-60FE56D068CC}" sibTransId="{C422496E-F7B6-4FC6-8998-6C612E66EC58}"/>
    <dgm:cxn modelId="{7505ECDB-25E6-4461-94E4-267EE455DD63}" type="presParOf" srcId="{1309988E-87FB-4A88-929C-1909CFF7EDEC}" destId="{F219282C-F86A-4DB1-96F0-383E229EFB12}" srcOrd="0" destOrd="0" presId="urn:microsoft.com/office/officeart/2005/8/layout/hierarchy3"/>
    <dgm:cxn modelId="{C53E6E93-51E4-400C-B64F-687CD7EEEDC7}" type="presParOf" srcId="{F219282C-F86A-4DB1-96F0-383E229EFB12}" destId="{46BC9A45-9883-40E2-988F-A047B15EA04B}" srcOrd="0" destOrd="0" presId="urn:microsoft.com/office/officeart/2005/8/layout/hierarchy3"/>
    <dgm:cxn modelId="{FDA51A61-60D1-492A-B46D-5952F66BFB1A}" type="presParOf" srcId="{46BC9A45-9883-40E2-988F-A047B15EA04B}" destId="{C2F60D3C-97DB-430F-8CF0-62E3038CF6C6}" srcOrd="0" destOrd="0" presId="urn:microsoft.com/office/officeart/2005/8/layout/hierarchy3"/>
    <dgm:cxn modelId="{0CE18703-A787-4FCF-AC18-D28F14BCA03B}" type="presParOf" srcId="{46BC9A45-9883-40E2-988F-A047B15EA04B}" destId="{2360FEC1-E343-4000-9320-DE0106CF153F}" srcOrd="1" destOrd="0" presId="urn:microsoft.com/office/officeart/2005/8/layout/hierarchy3"/>
    <dgm:cxn modelId="{67008332-25F4-49A9-BF58-D31647A68A1F}" type="presParOf" srcId="{F219282C-F86A-4DB1-96F0-383E229EFB12}" destId="{9ABECBFB-3B55-43F2-BFDA-BA41911C09CF}" srcOrd="1" destOrd="0" presId="urn:microsoft.com/office/officeart/2005/8/layout/hierarchy3"/>
    <dgm:cxn modelId="{FF5B6762-AB86-4B2D-8C9A-D9CA67213732}" type="presParOf" srcId="{9ABECBFB-3B55-43F2-BFDA-BA41911C09CF}" destId="{7245D9C6-8FB6-4E23-B2A9-A7FD95AFBDA8}" srcOrd="0" destOrd="0" presId="urn:microsoft.com/office/officeart/2005/8/layout/hierarchy3"/>
    <dgm:cxn modelId="{98F62230-AEC9-4A8A-94A3-DFAA55D571A7}" type="presParOf" srcId="{9ABECBFB-3B55-43F2-BFDA-BA41911C09CF}" destId="{3742ACD2-D944-4BD2-ABC4-7F999343DD1A}" srcOrd="1" destOrd="0" presId="urn:microsoft.com/office/officeart/2005/8/layout/hierarchy3"/>
    <dgm:cxn modelId="{C309ABD7-2EF4-43A2-9E92-0F75EDF53C04}" type="presParOf" srcId="{1309988E-87FB-4A88-929C-1909CFF7EDEC}" destId="{ED356E31-B1E6-4E9D-B24B-A9FFF38B9B79}" srcOrd="1" destOrd="0" presId="urn:microsoft.com/office/officeart/2005/8/layout/hierarchy3"/>
    <dgm:cxn modelId="{9B0D45EB-DE5C-458A-90BE-58397265499E}" type="presParOf" srcId="{ED356E31-B1E6-4E9D-B24B-A9FFF38B9B79}" destId="{F584E64E-2776-4551-B128-8BBDDA124F1E}" srcOrd="0" destOrd="0" presId="urn:microsoft.com/office/officeart/2005/8/layout/hierarchy3"/>
    <dgm:cxn modelId="{BD9976AA-6D18-473D-8F98-391C21769CB8}" type="presParOf" srcId="{F584E64E-2776-4551-B128-8BBDDA124F1E}" destId="{3F1AA7F1-6047-4A27-BA4B-B567C8244FFA}" srcOrd="0" destOrd="0" presId="urn:microsoft.com/office/officeart/2005/8/layout/hierarchy3"/>
    <dgm:cxn modelId="{6626644D-B853-4810-AF71-AA3A59AAAD4E}" type="presParOf" srcId="{F584E64E-2776-4551-B128-8BBDDA124F1E}" destId="{A9821A19-51A2-4236-B770-55CE5B9AFC37}" srcOrd="1" destOrd="0" presId="urn:microsoft.com/office/officeart/2005/8/layout/hierarchy3"/>
    <dgm:cxn modelId="{96FA30F5-5F93-4048-956F-F23B4D54B1E9}" type="presParOf" srcId="{ED356E31-B1E6-4E9D-B24B-A9FFF38B9B79}" destId="{B5D11BCE-68DD-434E-847E-CAAF3ADC1F1E}" srcOrd="1" destOrd="0" presId="urn:microsoft.com/office/officeart/2005/8/layout/hierarchy3"/>
    <dgm:cxn modelId="{16E032A2-F9EB-4683-B59F-9E10B5D32FC8}" type="presParOf" srcId="{B5D11BCE-68DD-434E-847E-CAAF3ADC1F1E}" destId="{6EB88462-A167-45FF-B7CB-233E8A22ADC8}" srcOrd="0" destOrd="0" presId="urn:microsoft.com/office/officeart/2005/8/layout/hierarchy3"/>
    <dgm:cxn modelId="{69F3DBB8-1134-467F-AFA3-00EA24A7E320}" type="presParOf" srcId="{B5D11BCE-68DD-434E-847E-CAAF3ADC1F1E}" destId="{B1CB84E4-9AD9-4146-96F7-110E62D9DE4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0E46A48-DEA5-44D6-9E15-F407EDCCB243}" type="doc">
      <dgm:prSet loTypeId="urn:microsoft.com/office/officeart/2008/layout/AlternatingPictureBlocks" loCatId="list" qsTypeId="urn:microsoft.com/office/officeart/2005/8/quickstyle/simple1" qsCatId="simple" csTypeId="urn:microsoft.com/office/officeart/2005/8/colors/accent0_2" csCatId="mainScheme" phldr="1"/>
      <dgm:spPr/>
    </dgm:pt>
    <dgm:pt modelId="{94DA065C-330A-428B-B97D-CD1699235435}">
      <dgm:prSet phldrT="[Text]"/>
      <dgm:spPr/>
      <dgm:t>
        <a:bodyPr/>
        <a:lstStyle/>
        <a:p>
          <a:r>
            <a:rPr lang="en-US" dirty="0" err="1">
              <a:latin typeface="Arial Unicode MS" pitchFamily="34" charset="-128"/>
              <a:ea typeface="Arial Unicode MS" pitchFamily="34" charset="-128"/>
              <a:cs typeface="Arial Unicode MS" pitchFamily="34" charset="-128"/>
            </a:rPr>
            <a:t>Verstehen</a:t>
          </a:r>
          <a:endParaRPr lang="en-US" dirty="0">
            <a:latin typeface="Arial Unicode MS" pitchFamily="34" charset="-128"/>
            <a:ea typeface="Arial Unicode MS" pitchFamily="34" charset="-128"/>
            <a:cs typeface="Arial Unicode MS" pitchFamily="34" charset="-128"/>
          </a:endParaRPr>
        </a:p>
      </dgm:t>
    </dgm:pt>
    <dgm:pt modelId="{57D6A990-CAAE-48DA-936D-634D52B986C6}" type="parTrans" cxnId="{E3981D6F-7C89-4008-AC4F-DE6D0A2544BE}">
      <dgm:prSet/>
      <dgm:spPr/>
      <dgm:t>
        <a:bodyPr/>
        <a:lstStyle/>
        <a:p>
          <a:endParaRPr lang="en-US">
            <a:latin typeface="Arial Unicode MS" pitchFamily="34" charset="-128"/>
            <a:ea typeface="Arial Unicode MS" pitchFamily="34" charset="-128"/>
            <a:cs typeface="Arial Unicode MS" pitchFamily="34" charset="-128"/>
          </a:endParaRPr>
        </a:p>
      </dgm:t>
    </dgm:pt>
    <dgm:pt modelId="{51A99BE5-1D0C-4A2A-A59C-09C5550F9A98}" type="sibTrans" cxnId="{E3981D6F-7C89-4008-AC4F-DE6D0A2544BE}">
      <dgm:prSet/>
      <dgm:spPr/>
      <dgm:t>
        <a:bodyPr/>
        <a:lstStyle/>
        <a:p>
          <a:endParaRPr lang="en-US">
            <a:latin typeface="Arial Unicode MS" pitchFamily="34" charset="-128"/>
            <a:ea typeface="Arial Unicode MS" pitchFamily="34" charset="-128"/>
            <a:cs typeface="Arial Unicode MS" pitchFamily="34" charset="-128"/>
          </a:endParaRPr>
        </a:p>
      </dgm:t>
    </dgm:pt>
    <dgm:pt modelId="{E835F721-1C4A-4E5E-AAC4-0C2897BECEAF}">
      <dgm:prSet phldrT="[Text]"/>
      <dgm:spPr/>
      <dgm:t>
        <a:bodyPr/>
        <a:lstStyle/>
        <a:p>
          <a:r>
            <a:rPr lang="en-US" dirty="0" err="1">
              <a:latin typeface="Arial Unicode MS" pitchFamily="34" charset="-128"/>
              <a:ea typeface="Arial Unicode MS" pitchFamily="34" charset="-128"/>
              <a:cs typeface="Arial Unicode MS" pitchFamily="34" charset="-128"/>
            </a:rPr>
            <a:t>Pendekatan</a:t>
          </a:r>
          <a:r>
            <a:rPr lang="en-US" dirty="0">
              <a:latin typeface="Arial Unicode MS" pitchFamily="34" charset="-128"/>
              <a:ea typeface="Arial Unicode MS" pitchFamily="34" charset="-128"/>
              <a:cs typeface="Arial Unicode MS" pitchFamily="34" charset="-128"/>
            </a:rPr>
            <a:t> </a:t>
          </a:r>
          <a:r>
            <a:rPr lang="en-US" dirty="0" err="1">
              <a:latin typeface="Arial Unicode MS" pitchFamily="34" charset="-128"/>
              <a:ea typeface="Arial Unicode MS" pitchFamily="34" charset="-128"/>
              <a:cs typeface="Arial Unicode MS" pitchFamily="34" charset="-128"/>
            </a:rPr>
            <a:t>Emik</a:t>
          </a:r>
          <a:endParaRPr lang="en-US" dirty="0">
            <a:latin typeface="Arial Unicode MS" pitchFamily="34" charset="-128"/>
            <a:ea typeface="Arial Unicode MS" pitchFamily="34" charset="-128"/>
            <a:cs typeface="Arial Unicode MS" pitchFamily="34" charset="-128"/>
          </a:endParaRPr>
        </a:p>
      </dgm:t>
    </dgm:pt>
    <dgm:pt modelId="{22973E04-D59A-46DB-BED0-A7DA6B00A266}" type="parTrans" cxnId="{58FAE7D0-7180-44E4-97A7-20F6121BA1A4}">
      <dgm:prSet/>
      <dgm:spPr/>
      <dgm:t>
        <a:bodyPr/>
        <a:lstStyle/>
        <a:p>
          <a:endParaRPr lang="en-US">
            <a:latin typeface="Arial Unicode MS" pitchFamily="34" charset="-128"/>
            <a:ea typeface="Arial Unicode MS" pitchFamily="34" charset="-128"/>
            <a:cs typeface="Arial Unicode MS" pitchFamily="34" charset="-128"/>
          </a:endParaRPr>
        </a:p>
      </dgm:t>
    </dgm:pt>
    <dgm:pt modelId="{ED003EC4-41CC-42AA-B397-CFDE54E51695}" type="sibTrans" cxnId="{58FAE7D0-7180-44E4-97A7-20F6121BA1A4}">
      <dgm:prSet/>
      <dgm:spPr/>
      <dgm:t>
        <a:bodyPr/>
        <a:lstStyle/>
        <a:p>
          <a:endParaRPr lang="en-US">
            <a:latin typeface="Arial Unicode MS" pitchFamily="34" charset="-128"/>
            <a:ea typeface="Arial Unicode MS" pitchFamily="34" charset="-128"/>
            <a:cs typeface="Arial Unicode MS" pitchFamily="34" charset="-128"/>
          </a:endParaRPr>
        </a:p>
      </dgm:t>
    </dgm:pt>
    <dgm:pt modelId="{02A5C7C9-D112-491C-BDD9-E55B5354E078}">
      <dgm:prSet phldrT="[Text]"/>
      <dgm:spPr/>
      <dgm:t>
        <a:bodyPr/>
        <a:lstStyle/>
        <a:p>
          <a:r>
            <a:rPr lang="en-US" dirty="0" err="1">
              <a:latin typeface="Arial Unicode MS" pitchFamily="34" charset="-128"/>
              <a:ea typeface="Arial Unicode MS" pitchFamily="34" charset="-128"/>
              <a:cs typeface="Arial Unicode MS" pitchFamily="34" charset="-128"/>
            </a:rPr>
            <a:t>Subjektivitas</a:t>
          </a:r>
          <a:endParaRPr lang="en-US" dirty="0">
            <a:latin typeface="Arial Unicode MS" pitchFamily="34" charset="-128"/>
            <a:ea typeface="Arial Unicode MS" pitchFamily="34" charset="-128"/>
            <a:cs typeface="Arial Unicode MS" pitchFamily="34" charset="-128"/>
          </a:endParaRPr>
        </a:p>
      </dgm:t>
    </dgm:pt>
    <dgm:pt modelId="{A90A8A9D-6201-4B67-99B6-F6B52B9CBDC8}" type="parTrans" cxnId="{510D9C8B-514A-496A-870D-33DBE0156C0A}">
      <dgm:prSet/>
      <dgm:spPr/>
      <dgm:t>
        <a:bodyPr/>
        <a:lstStyle/>
        <a:p>
          <a:endParaRPr lang="en-US">
            <a:latin typeface="Arial Unicode MS" pitchFamily="34" charset="-128"/>
            <a:ea typeface="Arial Unicode MS" pitchFamily="34" charset="-128"/>
            <a:cs typeface="Arial Unicode MS" pitchFamily="34" charset="-128"/>
          </a:endParaRPr>
        </a:p>
      </dgm:t>
    </dgm:pt>
    <dgm:pt modelId="{03762E6B-D556-4F12-832C-45DD506B4B56}" type="sibTrans" cxnId="{510D9C8B-514A-496A-870D-33DBE0156C0A}">
      <dgm:prSet/>
      <dgm:spPr/>
      <dgm:t>
        <a:bodyPr/>
        <a:lstStyle/>
        <a:p>
          <a:endParaRPr lang="en-US">
            <a:latin typeface="Arial Unicode MS" pitchFamily="34" charset="-128"/>
            <a:ea typeface="Arial Unicode MS" pitchFamily="34" charset="-128"/>
            <a:cs typeface="Arial Unicode MS" pitchFamily="34" charset="-128"/>
          </a:endParaRPr>
        </a:p>
      </dgm:t>
    </dgm:pt>
    <dgm:pt modelId="{80A26531-913E-453A-8EE1-2AB734BDC812}" type="pres">
      <dgm:prSet presAssocID="{20E46A48-DEA5-44D6-9E15-F407EDCCB243}" presName="linearFlow" presStyleCnt="0">
        <dgm:presLayoutVars>
          <dgm:dir/>
          <dgm:resizeHandles val="exact"/>
        </dgm:presLayoutVars>
      </dgm:prSet>
      <dgm:spPr/>
    </dgm:pt>
    <dgm:pt modelId="{EB2426B5-3350-440A-AF19-6B63BC2A5D26}" type="pres">
      <dgm:prSet presAssocID="{94DA065C-330A-428B-B97D-CD1699235435}" presName="comp" presStyleCnt="0"/>
      <dgm:spPr/>
    </dgm:pt>
    <dgm:pt modelId="{27EA4E74-8A79-4740-A716-8D62F10B97C6}" type="pres">
      <dgm:prSet presAssocID="{94DA065C-330A-428B-B97D-CD1699235435}" presName="rect2" presStyleLbl="node1" presStyleIdx="0" presStyleCnt="3">
        <dgm:presLayoutVars>
          <dgm:bulletEnabled val="1"/>
        </dgm:presLayoutVars>
      </dgm:prSet>
      <dgm:spPr/>
    </dgm:pt>
    <dgm:pt modelId="{116EC107-AFA7-4238-8217-BB74582C3A77}" type="pres">
      <dgm:prSet presAssocID="{94DA065C-330A-428B-B97D-CD1699235435}" presName="rect1" presStyleLbl="lnNode1" presStyleIdx="0" presStyleCnt="3"/>
      <dgm:spPr>
        <a:blipFill rotWithShape="1">
          <a:blip xmlns:r="http://schemas.openxmlformats.org/officeDocument/2006/relationships" r:embed="rId1"/>
          <a:stretch>
            <a:fillRect/>
          </a:stretch>
        </a:blipFill>
      </dgm:spPr>
    </dgm:pt>
    <dgm:pt modelId="{BC12523F-85DA-4A85-B417-0E2678F8D874}" type="pres">
      <dgm:prSet presAssocID="{51A99BE5-1D0C-4A2A-A59C-09C5550F9A98}" presName="sibTrans" presStyleCnt="0"/>
      <dgm:spPr/>
    </dgm:pt>
    <dgm:pt modelId="{98C192D3-5738-4B8C-86F9-87A750C765DA}" type="pres">
      <dgm:prSet presAssocID="{E835F721-1C4A-4E5E-AAC4-0C2897BECEAF}" presName="comp" presStyleCnt="0"/>
      <dgm:spPr/>
    </dgm:pt>
    <dgm:pt modelId="{9E330CFC-0D75-4DDB-8430-78362A6E8A06}" type="pres">
      <dgm:prSet presAssocID="{E835F721-1C4A-4E5E-AAC4-0C2897BECEAF}" presName="rect2" presStyleLbl="node1" presStyleIdx="1" presStyleCnt="3">
        <dgm:presLayoutVars>
          <dgm:bulletEnabled val="1"/>
        </dgm:presLayoutVars>
      </dgm:prSet>
      <dgm:spPr/>
    </dgm:pt>
    <dgm:pt modelId="{56EDD2AC-5342-4336-8F00-497A89D1500A}" type="pres">
      <dgm:prSet presAssocID="{E835F721-1C4A-4E5E-AAC4-0C2897BECEAF}" presName="rect1" presStyleLbl="lnNode1" presStyleIdx="1" presStyleCnt="3"/>
      <dgm:spPr>
        <a:blipFill rotWithShape="1">
          <a:blip xmlns:r="http://schemas.openxmlformats.org/officeDocument/2006/relationships" r:embed="rId2"/>
          <a:stretch>
            <a:fillRect/>
          </a:stretch>
        </a:blipFill>
      </dgm:spPr>
    </dgm:pt>
    <dgm:pt modelId="{A1839D59-381E-43FC-8BC9-B5B1E1332BFB}" type="pres">
      <dgm:prSet presAssocID="{ED003EC4-41CC-42AA-B397-CFDE54E51695}" presName="sibTrans" presStyleCnt="0"/>
      <dgm:spPr/>
    </dgm:pt>
    <dgm:pt modelId="{52815892-88D4-4F58-8ABE-046A132C0E29}" type="pres">
      <dgm:prSet presAssocID="{02A5C7C9-D112-491C-BDD9-E55B5354E078}" presName="comp" presStyleCnt="0"/>
      <dgm:spPr/>
    </dgm:pt>
    <dgm:pt modelId="{C73A927E-A628-481F-95FD-5F70BD71019C}" type="pres">
      <dgm:prSet presAssocID="{02A5C7C9-D112-491C-BDD9-E55B5354E078}" presName="rect2" presStyleLbl="node1" presStyleIdx="2" presStyleCnt="3">
        <dgm:presLayoutVars>
          <dgm:bulletEnabled val="1"/>
        </dgm:presLayoutVars>
      </dgm:prSet>
      <dgm:spPr/>
    </dgm:pt>
    <dgm:pt modelId="{1F7BD08D-C76B-49F6-9BFC-E065C800C3A1}" type="pres">
      <dgm:prSet presAssocID="{02A5C7C9-D112-491C-BDD9-E55B5354E078}" presName="rect1" presStyleLbl="lnNode1" presStyleIdx="2" presStyleCnt="3"/>
      <dgm:spPr>
        <a:blipFill rotWithShape="1">
          <a:blip xmlns:r="http://schemas.openxmlformats.org/officeDocument/2006/relationships" r:embed="rId3"/>
          <a:stretch>
            <a:fillRect/>
          </a:stretch>
        </a:blipFill>
      </dgm:spPr>
    </dgm:pt>
  </dgm:ptLst>
  <dgm:cxnLst>
    <dgm:cxn modelId="{EBBE3004-507C-4CD4-A72C-2D2277D80B75}" type="presOf" srcId="{94DA065C-330A-428B-B97D-CD1699235435}" destId="{27EA4E74-8A79-4740-A716-8D62F10B97C6}" srcOrd="0" destOrd="0" presId="urn:microsoft.com/office/officeart/2008/layout/AlternatingPictureBlocks"/>
    <dgm:cxn modelId="{E3981D6F-7C89-4008-AC4F-DE6D0A2544BE}" srcId="{20E46A48-DEA5-44D6-9E15-F407EDCCB243}" destId="{94DA065C-330A-428B-B97D-CD1699235435}" srcOrd="0" destOrd="0" parTransId="{57D6A990-CAAE-48DA-936D-634D52B986C6}" sibTransId="{51A99BE5-1D0C-4A2A-A59C-09C5550F9A98}"/>
    <dgm:cxn modelId="{510D9C8B-514A-496A-870D-33DBE0156C0A}" srcId="{20E46A48-DEA5-44D6-9E15-F407EDCCB243}" destId="{02A5C7C9-D112-491C-BDD9-E55B5354E078}" srcOrd="2" destOrd="0" parTransId="{A90A8A9D-6201-4B67-99B6-F6B52B9CBDC8}" sibTransId="{03762E6B-D556-4F12-832C-45DD506B4B56}"/>
    <dgm:cxn modelId="{8B1C5A97-FDBA-4997-9773-97C47C61F010}" type="presOf" srcId="{E835F721-1C4A-4E5E-AAC4-0C2897BECEAF}" destId="{9E330CFC-0D75-4DDB-8430-78362A6E8A06}" srcOrd="0" destOrd="0" presId="urn:microsoft.com/office/officeart/2008/layout/AlternatingPictureBlocks"/>
    <dgm:cxn modelId="{DA085FC4-4EF6-4EB3-8032-EED5C1DEEC08}" type="presOf" srcId="{02A5C7C9-D112-491C-BDD9-E55B5354E078}" destId="{C73A927E-A628-481F-95FD-5F70BD71019C}" srcOrd="0" destOrd="0" presId="urn:microsoft.com/office/officeart/2008/layout/AlternatingPictureBlocks"/>
    <dgm:cxn modelId="{58FAE7D0-7180-44E4-97A7-20F6121BA1A4}" srcId="{20E46A48-DEA5-44D6-9E15-F407EDCCB243}" destId="{E835F721-1C4A-4E5E-AAC4-0C2897BECEAF}" srcOrd="1" destOrd="0" parTransId="{22973E04-D59A-46DB-BED0-A7DA6B00A266}" sibTransId="{ED003EC4-41CC-42AA-B397-CFDE54E51695}"/>
    <dgm:cxn modelId="{642F84F0-5794-441F-9151-286B5D090A21}" type="presOf" srcId="{20E46A48-DEA5-44D6-9E15-F407EDCCB243}" destId="{80A26531-913E-453A-8EE1-2AB734BDC812}" srcOrd="0" destOrd="0" presId="urn:microsoft.com/office/officeart/2008/layout/AlternatingPictureBlocks"/>
    <dgm:cxn modelId="{2595150B-DB9D-4C08-AD0C-B5437AD43728}" type="presParOf" srcId="{80A26531-913E-453A-8EE1-2AB734BDC812}" destId="{EB2426B5-3350-440A-AF19-6B63BC2A5D26}" srcOrd="0" destOrd="0" presId="urn:microsoft.com/office/officeart/2008/layout/AlternatingPictureBlocks"/>
    <dgm:cxn modelId="{C12D1A3C-30C8-4414-9016-A2C2BA68BE22}" type="presParOf" srcId="{EB2426B5-3350-440A-AF19-6B63BC2A5D26}" destId="{27EA4E74-8A79-4740-A716-8D62F10B97C6}" srcOrd="0" destOrd="0" presId="urn:microsoft.com/office/officeart/2008/layout/AlternatingPictureBlocks"/>
    <dgm:cxn modelId="{CE4BF3C8-B1DB-4858-8C2B-B2D4EC5351C4}" type="presParOf" srcId="{EB2426B5-3350-440A-AF19-6B63BC2A5D26}" destId="{116EC107-AFA7-4238-8217-BB74582C3A77}" srcOrd="1" destOrd="0" presId="urn:microsoft.com/office/officeart/2008/layout/AlternatingPictureBlocks"/>
    <dgm:cxn modelId="{41D6FC33-6874-475D-A6C5-2FB32EC00D61}" type="presParOf" srcId="{80A26531-913E-453A-8EE1-2AB734BDC812}" destId="{BC12523F-85DA-4A85-B417-0E2678F8D874}" srcOrd="1" destOrd="0" presId="urn:microsoft.com/office/officeart/2008/layout/AlternatingPictureBlocks"/>
    <dgm:cxn modelId="{09B4FCD4-6557-4357-BA46-98CB387FA9E6}" type="presParOf" srcId="{80A26531-913E-453A-8EE1-2AB734BDC812}" destId="{98C192D3-5738-4B8C-86F9-87A750C765DA}" srcOrd="2" destOrd="0" presId="urn:microsoft.com/office/officeart/2008/layout/AlternatingPictureBlocks"/>
    <dgm:cxn modelId="{088DF642-783A-4ED6-878D-AEE96FE2CD18}" type="presParOf" srcId="{98C192D3-5738-4B8C-86F9-87A750C765DA}" destId="{9E330CFC-0D75-4DDB-8430-78362A6E8A06}" srcOrd="0" destOrd="0" presId="urn:microsoft.com/office/officeart/2008/layout/AlternatingPictureBlocks"/>
    <dgm:cxn modelId="{EDAA13C0-82B2-4D0D-9569-EF5685DFBBB5}" type="presParOf" srcId="{98C192D3-5738-4B8C-86F9-87A750C765DA}" destId="{56EDD2AC-5342-4336-8F00-497A89D1500A}" srcOrd="1" destOrd="0" presId="urn:microsoft.com/office/officeart/2008/layout/AlternatingPictureBlocks"/>
    <dgm:cxn modelId="{ECC985AC-C8D2-4BDA-B597-AB46C6E3D175}" type="presParOf" srcId="{80A26531-913E-453A-8EE1-2AB734BDC812}" destId="{A1839D59-381E-43FC-8BC9-B5B1E1332BFB}" srcOrd="3" destOrd="0" presId="urn:microsoft.com/office/officeart/2008/layout/AlternatingPictureBlocks"/>
    <dgm:cxn modelId="{0361269A-130E-4190-96B7-5AEC0DFC8760}" type="presParOf" srcId="{80A26531-913E-453A-8EE1-2AB734BDC812}" destId="{52815892-88D4-4F58-8ABE-046A132C0E29}" srcOrd="4" destOrd="0" presId="urn:microsoft.com/office/officeart/2008/layout/AlternatingPictureBlocks"/>
    <dgm:cxn modelId="{54A20269-FC3E-4F68-9FCC-54CD39B3195E}" type="presParOf" srcId="{52815892-88D4-4F58-8ABE-046A132C0E29}" destId="{C73A927E-A628-481F-95FD-5F70BD71019C}" srcOrd="0" destOrd="0" presId="urn:microsoft.com/office/officeart/2008/layout/AlternatingPictureBlocks"/>
    <dgm:cxn modelId="{C3E8C3FD-02F4-415F-BC5A-690A1F3756F2}" type="presParOf" srcId="{52815892-88D4-4F58-8ABE-046A132C0E29}" destId="{1F7BD08D-C76B-49F6-9BFC-E065C800C3A1}"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01F36BD-3A9A-4CCA-89BA-2B9EC219B122}" type="doc">
      <dgm:prSet loTypeId="urn:microsoft.com/office/officeart/2005/8/layout/hList6" loCatId="list" qsTypeId="urn:microsoft.com/office/officeart/2005/8/quickstyle/simple1" qsCatId="simple" csTypeId="urn:microsoft.com/office/officeart/2005/8/colors/accent0_1" csCatId="mainScheme" phldr="1"/>
      <dgm:spPr/>
      <dgm:t>
        <a:bodyPr/>
        <a:lstStyle/>
        <a:p>
          <a:endParaRPr lang="en-US"/>
        </a:p>
      </dgm:t>
    </dgm:pt>
    <dgm:pt modelId="{F0E9914E-F061-451D-AB7B-72248490BAEC}">
      <dgm:prSet custT="1"/>
      <dgm:spPr>
        <a:solidFill>
          <a:schemeClr val="accent1">
            <a:lumMod val="60000"/>
            <a:lumOff val="40000"/>
          </a:schemeClr>
        </a:solidFill>
      </dgm:spPr>
      <dgm:t>
        <a:bodyPr/>
        <a:lstStyle/>
        <a:p>
          <a:pPr rtl="0"/>
          <a:r>
            <a:rPr lang="id-ID" sz="2000" dirty="0"/>
            <a:t>Memahami p</a:t>
          </a:r>
          <a:r>
            <a:rPr lang="en-US" sz="2000" dirty="0"/>
            <a:t>e</a:t>
          </a:r>
          <a:r>
            <a:rPr lang="id-ID" sz="2000" dirty="0"/>
            <a:t>rilaku, kepercayaan, opini, emosi dari perspektif partisipan dalam penelitian itu sendiri</a:t>
          </a:r>
          <a:endParaRPr lang="en-US" sz="2000" dirty="0"/>
        </a:p>
      </dgm:t>
    </dgm:pt>
    <dgm:pt modelId="{7E9CB2B2-1710-4218-881F-6D41C544094D}" type="parTrans" cxnId="{D6EACA9D-8E86-4764-A1C9-1259676BB141}">
      <dgm:prSet/>
      <dgm:spPr/>
      <dgm:t>
        <a:bodyPr/>
        <a:lstStyle/>
        <a:p>
          <a:endParaRPr lang="en-US" sz="1600"/>
        </a:p>
      </dgm:t>
    </dgm:pt>
    <dgm:pt modelId="{A3C77D87-CABC-4293-8201-9A311B769034}" type="sibTrans" cxnId="{D6EACA9D-8E86-4764-A1C9-1259676BB141}">
      <dgm:prSet/>
      <dgm:spPr/>
      <dgm:t>
        <a:bodyPr/>
        <a:lstStyle/>
        <a:p>
          <a:endParaRPr lang="en-US" sz="1600"/>
        </a:p>
      </dgm:t>
    </dgm:pt>
    <dgm:pt modelId="{DDE976FE-62E8-4B81-9C76-BE282C23C51F}">
      <dgm:prSet custT="1"/>
      <dgm:spPr>
        <a:solidFill>
          <a:schemeClr val="accent1"/>
        </a:solidFill>
      </dgm:spPr>
      <dgm:t>
        <a:bodyPr/>
        <a:lstStyle/>
        <a:p>
          <a:pPr rtl="0"/>
          <a:r>
            <a:rPr lang="id-ID" sz="2000" dirty="0"/>
            <a:t>Memahami dan dan  menjelaskan pandangan setiap orang dan perilakunya</a:t>
          </a:r>
          <a:endParaRPr lang="en-US" sz="2000" dirty="0"/>
        </a:p>
      </dgm:t>
    </dgm:pt>
    <dgm:pt modelId="{C423F302-B8B3-4536-90D3-4A9B02971F4E}" type="parTrans" cxnId="{6600D0F9-5743-4E03-A933-5B052DB86698}">
      <dgm:prSet/>
      <dgm:spPr/>
      <dgm:t>
        <a:bodyPr/>
        <a:lstStyle/>
        <a:p>
          <a:endParaRPr lang="en-US" sz="1600"/>
        </a:p>
      </dgm:t>
    </dgm:pt>
    <dgm:pt modelId="{BA47C9DD-54F6-4145-AFC3-4D4C654D955A}" type="sibTrans" cxnId="{6600D0F9-5743-4E03-A933-5B052DB86698}">
      <dgm:prSet/>
      <dgm:spPr/>
      <dgm:t>
        <a:bodyPr/>
        <a:lstStyle/>
        <a:p>
          <a:endParaRPr lang="en-US" sz="1600"/>
        </a:p>
      </dgm:t>
    </dgm:pt>
    <dgm:pt modelId="{E80F98B4-5275-4EE0-8FB3-D7AFF0E72B68}">
      <dgm:prSet custT="1"/>
      <dgm:spPr>
        <a:solidFill>
          <a:schemeClr val="accent1">
            <a:lumMod val="20000"/>
            <a:lumOff val="80000"/>
          </a:schemeClr>
        </a:solidFill>
      </dgm:spPr>
      <dgm:t>
        <a:bodyPr/>
        <a:lstStyle/>
        <a:p>
          <a:pPr rtl="0"/>
          <a:r>
            <a:rPr lang="id-ID" sz="2000" dirty="0"/>
            <a:t>Memahami proses, seperti bagaimana orang membuat keputusan, menegosiasi suatu pekerjaan atau mengatur suatu bisnis</a:t>
          </a:r>
          <a:endParaRPr lang="en-US" sz="2000" dirty="0"/>
        </a:p>
      </dgm:t>
    </dgm:pt>
    <dgm:pt modelId="{8FBADF3D-68D8-4945-B3B1-ED43041E2B8B}" type="parTrans" cxnId="{C99DAED9-33A0-4497-A907-BB15C4DC0220}">
      <dgm:prSet/>
      <dgm:spPr/>
      <dgm:t>
        <a:bodyPr/>
        <a:lstStyle/>
        <a:p>
          <a:endParaRPr lang="en-US" sz="1600"/>
        </a:p>
      </dgm:t>
    </dgm:pt>
    <dgm:pt modelId="{2A9DA090-B8FB-4637-B4EE-EDF90F596EA7}" type="sibTrans" cxnId="{C99DAED9-33A0-4497-A907-BB15C4DC0220}">
      <dgm:prSet/>
      <dgm:spPr/>
      <dgm:t>
        <a:bodyPr/>
        <a:lstStyle/>
        <a:p>
          <a:endParaRPr lang="en-US" sz="1600"/>
        </a:p>
      </dgm:t>
    </dgm:pt>
    <dgm:pt modelId="{B0B711AA-5A94-4699-A4B8-F81A895ED906}">
      <dgm:prSet custT="1"/>
      <dgm:spPr>
        <a:solidFill>
          <a:schemeClr val="accent1">
            <a:lumMod val="40000"/>
            <a:lumOff val="60000"/>
          </a:schemeClr>
        </a:solidFill>
      </dgm:spPr>
      <dgm:t>
        <a:bodyPr/>
        <a:lstStyle/>
        <a:p>
          <a:pPr rtl="0"/>
          <a:r>
            <a:rPr lang="id-ID" sz="2000" dirty="0"/>
            <a:t>Membongkar atau menemukan makna yang seseorang berikan untuk pengalaman mereka</a:t>
          </a:r>
          <a:endParaRPr lang="en-US" sz="2000" dirty="0"/>
        </a:p>
      </dgm:t>
    </dgm:pt>
    <dgm:pt modelId="{C49086CE-D349-4C45-985F-BA46037901C8}" type="parTrans" cxnId="{15C6988F-91B6-4597-84CF-6A714055C357}">
      <dgm:prSet/>
      <dgm:spPr/>
      <dgm:t>
        <a:bodyPr/>
        <a:lstStyle/>
        <a:p>
          <a:endParaRPr lang="en-US" sz="1600"/>
        </a:p>
      </dgm:t>
    </dgm:pt>
    <dgm:pt modelId="{46E04960-D43F-4DEE-AE52-33DF0FDFBBDC}" type="sibTrans" cxnId="{15C6988F-91B6-4597-84CF-6A714055C357}">
      <dgm:prSet/>
      <dgm:spPr/>
      <dgm:t>
        <a:bodyPr/>
        <a:lstStyle/>
        <a:p>
          <a:endParaRPr lang="en-US" sz="1600"/>
        </a:p>
      </dgm:t>
    </dgm:pt>
    <dgm:pt modelId="{A95557B1-C1AC-4B5D-9E8D-4CD8587A2479}">
      <dgm:prSet custT="1"/>
      <dgm:spPr>
        <a:solidFill>
          <a:schemeClr val="accent1">
            <a:lumMod val="60000"/>
            <a:lumOff val="40000"/>
          </a:schemeClr>
        </a:solidFill>
      </dgm:spPr>
      <dgm:t>
        <a:bodyPr/>
        <a:lstStyle/>
        <a:p>
          <a:pPr rtl="0"/>
          <a:r>
            <a:rPr lang="id-ID" sz="2000" dirty="0"/>
            <a:t>Memahami interaksi sosial di antara orang orang dan norma norma serta nilai yang dibagikan di antara mereka</a:t>
          </a:r>
          <a:endParaRPr lang="en-US" sz="2000" dirty="0"/>
        </a:p>
      </dgm:t>
    </dgm:pt>
    <dgm:pt modelId="{0EBD40E3-87AF-4CF3-BD3D-9AC407543411}" type="parTrans" cxnId="{CE43717D-5C83-43D2-AF23-C6CF0B856991}">
      <dgm:prSet/>
      <dgm:spPr/>
      <dgm:t>
        <a:bodyPr/>
        <a:lstStyle/>
        <a:p>
          <a:endParaRPr lang="en-US" sz="1600"/>
        </a:p>
      </dgm:t>
    </dgm:pt>
    <dgm:pt modelId="{3AD7AA6C-89F0-4113-9765-19AC3B584385}" type="sibTrans" cxnId="{CE43717D-5C83-43D2-AF23-C6CF0B856991}">
      <dgm:prSet/>
      <dgm:spPr/>
      <dgm:t>
        <a:bodyPr/>
        <a:lstStyle/>
        <a:p>
          <a:endParaRPr lang="en-US" sz="1600"/>
        </a:p>
      </dgm:t>
    </dgm:pt>
    <dgm:pt modelId="{8D5907B5-362B-4748-AF03-E0CD7FAC7118}">
      <dgm:prSet custT="1"/>
      <dgm:spPr>
        <a:solidFill>
          <a:schemeClr val="accent2">
            <a:lumMod val="60000"/>
            <a:lumOff val="40000"/>
          </a:schemeClr>
        </a:solidFill>
      </dgm:spPr>
      <dgm:t>
        <a:bodyPr/>
        <a:lstStyle/>
        <a:p>
          <a:pPr rtl="0"/>
          <a:r>
            <a:rPr lang="id-ID" sz="2000" dirty="0"/>
            <a:t>Mengidentifikasi konteks sosial, budaya, ekonomi dan konteks fisik untuk isu isu penelitian</a:t>
          </a:r>
          <a:endParaRPr lang="en-US" sz="2000" dirty="0"/>
        </a:p>
      </dgm:t>
    </dgm:pt>
    <dgm:pt modelId="{ED374E55-EDB2-4CC3-AF5F-F4AB6193F054}" type="parTrans" cxnId="{7A2A1A6D-3836-4C9D-82F6-D096CDFE2541}">
      <dgm:prSet/>
      <dgm:spPr/>
      <dgm:t>
        <a:bodyPr/>
        <a:lstStyle/>
        <a:p>
          <a:endParaRPr lang="en-US" sz="1600"/>
        </a:p>
      </dgm:t>
    </dgm:pt>
    <dgm:pt modelId="{B5A0A8F4-B3E9-48C1-9495-DE663F48DC11}" type="sibTrans" cxnId="{7A2A1A6D-3836-4C9D-82F6-D096CDFE2541}">
      <dgm:prSet/>
      <dgm:spPr/>
      <dgm:t>
        <a:bodyPr/>
        <a:lstStyle/>
        <a:p>
          <a:endParaRPr lang="en-US" sz="1600"/>
        </a:p>
      </dgm:t>
    </dgm:pt>
    <dgm:pt modelId="{961161FD-73ED-4AA2-88DF-93E3BD6BFC9F}" type="pres">
      <dgm:prSet presAssocID="{C01F36BD-3A9A-4CCA-89BA-2B9EC219B122}" presName="Name0" presStyleCnt="0">
        <dgm:presLayoutVars>
          <dgm:dir/>
          <dgm:resizeHandles val="exact"/>
        </dgm:presLayoutVars>
      </dgm:prSet>
      <dgm:spPr/>
    </dgm:pt>
    <dgm:pt modelId="{546E6705-B868-42B6-919F-D159874B9F5A}" type="pres">
      <dgm:prSet presAssocID="{F0E9914E-F061-451D-AB7B-72248490BAEC}" presName="node" presStyleLbl="node1" presStyleIdx="0" presStyleCnt="6">
        <dgm:presLayoutVars>
          <dgm:bulletEnabled val="1"/>
        </dgm:presLayoutVars>
      </dgm:prSet>
      <dgm:spPr/>
    </dgm:pt>
    <dgm:pt modelId="{B9DF4E32-DE8B-4309-9662-3EB96E4585C1}" type="pres">
      <dgm:prSet presAssocID="{A3C77D87-CABC-4293-8201-9A311B769034}" presName="sibTrans" presStyleCnt="0"/>
      <dgm:spPr/>
    </dgm:pt>
    <dgm:pt modelId="{4AB1FDA1-9925-4800-B9FD-0C1F628EB27D}" type="pres">
      <dgm:prSet presAssocID="{DDE976FE-62E8-4B81-9C76-BE282C23C51F}" presName="node" presStyleLbl="node1" presStyleIdx="1" presStyleCnt="6">
        <dgm:presLayoutVars>
          <dgm:bulletEnabled val="1"/>
        </dgm:presLayoutVars>
      </dgm:prSet>
      <dgm:spPr/>
    </dgm:pt>
    <dgm:pt modelId="{78773145-D33B-4056-94B3-7024ED251E8F}" type="pres">
      <dgm:prSet presAssocID="{BA47C9DD-54F6-4145-AFC3-4D4C654D955A}" presName="sibTrans" presStyleCnt="0"/>
      <dgm:spPr/>
    </dgm:pt>
    <dgm:pt modelId="{07A338DE-E1C3-4D37-9F05-89FB0E86F864}" type="pres">
      <dgm:prSet presAssocID="{E80F98B4-5275-4EE0-8FB3-D7AFF0E72B68}" presName="node" presStyleLbl="node1" presStyleIdx="2" presStyleCnt="6">
        <dgm:presLayoutVars>
          <dgm:bulletEnabled val="1"/>
        </dgm:presLayoutVars>
      </dgm:prSet>
      <dgm:spPr/>
    </dgm:pt>
    <dgm:pt modelId="{CB7FC2F7-A1A5-48F8-A756-C5DE2E23C8CD}" type="pres">
      <dgm:prSet presAssocID="{2A9DA090-B8FB-4637-B4EE-EDF90F596EA7}" presName="sibTrans" presStyleCnt="0"/>
      <dgm:spPr/>
    </dgm:pt>
    <dgm:pt modelId="{B2A78B62-3823-438F-91E2-5075120D6428}" type="pres">
      <dgm:prSet presAssocID="{B0B711AA-5A94-4699-A4B8-F81A895ED906}" presName="node" presStyleLbl="node1" presStyleIdx="3" presStyleCnt="6">
        <dgm:presLayoutVars>
          <dgm:bulletEnabled val="1"/>
        </dgm:presLayoutVars>
      </dgm:prSet>
      <dgm:spPr/>
    </dgm:pt>
    <dgm:pt modelId="{3DFC273B-4DFE-4825-A7DB-68451E9BF8AB}" type="pres">
      <dgm:prSet presAssocID="{46E04960-D43F-4DEE-AE52-33DF0FDFBBDC}" presName="sibTrans" presStyleCnt="0"/>
      <dgm:spPr/>
    </dgm:pt>
    <dgm:pt modelId="{EBFC6895-D9EF-4879-9685-9D93DD2F2CF4}" type="pres">
      <dgm:prSet presAssocID="{A95557B1-C1AC-4B5D-9E8D-4CD8587A2479}" presName="node" presStyleLbl="node1" presStyleIdx="4" presStyleCnt="6">
        <dgm:presLayoutVars>
          <dgm:bulletEnabled val="1"/>
        </dgm:presLayoutVars>
      </dgm:prSet>
      <dgm:spPr/>
    </dgm:pt>
    <dgm:pt modelId="{9961BC5A-8969-4D5C-B8D8-3E4D6A6F6C68}" type="pres">
      <dgm:prSet presAssocID="{3AD7AA6C-89F0-4113-9765-19AC3B584385}" presName="sibTrans" presStyleCnt="0"/>
      <dgm:spPr/>
    </dgm:pt>
    <dgm:pt modelId="{BAC7B5B2-9C21-490D-8283-C6A7AD0C6ECB}" type="pres">
      <dgm:prSet presAssocID="{8D5907B5-362B-4748-AF03-E0CD7FAC7118}" presName="node" presStyleLbl="node1" presStyleIdx="5" presStyleCnt="6">
        <dgm:presLayoutVars>
          <dgm:bulletEnabled val="1"/>
        </dgm:presLayoutVars>
      </dgm:prSet>
      <dgm:spPr/>
    </dgm:pt>
  </dgm:ptLst>
  <dgm:cxnLst>
    <dgm:cxn modelId="{C5923329-218B-4037-A144-02A234E03C78}" type="presOf" srcId="{DDE976FE-62E8-4B81-9C76-BE282C23C51F}" destId="{4AB1FDA1-9925-4800-B9FD-0C1F628EB27D}" srcOrd="0" destOrd="0" presId="urn:microsoft.com/office/officeart/2005/8/layout/hList6"/>
    <dgm:cxn modelId="{0B320A2C-2541-4611-8B45-DD0D0BBBFF20}" type="presOf" srcId="{C01F36BD-3A9A-4CCA-89BA-2B9EC219B122}" destId="{961161FD-73ED-4AA2-88DF-93E3BD6BFC9F}" srcOrd="0" destOrd="0" presId="urn:microsoft.com/office/officeart/2005/8/layout/hList6"/>
    <dgm:cxn modelId="{60A63864-94DB-4246-9E9F-10CBC815A281}" type="presOf" srcId="{F0E9914E-F061-451D-AB7B-72248490BAEC}" destId="{546E6705-B868-42B6-919F-D159874B9F5A}" srcOrd="0" destOrd="0" presId="urn:microsoft.com/office/officeart/2005/8/layout/hList6"/>
    <dgm:cxn modelId="{7A2A1A6D-3836-4C9D-82F6-D096CDFE2541}" srcId="{C01F36BD-3A9A-4CCA-89BA-2B9EC219B122}" destId="{8D5907B5-362B-4748-AF03-E0CD7FAC7118}" srcOrd="5" destOrd="0" parTransId="{ED374E55-EDB2-4CC3-AF5F-F4AB6193F054}" sibTransId="{B5A0A8F4-B3E9-48C1-9495-DE663F48DC11}"/>
    <dgm:cxn modelId="{829E095A-3793-4B41-916F-A251B8B190E6}" type="presOf" srcId="{8D5907B5-362B-4748-AF03-E0CD7FAC7118}" destId="{BAC7B5B2-9C21-490D-8283-C6A7AD0C6ECB}" srcOrd="0" destOrd="0" presId="urn:microsoft.com/office/officeart/2005/8/layout/hList6"/>
    <dgm:cxn modelId="{CE43717D-5C83-43D2-AF23-C6CF0B856991}" srcId="{C01F36BD-3A9A-4CCA-89BA-2B9EC219B122}" destId="{A95557B1-C1AC-4B5D-9E8D-4CD8587A2479}" srcOrd="4" destOrd="0" parTransId="{0EBD40E3-87AF-4CF3-BD3D-9AC407543411}" sibTransId="{3AD7AA6C-89F0-4113-9765-19AC3B584385}"/>
    <dgm:cxn modelId="{15C6988F-91B6-4597-84CF-6A714055C357}" srcId="{C01F36BD-3A9A-4CCA-89BA-2B9EC219B122}" destId="{B0B711AA-5A94-4699-A4B8-F81A895ED906}" srcOrd="3" destOrd="0" parTransId="{C49086CE-D349-4C45-985F-BA46037901C8}" sibTransId="{46E04960-D43F-4DEE-AE52-33DF0FDFBBDC}"/>
    <dgm:cxn modelId="{D6EACA9D-8E86-4764-A1C9-1259676BB141}" srcId="{C01F36BD-3A9A-4CCA-89BA-2B9EC219B122}" destId="{F0E9914E-F061-451D-AB7B-72248490BAEC}" srcOrd="0" destOrd="0" parTransId="{7E9CB2B2-1710-4218-881F-6D41C544094D}" sibTransId="{A3C77D87-CABC-4293-8201-9A311B769034}"/>
    <dgm:cxn modelId="{7C4646AC-1AE5-4B06-B2DF-2871A9E5E552}" type="presOf" srcId="{A95557B1-C1AC-4B5D-9E8D-4CD8587A2479}" destId="{EBFC6895-D9EF-4879-9685-9D93DD2F2CF4}" srcOrd="0" destOrd="0" presId="urn:microsoft.com/office/officeart/2005/8/layout/hList6"/>
    <dgm:cxn modelId="{C99DAED9-33A0-4497-A907-BB15C4DC0220}" srcId="{C01F36BD-3A9A-4CCA-89BA-2B9EC219B122}" destId="{E80F98B4-5275-4EE0-8FB3-D7AFF0E72B68}" srcOrd="2" destOrd="0" parTransId="{8FBADF3D-68D8-4945-B3B1-ED43041E2B8B}" sibTransId="{2A9DA090-B8FB-4637-B4EE-EDF90F596EA7}"/>
    <dgm:cxn modelId="{60F4E5EB-2FD5-4A10-AFCA-396F3F20DD0E}" type="presOf" srcId="{E80F98B4-5275-4EE0-8FB3-D7AFF0E72B68}" destId="{07A338DE-E1C3-4D37-9F05-89FB0E86F864}" srcOrd="0" destOrd="0" presId="urn:microsoft.com/office/officeart/2005/8/layout/hList6"/>
    <dgm:cxn modelId="{6600D0F9-5743-4E03-A933-5B052DB86698}" srcId="{C01F36BD-3A9A-4CCA-89BA-2B9EC219B122}" destId="{DDE976FE-62E8-4B81-9C76-BE282C23C51F}" srcOrd="1" destOrd="0" parTransId="{C423F302-B8B3-4536-90D3-4A9B02971F4E}" sibTransId="{BA47C9DD-54F6-4145-AFC3-4D4C654D955A}"/>
    <dgm:cxn modelId="{1BFBE0FB-7B1D-418D-9E06-080AFB4B620C}" type="presOf" srcId="{B0B711AA-5A94-4699-A4B8-F81A895ED906}" destId="{B2A78B62-3823-438F-91E2-5075120D6428}" srcOrd="0" destOrd="0" presId="urn:microsoft.com/office/officeart/2005/8/layout/hList6"/>
    <dgm:cxn modelId="{0C079162-CC63-4CED-98E0-A6818C04CD47}" type="presParOf" srcId="{961161FD-73ED-4AA2-88DF-93E3BD6BFC9F}" destId="{546E6705-B868-42B6-919F-D159874B9F5A}" srcOrd="0" destOrd="0" presId="urn:microsoft.com/office/officeart/2005/8/layout/hList6"/>
    <dgm:cxn modelId="{DB4233B9-D5F0-41D2-A7D3-9E60AD9E0604}" type="presParOf" srcId="{961161FD-73ED-4AA2-88DF-93E3BD6BFC9F}" destId="{B9DF4E32-DE8B-4309-9662-3EB96E4585C1}" srcOrd="1" destOrd="0" presId="urn:microsoft.com/office/officeart/2005/8/layout/hList6"/>
    <dgm:cxn modelId="{1CE74101-D565-4EEA-963D-6DAD49B490BC}" type="presParOf" srcId="{961161FD-73ED-4AA2-88DF-93E3BD6BFC9F}" destId="{4AB1FDA1-9925-4800-B9FD-0C1F628EB27D}" srcOrd="2" destOrd="0" presId="urn:microsoft.com/office/officeart/2005/8/layout/hList6"/>
    <dgm:cxn modelId="{635DC64A-B04E-41DD-A4F3-050B16DA9A35}" type="presParOf" srcId="{961161FD-73ED-4AA2-88DF-93E3BD6BFC9F}" destId="{78773145-D33B-4056-94B3-7024ED251E8F}" srcOrd="3" destOrd="0" presId="urn:microsoft.com/office/officeart/2005/8/layout/hList6"/>
    <dgm:cxn modelId="{62873D0A-90A3-4DD3-985F-31B690DDDDD0}" type="presParOf" srcId="{961161FD-73ED-4AA2-88DF-93E3BD6BFC9F}" destId="{07A338DE-E1C3-4D37-9F05-89FB0E86F864}" srcOrd="4" destOrd="0" presId="urn:microsoft.com/office/officeart/2005/8/layout/hList6"/>
    <dgm:cxn modelId="{30692E2D-AD31-4251-B708-E3DE6F6E4E8D}" type="presParOf" srcId="{961161FD-73ED-4AA2-88DF-93E3BD6BFC9F}" destId="{CB7FC2F7-A1A5-48F8-A756-C5DE2E23C8CD}" srcOrd="5" destOrd="0" presId="urn:microsoft.com/office/officeart/2005/8/layout/hList6"/>
    <dgm:cxn modelId="{2F11FDD4-A0F3-4066-BE91-22A0F9427FFA}" type="presParOf" srcId="{961161FD-73ED-4AA2-88DF-93E3BD6BFC9F}" destId="{B2A78B62-3823-438F-91E2-5075120D6428}" srcOrd="6" destOrd="0" presId="urn:microsoft.com/office/officeart/2005/8/layout/hList6"/>
    <dgm:cxn modelId="{9F9C4E29-B0FF-4017-93F3-72A326788B06}" type="presParOf" srcId="{961161FD-73ED-4AA2-88DF-93E3BD6BFC9F}" destId="{3DFC273B-4DFE-4825-A7DB-68451E9BF8AB}" srcOrd="7" destOrd="0" presId="urn:microsoft.com/office/officeart/2005/8/layout/hList6"/>
    <dgm:cxn modelId="{88383647-3E51-4DA7-AEC5-EB2B8992F6B3}" type="presParOf" srcId="{961161FD-73ED-4AA2-88DF-93E3BD6BFC9F}" destId="{EBFC6895-D9EF-4879-9685-9D93DD2F2CF4}" srcOrd="8" destOrd="0" presId="urn:microsoft.com/office/officeart/2005/8/layout/hList6"/>
    <dgm:cxn modelId="{7CE19CA7-AA44-4A5A-A8C6-ED102847CEB1}" type="presParOf" srcId="{961161FD-73ED-4AA2-88DF-93E3BD6BFC9F}" destId="{9961BC5A-8969-4D5C-B8D8-3E4D6A6F6C68}" srcOrd="9" destOrd="0" presId="urn:microsoft.com/office/officeart/2005/8/layout/hList6"/>
    <dgm:cxn modelId="{E0EA7608-22AF-422D-9919-D3E9CF8BF3B9}" type="presParOf" srcId="{961161FD-73ED-4AA2-88DF-93E3BD6BFC9F}" destId="{BAC7B5B2-9C21-490D-8283-C6A7AD0C6ECB}" srcOrd="1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1F3301-B53A-4A76-98F7-D0BD1D4DE6B2}" type="doc">
      <dgm:prSet loTypeId="urn:microsoft.com/office/officeart/2009/3/layout/StepUpProcess" loCatId="process" qsTypeId="urn:microsoft.com/office/officeart/2005/8/quickstyle/simple1" qsCatId="simple" csTypeId="urn:microsoft.com/office/officeart/2005/8/colors/accent1_4" csCatId="accent1" phldr="1"/>
      <dgm:spPr/>
      <dgm:t>
        <a:bodyPr/>
        <a:lstStyle/>
        <a:p>
          <a:endParaRPr lang="en-US"/>
        </a:p>
      </dgm:t>
    </dgm:pt>
    <dgm:pt modelId="{6E8035FF-4DCA-4BFA-8175-74576535BF52}">
      <dgm:prSet/>
      <dgm:spPr/>
      <dgm:t>
        <a:bodyPr/>
        <a:lstStyle/>
        <a:p>
          <a:pPr rtl="0"/>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Memiliki</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Catatan</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dan Map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Khusus</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Metodologi</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Penelitian</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Kualitatif</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dan Log Book MPK</a:t>
          </a:r>
        </a:p>
      </dgm:t>
    </dgm:pt>
    <dgm:pt modelId="{DDD3B4A6-71D5-43CA-BBF2-7922FAB60BC8}" type="parTrans" cxnId="{B9144C70-2DE0-416B-91B5-2576C5483C10}">
      <dgm:prSet/>
      <dgm:spPr/>
      <dgm:t>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7A3CA625-9150-4144-AB4D-4125B5A05567}" type="sibTrans" cxnId="{B9144C70-2DE0-416B-91B5-2576C5483C10}">
      <dgm:prSet/>
      <dgm:spPr/>
      <dgm:t>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E30934BA-C3CD-4BF8-A6A3-1FDB11BA8F1C}">
      <dgm:prSet/>
      <dgm:spPr/>
      <dgm:t>
        <a:bodyPr/>
        <a:lstStyle/>
        <a:p>
          <a:pPr rtl="0"/>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Membuat</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dan</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mengumpulkan</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tugas</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(Soft Copy &amp; Hard Copy)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sesuai</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dengan</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jadwal</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p>
      </dgm:t>
    </dgm:pt>
    <dgm:pt modelId="{2E3F2F3C-EDD6-4F9F-938B-6CC72B4FD89A}" type="parTrans" cxnId="{5ACA6F51-F2BF-4C2D-BDEF-577B67529B59}">
      <dgm:prSet/>
      <dgm:spPr/>
      <dgm:t>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EEDDE9B2-A13C-4838-AB29-E0AE4F2788C6}" type="sibTrans" cxnId="{5ACA6F51-F2BF-4C2D-BDEF-577B67529B59}">
      <dgm:prSet/>
      <dgm:spPr/>
      <dgm:t>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C277D3CB-DD58-4EA8-A75C-4B2987B9E4E1}">
      <dgm:prSet/>
      <dgm:spPr/>
      <dgm:t>
        <a:bodyPr/>
        <a:lstStyle/>
        <a:p>
          <a:pPr rtl="0"/>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Membaca</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materi</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pertemuan</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sebelumnya</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dan</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selanjutnya</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C255C900-3A41-4AD7-8EDE-A10A8B415B3F}" type="parTrans" cxnId="{733B108E-6034-446F-AD62-944749A936F5}">
      <dgm:prSet/>
      <dgm:spPr/>
      <dgm:t>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7502C3F3-69E1-400B-BCCF-952387AA6AA7}" type="sibTrans" cxnId="{733B108E-6034-446F-AD62-944749A936F5}">
      <dgm:prSet/>
      <dgm:spPr/>
      <dgm:t>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1AB38A26-2B06-4700-AA64-F5774E04C808}">
      <dgm:prSet/>
      <dgm:spPr/>
      <dgm:t>
        <a:bodyPr/>
        <a:lstStyle/>
        <a:p>
          <a:pPr rtl="0"/>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Wajib</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memiliki</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Buku</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Cetak</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Metode</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Penelitian</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Kualitatif</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BFF67787-0C89-4B61-A10A-BA4A6DCAD918}" type="parTrans" cxnId="{91CD27E6-3AC7-473C-95D7-3D7B01FD2630}">
      <dgm:prSet/>
      <dgm:spPr/>
      <dgm:t>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4A54F9C2-74E5-4B99-BBAB-D6CB1D51E720}" type="sibTrans" cxnId="{91CD27E6-3AC7-473C-95D7-3D7B01FD2630}">
      <dgm:prSet/>
      <dgm:spPr/>
      <dgm:t>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4684DE0F-5F00-4A5E-9E61-C137292384DE}" type="pres">
      <dgm:prSet presAssocID="{2B1F3301-B53A-4A76-98F7-D0BD1D4DE6B2}" presName="rootnode" presStyleCnt="0">
        <dgm:presLayoutVars>
          <dgm:chMax/>
          <dgm:chPref/>
          <dgm:dir/>
          <dgm:animLvl val="lvl"/>
        </dgm:presLayoutVars>
      </dgm:prSet>
      <dgm:spPr/>
    </dgm:pt>
    <dgm:pt modelId="{EBBEC601-0E94-4D7A-8C7D-4CB0A3225C06}" type="pres">
      <dgm:prSet presAssocID="{6E8035FF-4DCA-4BFA-8175-74576535BF52}" presName="composite" presStyleCnt="0"/>
      <dgm:spPr/>
    </dgm:pt>
    <dgm:pt modelId="{7F0F1D3C-31CD-4545-98AC-1318E5C6C4FB}" type="pres">
      <dgm:prSet presAssocID="{6E8035FF-4DCA-4BFA-8175-74576535BF52}" presName="LShape" presStyleLbl="alignNode1" presStyleIdx="0" presStyleCnt="7"/>
      <dgm:spPr/>
    </dgm:pt>
    <dgm:pt modelId="{CD9C7A16-E219-40E7-92F8-F99FBF139EB0}" type="pres">
      <dgm:prSet presAssocID="{6E8035FF-4DCA-4BFA-8175-74576535BF52}" presName="ParentText" presStyleLbl="revTx" presStyleIdx="0" presStyleCnt="4">
        <dgm:presLayoutVars>
          <dgm:chMax val="0"/>
          <dgm:chPref val="0"/>
          <dgm:bulletEnabled val="1"/>
        </dgm:presLayoutVars>
      </dgm:prSet>
      <dgm:spPr/>
    </dgm:pt>
    <dgm:pt modelId="{2F63AF98-BF07-4AEE-984B-BD1E887D0CF7}" type="pres">
      <dgm:prSet presAssocID="{6E8035FF-4DCA-4BFA-8175-74576535BF52}" presName="Triangle" presStyleLbl="alignNode1" presStyleIdx="1" presStyleCnt="7"/>
      <dgm:spPr/>
    </dgm:pt>
    <dgm:pt modelId="{AA777D20-2715-4BDD-9C95-D7C970DFE97A}" type="pres">
      <dgm:prSet presAssocID="{7A3CA625-9150-4144-AB4D-4125B5A05567}" presName="sibTrans" presStyleCnt="0"/>
      <dgm:spPr/>
    </dgm:pt>
    <dgm:pt modelId="{AA627026-2335-40D2-A5B7-E3B6E10ADABC}" type="pres">
      <dgm:prSet presAssocID="{7A3CA625-9150-4144-AB4D-4125B5A05567}" presName="space" presStyleCnt="0"/>
      <dgm:spPr/>
    </dgm:pt>
    <dgm:pt modelId="{F84A63D4-32DB-4341-9E94-10DF36218FBF}" type="pres">
      <dgm:prSet presAssocID="{E30934BA-C3CD-4BF8-A6A3-1FDB11BA8F1C}" presName="composite" presStyleCnt="0"/>
      <dgm:spPr/>
    </dgm:pt>
    <dgm:pt modelId="{90A02A1D-1966-4385-9458-EA0CD8CB798F}" type="pres">
      <dgm:prSet presAssocID="{E30934BA-C3CD-4BF8-A6A3-1FDB11BA8F1C}" presName="LShape" presStyleLbl="alignNode1" presStyleIdx="2" presStyleCnt="7"/>
      <dgm:spPr/>
    </dgm:pt>
    <dgm:pt modelId="{E1F6CD90-2C82-4342-B608-F4A44E4AFA1C}" type="pres">
      <dgm:prSet presAssocID="{E30934BA-C3CD-4BF8-A6A3-1FDB11BA8F1C}" presName="ParentText" presStyleLbl="revTx" presStyleIdx="1" presStyleCnt="4">
        <dgm:presLayoutVars>
          <dgm:chMax val="0"/>
          <dgm:chPref val="0"/>
          <dgm:bulletEnabled val="1"/>
        </dgm:presLayoutVars>
      </dgm:prSet>
      <dgm:spPr/>
    </dgm:pt>
    <dgm:pt modelId="{945F8BC7-A84F-4DEB-B553-1903AB9AD716}" type="pres">
      <dgm:prSet presAssocID="{E30934BA-C3CD-4BF8-A6A3-1FDB11BA8F1C}" presName="Triangle" presStyleLbl="alignNode1" presStyleIdx="3" presStyleCnt="7"/>
      <dgm:spPr/>
    </dgm:pt>
    <dgm:pt modelId="{C43FBEED-A87C-40B6-B076-E7CC251D476C}" type="pres">
      <dgm:prSet presAssocID="{EEDDE9B2-A13C-4838-AB29-E0AE4F2788C6}" presName="sibTrans" presStyleCnt="0"/>
      <dgm:spPr/>
    </dgm:pt>
    <dgm:pt modelId="{9D528CCD-1591-402F-A039-8CA8E30D9345}" type="pres">
      <dgm:prSet presAssocID="{EEDDE9B2-A13C-4838-AB29-E0AE4F2788C6}" presName="space" presStyleCnt="0"/>
      <dgm:spPr/>
    </dgm:pt>
    <dgm:pt modelId="{5D8409F9-55BB-4C05-9933-C28C35BC0234}" type="pres">
      <dgm:prSet presAssocID="{C277D3CB-DD58-4EA8-A75C-4B2987B9E4E1}" presName="composite" presStyleCnt="0"/>
      <dgm:spPr/>
    </dgm:pt>
    <dgm:pt modelId="{66F5F3FB-3BAF-4A67-AC2A-24D8B2F5C82E}" type="pres">
      <dgm:prSet presAssocID="{C277D3CB-DD58-4EA8-A75C-4B2987B9E4E1}" presName="LShape" presStyleLbl="alignNode1" presStyleIdx="4" presStyleCnt="7"/>
      <dgm:spPr/>
    </dgm:pt>
    <dgm:pt modelId="{603663A4-A3DC-4DB3-94F4-DE4D1A7FC73A}" type="pres">
      <dgm:prSet presAssocID="{C277D3CB-DD58-4EA8-A75C-4B2987B9E4E1}" presName="ParentText" presStyleLbl="revTx" presStyleIdx="2" presStyleCnt="4">
        <dgm:presLayoutVars>
          <dgm:chMax val="0"/>
          <dgm:chPref val="0"/>
          <dgm:bulletEnabled val="1"/>
        </dgm:presLayoutVars>
      </dgm:prSet>
      <dgm:spPr/>
    </dgm:pt>
    <dgm:pt modelId="{BA37B467-88AD-4DA5-8185-E9B6D32CC5C6}" type="pres">
      <dgm:prSet presAssocID="{C277D3CB-DD58-4EA8-A75C-4B2987B9E4E1}" presName="Triangle" presStyleLbl="alignNode1" presStyleIdx="5" presStyleCnt="7"/>
      <dgm:spPr/>
    </dgm:pt>
    <dgm:pt modelId="{435019CC-101F-41E7-BE7B-074FB77C57C6}" type="pres">
      <dgm:prSet presAssocID="{7502C3F3-69E1-400B-BCCF-952387AA6AA7}" presName="sibTrans" presStyleCnt="0"/>
      <dgm:spPr/>
    </dgm:pt>
    <dgm:pt modelId="{A95EA380-3421-4FE2-BF8F-D00CF462F95E}" type="pres">
      <dgm:prSet presAssocID="{7502C3F3-69E1-400B-BCCF-952387AA6AA7}" presName="space" presStyleCnt="0"/>
      <dgm:spPr/>
    </dgm:pt>
    <dgm:pt modelId="{88C97088-849A-463C-80CF-5642D976B97A}" type="pres">
      <dgm:prSet presAssocID="{1AB38A26-2B06-4700-AA64-F5774E04C808}" presName="composite" presStyleCnt="0"/>
      <dgm:spPr/>
    </dgm:pt>
    <dgm:pt modelId="{36154713-AC83-4281-A33F-77FFA7CC1337}" type="pres">
      <dgm:prSet presAssocID="{1AB38A26-2B06-4700-AA64-F5774E04C808}" presName="LShape" presStyleLbl="alignNode1" presStyleIdx="6" presStyleCnt="7"/>
      <dgm:spPr/>
    </dgm:pt>
    <dgm:pt modelId="{379C4579-51E7-4B11-9395-A170EF60D141}" type="pres">
      <dgm:prSet presAssocID="{1AB38A26-2B06-4700-AA64-F5774E04C808}" presName="ParentText" presStyleLbl="revTx" presStyleIdx="3" presStyleCnt="4">
        <dgm:presLayoutVars>
          <dgm:chMax val="0"/>
          <dgm:chPref val="0"/>
          <dgm:bulletEnabled val="1"/>
        </dgm:presLayoutVars>
      </dgm:prSet>
      <dgm:spPr/>
    </dgm:pt>
  </dgm:ptLst>
  <dgm:cxnLst>
    <dgm:cxn modelId="{CFC2BC01-A405-4F48-B557-07B73A183D3D}" type="presOf" srcId="{C277D3CB-DD58-4EA8-A75C-4B2987B9E4E1}" destId="{603663A4-A3DC-4DB3-94F4-DE4D1A7FC73A}" srcOrd="0" destOrd="0" presId="urn:microsoft.com/office/officeart/2009/3/layout/StepUpProcess"/>
    <dgm:cxn modelId="{AA4B351F-52C5-4B56-99E9-BBF464D50E02}" type="presOf" srcId="{1AB38A26-2B06-4700-AA64-F5774E04C808}" destId="{379C4579-51E7-4B11-9395-A170EF60D141}" srcOrd="0" destOrd="0" presId="urn:microsoft.com/office/officeart/2009/3/layout/StepUpProcess"/>
    <dgm:cxn modelId="{9701F25F-9FD2-456E-B664-92633447EEB7}" type="presOf" srcId="{6E8035FF-4DCA-4BFA-8175-74576535BF52}" destId="{CD9C7A16-E219-40E7-92F8-F99FBF139EB0}" srcOrd="0" destOrd="0" presId="urn:microsoft.com/office/officeart/2009/3/layout/StepUpProcess"/>
    <dgm:cxn modelId="{6B21B567-781C-44BD-AB64-B5EF80D4CBD1}" type="presOf" srcId="{E30934BA-C3CD-4BF8-A6A3-1FDB11BA8F1C}" destId="{E1F6CD90-2C82-4342-B608-F4A44E4AFA1C}" srcOrd="0" destOrd="0" presId="urn:microsoft.com/office/officeart/2009/3/layout/StepUpProcess"/>
    <dgm:cxn modelId="{B9144C70-2DE0-416B-91B5-2576C5483C10}" srcId="{2B1F3301-B53A-4A76-98F7-D0BD1D4DE6B2}" destId="{6E8035FF-4DCA-4BFA-8175-74576535BF52}" srcOrd="0" destOrd="0" parTransId="{DDD3B4A6-71D5-43CA-BBF2-7922FAB60BC8}" sibTransId="{7A3CA625-9150-4144-AB4D-4125B5A05567}"/>
    <dgm:cxn modelId="{5ACA6F51-F2BF-4C2D-BDEF-577B67529B59}" srcId="{2B1F3301-B53A-4A76-98F7-D0BD1D4DE6B2}" destId="{E30934BA-C3CD-4BF8-A6A3-1FDB11BA8F1C}" srcOrd="1" destOrd="0" parTransId="{2E3F2F3C-EDD6-4F9F-938B-6CC72B4FD89A}" sibTransId="{EEDDE9B2-A13C-4838-AB29-E0AE4F2788C6}"/>
    <dgm:cxn modelId="{23714D7D-1CE7-4D15-9E4B-CA49925B4BEB}" type="presOf" srcId="{2B1F3301-B53A-4A76-98F7-D0BD1D4DE6B2}" destId="{4684DE0F-5F00-4A5E-9E61-C137292384DE}" srcOrd="0" destOrd="0" presId="urn:microsoft.com/office/officeart/2009/3/layout/StepUpProcess"/>
    <dgm:cxn modelId="{733B108E-6034-446F-AD62-944749A936F5}" srcId="{2B1F3301-B53A-4A76-98F7-D0BD1D4DE6B2}" destId="{C277D3CB-DD58-4EA8-A75C-4B2987B9E4E1}" srcOrd="2" destOrd="0" parTransId="{C255C900-3A41-4AD7-8EDE-A10A8B415B3F}" sibTransId="{7502C3F3-69E1-400B-BCCF-952387AA6AA7}"/>
    <dgm:cxn modelId="{91CD27E6-3AC7-473C-95D7-3D7B01FD2630}" srcId="{2B1F3301-B53A-4A76-98F7-D0BD1D4DE6B2}" destId="{1AB38A26-2B06-4700-AA64-F5774E04C808}" srcOrd="3" destOrd="0" parTransId="{BFF67787-0C89-4B61-A10A-BA4A6DCAD918}" sibTransId="{4A54F9C2-74E5-4B99-BBAB-D6CB1D51E720}"/>
    <dgm:cxn modelId="{2BA66FCD-A6F9-4B9D-BF76-DE33B44511CB}" type="presParOf" srcId="{4684DE0F-5F00-4A5E-9E61-C137292384DE}" destId="{EBBEC601-0E94-4D7A-8C7D-4CB0A3225C06}" srcOrd="0" destOrd="0" presId="urn:microsoft.com/office/officeart/2009/3/layout/StepUpProcess"/>
    <dgm:cxn modelId="{2187B8E6-3CE4-4AA4-9E82-CCB0D8B176C6}" type="presParOf" srcId="{EBBEC601-0E94-4D7A-8C7D-4CB0A3225C06}" destId="{7F0F1D3C-31CD-4545-98AC-1318E5C6C4FB}" srcOrd="0" destOrd="0" presId="urn:microsoft.com/office/officeart/2009/3/layout/StepUpProcess"/>
    <dgm:cxn modelId="{193E64E6-8CBC-4AE7-90CC-B4B536685C8E}" type="presParOf" srcId="{EBBEC601-0E94-4D7A-8C7D-4CB0A3225C06}" destId="{CD9C7A16-E219-40E7-92F8-F99FBF139EB0}" srcOrd="1" destOrd="0" presId="urn:microsoft.com/office/officeart/2009/3/layout/StepUpProcess"/>
    <dgm:cxn modelId="{EA1A156A-453D-4E8A-B12A-0BEDE884B97D}" type="presParOf" srcId="{EBBEC601-0E94-4D7A-8C7D-4CB0A3225C06}" destId="{2F63AF98-BF07-4AEE-984B-BD1E887D0CF7}" srcOrd="2" destOrd="0" presId="urn:microsoft.com/office/officeart/2009/3/layout/StepUpProcess"/>
    <dgm:cxn modelId="{378A4AE9-B7E9-44D4-8B08-B9FF06AF01FE}" type="presParOf" srcId="{4684DE0F-5F00-4A5E-9E61-C137292384DE}" destId="{AA777D20-2715-4BDD-9C95-D7C970DFE97A}" srcOrd="1" destOrd="0" presId="urn:microsoft.com/office/officeart/2009/3/layout/StepUpProcess"/>
    <dgm:cxn modelId="{4AC6E9E5-8E99-4DE6-8CC9-F3FF9D354054}" type="presParOf" srcId="{AA777D20-2715-4BDD-9C95-D7C970DFE97A}" destId="{AA627026-2335-40D2-A5B7-E3B6E10ADABC}" srcOrd="0" destOrd="0" presId="urn:microsoft.com/office/officeart/2009/3/layout/StepUpProcess"/>
    <dgm:cxn modelId="{62B64E46-C8F3-4354-82D3-CD15F179601B}" type="presParOf" srcId="{4684DE0F-5F00-4A5E-9E61-C137292384DE}" destId="{F84A63D4-32DB-4341-9E94-10DF36218FBF}" srcOrd="2" destOrd="0" presId="urn:microsoft.com/office/officeart/2009/3/layout/StepUpProcess"/>
    <dgm:cxn modelId="{AFB9F1BC-9FAF-4733-83BE-8B35032DB737}" type="presParOf" srcId="{F84A63D4-32DB-4341-9E94-10DF36218FBF}" destId="{90A02A1D-1966-4385-9458-EA0CD8CB798F}" srcOrd="0" destOrd="0" presId="urn:microsoft.com/office/officeart/2009/3/layout/StepUpProcess"/>
    <dgm:cxn modelId="{68691544-4545-4990-B97F-C6D39171101F}" type="presParOf" srcId="{F84A63D4-32DB-4341-9E94-10DF36218FBF}" destId="{E1F6CD90-2C82-4342-B608-F4A44E4AFA1C}" srcOrd="1" destOrd="0" presId="urn:microsoft.com/office/officeart/2009/3/layout/StepUpProcess"/>
    <dgm:cxn modelId="{767399B9-194D-4616-B8F4-A9ED0C72F2BE}" type="presParOf" srcId="{F84A63D4-32DB-4341-9E94-10DF36218FBF}" destId="{945F8BC7-A84F-4DEB-B553-1903AB9AD716}" srcOrd="2" destOrd="0" presId="urn:microsoft.com/office/officeart/2009/3/layout/StepUpProcess"/>
    <dgm:cxn modelId="{6790CE1E-567F-4B19-BF14-B823DCE3C58A}" type="presParOf" srcId="{4684DE0F-5F00-4A5E-9E61-C137292384DE}" destId="{C43FBEED-A87C-40B6-B076-E7CC251D476C}" srcOrd="3" destOrd="0" presId="urn:microsoft.com/office/officeart/2009/3/layout/StepUpProcess"/>
    <dgm:cxn modelId="{BA5285FF-12F0-4782-853A-9B3E831BDE1F}" type="presParOf" srcId="{C43FBEED-A87C-40B6-B076-E7CC251D476C}" destId="{9D528CCD-1591-402F-A039-8CA8E30D9345}" srcOrd="0" destOrd="0" presId="urn:microsoft.com/office/officeart/2009/3/layout/StepUpProcess"/>
    <dgm:cxn modelId="{1A6A03AF-9075-4837-8174-18BA7079C96C}" type="presParOf" srcId="{4684DE0F-5F00-4A5E-9E61-C137292384DE}" destId="{5D8409F9-55BB-4C05-9933-C28C35BC0234}" srcOrd="4" destOrd="0" presId="urn:microsoft.com/office/officeart/2009/3/layout/StepUpProcess"/>
    <dgm:cxn modelId="{E1EE5E18-401C-4639-B2A4-E16DBC847AF9}" type="presParOf" srcId="{5D8409F9-55BB-4C05-9933-C28C35BC0234}" destId="{66F5F3FB-3BAF-4A67-AC2A-24D8B2F5C82E}" srcOrd="0" destOrd="0" presId="urn:microsoft.com/office/officeart/2009/3/layout/StepUpProcess"/>
    <dgm:cxn modelId="{906FA062-A6A0-4F7E-A120-9A2755536F93}" type="presParOf" srcId="{5D8409F9-55BB-4C05-9933-C28C35BC0234}" destId="{603663A4-A3DC-4DB3-94F4-DE4D1A7FC73A}" srcOrd="1" destOrd="0" presId="urn:microsoft.com/office/officeart/2009/3/layout/StepUpProcess"/>
    <dgm:cxn modelId="{2B047109-620A-4D28-AAC2-991753F999C9}" type="presParOf" srcId="{5D8409F9-55BB-4C05-9933-C28C35BC0234}" destId="{BA37B467-88AD-4DA5-8185-E9B6D32CC5C6}" srcOrd="2" destOrd="0" presId="urn:microsoft.com/office/officeart/2009/3/layout/StepUpProcess"/>
    <dgm:cxn modelId="{3605805C-C364-413D-B5AD-5838F02C5481}" type="presParOf" srcId="{4684DE0F-5F00-4A5E-9E61-C137292384DE}" destId="{435019CC-101F-41E7-BE7B-074FB77C57C6}" srcOrd="5" destOrd="0" presId="urn:microsoft.com/office/officeart/2009/3/layout/StepUpProcess"/>
    <dgm:cxn modelId="{59665875-F705-46D6-86CB-318845488471}" type="presParOf" srcId="{435019CC-101F-41E7-BE7B-074FB77C57C6}" destId="{A95EA380-3421-4FE2-BF8F-D00CF462F95E}" srcOrd="0" destOrd="0" presId="urn:microsoft.com/office/officeart/2009/3/layout/StepUpProcess"/>
    <dgm:cxn modelId="{DD83451D-6AA4-4560-9A0C-5FA5D5D65B61}" type="presParOf" srcId="{4684DE0F-5F00-4A5E-9E61-C137292384DE}" destId="{88C97088-849A-463C-80CF-5642D976B97A}" srcOrd="6" destOrd="0" presId="urn:microsoft.com/office/officeart/2009/3/layout/StepUpProcess"/>
    <dgm:cxn modelId="{7993E3FD-1CCA-4103-929E-3165B8710C4B}" type="presParOf" srcId="{88C97088-849A-463C-80CF-5642D976B97A}" destId="{36154713-AC83-4281-A33F-77FFA7CC1337}" srcOrd="0" destOrd="0" presId="urn:microsoft.com/office/officeart/2009/3/layout/StepUpProcess"/>
    <dgm:cxn modelId="{9D0F9E7E-EA18-48BB-9A08-CCA60CEF8C9E}" type="presParOf" srcId="{88C97088-849A-463C-80CF-5642D976B97A}" destId="{379C4579-51E7-4B11-9395-A170EF60D141}"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64EE15-B8FC-450A-882E-2B02335DAF15}" type="doc">
      <dgm:prSet loTypeId="urn:microsoft.com/office/officeart/2005/8/layout/hList7" loCatId="list" qsTypeId="urn:microsoft.com/office/officeart/2005/8/quickstyle/simple1" qsCatId="simple" csTypeId="urn:microsoft.com/office/officeart/2005/8/colors/colorful5" csCatId="colorful" phldr="1"/>
      <dgm:spPr/>
      <dgm:t>
        <a:bodyPr/>
        <a:lstStyle/>
        <a:p>
          <a:endParaRPr lang="en-US"/>
        </a:p>
      </dgm:t>
    </dgm:pt>
    <dgm:pt modelId="{B2C585F1-EEA0-492E-8E7A-1A07D00E76CF}">
      <dgm:prSet/>
      <dgm:spPr/>
      <dgm:t>
        <a:bodyPr/>
        <a:lstStyle/>
        <a:p>
          <a:pPr rtl="0"/>
          <a:r>
            <a:rPr lang="en-US"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No Plagiarism</a:t>
          </a:r>
        </a:p>
      </dgm:t>
    </dgm:pt>
    <dgm:pt modelId="{E366175E-B568-4EDE-A5BE-DE4FFEC9CCB3}" type="parTrans" cxnId="{4DACB646-990A-4C98-8E0E-4D2ACD046E6C}">
      <dgm:prSet/>
      <dgm:spPr/>
      <dgm:t>
        <a:bodyPr/>
        <a:lstStyle/>
        <a:p>
          <a:endParaRPr lang="en-US">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04ABCF58-B499-4442-8562-AF1744ECC809}" type="sibTrans" cxnId="{4DACB646-990A-4C98-8E0E-4D2ACD046E6C}">
      <dgm:prSet/>
      <dgm:spPr/>
      <dgm:t>
        <a:bodyPr/>
        <a:lstStyle/>
        <a:p>
          <a:endParaRPr lang="en-US">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4FA71A57-4AF9-4F62-933D-4520B8E89D69}">
      <dgm:prSet/>
      <dgm:spPr/>
      <dgm:t>
        <a:bodyPr/>
        <a:lstStyle/>
        <a:p>
          <a:pPr rtl="0"/>
          <a:r>
            <a:rPr lang="en-US"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Berasumsi</a:t>
          </a:r>
          <a:r>
            <a:rPr lang="en-US"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dengan</a:t>
          </a:r>
          <a:r>
            <a:rPr lang="en-US"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data yang valid </a:t>
          </a:r>
          <a:r>
            <a:rPr lang="en-US"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dan</a:t>
          </a:r>
          <a:r>
            <a:rPr lang="en-US"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kredibel</a:t>
          </a:r>
          <a:endParaRPr lang="en-US"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784210A9-1F3C-4707-BC8D-99823F622284}" type="parTrans" cxnId="{D9296558-FB5A-4B9C-A8A2-20017A983DB2}">
      <dgm:prSet/>
      <dgm:spPr/>
      <dgm:t>
        <a:bodyPr/>
        <a:lstStyle/>
        <a:p>
          <a:endParaRPr lang="en-US">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B6EA347-979F-469A-92A1-ED54911D0452}" type="sibTrans" cxnId="{D9296558-FB5A-4B9C-A8A2-20017A983DB2}">
      <dgm:prSet/>
      <dgm:spPr/>
      <dgm:t>
        <a:bodyPr/>
        <a:lstStyle/>
        <a:p>
          <a:endParaRPr lang="en-US">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AA94F270-25DB-4DDF-9CCB-F0EF82E2B7B9}">
      <dgm:prSet/>
      <dgm:spPr/>
      <dgm:t>
        <a:bodyPr/>
        <a:lstStyle/>
        <a:p>
          <a:pPr rtl="0"/>
          <a:r>
            <a:rPr lang="en-US"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Jujur</a:t>
          </a:r>
          <a:r>
            <a:rPr lang="en-US"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Sesuai</a:t>
          </a:r>
          <a:r>
            <a:rPr lang="en-US"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dengan</a:t>
          </a:r>
          <a:r>
            <a:rPr lang="en-US"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Fakta</a:t>
          </a:r>
          <a:r>
            <a:rPr lang="en-US"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t>
          </a:r>
        </a:p>
      </dgm:t>
    </dgm:pt>
    <dgm:pt modelId="{289EF986-DD93-42DA-A9BD-D6C7951E80C7}" type="parTrans" cxnId="{D8D50F39-8FC0-42D1-9D3C-C223B90132EF}">
      <dgm:prSet/>
      <dgm:spPr/>
      <dgm:t>
        <a:bodyPr/>
        <a:lstStyle/>
        <a:p>
          <a:endParaRPr lang="en-US">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3AFC05AE-1E6D-40C6-8C25-D8420F8EBEF3}" type="sibTrans" cxnId="{D8D50F39-8FC0-42D1-9D3C-C223B90132EF}">
      <dgm:prSet/>
      <dgm:spPr/>
      <dgm:t>
        <a:bodyPr/>
        <a:lstStyle/>
        <a:p>
          <a:endParaRPr lang="en-US">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BCDF897F-C602-4CE9-B7D2-94CA70BA4FD0}" type="pres">
      <dgm:prSet presAssocID="{1C64EE15-B8FC-450A-882E-2B02335DAF15}" presName="Name0" presStyleCnt="0">
        <dgm:presLayoutVars>
          <dgm:dir/>
          <dgm:resizeHandles val="exact"/>
        </dgm:presLayoutVars>
      </dgm:prSet>
      <dgm:spPr/>
    </dgm:pt>
    <dgm:pt modelId="{433A9554-6940-4962-93A7-A3F0E4219D66}" type="pres">
      <dgm:prSet presAssocID="{1C64EE15-B8FC-450A-882E-2B02335DAF15}" presName="fgShape" presStyleLbl="fgShp" presStyleIdx="0" presStyleCnt="1"/>
      <dgm:spPr/>
    </dgm:pt>
    <dgm:pt modelId="{C54EE11C-3E98-44F5-B93E-F65149907648}" type="pres">
      <dgm:prSet presAssocID="{1C64EE15-B8FC-450A-882E-2B02335DAF15}" presName="linComp" presStyleCnt="0"/>
      <dgm:spPr/>
    </dgm:pt>
    <dgm:pt modelId="{0B4FD2F6-021A-47BC-81AC-30C7B0430632}" type="pres">
      <dgm:prSet presAssocID="{B2C585F1-EEA0-492E-8E7A-1A07D00E76CF}" presName="compNode" presStyleCnt="0"/>
      <dgm:spPr/>
    </dgm:pt>
    <dgm:pt modelId="{A2CF3CE9-B9E8-42E6-B6BD-3C4724334D66}" type="pres">
      <dgm:prSet presAssocID="{B2C585F1-EEA0-492E-8E7A-1A07D00E76CF}" presName="bkgdShape" presStyleLbl="node1" presStyleIdx="0" presStyleCnt="3"/>
      <dgm:spPr/>
    </dgm:pt>
    <dgm:pt modelId="{7C248243-56AA-4903-BEBF-35BF46F17535}" type="pres">
      <dgm:prSet presAssocID="{B2C585F1-EEA0-492E-8E7A-1A07D00E76CF}" presName="nodeTx" presStyleLbl="node1" presStyleIdx="0" presStyleCnt="3">
        <dgm:presLayoutVars>
          <dgm:bulletEnabled val="1"/>
        </dgm:presLayoutVars>
      </dgm:prSet>
      <dgm:spPr/>
    </dgm:pt>
    <dgm:pt modelId="{0C3E7FE4-F1C8-49D5-8534-3BD968597872}" type="pres">
      <dgm:prSet presAssocID="{B2C585F1-EEA0-492E-8E7A-1A07D00E76CF}" presName="invisiNode" presStyleLbl="node1" presStyleIdx="0" presStyleCnt="3"/>
      <dgm:spPr/>
    </dgm:pt>
    <dgm:pt modelId="{59C05693-78F9-4AB2-AE03-E1F3AB704239}" type="pres">
      <dgm:prSet presAssocID="{B2C585F1-EEA0-492E-8E7A-1A07D00E76CF}" presName="imagNode" presStyleLbl="fgImgPlace1" presStyleIdx="0" presStyleCnt="3"/>
      <dgm:spPr>
        <a:blipFill rotWithShape="1">
          <a:blip xmlns:r="http://schemas.openxmlformats.org/officeDocument/2006/relationships" r:embed="rId1"/>
          <a:stretch>
            <a:fillRect/>
          </a:stretch>
        </a:blipFill>
      </dgm:spPr>
    </dgm:pt>
    <dgm:pt modelId="{3D08EE00-DB22-4FBE-9DD2-323BB84DD933}" type="pres">
      <dgm:prSet presAssocID="{04ABCF58-B499-4442-8562-AF1744ECC809}" presName="sibTrans" presStyleLbl="sibTrans2D1" presStyleIdx="0" presStyleCnt="0"/>
      <dgm:spPr/>
    </dgm:pt>
    <dgm:pt modelId="{D1225A03-2C69-49C1-8EDF-1783C268F92C}" type="pres">
      <dgm:prSet presAssocID="{4FA71A57-4AF9-4F62-933D-4520B8E89D69}" presName="compNode" presStyleCnt="0"/>
      <dgm:spPr/>
    </dgm:pt>
    <dgm:pt modelId="{794F5A5C-C6E5-4016-8442-35121F572548}" type="pres">
      <dgm:prSet presAssocID="{4FA71A57-4AF9-4F62-933D-4520B8E89D69}" presName="bkgdShape" presStyleLbl="node1" presStyleIdx="1" presStyleCnt="3"/>
      <dgm:spPr/>
    </dgm:pt>
    <dgm:pt modelId="{76233777-D33B-4DB7-B8C8-790578452E27}" type="pres">
      <dgm:prSet presAssocID="{4FA71A57-4AF9-4F62-933D-4520B8E89D69}" presName="nodeTx" presStyleLbl="node1" presStyleIdx="1" presStyleCnt="3">
        <dgm:presLayoutVars>
          <dgm:bulletEnabled val="1"/>
        </dgm:presLayoutVars>
      </dgm:prSet>
      <dgm:spPr/>
    </dgm:pt>
    <dgm:pt modelId="{C6D649E8-BC72-4B42-807B-B6F37AA1E0A9}" type="pres">
      <dgm:prSet presAssocID="{4FA71A57-4AF9-4F62-933D-4520B8E89D69}" presName="invisiNode" presStyleLbl="node1" presStyleIdx="1" presStyleCnt="3"/>
      <dgm:spPr/>
    </dgm:pt>
    <dgm:pt modelId="{C02A25A1-9DC5-4169-862C-665D68A23DD7}" type="pres">
      <dgm:prSet presAssocID="{4FA71A57-4AF9-4F62-933D-4520B8E89D69}" presName="imagNode" presStyleLbl="fgImgPlace1" presStyleIdx="1" presStyleCnt="3"/>
      <dgm:spPr>
        <a:blipFill rotWithShape="1">
          <a:blip xmlns:r="http://schemas.openxmlformats.org/officeDocument/2006/relationships" r:embed="rId2"/>
          <a:stretch>
            <a:fillRect/>
          </a:stretch>
        </a:blipFill>
      </dgm:spPr>
    </dgm:pt>
    <dgm:pt modelId="{7F0E0153-7D5D-450C-B5D6-A151F0B2C7D6}" type="pres">
      <dgm:prSet presAssocID="{6B6EA347-979F-469A-92A1-ED54911D0452}" presName="sibTrans" presStyleLbl="sibTrans2D1" presStyleIdx="0" presStyleCnt="0"/>
      <dgm:spPr/>
    </dgm:pt>
    <dgm:pt modelId="{4CBCC3FE-003A-499D-A3F1-AD81173DBEE7}" type="pres">
      <dgm:prSet presAssocID="{AA94F270-25DB-4DDF-9CCB-F0EF82E2B7B9}" presName="compNode" presStyleCnt="0"/>
      <dgm:spPr/>
    </dgm:pt>
    <dgm:pt modelId="{751FDCE8-B1CE-4F61-BF5B-498C2A98572F}" type="pres">
      <dgm:prSet presAssocID="{AA94F270-25DB-4DDF-9CCB-F0EF82E2B7B9}" presName="bkgdShape" presStyleLbl="node1" presStyleIdx="2" presStyleCnt="3"/>
      <dgm:spPr/>
    </dgm:pt>
    <dgm:pt modelId="{E7B34D31-98F9-4452-966C-DA5328CD9083}" type="pres">
      <dgm:prSet presAssocID="{AA94F270-25DB-4DDF-9CCB-F0EF82E2B7B9}" presName="nodeTx" presStyleLbl="node1" presStyleIdx="2" presStyleCnt="3">
        <dgm:presLayoutVars>
          <dgm:bulletEnabled val="1"/>
        </dgm:presLayoutVars>
      </dgm:prSet>
      <dgm:spPr/>
    </dgm:pt>
    <dgm:pt modelId="{40B42D40-D76B-4FAD-8912-D98D8F267027}" type="pres">
      <dgm:prSet presAssocID="{AA94F270-25DB-4DDF-9CCB-F0EF82E2B7B9}" presName="invisiNode" presStyleLbl="node1" presStyleIdx="2" presStyleCnt="3"/>
      <dgm:spPr/>
    </dgm:pt>
    <dgm:pt modelId="{8CA171D8-116E-4E4C-BA36-8A08E6D12B22}" type="pres">
      <dgm:prSet presAssocID="{AA94F270-25DB-4DDF-9CCB-F0EF82E2B7B9}" presName="imagNode" presStyleLbl="fgImgPlace1" presStyleIdx="2" presStyleCnt="3"/>
      <dgm:spPr>
        <a:blipFill rotWithShape="1">
          <a:blip xmlns:r="http://schemas.openxmlformats.org/officeDocument/2006/relationships" r:embed="rId3"/>
          <a:stretch>
            <a:fillRect/>
          </a:stretch>
        </a:blipFill>
      </dgm:spPr>
    </dgm:pt>
  </dgm:ptLst>
  <dgm:cxnLst>
    <dgm:cxn modelId="{C54FFA0B-2ADF-42F1-8F40-BC18D1B396EF}" type="presOf" srcId="{4FA71A57-4AF9-4F62-933D-4520B8E89D69}" destId="{794F5A5C-C6E5-4016-8442-35121F572548}" srcOrd="0" destOrd="0" presId="urn:microsoft.com/office/officeart/2005/8/layout/hList7"/>
    <dgm:cxn modelId="{E5DDE712-FF30-4E3E-B9BD-3BAD64BD5486}" type="presOf" srcId="{1C64EE15-B8FC-450A-882E-2B02335DAF15}" destId="{BCDF897F-C602-4CE9-B7D2-94CA70BA4FD0}" srcOrd="0" destOrd="0" presId="urn:microsoft.com/office/officeart/2005/8/layout/hList7"/>
    <dgm:cxn modelId="{D8D50F39-8FC0-42D1-9D3C-C223B90132EF}" srcId="{1C64EE15-B8FC-450A-882E-2B02335DAF15}" destId="{AA94F270-25DB-4DDF-9CCB-F0EF82E2B7B9}" srcOrd="2" destOrd="0" parTransId="{289EF986-DD93-42DA-A9BD-D6C7951E80C7}" sibTransId="{3AFC05AE-1E6D-40C6-8C25-D8420F8EBEF3}"/>
    <dgm:cxn modelId="{5E7AC43E-A881-420F-A1E9-53F92D1B5D4C}" type="presOf" srcId="{04ABCF58-B499-4442-8562-AF1744ECC809}" destId="{3D08EE00-DB22-4FBE-9DD2-323BB84DD933}" srcOrd="0" destOrd="0" presId="urn:microsoft.com/office/officeart/2005/8/layout/hList7"/>
    <dgm:cxn modelId="{4DACB646-990A-4C98-8E0E-4D2ACD046E6C}" srcId="{1C64EE15-B8FC-450A-882E-2B02335DAF15}" destId="{B2C585F1-EEA0-492E-8E7A-1A07D00E76CF}" srcOrd="0" destOrd="0" parTransId="{E366175E-B568-4EDE-A5BE-DE4FFEC9CCB3}" sibTransId="{04ABCF58-B499-4442-8562-AF1744ECC809}"/>
    <dgm:cxn modelId="{E8194F69-A9B3-450E-BA73-2D908028C227}" type="presOf" srcId="{AA94F270-25DB-4DDF-9CCB-F0EF82E2B7B9}" destId="{E7B34D31-98F9-4452-966C-DA5328CD9083}" srcOrd="1" destOrd="0" presId="urn:microsoft.com/office/officeart/2005/8/layout/hList7"/>
    <dgm:cxn modelId="{D9296558-FB5A-4B9C-A8A2-20017A983DB2}" srcId="{1C64EE15-B8FC-450A-882E-2B02335DAF15}" destId="{4FA71A57-4AF9-4F62-933D-4520B8E89D69}" srcOrd="1" destOrd="0" parTransId="{784210A9-1F3C-4707-BC8D-99823F622284}" sibTransId="{6B6EA347-979F-469A-92A1-ED54911D0452}"/>
    <dgm:cxn modelId="{FC57FF94-E5F1-4632-9F7A-D6E1415083F8}" type="presOf" srcId="{AA94F270-25DB-4DDF-9CCB-F0EF82E2B7B9}" destId="{751FDCE8-B1CE-4F61-BF5B-498C2A98572F}" srcOrd="0" destOrd="0" presId="urn:microsoft.com/office/officeart/2005/8/layout/hList7"/>
    <dgm:cxn modelId="{D5B4A89F-E0AB-4C09-BE2B-6F9576D624CE}" type="presOf" srcId="{6B6EA347-979F-469A-92A1-ED54911D0452}" destId="{7F0E0153-7D5D-450C-B5D6-A151F0B2C7D6}" srcOrd="0" destOrd="0" presId="urn:microsoft.com/office/officeart/2005/8/layout/hList7"/>
    <dgm:cxn modelId="{446FCFBB-2DEC-47F6-829C-FD5DA13B55C5}" type="presOf" srcId="{B2C585F1-EEA0-492E-8E7A-1A07D00E76CF}" destId="{A2CF3CE9-B9E8-42E6-B6BD-3C4724334D66}" srcOrd="0" destOrd="0" presId="urn:microsoft.com/office/officeart/2005/8/layout/hList7"/>
    <dgm:cxn modelId="{D00942D4-8492-41F8-94D9-8AE0485567B3}" type="presOf" srcId="{4FA71A57-4AF9-4F62-933D-4520B8E89D69}" destId="{76233777-D33B-4DB7-B8C8-790578452E27}" srcOrd="1" destOrd="0" presId="urn:microsoft.com/office/officeart/2005/8/layout/hList7"/>
    <dgm:cxn modelId="{9F68D4FD-9952-4DA0-A60E-13CC57C38E03}" type="presOf" srcId="{B2C585F1-EEA0-492E-8E7A-1A07D00E76CF}" destId="{7C248243-56AA-4903-BEBF-35BF46F17535}" srcOrd="1" destOrd="0" presId="urn:microsoft.com/office/officeart/2005/8/layout/hList7"/>
    <dgm:cxn modelId="{E7FB7785-9A41-4630-9838-EF439EF45C68}" type="presParOf" srcId="{BCDF897F-C602-4CE9-B7D2-94CA70BA4FD0}" destId="{433A9554-6940-4962-93A7-A3F0E4219D66}" srcOrd="0" destOrd="0" presId="urn:microsoft.com/office/officeart/2005/8/layout/hList7"/>
    <dgm:cxn modelId="{918BCED4-9A9F-4A09-9367-EF95ED574A4C}" type="presParOf" srcId="{BCDF897F-C602-4CE9-B7D2-94CA70BA4FD0}" destId="{C54EE11C-3E98-44F5-B93E-F65149907648}" srcOrd="1" destOrd="0" presId="urn:microsoft.com/office/officeart/2005/8/layout/hList7"/>
    <dgm:cxn modelId="{F95048A0-57F7-409F-8C66-8341BD3BA7D2}" type="presParOf" srcId="{C54EE11C-3E98-44F5-B93E-F65149907648}" destId="{0B4FD2F6-021A-47BC-81AC-30C7B0430632}" srcOrd="0" destOrd="0" presId="urn:microsoft.com/office/officeart/2005/8/layout/hList7"/>
    <dgm:cxn modelId="{A5C9616B-DBD3-4F91-965E-0AF9DE51814F}" type="presParOf" srcId="{0B4FD2F6-021A-47BC-81AC-30C7B0430632}" destId="{A2CF3CE9-B9E8-42E6-B6BD-3C4724334D66}" srcOrd="0" destOrd="0" presId="urn:microsoft.com/office/officeart/2005/8/layout/hList7"/>
    <dgm:cxn modelId="{BB743F3B-CB90-424E-A327-AC6D0B499F36}" type="presParOf" srcId="{0B4FD2F6-021A-47BC-81AC-30C7B0430632}" destId="{7C248243-56AA-4903-BEBF-35BF46F17535}" srcOrd="1" destOrd="0" presId="urn:microsoft.com/office/officeart/2005/8/layout/hList7"/>
    <dgm:cxn modelId="{48E3F0B4-4F99-49E9-BF03-F1B702809BCA}" type="presParOf" srcId="{0B4FD2F6-021A-47BC-81AC-30C7B0430632}" destId="{0C3E7FE4-F1C8-49D5-8534-3BD968597872}" srcOrd="2" destOrd="0" presId="urn:microsoft.com/office/officeart/2005/8/layout/hList7"/>
    <dgm:cxn modelId="{3A84EEF2-EE59-4B1F-921F-6968EB365BD3}" type="presParOf" srcId="{0B4FD2F6-021A-47BC-81AC-30C7B0430632}" destId="{59C05693-78F9-4AB2-AE03-E1F3AB704239}" srcOrd="3" destOrd="0" presId="urn:microsoft.com/office/officeart/2005/8/layout/hList7"/>
    <dgm:cxn modelId="{0D5AD92E-DEE6-4856-8E55-C3E29C8A9EE5}" type="presParOf" srcId="{C54EE11C-3E98-44F5-B93E-F65149907648}" destId="{3D08EE00-DB22-4FBE-9DD2-323BB84DD933}" srcOrd="1" destOrd="0" presId="urn:microsoft.com/office/officeart/2005/8/layout/hList7"/>
    <dgm:cxn modelId="{7DC81B49-5172-4995-BF4E-538C99E1D456}" type="presParOf" srcId="{C54EE11C-3E98-44F5-B93E-F65149907648}" destId="{D1225A03-2C69-49C1-8EDF-1783C268F92C}" srcOrd="2" destOrd="0" presId="urn:microsoft.com/office/officeart/2005/8/layout/hList7"/>
    <dgm:cxn modelId="{9CDC8665-F579-4256-BD7C-02E7B48D3AD9}" type="presParOf" srcId="{D1225A03-2C69-49C1-8EDF-1783C268F92C}" destId="{794F5A5C-C6E5-4016-8442-35121F572548}" srcOrd="0" destOrd="0" presId="urn:microsoft.com/office/officeart/2005/8/layout/hList7"/>
    <dgm:cxn modelId="{F6CFB2DD-6C91-41C1-8F7A-959456ABD99D}" type="presParOf" srcId="{D1225A03-2C69-49C1-8EDF-1783C268F92C}" destId="{76233777-D33B-4DB7-B8C8-790578452E27}" srcOrd="1" destOrd="0" presId="urn:microsoft.com/office/officeart/2005/8/layout/hList7"/>
    <dgm:cxn modelId="{D7FA3194-AE1D-4CE7-96A1-327D91B6DC9C}" type="presParOf" srcId="{D1225A03-2C69-49C1-8EDF-1783C268F92C}" destId="{C6D649E8-BC72-4B42-807B-B6F37AA1E0A9}" srcOrd="2" destOrd="0" presId="urn:microsoft.com/office/officeart/2005/8/layout/hList7"/>
    <dgm:cxn modelId="{94B7F579-28EA-4586-A011-1328C7FCF79E}" type="presParOf" srcId="{D1225A03-2C69-49C1-8EDF-1783C268F92C}" destId="{C02A25A1-9DC5-4169-862C-665D68A23DD7}" srcOrd="3" destOrd="0" presId="urn:microsoft.com/office/officeart/2005/8/layout/hList7"/>
    <dgm:cxn modelId="{3D5F1F82-E7AB-4F28-8927-A5DE15B74C6D}" type="presParOf" srcId="{C54EE11C-3E98-44F5-B93E-F65149907648}" destId="{7F0E0153-7D5D-450C-B5D6-A151F0B2C7D6}" srcOrd="3" destOrd="0" presId="urn:microsoft.com/office/officeart/2005/8/layout/hList7"/>
    <dgm:cxn modelId="{7449225E-DE0F-49BA-B78A-B2549D9009DA}" type="presParOf" srcId="{C54EE11C-3E98-44F5-B93E-F65149907648}" destId="{4CBCC3FE-003A-499D-A3F1-AD81173DBEE7}" srcOrd="4" destOrd="0" presId="urn:microsoft.com/office/officeart/2005/8/layout/hList7"/>
    <dgm:cxn modelId="{B2168F49-4031-4704-B9D0-58F167CFD1F9}" type="presParOf" srcId="{4CBCC3FE-003A-499D-A3F1-AD81173DBEE7}" destId="{751FDCE8-B1CE-4F61-BF5B-498C2A98572F}" srcOrd="0" destOrd="0" presId="urn:microsoft.com/office/officeart/2005/8/layout/hList7"/>
    <dgm:cxn modelId="{7CF5084E-913E-4CAE-8541-CCA9F2CF9BCC}" type="presParOf" srcId="{4CBCC3FE-003A-499D-A3F1-AD81173DBEE7}" destId="{E7B34D31-98F9-4452-966C-DA5328CD9083}" srcOrd="1" destOrd="0" presId="urn:microsoft.com/office/officeart/2005/8/layout/hList7"/>
    <dgm:cxn modelId="{FD361DC0-6BC2-4136-AF4D-96BC22035152}" type="presParOf" srcId="{4CBCC3FE-003A-499D-A3F1-AD81173DBEE7}" destId="{40B42D40-D76B-4FAD-8912-D98D8F267027}" srcOrd="2" destOrd="0" presId="urn:microsoft.com/office/officeart/2005/8/layout/hList7"/>
    <dgm:cxn modelId="{E9B037C4-AD3D-497C-8055-F3C760AAE296}" type="presParOf" srcId="{4CBCC3FE-003A-499D-A3F1-AD81173DBEE7}" destId="{8CA171D8-116E-4E4C-BA36-8A08E6D12B22}"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DE7A70-29A3-5347-8203-0F9BB3380AB1}" type="doc">
      <dgm:prSet loTypeId="urn:microsoft.com/office/officeart/2005/8/layout/hProcess9" loCatId="process" qsTypeId="urn:microsoft.com/office/officeart/2005/8/quickstyle/simple1" qsCatId="simple" csTypeId="urn:microsoft.com/office/officeart/2005/8/colors/accent1_2" csCatId="accent1" phldr="1"/>
      <dgm:spPr/>
    </dgm:pt>
    <dgm:pt modelId="{11127CDA-F6D1-7E40-B8F2-280052587B64}">
      <dgm:prSet phldrT="[Text]"/>
      <dgm:spPr/>
      <dgm:t>
        <a:bodyPr/>
        <a:lstStyle/>
        <a:p>
          <a:r>
            <a:rPr lang="en-US" dirty="0" err="1">
              <a:solidFill>
                <a:schemeClr val="bg1">
                  <a:lumMod val="95000"/>
                </a:schemeClr>
              </a:solidFill>
            </a:rPr>
            <a:t>Presensi</a:t>
          </a:r>
          <a:r>
            <a:rPr lang="en-US" dirty="0">
              <a:solidFill>
                <a:schemeClr val="bg1">
                  <a:lumMod val="95000"/>
                </a:schemeClr>
              </a:solidFill>
            </a:rPr>
            <a:t> 5 %</a:t>
          </a:r>
        </a:p>
      </dgm:t>
    </dgm:pt>
    <dgm:pt modelId="{66F39C22-E41A-1A4A-A6F2-AF392B11779E}" type="parTrans" cxnId="{27F705E4-FB3C-C247-9B7B-A5AEF87D2992}">
      <dgm:prSet/>
      <dgm:spPr/>
      <dgm:t>
        <a:bodyPr/>
        <a:lstStyle/>
        <a:p>
          <a:endParaRPr lang="en-US"/>
        </a:p>
      </dgm:t>
    </dgm:pt>
    <dgm:pt modelId="{71694DF6-71F8-DC46-829D-6E19F01BF40E}" type="sibTrans" cxnId="{27F705E4-FB3C-C247-9B7B-A5AEF87D2992}">
      <dgm:prSet/>
      <dgm:spPr/>
      <dgm:t>
        <a:bodyPr/>
        <a:lstStyle/>
        <a:p>
          <a:endParaRPr lang="en-US"/>
        </a:p>
      </dgm:t>
    </dgm:pt>
    <dgm:pt modelId="{2C363A3A-4735-1147-B2D8-44254BDDD665}">
      <dgm:prSet phldrT="[Text]"/>
      <dgm:spPr/>
      <dgm:t>
        <a:bodyPr/>
        <a:lstStyle/>
        <a:p>
          <a:r>
            <a:rPr lang="en-US" dirty="0">
              <a:solidFill>
                <a:schemeClr val="bg1">
                  <a:lumMod val="95000"/>
                </a:schemeClr>
              </a:solidFill>
            </a:rPr>
            <a:t>Progress Proposal </a:t>
          </a:r>
          <a:r>
            <a:rPr lang="en-US" dirty="0" err="1">
              <a:solidFill>
                <a:schemeClr val="bg1">
                  <a:lumMod val="95000"/>
                </a:schemeClr>
              </a:solidFill>
            </a:rPr>
            <a:t>dan</a:t>
          </a:r>
          <a:r>
            <a:rPr lang="en-US" dirty="0">
              <a:solidFill>
                <a:schemeClr val="bg1">
                  <a:lumMod val="95000"/>
                </a:schemeClr>
              </a:solidFill>
            </a:rPr>
            <a:t> </a:t>
          </a:r>
          <a:r>
            <a:rPr lang="en-US" dirty="0" err="1">
              <a:solidFill>
                <a:schemeClr val="bg1">
                  <a:lumMod val="95000"/>
                </a:schemeClr>
              </a:solidFill>
            </a:rPr>
            <a:t>Laporan</a:t>
          </a:r>
          <a:r>
            <a:rPr lang="en-US" dirty="0">
              <a:solidFill>
                <a:schemeClr val="bg1">
                  <a:lumMod val="95000"/>
                </a:schemeClr>
              </a:solidFill>
            </a:rPr>
            <a:t> </a:t>
          </a:r>
          <a:r>
            <a:rPr lang="en-US" dirty="0" err="1">
              <a:solidFill>
                <a:schemeClr val="bg1">
                  <a:lumMod val="95000"/>
                </a:schemeClr>
              </a:solidFill>
            </a:rPr>
            <a:t>Penelitian</a:t>
          </a:r>
          <a:r>
            <a:rPr lang="en-US" dirty="0">
              <a:solidFill>
                <a:schemeClr val="bg1">
                  <a:lumMod val="95000"/>
                </a:schemeClr>
              </a:solidFill>
            </a:rPr>
            <a:t> 40%</a:t>
          </a:r>
        </a:p>
      </dgm:t>
    </dgm:pt>
    <dgm:pt modelId="{406BEFAA-392B-7142-9988-3D25DBED72ED}" type="parTrans" cxnId="{C22F6DD9-1002-3D47-8B8E-F71377E099C6}">
      <dgm:prSet/>
      <dgm:spPr/>
      <dgm:t>
        <a:bodyPr/>
        <a:lstStyle/>
        <a:p>
          <a:endParaRPr lang="en-US"/>
        </a:p>
      </dgm:t>
    </dgm:pt>
    <dgm:pt modelId="{DF8E5005-4D37-BB46-913E-67AB2E45D784}" type="sibTrans" cxnId="{C22F6DD9-1002-3D47-8B8E-F71377E099C6}">
      <dgm:prSet/>
      <dgm:spPr/>
      <dgm:t>
        <a:bodyPr/>
        <a:lstStyle/>
        <a:p>
          <a:endParaRPr lang="en-US"/>
        </a:p>
      </dgm:t>
    </dgm:pt>
    <dgm:pt modelId="{AAA8ED51-A3B5-FC40-95E4-DA5FDFAFC541}">
      <dgm:prSet phldrT="[Text]"/>
      <dgm:spPr/>
      <dgm:t>
        <a:bodyPr/>
        <a:lstStyle/>
        <a:p>
          <a:r>
            <a:rPr lang="en-US" dirty="0">
              <a:solidFill>
                <a:schemeClr val="bg1">
                  <a:lumMod val="95000"/>
                </a:schemeClr>
              </a:solidFill>
            </a:rPr>
            <a:t>UTS </a:t>
          </a:r>
        </a:p>
        <a:p>
          <a:r>
            <a:rPr lang="en-US" dirty="0">
              <a:solidFill>
                <a:schemeClr val="bg1">
                  <a:lumMod val="95000"/>
                </a:schemeClr>
              </a:solidFill>
            </a:rPr>
            <a:t>Proposal </a:t>
          </a:r>
          <a:r>
            <a:rPr lang="en-US" dirty="0" err="1">
              <a:solidFill>
                <a:schemeClr val="bg1">
                  <a:lumMod val="95000"/>
                </a:schemeClr>
              </a:solidFill>
            </a:rPr>
            <a:t>Penelitian</a:t>
          </a:r>
          <a:r>
            <a:rPr lang="en-US" dirty="0">
              <a:solidFill>
                <a:schemeClr val="bg1">
                  <a:lumMod val="95000"/>
                </a:schemeClr>
              </a:solidFill>
            </a:rPr>
            <a:t> </a:t>
          </a:r>
          <a:r>
            <a:rPr lang="en-US" dirty="0" err="1">
              <a:solidFill>
                <a:schemeClr val="bg1">
                  <a:lumMod val="95000"/>
                </a:schemeClr>
              </a:solidFill>
            </a:rPr>
            <a:t>dan</a:t>
          </a:r>
          <a:r>
            <a:rPr lang="en-US" dirty="0">
              <a:solidFill>
                <a:schemeClr val="bg1">
                  <a:lumMod val="95000"/>
                </a:schemeClr>
              </a:solidFill>
            </a:rPr>
            <a:t> </a:t>
          </a:r>
          <a:r>
            <a:rPr lang="en-US" dirty="0" err="1">
              <a:solidFill>
                <a:schemeClr val="bg1">
                  <a:lumMod val="95000"/>
                </a:schemeClr>
              </a:solidFill>
            </a:rPr>
            <a:t>Presentasi</a:t>
          </a:r>
          <a:r>
            <a:rPr lang="en-US" dirty="0">
              <a:solidFill>
                <a:schemeClr val="bg1">
                  <a:lumMod val="95000"/>
                </a:schemeClr>
              </a:solidFill>
            </a:rPr>
            <a:t> Proposal</a:t>
          </a:r>
        </a:p>
        <a:p>
          <a:r>
            <a:rPr lang="en-US" dirty="0">
              <a:solidFill>
                <a:schemeClr val="bg1">
                  <a:lumMod val="95000"/>
                </a:schemeClr>
              </a:solidFill>
            </a:rPr>
            <a:t>25%</a:t>
          </a:r>
        </a:p>
      </dgm:t>
    </dgm:pt>
    <dgm:pt modelId="{32C4A700-6A99-C34D-A892-0CA24A78B7B9}" type="parTrans" cxnId="{428F7302-44D7-334D-AB90-A31756BE146C}">
      <dgm:prSet/>
      <dgm:spPr/>
      <dgm:t>
        <a:bodyPr/>
        <a:lstStyle/>
        <a:p>
          <a:endParaRPr lang="en-US"/>
        </a:p>
      </dgm:t>
    </dgm:pt>
    <dgm:pt modelId="{79082239-1E92-D44D-B262-23B1DCD93ADF}" type="sibTrans" cxnId="{428F7302-44D7-334D-AB90-A31756BE146C}">
      <dgm:prSet/>
      <dgm:spPr/>
      <dgm:t>
        <a:bodyPr/>
        <a:lstStyle/>
        <a:p>
          <a:endParaRPr lang="en-US"/>
        </a:p>
      </dgm:t>
    </dgm:pt>
    <dgm:pt modelId="{D0CEECBD-72B1-FB4F-B117-74AC2E3C2271}">
      <dgm:prSet phldrT="[Text]"/>
      <dgm:spPr/>
      <dgm:t>
        <a:bodyPr/>
        <a:lstStyle/>
        <a:p>
          <a:r>
            <a:rPr lang="en-US" dirty="0">
              <a:solidFill>
                <a:schemeClr val="bg1">
                  <a:lumMod val="95000"/>
                </a:schemeClr>
              </a:solidFill>
            </a:rPr>
            <a:t>UAS </a:t>
          </a:r>
          <a:r>
            <a:rPr lang="en-US" dirty="0" err="1">
              <a:solidFill>
                <a:schemeClr val="bg1">
                  <a:lumMod val="95000"/>
                </a:schemeClr>
              </a:solidFill>
            </a:rPr>
            <a:t>Laporan</a:t>
          </a:r>
          <a:r>
            <a:rPr lang="en-US" dirty="0">
              <a:solidFill>
                <a:schemeClr val="bg1">
                  <a:lumMod val="95000"/>
                </a:schemeClr>
              </a:solidFill>
            </a:rPr>
            <a:t> </a:t>
          </a:r>
          <a:r>
            <a:rPr lang="en-US" dirty="0" err="1">
              <a:solidFill>
                <a:schemeClr val="bg1">
                  <a:lumMod val="95000"/>
                </a:schemeClr>
              </a:solidFill>
            </a:rPr>
            <a:t>Penelitian</a:t>
          </a:r>
          <a:r>
            <a:rPr lang="en-US" dirty="0">
              <a:solidFill>
                <a:schemeClr val="bg1">
                  <a:lumMod val="95000"/>
                </a:schemeClr>
              </a:solidFill>
            </a:rPr>
            <a:t> </a:t>
          </a:r>
          <a:r>
            <a:rPr lang="en-US" dirty="0" err="1">
              <a:solidFill>
                <a:schemeClr val="bg1">
                  <a:lumMod val="95000"/>
                </a:schemeClr>
              </a:solidFill>
            </a:rPr>
            <a:t>dan</a:t>
          </a:r>
          <a:r>
            <a:rPr lang="en-US" dirty="0">
              <a:solidFill>
                <a:schemeClr val="bg1">
                  <a:lumMod val="95000"/>
                </a:schemeClr>
              </a:solidFill>
            </a:rPr>
            <a:t> </a:t>
          </a:r>
          <a:r>
            <a:rPr lang="en-US" dirty="0" err="1">
              <a:solidFill>
                <a:schemeClr val="bg1">
                  <a:lumMod val="95000"/>
                </a:schemeClr>
              </a:solidFill>
            </a:rPr>
            <a:t>Presentasi</a:t>
          </a:r>
          <a:r>
            <a:rPr lang="en-US" dirty="0">
              <a:solidFill>
                <a:schemeClr val="bg1">
                  <a:lumMod val="95000"/>
                </a:schemeClr>
              </a:solidFill>
            </a:rPr>
            <a:t> </a:t>
          </a:r>
          <a:r>
            <a:rPr lang="en-US" dirty="0" err="1">
              <a:solidFill>
                <a:schemeClr val="bg1">
                  <a:lumMod val="95000"/>
                </a:schemeClr>
              </a:solidFill>
            </a:rPr>
            <a:t>Laporan</a:t>
          </a:r>
          <a:r>
            <a:rPr lang="en-US" dirty="0">
              <a:solidFill>
                <a:schemeClr val="bg1">
                  <a:lumMod val="95000"/>
                </a:schemeClr>
              </a:solidFill>
            </a:rPr>
            <a:t> </a:t>
          </a:r>
          <a:r>
            <a:rPr lang="en-US" dirty="0" err="1">
              <a:solidFill>
                <a:schemeClr val="bg1">
                  <a:lumMod val="95000"/>
                </a:schemeClr>
              </a:solidFill>
            </a:rPr>
            <a:t>Penelitian</a:t>
          </a:r>
          <a:endParaRPr lang="en-US" dirty="0">
            <a:solidFill>
              <a:schemeClr val="bg1">
                <a:lumMod val="95000"/>
              </a:schemeClr>
            </a:solidFill>
          </a:endParaRPr>
        </a:p>
        <a:p>
          <a:r>
            <a:rPr lang="en-US" dirty="0">
              <a:solidFill>
                <a:schemeClr val="bg1">
                  <a:lumMod val="95000"/>
                </a:schemeClr>
              </a:solidFill>
            </a:rPr>
            <a:t>30 %</a:t>
          </a:r>
        </a:p>
        <a:p>
          <a:endParaRPr lang="en-US" dirty="0">
            <a:solidFill>
              <a:schemeClr val="tx1"/>
            </a:solidFill>
          </a:endParaRPr>
        </a:p>
      </dgm:t>
    </dgm:pt>
    <dgm:pt modelId="{579CE728-6A73-C24C-BAF0-FB7966F28DA3}" type="parTrans" cxnId="{CE2B35A9-82F6-E946-B9D9-C46111508E1B}">
      <dgm:prSet/>
      <dgm:spPr/>
      <dgm:t>
        <a:bodyPr/>
        <a:lstStyle/>
        <a:p>
          <a:endParaRPr lang="en-US"/>
        </a:p>
      </dgm:t>
    </dgm:pt>
    <dgm:pt modelId="{B91A08B9-A632-D141-824B-3A179A7D7CB3}" type="sibTrans" cxnId="{CE2B35A9-82F6-E946-B9D9-C46111508E1B}">
      <dgm:prSet/>
      <dgm:spPr/>
      <dgm:t>
        <a:bodyPr/>
        <a:lstStyle/>
        <a:p>
          <a:endParaRPr lang="en-US"/>
        </a:p>
      </dgm:t>
    </dgm:pt>
    <dgm:pt modelId="{E1969256-E0F3-46A1-B87F-BC6B8BEEAAF0}" type="pres">
      <dgm:prSet presAssocID="{8BDE7A70-29A3-5347-8203-0F9BB3380AB1}" presName="CompostProcess" presStyleCnt="0">
        <dgm:presLayoutVars>
          <dgm:dir/>
          <dgm:resizeHandles val="exact"/>
        </dgm:presLayoutVars>
      </dgm:prSet>
      <dgm:spPr/>
    </dgm:pt>
    <dgm:pt modelId="{2CFB7E6E-7B84-49BF-828F-2B2CCF21F4C8}" type="pres">
      <dgm:prSet presAssocID="{8BDE7A70-29A3-5347-8203-0F9BB3380AB1}" presName="arrow" presStyleLbl="bgShp" presStyleIdx="0" presStyleCnt="1"/>
      <dgm:spPr/>
    </dgm:pt>
    <dgm:pt modelId="{791AB6BE-7E7B-43C0-AAEA-EF3BBC50B69B}" type="pres">
      <dgm:prSet presAssocID="{8BDE7A70-29A3-5347-8203-0F9BB3380AB1}" presName="linearProcess" presStyleCnt="0"/>
      <dgm:spPr/>
    </dgm:pt>
    <dgm:pt modelId="{EE31F8AE-BF96-4FAC-8CC0-DC7132237243}" type="pres">
      <dgm:prSet presAssocID="{11127CDA-F6D1-7E40-B8F2-280052587B64}" presName="textNode" presStyleLbl="node1" presStyleIdx="0" presStyleCnt="4">
        <dgm:presLayoutVars>
          <dgm:bulletEnabled val="1"/>
        </dgm:presLayoutVars>
      </dgm:prSet>
      <dgm:spPr/>
    </dgm:pt>
    <dgm:pt modelId="{605B3803-EC6F-4CF7-83BD-D66DFADA3093}" type="pres">
      <dgm:prSet presAssocID="{71694DF6-71F8-DC46-829D-6E19F01BF40E}" presName="sibTrans" presStyleCnt="0"/>
      <dgm:spPr/>
    </dgm:pt>
    <dgm:pt modelId="{852E2A93-ACDC-4F0B-A75A-18586498F964}" type="pres">
      <dgm:prSet presAssocID="{2C363A3A-4735-1147-B2D8-44254BDDD665}" presName="textNode" presStyleLbl="node1" presStyleIdx="1" presStyleCnt="4">
        <dgm:presLayoutVars>
          <dgm:bulletEnabled val="1"/>
        </dgm:presLayoutVars>
      </dgm:prSet>
      <dgm:spPr/>
    </dgm:pt>
    <dgm:pt modelId="{52AA888E-F9C5-4EF9-9342-5CD4762D5FB3}" type="pres">
      <dgm:prSet presAssocID="{DF8E5005-4D37-BB46-913E-67AB2E45D784}" presName="sibTrans" presStyleCnt="0"/>
      <dgm:spPr/>
    </dgm:pt>
    <dgm:pt modelId="{CFA2EA19-417D-459D-A0D2-B90B531AE68A}" type="pres">
      <dgm:prSet presAssocID="{AAA8ED51-A3B5-FC40-95E4-DA5FDFAFC541}" presName="textNode" presStyleLbl="node1" presStyleIdx="2" presStyleCnt="4">
        <dgm:presLayoutVars>
          <dgm:bulletEnabled val="1"/>
        </dgm:presLayoutVars>
      </dgm:prSet>
      <dgm:spPr/>
    </dgm:pt>
    <dgm:pt modelId="{2379DDA5-1D14-4857-9132-FA5B98A805DD}" type="pres">
      <dgm:prSet presAssocID="{79082239-1E92-D44D-B262-23B1DCD93ADF}" presName="sibTrans" presStyleCnt="0"/>
      <dgm:spPr/>
    </dgm:pt>
    <dgm:pt modelId="{721760A8-59F1-4F1F-A7C0-9FB5D446479D}" type="pres">
      <dgm:prSet presAssocID="{D0CEECBD-72B1-FB4F-B117-74AC2E3C2271}" presName="textNode" presStyleLbl="node1" presStyleIdx="3" presStyleCnt="4">
        <dgm:presLayoutVars>
          <dgm:bulletEnabled val="1"/>
        </dgm:presLayoutVars>
      </dgm:prSet>
      <dgm:spPr/>
    </dgm:pt>
  </dgm:ptLst>
  <dgm:cxnLst>
    <dgm:cxn modelId="{428F7302-44D7-334D-AB90-A31756BE146C}" srcId="{8BDE7A70-29A3-5347-8203-0F9BB3380AB1}" destId="{AAA8ED51-A3B5-FC40-95E4-DA5FDFAFC541}" srcOrd="2" destOrd="0" parTransId="{32C4A700-6A99-C34D-A892-0CA24A78B7B9}" sibTransId="{79082239-1E92-D44D-B262-23B1DCD93ADF}"/>
    <dgm:cxn modelId="{7D3DDB28-473F-4922-B21E-1D14859386AB}" type="presOf" srcId="{D0CEECBD-72B1-FB4F-B117-74AC2E3C2271}" destId="{721760A8-59F1-4F1F-A7C0-9FB5D446479D}" srcOrd="0" destOrd="0" presId="urn:microsoft.com/office/officeart/2005/8/layout/hProcess9"/>
    <dgm:cxn modelId="{52CE456E-922A-4BAE-97A3-73624D16431F}" type="presOf" srcId="{2C363A3A-4735-1147-B2D8-44254BDDD665}" destId="{852E2A93-ACDC-4F0B-A75A-18586498F964}" srcOrd="0" destOrd="0" presId="urn:microsoft.com/office/officeart/2005/8/layout/hProcess9"/>
    <dgm:cxn modelId="{E7F14154-4362-4E8B-A4FC-57E3240914F8}" type="presOf" srcId="{11127CDA-F6D1-7E40-B8F2-280052587B64}" destId="{EE31F8AE-BF96-4FAC-8CC0-DC7132237243}" srcOrd="0" destOrd="0" presId="urn:microsoft.com/office/officeart/2005/8/layout/hProcess9"/>
    <dgm:cxn modelId="{04C43758-BBBB-42DA-BD82-760D6C82DEB4}" type="presOf" srcId="{8BDE7A70-29A3-5347-8203-0F9BB3380AB1}" destId="{E1969256-E0F3-46A1-B87F-BC6B8BEEAAF0}" srcOrd="0" destOrd="0" presId="urn:microsoft.com/office/officeart/2005/8/layout/hProcess9"/>
    <dgm:cxn modelId="{CE2B35A9-82F6-E946-B9D9-C46111508E1B}" srcId="{8BDE7A70-29A3-5347-8203-0F9BB3380AB1}" destId="{D0CEECBD-72B1-FB4F-B117-74AC2E3C2271}" srcOrd="3" destOrd="0" parTransId="{579CE728-6A73-C24C-BAF0-FB7966F28DA3}" sibTransId="{B91A08B9-A632-D141-824B-3A179A7D7CB3}"/>
    <dgm:cxn modelId="{C22F6DD9-1002-3D47-8B8E-F71377E099C6}" srcId="{8BDE7A70-29A3-5347-8203-0F9BB3380AB1}" destId="{2C363A3A-4735-1147-B2D8-44254BDDD665}" srcOrd="1" destOrd="0" parTransId="{406BEFAA-392B-7142-9988-3D25DBED72ED}" sibTransId="{DF8E5005-4D37-BB46-913E-67AB2E45D784}"/>
    <dgm:cxn modelId="{27F705E4-FB3C-C247-9B7B-A5AEF87D2992}" srcId="{8BDE7A70-29A3-5347-8203-0F9BB3380AB1}" destId="{11127CDA-F6D1-7E40-B8F2-280052587B64}" srcOrd="0" destOrd="0" parTransId="{66F39C22-E41A-1A4A-A6F2-AF392B11779E}" sibTransId="{71694DF6-71F8-DC46-829D-6E19F01BF40E}"/>
    <dgm:cxn modelId="{0DF180E9-9846-46AF-83FE-C2C14D03C9E3}" type="presOf" srcId="{AAA8ED51-A3B5-FC40-95E4-DA5FDFAFC541}" destId="{CFA2EA19-417D-459D-A0D2-B90B531AE68A}" srcOrd="0" destOrd="0" presId="urn:microsoft.com/office/officeart/2005/8/layout/hProcess9"/>
    <dgm:cxn modelId="{9AD6D4D2-F854-497E-8950-D50A3D6422A5}" type="presParOf" srcId="{E1969256-E0F3-46A1-B87F-BC6B8BEEAAF0}" destId="{2CFB7E6E-7B84-49BF-828F-2B2CCF21F4C8}" srcOrd="0" destOrd="0" presId="urn:microsoft.com/office/officeart/2005/8/layout/hProcess9"/>
    <dgm:cxn modelId="{03753F3F-A617-4EFB-B91F-E366F85A670F}" type="presParOf" srcId="{E1969256-E0F3-46A1-B87F-BC6B8BEEAAF0}" destId="{791AB6BE-7E7B-43C0-AAEA-EF3BBC50B69B}" srcOrd="1" destOrd="0" presId="urn:microsoft.com/office/officeart/2005/8/layout/hProcess9"/>
    <dgm:cxn modelId="{A20543CE-714E-4152-BCED-2E23FF9C8849}" type="presParOf" srcId="{791AB6BE-7E7B-43C0-AAEA-EF3BBC50B69B}" destId="{EE31F8AE-BF96-4FAC-8CC0-DC7132237243}" srcOrd="0" destOrd="0" presId="urn:microsoft.com/office/officeart/2005/8/layout/hProcess9"/>
    <dgm:cxn modelId="{0674A099-F3E8-4EBC-9DB9-BFA2EF95C096}" type="presParOf" srcId="{791AB6BE-7E7B-43C0-AAEA-EF3BBC50B69B}" destId="{605B3803-EC6F-4CF7-83BD-D66DFADA3093}" srcOrd="1" destOrd="0" presId="urn:microsoft.com/office/officeart/2005/8/layout/hProcess9"/>
    <dgm:cxn modelId="{BA909F9C-FF0C-4A62-A64B-884F03565A92}" type="presParOf" srcId="{791AB6BE-7E7B-43C0-AAEA-EF3BBC50B69B}" destId="{852E2A93-ACDC-4F0B-A75A-18586498F964}" srcOrd="2" destOrd="0" presId="urn:microsoft.com/office/officeart/2005/8/layout/hProcess9"/>
    <dgm:cxn modelId="{C5C6EA96-2E0C-4AA2-8A2F-EACD73DA11CB}" type="presParOf" srcId="{791AB6BE-7E7B-43C0-AAEA-EF3BBC50B69B}" destId="{52AA888E-F9C5-4EF9-9342-5CD4762D5FB3}" srcOrd="3" destOrd="0" presId="urn:microsoft.com/office/officeart/2005/8/layout/hProcess9"/>
    <dgm:cxn modelId="{A8E55B31-BE11-44E8-A9EF-F9A40CF4BF18}" type="presParOf" srcId="{791AB6BE-7E7B-43C0-AAEA-EF3BBC50B69B}" destId="{CFA2EA19-417D-459D-A0D2-B90B531AE68A}" srcOrd="4" destOrd="0" presId="urn:microsoft.com/office/officeart/2005/8/layout/hProcess9"/>
    <dgm:cxn modelId="{BF376095-B9D9-46D6-BF8B-DDE15661D116}" type="presParOf" srcId="{791AB6BE-7E7B-43C0-AAEA-EF3BBC50B69B}" destId="{2379DDA5-1D14-4857-9132-FA5B98A805DD}" srcOrd="5" destOrd="0" presId="urn:microsoft.com/office/officeart/2005/8/layout/hProcess9"/>
    <dgm:cxn modelId="{FDBC8066-1BF9-40D6-8262-402C72E49D20}" type="presParOf" srcId="{791AB6BE-7E7B-43C0-AAEA-EF3BBC50B69B}" destId="{721760A8-59F1-4F1F-A7C0-9FB5D446479D}"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0559CC-A45D-4641-8D75-EE5CA107D5D1}" type="doc">
      <dgm:prSet loTypeId="urn:microsoft.com/office/officeart/2005/8/layout/hList7" loCatId="list" qsTypeId="urn:microsoft.com/office/officeart/2005/8/quickstyle/simple1" qsCatId="simple" csTypeId="urn:microsoft.com/office/officeart/2005/8/colors/colorful5" csCatId="colorful" phldr="1"/>
      <dgm:spPr/>
      <dgm:t>
        <a:bodyPr/>
        <a:lstStyle/>
        <a:p>
          <a:endParaRPr lang="en-US"/>
        </a:p>
      </dgm:t>
    </dgm:pt>
    <dgm:pt modelId="{0CD6C68B-1081-4859-82CE-29E3F2B5D4D6}">
      <dgm:prSet/>
      <dgm:spPr/>
      <dgm:t>
        <a:bodyPr/>
        <a:lstStyle/>
        <a:p>
          <a:pPr rtl="0"/>
          <a:r>
            <a:rPr lang="en-US">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SP 1 : Pengurangan nilai tugas (5 points)</a:t>
          </a:r>
        </a:p>
      </dgm:t>
    </dgm:pt>
    <dgm:pt modelId="{E396CC58-4830-4D21-B548-492D11B8F8F5}" type="parTrans" cxnId="{026B7966-EFCF-4AF8-879E-6B0289AD5BD8}">
      <dgm:prSet/>
      <dgm:spPr/>
      <dgm:t>
        <a:bodyPr/>
        <a:lstStyle/>
        <a:p>
          <a:endParaRPr lang="en-US">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CB326BA5-733B-4C7E-9A5F-6467C3ADEDDB}" type="sibTrans" cxnId="{026B7966-EFCF-4AF8-879E-6B0289AD5BD8}">
      <dgm:prSet/>
      <dgm:spPr/>
      <dgm:t>
        <a:bodyPr/>
        <a:lstStyle/>
        <a:p>
          <a:endParaRPr lang="en-US">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3CDF0186-9A5F-4C48-A133-355E91148EF1}">
      <dgm:prSet/>
      <dgm:spPr/>
      <dgm:t>
        <a:bodyPr/>
        <a:lstStyle/>
        <a:p>
          <a:pPr rtl="0"/>
          <a:r>
            <a:rPr lang="en-US">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SP 2 : Pengurangan nilai proposal penelitian (10 points)</a:t>
          </a:r>
        </a:p>
      </dgm:t>
    </dgm:pt>
    <dgm:pt modelId="{7AF938B8-9CBA-4923-B70E-41CB3D7958AF}" type="parTrans" cxnId="{726EC53F-706C-404E-86F1-6D2D263D1CA8}">
      <dgm:prSet/>
      <dgm:spPr/>
      <dgm:t>
        <a:bodyPr/>
        <a:lstStyle/>
        <a:p>
          <a:endParaRPr lang="en-US">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74EF9505-500A-48AF-9535-FF38AE5D87BF}" type="sibTrans" cxnId="{726EC53F-706C-404E-86F1-6D2D263D1CA8}">
      <dgm:prSet/>
      <dgm:spPr/>
      <dgm:t>
        <a:bodyPr/>
        <a:lstStyle/>
        <a:p>
          <a:endParaRPr lang="en-US">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517367A3-7C25-4A8B-B28E-DCD973C6417E}">
      <dgm:prSet/>
      <dgm:spPr/>
      <dgm:t>
        <a:bodyPr/>
        <a:lstStyle/>
        <a:p>
          <a:pPr rtl="0"/>
          <a:r>
            <a:rPr lang="en-US">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SP 3 : Pengurangan nilai laporan penelitian (10 points)</a:t>
          </a:r>
        </a:p>
      </dgm:t>
    </dgm:pt>
    <dgm:pt modelId="{11260364-0DF9-45D3-887C-63335FF7579D}" type="parTrans" cxnId="{8ABE74CB-DB77-43F7-AFA5-20824A16362F}">
      <dgm:prSet/>
      <dgm:spPr/>
      <dgm:t>
        <a:bodyPr/>
        <a:lstStyle/>
        <a:p>
          <a:endParaRPr lang="en-US">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ABB665F3-A306-483A-BEB1-C96F3FC0F0F6}" type="sibTrans" cxnId="{8ABE74CB-DB77-43F7-AFA5-20824A16362F}">
      <dgm:prSet/>
      <dgm:spPr/>
      <dgm:t>
        <a:bodyPr/>
        <a:lstStyle/>
        <a:p>
          <a:endParaRPr lang="en-US">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AC7A5AD5-C726-4F41-9EC6-F1BED1D4CB76}">
      <dgm:prSet/>
      <dgm:spPr/>
      <dgm:t>
        <a:bodyPr/>
        <a:lstStyle/>
        <a:p>
          <a:pPr rtl="0"/>
          <a:r>
            <a:rPr lang="en-US">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Plagiarism : Nilai 0</a:t>
          </a:r>
        </a:p>
      </dgm:t>
    </dgm:pt>
    <dgm:pt modelId="{DA65E677-4452-4669-ABA8-071FC3E983EB}" type="parTrans" cxnId="{69B2F0BA-99B6-46EE-AB98-194CC8025047}">
      <dgm:prSet/>
      <dgm:spPr/>
      <dgm:t>
        <a:bodyPr/>
        <a:lstStyle/>
        <a:p>
          <a:endParaRPr lang="en-US">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11AC94FD-96B3-477A-ACFB-FF841E7CCDBB}" type="sibTrans" cxnId="{69B2F0BA-99B6-46EE-AB98-194CC8025047}">
      <dgm:prSet/>
      <dgm:spPr/>
      <dgm:t>
        <a:bodyPr/>
        <a:lstStyle/>
        <a:p>
          <a:endParaRPr lang="en-US">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F8A8BEFD-A490-4C31-9F5F-32181F2E8527}" type="pres">
      <dgm:prSet presAssocID="{630559CC-A45D-4641-8D75-EE5CA107D5D1}" presName="Name0" presStyleCnt="0">
        <dgm:presLayoutVars>
          <dgm:dir/>
          <dgm:resizeHandles val="exact"/>
        </dgm:presLayoutVars>
      </dgm:prSet>
      <dgm:spPr/>
    </dgm:pt>
    <dgm:pt modelId="{C63417C0-AEAC-4F4E-9F35-4CA748ED9519}" type="pres">
      <dgm:prSet presAssocID="{630559CC-A45D-4641-8D75-EE5CA107D5D1}" presName="fgShape" presStyleLbl="fgShp" presStyleIdx="0" presStyleCnt="1"/>
      <dgm:spPr/>
    </dgm:pt>
    <dgm:pt modelId="{8FE274F2-F54F-4865-9D29-42EF14F6B6D3}" type="pres">
      <dgm:prSet presAssocID="{630559CC-A45D-4641-8D75-EE5CA107D5D1}" presName="linComp" presStyleCnt="0"/>
      <dgm:spPr/>
    </dgm:pt>
    <dgm:pt modelId="{C3944CB2-332D-44A0-9F8C-6FD455B4DC73}" type="pres">
      <dgm:prSet presAssocID="{0CD6C68B-1081-4859-82CE-29E3F2B5D4D6}" presName="compNode" presStyleCnt="0"/>
      <dgm:spPr/>
    </dgm:pt>
    <dgm:pt modelId="{910E403C-49F9-493F-B5EB-BC11E2F23BEA}" type="pres">
      <dgm:prSet presAssocID="{0CD6C68B-1081-4859-82CE-29E3F2B5D4D6}" presName="bkgdShape" presStyleLbl="node1" presStyleIdx="0" presStyleCnt="4"/>
      <dgm:spPr/>
    </dgm:pt>
    <dgm:pt modelId="{B0F00E32-571C-4813-B9FF-244746873728}" type="pres">
      <dgm:prSet presAssocID="{0CD6C68B-1081-4859-82CE-29E3F2B5D4D6}" presName="nodeTx" presStyleLbl="node1" presStyleIdx="0" presStyleCnt="4">
        <dgm:presLayoutVars>
          <dgm:bulletEnabled val="1"/>
        </dgm:presLayoutVars>
      </dgm:prSet>
      <dgm:spPr/>
    </dgm:pt>
    <dgm:pt modelId="{52213A27-9423-4A96-9C69-E635CE2E4BFD}" type="pres">
      <dgm:prSet presAssocID="{0CD6C68B-1081-4859-82CE-29E3F2B5D4D6}" presName="invisiNode" presStyleLbl="node1" presStyleIdx="0" presStyleCnt="4"/>
      <dgm:spPr/>
    </dgm:pt>
    <dgm:pt modelId="{4025904D-2BC7-4341-878D-711C0D6F92D4}" type="pres">
      <dgm:prSet presAssocID="{0CD6C68B-1081-4859-82CE-29E3F2B5D4D6}" presName="imagNode" presStyleLbl="fgImgPlace1" presStyleIdx="0" presStyleCnt="4"/>
      <dgm:spPr>
        <a:blipFill rotWithShape="1">
          <a:blip xmlns:r="http://schemas.openxmlformats.org/officeDocument/2006/relationships" r:embed="rId1"/>
          <a:stretch>
            <a:fillRect/>
          </a:stretch>
        </a:blipFill>
      </dgm:spPr>
    </dgm:pt>
    <dgm:pt modelId="{BC0AD1C9-FB81-4BC9-8BCB-3E6A1C0367F0}" type="pres">
      <dgm:prSet presAssocID="{CB326BA5-733B-4C7E-9A5F-6467C3ADEDDB}" presName="sibTrans" presStyleLbl="sibTrans2D1" presStyleIdx="0" presStyleCnt="0"/>
      <dgm:spPr/>
    </dgm:pt>
    <dgm:pt modelId="{A03A7690-C6F6-4BE0-A8EC-EBB09566F3B4}" type="pres">
      <dgm:prSet presAssocID="{3CDF0186-9A5F-4C48-A133-355E91148EF1}" presName="compNode" presStyleCnt="0"/>
      <dgm:spPr/>
    </dgm:pt>
    <dgm:pt modelId="{9EBD5141-EE15-44EE-B115-ED5F7B4A1343}" type="pres">
      <dgm:prSet presAssocID="{3CDF0186-9A5F-4C48-A133-355E91148EF1}" presName="bkgdShape" presStyleLbl="node1" presStyleIdx="1" presStyleCnt="4"/>
      <dgm:spPr/>
    </dgm:pt>
    <dgm:pt modelId="{24186B5B-5F68-4E86-AEFF-CC94794CA3AC}" type="pres">
      <dgm:prSet presAssocID="{3CDF0186-9A5F-4C48-A133-355E91148EF1}" presName="nodeTx" presStyleLbl="node1" presStyleIdx="1" presStyleCnt="4">
        <dgm:presLayoutVars>
          <dgm:bulletEnabled val="1"/>
        </dgm:presLayoutVars>
      </dgm:prSet>
      <dgm:spPr/>
    </dgm:pt>
    <dgm:pt modelId="{E6F8C649-A474-4251-A5B3-325FC7E257B5}" type="pres">
      <dgm:prSet presAssocID="{3CDF0186-9A5F-4C48-A133-355E91148EF1}" presName="invisiNode" presStyleLbl="node1" presStyleIdx="1" presStyleCnt="4"/>
      <dgm:spPr/>
    </dgm:pt>
    <dgm:pt modelId="{E568A0D2-89E0-4395-A4EE-A3107794BBA3}" type="pres">
      <dgm:prSet presAssocID="{3CDF0186-9A5F-4C48-A133-355E91148EF1}" presName="imagNode" presStyleLbl="fgImgPlace1" presStyleIdx="1" presStyleCnt="4"/>
      <dgm:spPr>
        <a:blipFill rotWithShape="1">
          <a:blip xmlns:r="http://schemas.openxmlformats.org/officeDocument/2006/relationships" r:embed="rId1"/>
          <a:stretch>
            <a:fillRect/>
          </a:stretch>
        </a:blipFill>
      </dgm:spPr>
    </dgm:pt>
    <dgm:pt modelId="{AC7AA30D-23BF-4D81-A1E6-E5A8061EF3BA}" type="pres">
      <dgm:prSet presAssocID="{74EF9505-500A-48AF-9535-FF38AE5D87BF}" presName="sibTrans" presStyleLbl="sibTrans2D1" presStyleIdx="0" presStyleCnt="0"/>
      <dgm:spPr/>
    </dgm:pt>
    <dgm:pt modelId="{A306F9C4-C2A0-44FD-8220-816476933953}" type="pres">
      <dgm:prSet presAssocID="{517367A3-7C25-4A8B-B28E-DCD973C6417E}" presName="compNode" presStyleCnt="0"/>
      <dgm:spPr/>
    </dgm:pt>
    <dgm:pt modelId="{F3042BD3-5F6C-4046-A2AC-B4BA7F367BC7}" type="pres">
      <dgm:prSet presAssocID="{517367A3-7C25-4A8B-B28E-DCD973C6417E}" presName="bkgdShape" presStyleLbl="node1" presStyleIdx="2" presStyleCnt="4"/>
      <dgm:spPr/>
    </dgm:pt>
    <dgm:pt modelId="{0979DC3F-C389-4A0E-8BA2-E91ACAD50A51}" type="pres">
      <dgm:prSet presAssocID="{517367A3-7C25-4A8B-B28E-DCD973C6417E}" presName="nodeTx" presStyleLbl="node1" presStyleIdx="2" presStyleCnt="4">
        <dgm:presLayoutVars>
          <dgm:bulletEnabled val="1"/>
        </dgm:presLayoutVars>
      </dgm:prSet>
      <dgm:spPr/>
    </dgm:pt>
    <dgm:pt modelId="{F07985C7-EEB4-430A-B813-AA3157FFA03C}" type="pres">
      <dgm:prSet presAssocID="{517367A3-7C25-4A8B-B28E-DCD973C6417E}" presName="invisiNode" presStyleLbl="node1" presStyleIdx="2" presStyleCnt="4"/>
      <dgm:spPr/>
    </dgm:pt>
    <dgm:pt modelId="{B157371F-B92F-40F5-A85C-9D4E4C7B88D1}" type="pres">
      <dgm:prSet presAssocID="{517367A3-7C25-4A8B-B28E-DCD973C6417E}" presName="imagNode" presStyleLbl="fgImgPlace1" presStyleIdx="2" presStyleCnt="4"/>
      <dgm:spPr>
        <a:blipFill rotWithShape="1">
          <a:blip xmlns:r="http://schemas.openxmlformats.org/officeDocument/2006/relationships" r:embed="rId2"/>
          <a:stretch>
            <a:fillRect/>
          </a:stretch>
        </a:blipFill>
      </dgm:spPr>
    </dgm:pt>
    <dgm:pt modelId="{E0F0FE2A-58BF-43B1-94B1-E4215C58D212}" type="pres">
      <dgm:prSet presAssocID="{ABB665F3-A306-483A-BEB1-C96F3FC0F0F6}" presName="sibTrans" presStyleLbl="sibTrans2D1" presStyleIdx="0" presStyleCnt="0"/>
      <dgm:spPr/>
    </dgm:pt>
    <dgm:pt modelId="{BB688872-68F7-4725-A7B2-7701DF11E236}" type="pres">
      <dgm:prSet presAssocID="{AC7A5AD5-C726-4F41-9EC6-F1BED1D4CB76}" presName="compNode" presStyleCnt="0"/>
      <dgm:spPr/>
    </dgm:pt>
    <dgm:pt modelId="{0EBFB869-E95F-43D1-B9C9-0BEFC6705E73}" type="pres">
      <dgm:prSet presAssocID="{AC7A5AD5-C726-4F41-9EC6-F1BED1D4CB76}" presName="bkgdShape" presStyleLbl="node1" presStyleIdx="3" presStyleCnt="4"/>
      <dgm:spPr/>
    </dgm:pt>
    <dgm:pt modelId="{0E1C005E-E204-42D0-B9A3-C774A300FF31}" type="pres">
      <dgm:prSet presAssocID="{AC7A5AD5-C726-4F41-9EC6-F1BED1D4CB76}" presName="nodeTx" presStyleLbl="node1" presStyleIdx="3" presStyleCnt="4">
        <dgm:presLayoutVars>
          <dgm:bulletEnabled val="1"/>
        </dgm:presLayoutVars>
      </dgm:prSet>
      <dgm:spPr/>
    </dgm:pt>
    <dgm:pt modelId="{0A4D97F5-8933-477C-8270-C8FFF48B6237}" type="pres">
      <dgm:prSet presAssocID="{AC7A5AD5-C726-4F41-9EC6-F1BED1D4CB76}" presName="invisiNode" presStyleLbl="node1" presStyleIdx="3" presStyleCnt="4"/>
      <dgm:spPr/>
    </dgm:pt>
    <dgm:pt modelId="{2E668B0C-8C8B-4BF7-B444-D4ED135FD9BF}" type="pres">
      <dgm:prSet presAssocID="{AC7A5AD5-C726-4F41-9EC6-F1BED1D4CB76}" presName="imagNode" presStyleLbl="fgImgPlace1" presStyleIdx="3" presStyleCnt="4"/>
      <dgm:spPr>
        <a:blipFill rotWithShape="1">
          <a:blip xmlns:r="http://schemas.openxmlformats.org/officeDocument/2006/relationships" r:embed="rId2"/>
          <a:stretch>
            <a:fillRect/>
          </a:stretch>
        </a:blipFill>
      </dgm:spPr>
    </dgm:pt>
  </dgm:ptLst>
  <dgm:cxnLst>
    <dgm:cxn modelId="{726EC53F-706C-404E-86F1-6D2D263D1CA8}" srcId="{630559CC-A45D-4641-8D75-EE5CA107D5D1}" destId="{3CDF0186-9A5F-4C48-A133-355E91148EF1}" srcOrd="1" destOrd="0" parTransId="{7AF938B8-9CBA-4923-B70E-41CB3D7958AF}" sibTransId="{74EF9505-500A-48AF-9535-FF38AE5D87BF}"/>
    <dgm:cxn modelId="{026B7966-EFCF-4AF8-879E-6B0289AD5BD8}" srcId="{630559CC-A45D-4641-8D75-EE5CA107D5D1}" destId="{0CD6C68B-1081-4859-82CE-29E3F2B5D4D6}" srcOrd="0" destOrd="0" parTransId="{E396CC58-4830-4D21-B548-492D11B8F8F5}" sibTransId="{CB326BA5-733B-4C7E-9A5F-6467C3ADEDDB}"/>
    <dgm:cxn modelId="{EBBCCC4D-2163-49C3-905D-F87285E85976}" type="presOf" srcId="{AC7A5AD5-C726-4F41-9EC6-F1BED1D4CB76}" destId="{0EBFB869-E95F-43D1-B9C9-0BEFC6705E73}" srcOrd="0" destOrd="0" presId="urn:microsoft.com/office/officeart/2005/8/layout/hList7"/>
    <dgm:cxn modelId="{30D1C16F-076C-4274-83AF-7B8D3E1FBC54}" type="presOf" srcId="{AC7A5AD5-C726-4F41-9EC6-F1BED1D4CB76}" destId="{0E1C005E-E204-42D0-B9A3-C774A300FF31}" srcOrd="1" destOrd="0" presId="urn:microsoft.com/office/officeart/2005/8/layout/hList7"/>
    <dgm:cxn modelId="{E5243170-9821-402D-8F2E-7C2D097EF275}" type="presOf" srcId="{74EF9505-500A-48AF-9535-FF38AE5D87BF}" destId="{AC7AA30D-23BF-4D81-A1E6-E5A8061EF3BA}" srcOrd="0" destOrd="0" presId="urn:microsoft.com/office/officeart/2005/8/layout/hList7"/>
    <dgm:cxn modelId="{85609578-87EC-4D67-88FF-E1DE76C65F62}" type="presOf" srcId="{0CD6C68B-1081-4859-82CE-29E3F2B5D4D6}" destId="{B0F00E32-571C-4813-B9FF-244746873728}" srcOrd="1" destOrd="0" presId="urn:microsoft.com/office/officeart/2005/8/layout/hList7"/>
    <dgm:cxn modelId="{CC16078E-88FC-4694-9CD4-C759C98B9CB4}" type="presOf" srcId="{ABB665F3-A306-483A-BEB1-C96F3FC0F0F6}" destId="{E0F0FE2A-58BF-43B1-94B1-E4215C58D212}" srcOrd="0" destOrd="0" presId="urn:microsoft.com/office/officeart/2005/8/layout/hList7"/>
    <dgm:cxn modelId="{A60A2291-37D5-4DEC-A851-F4D1B7396D94}" type="presOf" srcId="{517367A3-7C25-4A8B-B28E-DCD973C6417E}" destId="{0979DC3F-C389-4A0E-8BA2-E91ACAD50A51}" srcOrd="1" destOrd="0" presId="urn:microsoft.com/office/officeart/2005/8/layout/hList7"/>
    <dgm:cxn modelId="{863B77AF-1F6A-4CBB-8478-DF2787844611}" type="presOf" srcId="{3CDF0186-9A5F-4C48-A133-355E91148EF1}" destId="{24186B5B-5F68-4E86-AEFF-CC94794CA3AC}" srcOrd="1" destOrd="0" presId="urn:microsoft.com/office/officeart/2005/8/layout/hList7"/>
    <dgm:cxn modelId="{D15D56B0-3491-49AB-BC4D-F71F6217F2BE}" type="presOf" srcId="{517367A3-7C25-4A8B-B28E-DCD973C6417E}" destId="{F3042BD3-5F6C-4046-A2AC-B4BA7F367BC7}" srcOrd="0" destOrd="0" presId="urn:microsoft.com/office/officeart/2005/8/layout/hList7"/>
    <dgm:cxn modelId="{69B2F0BA-99B6-46EE-AB98-194CC8025047}" srcId="{630559CC-A45D-4641-8D75-EE5CA107D5D1}" destId="{AC7A5AD5-C726-4F41-9EC6-F1BED1D4CB76}" srcOrd="3" destOrd="0" parTransId="{DA65E677-4452-4669-ABA8-071FC3E983EB}" sibTransId="{11AC94FD-96B3-477A-ACFB-FF841E7CCDBB}"/>
    <dgm:cxn modelId="{0B5E13C5-BD2C-457D-A7BC-4EBB6931101A}" type="presOf" srcId="{CB326BA5-733B-4C7E-9A5F-6467C3ADEDDB}" destId="{BC0AD1C9-FB81-4BC9-8BCB-3E6A1C0367F0}" srcOrd="0" destOrd="0" presId="urn:microsoft.com/office/officeart/2005/8/layout/hList7"/>
    <dgm:cxn modelId="{8ABE74CB-DB77-43F7-AFA5-20824A16362F}" srcId="{630559CC-A45D-4641-8D75-EE5CA107D5D1}" destId="{517367A3-7C25-4A8B-B28E-DCD973C6417E}" srcOrd="2" destOrd="0" parTransId="{11260364-0DF9-45D3-887C-63335FF7579D}" sibTransId="{ABB665F3-A306-483A-BEB1-C96F3FC0F0F6}"/>
    <dgm:cxn modelId="{58958ACC-744B-412A-A3CE-8292DB943E84}" type="presOf" srcId="{3CDF0186-9A5F-4C48-A133-355E91148EF1}" destId="{9EBD5141-EE15-44EE-B115-ED5F7B4A1343}" srcOrd="0" destOrd="0" presId="urn:microsoft.com/office/officeart/2005/8/layout/hList7"/>
    <dgm:cxn modelId="{CD6CC2DE-BAD1-4764-B9AC-54DFEC960D92}" type="presOf" srcId="{630559CC-A45D-4641-8D75-EE5CA107D5D1}" destId="{F8A8BEFD-A490-4C31-9F5F-32181F2E8527}" srcOrd="0" destOrd="0" presId="urn:microsoft.com/office/officeart/2005/8/layout/hList7"/>
    <dgm:cxn modelId="{48B190F5-AB36-4E64-B81D-6BC40D3FA8FB}" type="presOf" srcId="{0CD6C68B-1081-4859-82CE-29E3F2B5D4D6}" destId="{910E403C-49F9-493F-B5EB-BC11E2F23BEA}" srcOrd="0" destOrd="0" presId="urn:microsoft.com/office/officeart/2005/8/layout/hList7"/>
    <dgm:cxn modelId="{384D3A89-A2FB-4107-B057-C02394D4845D}" type="presParOf" srcId="{F8A8BEFD-A490-4C31-9F5F-32181F2E8527}" destId="{C63417C0-AEAC-4F4E-9F35-4CA748ED9519}" srcOrd="0" destOrd="0" presId="urn:microsoft.com/office/officeart/2005/8/layout/hList7"/>
    <dgm:cxn modelId="{59D85754-CAD4-4B51-906D-07759B5F6F74}" type="presParOf" srcId="{F8A8BEFD-A490-4C31-9F5F-32181F2E8527}" destId="{8FE274F2-F54F-4865-9D29-42EF14F6B6D3}" srcOrd="1" destOrd="0" presId="urn:microsoft.com/office/officeart/2005/8/layout/hList7"/>
    <dgm:cxn modelId="{DAA2B705-62E5-4516-A684-1DA9276F73CF}" type="presParOf" srcId="{8FE274F2-F54F-4865-9D29-42EF14F6B6D3}" destId="{C3944CB2-332D-44A0-9F8C-6FD455B4DC73}" srcOrd="0" destOrd="0" presId="urn:microsoft.com/office/officeart/2005/8/layout/hList7"/>
    <dgm:cxn modelId="{E04FC3BE-7A09-4ED3-8A7A-7EAB5FBDDEE2}" type="presParOf" srcId="{C3944CB2-332D-44A0-9F8C-6FD455B4DC73}" destId="{910E403C-49F9-493F-B5EB-BC11E2F23BEA}" srcOrd="0" destOrd="0" presId="urn:microsoft.com/office/officeart/2005/8/layout/hList7"/>
    <dgm:cxn modelId="{807E1FB9-A8D9-4AB5-A41F-337BFAB85E8C}" type="presParOf" srcId="{C3944CB2-332D-44A0-9F8C-6FD455B4DC73}" destId="{B0F00E32-571C-4813-B9FF-244746873728}" srcOrd="1" destOrd="0" presId="urn:microsoft.com/office/officeart/2005/8/layout/hList7"/>
    <dgm:cxn modelId="{56B096AB-8776-415F-B586-E1C567058ED2}" type="presParOf" srcId="{C3944CB2-332D-44A0-9F8C-6FD455B4DC73}" destId="{52213A27-9423-4A96-9C69-E635CE2E4BFD}" srcOrd="2" destOrd="0" presId="urn:microsoft.com/office/officeart/2005/8/layout/hList7"/>
    <dgm:cxn modelId="{F68FFB29-E155-4106-9B14-9B656D2A3EA0}" type="presParOf" srcId="{C3944CB2-332D-44A0-9F8C-6FD455B4DC73}" destId="{4025904D-2BC7-4341-878D-711C0D6F92D4}" srcOrd="3" destOrd="0" presId="urn:microsoft.com/office/officeart/2005/8/layout/hList7"/>
    <dgm:cxn modelId="{BF3619E2-6B0C-4635-87A1-B575E3537FDA}" type="presParOf" srcId="{8FE274F2-F54F-4865-9D29-42EF14F6B6D3}" destId="{BC0AD1C9-FB81-4BC9-8BCB-3E6A1C0367F0}" srcOrd="1" destOrd="0" presId="urn:microsoft.com/office/officeart/2005/8/layout/hList7"/>
    <dgm:cxn modelId="{4B37F162-1297-4F3C-8A3F-2525E039B6CB}" type="presParOf" srcId="{8FE274F2-F54F-4865-9D29-42EF14F6B6D3}" destId="{A03A7690-C6F6-4BE0-A8EC-EBB09566F3B4}" srcOrd="2" destOrd="0" presId="urn:microsoft.com/office/officeart/2005/8/layout/hList7"/>
    <dgm:cxn modelId="{1B255DFA-713A-433D-994B-CF8FB74C243C}" type="presParOf" srcId="{A03A7690-C6F6-4BE0-A8EC-EBB09566F3B4}" destId="{9EBD5141-EE15-44EE-B115-ED5F7B4A1343}" srcOrd="0" destOrd="0" presId="urn:microsoft.com/office/officeart/2005/8/layout/hList7"/>
    <dgm:cxn modelId="{74593D24-713B-48B6-A242-776E8C437DA1}" type="presParOf" srcId="{A03A7690-C6F6-4BE0-A8EC-EBB09566F3B4}" destId="{24186B5B-5F68-4E86-AEFF-CC94794CA3AC}" srcOrd="1" destOrd="0" presId="urn:microsoft.com/office/officeart/2005/8/layout/hList7"/>
    <dgm:cxn modelId="{0C0C7A2D-8059-4EC3-8F38-0650093B2FDE}" type="presParOf" srcId="{A03A7690-C6F6-4BE0-A8EC-EBB09566F3B4}" destId="{E6F8C649-A474-4251-A5B3-325FC7E257B5}" srcOrd="2" destOrd="0" presId="urn:microsoft.com/office/officeart/2005/8/layout/hList7"/>
    <dgm:cxn modelId="{B0DA6DF0-68FC-4247-9869-1D83B81D9440}" type="presParOf" srcId="{A03A7690-C6F6-4BE0-A8EC-EBB09566F3B4}" destId="{E568A0D2-89E0-4395-A4EE-A3107794BBA3}" srcOrd="3" destOrd="0" presId="urn:microsoft.com/office/officeart/2005/8/layout/hList7"/>
    <dgm:cxn modelId="{A2020AFC-819A-4A25-B626-9BA390D01D94}" type="presParOf" srcId="{8FE274F2-F54F-4865-9D29-42EF14F6B6D3}" destId="{AC7AA30D-23BF-4D81-A1E6-E5A8061EF3BA}" srcOrd="3" destOrd="0" presId="urn:microsoft.com/office/officeart/2005/8/layout/hList7"/>
    <dgm:cxn modelId="{ED18AAA5-A613-4F74-9F2C-426911210784}" type="presParOf" srcId="{8FE274F2-F54F-4865-9D29-42EF14F6B6D3}" destId="{A306F9C4-C2A0-44FD-8220-816476933953}" srcOrd="4" destOrd="0" presId="urn:microsoft.com/office/officeart/2005/8/layout/hList7"/>
    <dgm:cxn modelId="{E780F548-480C-4EA2-886C-2F7E63E87F83}" type="presParOf" srcId="{A306F9C4-C2A0-44FD-8220-816476933953}" destId="{F3042BD3-5F6C-4046-A2AC-B4BA7F367BC7}" srcOrd="0" destOrd="0" presId="urn:microsoft.com/office/officeart/2005/8/layout/hList7"/>
    <dgm:cxn modelId="{E8C65F7C-E7B4-40F7-8358-0512AD9224DF}" type="presParOf" srcId="{A306F9C4-C2A0-44FD-8220-816476933953}" destId="{0979DC3F-C389-4A0E-8BA2-E91ACAD50A51}" srcOrd="1" destOrd="0" presId="urn:microsoft.com/office/officeart/2005/8/layout/hList7"/>
    <dgm:cxn modelId="{A74FF215-E1CA-427F-AFA7-7E3F8B6FE0EC}" type="presParOf" srcId="{A306F9C4-C2A0-44FD-8220-816476933953}" destId="{F07985C7-EEB4-430A-B813-AA3157FFA03C}" srcOrd="2" destOrd="0" presId="urn:microsoft.com/office/officeart/2005/8/layout/hList7"/>
    <dgm:cxn modelId="{26D6A59A-A0F0-4CC3-BD22-4DBD17E868BB}" type="presParOf" srcId="{A306F9C4-C2A0-44FD-8220-816476933953}" destId="{B157371F-B92F-40F5-A85C-9D4E4C7B88D1}" srcOrd="3" destOrd="0" presId="urn:microsoft.com/office/officeart/2005/8/layout/hList7"/>
    <dgm:cxn modelId="{E0E5EFA5-1D6D-48C6-AD9E-89DECC295B46}" type="presParOf" srcId="{8FE274F2-F54F-4865-9D29-42EF14F6B6D3}" destId="{E0F0FE2A-58BF-43B1-94B1-E4215C58D212}" srcOrd="5" destOrd="0" presId="urn:microsoft.com/office/officeart/2005/8/layout/hList7"/>
    <dgm:cxn modelId="{B39E66CB-EDA5-4CDF-9D77-6C7FDBFA06F3}" type="presParOf" srcId="{8FE274F2-F54F-4865-9D29-42EF14F6B6D3}" destId="{BB688872-68F7-4725-A7B2-7701DF11E236}" srcOrd="6" destOrd="0" presId="urn:microsoft.com/office/officeart/2005/8/layout/hList7"/>
    <dgm:cxn modelId="{CDD374B2-5547-4657-BECE-5C318BFFC4E0}" type="presParOf" srcId="{BB688872-68F7-4725-A7B2-7701DF11E236}" destId="{0EBFB869-E95F-43D1-B9C9-0BEFC6705E73}" srcOrd="0" destOrd="0" presId="urn:microsoft.com/office/officeart/2005/8/layout/hList7"/>
    <dgm:cxn modelId="{DA4C3993-5620-4D29-9C97-C317D127653D}" type="presParOf" srcId="{BB688872-68F7-4725-A7B2-7701DF11E236}" destId="{0E1C005E-E204-42D0-B9A3-C774A300FF31}" srcOrd="1" destOrd="0" presId="urn:microsoft.com/office/officeart/2005/8/layout/hList7"/>
    <dgm:cxn modelId="{071F739B-01AF-4835-AD37-19715B2D3E0E}" type="presParOf" srcId="{BB688872-68F7-4725-A7B2-7701DF11E236}" destId="{0A4D97F5-8933-477C-8270-C8FFF48B6237}" srcOrd="2" destOrd="0" presId="urn:microsoft.com/office/officeart/2005/8/layout/hList7"/>
    <dgm:cxn modelId="{87F54E07-7003-4BEA-B31C-6AD1B9D5CF4F}" type="presParOf" srcId="{BB688872-68F7-4725-A7B2-7701DF11E236}" destId="{2E668B0C-8C8B-4BF7-B444-D4ED135FD9BF}"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7D6386-CB9E-4DD9-984A-EE108E32A78A}" type="doc">
      <dgm:prSet loTypeId="urn:microsoft.com/office/officeart/2008/layout/PictureStrips" loCatId="list" qsTypeId="urn:microsoft.com/office/officeart/2005/8/quickstyle/simple1" qsCatId="simple" csTypeId="urn:microsoft.com/office/officeart/2005/8/colors/colorful4" csCatId="colorful" phldr="1"/>
      <dgm:spPr/>
      <dgm:t>
        <a:bodyPr/>
        <a:lstStyle/>
        <a:p>
          <a:endParaRPr lang="en-US"/>
        </a:p>
      </dgm:t>
    </dgm:pt>
    <dgm:pt modelId="{CBCDAA85-D5C7-4B24-969D-3C343A1188FB}">
      <dgm:prSet phldrT="[Text]" custT="1"/>
      <dgm:spPr>
        <a:solidFill>
          <a:schemeClr val="accent1">
            <a:lumMod val="60000"/>
            <a:lumOff val="40000"/>
            <a:alpha val="40000"/>
          </a:schemeClr>
        </a:solidFill>
      </dgm:spPr>
      <dgm:t>
        <a:bodyPr/>
        <a:lstStyle/>
        <a:p>
          <a:r>
            <a:rPr lang="en-US" sz="1800" b="1" dirty="0" err="1">
              <a:latin typeface="Arial Unicode MS" pitchFamily="34" charset="-128"/>
              <a:ea typeface="Arial Unicode MS" pitchFamily="34" charset="-128"/>
              <a:cs typeface="Arial Unicode MS" pitchFamily="34" charset="-128"/>
            </a:rPr>
            <a:t>Rencana</a:t>
          </a:r>
          <a:r>
            <a:rPr lang="en-US" sz="1800" b="1" dirty="0">
              <a:latin typeface="Arial Unicode MS" pitchFamily="34" charset="-128"/>
              <a:ea typeface="Arial Unicode MS" pitchFamily="34" charset="-128"/>
              <a:cs typeface="Arial Unicode MS" pitchFamily="34" charset="-128"/>
            </a:rPr>
            <a:t> </a:t>
          </a:r>
          <a:r>
            <a:rPr lang="en-US" sz="1800" b="1" dirty="0" err="1">
              <a:latin typeface="Arial Unicode MS" pitchFamily="34" charset="-128"/>
              <a:ea typeface="Arial Unicode MS" pitchFamily="34" charset="-128"/>
              <a:cs typeface="Arial Unicode MS" pitchFamily="34" charset="-128"/>
            </a:rPr>
            <a:t>Pembelajaran</a:t>
          </a:r>
          <a:r>
            <a:rPr lang="en-US" sz="1800" b="1" dirty="0">
              <a:latin typeface="Arial Unicode MS" pitchFamily="34" charset="-128"/>
              <a:ea typeface="Arial Unicode MS" pitchFamily="34" charset="-128"/>
              <a:cs typeface="Arial Unicode MS" pitchFamily="34" charset="-128"/>
            </a:rPr>
            <a:t> Semester (RPS)</a:t>
          </a:r>
        </a:p>
      </dgm:t>
    </dgm:pt>
    <dgm:pt modelId="{EFF0E1CE-66DC-447D-BDA0-8A6C6F30DA73}" type="parTrans" cxnId="{045EEAE6-F9AC-4215-AC04-6F5A765E4265}">
      <dgm:prSet/>
      <dgm:spPr/>
      <dgm:t>
        <a:bodyPr/>
        <a:lstStyle/>
        <a:p>
          <a:endParaRPr lang="en-US">
            <a:latin typeface="Arial Unicode MS" pitchFamily="34" charset="-128"/>
            <a:ea typeface="Arial Unicode MS" pitchFamily="34" charset="-128"/>
            <a:cs typeface="Arial Unicode MS" pitchFamily="34" charset="-128"/>
          </a:endParaRPr>
        </a:p>
      </dgm:t>
    </dgm:pt>
    <dgm:pt modelId="{18D19B41-2E4E-4781-8DA5-993AD6FF56BD}" type="sibTrans" cxnId="{045EEAE6-F9AC-4215-AC04-6F5A765E4265}">
      <dgm:prSet/>
      <dgm:spPr/>
      <dgm:t>
        <a:bodyPr/>
        <a:lstStyle/>
        <a:p>
          <a:endParaRPr lang="en-US">
            <a:latin typeface="Arial Unicode MS" pitchFamily="34" charset="-128"/>
            <a:ea typeface="Arial Unicode MS" pitchFamily="34" charset="-128"/>
            <a:cs typeface="Arial Unicode MS" pitchFamily="34" charset="-128"/>
          </a:endParaRPr>
        </a:p>
      </dgm:t>
    </dgm:pt>
    <dgm:pt modelId="{A586C86C-25E4-4A9D-9AA6-1785420124C7}">
      <dgm:prSet phldrT="[Text]" custT="1"/>
      <dgm:spPr>
        <a:solidFill>
          <a:schemeClr val="accent3">
            <a:lumMod val="40000"/>
            <a:lumOff val="60000"/>
            <a:alpha val="40000"/>
          </a:schemeClr>
        </a:solidFill>
      </dgm:spPr>
      <dgm:t>
        <a:bodyPr/>
        <a:lstStyle/>
        <a:p>
          <a:r>
            <a:rPr lang="en-US" sz="1800" b="1" dirty="0" err="1">
              <a:latin typeface="Arial Unicode MS" pitchFamily="34" charset="-128"/>
              <a:ea typeface="Arial Unicode MS" pitchFamily="34" charset="-128"/>
              <a:cs typeface="Arial Unicode MS" pitchFamily="34" charset="-128"/>
            </a:rPr>
            <a:t>Pengantar</a:t>
          </a:r>
          <a:r>
            <a:rPr lang="en-US" sz="1800" b="1" dirty="0">
              <a:latin typeface="Arial Unicode MS" pitchFamily="34" charset="-128"/>
              <a:ea typeface="Arial Unicode MS" pitchFamily="34" charset="-128"/>
              <a:cs typeface="Arial Unicode MS" pitchFamily="34" charset="-128"/>
            </a:rPr>
            <a:t> </a:t>
          </a:r>
          <a:r>
            <a:rPr lang="en-US" sz="1800" b="1" dirty="0" err="1">
              <a:latin typeface="Arial Unicode MS" pitchFamily="34" charset="-128"/>
              <a:ea typeface="Arial Unicode MS" pitchFamily="34" charset="-128"/>
              <a:cs typeface="Arial Unicode MS" pitchFamily="34" charset="-128"/>
            </a:rPr>
            <a:t>Disiplin</a:t>
          </a:r>
          <a:r>
            <a:rPr lang="en-US" sz="1800" b="1" dirty="0">
              <a:latin typeface="Arial Unicode MS" pitchFamily="34" charset="-128"/>
              <a:ea typeface="Arial Unicode MS" pitchFamily="34" charset="-128"/>
              <a:cs typeface="Arial Unicode MS" pitchFamily="34" charset="-128"/>
            </a:rPr>
            <a:t> </a:t>
          </a:r>
          <a:r>
            <a:rPr lang="en-US" sz="1800" b="1" dirty="0" err="1">
              <a:latin typeface="Arial Unicode MS" pitchFamily="34" charset="-128"/>
              <a:ea typeface="Arial Unicode MS" pitchFamily="34" charset="-128"/>
              <a:cs typeface="Arial Unicode MS" pitchFamily="34" charset="-128"/>
            </a:rPr>
            <a:t>Ilmu</a:t>
          </a:r>
          <a:r>
            <a:rPr lang="en-US" sz="1800" b="1" dirty="0">
              <a:latin typeface="Arial Unicode MS" pitchFamily="34" charset="-128"/>
              <a:ea typeface="Arial Unicode MS" pitchFamily="34" charset="-128"/>
              <a:cs typeface="Arial Unicode MS" pitchFamily="34" charset="-128"/>
            </a:rPr>
            <a:t> </a:t>
          </a:r>
          <a:r>
            <a:rPr lang="en-US" sz="1800" b="1" dirty="0" err="1">
              <a:latin typeface="Arial Unicode MS" pitchFamily="34" charset="-128"/>
              <a:ea typeface="Arial Unicode MS" pitchFamily="34" charset="-128"/>
              <a:cs typeface="Arial Unicode MS" pitchFamily="34" charset="-128"/>
            </a:rPr>
            <a:t>Komunikasi</a:t>
          </a:r>
          <a:r>
            <a:rPr lang="en-US" sz="1800" b="1" dirty="0">
              <a:latin typeface="Arial Unicode MS" pitchFamily="34" charset="-128"/>
              <a:ea typeface="Arial Unicode MS" pitchFamily="34" charset="-128"/>
              <a:cs typeface="Arial Unicode MS" pitchFamily="34" charset="-128"/>
            </a:rPr>
            <a:t> </a:t>
          </a:r>
        </a:p>
      </dgm:t>
    </dgm:pt>
    <dgm:pt modelId="{60F5EC36-1D6A-48E4-8A3E-B44E1B3B622F}" type="parTrans" cxnId="{422F5E65-E338-4DCB-919B-6FBBA5179E59}">
      <dgm:prSet/>
      <dgm:spPr/>
      <dgm:t>
        <a:bodyPr/>
        <a:lstStyle/>
        <a:p>
          <a:endParaRPr lang="en-US">
            <a:latin typeface="Arial Unicode MS" pitchFamily="34" charset="-128"/>
            <a:ea typeface="Arial Unicode MS" pitchFamily="34" charset="-128"/>
            <a:cs typeface="Arial Unicode MS" pitchFamily="34" charset="-128"/>
          </a:endParaRPr>
        </a:p>
      </dgm:t>
    </dgm:pt>
    <dgm:pt modelId="{FB0823A2-7CB4-4DFD-93DD-1535C7739E4A}" type="sibTrans" cxnId="{422F5E65-E338-4DCB-919B-6FBBA5179E59}">
      <dgm:prSet/>
      <dgm:spPr/>
      <dgm:t>
        <a:bodyPr/>
        <a:lstStyle/>
        <a:p>
          <a:endParaRPr lang="en-US">
            <a:latin typeface="Arial Unicode MS" pitchFamily="34" charset="-128"/>
            <a:ea typeface="Arial Unicode MS" pitchFamily="34" charset="-128"/>
            <a:cs typeface="Arial Unicode MS" pitchFamily="34" charset="-128"/>
          </a:endParaRPr>
        </a:p>
      </dgm:t>
    </dgm:pt>
    <dgm:pt modelId="{174D47AD-E53D-46DA-BC8C-BDE15EDDF500}">
      <dgm:prSet phldrT="[Text]" custT="1"/>
      <dgm:spPr>
        <a:solidFill>
          <a:schemeClr val="accent5">
            <a:lumMod val="40000"/>
            <a:lumOff val="60000"/>
            <a:alpha val="40000"/>
          </a:schemeClr>
        </a:solidFill>
      </dgm:spPr>
      <dgm:t>
        <a:bodyPr/>
        <a:lstStyle/>
        <a:p>
          <a:pPr algn="l"/>
          <a:r>
            <a:rPr lang="en-US" sz="1800" b="1" dirty="0" err="1">
              <a:latin typeface="Arial Unicode MS" pitchFamily="34" charset="-128"/>
              <a:ea typeface="Arial Unicode MS" pitchFamily="34" charset="-128"/>
              <a:cs typeface="Arial Unicode MS" pitchFamily="34" charset="-128"/>
            </a:rPr>
            <a:t>Fenomena</a:t>
          </a:r>
          <a:r>
            <a:rPr lang="en-US" sz="1800" b="1" dirty="0">
              <a:latin typeface="Arial Unicode MS" pitchFamily="34" charset="-128"/>
              <a:ea typeface="Arial Unicode MS" pitchFamily="34" charset="-128"/>
              <a:cs typeface="Arial Unicode MS" pitchFamily="34" charset="-128"/>
            </a:rPr>
            <a:t> </a:t>
          </a:r>
          <a:r>
            <a:rPr lang="en-US" sz="1800" b="1" dirty="0" err="1">
              <a:latin typeface="Arial Unicode MS" pitchFamily="34" charset="-128"/>
              <a:ea typeface="Arial Unicode MS" pitchFamily="34" charset="-128"/>
              <a:cs typeface="Arial Unicode MS" pitchFamily="34" charset="-128"/>
            </a:rPr>
            <a:t>Penelitian</a:t>
          </a:r>
          <a:r>
            <a:rPr lang="en-US" sz="1800" b="1" dirty="0">
              <a:latin typeface="Arial Unicode MS" pitchFamily="34" charset="-128"/>
              <a:ea typeface="Arial Unicode MS" pitchFamily="34" charset="-128"/>
              <a:cs typeface="Arial Unicode MS" pitchFamily="34" charset="-128"/>
            </a:rPr>
            <a:t> </a:t>
          </a:r>
          <a:r>
            <a:rPr lang="en-US" sz="1800" b="1" dirty="0" err="1">
              <a:latin typeface="Arial Unicode MS" pitchFamily="34" charset="-128"/>
              <a:ea typeface="Arial Unicode MS" pitchFamily="34" charset="-128"/>
              <a:cs typeface="Arial Unicode MS" pitchFamily="34" charset="-128"/>
            </a:rPr>
            <a:t>Komunikasi</a:t>
          </a:r>
          <a:endParaRPr lang="en-US" sz="1800" b="1" dirty="0">
            <a:latin typeface="Arial Unicode MS" pitchFamily="34" charset="-128"/>
            <a:ea typeface="Arial Unicode MS" pitchFamily="34" charset="-128"/>
            <a:cs typeface="Arial Unicode MS" pitchFamily="34" charset="-128"/>
          </a:endParaRPr>
        </a:p>
      </dgm:t>
    </dgm:pt>
    <dgm:pt modelId="{91188B95-0798-4002-BC1B-B2845B916028}" type="parTrans" cxnId="{57DFC725-BC47-4E3A-8C69-08724DA453B5}">
      <dgm:prSet/>
      <dgm:spPr/>
      <dgm:t>
        <a:bodyPr/>
        <a:lstStyle/>
        <a:p>
          <a:endParaRPr lang="en-US">
            <a:latin typeface="Arial Unicode MS" pitchFamily="34" charset="-128"/>
            <a:ea typeface="Arial Unicode MS" pitchFamily="34" charset="-128"/>
            <a:cs typeface="Arial Unicode MS" pitchFamily="34" charset="-128"/>
          </a:endParaRPr>
        </a:p>
      </dgm:t>
    </dgm:pt>
    <dgm:pt modelId="{EA63FABB-537C-4FBD-8B8B-A12E7B47D6FC}" type="sibTrans" cxnId="{57DFC725-BC47-4E3A-8C69-08724DA453B5}">
      <dgm:prSet/>
      <dgm:spPr/>
      <dgm:t>
        <a:bodyPr/>
        <a:lstStyle/>
        <a:p>
          <a:endParaRPr lang="en-US">
            <a:latin typeface="Arial Unicode MS" pitchFamily="34" charset="-128"/>
            <a:ea typeface="Arial Unicode MS" pitchFamily="34" charset="-128"/>
            <a:cs typeface="Arial Unicode MS" pitchFamily="34" charset="-128"/>
          </a:endParaRPr>
        </a:p>
      </dgm:t>
    </dgm:pt>
    <dgm:pt modelId="{03373EBE-C58E-4D29-89F2-08B1A0BB1D40}">
      <dgm:prSet phldrT="[Text]" custT="1"/>
      <dgm:spPr>
        <a:solidFill>
          <a:schemeClr val="accent4">
            <a:lumMod val="60000"/>
            <a:lumOff val="40000"/>
            <a:alpha val="40000"/>
          </a:schemeClr>
        </a:solidFill>
      </dgm:spPr>
      <dgm:t>
        <a:bodyPr/>
        <a:lstStyle/>
        <a:p>
          <a:r>
            <a:rPr lang="en-US" sz="1800" b="1" dirty="0" err="1">
              <a:latin typeface="Arial Unicode MS" pitchFamily="34" charset="-128"/>
              <a:ea typeface="Arial Unicode MS" pitchFamily="34" charset="-128"/>
              <a:cs typeface="Arial Unicode MS" pitchFamily="34" charset="-128"/>
            </a:rPr>
            <a:t>Pengantar</a:t>
          </a:r>
          <a:r>
            <a:rPr lang="en-US" sz="1800" b="1" dirty="0">
              <a:latin typeface="Arial Unicode MS" pitchFamily="34" charset="-128"/>
              <a:ea typeface="Arial Unicode MS" pitchFamily="34" charset="-128"/>
              <a:cs typeface="Arial Unicode MS" pitchFamily="34" charset="-128"/>
            </a:rPr>
            <a:t> </a:t>
          </a:r>
          <a:r>
            <a:rPr lang="en-US" sz="1800" b="1" dirty="0" err="1">
              <a:latin typeface="Arial Unicode MS" pitchFamily="34" charset="-128"/>
              <a:ea typeface="Arial Unicode MS" pitchFamily="34" charset="-128"/>
              <a:cs typeface="Arial Unicode MS" pitchFamily="34" charset="-128"/>
            </a:rPr>
            <a:t>Penelitian</a:t>
          </a:r>
          <a:r>
            <a:rPr lang="en-US" sz="1800" b="1" dirty="0">
              <a:latin typeface="Arial Unicode MS" pitchFamily="34" charset="-128"/>
              <a:ea typeface="Arial Unicode MS" pitchFamily="34" charset="-128"/>
              <a:cs typeface="Arial Unicode MS" pitchFamily="34" charset="-128"/>
            </a:rPr>
            <a:t> </a:t>
          </a:r>
          <a:r>
            <a:rPr lang="en-US" sz="1800" b="1" dirty="0" err="1">
              <a:latin typeface="Arial Unicode MS" pitchFamily="34" charset="-128"/>
              <a:ea typeface="Arial Unicode MS" pitchFamily="34" charset="-128"/>
              <a:cs typeface="Arial Unicode MS" pitchFamily="34" charset="-128"/>
            </a:rPr>
            <a:t>Kualitatif</a:t>
          </a:r>
          <a:endParaRPr lang="en-US" sz="1800" b="1" dirty="0">
            <a:latin typeface="Arial Unicode MS" pitchFamily="34" charset="-128"/>
            <a:ea typeface="Arial Unicode MS" pitchFamily="34" charset="-128"/>
            <a:cs typeface="Arial Unicode MS" pitchFamily="34" charset="-128"/>
          </a:endParaRPr>
        </a:p>
      </dgm:t>
    </dgm:pt>
    <dgm:pt modelId="{C7F5351E-71C4-4EE0-BD86-DA7F8E0A850D}" type="parTrans" cxnId="{9D48503D-D9CE-48D6-83C7-3AEC47A2BD74}">
      <dgm:prSet/>
      <dgm:spPr/>
      <dgm:t>
        <a:bodyPr/>
        <a:lstStyle/>
        <a:p>
          <a:endParaRPr lang="en-US">
            <a:latin typeface="Arial Unicode MS" pitchFamily="34" charset="-128"/>
            <a:ea typeface="Arial Unicode MS" pitchFamily="34" charset="-128"/>
            <a:cs typeface="Arial Unicode MS" pitchFamily="34" charset="-128"/>
          </a:endParaRPr>
        </a:p>
      </dgm:t>
    </dgm:pt>
    <dgm:pt modelId="{B18EBA45-CF8B-4D3A-8374-6CF04CF0763C}" type="sibTrans" cxnId="{9D48503D-D9CE-48D6-83C7-3AEC47A2BD74}">
      <dgm:prSet/>
      <dgm:spPr/>
      <dgm:t>
        <a:bodyPr/>
        <a:lstStyle/>
        <a:p>
          <a:endParaRPr lang="en-US">
            <a:latin typeface="Arial Unicode MS" pitchFamily="34" charset="-128"/>
            <a:ea typeface="Arial Unicode MS" pitchFamily="34" charset="-128"/>
            <a:cs typeface="Arial Unicode MS" pitchFamily="34" charset="-128"/>
          </a:endParaRPr>
        </a:p>
      </dgm:t>
    </dgm:pt>
    <dgm:pt modelId="{C1651ED3-8F44-47C6-8CF2-594A3B1F1C42}">
      <dgm:prSet phldrT="[Text]" custT="1"/>
      <dgm:spPr>
        <a:solidFill>
          <a:schemeClr val="accent6">
            <a:lumMod val="60000"/>
            <a:lumOff val="40000"/>
            <a:alpha val="40000"/>
          </a:schemeClr>
        </a:solidFill>
      </dgm:spPr>
      <dgm:t>
        <a:bodyPr/>
        <a:lstStyle/>
        <a:p>
          <a:r>
            <a:rPr lang="en-US" sz="1800" b="1" dirty="0" err="1">
              <a:latin typeface="Arial Unicode MS" pitchFamily="34" charset="-128"/>
              <a:ea typeface="Arial Unicode MS" pitchFamily="34" charset="-128"/>
              <a:cs typeface="Arial Unicode MS" pitchFamily="34" charset="-128"/>
            </a:rPr>
            <a:t>Sistematika</a:t>
          </a:r>
          <a:r>
            <a:rPr lang="en-US" sz="1800" b="1" dirty="0">
              <a:latin typeface="Arial Unicode MS" pitchFamily="34" charset="-128"/>
              <a:ea typeface="Arial Unicode MS" pitchFamily="34" charset="-128"/>
              <a:cs typeface="Arial Unicode MS" pitchFamily="34" charset="-128"/>
            </a:rPr>
            <a:t> Bab I </a:t>
          </a:r>
          <a:r>
            <a:rPr lang="en-US" sz="1800" b="1" dirty="0" err="1">
              <a:latin typeface="Arial Unicode MS" pitchFamily="34" charset="-128"/>
              <a:ea typeface="Arial Unicode MS" pitchFamily="34" charset="-128"/>
              <a:cs typeface="Arial Unicode MS" pitchFamily="34" charset="-128"/>
            </a:rPr>
            <a:t>Penelitian</a:t>
          </a:r>
          <a:endParaRPr lang="en-US" sz="1800" b="1" dirty="0">
            <a:latin typeface="Arial Unicode MS" pitchFamily="34" charset="-128"/>
            <a:ea typeface="Arial Unicode MS" pitchFamily="34" charset="-128"/>
            <a:cs typeface="Arial Unicode MS" pitchFamily="34" charset="-128"/>
          </a:endParaRPr>
        </a:p>
      </dgm:t>
    </dgm:pt>
    <dgm:pt modelId="{B9CE82A9-C66C-4E8E-BFCE-CD5CDED7608B}" type="parTrans" cxnId="{33EAFA09-89E3-460D-ACFE-A3691A56685A}">
      <dgm:prSet/>
      <dgm:spPr/>
      <dgm:t>
        <a:bodyPr/>
        <a:lstStyle/>
        <a:p>
          <a:endParaRPr lang="en-US">
            <a:latin typeface="Arial Unicode MS" pitchFamily="34" charset="-128"/>
            <a:ea typeface="Arial Unicode MS" pitchFamily="34" charset="-128"/>
            <a:cs typeface="Arial Unicode MS" pitchFamily="34" charset="-128"/>
          </a:endParaRPr>
        </a:p>
      </dgm:t>
    </dgm:pt>
    <dgm:pt modelId="{25C6D157-9161-40A4-A2BC-10ABD8B13A19}" type="sibTrans" cxnId="{33EAFA09-89E3-460D-ACFE-A3691A56685A}">
      <dgm:prSet/>
      <dgm:spPr/>
      <dgm:t>
        <a:bodyPr/>
        <a:lstStyle/>
        <a:p>
          <a:endParaRPr lang="en-US">
            <a:latin typeface="Arial Unicode MS" pitchFamily="34" charset="-128"/>
            <a:ea typeface="Arial Unicode MS" pitchFamily="34" charset="-128"/>
            <a:cs typeface="Arial Unicode MS" pitchFamily="34" charset="-128"/>
          </a:endParaRPr>
        </a:p>
      </dgm:t>
    </dgm:pt>
    <dgm:pt modelId="{FBFCAEFC-3ABF-42FE-A770-ABB386236FA9}">
      <dgm:prSet phldrT="[Text]" custT="1"/>
      <dgm:spPr>
        <a:solidFill>
          <a:srgbClr val="FF0000">
            <a:alpha val="40000"/>
          </a:srgbClr>
        </a:solidFill>
      </dgm:spPr>
      <dgm:t>
        <a:bodyPr/>
        <a:lstStyle/>
        <a:p>
          <a:r>
            <a:rPr lang="en-US" sz="1800" b="1" dirty="0" err="1">
              <a:latin typeface="Arial Unicode MS" pitchFamily="34" charset="-128"/>
              <a:ea typeface="Arial Unicode MS" pitchFamily="34" charset="-128"/>
              <a:cs typeface="Arial Unicode MS" pitchFamily="34" charset="-128"/>
            </a:rPr>
            <a:t>Etika</a:t>
          </a:r>
          <a:r>
            <a:rPr lang="en-US" sz="1800" b="1" dirty="0">
              <a:latin typeface="Arial Unicode MS" pitchFamily="34" charset="-128"/>
              <a:ea typeface="Arial Unicode MS" pitchFamily="34" charset="-128"/>
              <a:cs typeface="Arial Unicode MS" pitchFamily="34" charset="-128"/>
            </a:rPr>
            <a:t> </a:t>
          </a:r>
          <a:r>
            <a:rPr lang="en-US" sz="1800" b="1" dirty="0" err="1">
              <a:latin typeface="Arial Unicode MS" pitchFamily="34" charset="-128"/>
              <a:ea typeface="Arial Unicode MS" pitchFamily="34" charset="-128"/>
              <a:cs typeface="Arial Unicode MS" pitchFamily="34" charset="-128"/>
            </a:rPr>
            <a:t>Penelitian</a:t>
          </a:r>
          <a:endParaRPr lang="en-US" sz="1800" b="1" dirty="0">
            <a:latin typeface="Arial Unicode MS" pitchFamily="34" charset="-128"/>
            <a:ea typeface="Arial Unicode MS" pitchFamily="34" charset="-128"/>
            <a:cs typeface="Arial Unicode MS" pitchFamily="34" charset="-128"/>
          </a:endParaRPr>
        </a:p>
      </dgm:t>
    </dgm:pt>
    <dgm:pt modelId="{EE36E497-9F87-4084-8878-6493BD3B6C7B}" type="sibTrans" cxnId="{52BE0E1F-9842-4897-84B6-7C747D80933E}">
      <dgm:prSet/>
      <dgm:spPr/>
      <dgm:t>
        <a:bodyPr/>
        <a:lstStyle/>
        <a:p>
          <a:endParaRPr lang="en-US">
            <a:latin typeface="Arial Unicode MS" pitchFamily="34" charset="-128"/>
            <a:ea typeface="Arial Unicode MS" pitchFamily="34" charset="-128"/>
            <a:cs typeface="Arial Unicode MS" pitchFamily="34" charset="-128"/>
          </a:endParaRPr>
        </a:p>
      </dgm:t>
    </dgm:pt>
    <dgm:pt modelId="{36218CC0-ED3A-4F52-98DB-155A0ADAC35A}" type="parTrans" cxnId="{52BE0E1F-9842-4897-84B6-7C747D80933E}">
      <dgm:prSet/>
      <dgm:spPr/>
      <dgm:t>
        <a:bodyPr/>
        <a:lstStyle/>
        <a:p>
          <a:endParaRPr lang="en-US">
            <a:latin typeface="Arial Unicode MS" pitchFamily="34" charset="-128"/>
            <a:ea typeface="Arial Unicode MS" pitchFamily="34" charset="-128"/>
            <a:cs typeface="Arial Unicode MS" pitchFamily="34" charset="-128"/>
          </a:endParaRPr>
        </a:p>
      </dgm:t>
    </dgm:pt>
    <dgm:pt modelId="{B93A8F03-8081-4A5B-95FA-18C9089A2F03}" type="pres">
      <dgm:prSet presAssocID="{747D6386-CB9E-4DD9-984A-EE108E32A78A}" presName="Name0" presStyleCnt="0">
        <dgm:presLayoutVars>
          <dgm:dir/>
          <dgm:resizeHandles val="exact"/>
        </dgm:presLayoutVars>
      </dgm:prSet>
      <dgm:spPr/>
    </dgm:pt>
    <dgm:pt modelId="{BA144D42-F4B9-4646-B0D4-BFF88080AF5F}" type="pres">
      <dgm:prSet presAssocID="{CBCDAA85-D5C7-4B24-969D-3C343A1188FB}" presName="composite" presStyleCnt="0"/>
      <dgm:spPr/>
    </dgm:pt>
    <dgm:pt modelId="{643FC81A-6856-46DE-9E2A-CA71E2AC5FB9}" type="pres">
      <dgm:prSet presAssocID="{CBCDAA85-D5C7-4B24-969D-3C343A1188FB}" presName="rect1" presStyleLbl="trAlignAcc1" presStyleIdx="0" presStyleCnt="6">
        <dgm:presLayoutVars>
          <dgm:bulletEnabled val="1"/>
        </dgm:presLayoutVars>
      </dgm:prSet>
      <dgm:spPr/>
    </dgm:pt>
    <dgm:pt modelId="{52D857C9-C08E-4EF1-AFBC-6E9BE0759546}" type="pres">
      <dgm:prSet presAssocID="{CBCDAA85-D5C7-4B24-969D-3C343A1188FB}" presName="rect2" presStyleLbl="fgImgPlace1" presStyleIdx="0" presStyleCnt="6"/>
      <dgm:spPr>
        <a:blipFill rotWithShape="1">
          <a:blip xmlns:r="http://schemas.openxmlformats.org/officeDocument/2006/relationships" r:embed="rId1"/>
          <a:stretch>
            <a:fillRect/>
          </a:stretch>
        </a:blipFill>
      </dgm:spPr>
    </dgm:pt>
    <dgm:pt modelId="{11788AA3-690F-4FA8-9A3D-84F818E7B934}" type="pres">
      <dgm:prSet presAssocID="{18D19B41-2E4E-4781-8DA5-993AD6FF56BD}" presName="sibTrans" presStyleCnt="0"/>
      <dgm:spPr/>
    </dgm:pt>
    <dgm:pt modelId="{DE7C31AF-99C4-47D1-AE00-C6463CECA45C}" type="pres">
      <dgm:prSet presAssocID="{A586C86C-25E4-4A9D-9AA6-1785420124C7}" presName="composite" presStyleCnt="0"/>
      <dgm:spPr/>
    </dgm:pt>
    <dgm:pt modelId="{68DB7769-55B6-4162-B155-8551C9CED73A}" type="pres">
      <dgm:prSet presAssocID="{A586C86C-25E4-4A9D-9AA6-1785420124C7}" presName="rect1" presStyleLbl="trAlignAcc1" presStyleIdx="1" presStyleCnt="6">
        <dgm:presLayoutVars>
          <dgm:bulletEnabled val="1"/>
        </dgm:presLayoutVars>
      </dgm:prSet>
      <dgm:spPr/>
    </dgm:pt>
    <dgm:pt modelId="{A5E7BCD1-E1BB-4567-A7D0-DB5408E25F19}" type="pres">
      <dgm:prSet presAssocID="{A586C86C-25E4-4A9D-9AA6-1785420124C7}" presName="rect2" presStyleLbl="fgImgPlace1" presStyleIdx="1" presStyleCnt="6"/>
      <dgm:spPr>
        <a:blipFill rotWithShape="1">
          <a:blip xmlns:r="http://schemas.openxmlformats.org/officeDocument/2006/relationships" r:embed="rId2"/>
          <a:stretch>
            <a:fillRect/>
          </a:stretch>
        </a:blipFill>
      </dgm:spPr>
    </dgm:pt>
    <dgm:pt modelId="{E27F7976-A4B0-4569-A125-C77EB3BC2B84}" type="pres">
      <dgm:prSet presAssocID="{FB0823A2-7CB4-4DFD-93DD-1535C7739E4A}" presName="sibTrans" presStyleCnt="0"/>
      <dgm:spPr/>
    </dgm:pt>
    <dgm:pt modelId="{F1E170BE-DE67-4493-A8E1-F15526FB1B9A}" type="pres">
      <dgm:prSet presAssocID="{174D47AD-E53D-46DA-BC8C-BDE15EDDF500}" presName="composite" presStyleCnt="0"/>
      <dgm:spPr/>
    </dgm:pt>
    <dgm:pt modelId="{0859CCAF-1AEC-48E6-94A1-38F55C118661}" type="pres">
      <dgm:prSet presAssocID="{174D47AD-E53D-46DA-BC8C-BDE15EDDF500}" presName="rect1" presStyleLbl="trAlignAcc1" presStyleIdx="2" presStyleCnt="6">
        <dgm:presLayoutVars>
          <dgm:bulletEnabled val="1"/>
        </dgm:presLayoutVars>
      </dgm:prSet>
      <dgm:spPr/>
    </dgm:pt>
    <dgm:pt modelId="{8A39620F-5C23-4A97-8DE8-0E179ECC588D}" type="pres">
      <dgm:prSet presAssocID="{174D47AD-E53D-46DA-BC8C-BDE15EDDF500}" presName="rect2" presStyleLbl="fgImgPlace1" presStyleIdx="2" presStyleCnt="6"/>
      <dgm:spPr>
        <a:blipFill rotWithShape="1">
          <a:blip xmlns:r="http://schemas.openxmlformats.org/officeDocument/2006/relationships" r:embed="rId3"/>
          <a:stretch>
            <a:fillRect/>
          </a:stretch>
        </a:blipFill>
      </dgm:spPr>
    </dgm:pt>
    <dgm:pt modelId="{A852AD36-EF94-4E76-95CE-545D75980916}" type="pres">
      <dgm:prSet presAssocID="{EA63FABB-537C-4FBD-8B8B-A12E7B47D6FC}" presName="sibTrans" presStyleCnt="0"/>
      <dgm:spPr/>
    </dgm:pt>
    <dgm:pt modelId="{14656AC6-7441-47B3-9A60-B372AC43ECBB}" type="pres">
      <dgm:prSet presAssocID="{03373EBE-C58E-4D29-89F2-08B1A0BB1D40}" presName="composite" presStyleCnt="0"/>
      <dgm:spPr/>
    </dgm:pt>
    <dgm:pt modelId="{C5E6B68B-A638-4D8A-8CCA-99A723512FA9}" type="pres">
      <dgm:prSet presAssocID="{03373EBE-C58E-4D29-89F2-08B1A0BB1D40}" presName="rect1" presStyleLbl="trAlignAcc1" presStyleIdx="3" presStyleCnt="6">
        <dgm:presLayoutVars>
          <dgm:bulletEnabled val="1"/>
        </dgm:presLayoutVars>
      </dgm:prSet>
      <dgm:spPr/>
    </dgm:pt>
    <dgm:pt modelId="{B467668D-4C84-4C24-B1EC-D9D5081471A7}" type="pres">
      <dgm:prSet presAssocID="{03373EBE-C58E-4D29-89F2-08B1A0BB1D40}" presName="rect2" presStyleLbl="fgImgPlace1" presStyleIdx="3" presStyleCnt="6"/>
      <dgm:spPr>
        <a:blipFill rotWithShape="1">
          <a:blip xmlns:r="http://schemas.openxmlformats.org/officeDocument/2006/relationships" r:embed="rId4"/>
          <a:stretch>
            <a:fillRect/>
          </a:stretch>
        </a:blipFill>
      </dgm:spPr>
    </dgm:pt>
    <dgm:pt modelId="{925928AA-A6A2-4FE4-B06D-734B27523F39}" type="pres">
      <dgm:prSet presAssocID="{B18EBA45-CF8B-4D3A-8374-6CF04CF0763C}" presName="sibTrans" presStyleCnt="0"/>
      <dgm:spPr/>
    </dgm:pt>
    <dgm:pt modelId="{DD0BBB49-2AEF-4F6F-977E-45B04A205EA4}" type="pres">
      <dgm:prSet presAssocID="{FBFCAEFC-3ABF-42FE-A770-ABB386236FA9}" presName="composite" presStyleCnt="0"/>
      <dgm:spPr/>
    </dgm:pt>
    <dgm:pt modelId="{FA49095F-7CE6-447A-8360-32F0D847E6B1}" type="pres">
      <dgm:prSet presAssocID="{FBFCAEFC-3ABF-42FE-A770-ABB386236FA9}" presName="rect1" presStyleLbl="trAlignAcc1" presStyleIdx="4" presStyleCnt="6">
        <dgm:presLayoutVars>
          <dgm:bulletEnabled val="1"/>
        </dgm:presLayoutVars>
      </dgm:prSet>
      <dgm:spPr/>
    </dgm:pt>
    <dgm:pt modelId="{794197D5-DFC9-48BD-8E86-45A54E670E4A}" type="pres">
      <dgm:prSet presAssocID="{FBFCAEFC-3ABF-42FE-A770-ABB386236FA9}" presName="rect2" presStyleLbl="fgImgPlace1" presStyleIdx="4" presStyleCnt="6"/>
      <dgm:spPr>
        <a:blipFill rotWithShape="1">
          <a:blip xmlns:r="http://schemas.openxmlformats.org/officeDocument/2006/relationships" r:embed="rId5"/>
          <a:stretch>
            <a:fillRect/>
          </a:stretch>
        </a:blipFill>
      </dgm:spPr>
    </dgm:pt>
    <dgm:pt modelId="{22552A0F-62A3-47AA-9633-1C27C2EAFF00}" type="pres">
      <dgm:prSet presAssocID="{EE36E497-9F87-4084-8878-6493BD3B6C7B}" presName="sibTrans" presStyleCnt="0"/>
      <dgm:spPr/>
    </dgm:pt>
    <dgm:pt modelId="{8BFBD916-4F2F-44E3-B9FC-BD5ACC2E580E}" type="pres">
      <dgm:prSet presAssocID="{C1651ED3-8F44-47C6-8CF2-594A3B1F1C42}" presName="composite" presStyleCnt="0"/>
      <dgm:spPr/>
    </dgm:pt>
    <dgm:pt modelId="{385620CA-5FB3-4118-92DE-19EE4DFEE490}" type="pres">
      <dgm:prSet presAssocID="{C1651ED3-8F44-47C6-8CF2-594A3B1F1C42}" presName="rect1" presStyleLbl="trAlignAcc1" presStyleIdx="5" presStyleCnt="6">
        <dgm:presLayoutVars>
          <dgm:bulletEnabled val="1"/>
        </dgm:presLayoutVars>
      </dgm:prSet>
      <dgm:spPr/>
    </dgm:pt>
    <dgm:pt modelId="{9C0F114C-A5EE-4624-B5AF-E006969983FC}" type="pres">
      <dgm:prSet presAssocID="{C1651ED3-8F44-47C6-8CF2-594A3B1F1C42}" presName="rect2" presStyleLbl="fgImgPlace1" presStyleIdx="5" presStyleCnt="6"/>
      <dgm:spPr>
        <a:blipFill rotWithShape="1">
          <a:blip xmlns:r="http://schemas.openxmlformats.org/officeDocument/2006/relationships" r:embed="rId6"/>
          <a:stretch>
            <a:fillRect/>
          </a:stretch>
        </a:blipFill>
      </dgm:spPr>
    </dgm:pt>
  </dgm:ptLst>
  <dgm:cxnLst>
    <dgm:cxn modelId="{33EAFA09-89E3-460D-ACFE-A3691A56685A}" srcId="{747D6386-CB9E-4DD9-984A-EE108E32A78A}" destId="{C1651ED3-8F44-47C6-8CF2-594A3B1F1C42}" srcOrd="5" destOrd="0" parTransId="{B9CE82A9-C66C-4E8E-BFCE-CD5CDED7608B}" sibTransId="{25C6D157-9161-40A4-A2BC-10ABD8B13A19}"/>
    <dgm:cxn modelId="{52BE0E1F-9842-4897-84B6-7C747D80933E}" srcId="{747D6386-CB9E-4DD9-984A-EE108E32A78A}" destId="{FBFCAEFC-3ABF-42FE-A770-ABB386236FA9}" srcOrd="4" destOrd="0" parTransId="{36218CC0-ED3A-4F52-98DB-155A0ADAC35A}" sibTransId="{EE36E497-9F87-4084-8878-6493BD3B6C7B}"/>
    <dgm:cxn modelId="{02B2261F-28E8-4DA2-BD30-EF0EA33A6C55}" type="presOf" srcId="{C1651ED3-8F44-47C6-8CF2-594A3B1F1C42}" destId="{385620CA-5FB3-4118-92DE-19EE4DFEE490}" srcOrd="0" destOrd="0" presId="urn:microsoft.com/office/officeart/2008/layout/PictureStrips"/>
    <dgm:cxn modelId="{57DFC725-BC47-4E3A-8C69-08724DA453B5}" srcId="{747D6386-CB9E-4DD9-984A-EE108E32A78A}" destId="{174D47AD-E53D-46DA-BC8C-BDE15EDDF500}" srcOrd="2" destOrd="0" parTransId="{91188B95-0798-4002-BC1B-B2845B916028}" sibTransId="{EA63FABB-537C-4FBD-8B8B-A12E7B47D6FC}"/>
    <dgm:cxn modelId="{9D48503D-D9CE-48D6-83C7-3AEC47A2BD74}" srcId="{747D6386-CB9E-4DD9-984A-EE108E32A78A}" destId="{03373EBE-C58E-4D29-89F2-08B1A0BB1D40}" srcOrd="3" destOrd="0" parTransId="{C7F5351E-71C4-4EE0-BD86-DA7F8E0A850D}" sibTransId="{B18EBA45-CF8B-4D3A-8374-6CF04CF0763C}"/>
    <dgm:cxn modelId="{422F5E65-E338-4DCB-919B-6FBBA5179E59}" srcId="{747D6386-CB9E-4DD9-984A-EE108E32A78A}" destId="{A586C86C-25E4-4A9D-9AA6-1785420124C7}" srcOrd="1" destOrd="0" parTransId="{60F5EC36-1D6A-48E4-8A3E-B44E1B3B622F}" sibTransId="{FB0823A2-7CB4-4DFD-93DD-1535C7739E4A}"/>
    <dgm:cxn modelId="{AB900F68-1C1A-437A-9620-520911825F18}" type="presOf" srcId="{CBCDAA85-D5C7-4B24-969D-3C343A1188FB}" destId="{643FC81A-6856-46DE-9E2A-CA71E2AC5FB9}" srcOrd="0" destOrd="0" presId="urn:microsoft.com/office/officeart/2008/layout/PictureStrips"/>
    <dgm:cxn modelId="{FF156057-08BB-4E69-BCE9-38D5BC096355}" type="presOf" srcId="{747D6386-CB9E-4DD9-984A-EE108E32A78A}" destId="{B93A8F03-8081-4A5B-95FA-18C9089A2F03}" srcOrd="0" destOrd="0" presId="urn:microsoft.com/office/officeart/2008/layout/PictureStrips"/>
    <dgm:cxn modelId="{0B810B8D-4D70-48D2-A3AA-64F853715041}" type="presOf" srcId="{A586C86C-25E4-4A9D-9AA6-1785420124C7}" destId="{68DB7769-55B6-4162-B155-8551C9CED73A}" srcOrd="0" destOrd="0" presId="urn:microsoft.com/office/officeart/2008/layout/PictureStrips"/>
    <dgm:cxn modelId="{0B34CB8E-84D8-4A26-9186-221CE451CDFF}" type="presOf" srcId="{FBFCAEFC-3ABF-42FE-A770-ABB386236FA9}" destId="{FA49095F-7CE6-447A-8360-32F0D847E6B1}" srcOrd="0" destOrd="0" presId="urn:microsoft.com/office/officeart/2008/layout/PictureStrips"/>
    <dgm:cxn modelId="{2DDE3690-78E7-4FDC-A6E8-67F44A58F452}" type="presOf" srcId="{174D47AD-E53D-46DA-BC8C-BDE15EDDF500}" destId="{0859CCAF-1AEC-48E6-94A1-38F55C118661}" srcOrd="0" destOrd="0" presId="urn:microsoft.com/office/officeart/2008/layout/PictureStrips"/>
    <dgm:cxn modelId="{EA432C9D-54DD-4EB5-9151-2000DE5CF5E1}" type="presOf" srcId="{03373EBE-C58E-4D29-89F2-08B1A0BB1D40}" destId="{C5E6B68B-A638-4D8A-8CCA-99A723512FA9}" srcOrd="0" destOrd="0" presId="urn:microsoft.com/office/officeart/2008/layout/PictureStrips"/>
    <dgm:cxn modelId="{045EEAE6-F9AC-4215-AC04-6F5A765E4265}" srcId="{747D6386-CB9E-4DD9-984A-EE108E32A78A}" destId="{CBCDAA85-D5C7-4B24-969D-3C343A1188FB}" srcOrd="0" destOrd="0" parTransId="{EFF0E1CE-66DC-447D-BDA0-8A6C6F30DA73}" sibTransId="{18D19B41-2E4E-4781-8DA5-993AD6FF56BD}"/>
    <dgm:cxn modelId="{19E1C407-4F79-4EA9-9C98-F113CF4BCE6E}" type="presParOf" srcId="{B93A8F03-8081-4A5B-95FA-18C9089A2F03}" destId="{BA144D42-F4B9-4646-B0D4-BFF88080AF5F}" srcOrd="0" destOrd="0" presId="urn:microsoft.com/office/officeart/2008/layout/PictureStrips"/>
    <dgm:cxn modelId="{7116731F-2746-496F-B7B1-60C687C7B672}" type="presParOf" srcId="{BA144D42-F4B9-4646-B0D4-BFF88080AF5F}" destId="{643FC81A-6856-46DE-9E2A-CA71E2AC5FB9}" srcOrd="0" destOrd="0" presId="urn:microsoft.com/office/officeart/2008/layout/PictureStrips"/>
    <dgm:cxn modelId="{3358948E-CE2D-472F-A97F-3F686E6459F8}" type="presParOf" srcId="{BA144D42-F4B9-4646-B0D4-BFF88080AF5F}" destId="{52D857C9-C08E-4EF1-AFBC-6E9BE0759546}" srcOrd="1" destOrd="0" presId="urn:microsoft.com/office/officeart/2008/layout/PictureStrips"/>
    <dgm:cxn modelId="{69B83648-9E88-461D-8327-5F52E76857B0}" type="presParOf" srcId="{B93A8F03-8081-4A5B-95FA-18C9089A2F03}" destId="{11788AA3-690F-4FA8-9A3D-84F818E7B934}" srcOrd="1" destOrd="0" presId="urn:microsoft.com/office/officeart/2008/layout/PictureStrips"/>
    <dgm:cxn modelId="{7B5E605B-2739-4621-8BFA-1029E47A0BD8}" type="presParOf" srcId="{B93A8F03-8081-4A5B-95FA-18C9089A2F03}" destId="{DE7C31AF-99C4-47D1-AE00-C6463CECA45C}" srcOrd="2" destOrd="0" presId="urn:microsoft.com/office/officeart/2008/layout/PictureStrips"/>
    <dgm:cxn modelId="{3283A264-9B45-4B75-BAAA-C644F187463D}" type="presParOf" srcId="{DE7C31AF-99C4-47D1-AE00-C6463CECA45C}" destId="{68DB7769-55B6-4162-B155-8551C9CED73A}" srcOrd="0" destOrd="0" presId="urn:microsoft.com/office/officeart/2008/layout/PictureStrips"/>
    <dgm:cxn modelId="{356278A9-0445-4679-BEF3-9F03FD32D437}" type="presParOf" srcId="{DE7C31AF-99C4-47D1-AE00-C6463CECA45C}" destId="{A5E7BCD1-E1BB-4567-A7D0-DB5408E25F19}" srcOrd="1" destOrd="0" presId="urn:microsoft.com/office/officeart/2008/layout/PictureStrips"/>
    <dgm:cxn modelId="{640C0E22-A019-491C-990D-479FA7E1E4E0}" type="presParOf" srcId="{B93A8F03-8081-4A5B-95FA-18C9089A2F03}" destId="{E27F7976-A4B0-4569-A125-C77EB3BC2B84}" srcOrd="3" destOrd="0" presId="urn:microsoft.com/office/officeart/2008/layout/PictureStrips"/>
    <dgm:cxn modelId="{04CFB402-6440-48D8-B2FA-61309DFCE422}" type="presParOf" srcId="{B93A8F03-8081-4A5B-95FA-18C9089A2F03}" destId="{F1E170BE-DE67-4493-A8E1-F15526FB1B9A}" srcOrd="4" destOrd="0" presId="urn:microsoft.com/office/officeart/2008/layout/PictureStrips"/>
    <dgm:cxn modelId="{BA09BD96-F64B-4A56-8671-028417E59A53}" type="presParOf" srcId="{F1E170BE-DE67-4493-A8E1-F15526FB1B9A}" destId="{0859CCAF-1AEC-48E6-94A1-38F55C118661}" srcOrd="0" destOrd="0" presId="urn:microsoft.com/office/officeart/2008/layout/PictureStrips"/>
    <dgm:cxn modelId="{961D4CF5-FC5B-4893-A9AB-5570B8C5E064}" type="presParOf" srcId="{F1E170BE-DE67-4493-A8E1-F15526FB1B9A}" destId="{8A39620F-5C23-4A97-8DE8-0E179ECC588D}" srcOrd="1" destOrd="0" presId="urn:microsoft.com/office/officeart/2008/layout/PictureStrips"/>
    <dgm:cxn modelId="{5087E2F4-1F35-46F0-B566-CF3BA43F1924}" type="presParOf" srcId="{B93A8F03-8081-4A5B-95FA-18C9089A2F03}" destId="{A852AD36-EF94-4E76-95CE-545D75980916}" srcOrd="5" destOrd="0" presId="urn:microsoft.com/office/officeart/2008/layout/PictureStrips"/>
    <dgm:cxn modelId="{E8E6115E-7616-4A22-8780-240835325F0D}" type="presParOf" srcId="{B93A8F03-8081-4A5B-95FA-18C9089A2F03}" destId="{14656AC6-7441-47B3-9A60-B372AC43ECBB}" srcOrd="6" destOrd="0" presId="urn:microsoft.com/office/officeart/2008/layout/PictureStrips"/>
    <dgm:cxn modelId="{93FDD881-FC3B-46D6-9906-C4A0ABA2F311}" type="presParOf" srcId="{14656AC6-7441-47B3-9A60-B372AC43ECBB}" destId="{C5E6B68B-A638-4D8A-8CCA-99A723512FA9}" srcOrd="0" destOrd="0" presId="urn:microsoft.com/office/officeart/2008/layout/PictureStrips"/>
    <dgm:cxn modelId="{4BBCB3F7-5A3D-4D46-9C2C-C15E72CCF6AA}" type="presParOf" srcId="{14656AC6-7441-47B3-9A60-B372AC43ECBB}" destId="{B467668D-4C84-4C24-B1EC-D9D5081471A7}" srcOrd="1" destOrd="0" presId="urn:microsoft.com/office/officeart/2008/layout/PictureStrips"/>
    <dgm:cxn modelId="{245975F5-EDFE-44C0-8225-5B42477CF381}" type="presParOf" srcId="{B93A8F03-8081-4A5B-95FA-18C9089A2F03}" destId="{925928AA-A6A2-4FE4-B06D-734B27523F39}" srcOrd="7" destOrd="0" presId="urn:microsoft.com/office/officeart/2008/layout/PictureStrips"/>
    <dgm:cxn modelId="{0CCE01E6-83CA-42D9-BF18-A23F79413CCB}" type="presParOf" srcId="{B93A8F03-8081-4A5B-95FA-18C9089A2F03}" destId="{DD0BBB49-2AEF-4F6F-977E-45B04A205EA4}" srcOrd="8" destOrd="0" presId="urn:microsoft.com/office/officeart/2008/layout/PictureStrips"/>
    <dgm:cxn modelId="{203589A8-5E45-400F-B147-A523DB5811C0}" type="presParOf" srcId="{DD0BBB49-2AEF-4F6F-977E-45B04A205EA4}" destId="{FA49095F-7CE6-447A-8360-32F0D847E6B1}" srcOrd="0" destOrd="0" presId="urn:microsoft.com/office/officeart/2008/layout/PictureStrips"/>
    <dgm:cxn modelId="{EB204A53-A847-4241-8149-33CA57B96BAD}" type="presParOf" srcId="{DD0BBB49-2AEF-4F6F-977E-45B04A205EA4}" destId="{794197D5-DFC9-48BD-8E86-45A54E670E4A}" srcOrd="1" destOrd="0" presId="urn:microsoft.com/office/officeart/2008/layout/PictureStrips"/>
    <dgm:cxn modelId="{4A824253-7C62-4476-98D8-8AF7EA715F3F}" type="presParOf" srcId="{B93A8F03-8081-4A5B-95FA-18C9089A2F03}" destId="{22552A0F-62A3-47AA-9633-1C27C2EAFF00}" srcOrd="9" destOrd="0" presId="urn:microsoft.com/office/officeart/2008/layout/PictureStrips"/>
    <dgm:cxn modelId="{40298372-5FBF-43AA-8A24-A4E11A7BE951}" type="presParOf" srcId="{B93A8F03-8081-4A5B-95FA-18C9089A2F03}" destId="{8BFBD916-4F2F-44E3-B9FC-BD5ACC2E580E}" srcOrd="10" destOrd="0" presId="urn:microsoft.com/office/officeart/2008/layout/PictureStrips"/>
    <dgm:cxn modelId="{1B81DF14-7023-4657-A959-E19B1FF72B4E}" type="presParOf" srcId="{8BFBD916-4F2F-44E3-B9FC-BD5ACC2E580E}" destId="{385620CA-5FB3-4118-92DE-19EE4DFEE490}" srcOrd="0" destOrd="0" presId="urn:microsoft.com/office/officeart/2008/layout/PictureStrips"/>
    <dgm:cxn modelId="{E71EE811-53E9-48AF-A7A7-2BED1340AB6B}" type="presParOf" srcId="{8BFBD916-4F2F-44E3-B9FC-BD5ACC2E580E}" destId="{9C0F114C-A5EE-4624-B5AF-E006969983FC}"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970D4B-72D2-4763-9A94-7E1ACE28FA0B}" type="doc">
      <dgm:prSet loTypeId="urn:microsoft.com/office/officeart/2005/8/layout/default" loCatId="list" qsTypeId="urn:microsoft.com/office/officeart/2005/8/quickstyle/simple3" qsCatId="simple" csTypeId="urn:microsoft.com/office/officeart/2005/8/colors/colorful3" csCatId="colorful" phldr="1"/>
      <dgm:spPr/>
      <dgm:t>
        <a:bodyPr/>
        <a:lstStyle/>
        <a:p>
          <a:endParaRPr lang="en-US"/>
        </a:p>
      </dgm:t>
    </dgm:pt>
    <dgm:pt modelId="{B8CD1722-A85E-4EC9-A002-D847ECE2C526}">
      <dgm:prSet phldrT="[Text]"/>
      <dgm:spPr/>
      <dgm:t>
        <a:bodyPr/>
        <a:lstStyle/>
        <a:p>
          <a:r>
            <a:rPr lang="en-US" dirty="0"/>
            <a:t>Amati </a:t>
          </a:r>
          <a:r>
            <a:rPr lang="en-US" dirty="0" err="1"/>
            <a:t>lingkungan</a:t>
          </a:r>
          <a:r>
            <a:rPr lang="en-US" dirty="0"/>
            <a:t> </a:t>
          </a:r>
          <a:r>
            <a:rPr lang="en-US" dirty="0" err="1"/>
            <a:t>dan</a:t>
          </a:r>
          <a:r>
            <a:rPr lang="en-US" dirty="0"/>
            <a:t> </a:t>
          </a:r>
          <a:r>
            <a:rPr lang="en-US" dirty="0" err="1"/>
            <a:t>kondisi</a:t>
          </a:r>
          <a:r>
            <a:rPr lang="en-US" dirty="0"/>
            <a:t> </a:t>
          </a:r>
          <a:r>
            <a:rPr lang="en-US" dirty="0" err="1"/>
            <a:t>sekitar</a:t>
          </a:r>
          <a:endParaRPr lang="en-US" dirty="0"/>
        </a:p>
      </dgm:t>
    </dgm:pt>
    <dgm:pt modelId="{5AF865B4-1D98-40BD-B288-CCE65DBFB318}" type="parTrans" cxnId="{208631AB-828D-456E-8556-5A7B91F3021E}">
      <dgm:prSet/>
      <dgm:spPr/>
      <dgm:t>
        <a:bodyPr/>
        <a:lstStyle/>
        <a:p>
          <a:endParaRPr lang="en-US"/>
        </a:p>
      </dgm:t>
    </dgm:pt>
    <dgm:pt modelId="{CF648A52-93CA-4497-B095-A04FB11187B6}" type="sibTrans" cxnId="{208631AB-828D-456E-8556-5A7B91F3021E}">
      <dgm:prSet/>
      <dgm:spPr/>
      <dgm:t>
        <a:bodyPr/>
        <a:lstStyle/>
        <a:p>
          <a:endParaRPr lang="en-US"/>
        </a:p>
      </dgm:t>
    </dgm:pt>
    <dgm:pt modelId="{BBD9AB87-13C8-4E12-A2C7-C34D4BBC1C32}">
      <dgm:prSet phldrT="[Text]"/>
      <dgm:spPr/>
      <dgm:t>
        <a:bodyPr/>
        <a:lstStyle/>
        <a:p>
          <a:r>
            <a:rPr lang="en-US" dirty="0" err="1"/>
            <a:t>Konsumsi</a:t>
          </a:r>
          <a:r>
            <a:rPr lang="en-US" dirty="0"/>
            <a:t> </a:t>
          </a:r>
          <a:r>
            <a:rPr lang="en-US" dirty="0" err="1"/>
            <a:t>berbagai</a:t>
          </a:r>
          <a:r>
            <a:rPr lang="en-US" dirty="0"/>
            <a:t> </a:t>
          </a:r>
          <a:r>
            <a:rPr lang="en-US" dirty="0" err="1"/>
            <a:t>sumber</a:t>
          </a:r>
          <a:r>
            <a:rPr lang="en-US" dirty="0"/>
            <a:t> </a:t>
          </a:r>
          <a:r>
            <a:rPr lang="en-US" dirty="0" err="1"/>
            <a:t>informasi</a:t>
          </a:r>
          <a:r>
            <a:rPr lang="en-US" dirty="0"/>
            <a:t> </a:t>
          </a:r>
          <a:r>
            <a:rPr lang="en-US" dirty="0" err="1"/>
            <a:t>dari</a:t>
          </a:r>
          <a:r>
            <a:rPr lang="en-US" dirty="0"/>
            <a:t> </a:t>
          </a:r>
          <a:r>
            <a:rPr lang="en-US" dirty="0" err="1"/>
            <a:t>berbagai</a:t>
          </a:r>
          <a:r>
            <a:rPr lang="en-US" dirty="0"/>
            <a:t> media</a:t>
          </a:r>
        </a:p>
      </dgm:t>
    </dgm:pt>
    <dgm:pt modelId="{70EE09C7-C153-42EF-BC8D-783D1A28AAD2}" type="parTrans" cxnId="{17CF06A2-2E95-42BE-A611-F483F5A30477}">
      <dgm:prSet/>
      <dgm:spPr/>
      <dgm:t>
        <a:bodyPr/>
        <a:lstStyle/>
        <a:p>
          <a:endParaRPr lang="en-US"/>
        </a:p>
      </dgm:t>
    </dgm:pt>
    <dgm:pt modelId="{C04F8EC1-8993-4CC7-89F1-E6F6CE7ED7B4}" type="sibTrans" cxnId="{17CF06A2-2E95-42BE-A611-F483F5A30477}">
      <dgm:prSet/>
      <dgm:spPr/>
      <dgm:t>
        <a:bodyPr/>
        <a:lstStyle/>
        <a:p>
          <a:endParaRPr lang="en-US"/>
        </a:p>
      </dgm:t>
    </dgm:pt>
    <dgm:pt modelId="{74559E0A-5ACD-4D82-A476-31E483DBE719}">
      <dgm:prSet phldrT="[Text]"/>
      <dgm:spPr/>
      <dgm:t>
        <a:bodyPr/>
        <a:lstStyle/>
        <a:p>
          <a:r>
            <a:rPr lang="en-US" dirty="0"/>
            <a:t>Baca </a:t>
          </a:r>
          <a:r>
            <a:rPr lang="en-US" dirty="0" err="1"/>
            <a:t>jurnal</a:t>
          </a:r>
          <a:r>
            <a:rPr lang="en-US" dirty="0"/>
            <a:t> </a:t>
          </a:r>
          <a:r>
            <a:rPr lang="en-US" dirty="0" err="1"/>
            <a:t>penelitian</a:t>
          </a:r>
          <a:endParaRPr lang="en-US" dirty="0"/>
        </a:p>
      </dgm:t>
    </dgm:pt>
    <dgm:pt modelId="{B596E2DE-6483-4941-B1D6-FD81CFD15FE9}" type="parTrans" cxnId="{2DFC443D-0629-4834-B43E-0BD5698EAC45}">
      <dgm:prSet/>
      <dgm:spPr/>
      <dgm:t>
        <a:bodyPr/>
        <a:lstStyle/>
        <a:p>
          <a:endParaRPr lang="en-US"/>
        </a:p>
      </dgm:t>
    </dgm:pt>
    <dgm:pt modelId="{4F79706B-37B5-4B56-B4D4-ADBA35270A50}" type="sibTrans" cxnId="{2DFC443D-0629-4834-B43E-0BD5698EAC45}">
      <dgm:prSet/>
      <dgm:spPr/>
      <dgm:t>
        <a:bodyPr/>
        <a:lstStyle/>
        <a:p>
          <a:endParaRPr lang="en-US"/>
        </a:p>
      </dgm:t>
    </dgm:pt>
    <dgm:pt modelId="{3BD6C0C3-7D7B-4FF6-82BE-8E766B2B8A62}">
      <dgm:prSet phldrT="[Text]"/>
      <dgm:spPr>
        <a:solidFill>
          <a:srgbClr val="FFFF00"/>
        </a:solidFill>
      </dgm:spPr>
      <dgm:t>
        <a:bodyPr/>
        <a:lstStyle/>
        <a:p>
          <a:r>
            <a:rPr lang="en-US" dirty="0" err="1"/>
            <a:t>Diskusi</a:t>
          </a:r>
          <a:r>
            <a:rPr lang="en-US" dirty="0"/>
            <a:t> </a:t>
          </a:r>
          <a:r>
            <a:rPr lang="en-US" dirty="0" err="1"/>
            <a:t>atau</a:t>
          </a:r>
          <a:r>
            <a:rPr lang="en-US" dirty="0"/>
            <a:t> brainstorming</a:t>
          </a:r>
        </a:p>
      </dgm:t>
    </dgm:pt>
    <dgm:pt modelId="{44B37688-5DCD-44F7-B3D2-DD50940CF53C}" type="parTrans" cxnId="{A8B53C25-3BCC-473E-842B-4F79B9619CBA}">
      <dgm:prSet/>
      <dgm:spPr/>
      <dgm:t>
        <a:bodyPr/>
        <a:lstStyle/>
        <a:p>
          <a:endParaRPr lang="en-US"/>
        </a:p>
      </dgm:t>
    </dgm:pt>
    <dgm:pt modelId="{582952BE-4126-4832-B94F-03E162159336}" type="sibTrans" cxnId="{A8B53C25-3BCC-473E-842B-4F79B9619CBA}">
      <dgm:prSet/>
      <dgm:spPr/>
      <dgm:t>
        <a:bodyPr/>
        <a:lstStyle/>
        <a:p>
          <a:endParaRPr lang="en-US"/>
        </a:p>
      </dgm:t>
    </dgm:pt>
    <dgm:pt modelId="{EB8F1EC1-9C1C-4DBD-BDDF-C56D81A99C91}" type="pres">
      <dgm:prSet presAssocID="{6F970D4B-72D2-4763-9A94-7E1ACE28FA0B}" presName="diagram" presStyleCnt="0">
        <dgm:presLayoutVars>
          <dgm:dir/>
          <dgm:resizeHandles val="exact"/>
        </dgm:presLayoutVars>
      </dgm:prSet>
      <dgm:spPr/>
    </dgm:pt>
    <dgm:pt modelId="{2D098A1D-3163-4F81-820A-C9B64494244E}" type="pres">
      <dgm:prSet presAssocID="{B8CD1722-A85E-4EC9-A002-D847ECE2C526}" presName="node" presStyleLbl="node1" presStyleIdx="0" presStyleCnt="4">
        <dgm:presLayoutVars>
          <dgm:bulletEnabled val="1"/>
        </dgm:presLayoutVars>
      </dgm:prSet>
      <dgm:spPr/>
    </dgm:pt>
    <dgm:pt modelId="{97834655-4AA7-49D1-8E28-996B5C13C4C1}" type="pres">
      <dgm:prSet presAssocID="{CF648A52-93CA-4497-B095-A04FB11187B6}" presName="sibTrans" presStyleCnt="0"/>
      <dgm:spPr/>
    </dgm:pt>
    <dgm:pt modelId="{55296A71-4F59-44EE-9DF7-84AAD5F2C0A9}" type="pres">
      <dgm:prSet presAssocID="{BBD9AB87-13C8-4E12-A2C7-C34D4BBC1C32}" presName="node" presStyleLbl="node1" presStyleIdx="1" presStyleCnt="4" custLinFactNeighborY="1412">
        <dgm:presLayoutVars>
          <dgm:bulletEnabled val="1"/>
        </dgm:presLayoutVars>
      </dgm:prSet>
      <dgm:spPr/>
    </dgm:pt>
    <dgm:pt modelId="{42F193D6-791C-44A7-9D21-875691546BD1}" type="pres">
      <dgm:prSet presAssocID="{C04F8EC1-8993-4CC7-89F1-E6F6CE7ED7B4}" presName="sibTrans" presStyleCnt="0"/>
      <dgm:spPr/>
    </dgm:pt>
    <dgm:pt modelId="{28F36D5D-A9BB-4F3D-95F2-CECB058D5AAB}" type="pres">
      <dgm:prSet presAssocID="{74559E0A-5ACD-4D82-A476-31E483DBE719}" presName="node" presStyleLbl="node1" presStyleIdx="2" presStyleCnt="4">
        <dgm:presLayoutVars>
          <dgm:bulletEnabled val="1"/>
        </dgm:presLayoutVars>
      </dgm:prSet>
      <dgm:spPr/>
    </dgm:pt>
    <dgm:pt modelId="{DAC76A78-B4AE-4410-A20A-972BB9488A74}" type="pres">
      <dgm:prSet presAssocID="{4F79706B-37B5-4B56-B4D4-ADBA35270A50}" presName="sibTrans" presStyleCnt="0"/>
      <dgm:spPr/>
    </dgm:pt>
    <dgm:pt modelId="{5E767FB8-B4DF-4967-93A4-DFBBB1093F1B}" type="pres">
      <dgm:prSet presAssocID="{3BD6C0C3-7D7B-4FF6-82BE-8E766B2B8A62}" presName="node" presStyleLbl="node1" presStyleIdx="3" presStyleCnt="4">
        <dgm:presLayoutVars>
          <dgm:bulletEnabled val="1"/>
        </dgm:presLayoutVars>
      </dgm:prSet>
      <dgm:spPr/>
    </dgm:pt>
  </dgm:ptLst>
  <dgm:cxnLst>
    <dgm:cxn modelId="{E10A9106-7E52-4352-B489-4658303EE197}" type="presOf" srcId="{B8CD1722-A85E-4EC9-A002-D847ECE2C526}" destId="{2D098A1D-3163-4F81-820A-C9B64494244E}" srcOrd="0" destOrd="0" presId="urn:microsoft.com/office/officeart/2005/8/layout/default"/>
    <dgm:cxn modelId="{A8B53C25-3BCC-473E-842B-4F79B9619CBA}" srcId="{6F970D4B-72D2-4763-9A94-7E1ACE28FA0B}" destId="{3BD6C0C3-7D7B-4FF6-82BE-8E766B2B8A62}" srcOrd="3" destOrd="0" parTransId="{44B37688-5DCD-44F7-B3D2-DD50940CF53C}" sibTransId="{582952BE-4126-4832-B94F-03E162159336}"/>
    <dgm:cxn modelId="{2DFC443D-0629-4834-B43E-0BD5698EAC45}" srcId="{6F970D4B-72D2-4763-9A94-7E1ACE28FA0B}" destId="{74559E0A-5ACD-4D82-A476-31E483DBE719}" srcOrd="2" destOrd="0" parTransId="{B596E2DE-6483-4941-B1D6-FD81CFD15FE9}" sibTransId="{4F79706B-37B5-4B56-B4D4-ADBA35270A50}"/>
    <dgm:cxn modelId="{8F0F7661-2589-4D94-99CC-8B9D7A06BD1A}" type="presOf" srcId="{BBD9AB87-13C8-4E12-A2C7-C34D4BBC1C32}" destId="{55296A71-4F59-44EE-9DF7-84AAD5F2C0A9}" srcOrd="0" destOrd="0" presId="urn:microsoft.com/office/officeart/2005/8/layout/default"/>
    <dgm:cxn modelId="{82262972-77E4-4781-922A-7A8881782EC6}" type="presOf" srcId="{74559E0A-5ACD-4D82-A476-31E483DBE719}" destId="{28F36D5D-A9BB-4F3D-95F2-CECB058D5AAB}" srcOrd="0" destOrd="0" presId="urn:microsoft.com/office/officeart/2005/8/layout/default"/>
    <dgm:cxn modelId="{72762058-FD30-486E-9736-0F0FE9655E00}" type="presOf" srcId="{3BD6C0C3-7D7B-4FF6-82BE-8E766B2B8A62}" destId="{5E767FB8-B4DF-4967-93A4-DFBBB1093F1B}" srcOrd="0" destOrd="0" presId="urn:microsoft.com/office/officeart/2005/8/layout/default"/>
    <dgm:cxn modelId="{91DE8B7F-1064-407F-A6D8-1B3608FF9302}" type="presOf" srcId="{6F970D4B-72D2-4763-9A94-7E1ACE28FA0B}" destId="{EB8F1EC1-9C1C-4DBD-BDDF-C56D81A99C91}" srcOrd="0" destOrd="0" presId="urn:microsoft.com/office/officeart/2005/8/layout/default"/>
    <dgm:cxn modelId="{17CF06A2-2E95-42BE-A611-F483F5A30477}" srcId="{6F970D4B-72D2-4763-9A94-7E1ACE28FA0B}" destId="{BBD9AB87-13C8-4E12-A2C7-C34D4BBC1C32}" srcOrd="1" destOrd="0" parTransId="{70EE09C7-C153-42EF-BC8D-783D1A28AAD2}" sibTransId="{C04F8EC1-8993-4CC7-89F1-E6F6CE7ED7B4}"/>
    <dgm:cxn modelId="{208631AB-828D-456E-8556-5A7B91F3021E}" srcId="{6F970D4B-72D2-4763-9A94-7E1ACE28FA0B}" destId="{B8CD1722-A85E-4EC9-A002-D847ECE2C526}" srcOrd="0" destOrd="0" parTransId="{5AF865B4-1D98-40BD-B288-CCE65DBFB318}" sibTransId="{CF648A52-93CA-4497-B095-A04FB11187B6}"/>
    <dgm:cxn modelId="{BAB509CD-4675-4ABD-9A36-D328B36CFF9C}" type="presParOf" srcId="{EB8F1EC1-9C1C-4DBD-BDDF-C56D81A99C91}" destId="{2D098A1D-3163-4F81-820A-C9B64494244E}" srcOrd="0" destOrd="0" presId="urn:microsoft.com/office/officeart/2005/8/layout/default"/>
    <dgm:cxn modelId="{FF1C43AA-51BA-4F87-B92E-C7F2B13A63D4}" type="presParOf" srcId="{EB8F1EC1-9C1C-4DBD-BDDF-C56D81A99C91}" destId="{97834655-4AA7-49D1-8E28-996B5C13C4C1}" srcOrd="1" destOrd="0" presId="urn:microsoft.com/office/officeart/2005/8/layout/default"/>
    <dgm:cxn modelId="{BC3C38BF-0104-40FD-BBF5-77A9D36D90F9}" type="presParOf" srcId="{EB8F1EC1-9C1C-4DBD-BDDF-C56D81A99C91}" destId="{55296A71-4F59-44EE-9DF7-84AAD5F2C0A9}" srcOrd="2" destOrd="0" presId="urn:microsoft.com/office/officeart/2005/8/layout/default"/>
    <dgm:cxn modelId="{C47A9BC5-5C50-4BDA-B811-8DF53E669CDE}" type="presParOf" srcId="{EB8F1EC1-9C1C-4DBD-BDDF-C56D81A99C91}" destId="{42F193D6-791C-44A7-9D21-875691546BD1}" srcOrd="3" destOrd="0" presId="urn:microsoft.com/office/officeart/2005/8/layout/default"/>
    <dgm:cxn modelId="{CA5A7BFF-EBDC-4FE9-A010-DE93B21E2CCF}" type="presParOf" srcId="{EB8F1EC1-9C1C-4DBD-BDDF-C56D81A99C91}" destId="{28F36D5D-A9BB-4F3D-95F2-CECB058D5AAB}" srcOrd="4" destOrd="0" presId="urn:microsoft.com/office/officeart/2005/8/layout/default"/>
    <dgm:cxn modelId="{326F0CA8-CCC8-47F0-A44D-7935CF4D5FF4}" type="presParOf" srcId="{EB8F1EC1-9C1C-4DBD-BDDF-C56D81A99C91}" destId="{DAC76A78-B4AE-4410-A20A-972BB9488A74}" srcOrd="5" destOrd="0" presId="urn:microsoft.com/office/officeart/2005/8/layout/default"/>
    <dgm:cxn modelId="{B775849D-DE4D-49BD-8B7B-CA2C80F6E79D}" type="presParOf" srcId="{EB8F1EC1-9C1C-4DBD-BDDF-C56D81A99C91}" destId="{5E767FB8-B4DF-4967-93A4-DFBBB1093F1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54CFF53-8E13-4426-9950-D4C15448C22C}" type="doc">
      <dgm:prSet loTypeId="urn:microsoft.com/office/officeart/2005/8/layout/hList7" loCatId="list" qsTypeId="urn:microsoft.com/office/officeart/2005/8/quickstyle/simple3" qsCatId="simple" csTypeId="urn:microsoft.com/office/officeart/2005/8/colors/accent2_4" csCatId="accent2" phldr="1"/>
      <dgm:spPr/>
      <dgm:t>
        <a:bodyPr/>
        <a:lstStyle/>
        <a:p>
          <a:endParaRPr lang="en-US"/>
        </a:p>
      </dgm:t>
    </dgm:pt>
    <dgm:pt modelId="{54CE0E4B-7376-43D3-B93C-8CAF6792CFCE}">
      <dgm:prSet custT="1"/>
      <dgm:spPr>
        <a:solidFill>
          <a:srgbClr val="FFFF00"/>
        </a:solidFill>
      </dgm:spPr>
      <dgm:t>
        <a:bodyPr/>
        <a:lstStyle/>
        <a:p>
          <a:pPr rtl="0"/>
          <a:r>
            <a:rPr lang="af-ZA" sz="1900"/>
            <a:t>Terjadi kesenjangan antara kenyataan  (das sein) dengan harapan (das sollen)</a:t>
          </a:r>
          <a:endParaRPr lang="en-US" sz="1900"/>
        </a:p>
      </dgm:t>
    </dgm:pt>
    <dgm:pt modelId="{79A9351A-445C-435D-947F-89CC39A3F064}" type="parTrans" cxnId="{F05968FC-7AB7-4B85-9F7C-08B5874628E4}">
      <dgm:prSet/>
      <dgm:spPr/>
      <dgm:t>
        <a:bodyPr/>
        <a:lstStyle/>
        <a:p>
          <a:endParaRPr lang="en-US" sz="1900"/>
        </a:p>
      </dgm:t>
    </dgm:pt>
    <dgm:pt modelId="{DC48754C-7774-4A02-94A9-6D0158E59AED}" type="sibTrans" cxnId="{F05968FC-7AB7-4B85-9F7C-08B5874628E4}">
      <dgm:prSet/>
      <dgm:spPr/>
      <dgm:t>
        <a:bodyPr/>
        <a:lstStyle/>
        <a:p>
          <a:endParaRPr lang="en-US" sz="1900"/>
        </a:p>
      </dgm:t>
    </dgm:pt>
    <dgm:pt modelId="{275A1360-D09C-44F5-B71A-2AD073B55405}">
      <dgm:prSet custT="1"/>
      <dgm:spPr>
        <a:solidFill>
          <a:schemeClr val="accent3">
            <a:lumMod val="75000"/>
          </a:schemeClr>
        </a:solidFill>
      </dgm:spPr>
      <dgm:t>
        <a:bodyPr/>
        <a:lstStyle/>
        <a:p>
          <a:pPr rtl="0"/>
          <a:r>
            <a:rPr lang="af-ZA" sz="1900"/>
            <a:t>Terjadi kontradiksi antar empiri yang relevan</a:t>
          </a:r>
          <a:endParaRPr lang="en-US" sz="1900"/>
        </a:p>
      </dgm:t>
    </dgm:pt>
    <dgm:pt modelId="{6281DB8F-DB6B-4199-B5B2-F32553BC7B5A}" type="parTrans" cxnId="{13FC39C5-ECBC-41E9-A988-26063071C062}">
      <dgm:prSet/>
      <dgm:spPr/>
      <dgm:t>
        <a:bodyPr/>
        <a:lstStyle/>
        <a:p>
          <a:endParaRPr lang="en-US" sz="1900"/>
        </a:p>
      </dgm:t>
    </dgm:pt>
    <dgm:pt modelId="{8F9498DB-3922-497D-90F7-598865236E95}" type="sibTrans" cxnId="{13FC39C5-ECBC-41E9-A988-26063071C062}">
      <dgm:prSet/>
      <dgm:spPr/>
      <dgm:t>
        <a:bodyPr/>
        <a:lstStyle/>
        <a:p>
          <a:endParaRPr lang="en-US" sz="1900"/>
        </a:p>
      </dgm:t>
    </dgm:pt>
    <dgm:pt modelId="{731DF201-857B-4322-BFEC-143BF3768544}">
      <dgm:prSet custT="1"/>
      <dgm:spPr>
        <a:solidFill>
          <a:srgbClr val="92D050"/>
        </a:solidFill>
      </dgm:spPr>
      <dgm:t>
        <a:bodyPr/>
        <a:lstStyle/>
        <a:p>
          <a:pPr rtl="0"/>
          <a:r>
            <a:rPr lang="af-ZA" sz="1900" dirty="0"/>
            <a:t>Terjadi ketidakcocokan antara teori dengan realitas</a:t>
          </a:r>
          <a:endParaRPr lang="en-US" sz="1900" dirty="0"/>
        </a:p>
      </dgm:t>
    </dgm:pt>
    <dgm:pt modelId="{993DCC5F-C3B3-4D77-A047-3933B7D65296}" type="parTrans" cxnId="{8E92845E-88E4-41A6-A35E-377D2926B9C9}">
      <dgm:prSet/>
      <dgm:spPr/>
      <dgm:t>
        <a:bodyPr/>
        <a:lstStyle/>
        <a:p>
          <a:endParaRPr lang="en-US" sz="1900"/>
        </a:p>
      </dgm:t>
    </dgm:pt>
    <dgm:pt modelId="{145A8540-42F8-46BF-8743-98048FC8C698}" type="sibTrans" cxnId="{8E92845E-88E4-41A6-A35E-377D2926B9C9}">
      <dgm:prSet/>
      <dgm:spPr/>
      <dgm:t>
        <a:bodyPr/>
        <a:lstStyle/>
        <a:p>
          <a:endParaRPr lang="en-US" sz="1900"/>
        </a:p>
      </dgm:t>
    </dgm:pt>
    <dgm:pt modelId="{A23C46C4-9C65-40CB-8B21-B18AE9EC8A37}">
      <dgm:prSet custT="1"/>
      <dgm:spPr>
        <a:solidFill>
          <a:srgbClr val="FF00FF"/>
        </a:solidFill>
      </dgm:spPr>
      <dgm:t>
        <a:bodyPr/>
        <a:lstStyle/>
        <a:p>
          <a:pPr rtl="0"/>
          <a:r>
            <a:rPr lang="af-ZA" sz="1900" dirty="0"/>
            <a:t>Konsekuensi logisnya belum diketahui atau belum dapat dipertanggung jawabkan</a:t>
          </a:r>
          <a:endParaRPr lang="en-US" sz="1900" dirty="0"/>
        </a:p>
      </dgm:t>
    </dgm:pt>
    <dgm:pt modelId="{881269F5-2345-41B9-B77D-03D1487E2DCB}" type="parTrans" cxnId="{D5D53F46-617C-4C28-A0EE-9727AB5BF819}">
      <dgm:prSet/>
      <dgm:spPr/>
      <dgm:t>
        <a:bodyPr/>
        <a:lstStyle/>
        <a:p>
          <a:endParaRPr lang="en-US" sz="1900"/>
        </a:p>
      </dgm:t>
    </dgm:pt>
    <dgm:pt modelId="{4D9B4DD8-0B1E-49DB-B36F-9EBF916CD036}" type="sibTrans" cxnId="{D5D53F46-617C-4C28-A0EE-9727AB5BF819}">
      <dgm:prSet/>
      <dgm:spPr/>
      <dgm:t>
        <a:bodyPr/>
        <a:lstStyle/>
        <a:p>
          <a:endParaRPr lang="en-US" sz="1900"/>
        </a:p>
      </dgm:t>
    </dgm:pt>
    <dgm:pt modelId="{878D0B57-2F27-459B-87D4-AA124FF1E391}" type="pres">
      <dgm:prSet presAssocID="{F54CFF53-8E13-4426-9950-D4C15448C22C}" presName="Name0" presStyleCnt="0">
        <dgm:presLayoutVars>
          <dgm:dir/>
          <dgm:resizeHandles val="exact"/>
        </dgm:presLayoutVars>
      </dgm:prSet>
      <dgm:spPr/>
    </dgm:pt>
    <dgm:pt modelId="{5188F0CD-01AA-4367-B725-5648FA05C78F}" type="pres">
      <dgm:prSet presAssocID="{F54CFF53-8E13-4426-9950-D4C15448C22C}" presName="fgShape" presStyleLbl="fgShp" presStyleIdx="0" presStyleCnt="1"/>
      <dgm:spPr/>
    </dgm:pt>
    <dgm:pt modelId="{56F78736-F3A0-4356-BB8F-54BA58E3E38E}" type="pres">
      <dgm:prSet presAssocID="{F54CFF53-8E13-4426-9950-D4C15448C22C}" presName="linComp" presStyleCnt="0"/>
      <dgm:spPr/>
    </dgm:pt>
    <dgm:pt modelId="{5AC2676C-D280-4D94-9388-AE4B151E4AD0}" type="pres">
      <dgm:prSet presAssocID="{54CE0E4B-7376-43D3-B93C-8CAF6792CFCE}" presName="compNode" presStyleCnt="0"/>
      <dgm:spPr/>
    </dgm:pt>
    <dgm:pt modelId="{D4783701-9428-4605-B0E7-FD17566FB257}" type="pres">
      <dgm:prSet presAssocID="{54CE0E4B-7376-43D3-B93C-8CAF6792CFCE}" presName="bkgdShape" presStyleLbl="node1" presStyleIdx="0" presStyleCnt="4"/>
      <dgm:spPr/>
    </dgm:pt>
    <dgm:pt modelId="{A1F73BD9-1815-40B0-9180-4D68C0B470A4}" type="pres">
      <dgm:prSet presAssocID="{54CE0E4B-7376-43D3-B93C-8CAF6792CFCE}" presName="nodeTx" presStyleLbl="node1" presStyleIdx="0" presStyleCnt="4">
        <dgm:presLayoutVars>
          <dgm:bulletEnabled val="1"/>
        </dgm:presLayoutVars>
      </dgm:prSet>
      <dgm:spPr/>
    </dgm:pt>
    <dgm:pt modelId="{59F51899-AA61-479E-9F68-DED9A8F7C07E}" type="pres">
      <dgm:prSet presAssocID="{54CE0E4B-7376-43D3-B93C-8CAF6792CFCE}" presName="invisiNode" presStyleLbl="node1" presStyleIdx="0" presStyleCnt="4"/>
      <dgm:spPr/>
    </dgm:pt>
    <dgm:pt modelId="{A29D7C09-4D78-4863-9D8D-A865FE4D48F4}" type="pres">
      <dgm:prSet presAssocID="{54CE0E4B-7376-43D3-B93C-8CAF6792CFCE}" presName="imagNode" presStyleLbl="fgImgPlace1" presStyleIdx="0" presStyleCnt="4"/>
      <dgm:spPr>
        <a:blipFill rotWithShape="1">
          <a:blip xmlns:r="http://schemas.openxmlformats.org/officeDocument/2006/relationships" r:embed="rId1"/>
          <a:stretch>
            <a:fillRect/>
          </a:stretch>
        </a:blipFill>
      </dgm:spPr>
    </dgm:pt>
    <dgm:pt modelId="{B5117744-B320-4222-98AA-ECF079A5D079}" type="pres">
      <dgm:prSet presAssocID="{DC48754C-7774-4A02-94A9-6D0158E59AED}" presName="sibTrans" presStyleLbl="sibTrans2D1" presStyleIdx="0" presStyleCnt="0"/>
      <dgm:spPr/>
    </dgm:pt>
    <dgm:pt modelId="{10A78886-BA66-4C29-BAA5-41B9D1583BA8}" type="pres">
      <dgm:prSet presAssocID="{275A1360-D09C-44F5-B71A-2AD073B55405}" presName="compNode" presStyleCnt="0"/>
      <dgm:spPr/>
    </dgm:pt>
    <dgm:pt modelId="{7AA3FFD2-A01B-44B5-A914-91958043DDF2}" type="pres">
      <dgm:prSet presAssocID="{275A1360-D09C-44F5-B71A-2AD073B55405}" presName="bkgdShape" presStyleLbl="node1" presStyleIdx="1" presStyleCnt="4"/>
      <dgm:spPr/>
    </dgm:pt>
    <dgm:pt modelId="{B2428827-63BD-49A9-AD85-D7AA6DC49026}" type="pres">
      <dgm:prSet presAssocID="{275A1360-D09C-44F5-B71A-2AD073B55405}" presName="nodeTx" presStyleLbl="node1" presStyleIdx="1" presStyleCnt="4">
        <dgm:presLayoutVars>
          <dgm:bulletEnabled val="1"/>
        </dgm:presLayoutVars>
      </dgm:prSet>
      <dgm:spPr/>
    </dgm:pt>
    <dgm:pt modelId="{DA5D2C03-E194-42AA-A661-1AB2B3C18A5D}" type="pres">
      <dgm:prSet presAssocID="{275A1360-D09C-44F5-B71A-2AD073B55405}" presName="invisiNode" presStyleLbl="node1" presStyleIdx="1" presStyleCnt="4"/>
      <dgm:spPr/>
    </dgm:pt>
    <dgm:pt modelId="{31BFF831-4CD7-4B58-943F-B50016F603B8}" type="pres">
      <dgm:prSet presAssocID="{275A1360-D09C-44F5-B71A-2AD073B55405}" presName="imagNode" presStyleLbl="fgImgPlace1" presStyleIdx="1" presStyleCnt="4"/>
      <dgm:spPr>
        <a:blipFill rotWithShape="1">
          <a:blip xmlns:r="http://schemas.openxmlformats.org/officeDocument/2006/relationships" r:embed="rId2"/>
          <a:stretch>
            <a:fillRect/>
          </a:stretch>
        </a:blipFill>
      </dgm:spPr>
    </dgm:pt>
    <dgm:pt modelId="{356E3481-32F0-4255-A21D-53B1BC6D5812}" type="pres">
      <dgm:prSet presAssocID="{8F9498DB-3922-497D-90F7-598865236E95}" presName="sibTrans" presStyleLbl="sibTrans2D1" presStyleIdx="0" presStyleCnt="0"/>
      <dgm:spPr/>
    </dgm:pt>
    <dgm:pt modelId="{E8699AB5-518D-452F-8CF9-A7982FB577E2}" type="pres">
      <dgm:prSet presAssocID="{731DF201-857B-4322-BFEC-143BF3768544}" presName="compNode" presStyleCnt="0"/>
      <dgm:spPr/>
    </dgm:pt>
    <dgm:pt modelId="{09BB04C8-FDC1-4AF3-9B2D-1BBA03C9526B}" type="pres">
      <dgm:prSet presAssocID="{731DF201-857B-4322-BFEC-143BF3768544}" presName="bkgdShape" presStyleLbl="node1" presStyleIdx="2" presStyleCnt="4"/>
      <dgm:spPr/>
    </dgm:pt>
    <dgm:pt modelId="{45DD8116-D792-44B6-A37E-DDCD80DF91F7}" type="pres">
      <dgm:prSet presAssocID="{731DF201-857B-4322-BFEC-143BF3768544}" presName="nodeTx" presStyleLbl="node1" presStyleIdx="2" presStyleCnt="4">
        <dgm:presLayoutVars>
          <dgm:bulletEnabled val="1"/>
        </dgm:presLayoutVars>
      </dgm:prSet>
      <dgm:spPr/>
    </dgm:pt>
    <dgm:pt modelId="{3D71371A-8ABD-486E-BCED-37C831D5F76B}" type="pres">
      <dgm:prSet presAssocID="{731DF201-857B-4322-BFEC-143BF3768544}" presName="invisiNode" presStyleLbl="node1" presStyleIdx="2" presStyleCnt="4"/>
      <dgm:spPr/>
    </dgm:pt>
    <dgm:pt modelId="{4018C36A-6B03-4626-84EC-AE6B15ABFD84}" type="pres">
      <dgm:prSet presAssocID="{731DF201-857B-4322-BFEC-143BF3768544}" presName="imagNode" presStyleLbl="fgImgPlace1" presStyleIdx="2" presStyleCnt="4"/>
      <dgm:spPr>
        <a:blipFill rotWithShape="1">
          <a:blip xmlns:r="http://schemas.openxmlformats.org/officeDocument/2006/relationships" r:embed="rId3"/>
          <a:stretch>
            <a:fillRect/>
          </a:stretch>
        </a:blipFill>
      </dgm:spPr>
    </dgm:pt>
    <dgm:pt modelId="{E14384E9-87B8-4AF1-99B8-538C3E29F170}" type="pres">
      <dgm:prSet presAssocID="{145A8540-42F8-46BF-8743-98048FC8C698}" presName="sibTrans" presStyleLbl="sibTrans2D1" presStyleIdx="0" presStyleCnt="0"/>
      <dgm:spPr/>
    </dgm:pt>
    <dgm:pt modelId="{F1CB8557-EC29-49C6-8E5B-B26A83480B5C}" type="pres">
      <dgm:prSet presAssocID="{A23C46C4-9C65-40CB-8B21-B18AE9EC8A37}" presName="compNode" presStyleCnt="0"/>
      <dgm:spPr/>
    </dgm:pt>
    <dgm:pt modelId="{A8805CDF-0758-4D5C-B9C9-1777A5B30ABA}" type="pres">
      <dgm:prSet presAssocID="{A23C46C4-9C65-40CB-8B21-B18AE9EC8A37}" presName="bkgdShape" presStyleLbl="node1" presStyleIdx="3" presStyleCnt="4"/>
      <dgm:spPr/>
    </dgm:pt>
    <dgm:pt modelId="{CD4D1C75-FA74-49C3-AA97-55001EE7DE19}" type="pres">
      <dgm:prSet presAssocID="{A23C46C4-9C65-40CB-8B21-B18AE9EC8A37}" presName="nodeTx" presStyleLbl="node1" presStyleIdx="3" presStyleCnt="4">
        <dgm:presLayoutVars>
          <dgm:bulletEnabled val="1"/>
        </dgm:presLayoutVars>
      </dgm:prSet>
      <dgm:spPr/>
    </dgm:pt>
    <dgm:pt modelId="{72F5DAB9-A0C1-44CF-A623-F744503D508D}" type="pres">
      <dgm:prSet presAssocID="{A23C46C4-9C65-40CB-8B21-B18AE9EC8A37}" presName="invisiNode" presStyleLbl="node1" presStyleIdx="3" presStyleCnt="4"/>
      <dgm:spPr/>
    </dgm:pt>
    <dgm:pt modelId="{305ABAB8-2543-44C7-B73F-B7A0CF21564C}" type="pres">
      <dgm:prSet presAssocID="{A23C46C4-9C65-40CB-8B21-B18AE9EC8A37}" presName="imagNode" presStyleLbl="fgImgPlace1" presStyleIdx="3" presStyleCnt="4"/>
      <dgm:spPr>
        <a:blipFill rotWithShape="1">
          <a:blip xmlns:r="http://schemas.openxmlformats.org/officeDocument/2006/relationships" r:embed="rId4"/>
          <a:stretch>
            <a:fillRect/>
          </a:stretch>
        </a:blipFill>
      </dgm:spPr>
    </dgm:pt>
  </dgm:ptLst>
  <dgm:cxnLst>
    <dgm:cxn modelId="{10751710-D7B2-43EF-9BCE-330AE9F1D9D0}" type="presOf" srcId="{275A1360-D09C-44F5-B71A-2AD073B55405}" destId="{7AA3FFD2-A01B-44B5-A914-91958043DDF2}" srcOrd="0" destOrd="0" presId="urn:microsoft.com/office/officeart/2005/8/layout/hList7"/>
    <dgm:cxn modelId="{91F88712-BF96-46DB-B8DF-14C9CCEF5562}" type="presOf" srcId="{F54CFF53-8E13-4426-9950-D4C15448C22C}" destId="{878D0B57-2F27-459B-87D4-AA124FF1E391}" srcOrd="0" destOrd="0" presId="urn:microsoft.com/office/officeart/2005/8/layout/hList7"/>
    <dgm:cxn modelId="{537B231C-C6B8-40F6-B417-6D2432300062}" type="presOf" srcId="{A23C46C4-9C65-40CB-8B21-B18AE9EC8A37}" destId="{CD4D1C75-FA74-49C3-AA97-55001EE7DE19}" srcOrd="1" destOrd="0" presId="urn:microsoft.com/office/officeart/2005/8/layout/hList7"/>
    <dgm:cxn modelId="{4022B936-3495-4607-A19B-4CD47616B889}" type="presOf" srcId="{275A1360-D09C-44F5-B71A-2AD073B55405}" destId="{B2428827-63BD-49A9-AD85-D7AA6DC49026}" srcOrd="1" destOrd="0" presId="urn:microsoft.com/office/officeart/2005/8/layout/hList7"/>
    <dgm:cxn modelId="{62A7CB5C-5019-45A6-AAC3-3F011AEA181D}" type="presOf" srcId="{54CE0E4B-7376-43D3-B93C-8CAF6792CFCE}" destId="{D4783701-9428-4605-B0E7-FD17566FB257}" srcOrd="0" destOrd="0" presId="urn:microsoft.com/office/officeart/2005/8/layout/hList7"/>
    <dgm:cxn modelId="{8E92845E-88E4-41A6-A35E-377D2926B9C9}" srcId="{F54CFF53-8E13-4426-9950-D4C15448C22C}" destId="{731DF201-857B-4322-BFEC-143BF3768544}" srcOrd="2" destOrd="0" parTransId="{993DCC5F-C3B3-4D77-A047-3933B7D65296}" sibTransId="{145A8540-42F8-46BF-8743-98048FC8C698}"/>
    <dgm:cxn modelId="{D5D53F46-617C-4C28-A0EE-9727AB5BF819}" srcId="{F54CFF53-8E13-4426-9950-D4C15448C22C}" destId="{A23C46C4-9C65-40CB-8B21-B18AE9EC8A37}" srcOrd="3" destOrd="0" parTransId="{881269F5-2345-41B9-B77D-03D1487E2DCB}" sibTransId="{4D9B4DD8-0B1E-49DB-B36F-9EBF916CD036}"/>
    <dgm:cxn modelId="{FA0A564B-CEFC-44EB-8594-0C20C7164432}" type="presOf" srcId="{A23C46C4-9C65-40CB-8B21-B18AE9EC8A37}" destId="{A8805CDF-0758-4D5C-B9C9-1777A5B30ABA}" srcOrd="0" destOrd="0" presId="urn:microsoft.com/office/officeart/2005/8/layout/hList7"/>
    <dgm:cxn modelId="{DDFF2957-A39F-4632-A26B-97D65BEF8508}" type="presOf" srcId="{54CE0E4B-7376-43D3-B93C-8CAF6792CFCE}" destId="{A1F73BD9-1815-40B0-9180-4D68C0B470A4}" srcOrd="1" destOrd="0" presId="urn:microsoft.com/office/officeart/2005/8/layout/hList7"/>
    <dgm:cxn modelId="{8656D878-6DE0-4019-ACE2-6D0F7AA68D8A}" type="presOf" srcId="{8F9498DB-3922-497D-90F7-598865236E95}" destId="{356E3481-32F0-4255-A21D-53B1BC6D5812}" srcOrd="0" destOrd="0" presId="urn:microsoft.com/office/officeart/2005/8/layout/hList7"/>
    <dgm:cxn modelId="{45B6217A-21FD-4BE4-AA5F-7621E15025E4}" type="presOf" srcId="{731DF201-857B-4322-BFEC-143BF3768544}" destId="{09BB04C8-FDC1-4AF3-9B2D-1BBA03C9526B}" srcOrd="0" destOrd="0" presId="urn:microsoft.com/office/officeart/2005/8/layout/hList7"/>
    <dgm:cxn modelId="{8F1C88B5-55D5-48B8-B585-0D7A46DFFFB7}" type="presOf" srcId="{DC48754C-7774-4A02-94A9-6D0158E59AED}" destId="{B5117744-B320-4222-98AA-ECF079A5D079}" srcOrd="0" destOrd="0" presId="urn:microsoft.com/office/officeart/2005/8/layout/hList7"/>
    <dgm:cxn modelId="{E524CCC2-20EA-4FDA-9469-E1E683B652E5}" type="presOf" srcId="{145A8540-42F8-46BF-8743-98048FC8C698}" destId="{E14384E9-87B8-4AF1-99B8-538C3E29F170}" srcOrd="0" destOrd="0" presId="urn:microsoft.com/office/officeart/2005/8/layout/hList7"/>
    <dgm:cxn modelId="{13FC39C5-ECBC-41E9-A988-26063071C062}" srcId="{F54CFF53-8E13-4426-9950-D4C15448C22C}" destId="{275A1360-D09C-44F5-B71A-2AD073B55405}" srcOrd="1" destOrd="0" parTransId="{6281DB8F-DB6B-4199-B5B2-F32553BC7B5A}" sibTransId="{8F9498DB-3922-497D-90F7-598865236E95}"/>
    <dgm:cxn modelId="{68904BDC-CD66-4BE1-87D0-046F3524F997}" type="presOf" srcId="{731DF201-857B-4322-BFEC-143BF3768544}" destId="{45DD8116-D792-44B6-A37E-DDCD80DF91F7}" srcOrd="1" destOrd="0" presId="urn:microsoft.com/office/officeart/2005/8/layout/hList7"/>
    <dgm:cxn modelId="{F05968FC-7AB7-4B85-9F7C-08B5874628E4}" srcId="{F54CFF53-8E13-4426-9950-D4C15448C22C}" destId="{54CE0E4B-7376-43D3-B93C-8CAF6792CFCE}" srcOrd="0" destOrd="0" parTransId="{79A9351A-445C-435D-947F-89CC39A3F064}" sibTransId="{DC48754C-7774-4A02-94A9-6D0158E59AED}"/>
    <dgm:cxn modelId="{174AB859-BEF7-49EA-BCF1-C8729E9ED89C}" type="presParOf" srcId="{878D0B57-2F27-459B-87D4-AA124FF1E391}" destId="{5188F0CD-01AA-4367-B725-5648FA05C78F}" srcOrd="0" destOrd="0" presId="urn:microsoft.com/office/officeart/2005/8/layout/hList7"/>
    <dgm:cxn modelId="{0BD19038-539B-4821-8837-412F0B29B97C}" type="presParOf" srcId="{878D0B57-2F27-459B-87D4-AA124FF1E391}" destId="{56F78736-F3A0-4356-BB8F-54BA58E3E38E}" srcOrd="1" destOrd="0" presId="urn:microsoft.com/office/officeart/2005/8/layout/hList7"/>
    <dgm:cxn modelId="{BF75A2CD-C696-41BB-93F4-6AF43FAE340F}" type="presParOf" srcId="{56F78736-F3A0-4356-BB8F-54BA58E3E38E}" destId="{5AC2676C-D280-4D94-9388-AE4B151E4AD0}" srcOrd="0" destOrd="0" presId="urn:microsoft.com/office/officeart/2005/8/layout/hList7"/>
    <dgm:cxn modelId="{6BF84DE4-9F68-4852-9848-856C3A152B16}" type="presParOf" srcId="{5AC2676C-D280-4D94-9388-AE4B151E4AD0}" destId="{D4783701-9428-4605-B0E7-FD17566FB257}" srcOrd="0" destOrd="0" presId="urn:microsoft.com/office/officeart/2005/8/layout/hList7"/>
    <dgm:cxn modelId="{1095B8C2-0E16-4568-A211-E7C95EB07FAB}" type="presParOf" srcId="{5AC2676C-D280-4D94-9388-AE4B151E4AD0}" destId="{A1F73BD9-1815-40B0-9180-4D68C0B470A4}" srcOrd="1" destOrd="0" presId="urn:microsoft.com/office/officeart/2005/8/layout/hList7"/>
    <dgm:cxn modelId="{581D79AB-5C29-412E-ABF0-63523F24C5AE}" type="presParOf" srcId="{5AC2676C-D280-4D94-9388-AE4B151E4AD0}" destId="{59F51899-AA61-479E-9F68-DED9A8F7C07E}" srcOrd="2" destOrd="0" presId="urn:microsoft.com/office/officeart/2005/8/layout/hList7"/>
    <dgm:cxn modelId="{E5291DA4-1809-4D3C-95E2-051086151634}" type="presParOf" srcId="{5AC2676C-D280-4D94-9388-AE4B151E4AD0}" destId="{A29D7C09-4D78-4863-9D8D-A865FE4D48F4}" srcOrd="3" destOrd="0" presId="urn:microsoft.com/office/officeart/2005/8/layout/hList7"/>
    <dgm:cxn modelId="{3AFA70C2-94BA-4055-AA3D-A9F88DB6434C}" type="presParOf" srcId="{56F78736-F3A0-4356-BB8F-54BA58E3E38E}" destId="{B5117744-B320-4222-98AA-ECF079A5D079}" srcOrd="1" destOrd="0" presId="urn:microsoft.com/office/officeart/2005/8/layout/hList7"/>
    <dgm:cxn modelId="{363D2B29-85D9-4628-81AF-82F4A07A96C3}" type="presParOf" srcId="{56F78736-F3A0-4356-BB8F-54BA58E3E38E}" destId="{10A78886-BA66-4C29-BAA5-41B9D1583BA8}" srcOrd="2" destOrd="0" presId="urn:microsoft.com/office/officeart/2005/8/layout/hList7"/>
    <dgm:cxn modelId="{69CF24C1-699F-41DE-8693-8EE8246B027F}" type="presParOf" srcId="{10A78886-BA66-4C29-BAA5-41B9D1583BA8}" destId="{7AA3FFD2-A01B-44B5-A914-91958043DDF2}" srcOrd="0" destOrd="0" presId="urn:microsoft.com/office/officeart/2005/8/layout/hList7"/>
    <dgm:cxn modelId="{62D97F4F-B926-44E0-8D77-225A776F3352}" type="presParOf" srcId="{10A78886-BA66-4C29-BAA5-41B9D1583BA8}" destId="{B2428827-63BD-49A9-AD85-D7AA6DC49026}" srcOrd="1" destOrd="0" presId="urn:microsoft.com/office/officeart/2005/8/layout/hList7"/>
    <dgm:cxn modelId="{46784197-F20B-4D31-9C42-8A9BCB0CFD9C}" type="presParOf" srcId="{10A78886-BA66-4C29-BAA5-41B9D1583BA8}" destId="{DA5D2C03-E194-42AA-A661-1AB2B3C18A5D}" srcOrd="2" destOrd="0" presId="urn:microsoft.com/office/officeart/2005/8/layout/hList7"/>
    <dgm:cxn modelId="{D49ED837-C1A9-4EB9-9442-6F187FCB11C6}" type="presParOf" srcId="{10A78886-BA66-4C29-BAA5-41B9D1583BA8}" destId="{31BFF831-4CD7-4B58-943F-B50016F603B8}" srcOrd="3" destOrd="0" presId="urn:microsoft.com/office/officeart/2005/8/layout/hList7"/>
    <dgm:cxn modelId="{84446A2A-4E81-4926-A93D-B8B5FBEEC328}" type="presParOf" srcId="{56F78736-F3A0-4356-BB8F-54BA58E3E38E}" destId="{356E3481-32F0-4255-A21D-53B1BC6D5812}" srcOrd="3" destOrd="0" presId="urn:microsoft.com/office/officeart/2005/8/layout/hList7"/>
    <dgm:cxn modelId="{0FDE1D08-746B-4F37-8AB2-C363A42DA8CA}" type="presParOf" srcId="{56F78736-F3A0-4356-BB8F-54BA58E3E38E}" destId="{E8699AB5-518D-452F-8CF9-A7982FB577E2}" srcOrd="4" destOrd="0" presId="urn:microsoft.com/office/officeart/2005/8/layout/hList7"/>
    <dgm:cxn modelId="{FD70297F-99E1-40C9-89B6-7A489188FFFE}" type="presParOf" srcId="{E8699AB5-518D-452F-8CF9-A7982FB577E2}" destId="{09BB04C8-FDC1-4AF3-9B2D-1BBA03C9526B}" srcOrd="0" destOrd="0" presId="urn:microsoft.com/office/officeart/2005/8/layout/hList7"/>
    <dgm:cxn modelId="{914001F2-0A04-4073-B72E-841ABFB74BD7}" type="presParOf" srcId="{E8699AB5-518D-452F-8CF9-A7982FB577E2}" destId="{45DD8116-D792-44B6-A37E-DDCD80DF91F7}" srcOrd="1" destOrd="0" presId="urn:microsoft.com/office/officeart/2005/8/layout/hList7"/>
    <dgm:cxn modelId="{1E54CD17-04BF-48DE-AB8B-70D1F5671B65}" type="presParOf" srcId="{E8699AB5-518D-452F-8CF9-A7982FB577E2}" destId="{3D71371A-8ABD-486E-BCED-37C831D5F76B}" srcOrd="2" destOrd="0" presId="urn:microsoft.com/office/officeart/2005/8/layout/hList7"/>
    <dgm:cxn modelId="{468450A5-76A3-45D3-AF5A-858632B06B0E}" type="presParOf" srcId="{E8699AB5-518D-452F-8CF9-A7982FB577E2}" destId="{4018C36A-6B03-4626-84EC-AE6B15ABFD84}" srcOrd="3" destOrd="0" presId="urn:microsoft.com/office/officeart/2005/8/layout/hList7"/>
    <dgm:cxn modelId="{895768D4-9FD7-46A7-963F-85BE2ADC1DC6}" type="presParOf" srcId="{56F78736-F3A0-4356-BB8F-54BA58E3E38E}" destId="{E14384E9-87B8-4AF1-99B8-538C3E29F170}" srcOrd="5" destOrd="0" presId="urn:microsoft.com/office/officeart/2005/8/layout/hList7"/>
    <dgm:cxn modelId="{294D39D8-CCCC-417E-A56F-65D0F293C095}" type="presParOf" srcId="{56F78736-F3A0-4356-BB8F-54BA58E3E38E}" destId="{F1CB8557-EC29-49C6-8E5B-B26A83480B5C}" srcOrd="6" destOrd="0" presId="urn:microsoft.com/office/officeart/2005/8/layout/hList7"/>
    <dgm:cxn modelId="{646C7DE1-D2BE-4779-8454-1AD77E8DD287}" type="presParOf" srcId="{F1CB8557-EC29-49C6-8E5B-B26A83480B5C}" destId="{A8805CDF-0758-4D5C-B9C9-1777A5B30ABA}" srcOrd="0" destOrd="0" presId="urn:microsoft.com/office/officeart/2005/8/layout/hList7"/>
    <dgm:cxn modelId="{19268FDA-A6AF-46DB-A337-74BBC1354276}" type="presParOf" srcId="{F1CB8557-EC29-49C6-8E5B-B26A83480B5C}" destId="{CD4D1C75-FA74-49C3-AA97-55001EE7DE19}" srcOrd="1" destOrd="0" presId="urn:microsoft.com/office/officeart/2005/8/layout/hList7"/>
    <dgm:cxn modelId="{ADF12CD9-BEED-4ABC-A161-1A4237268B71}" type="presParOf" srcId="{F1CB8557-EC29-49C6-8E5B-B26A83480B5C}" destId="{72F5DAB9-A0C1-44CF-A623-F744503D508D}" srcOrd="2" destOrd="0" presId="urn:microsoft.com/office/officeart/2005/8/layout/hList7"/>
    <dgm:cxn modelId="{943620B6-435C-4B44-97D6-E3FFE5B53D58}" type="presParOf" srcId="{F1CB8557-EC29-49C6-8E5B-B26A83480B5C}" destId="{305ABAB8-2543-44C7-B73F-B7A0CF21564C}"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51E219-1A92-456A-B854-7A8C5970DA26}"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US"/>
        </a:p>
      </dgm:t>
    </dgm:pt>
    <dgm:pt modelId="{ECD5C88F-FECB-49F9-A99A-A841CDBD7132}">
      <dgm:prSet/>
      <dgm:spPr>
        <a:solidFill>
          <a:srgbClr val="92D050"/>
        </a:solidFill>
      </dgm:spPr>
      <dgm:t>
        <a:bodyPr/>
        <a:lstStyle/>
        <a:p>
          <a:pPr rtl="0"/>
          <a:r>
            <a:rPr lang="en-US"/>
            <a:t>OBSERVASI</a:t>
          </a:r>
        </a:p>
      </dgm:t>
    </dgm:pt>
    <dgm:pt modelId="{079E5BBE-5CD1-48D1-BE19-BEE5F7BAA04C}" type="parTrans" cxnId="{42A6E8D9-8D76-46DE-8459-C7D66346EA94}">
      <dgm:prSet/>
      <dgm:spPr/>
      <dgm:t>
        <a:bodyPr/>
        <a:lstStyle/>
        <a:p>
          <a:endParaRPr lang="en-US"/>
        </a:p>
      </dgm:t>
    </dgm:pt>
    <dgm:pt modelId="{505A7A7F-98F0-436A-825B-F2F704425579}" type="sibTrans" cxnId="{42A6E8D9-8D76-46DE-8459-C7D66346EA94}">
      <dgm:prSet/>
      <dgm:spPr/>
      <dgm:t>
        <a:bodyPr/>
        <a:lstStyle/>
        <a:p>
          <a:endParaRPr lang="en-US"/>
        </a:p>
      </dgm:t>
    </dgm:pt>
    <dgm:pt modelId="{689F449F-0C5A-4B86-A59F-DD5E5CAA69EE}">
      <dgm:prSet/>
      <dgm:spPr>
        <a:solidFill>
          <a:srgbClr val="00B0F0"/>
        </a:solidFill>
      </dgm:spPr>
      <dgm:t>
        <a:bodyPr/>
        <a:lstStyle/>
        <a:p>
          <a:pPr rtl="0"/>
          <a:r>
            <a:rPr lang="en-US"/>
            <a:t>PRASURVAI</a:t>
          </a:r>
        </a:p>
      </dgm:t>
    </dgm:pt>
    <dgm:pt modelId="{8F9FDD41-C197-4364-ABEC-7566DED34F8B}" type="parTrans" cxnId="{28109D1B-082E-449C-BCB8-02F955DFA393}">
      <dgm:prSet/>
      <dgm:spPr/>
      <dgm:t>
        <a:bodyPr/>
        <a:lstStyle/>
        <a:p>
          <a:endParaRPr lang="en-US"/>
        </a:p>
      </dgm:t>
    </dgm:pt>
    <dgm:pt modelId="{39A139C4-1DA2-4DBE-90DF-097E6512A5EE}" type="sibTrans" cxnId="{28109D1B-082E-449C-BCB8-02F955DFA393}">
      <dgm:prSet/>
      <dgm:spPr/>
      <dgm:t>
        <a:bodyPr/>
        <a:lstStyle/>
        <a:p>
          <a:endParaRPr lang="en-US"/>
        </a:p>
      </dgm:t>
    </dgm:pt>
    <dgm:pt modelId="{CF9D28E0-2481-4018-9E33-7F4DDFA6A2CF}" type="pres">
      <dgm:prSet presAssocID="{6051E219-1A92-456A-B854-7A8C5970DA26}" presName="linear" presStyleCnt="0">
        <dgm:presLayoutVars>
          <dgm:animLvl val="lvl"/>
          <dgm:resizeHandles val="exact"/>
        </dgm:presLayoutVars>
      </dgm:prSet>
      <dgm:spPr/>
    </dgm:pt>
    <dgm:pt modelId="{6C0230AF-5A15-4047-AD26-D41847AF3F09}" type="pres">
      <dgm:prSet presAssocID="{ECD5C88F-FECB-49F9-A99A-A841CDBD7132}" presName="parentText" presStyleLbl="node1" presStyleIdx="0" presStyleCnt="2">
        <dgm:presLayoutVars>
          <dgm:chMax val="0"/>
          <dgm:bulletEnabled val="1"/>
        </dgm:presLayoutVars>
      </dgm:prSet>
      <dgm:spPr/>
    </dgm:pt>
    <dgm:pt modelId="{0827AC89-9716-4921-BC23-AB5FDF072319}" type="pres">
      <dgm:prSet presAssocID="{505A7A7F-98F0-436A-825B-F2F704425579}" presName="spacer" presStyleCnt="0"/>
      <dgm:spPr/>
    </dgm:pt>
    <dgm:pt modelId="{F0865CE3-A464-4137-9A24-DB1F95DDFC9B}" type="pres">
      <dgm:prSet presAssocID="{689F449F-0C5A-4B86-A59F-DD5E5CAA69EE}" presName="parentText" presStyleLbl="node1" presStyleIdx="1" presStyleCnt="2" custLinFactNeighborX="2030" custLinFactNeighborY="-10568">
        <dgm:presLayoutVars>
          <dgm:chMax val="0"/>
          <dgm:bulletEnabled val="1"/>
        </dgm:presLayoutVars>
      </dgm:prSet>
      <dgm:spPr/>
    </dgm:pt>
  </dgm:ptLst>
  <dgm:cxnLst>
    <dgm:cxn modelId="{28109D1B-082E-449C-BCB8-02F955DFA393}" srcId="{6051E219-1A92-456A-B854-7A8C5970DA26}" destId="{689F449F-0C5A-4B86-A59F-DD5E5CAA69EE}" srcOrd="1" destOrd="0" parTransId="{8F9FDD41-C197-4364-ABEC-7566DED34F8B}" sibTransId="{39A139C4-1DA2-4DBE-90DF-097E6512A5EE}"/>
    <dgm:cxn modelId="{C1CC675E-AC42-4C4B-85A2-959C9D78ECF2}" type="presOf" srcId="{ECD5C88F-FECB-49F9-A99A-A841CDBD7132}" destId="{6C0230AF-5A15-4047-AD26-D41847AF3F09}" srcOrd="0" destOrd="0" presId="urn:microsoft.com/office/officeart/2005/8/layout/vList2"/>
    <dgm:cxn modelId="{A2BB2D56-6108-495C-96AD-77922E95ACB0}" type="presOf" srcId="{6051E219-1A92-456A-B854-7A8C5970DA26}" destId="{CF9D28E0-2481-4018-9E33-7F4DDFA6A2CF}" srcOrd="0" destOrd="0" presId="urn:microsoft.com/office/officeart/2005/8/layout/vList2"/>
    <dgm:cxn modelId="{4D5BF888-CAEB-4628-81CA-4BC41C513D15}" type="presOf" srcId="{689F449F-0C5A-4B86-A59F-DD5E5CAA69EE}" destId="{F0865CE3-A464-4137-9A24-DB1F95DDFC9B}" srcOrd="0" destOrd="0" presId="urn:microsoft.com/office/officeart/2005/8/layout/vList2"/>
    <dgm:cxn modelId="{42A6E8D9-8D76-46DE-8459-C7D66346EA94}" srcId="{6051E219-1A92-456A-B854-7A8C5970DA26}" destId="{ECD5C88F-FECB-49F9-A99A-A841CDBD7132}" srcOrd="0" destOrd="0" parTransId="{079E5BBE-5CD1-48D1-BE19-BEE5F7BAA04C}" sibTransId="{505A7A7F-98F0-436A-825B-F2F704425579}"/>
    <dgm:cxn modelId="{1BDD331A-61E5-43F0-83DB-C4BD55056E74}" type="presParOf" srcId="{CF9D28E0-2481-4018-9E33-7F4DDFA6A2CF}" destId="{6C0230AF-5A15-4047-AD26-D41847AF3F09}" srcOrd="0" destOrd="0" presId="urn:microsoft.com/office/officeart/2005/8/layout/vList2"/>
    <dgm:cxn modelId="{0B7236E8-366D-4429-8694-1A5811C884B8}" type="presParOf" srcId="{CF9D28E0-2481-4018-9E33-7F4DDFA6A2CF}" destId="{0827AC89-9716-4921-BC23-AB5FDF072319}" srcOrd="1" destOrd="0" presId="urn:microsoft.com/office/officeart/2005/8/layout/vList2"/>
    <dgm:cxn modelId="{D972747E-86AA-4251-B9B0-C9CE43FF7450}" type="presParOf" srcId="{CF9D28E0-2481-4018-9E33-7F4DDFA6A2CF}" destId="{F0865CE3-A464-4137-9A24-DB1F95DDFC9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07D44-EB49-4538-97F8-E4FBDC120380}">
      <dsp:nvSpPr>
        <dsp:cNvPr id="0" name=""/>
        <dsp:cNvSpPr/>
      </dsp:nvSpPr>
      <dsp:spPr>
        <a:xfrm>
          <a:off x="-4879660" y="-748020"/>
          <a:ext cx="5813604" cy="5813604"/>
        </a:xfrm>
        <a:prstGeom prst="blockArc">
          <a:avLst>
            <a:gd name="adj1" fmla="val 18900000"/>
            <a:gd name="adj2" fmla="val 2700000"/>
            <a:gd name="adj3" fmla="val 372"/>
          </a:avLst>
        </a:pr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FAF038-B041-4F7E-8643-C380E362AB19}">
      <dsp:nvSpPr>
        <dsp:cNvPr id="0" name=""/>
        <dsp:cNvSpPr/>
      </dsp:nvSpPr>
      <dsp:spPr>
        <a:xfrm>
          <a:off x="302877" y="196276"/>
          <a:ext cx="9242758" cy="392380"/>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452" tIns="43180" rIns="43180" bIns="43180" numCol="1" spcCol="1270" anchor="ctr" anchorCtr="0">
          <a:noAutofit/>
        </a:bodyPr>
        <a:lstStyle/>
        <a:p>
          <a:pPr marL="0" lvl="0" indent="0" algn="l" defTabSz="755650" rtl="0">
            <a:lnSpc>
              <a:spcPct val="90000"/>
            </a:lnSpc>
            <a:spcBef>
              <a:spcPct val="0"/>
            </a:spcBef>
            <a:spcAft>
              <a:spcPct val="35000"/>
            </a:spcAft>
            <a:buNone/>
          </a:pPr>
          <a:r>
            <a:rPr lang="en-US" sz="1700" b="0" kern="12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Datang</a:t>
          </a:r>
          <a:r>
            <a:rPr lang="en-US" sz="1700" b="0"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700" b="0" kern="12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tepat</a:t>
          </a:r>
          <a:r>
            <a:rPr lang="en-US" sz="1700" b="0"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700" b="0" kern="12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waktu</a:t>
          </a:r>
          <a:r>
            <a:rPr lang="en-US" sz="1700" b="0"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700" b="0" kern="12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izin</a:t>
          </a:r>
          <a:r>
            <a:rPr lang="en-US" sz="1700" b="0"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700" b="0" kern="12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keluar</a:t>
          </a:r>
          <a:r>
            <a:rPr lang="en-US" sz="1700" b="0"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700" b="0" kern="12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kelas</a:t>
          </a:r>
          <a:r>
            <a:rPr lang="en-US" sz="1700" b="0"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&lt; 15 </a:t>
          </a:r>
          <a:r>
            <a:rPr lang="en-US" sz="1700" b="0" kern="12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menit</a:t>
          </a:r>
          <a:endParaRPr lang="en-US" sz="1700" b="0"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302877" y="196276"/>
        <a:ext cx="9242758" cy="392380"/>
      </dsp:txXfrm>
    </dsp:sp>
    <dsp:sp modelId="{55CC9F72-5167-4011-B8C4-011D99CF1D52}">
      <dsp:nvSpPr>
        <dsp:cNvPr id="0" name=""/>
        <dsp:cNvSpPr/>
      </dsp:nvSpPr>
      <dsp:spPr>
        <a:xfrm>
          <a:off x="57639" y="147228"/>
          <a:ext cx="490475" cy="490475"/>
        </a:xfrm>
        <a:prstGeom prst="ellipse">
          <a:avLst/>
        </a:prstGeom>
        <a:solidFill>
          <a:schemeClr val="lt1">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09CDDF-8F68-40AB-B27D-47315A342D9D}">
      <dsp:nvSpPr>
        <dsp:cNvPr id="0" name=""/>
        <dsp:cNvSpPr/>
      </dsp:nvSpPr>
      <dsp:spPr>
        <a:xfrm>
          <a:off x="658212" y="785192"/>
          <a:ext cx="8887423" cy="392380"/>
        </a:xfrm>
        <a:prstGeom prst="rect">
          <a:avLst/>
        </a:prstGeom>
        <a:solidFill>
          <a:schemeClr val="accent5">
            <a:hueOff val="165528"/>
            <a:satOff val="96"/>
            <a:lumOff val="94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452" tIns="43180" rIns="43180" bIns="43180" numCol="1" spcCol="1270" anchor="ctr" anchorCtr="0">
          <a:noAutofit/>
        </a:bodyPr>
        <a:lstStyle/>
        <a:p>
          <a:pPr marL="0" lvl="0" indent="0" algn="l" defTabSz="755650" rtl="0">
            <a:lnSpc>
              <a:spcPct val="90000"/>
            </a:lnSpc>
            <a:spcBef>
              <a:spcPct val="0"/>
            </a:spcBef>
            <a:spcAft>
              <a:spcPct val="35000"/>
            </a:spcAft>
            <a:buNone/>
          </a:pPr>
          <a:r>
            <a:rPr lang="en-US" sz="1700" b="0" kern="12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Perhitungkan</a:t>
          </a:r>
          <a:r>
            <a:rPr lang="en-US" sz="1700" b="0"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700" b="0" kern="12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absensi</a:t>
          </a:r>
          <a:r>
            <a:rPr lang="en-US" sz="1700" b="0"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700" b="0" kern="12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ketidakhadiran</a:t>
          </a:r>
          <a:r>
            <a:rPr lang="en-US" sz="1700" b="0"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max 4 kali</a:t>
          </a:r>
        </a:p>
      </dsp:txBody>
      <dsp:txXfrm>
        <a:off x="658212" y="785192"/>
        <a:ext cx="8887423" cy="392380"/>
      </dsp:txXfrm>
    </dsp:sp>
    <dsp:sp modelId="{6C1C8F8C-B561-4EC2-B42E-185E4336CE04}">
      <dsp:nvSpPr>
        <dsp:cNvPr id="0" name=""/>
        <dsp:cNvSpPr/>
      </dsp:nvSpPr>
      <dsp:spPr>
        <a:xfrm>
          <a:off x="412974" y="736144"/>
          <a:ext cx="490475" cy="490475"/>
        </a:xfrm>
        <a:prstGeom prst="ellipse">
          <a:avLst/>
        </a:prstGeom>
        <a:solidFill>
          <a:schemeClr val="lt1">
            <a:hueOff val="0"/>
            <a:satOff val="0"/>
            <a:lumOff val="0"/>
            <a:alphaOff val="0"/>
          </a:schemeClr>
        </a:solidFill>
        <a:ln w="15875" cap="flat" cmpd="sng" algn="ctr">
          <a:solidFill>
            <a:schemeClr val="accent5">
              <a:hueOff val="165528"/>
              <a:satOff val="96"/>
              <a:lumOff val="948"/>
              <a:alphaOff val="0"/>
            </a:schemeClr>
          </a:solidFill>
          <a:prstDash val="solid"/>
        </a:ln>
        <a:effectLst/>
      </dsp:spPr>
      <dsp:style>
        <a:lnRef idx="2">
          <a:scrgbClr r="0" g="0" b="0"/>
        </a:lnRef>
        <a:fillRef idx="1">
          <a:scrgbClr r="0" g="0" b="0"/>
        </a:fillRef>
        <a:effectRef idx="0">
          <a:scrgbClr r="0" g="0" b="0"/>
        </a:effectRef>
        <a:fontRef idx="minor"/>
      </dsp:style>
    </dsp:sp>
    <dsp:sp modelId="{40359245-5286-4CCF-8E15-EEB8050539B6}">
      <dsp:nvSpPr>
        <dsp:cNvPr id="0" name=""/>
        <dsp:cNvSpPr/>
      </dsp:nvSpPr>
      <dsp:spPr>
        <a:xfrm>
          <a:off x="852934" y="1373675"/>
          <a:ext cx="8692700" cy="392380"/>
        </a:xfrm>
        <a:prstGeom prst="rect">
          <a:avLst/>
        </a:prstGeom>
        <a:solidFill>
          <a:schemeClr val="accent5">
            <a:hueOff val="331055"/>
            <a:satOff val="192"/>
            <a:lumOff val="189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452" tIns="43180" rIns="43180" bIns="43180" numCol="1" spcCol="1270" anchor="ctr" anchorCtr="0">
          <a:noAutofit/>
        </a:bodyPr>
        <a:lstStyle/>
        <a:p>
          <a:pPr marL="0" lvl="0" indent="0" algn="l" defTabSz="755650" rtl="0">
            <a:lnSpc>
              <a:spcPct val="90000"/>
            </a:lnSpc>
            <a:spcBef>
              <a:spcPct val="0"/>
            </a:spcBef>
            <a:spcAft>
              <a:spcPct val="35000"/>
            </a:spcAft>
            <a:buNone/>
          </a:pPr>
          <a:r>
            <a:rPr lang="en-US" sz="1700" b="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Kumpulkan tugas tepat waktu dan sesuai format dan konten yang disepakati</a:t>
          </a:r>
        </a:p>
      </dsp:txBody>
      <dsp:txXfrm>
        <a:off x="852934" y="1373675"/>
        <a:ext cx="8692700" cy="392380"/>
      </dsp:txXfrm>
    </dsp:sp>
    <dsp:sp modelId="{873A9409-796B-4326-BBCF-182E3D865D72}">
      <dsp:nvSpPr>
        <dsp:cNvPr id="0" name=""/>
        <dsp:cNvSpPr/>
      </dsp:nvSpPr>
      <dsp:spPr>
        <a:xfrm>
          <a:off x="607696" y="1324628"/>
          <a:ext cx="490475" cy="490475"/>
        </a:xfrm>
        <a:prstGeom prst="ellipse">
          <a:avLst/>
        </a:prstGeom>
        <a:solidFill>
          <a:schemeClr val="lt1">
            <a:hueOff val="0"/>
            <a:satOff val="0"/>
            <a:lumOff val="0"/>
            <a:alphaOff val="0"/>
          </a:schemeClr>
        </a:solidFill>
        <a:ln w="15875" cap="flat" cmpd="sng" algn="ctr">
          <a:solidFill>
            <a:schemeClr val="accent5">
              <a:hueOff val="331055"/>
              <a:satOff val="192"/>
              <a:lumOff val="1895"/>
              <a:alphaOff val="0"/>
            </a:schemeClr>
          </a:solidFill>
          <a:prstDash val="solid"/>
        </a:ln>
        <a:effectLst/>
      </dsp:spPr>
      <dsp:style>
        <a:lnRef idx="2">
          <a:scrgbClr r="0" g="0" b="0"/>
        </a:lnRef>
        <a:fillRef idx="1">
          <a:scrgbClr r="0" g="0" b="0"/>
        </a:fillRef>
        <a:effectRef idx="0">
          <a:scrgbClr r="0" g="0" b="0"/>
        </a:effectRef>
        <a:fontRef idx="minor"/>
      </dsp:style>
    </dsp:sp>
    <dsp:sp modelId="{462D6328-8BE5-4DF4-8413-9391CED2F670}">
      <dsp:nvSpPr>
        <dsp:cNvPr id="0" name=""/>
        <dsp:cNvSpPr/>
      </dsp:nvSpPr>
      <dsp:spPr>
        <a:xfrm>
          <a:off x="915107" y="1962591"/>
          <a:ext cx="8630528" cy="392380"/>
        </a:xfrm>
        <a:prstGeom prst="rect">
          <a:avLst/>
        </a:prstGeom>
        <a:solidFill>
          <a:schemeClr val="accent5">
            <a:hueOff val="496582"/>
            <a:satOff val="288"/>
            <a:lumOff val="28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452" tIns="43180" rIns="43180" bIns="43180" numCol="1" spcCol="1270" anchor="ctr" anchorCtr="0">
          <a:noAutofit/>
        </a:bodyPr>
        <a:lstStyle/>
        <a:p>
          <a:pPr marL="0" lvl="0" indent="0" algn="l" defTabSz="755650" rtl="0">
            <a:lnSpc>
              <a:spcPct val="90000"/>
            </a:lnSpc>
            <a:spcBef>
              <a:spcPct val="0"/>
            </a:spcBef>
            <a:spcAft>
              <a:spcPct val="35000"/>
            </a:spcAft>
            <a:buNone/>
          </a:pPr>
          <a:r>
            <a:rPr lang="en-US" sz="1700" b="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Mengajukan pertanyaan yang relevan</a:t>
          </a:r>
        </a:p>
      </dsp:txBody>
      <dsp:txXfrm>
        <a:off x="915107" y="1962591"/>
        <a:ext cx="8630528" cy="392380"/>
      </dsp:txXfrm>
    </dsp:sp>
    <dsp:sp modelId="{8FD3D95A-D37F-4A0F-9B7B-2133C5448563}">
      <dsp:nvSpPr>
        <dsp:cNvPr id="0" name=""/>
        <dsp:cNvSpPr/>
      </dsp:nvSpPr>
      <dsp:spPr>
        <a:xfrm>
          <a:off x="669869" y="1913543"/>
          <a:ext cx="490475" cy="490475"/>
        </a:xfrm>
        <a:prstGeom prst="ellipse">
          <a:avLst/>
        </a:prstGeom>
        <a:solidFill>
          <a:schemeClr val="lt1">
            <a:hueOff val="0"/>
            <a:satOff val="0"/>
            <a:lumOff val="0"/>
            <a:alphaOff val="0"/>
          </a:schemeClr>
        </a:solidFill>
        <a:ln w="15875" cap="flat" cmpd="sng" algn="ctr">
          <a:solidFill>
            <a:schemeClr val="accent5">
              <a:hueOff val="496582"/>
              <a:satOff val="288"/>
              <a:lumOff val="2843"/>
              <a:alphaOff val="0"/>
            </a:schemeClr>
          </a:solidFill>
          <a:prstDash val="solid"/>
        </a:ln>
        <a:effectLst/>
      </dsp:spPr>
      <dsp:style>
        <a:lnRef idx="2">
          <a:scrgbClr r="0" g="0" b="0"/>
        </a:lnRef>
        <a:fillRef idx="1">
          <a:scrgbClr r="0" g="0" b="0"/>
        </a:fillRef>
        <a:effectRef idx="0">
          <a:scrgbClr r="0" g="0" b="0"/>
        </a:effectRef>
        <a:fontRef idx="minor"/>
      </dsp:style>
    </dsp:sp>
    <dsp:sp modelId="{0CB1C565-CD5B-4369-A911-4BE0373B11AF}">
      <dsp:nvSpPr>
        <dsp:cNvPr id="0" name=""/>
        <dsp:cNvSpPr/>
      </dsp:nvSpPr>
      <dsp:spPr>
        <a:xfrm>
          <a:off x="852934" y="2551507"/>
          <a:ext cx="8692700" cy="392380"/>
        </a:xfrm>
        <a:prstGeom prst="rect">
          <a:avLst/>
        </a:prstGeom>
        <a:solidFill>
          <a:schemeClr val="accent5">
            <a:hueOff val="662110"/>
            <a:satOff val="384"/>
            <a:lumOff val="379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452" tIns="43180" rIns="43180" bIns="43180" numCol="1" spcCol="1270" anchor="ctr" anchorCtr="0">
          <a:noAutofit/>
        </a:bodyPr>
        <a:lstStyle/>
        <a:p>
          <a:pPr marL="0" lvl="0" indent="0" algn="l" defTabSz="755650" rtl="0">
            <a:lnSpc>
              <a:spcPct val="90000"/>
            </a:lnSpc>
            <a:spcBef>
              <a:spcPct val="0"/>
            </a:spcBef>
            <a:spcAft>
              <a:spcPct val="35000"/>
            </a:spcAft>
            <a:buNone/>
          </a:pPr>
          <a:r>
            <a:rPr lang="en-US" sz="1700" b="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MENGGUNAKAN HP/ ALAT TELEKOMUNIKASI LAIN DI LUAR KELAS</a:t>
          </a:r>
        </a:p>
      </dsp:txBody>
      <dsp:txXfrm>
        <a:off x="852934" y="2551507"/>
        <a:ext cx="8692700" cy="392380"/>
      </dsp:txXfrm>
    </dsp:sp>
    <dsp:sp modelId="{AF81DD3E-F78C-47DC-BE4C-ABFADF522590}">
      <dsp:nvSpPr>
        <dsp:cNvPr id="0" name=""/>
        <dsp:cNvSpPr/>
      </dsp:nvSpPr>
      <dsp:spPr>
        <a:xfrm>
          <a:off x="607696" y="2502459"/>
          <a:ext cx="490475" cy="490475"/>
        </a:xfrm>
        <a:prstGeom prst="ellipse">
          <a:avLst/>
        </a:prstGeom>
        <a:solidFill>
          <a:schemeClr val="lt1">
            <a:hueOff val="0"/>
            <a:satOff val="0"/>
            <a:lumOff val="0"/>
            <a:alphaOff val="0"/>
          </a:schemeClr>
        </a:solidFill>
        <a:ln w="15875" cap="flat" cmpd="sng" algn="ctr">
          <a:solidFill>
            <a:schemeClr val="accent5">
              <a:hueOff val="662110"/>
              <a:satOff val="384"/>
              <a:lumOff val="3791"/>
              <a:alphaOff val="0"/>
            </a:schemeClr>
          </a:solidFill>
          <a:prstDash val="solid"/>
        </a:ln>
        <a:effectLst/>
      </dsp:spPr>
      <dsp:style>
        <a:lnRef idx="2">
          <a:scrgbClr r="0" g="0" b="0"/>
        </a:lnRef>
        <a:fillRef idx="1">
          <a:scrgbClr r="0" g="0" b="0"/>
        </a:fillRef>
        <a:effectRef idx="0">
          <a:scrgbClr r="0" g="0" b="0"/>
        </a:effectRef>
        <a:fontRef idx="minor"/>
      </dsp:style>
    </dsp:sp>
    <dsp:sp modelId="{37F2B8EE-108E-4274-8FE5-94E1DD355AB4}">
      <dsp:nvSpPr>
        <dsp:cNvPr id="0" name=""/>
        <dsp:cNvSpPr/>
      </dsp:nvSpPr>
      <dsp:spPr>
        <a:xfrm>
          <a:off x="658212" y="3139990"/>
          <a:ext cx="8887423" cy="392380"/>
        </a:xfrm>
        <a:prstGeom prst="rect">
          <a:avLst/>
        </a:prstGeom>
        <a:solidFill>
          <a:schemeClr val="accent5">
            <a:hueOff val="827637"/>
            <a:satOff val="480"/>
            <a:lumOff val="47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452" tIns="43180" rIns="43180" bIns="43180" numCol="1" spcCol="1270" anchor="ctr" anchorCtr="0">
          <a:noAutofit/>
        </a:bodyPr>
        <a:lstStyle/>
        <a:p>
          <a:pPr marL="0" lvl="0" indent="0" algn="l" defTabSz="755650" rtl="0">
            <a:lnSpc>
              <a:spcPct val="90000"/>
            </a:lnSpc>
            <a:spcBef>
              <a:spcPct val="0"/>
            </a:spcBef>
            <a:spcAft>
              <a:spcPct val="35000"/>
            </a:spcAft>
            <a:buNone/>
          </a:pPr>
          <a:r>
            <a:rPr lang="en-US" sz="1700" b="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Mengajukan protes yang bertanggung jawab</a:t>
          </a:r>
        </a:p>
      </dsp:txBody>
      <dsp:txXfrm>
        <a:off x="658212" y="3139990"/>
        <a:ext cx="8887423" cy="392380"/>
      </dsp:txXfrm>
    </dsp:sp>
    <dsp:sp modelId="{AB570F5C-655F-497F-A7DF-1EF014DB28BB}">
      <dsp:nvSpPr>
        <dsp:cNvPr id="0" name=""/>
        <dsp:cNvSpPr/>
      </dsp:nvSpPr>
      <dsp:spPr>
        <a:xfrm>
          <a:off x="412974" y="3090943"/>
          <a:ext cx="490475" cy="490475"/>
        </a:xfrm>
        <a:prstGeom prst="ellipse">
          <a:avLst/>
        </a:prstGeom>
        <a:solidFill>
          <a:schemeClr val="lt1">
            <a:hueOff val="0"/>
            <a:satOff val="0"/>
            <a:lumOff val="0"/>
            <a:alphaOff val="0"/>
          </a:schemeClr>
        </a:solidFill>
        <a:ln w="15875" cap="flat" cmpd="sng" algn="ctr">
          <a:solidFill>
            <a:schemeClr val="accent5">
              <a:hueOff val="827637"/>
              <a:satOff val="480"/>
              <a:lumOff val="4738"/>
              <a:alphaOff val="0"/>
            </a:schemeClr>
          </a:solidFill>
          <a:prstDash val="solid"/>
        </a:ln>
        <a:effectLst/>
      </dsp:spPr>
      <dsp:style>
        <a:lnRef idx="2">
          <a:scrgbClr r="0" g="0" b="0"/>
        </a:lnRef>
        <a:fillRef idx="1">
          <a:scrgbClr r="0" g="0" b="0"/>
        </a:fillRef>
        <a:effectRef idx="0">
          <a:scrgbClr r="0" g="0" b="0"/>
        </a:effectRef>
        <a:fontRef idx="minor"/>
      </dsp:style>
    </dsp:sp>
    <dsp:sp modelId="{1BE6ADF3-37A7-4534-9D20-746B5BFF8F3F}">
      <dsp:nvSpPr>
        <dsp:cNvPr id="0" name=""/>
        <dsp:cNvSpPr/>
      </dsp:nvSpPr>
      <dsp:spPr>
        <a:xfrm>
          <a:off x="302877" y="3728906"/>
          <a:ext cx="9242758" cy="392380"/>
        </a:xfrm>
        <a:prstGeom prst="rect">
          <a:avLst/>
        </a:prstGeom>
        <a:solidFill>
          <a:schemeClr val="accent5">
            <a:hueOff val="993165"/>
            <a:satOff val="576"/>
            <a:lumOff val="56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452" tIns="43180" rIns="43180" bIns="43180" numCol="1" spcCol="1270" anchor="ctr" anchorCtr="0">
          <a:noAutofit/>
        </a:bodyPr>
        <a:lstStyle/>
        <a:p>
          <a:pPr marL="0" lvl="0" indent="0" algn="l" defTabSz="755650" rtl="0">
            <a:lnSpc>
              <a:spcPct val="90000"/>
            </a:lnSpc>
            <a:spcBef>
              <a:spcPct val="0"/>
            </a:spcBef>
            <a:spcAft>
              <a:spcPct val="35000"/>
            </a:spcAft>
            <a:buNone/>
          </a:pPr>
          <a:r>
            <a:rPr lang="en-US" sz="1700" b="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Sopan santun dalam kegiatan belajar mengajar</a:t>
          </a:r>
        </a:p>
      </dsp:txBody>
      <dsp:txXfrm>
        <a:off x="302877" y="3728906"/>
        <a:ext cx="9242758" cy="392380"/>
      </dsp:txXfrm>
    </dsp:sp>
    <dsp:sp modelId="{0D311ACA-4372-4E64-90DF-2B6A3F788EA0}">
      <dsp:nvSpPr>
        <dsp:cNvPr id="0" name=""/>
        <dsp:cNvSpPr/>
      </dsp:nvSpPr>
      <dsp:spPr>
        <a:xfrm>
          <a:off x="57639" y="3679858"/>
          <a:ext cx="490475" cy="490475"/>
        </a:xfrm>
        <a:prstGeom prst="ellipse">
          <a:avLst/>
        </a:prstGeom>
        <a:solidFill>
          <a:schemeClr val="lt1">
            <a:hueOff val="0"/>
            <a:satOff val="0"/>
            <a:lumOff val="0"/>
            <a:alphaOff val="0"/>
          </a:schemeClr>
        </a:solidFill>
        <a:ln w="15875" cap="flat" cmpd="sng" algn="ctr">
          <a:solidFill>
            <a:schemeClr val="accent5">
              <a:hueOff val="993165"/>
              <a:satOff val="576"/>
              <a:lumOff val="568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60D3C-97DB-430F-8CF0-62E3038CF6C6}">
      <dsp:nvSpPr>
        <dsp:cNvPr id="0" name=""/>
        <dsp:cNvSpPr/>
      </dsp:nvSpPr>
      <dsp:spPr>
        <a:xfrm>
          <a:off x="679" y="366934"/>
          <a:ext cx="2471663" cy="1235831"/>
        </a:xfrm>
        <a:prstGeom prst="roundRect">
          <a:avLst>
            <a:gd name="adj" fmla="val 1000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45720" rIns="68580" bIns="45720" numCol="1" spcCol="1270" anchor="ctr" anchorCtr="0">
          <a:noAutofit/>
        </a:bodyPr>
        <a:lstStyle/>
        <a:p>
          <a:pPr marL="0" lvl="0" indent="0" algn="ctr" defTabSz="1600200" rtl="0">
            <a:lnSpc>
              <a:spcPct val="90000"/>
            </a:lnSpc>
            <a:spcBef>
              <a:spcPct val="0"/>
            </a:spcBef>
            <a:spcAft>
              <a:spcPct val="35000"/>
            </a:spcAft>
            <a:buNone/>
          </a:pPr>
          <a:r>
            <a:rPr lang="en-US" sz="3600" kern="1200" dirty="0"/>
            <a:t>Literature Survey</a:t>
          </a:r>
        </a:p>
      </dsp:txBody>
      <dsp:txXfrm>
        <a:off x="36875" y="403130"/>
        <a:ext cx="2399271" cy="1163439"/>
      </dsp:txXfrm>
    </dsp:sp>
    <dsp:sp modelId="{7245D9C6-8FB6-4E23-B2A9-A7FD95AFBDA8}">
      <dsp:nvSpPr>
        <dsp:cNvPr id="0" name=""/>
        <dsp:cNvSpPr/>
      </dsp:nvSpPr>
      <dsp:spPr>
        <a:xfrm>
          <a:off x="247845" y="1602766"/>
          <a:ext cx="247166" cy="926873"/>
        </a:xfrm>
        <a:custGeom>
          <a:avLst/>
          <a:gdLst/>
          <a:ahLst/>
          <a:cxnLst/>
          <a:rect l="0" t="0" r="0" b="0"/>
          <a:pathLst>
            <a:path>
              <a:moveTo>
                <a:pt x="0" y="0"/>
              </a:moveTo>
              <a:lnTo>
                <a:pt x="0" y="926873"/>
              </a:lnTo>
              <a:lnTo>
                <a:pt x="247166" y="92687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42ACD2-D944-4BD2-ABC4-7F999343DD1A}">
      <dsp:nvSpPr>
        <dsp:cNvPr id="0" name=""/>
        <dsp:cNvSpPr/>
      </dsp:nvSpPr>
      <dsp:spPr>
        <a:xfrm>
          <a:off x="495011" y="1911723"/>
          <a:ext cx="1977330" cy="1235831"/>
        </a:xfrm>
        <a:prstGeom prst="roundRect">
          <a:avLst>
            <a:gd name="adj" fmla="val 10000"/>
          </a:avLst>
        </a:prstGeom>
        <a:solidFill>
          <a:srgbClr val="FFFF00">
            <a:alpha val="90000"/>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rtl="0">
            <a:lnSpc>
              <a:spcPct val="90000"/>
            </a:lnSpc>
            <a:spcBef>
              <a:spcPct val="0"/>
            </a:spcBef>
            <a:spcAft>
              <a:spcPct val="35000"/>
            </a:spcAft>
            <a:buNone/>
          </a:pPr>
          <a:r>
            <a:rPr lang="en-US" sz="1700" kern="1200" dirty="0"/>
            <a:t>Library; Bibliographic database; Abstract database; Full-text database; On-line database; </a:t>
          </a:r>
          <a:r>
            <a:rPr lang="en-US" sz="1700" kern="1200" dirty="0" err="1"/>
            <a:t>Etc</a:t>
          </a:r>
          <a:r>
            <a:rPr lang="en-US" sz="1700" kern="1200" dirty="0"/>
            <a:t> </a:t>
          </a:r>
        </a:p>
      </dsp:txBody>
      <dsp:txXfrm>
        <a:off x="531207" y="1947919"/>
        <a:ext cx="1904938" cy="1163439"/>
      </dsp:txXfrm>
    </dsp:sp>
    <dsp:sp modelId="{3F1AA7F1-6047-4A27-BA4B-B567C8244FFA}">
      <dsp:nvSpPr>
        <dsp:cNvPr id="0" name=""/>
        <dsp:cNvSpPr/>
      </dsp:nvSpPr>
      <dsp:spPr>
        <a:xfrm>
          <a:off x="3090936" y="366934"/>
          <a:ext cx="2471663" cy="1235831"/>
        </a:xfrm>
        <a:prstGeom prst="roundRect">
          <a:avLst>
            <a:gd name="adj" fmla="val 1000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45720" rIns="68580" bIns="45720" numCol="1" spcCol="1270" anchor="ctr" anchorCtr="0">
          <a:noAutofit/>
        </a:bodyPr>
        <a:lstStyle/>
        <a:p>
          <a:pPr marL="0" lvl="0" indent="0" algn="ctr" defTabSz="1600200" rtl="0">
            <a:lnSpc>
              <a:spcPct val="90000"/>
            </a:lnSpc>
            <a:spcBef>
              <a:spcPct val="0"/>
            </a:spcBef>
            <a:spcAft>
              <a:spcPct val="35000"/>
            </a:spcAft>
            <a:buNone/>
          </a:pPr>
          <a:r>
            <a:rPr lang="en-US" sz="3600" kern="1200" dirty="0"/>
            <a:t>Media Survey</a:t>
          </a:r>
        </a:p>
      </dsp:txBody>
      <dsp:txXfrm>
        <a:off x="3127132" y="403130"/>
        <a:ext cx="2399271" cy="1163439"/>
      </dsp:txXfrm>
    </dsp:sp>
    <dsp:sp modelId="{6EB88462-A167-45FF-B7CB-233E8A22ADC8}">
      <dsp:nvSpPr>
        <dsp:cNvPr id="0" name=""/>
        <dsp:cNvSpPr/>
      </dsp:nvSpPr>
      <dsp:spPr>
        <a:xfrm>
          <a:off x="3338103" y="1602766"/>
          <a:ext cx="246487" cy="926873"/>
        </a:xfrm>
        <a:custGeom>
          <a:avLst/>
          <a:gdLst/>
          <a:ahLst/>
          <a:cxnLst/>
          <a:rect l="0" t="0" r="0" b="0"/>
          <a:pathLst>
            <a:path>
              <a:moveTo>
                <a:pt x="0" y="0"/>
              </a:moveTo>
              <a:lnTo>
                <a:pt x="0" y="926873"/>
              </a:lnTo>
              <a:lnTo>
                <a:pt x="246487" y="92687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CB84E4-9AD9-4146-96F7-110E62D9DE4C}">
      <dsp:nvSpPr>
        <dsp:cNvPr id="0" name=""/>
        <dsp:cNvSpPr/>
      </dsp:nvSpPr>
      <dsp:spPr>
        <a:xfrm>
          <a:off x="3584590" y="1911723"/>
          <a:ext cx="1977330" cy="1235831"/>
        </a:xfrm>
        <a:prstGeom prst="roundRect">
          <a:avLst>
            <a:gd name="adj" fmla="val 10000"/>
          </a:avLst>
        </a:prstGeom>
        <a:solidFill>
          <a:srgbClr val="FECCF7">
            <a:alpha val="89804"/>
          </a:srgb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rtl="0">
            <a:lnSpc>
              <a:spcPct val="90000"/>
            </a:lnSpc>
            <a:spcBef>
              <a:spcPct val="0"/>
            </a:spcBef>
            <a:spcAft>
              <a:spcPct val="35000"/>
            </a:spcAft>
            <a:buNone/>
          </a:pPr>
          <a:r>
            <a:rPr lang="en-US" sz="1700" kern="1200" dirty="0"/>
            <a:t>News; Advertising; Public Voice; Column; Editorial; Editorial Cartoon; </a:t>
          </a:r>
          <a:r>
            <a:rPr lang="en-US" sz="1700" kern="1200" dirty="0" err="1"/>
            <a:t>Etc</a:t>
          </a:r>
          <a:endParaRPr lang="en-US" sz="1700" kern="1200" dirty="0"/>
        </a:p>
      </dsp:txBody>
      <dsp:txXfrm>
        <a:off x="3620786" y="1947919"/>
        <a:ext cx="1904938" cy="11634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EA4E74-8A79-4740-A716-8D62F10B97C6}">
      <dsp:nvSpPr>
        <dsp:cNvPr id="0" name=""/>
        <dsp:cNvSpPr/>
      </dsp:nvSpPr>
      <dsp:spPr>
        <a:xfrm>
          <a:off x="3787588" y="1907"/>
          <a:ext cx="2711689" cy="1226453"/>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err="1">
              <a:latin typeface="Arial Unicode MS" pitchFamily="34" charset="-128"/>
              <a:ea typeface="Arial Unicode MS" pitchFamily="34" charset="-128"/>
              <a:cs typeface="Arial Unicode MS" pitchFamily="34" charset="-128"/>
            </a:rPr>
            <a:t>Verstehen</a:t>
          </a:r>
          <a:endParaRPr lang="en-US" sz="2900" kern="1200" dirty="0">
            <a:latin typeface="Arial Unicode MS" pitchFamily="34" charset="-128"/>
            <a:ea typeface="Arial Unicode MS" pitchFamily="34" charset="-128"/>
            <a:cs typeface="Arial Unicode MS" pitchFamily="34" charset="-128"/>
          </a:endParaRPr>
        </a:p>
      </dsp:txBody>
      <dsp:txXfrm>
        <a:off x="3787588" y="1907"/>
        <a:ext cx="2711689" cy="1226453"/>
      </dsp:txXfrm>
    </dsp:sp>
    <dsp:sp modelId="{116EC107-AFA7-4238-8217-BB74582C3A77}">
      <dsp:nvSpPr>
        <dsp:cNvPr id="0" name=""/>
        <dsp:cNvSpPr/>
      </dsp:nvSpPr>
      <dsp:spPr>
        <a:xfrm>
          <a:off x="2451980" y="1907"/>
          <a:ext cx="1214189" cy="1226453"/>
        </a:xfrm>
        <a:prstGeom prst="rect">
          <a:avLst/>
        </a:prstGeom>
        <a:blipFill rotWithShape="1">
          <a:blip xmlns:r="http://schemas.openxmlformats.org/officeDocument/2006/relationships" r:embed="rId1"/>
          <a:stretch>
            <a:fillRect/>
          </a:stretch>
        </a:blip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330CFC-0D75-4DDB-8430-78362A6E8A06}">
      <dsp:nvSpPr>
        <dsp:cNvPr id="0" name=""/>
        <dsp:cNvSpPr/>
      </dsp:nvSpPr>
      <dsp:spPr>
        <a:xfrm>
          <a:off x="2451980" y="1430726"/>
          <a:ext cx="2711689" cy="1226453"/>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err="1">
              <a:latin typeface="Arial Unicode MS" pitchFamily="34" charset="-128"/>
              <a:ea typeface="Arial Unicode MS" pitchFamily="34" charset="-128"/>
              <a:cs typeface="Arial Unicode MS" pitchFamily="34" charset="-128"/>
            </a:rPr>
            <a:t>Pendekatan</a:t>
          </a:r>
          <a:r>
            <a:rPr lang="en-US" sz="2900" kern="1200" dirty="0">
              <a:latin typeface="Arial Unicode MS" pitchFamily="34" charset="-128"/>
              <a:ea typeface="Arial Unicode MS" pitchFamily="34" charset="-128"/>
              <a:cs typeface="Arial Unicode MS" pitchFamily="34" charset="-128"/>
            </a:rPr>
            <a:t> </a:t>
          </a:r>
          <a:r>
            <a:rPr lang="en-US" sz="2900" kern="1200" dirty="0" err="1">
              <a:latin typeface="Arial Unicode MS" pitchFamily="34" charset="-128"/>
              <a:ea typeface="Arial Unicode MS" pitchFamily="34" charset="-128"/>
              <a:cs typeface="Arial Unicode MS" pitchFamily="34" charset="-128"/>
            </a:rPr>
            <a:t>Emik</a:t>
          </a:r>
          <a:endParaRPr lang="en-US" sz="2900" kern="1200" dirty="0">
            <a:latin typeface="Arial Unicode MS" pitchFamily="34" charset="-128"/>
            <a:ea typeface="Arial Unicode MS" pitchFamily="34" charset="-128"/>
            <a:cs typeface="Arial Unicode MS" pitchFamily="34" charset="-128"/>
          </a:endParaRPr>
        </a:p>
      </dsp:txBody>
      <dsp:txXfrm>
        <a:off x="2451980" y="1430726"/>
        <a:ext cx="2711689" cy="1226453"/>
      </dsp:txXfrm>
    </dsp:sp>
    <dsp:sp modelId="{56EDD2AC-5342-4336-8F00-497A89D1500A}">
      <dsp:nvSpPr>
        <dsp:cNvPr id="0" name=""/>
        <dsp:cNvSpPr/>
      </dsp:nvSpPr>
      <dsp:spPr>
        <a:xfrm>
          <a:off x="5285089" y="1430726"/>
          <a:ext cx="1214189" cy="1226453"/>
        </a:xfrm>
        <a:prstGeom prst="rect">
          <a:avLst/>
        </a:prstGeom>
        <a:blipFill rotWithShape="1">
          <a:blip xmlns:r="http://schemas.openxmlformats.org/officeDocument/2006/relationships" r:embed="rId2"/>
          <a:stretch>
            <a:fillRect/>
          </a:stretch>
        </a:blip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3A927E-A628-481F-95FD-5F70BD71019C}">
      <dsp:nvSpPr>
        <dsp:cNvPr id="0" name=""/>
        <dsp:cNvSpPr/>
      </dsp:nvSpPr>
      <dsp:spPr>
        <a:xfrm>
          <a:off x="3787588" y="2859544"/>
          <a:ext cx="2711689" cy="1226453"/>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err="1">
              <a:latin typeface="Arial Unicode MS" pitchFamily="34" charset="-128"/>
              <a:ea typeface="Arial Unicode MS" pitchFamily="34" charset="-128"/>
              <a:cs typeface="Arial Unicode MS" pitchFamily="34" charset="-128"/>
            </a:rPr>
            <a:t>Subjektivitas</a:t>
          </a:r>
          <a:endParaRPr lang="en-US" sz="2900" kern="1200" dirty="0">
            <a:latin typeface="Arial Unicode MS" pitchFamily="34" charset="-128"/>
            <a:ea typeface="Arial Unicode MS" pitchFamily="34" charset="-128"/>
            <a:cs typeface="Arial Unicode MS" pitchFamily="34" charset="-128"/>
          </a:endParaRPr>
        </a:p>
      </dsp:txBody>
      <dsp:txXfrm>
        <a:off x="3787588" y="2859544"/>
        <a:ext cx="2711689" cy="1226453"/>
      </dsp:txXfrm>
    </dsp:sp>
    <dsp:sp modelId="{1F7BD08D-C76B-49F6-9BFC-E065C800C3A1}">
      <dsp:nvSpPr>
        <dsp:cNvPr id="0" name=""/>
        <dsp:cNvSpPr/>
      </dsp:nvSpPr>
      <dsp:spPr>
        <a:xfrm>
          <a:off x="2451980" y="2859544"/>
          <a:ext cx="1214189" cy="1226453"/>
        </a:xfrm>
        <a:prstGeom prst="rect">
          <a:avLst/>
        </a:prstGeom>
        <a:blipFill rotWithShape="1">
          <a:blip xmlns:r="http://schemas.openxmlformats.org/officeDocument/2006/relationships" r:embed="rId3"/>
          <a:stretch>
            <a:fillRect/>
          </a:stretch>
        </a:blip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E6705-B868-42B6-919F-D159874B9F5A}">
      <dsp:nvSpPr>
        <dsp:cNvPr id="0" name=""/>
        <dsp:cNvSpPr/>
      </dsp:nvSpPr>
      <dsp:spPr>
        <a:xfrm rot="16200000">
          <a:off x="-1651767" y="1656030"/>
          <a:ext cx="4996408" cy="1684346"/>
        </a:xfrm>
        <a:prstGeom prst="flowChartManualOperation">
          <a:avLst/>
        </a:prstGeom>
        <a:solidFill>
          <a:schemeClr val="accent1">
            <a:lumMod val="60000"/>
            <a:lumOff val="4000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rtl="0">
            <a:lnSpc>
              <a:spcPct val="90000"/>
            </a:lnSpc>
            <a:spcBef>
              <a:spcPct val="0"/>
            </a:spcBef>
            <a:spcAft>
              <a:spcPct val="35000"/>
            </a:spcAft>
            <a:buNone/>
          </a:pPr>
          <a:r>
            <a:rPr lang="id-ID" sz="2000" kern="1200" dirty="0"/>
            <a:t>Memahami p</a:t>
          </a:r>
          <a:r>
            <a:rPr lang="en-US" sz="2000" kern="1200" dirty="0"/>
            <a:t>e</a:t>
          </a:r>
          <a:r>
            <a:rPr lang="id-ID" sz="2000" kern="1200" dirty="0"/>
            <a:t>rilaku, kepercayaan, opini, emosi dari perspektif partisipan dalam penelitian itu sendiri</a:t>
          </a:r>
          <a:endParaRPr lang="en-US" sz="2000" kern="1200" dirty="0"/>
        </a:p>
      </dsp:txBody>
      <dsp:txXfrm rot="5400000">
        <a:off x="4264" y="999281"/>
        <a:ext cx="1684346" cy="2997844"/>
      </dsp:txXfrm>
    </dsp:sp>
    <dsp:sp modelId="{4AB1FDA1-9925-4800-B9FD-0C1F628EB27D}">
      <dsp:nvSpPr>
        <dsp:cNvPr id="0" name=""/>
        <dsp:cNvSpPr/>
      </dsp:nvSpPr>
      <dsp:spPr>
        <a:xfrm rot="16200000">
          <a:off x="158905" y="1656030"/>
          <a:ext cx="4996408" cy="1684346"/>
        </a:xfrm>
        <a:prstGeom prst="flowChartManualOperation">
          <a:avLst/>
        </a:prstGeom>
        <a:solidFill>
          <a:schemeClr val="accent1"/>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rtl="0">
            <a:lnSpc>
              <a:spcPct val="90000"/>
            </a:lnSpc>
            <a:spcBef>
              <a:spcPct val="0"/>
            </a:spcBef>
            <a:spcAft>
              <a:spcPct val="35000"/>
            </a:spcAft>
            <a:buNone/>
          </a:pPr>
          <a:r>
            <a:rPr lang="id-ID" sz="2000" kern="1200" dirty="0"/>
            <a:t>Memahami dan dan  menjelaskan pandangan setiap orang dan perilakunya</a:t>
          </a:r>
          <a:endParaRPr lang="en-US" sz="2000" kern="1200" dirty="0"/>
        </a:p>
      </dsp:txBody>
      <dsp:txXfrm rot="5400000">
        <a:off x="1814936" y="999281"/>
        <a:ext cx="1684346" cy="2997844"/>
      </dsp:txXfrm>
    </dsp:sp>
    <dsp:sp modelId="{07A338DE-E1C3-4D37-9F05-89FB0E86F864}">
      <dsp:nvSpPr>
        <dsp:cNvPr id="0" name=""/>
        <dsp:cNvSpPr/>
      </dsp:nvSpPr>
      <dsp:spPr>
        <a:xfrm rot="16200000">
          <a:off x="1969578" y="1656030"/>
          <a:ext cx="4996408" cy="1684346"/>
        </a:xfrm>
        <a:prstGeom prst="flowChartManualOperation">
          <a:avLst/>
        </a:prstGeom>
        <a:solidFill>
          <a:schemeClr val="accent1">
            <a:lumMod val="20000"/>
            <a:lumOff val="8000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rtl="0">
            <a:lnSpc>
              <a:spcPct val="90000"/>
            </a:lnSpc>
            <a:spcBef>
              <a:spcPct val="0"/>
            </a:spcBef>
            <a:spcAft>
              <a:spcPct val="35000"/>
            </a:spcAft>
            <a:buNone/>
          </a:pPr>
          <a:r>
            <a:rPr lang="id-ID" sz="2000" kern="1200" dirty="0"/>
            <a:t>Memahami proses, seperti bagaimana orang membuat keputusan, menegosiasi suatu pekerjaan atau mengatur suatu bisnis</a:t>
          </a:r>
          <a:endParaRPr lang="en-US" sz="2000" kern="1200" dirty="0"/>
        </a:p>
      </dsp:txBody>
      <dsp:txXfrm rot="5400000">
        <a:off x="3625609" y="999281"/>
        <a:ext cx="1684346" cy="2997844"/>
      </dsp:txXfrm>
    </dsp:sp>
    <dsp:sp modelId="{B2A78B62-3823-438F-91E2-5075120D6428}">
      <dsp:nvSpPr>
        <dsp:cNvPr id="0" name=""/>
        <dsp:cNvSpPr/>
      </dsp:nvSpPr>
      <dsp:spPr>
        <a:xfrm rot="16200000">
          <a:off x="3780250" y="1656030"/>
          <a:ext cx="4996408" cy="1684346"/>
        </a:xfrm>
        <a:prstGeom prst="flowChartManualOperation">
          <a:avLst/>
        </a:prstGeom>
        <a:solidFill>
          <a:schemeClr val="accent1">
            <a:lumMod val="40000"/>
            <a:lumOff val="6000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rtl="0">
            <a:lnSpc>
              <a:spcPct val="90000"/>
            </a:lnSpc>
            <a:spcBef>
              <a:spcPct val="0"/>
            </a:spcBef>
            <a:spcAft>
              <a:spcPct val="35000"/>
            </a:spcAft>
            <a:buNone/>
          </a:pPr>
          <a:r>
            <a:rPr lang="id-ID" sz="2000" kern="1200" dirty="0"/>
            <a:t>Membongkar atau menemukan makna yang seseorang berikan untuk pengalaman mereka</a:t>
          </a:r>
          <a:endParaRPr lang="en-US" sz="2000" kern="1200" dirty="0"/>
        </a:p>
      </dsp:txBody>
      <dsp:txXfrm rot="5400000">
        <a:off x="5436281" y="999281"/>
        <a:ext cx="1684346" cy="2997844"/>
      </dsp:txXfrm>
    </dsp:sp>
    <dsp:sp modelId="{EBFC6895-D9EF-4879-9685-9D93DD2F2CF4}">
      <dsp:nvSpPr>
        <dsp:cNvPr id="0" name=""/>
        <dsp:cNvSpPr/>
      </dsp:nvSpPr>
      <dsp:spPr>
        <a:xfrm rot="16200000">
          <a:off x="5590923" y="1656030"/>
          <a:ext cx="4996408" cy="1684346"/>
        </a:xfrm>
        <a:prstGeom prst="flowChartManualOperation">
          <a:avLst/>
        </a:prstGeom>
        <a:solidFill>
          <a:schemeClr val="accent1">
            <a:lumMod val="60000"/>
            <a:lumOff val="4000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rtl="0">
            <a:lnSpc>
              <a:spcPct val="90000"/>
            </a:lnSpc>
            <a:spcBef>
              <a:spcPct val="0"/>
            </a:spcBef>
            <a:spcAft>
              <a:spcPct val="35000"/>
            </a:spcAft>
            <a:buNone/>
          </a:pPr>
          <a:r>
            <a:rPr lang="id-ID" sz="2000" kern="1200" dirty="0"/>
            <a:t>Memahami interaksi sosial di antara orang orang dan norma norma serta nilai yang dibagikan di antara mereka</a:t>
          </a:r>
          <a:endParaRPr lang="en-US" sz="2000" kern="1200" dirty="0"/>
        </a:p>
      </dsp:txBody>
      <dsp:txXfrm rot="5400000">
        <a:off x="7246954" y="999281"/>
        <a:ext cx="1684346" cy="2997844"/>
      </dsp:txXfrm>
    </dsp:sp>
    <dsp:sp modelId="{BAC7B5B2-9C21-490D-8283-C6A7AD0C6ECB}">
      <dsp:nvSpPr>
        <dsp:cNvPr id="0" name=""/>
        <dsp:cNvSpPr/>
      </dsp:nvSpPr>
      <dsp:spPr>
        <a:xfrm rot="16200000">
          <a:off x="7401596" y="1656030"/>
          <a:ext cx="4996408" cy="1684346"/>
        </a:xfrm>
        <a:prstGeom prst="flowChartManualOperation">
          <a:avLst/>
        </a:prstGeom>
        <a:solidFill>
          <a:schemeClr val="accent2">
            <a:lumMod val="60000"/>
            <a:lumOff val="4000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rtl="0">
            <a:lnSpc>
              <a:spcPct val="90000"/>
            </a:lnSpc>
            <a:spcBef>
              <a:spcPct val="0"/>
            </a:spcBef>
            <a:spcAft>
              <a:spcPct val="35000"/>
            </a:spcAft>
            <a:buNone/>
          </a:pPr>
          <a:r>
            <a:rPr lang="id-ID" sz="2000" kern="1200" dirty="0"/>
            <a:t>Mengidentifikasi konteks sosial, budaya, ekonomi dan konteks fisik untuk isu isu penelitian</a:t>
          </a:r>
          <a:endParaRPr lang="en-US" sz="2000" kern="1200" dirty="0"/>
        </a:p>
      </dsp:txBody>
      <dsp:txXfrm rot="5400000">
        <a:off x="9057627" y="999281"/>
        <a:ext cx="1684346" cy="2997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F1D3C-31CD-4545-98AC-1318E5C6C4FB}">
      <dsp:nvSpPr>
        <dsp:cNvPr id="0" name=""/>
        <dsp:cNvSpPr/>
      </dsp:nvSpPr>
      <dsp:spPr>
        <a:xfrm rot="5400000">
          <a:off x="1058262" y="1187420"/>
          <a:ext cx="1148191" cy="1910565"/>
        </a:xfrm>
        <a:prstGeom prst="corner">
          <a:avLst>
            <a:gd name="adj1" fmla="val 16120"/>
            <a:gd name="adj2" fmla="val 16110"/>
          </a:avLst>
        </a:prstGeom>
        <a:solidFill>
          <a:schemeClr val="accent1">
            <a:shade val="50000"/>
            <a:hueOff val="0"/>
            <a:satOff val="0"/>
            <a:lumOff val="0"/>
            <a:alphaOff val="0"/>
          </a:schemeClr>
        </a:solidFill>
        <a:ln w="1587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9C7A16-E219-40E7-92F8-F99FBF139EB0}">
      <dsp:nvSpPr>
        <dsp:cNvPr id="0" name=""/>
        <dsp:cNvSpPr/>
      </dsp:nvSpPr>
      <dsp:spPr>
        <a:xfrm>
          <a:off x="866600" y="1758268"/>
          <a:ext cx="1724869" cy="1511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n-US" sz="1400" kern="1200" dirty="0" err="1">
              <a:latin typeface="Arial Unicode MS" panose="020B0604020202020204" pitchFamily="34" charset="-128"/>
              <a:ea typeface="Arial Unicode MS" panose="020B0604020202020204" pitchFamily="34" charset="-128"/>
              <a:cs typeface="Arial Unicode MS" panose="020B0604020202020204" pitchFamily="34" charset="-128"/>
            </a:rPr>
            <a:t>Memiliki</a:t>
          </a:r>
          <a:r>
            <a:rPr lang="en-US" sz="140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kern="1200" dirty="0" err="1">
              <a:latin typeface="Arial Unicode MS" panose="020B0604020202020204" pitchFamily="34" charset="-128"/>
              <a:ea typeface="Arial Unicode MS" panose="020B0604020202020204" pitchFamily="34" charset="-128"/>
              <a:cs typeface="Arial Unicode MS" panose="020B0604020202020204" pitchFamily="34" charset="-128"/>
            </a:rPr>
            <a:t>Catatan</a:t>
          </a:r>
          <a:r>
            <a:rPr lang="en-US" sz="1400" kern="1200" dirty="0">
              <a:latin typeface="Arial Unicode MS" panose="020B0604020202020204" pitchFamily="34" charset="-128"/>
              <a:ea typeface="Arial Unicode MS" panose="020B0604020202020204" pitchFamily="34" charset="-128"/>
              <a:cs typeface="Arial Unicode MS" panose="020B0604020202020204" pitchFamily="34" charset="-128"/>
            </a:rPr>
            <a:t> dan Map </a:t>
          </a:r>
          <a:r>
            <a:rPr lang="en-US" sz="1400" kern="1200" dirty="0" err="1">
              <a:latin typeface="Arial Unicode MS" panose="020B0604020202020204" pitchFamily="34" charset="-128"/>
              <a:ea typeface="Arial Unicode MS" panose="020B0604020202020204" pitchFamily="34" charset="-128"/>
              <a:cs typeface="Arial Unicode MS" panose="020B0604020202020204" pitchFamily="34" charset="-128"/>
            </a:rPr>
            <a:t>Khusus</a:t>
          </a:r>
          <a:r>
            <a:rPr lang="en-US" sz="140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kern="1200" dirty="0" err="1">
              <a:latin typeface="Arial Unicode MS" panose="020B0604020202020204" pitchFamily="34" charset="-128"/>
              <a:ea typeface="Arial Unicode MS" panose="020B0604020202020204" pitchFamily="34" charset="-128"/>
              <a:cs typeface="Arial Unicode MS" panose="020B0604020202020204" pitchFamily="34" charset="-128"/>
            </a:rPr>
            <a:t>Metodologi</a:t>
          </a:r>
          <a:r>
            <a:rPr lang="en-US" sz="140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kern="1200" dirty="0" err="1">
              <a:latin typeface="Arial Unicode MS" panose="020B0604020202020204" pitchFamily="34" charset="-128"/>
              <a:ea typeface="Arial Unicode MS" panose="020B0604020202020204" pitchFamily="34" charset="-128"/>
              <a:cs typeface="Arial Unicode MS" panose="020B0604020202020204" pitchFamily="34" charset="-128"/>
            </a:rPr>
            <a:t>Penelitian</a:t>
          </a:r>
          <a:r>
            <a:rPr lang="en-US" sz="140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kern="1200" dirty="0" err="1">
              <a:latin typeface="Arial Unicode MS" panose="020B0604020202020204" pitchFamily="34" charset="-128"/>
              <a:ea typeface="Arial Unicode MS" panose="020B0604020202020204" pitchFamily="34" charset="-128"/>
              <a:cs typeface="Arial Unicode MS" panose="020B0604020202020204" pitchFamily="34" charset="-128"/>
            </a:rPr>
            <a:t>Kualitatif</a:t>
          </a:r>
          <a:r>
            <a:rPr lang="en-US" sz="1400" kern="1200" dirty="0">
              <a:latin typeface="Arial Unicode MS" panose="020B0604020202020204" pitchFamily="34" charset="-128"/>
              <a:ea typeface="Arial Unicode MS" panose="020B0604020202020204" pitchFamily="34" charset="-128"/>
              <a:cs typeface="Arial Unicode MS" panose="020B0604020202020204" pitchFamily="34" charset="-128"/>
            </a:rPr>
            <a:t> dan Log Book MPK</a:t>
          </a:r>
        </a:p>
      </dsp:txBody>
      <dsp:txXfrm>
        <a:off x="866600" y="1758268"/>
        <a:ext cx="1724869" cy="1511948"/>
      </dsp:txXfrm>
    </dsp:sp>
    <dsp:sp modelId="{2F63AF98-BF07-4AEE-984B-BD1E887D0CF7}">
      <dsp:nvSpPr>
        <dsp:cNvPr id="0" name=""/>
        <dsp:cNvSpPr/>
      </dsp:nvSpPr>
      <dsp:spPr>
        <a:xfrm>
          <a:off x="2266022" y="1046762"/>
          <a:ext cx="325446" cy="325446"/>
        </a:xfrm>
        <a:prstGeom prst="triangle">
          <a:avLst>
            <a:gd name="adj" fmla="val 100000"/>
          </a:avLst>
        </a:prstGeom>
        <a:solidFill>
          <a:schemeClr val="accent1">
            <a:shade val="50000"/>
            <a:hueOff val="96367"/>
            <a:satOff val="-10965"/>
            <a:lumOff val="13963"/>
            <a:alphaOff val="0"/>
          </a:schemeClr>
        </a:solidFill>
        <a:ln w="15875" cap="flat" cmpd="sng" algn="ctr">
          <a:solidFill>
            <a:schemeClr val="accent1">
              <a:shade val="50000"/>
              <a:hueOff val="96367"/>
              <a:satOff val="-10965"/>
              <a:lumOff val="139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A02A1D-1966-4385-9458-EA0CD8CB798F}">
      <dsp:nvSpPr>
        <dsp:cNvPr id="0" name=""/>
        <dsp:cNvSpPr/>
      </dsp:nvSpPr>
      <dsp:spPr>
        <a:xfrm rot="5400000">
          <a:off x="3169838" y="664908"/>
          <a:ext cx="1148191" cy="1910565"/>
        </a:xfrm>
        <a:prstGeom prst="corner">
          <a:avLst>
            <a:gd name="adj1" fmla="val 16120"/>
            <a:gd name="adj2" fmla="val 16110"/>
          </a:avLst>
        </a:prstGeom>
        <a:solidFill>
          <a:schemeClr val="accent1">
            <a:shade val="50000"/>
            <a:hueOff val="192734"/>
            <a:satOff val="-21930"/>
            <a:lumOff val="27927"/>
            <a:alphaOff val="0"/>
          </a:schemeClr>
        </a:solidFill>
        <a:ln w="15875" cap="flat" cmpd="sng" algn="ctr">
          <a:solidFill>
            <a:schemeClr val="accent1">
              <a:shade val="50000"/>
              <a:hueOff val="192734"/>
              <a:satOff val="-21930"/>
              <a:lumOff val="2792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F6CD90-2C82-4342-B608-F4A44E4AFA1C}">
      <dsp:nvSpPr>
        <dsp:cNvPr id="0" name=""/>
        <dsp:cNvSpPr/>
      </dsp:nvSpPr>
      <dsp:spPr>
        <a:xfrm>
          <a:off x="2978177" y="1235756"/>
          <a:ext cx="1724869" cy="1511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n-US" sz="1400" kern="1200" dirty="0" err="1">
              <a:latin typeface="Arial Unicode MS" panose="020B0604020202020204" pitchFamily="34" charset="-128"/>
              <a:ea typeface="Arial Unicode MS" panose="020B0604020202020204" pitchFamily="34" charset="-128"/>
              <a:cs typeface="Arial Unicode MS" panose="020B0604020202020204" pitchFamily="34" charset="-128"/>
            </a:rPr>
            <a:t>Membuat</a:t>
          </a:r>
          <a:r>
            <a:rPr lang="en-US" sz="140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kern="1200" dirty="0" err="1">
              <a:latin typeface="Arial Unicode MS" panose="020B0604020202020204" pitchFamily="34" charset="-128"/>
              <a:ea typeface="Arial Unicode MS" panose="020B0604020202020204" pitchFamily="34" charset="-128"/>
              <a:cs typeface="Arial Unicode MS" panose="020B0604020202020204" pitchFamily="34" charset="-128"/>
            </a:rPr>
            <a:t>dan</a:t>
          </a:r>
          <a:r>
            <a:rPr lang="en-US" sz="140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kern="1200" dirty="0" err="1">
              <a:latin typeface="Arial Unicode MS" panose="020B0604020202020204" pitchFamily="34" charset="-128"/>
              <a:ea typeface="Arial Unicode MS" panose="020B0604020202020204" pitchFamily="34" charset="-128"/>
              <a:cs typeface="Arial Unicode MS" panose="020B0604020202020204" pitchFamily="34" charset="-128"/>
            </a:rPr>
            <a:t>mengumpulkan</a:t>
          </a:r>
          <a:r>
            <a:rPr lang="en-US" sz="140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kern="1200" dirty="0" err="1">
              <a:latin typeface="Arial Unicode MS" panose="020B0604020202020204" pitchFamily="34" charset="-128"/>
              <a:ea typeface="Arial Unicode MS" panose="020B0604020202020204" pitchFamily="34" charset="-128"/>
              <a:cs typeface="Arial Unicode MS" panose="020B0604020202020204" pitchFamily="34" charset="-128"/>
            </a:rPr>
            <a:t>tugas</a:t>
          </a:r>
          <a:r>
            <a:rPr lang="en-US" sz="1400" kern="1200" dirty="0">
              <a:latin typeface="Arial Unicode MS" panose="020B0604020202020204" pitchFamily="34" charset="-128"/>
              <a:ea typeface="Arial Unicode MS" panose="020B0604020202020204" pitchFamily="34" charset="-128"/>
              <a:cs typeface="Arial Unicode MS" panose="020B0604020202020204" pitchFamily="34" charset="-128"/>
            </a:rPr>
            <a:t> (Soft Copy &amp; Hard Copy) </a:t>
          </a:r>
          <a:r>
            <a:rPr lang="en-US" sz="1400" kern="1200" dirty="0" err="1">
              <a:latin typeface="Arial Unicode MS" panose="020B0604020202020204" pitchFamily="34" charset="-128"/>
              <a:ea typeface="Arial Unicode MS" panose="020B0604020202020204" pitchFamily="34" charset="-128"/>
              <a:cs typeface="Arial Unicode MS" panose="020B0604020202020204" pitchFamily="34" charset="-128"/>
            </a:rPr>
            <a:t>sesuai</a:t>
          </a:r>
          <a:r>
            <a:rPr lang="en-US" sz="140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kern="1200" dirty="0" err="1">
              <a:latin typeface="Arial Unicode MS" panose="020B0604020202020204" pitchFamily="34" charset="-128"/>
              <a:ea typeface="Arial Unicode MS" panose="020B0604020202020204" pitchFamily="34" charset="-128"/>
              <a:cs typeface="Arial Unicode MS" panose="020B0604020202020204" pitchFamily="34" charset="-128"/>
            </a:rPr>
            <a:t>dengan</a:t>
          </a:r>
          <a:r>
            <a:rPr lang="en-US" sz="140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kern="1200" dirty="0" err="1">
              <a:latin typeface="Arial Unicode MS" panose="020B0604020202020204" pitchFamily="34" charset="-128"/>
              <a:ea typeface="Arial Unicode MS" panose="020B0604020202020204" pitchFamily="34" charset="-128"/>
              <a:cs typeface="Arial Unicode MS" panose="020B0604020202020204" pitchFamily="34" charset="-128"/>
            </a:rPr>
            <a:t>jadwal</a:t>
          </a:r>
          <a:r>
            <a:rPr lang="en-US" sz="1400" kern="1200" dirty="0">
              <a:latin typeface="Arial Unicode MS" panose="020B0604020202020204" pitchFamily="34" charset="-128"/>
              <a:ea typeface="Arial Unicode MS" panose="020B0604020202020204" pitchFamily="34" charset="-128"/>
              <a:cs typeface="Arial Unicode MS" panose="020B0604020202020204" pitchFamily="34" charset="-128"/>
            </a:rPr>
            <a:t> </a:t>
          </a:r>
        </a:p>
      </dsp:txBody>
      <dsp:txXfrm>
        <a:off x="2978177" y="1235756"/>
        <a:ext cx="1724869" cy="1511948"/>
      </dsp:txXfrm>
    </dsp:sp>
    <dsp:sp modelId="{945F8BC7-A84F-4DEB-B553-1903AB9AD716}">
      <dsp:nvSpPr>
        <dsp:cNvPr id="0" name=""/>
        <dsp:cNvSpPr/>
      </dsp:nvSpPr>
      <dsp:spPr>
        <a:xfrm>
          <a:off x="4377599" y="524250"/>
          <a:ext cx="325446" cy="325446"/>
        </a:xfrm>
        <a:prstGeom prst="triangle">
          <a:avLst>
            <a:gd name="adj" fmla="val 100000"/>
          </a:avLst>
        </a:prstGeom>
        <a:solidFill>
          <a:schemeClr val="accent1">
            <a:shade val="50000"/>
            <a:hueOff val="289101"/>
            <a:satOff val="-32895"/>
            <a:lumOff val="41890"/>
            <a:alphaOff val="0"/>
          </a:schemeClr>
        </a:solidFill>
        <a:ln w="15875" cap="flat" cmpd="sng" algn="ctr">
          <a:solidFill>
            <a:schemeClr val="accent1">
              <a:shade val="50000"/>
              <a:hueOff val="289101"/>
              <a:satOff val="-32895"/>
              <a:lumOff val="418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F5F3FB-3BAF-4A67-AC2A-24D8B2F5C82E}">
      <dsp:nvSpPr>
        <dsp:cNvPr id="0" name=""/>
        <dsp:cNvSpPr/>
      </dsp:nvSpPr>
      <dsp:spPr>
        <a:xfrm rot="5400000">
          <a:off x="5281415" y="142397"/>
          <a:ext cx="1148191" cy="1910565"/>
        </a:xfrm>
        <a:prstGeom prst="corner">
          <a:avLst>
            <a:gd name="adj1" fmla="val 16120"/>
            <a:gd name="adj2" fmla="val 16110"/>
          </a:avLst>
        </a:prstGeom>
        <a:solidFill>
          <a:schemeClr val="accent1">
            <a:shade val="50000"/>
            <a:hueOff val="289101"/>
            <a:satOff val="-32895"/>
            <a:lumOff val="41890"/>
            <a:alphaOff val="0"/>
          </a:schemeClr>
        </a:solidFill>
        <a:ln w="15875" cap="flat" cmpd="sng" algn="ctr">
          <a:solidFill>
            <a:schemeClr val="accent1">
              <a:shade val="50000"/>
              <a:hueOff val="289101"/>
              <a:satOff val="-32895"/>
              <a:lumOff val="418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3663A4-A3DC-4DB3-94F4-DE4D1A7FC73A}">
      <dsp:nvSpPr>
        <dsp:cNvPr id="0" name=""/>
        <dsp:cNvSpPr/>
      </dsp:nvSpPr>
      <dsp:spPr>
        <a:xfrm>
          <a:off x="5089753" y="713244"/>
          <a:ext cx="1724869" cy="1511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n-US" sz="1400" kern="1200" dirty="0" err="1">
              <a:latin typeface="Arial Unicode MS" panose="020B0604020202020204" pitchFamily="34" charset="-128"/>
              <a:ea typeface="Arial Unicode MS" panose="020B0604020202020204" pitchFamily="34" charset="-128"/>
              <a:cs typeface="Arial Unicode MS" panose="020B0604020202020204" pitchFamily="34" charset="-128"/>
            </a:rPr>
            <a:t>Membaca</a:t>
          </a:r>
          <a:r>
            <a:rPr lang="en-US" sz="140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kern="1200" dirty="0" err="1">
              <a:latin typeface="Arial Unicode MS" panose="020B0604020202020204" pitchFamily="34" charset="-128"/>
              <a:ea typeface="Arial Unicode MS" panose="020B0604020202020204" pitchFamily="34" charset="-128"/>
              <a:cs typeface="Arial Unicode MS" panose="020B0604020202020204" pitchFamily="34" charset="-128"/>
            </a:rPr>
            <a:t>materi</a:t>
          </a:r>
          <a:r>
            <a:rPr lang="en-US" sz="140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kern="1200" dirty="0" err="1">
              <a:latin typeface="Arial Unicode MS" panose="020B0604020202020204" pitchFamily="34" charset="-128"/>
              <a:ea typeface="Arial Unicode MS" panose="020B0604020202020204" pitchFamily="34" charset="-128"/>
              <a:cs typeface="Arial Unicode MS" panose="020B0604020202020204" pitchFamily="34" charset="-128"/>
            </a:rPr>
            <a:t>pertemuan</a:t>
          </a:r>
          <a:r>
            <a:rPr lang="en-US" sz="140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kern="1200" dirty="0" err="1">
              <a:latin typeface="Arial Unicode MS" panose="020B0604020202020204" pitchFamily="34" charset="-128"/>
              <a:ea typeface="Arial Unicode MS" panose="020B0604020202020204" pitchFamily="34" charset="-128"/>
              <a:cs typeface="Arial Unicode MS" panose="020B0604020202020204" pitchFamily="34" charset="-128"/>
            </a:rPr>
            <a:t>sebelumnya</a:t>
          </a:r>
          <a:r>
            <a:rPr lang="en-US" sz="140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kern="1200" dirty="0" err="1">
              <a:latin typeface="Arial Unicode MS" panose="020B0604020202020204" pitchFamily="34" charset="-128"/>
              <a:ea typeface="Arial Unicode MS" panose="020B0604020202020204" pitchFamily="34" charset="-128"/>
              <a:cs typeface="Arial Unicode MS" panose="020B0604020202020204" pitchFamily="34" charset="-128"/>
            </a:rPr>
            <a:t>dan</a:t>
          </a:r>
          <a:r>
            <a:rPr lang="en-US" sz="140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kern="1200" dirty="0" err="1">
              <a:latin typeface="Arial Unicode MS" panose="020B0604020202020204" pitchFamily="34" charset="-128"/>
              <a:ea typeface="Arial Unicode MS" panose="020B0604020202020204" pitchFamily="34" charset="-128"/>
              <a:cs typeface="Arial Unicode MS" panose="020B0604020202020204" pitchFamily="34" charset="-128"/>
            </a:rPr>
            <a:t>selanjutnya</a:t>
          </a:r>
          <a:endParaRPr lang="en-US" sz="1400"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5089753" y="713244"/>
        <a:ext cx="1724869" cy="1511948"/>
      </dsp:txXfrm>
    </dsp:sp>
    <dsp:sp modelId="{BA37B467-88AD-4DA5-8185-E9B6D32CC5C6}">
      <dsp:nvSpPr>
        <dsp:cNvPr id="0" name=""/>
        <dsp:cNvSpPr/>
      </dsp:nvSpPr>
      <dsp:spPr>
        <a:xfrm>
          <a:off x="6489175" y="1739"/>
          <a:ext cx="325446" cy="325446"/>
        </a:xfrm>
        <a:prstGeom prst="triangle">
          <a:avLst>
            <a:gd name="adj" fmla="val 100000"/>
          </a:avLst>
        </a:prstGeom>
        <a:solidFill>
          <a:schemeClr val="accent1">
            <a:shade val="50000"/>
            <a:hueOff val="192734"/>
            <a:satOff val="-21930"/>
            <a:lumOff val="27927"/>
            <a:alphaOff val="0"/>
          </a:schemeClr>
        </a:solidFill>
        <a:ln w="15875" cap="flat" cmpd="sng" algn="ctr">
          <a:solidFill>
            <a:schemeClr val="accent1">
              <a:shade val="50000"/>
              <a:hueOff val="192734"/>
              <a:satOff val="-21930"/>
              <a:lumOff val="2792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154713-AC83-4281-A33F-77FFA7CC1337}">
      <dsp:nvSpPr>
        <dsp:cNvPr id="0" name=""/>
        <dsp:cNvSpPr/>
      </dsp:nvSpPr>
      <dsp:spPr>
        <a:xfrm rot="5400000">
          <a:off x="7392992" y="-380114"/>
          <a:ext cx="1148191" cy="1910565"/>
        </a:xfrm>
        <a:prstGeom prst="corner">
          <a:avLst>
            <a:gd name="adj1" fmla="val 16120"/>
            <a:gd name="adj2" fmla="val 16110"/>
          </a:avLst>
        </a:prstGeom>
        <a:solidFill>
          <a:schemeClr val="accent1">
            <a:shade val="50000"/>
            <a:hueOff val="96367"/>
            <a:satOff val="-10965"/>
            <a:lumOff val="13963"/>
            <a:alphaOff val="0"/>
          </a:schemeClr>
        </a:solidFill>
        <a:ln w="15875" cap="flat" cmpd="sng" algn="ctr">
          <a:solidFill>
            <a:schemeClr val="accent1">
              <a:shade val="50000"/>
              <a:hueOff val="96367"/>
              <a:satOff val="-10965"/>
              <a:lumOff val="139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9C4579-51E7-4B11-9395-A170EF60D141}">
      <dsp:nvSpPr>
        <dsp:cNvPr id="0" name=""/>
        <dsp:cNvSpPr/>
      </dsp:nvSpPr>
      <dsp:spPr>
        <a:xfrm>
          <a:off x="7201330" y="190732"/>
          <a:ext cx="1724869" cy="1511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n-US" sz="1400" kern="1200" dirty="0" err="1">
              <a:latin typeface="Arial Unicode MS" panose="020B0604020202020204" pitchFamily="34" charset="-128"/>
              <a:ea typeface="Arial Unicode MS" panose="020B0604020202020204" pitchFamily="34" charset="-128"/>
              <a:cs typeface="Arial Unicode MS" panose="020B0604020202020204" pitchFamily="34" charset="-128"/>
            </a:rPr>
            <a:t>Wajib</a:t>
          </a:r>
          <a:r>
            <a:rPr lang="en-US" sz="140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kern="1200" dirty="0" err="1">
              <a:latin typeface="Arial Unicode MS" panose="020B0604020202020204" pitchFamily="34" charset="-128"/>
              <a:ea typeface="Arial Unicode MS" panose="020B0604020202020204" pitchFamily="34" charset="-128"/>
              <a:cs typeface="Arial Unicode MS" panose="020B0604020202020204" pitchFamily="34" charset="-128"/>
            </a:rPr>
            <a:t>memiliki</a:t>
          </a:r>
          <a:r>
            <a:rPr lang="en-US" sz="140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kern="1200" dirty="0" err="1">
              <a:latin typeface="Arial Unicode MS" panose="020B0604020202020204" pitchFamily="34" charset="-128"/>
              <a:ea typeface="Arial Unicode MS" panose="020B0604020202020204" pitchFamily="34" charset="-128"/>
              <a:cs typeface="Arial Unicode MS" panose="020B0604020202020204" pitchFamily="34" charset="-128"/>
            </a:rPr>
            <a:t>Buku</a:t>
          </a:r>
          <a:r>
            <a:rPr lang="en-US" sz="140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kern="1200" dirty="0" err="1">
              <a:latin typeface="Arial Unicode MS" panose="020B0604020202020204" pitchFamily="34" charset="-128"/>
              <a:ea typeface="Arial Unicode MS" panose="020B0604020202020204" pitchFamily="34" charset="-128"/>
              <a:cs typeface="Arial Unicode MS" panose="020B0604020202020204" pitchFamily="34" charset="-128"/>
            </a:rPr>
            <a:t>Cetak</a:t>
          </a:r>
          <a:r>
            <a:rPr lang="en-US" sz="140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kern="1200" dirty="0" err="1">
              <a:latin typeface="Arial Unicode MS" panose="020B0604020202020204" pitchFamily="34" charset="-128"/>
              <a:ea typeface="Arial Unicode MS" panose="020B0604020202020204" pitchFamily="34" charset="-128"/>
              <a:cs typeface="Arial Unicode MS" panose="020B0604020202020204" pitchFamily="34" charset="-128"/>
            </a:rPr>
            <a:t>Metode</a:t>
          </a:r>
          <a:r>
            <a:rPr lang="en-US" sz="140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kern="1200" dirty="0" err="1">
              <a:latin typeface="Arial Unicode MS" panose="020B0604020202020204" pitchFamily="34" charset="-128"/>
              <a:ea typeface="Arial Unicode MS" panose="020B0604020202020204" pitchFamily="34" charset="-128"/>
              <a:cs typeface="Arial Unicode MS" panose="020B0604020202020204" pitchFamily="34" charset="-128"/>
            </a:rPr>
            <a:t>Penelitian</a:t>
          </a:r>
          <a:r>
            <a:rPr lang="en-US" sz="1400" kern="1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kern="1200" dirty="0" err="1">
              <a:latin typeface="Arial Unicode MS" panose="020B0604020202020204" pitchFamily="34" charset="-128"/>
              <a:ea typeface="Arial Unicode MS" panose="020B0604020202020204" pitchFamily="34" charset="-128"/>
              <a:cs typeface="Arial Unicode MS" panose="020B0604020202020204" pitchFamily="34" charset="-128"/>
            </a:rPr>
            <a:t>Kualitatif</a:t>
          </a:r>
          <a:endParaRPr lang="en-US" sz="1400"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7201330" y="190732"/>
        <a:ext cx="1724869" cy="1511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F3CE9-B9E8-42E6-B6BD-3C4724334D66}">
      <dsp:nvSpPr>
        <dsp:cNvPr id="0" name=""/>
        <dsp:cNvSpPr/>
      </dsp:nvSpPr>
      <dsp:spPr>
        <a:xfrm>
          <a:off x="1727" y="0"/>
          <a:ext cx="2688282" cy="4238519"/>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rtl="0">
            <a:lnSpc>
              <a:spcPct val="90000"/>
            </a:lnSpc>
            <a:spcBef>
              <a:spcPct val="0"/>
            </a:spcBef>
            <a:spcAft>
              <a:spcPct val="35000"/>
            </a:spcAft>
            <a:buNone/>
          </a:pPr>
          <a:r>
            <a:rPr lang="en-US" sz="2300"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No Plagiarism</a:t>
          </a:r>
        </a:p>
      </dsp:txBody>
      <dsp:txXfrm>
        <a:off x="1727" y="1695407"/>
        <a:ext cx="2688282" cy="1695407"/>
      </dsp:txXfrm>
    </dsp:sp>
    <dsp:sp modelId="{59C05693-78F9-4AB2-AE03-E1F3AB704239}">
      <dsp:nvSpPr>
        <dsp:cNvPr id="0" name=""/>
        <dsp:cNvSpPr/>
      </dsp:nvSpPr>
      <dsp:spPr>
        <a:xfrm>
          <a:off x="640155" y="254311"/>
          <a:ext cx="1411426" cy="1411426"/>
        </a:xfrm>
        <a:prstGeom prst="ellipse">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4F5A5C-C6E5-4016-8442-35121F572548}">
      <dsp:nvSpPr>
        <dsp:cNvPr id="0" name=""/>
        <dsp:cNvSpPr/>
      </dsp:nvSpPr>
      <dsp:spPr>
        <a:xfrm>
          <a:off x="2770658" y="0"/>
          <a:ext cx="2688282" cy="4238519"/>
        </a:xfrm>
        <a:prstGeom prst="roundRect">
          <a:avLst>
            <a:gd name="adj" fmla="val 10000"/>
          </a:avLst>
        </a:prstGeom>
        <a:solidFill>
          <a:schemeClr val="accent5">
            <a:hueOff val="496582"/>
            <a:satOff val="288"/>
            <a:lumOff val="28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rtl="0">
            <a:lnSpc>
              <a:spcPct val="90000"/>
            </a:lnSpc>
            <a:spcBef>
              <a:spcPct val="0"/>
            </a:spcBef>
            <a:spcAft>
              <a:spcPct val="35000"/>
            </a:spcAft>
            <a:buNone/>
          </a:pPr>
          <a:r>
            <a:rPr lang="en-US" sz="2300" kern="12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Berasumsi</a:t>
          </a:r>
          <a:r>
            <a:rPr lang="en-US" sz="2300"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300" kern="12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dengan</a:t>
          </a:r>
          <a:r>
            <a:rPr lang="en-US" sz="2300"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data yang valid </a:t>
          </a:r>
          <a:r>
            <a:rPr lang="en-US" sz="2300" kern="12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dan</a:t>
          </a:r>
          <a:r>
            <a:rPr lang="en-US" sz="2300"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300" kern="12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kredibel</a:t>
          </a:r>
          <a:endParaRPr lang="en-US" sz="2300"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2770658" y="1695407"/>
        <a:ext cx="2688282" cy="1695407"/>
      </dsp:txXfrm>
    </dsp:sp>
    <dsp:sp modelId="{C02A25A1-9DC5-4169-862C-665D68A23DD7}">
      <dsp:nvSpPr>
        <dsp:cNvPr id="0" name=""/>
        <dsp:cNvSpPr/>
      </dsp:nvSpPr>
      <dsp:spPr>
        <a:xfrm>
          <a:off x="3409086" y="254311"/>
          <a:ext cx="1411426" cy="1411426"/>
        </a:xfrm>
        <a:prstGeom prst="ellipse">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1FDCE8-B1CE-4F61-BF5B-498C2A98572F}">
      <dsp:nvSpPr>
        <dsp:cNvPr id="0" name=""/>
        <dsp:cNvSpPr/>
      </dsp:nvSpPr>
      <dsp:spPr>
        <a:xfrm>
          <a:off x="5539589" y="0"/>
          <a:ext cx="2688282" cy="4238519"/>
        </a:xfrm>
        <a:prstGeom prst="roundRect">
          <a:avLst>
            <a:gd name="adj" fmla="val 10000"/>
          </a:avLst>
        </a:prstGeom>
        <a:solidFill>
          <a:schemeClr val="accent5">
            <a:hueOff val="993165"/>
            <a:satOff val="576"/>
            <a:lumOff val="56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rtl="0">
            <a:lnSpc>
              <a:spcPct val="90000"/>
            </a:lnSpc>
            <a:spcBef>
              <a:spcPct val="0"/>
            </a:spcBef>
            <a:spcAft>
              <a:spcPct val="35000"/>
            </a:spcAft>
            <a:buNone/>
          </a:pPr>
          <a:r>
            <a:rPr lang="en-US" sz="2300" kern="12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Jujur</a:t>
          </a:r>
          <a:r>
            <a:rPr lang="en-US" sz="2300"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300" kern="12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Sesuai</a:t>
          </a:r>
          <a:r>
            <a:rPr lang="en-US" sz="2300"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300" kern="12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dengan</a:t>
          </a:r>
          <a:r>
            <a:rPr lang="en-US" sz="2300"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300" kern="12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Fakta</a:t>
          </a:r>
          <a:r>
            <a:rPr lang="en-US" sz="2300" kern="1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t>
          </a:r>
        </a:p>
      </dsp:txBody>
      <dsp:txXfrm>
        <a:off x="5539589" y="1695407"/>
        <a:ext cx="2688282" cy="1695407"/>
      </dsp:txXfrm>
    </dsp:sp>
    <dsp:sp modelId="{8CA171D8-116E-4E4C-BA36-8A08E6D12B22}">
      <dsp:nvSpPr>
        <dsp:cNvPr id="0" name=""/>
        <dsp:cNvSpPr/>
      </dsp:nvSpPr>
      <dsp:spPr>
        <a:xfrm>
          <a:off x="6178017" y="254311"/>
          <a:ext cx="1411426" cy="1411426"/>
        </a:xfrm>
        <a:prstGeom prst="ellipse">
          <a:avLst/>
        </a:prstGeom>
        <a:blipFill rotWithShape="1">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3A9554-6940-4962-93A7-A3F0E4219D66}">
      <dsp:nvSpPr>
        <dsp:cNvPr id="0" name=""/>
        <dsp:cNvSpPr/>
      </dsp:nvSpPr>
      <dsp:spPr>
        <a:xfrm>
          <a:off x="329183" y="3390815"/>
          <a:ext cx="7571232" cy="635777"/>
        </a:xfrm>
        <a:prstGeom prst="leftRightArrow">
          <a:avLst/>
        </a:prstGeom>
        <a:solidFill>
          <a:schemeClr val="accent5">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FB7E6E-7B84-49BF-828F-2B2CCF21F4C8}">
      <dsp:nvSpPr>
        <dsp:cNvPr id="0" name=""/>
        <dsp:cNvSpPr/>
      </dsp:nvSpPr>
      <dsp:spPr>
        <a:xfrm>
          <a:off x="685799" y="0"/>
          <a:ext cx="7772400" cy="533811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31F8AE-BF96-4FAC-8CC0-DC7132237243}">
      <dsp:nvSpPr>
        <dsp:cNvPr id="0" name=""/>
        <dsp:cNvSpPr/>
      </dsp:nvSpPr>
      <dsp:spPr>
        <a:xfrm>
          <a:off x="4576" y="1601435"/>
          <a:ext cx="2201167" cy="213524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err="1">
              <a:solidFill>
                <a:schemeClr val="bg1">
                  <a:lumMod val="95000"/>
                </a:schemeClr>
              </a:solidFill>
            </a:rPr>
            <a:t>Presensi</a:t>
          </a:r>
          <a:r>
            <a:rPr lang="en-US" sz="1900" kern="1200" dirty="0">
              <a:solidFill>
                <a:schemeClr val="bg1">
                  <a:lumMod val="95000"/>
                </a:schemeClr>
              </a:solidFill>
            </a:rPr>
            <a:t> 5 %</a:t>
          </a:r>
        </a:p>
      </dsp:txBody>
      <dsp:txXfrm>
        <a:off x="108810" y="1705669"/>
        <a:ext cx="1992699" cy="1926779"/>
      </dsp:txXfrm>
    </dsp:sp>
    <dsp:sp modelId="{852E2A93-ACDC-4F0B-A75A-18586498F964}">
      <dsp:nvSpPr>
        <dsp:cNvPr id="0" name=""/>
        <dsp:cNvSpPr/>
      </dsp:nvSpPr>
      <dsp:spPr>
        <a:xfrm>
          <a:off x="2315802" y="1601435"/>
          <a:ext cx="2201167" cy="213524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lumMod val="95000"/>
                </a:schemeClr>
              </a:solidFill>
            </a:rPr>
            <a:t>Progress Proposal </a:t>
          </a:r>
          <a:r>
            <a:rPr lang="en-US" sz="1900" kern="1200" dirty="0" err="1">
              <a:solidFill>
                <a:schemeClr val="bg1">
                  <a:lumMod val="95000"/>
                </a:schemeClr>
              </a:solidFill>
            </a:rPr>
            <a:t>dan</a:t>
          </a:r>
          <a:r>
            <a:rPr lang="en-US" sz="1900" kern="1200" dirty="0">
              <a:solidFill>
                <a:schemeClr val="bg1">
                  <a:lumMod val="95000"/>
                </a:schemeClr>
              </a:solidFill>
            </a:rPr>
            <a:t> </a:t>
          </a:r>
          <a:r>
            <a:rPr lang="en-US" sz="1900" kern="1200" dirty="0" err="1">
              <a:solidFill>
                <a:schemeClr val="bg1">
                  <a:lumMod val="95000"/>
                </a:schemeClr>
              </a:solidFill>
            </a:rPr>
            <a:t>Laporan</a:t>
          </a:r>
          <a:r>
            <a:rPr lang="en-US" sz="1900" kern="1200" dirty="0">
              <a:solidFill>
                <a:schemeClr val="bg1">
                  <a:lumMod val="95000"/>
                </a:schemeClr>
              </a:solidFill>
            </a:rPr>
            <a:t> </a:t>
          </a:r>
          <a:r>
            <a:rPr lang="en-US" sz="1900" kern="1200" dirty="0" err="1">
              <a:solidFill>
                <a:schemeClr val="bg1">
                  <a:lumMod val="95000"/>
                </a:schemeClr>
              </a:solidFill>
            </a:rPr>
            <a:t>Penelitian</a:t>
          </a:r>
          <a:r>
            <a:rPr lang="en-US" sz="1900" kern="1200" dirty="0">
              <a:solidFill>
                <a:schemeClr val="bg1">
                  <a:lumMod val="95000"/>
                </a:schemeClr>
              </a:solidFill>
            </a:rPr>
            <a:t> 40%</a:t>
          </a:r>
        </a:p>
      </dsp:txBody>
      <dsp:txXfrm>
        <a:off x="2420036" y="1705669"/>
        <a:ext cx="1992699" cy="1926779"/>
      </dsp:txXfrm>
    </dsp:sp>
    <dsp:sp modelId="{CFA2EA19-417D-459D-A0D2-B90B531AE68A}">
      <dsp:nvSpPr>
        <dsp:cNvPr id="0" name=""/>
        <dsp:cNvSpPr/>
      </dsp:nvSpPr>
      <dsp:spPr>
        <a:xfrm>
          <a:off x="4627029" y="1601435"/>
          <a:ext cx="2201167" cy="213524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lumMod val="95000"/>
                </a:schemeClr>
              </a:solidFill>
            </a:rPr>
            <a:t>UTS </a:t>
          </a:r>
        </a:p>
        <a:p>
          <a:pPr marL="0" lvl="0" indent="0" algn="ctr" defTabSz="844550">
            <a:lnSpc>
              <a:spcPct val="90000"/>
            </a:lnSpc>
            <a:spcBef>
              <a:spcPct val="0"/>
            </a:spcBef>
            <a:spcAft>
              <a:spcPct val="35000"/>
            </a:spcAft>
            <a:buNone/>
          </a:pPr>
          <a:r>
            <a:rPr lang="en-US" sz="1900" kern="1200" dirty="0">
              <a:solidFill>
                <a:schemeClr val="bg1">
                  <a:lumMod val="95000"/>
                </a:schemeClr>
              </a:solidFill>
            </a:rPr>
            <a:t>Proposal </a:t>
          </a:r>
          <a:r>
            <a:rPr lang="en-US" sz="1900" kern="1200" dirty="0" err="1">
              <a:solidFill>
                <a:schemeClr val="bg1">
                  <a:lumMod val="95000"/>
                </a:schemeClr>
              </a:solidFill>
            </a:rPr>
            <a:t>Penelitian</a:t>
          </a:r>
          <a:r>
            <a:rPr lang="en-US" sz="1900" kern="1200" dirty="0">
              <a:solidFill>
                <a:schemeClr val="bg1">
                  <a:lumMod val="95000"/>
                </a:schemeClr>
              </a:solidFill>
            </a:rPr>
            <a:t> </a:t>
          </a:r>
          <a:r>
            <a:rPr lang="en-US" sz="1900" kern="1200" dirty="0" err="1">
              <a:solidFill>
                <a:schemeClr val="bg1">
                  <a:lumMod val="95000"/>
                </a:schemeClr>
              </a:solidFill>
            </a:rPr>
            <a:t>dan</a:t>
          </a:r>
          <a:r>
            <a:rPr lang="en-US" sz="1900" kern="1200" dirty="0">
              <a:solidFill>
                <a:schemeClr val="bg1">
                  <a:lumMod val="95000"/>
                </a:schemeClr>
              </a:solidFill>
            </a:rPr>
            <a:t> </a:t>
          </a:r>
          <a:r>
            <a:rPr lang="en-US" sz="1900" kern="1200" dirty="0" err="1">
              <a:solidFill>
                <a:schemeClr val="bg1">
                  <a:lumMod val="95000"/>
                </a:schemeClr>
              </a:solidFill>
            </a:rPr>
            <a:t>Presentasi</a:t>
          </a:r>
          <a:r>
            <a:rPr lang="en-US" sz="1900" kern="1200" dirty="0">
              <a:solidFill>
                <a:schemeClr val="bg1">
                  <a:lumMod val="95000"/>
                </a:schemeClr>
              </a:solidFill>
            </a:rPr>
            <a:t> Proposal</a:t>
          </a:r>
        </a:p>
        <a:p>
          <a:pPr marL="0" lvl="0" indent="0" algn="ctr" defTabSz="844550">
            <a:lnSpc>
              <a:spcPct val="90000"/>
            </a:lnSpc>
            <a:spcBef>
              <a:spcPct val="0"/>
            </a:spcBef>
            <a:spcAft>
              <a:spcPct val="35000"/>
            </a:spcAft>
            <a:buNone/>
          </a:pPr>
          <a:r>
            <a:rPr lang="en-US" sz="1900" kern="1200" dirty="0">
              <a:solidFill>
                <a:schemeClr val="bg1">
                  <a:lumMod val="95000"/>
                </a:schemeClr>
              </a:solidFill>
            </a:rPr>
            <a:t>25%</a:t>
          </a:r>
        </a:p>
      </dsp:txBody>
      <dsp:txXfrm>
        <a:off x="4731263" y="1705669"/>
        <a:ext cx="1992699" cy="1926779"/>
      </dsp:txXfrm>
    </dsp:sp>
    <dsp:sp modelId="{721760A8-59F1-4F1F-A7C0-9FB5D446479D}">
      <dsp:nvSpPr>
        <dsp:cNvPr id="0" name=""/>
        <dsp:cNvSpPr/>
      </dsp:nvSpPr>
      <dsp:spPr>
        <a:xfrm>
          <a:off x="6938255" y="1601435"/>
          <a:ext cx="2201167" cy="213524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lumMod val="95000"/>
                </a:schemeClr>
              </a:solidFill>
            </a:rPr>
            <a:t>UAS </a:t>
          </a:r>
          <a:r>
            <a:rPr lang="en-US" sz="1900" kern="1200" dirty="0" err="1">
              <a:solidFill>
                <a:schemeClr val="bg1">
                  <a:lumMod val="95000"/>
                </a:schemeClr>
              </a:solidFill>
            </a:rPr>
            <a:t>Laporan</a:t>
          </a:r>
          <a:r>
            <a:rPr lang="en-US" sz="1900" kern="1200" dirty="0">
              <a:solidFill>
                <a:schemeClr val="bg1">
                  <a:lumMod val="95000"/>
                </a:schemeClr>
              </a:solidFill>
            </a:rPr>
            <a:t> </a:t>
          </a:r>
          <a:r>
            <a:rPr lang="en-US" sz="1900" kern="1200" dirty="0" err="1">
              <a:solidFill>
                <a:schemeClr val="bg1">
                  <a:lumMod val="95000"/>
                </a:schemeClr>
              </a:solidFill>
            </a:rPr>
            <a:t>Penelitian</a:t>
          </a:r>
          <a:r>
            <a:rPr lang="en-US" sz="1900" kern="1200" dirty="0">
              <a:solidFill>
                <a:schemeClr val="bg1">
                  <a:lumMod val="95000"/>
                </a:schemeClr>
              </a:solidFill>
            </a:rPr>
            <a:t> </a:t>
          </a:r>
          <a:r>
            <a:rPr lang="en-US" sz="1900" kern="1200" dirty="0" err="1">
              <a:solidFill>
                <a:schemeClr val="bg1">
                  <a:lumMod val="95000"/>
                </a:schemeClr>
              </a:solidFill>
            </a:rPr>
            <a:t>dan</a:t>
          </a:r>
          <a:r>
            <a:rPr lang="en-US" sz="1900" kern="1200" dirty="0">
              <a:solidFill>
                <a:schemeClr val="bg1">
                  <a:lumMod val="95000"/>
                </a:schemeClr>
              </a:solidFill>
            </a:rPr>
            <a:t> </a:t>
          </a:r>
          <a:r>
            <a:rPr lang="en-US" sz="1900" kern="1200" dirty="0" err="1">
              <a:solidFill>
                <a:schemeClr val="bg1">
                  <a:lumMod val="95000"/>
                </a:schemeClr>
              </a:solidFill>
            </a:rPr>
            <a:t>Presentasi</a:t>
          </a:r>
          <a:r>
            <a:rPr lang="en-US" sz="1900" kern="1200" dirty="0">
              <a:solidFill>
                <a:schemeClr val="bg1">
                  <a:lumMod val="95000"/>
                </a:schemeClr>
              </a:solidFill>
            </a:rPr>
            <a:t> </a:t>
          </a:r>
          <a:r>
            <a:rPr lang="en-US" sz="1900" kern="1200" dirty="0" err="1">
              <a:solidFill>
                <a:schemeClr val="bg1">
                  <a:lumMod val="95000"/>
                </a:schemeClr>
              </a:solidFill>
            </a:rPr>
            <a:t>Laporan</a:t>
          </a:r>
          <a:r>
            <a:rPr lang="en-US" sz="1900" kern="1200" dirty="0">
              <a:solidFill>
                <a:schemeClr val="bg1">
                  <a:lumMod val="95000"/>
                </a:schemeClr>
              </a:solidFill>
            </a:rPr>
            <a:t> </a:t>
          </a:r>
          <a:r>
            <a:rPr lang="en-US" sz="1900" kern="1200" dirty="0" err="1">
              <a:solidFill>
                <a:schemeClr val="bg1">
                  <a:lumMod val="95000"/>
                </a:schemeClr>
              </a:solidFill>
            </a:rPr>
            <a:t>Penelitian</a:t>
          </a:r>
          <a:endParaRPr lang="en-US" sz="1900" kern="1200" dirty="0">
            <a:solidFill>
              <a:schemeClr val="bg1">
                <a:lumMod val="95000"/>
              </a:schemeClr>
            </a:solidFill>
          </a:endParaRPr>
        </a:p>
        <a:p>
          <a:pPr marL="0" lvl="0" indent="0" algn="ctr" defTabSz="844550">
            <a:lnSpc>
              <a:spcPct val="90000"/>
            </a:lnSpc>
            <a:spcBef>
              <a:spcPct val="0"/>
            </a:spcBef>
            <a:spcAft>
              <a:spcPct val="35000"/>
            </a:spcAft>
            <a:buNone/>
          </a:pPr>
          <a:r>
            <a:rPr lang="en-US" sz="1900" kern="1200" dirty="0">
              <a:solidFill>
                <a:schemeClr val="bg1">
                  <a:lumMod val="95000"/>
                </a:schemeClr>
              </a:solidFill>
            </a:rPr>
            <a:t>30 %</a:t>
          </a:r>
        </a:p>
        <a:p>
          <a:pPr marL="0" lvl="0" indent="0" algn="ctr" defTabSz="844550">
            <a:lnSpc>
              <a:spcPct val="90000"/>
            </a:lnSpc>
            <a:spcBef>
              <a:spcPct val="0"/>
            </a:spcBef>
            <a:spcAft>
              <a:spcPct val="35000"/>
            </a:spcAft>
            <a:buNone/>
          </a:pPr>
          <a:endParaRPr lang="en-US" sz="1900" kern="1200" dirty="0">
            <a:solidFill>
              <a:schemeClr val="tx1"/>
            </a:solidFill>
          </a:endParaRPr>
        </a:p>
      </dsp:txBody>
      <dsp:txXfrm>
        <a:off x="7042489" y="1705669"/>
        <a:ext cx="1992699" cy="19267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E403C-49F9-493F-B5EB-BC11E2F23BEA}">
      <dsp:nvSpPr>
        <dsp:cNvPr id="0" name=""/>
        <dsp:cNvSpPr/>
      </dsp:nvSpPr>
      <dsp:spPr>
        <a:xfrm>
          <a:off x="2239" y="0"/>
          <a:ext cx="2346894" cy="4298822"/>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SP 1 : Pengurangan nilai tugas (5 points)</a:t>
          </a:r>
        </a:p>
      </dsp:txBody>
      <dsp:txXfrm>
        <a:off x="2239" y="1719528"/>
        <a:ext cx="2346894" cy="1719528"/>
      </dsp:txXfrm>
    </dsp:sp>
    <dsp:sp modelId="{4025904D-2BC7-4341-878D-711C0D6F92D4}">
      <dsp:nvSpPr>
        <dsp:cNvPr id="0" name=""/>
        <dsp:cNvSpPr/>
      </dsp:nvSpPr>
      <dsp:spPr>
        <a:xfrm>
          <a:off x="459932" y="257929"/>
          <a:ext cx="1431507" cy="1431507"/>
        </a:xfrm>
        <a:prstGeom prst="ellipse">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BD5141-EE15-44EE-B115-ED5F7B4A1343}">
      <dsp:nvSpPr>
        <dsp:cNvPr id="0" name=""/>
        <dsp:cNvSpPr/>
      </dsp:nvSpPr>
      <dsp:spPr>
        <a:xfrm>
          <a:off x="2419539" y="0"/>
          <a:ext cx="2346894" cy="4298822"/>
        </a:xfrm>
        <a:prstGeom prst="roundRect">
          <a:avLst>
            <a:gd name="adj" fmla="val 10000"/>
          </a:avLst>
        </a:prstGeom>
        <a:solidFill>
          <a:schemeClr val="accent5">
            <a:hueOff val="331055"/>
            <a:satOff val="192"/>
            <a:lumOff val="189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SP 2 : Pengurangan nilai proposal penelitian (10 points)</a:t>
          </a:r>
        </a:p>
      </dsp:txBody>
      <dsp:txXfrm>
        <a:off x="2419539" y="1719528"/>
        <a:ext cx="2346894" cy="1719528"/>
      </dsp:txXfrm>
    </dsp:sp>
    <dsp:sp modelId="{E568A0D2-89E0-4395-A4EE-A3107794BBA3}">
      <dsp:nvSpPr>
        <dsp:cNvPr id="0" name=""/>
        <dsp:cNvSpPr/>
      </dsp:nvSpPr>
      <dsp:spPr>
        <a:xfrm>
          <a:off x="2877233" y="257929"/>
          <a:ext cx="1431507" cy="1431507"/>
        </a:xfrm>
        <a:prstGeom prst="ellipse">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042BD3-5F6C-4046-A2AC-B4BA7F367BC7}">
      <dsp:nvSpPr>
        <dsp:cNvPr id="0" name=""/>
        <dsp:cNvSpPr/>
      </dsp:nvSpPr>
      <dsp:spPr>
        <a:xfrm>
          <a:off x="4836840" y="0"/>
          <a:ext cx="2346894" cy="4298822"/>
        </a:xfrm>
        <a:prstGeom prst="roundRect">
          <a:avLst>
            <a:gd name="adj" fmla="val 10000"/>
          </a:avLst>
        </a:prstGeom>
        <a:solidFill>
          <a:schemeClr val="accent5">
            <a:hueOff val="662110"/>
            <a:satOff val="384"/>
            <a:lumOff val="379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SP 3 : Pengurangan nilai laporan penelitian (10 points)</a:t>
          </a:r>
        </a:p>
      </dsp:txBody>
      <dsp:txXfrm>
        <a:off x="4836840" y="1719528"/>
        <a:ext cx="2346894" cy="1719528"/>
      </dsp:txXfrm>
    </dsp:sp>
    <dsp:sp modelId="{B157371F-B92F-40F5-A85C-9D4E4C7B88D1}">
      <dsp:nvSpPr>
        <dsp:cNvPr id="0" name=""/>
        <dsp:cNvSpPr/>
      </dsp:nvSpPr>
      <dsp:spPr>
        <a:xfrm>
          <a:off x="5294534" y="257929"/>
          <a:ext cx="1431507" cy="1431507"/>
        </a:xfrm>
        <a:prstGeom prst="ellipse">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BFB869-E95F-43D1-B9C9-0BEFC6705E73}">
      <dsp:nvSpPr>
        <dsp:cNvPr id="0" name=""/>
        <dsp:cNvSpPr/>
      </dsp:nvSpPr>
      <dsp:spPr>
        <a:xfrm>
          <a:off x="7254141" y="0"/>
          <a:ext cx="2346894" cy="4298822"/>
        </a:xfrm>
        <a:prstGeom prst="roundRect">
          <a:avLst>
            <a:gd name="adj" fmla="val 10000"/>
          </a:avLst>
        </a:prstGeom>
        <a:solidFill>
          <a:schemeClr val="accent5">
            <a:hueOff val="993165"/>
            <a:satOff val="576"/>
            <a:lumOff val="56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US" sz="19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Plagiarism : Nilai 0</a:t>
          </a:r>
        </a:p>
      </dsp:txBody>
      <dsp:txXfrm>
        <a:off x="7254141" y="1719528"/>
        <a:ext cx="2346894" cy="1719528"/>
      </dsp:txXfrm>
    </dsp:sp>
    <dsp:sp modelId="{2E668B0C-8C8B-4BF7-B444-D4ED135FD9BF}">
      <dsp:nvSpPr>
        <dsp:cNvPr id="0" name=""/>
        <dsp:cNvSpPr/>
      </dsp:nvSpPr>
      <dsp:spPr>
        <a:xfrm>
          <a:off x="7711835" y="257929"/>
          <a:ext cx="1431507" cy="1431507"/>
        </a:xfrm>
        <a:prstGeom prst="ellipse">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3417C0-AEAC-4F4E-9F35-4CA748ED9519}">
      <dsp:nvSpPr>
        <dsp:cNvPr id="0" name=""/>
        <dsp:cNvSpPr/>
      </dsp:nvSpPr>
      <dsp:spPr>
        <a:xfrm>
          <a:off x="384130" y="3439057"/>
          <a:ext cx="8835013" cy="644823"/>
        </a:xfrm>
        <a:prstGeom prst="leftRightArrow">
          <a:avLst/>
        </a:prstGeom>
        <a:solidFill>
          <a:schemeClr val="accent5">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FC81A-6856-46DE-9E2A-CA71E2AC5FB9}">
      <dsp:nvSpPr>
        <dsp:cNvPr id="0" name=""/>
        <dsp:cNvSpPr/>
      </dsp:nvSpPr>
      <dsp:spPr>
        <a:xfrm>
          <a:off x="122433" y="646024"/>
          <a:ext cx="2893964" cy="904363"/>
        </a:xfrm>
        <a:prstGeom prst="rect">
          <a:avLst/>
        </a:prstGeom>
        <a:solidFill>
          <a:schemeClr val="accent1">
            <a:lumMod val="60000"/>
            <a:lumOff val="40000"/>
            <a:alpha val="4000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2556"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err="1">
              <a:latin typeface="Arial Unicode MS" pitchFamily="34" charset="-128"/>
              <a:ea typeface="Arial Unicode MS" pitchFamily="34" charset="-128"/>
              <a:cs typeface="Arial Unicode MS" pitchFamily="34" charset="-128"/>
            </a:rPr>
            <a:t>Rencana</a:t>
          </a:r>
          <a:r>
            <a:rPr lang="en-US" sz="1800" b="1" kern="1200" dirty="0">
              <a:latin typeface="Arial Unicode MS" pitchFamily="34" charset="-128"/>
              <a:ea typeface="Arial Unicode MS" pitchFamily="34" charset="-128"/>
              <a:cs typeface="Arial Unicode MS" pitchFamily="34" charset="-128"/>
            </a:rPr>
            <a:t> </a:t>
          </a:r>
          <a:r>
            <a:rPr lang="en-US" sz="1800" b="1" kern="1200" dirty="0" err="1">
              <a:latin typeface="Arial Unicode MS" pitchFamily="34" charset="-128"/>
              <a:ea typeface="Arial Unicode MS" pitchFamily="34" charset="-128"/>
              <a:cs typeface="Arial Unicode MS" pitchFamily="34" charset="-128"/>
            </a:rPr>
            <a:t>Pembelajaran</a:t>
          </a:r>
          <a:r>
            <a:rPr lang="en-US" sz="1800" b="1" kern="1200" dirty="0">
              <a:latin typeface="Arial Unicode MS" pitchFamily="34" charset="-128"/>
              <a:ea typeface="Arial Unicode MS" pitchFamily="34" charset="-128"/>
              <a:cs typeface="Arial Unicode MS" pitchFamily="34" charset="-128"/>
            </a:rPr>
            <a:t> Semester (RPS)</a:t>
          </a:r>
        </a:p>
      </dsp:txBody>
      <dsp:txXfrm>
        <a:off x="122433" y="646024"/>
        <a:ext cx="2893964" cy="904363"/>
      </dsp:txXfrm>
    </dsp:sp>
    <dsp:sp modelId="{52D857C9-C08E-4EF1-AFBC-6E9BE0759546}">
      <dsp:nvSpPr>
        <dsp:cNvPr id="0" name=""/>
        <dsp:cNvSpPr/>
      </dsp:nvSpPr>
      <dsp:spPr>
        <a:xfrm>
          <a:off x="1851" y="515393"/>
          <a:ext cx="633054" cy="949582"/>
        </a:xfrm>
        <a:prstGeom prst="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DB7769-55B6-4162-B155-8551C9CED73A}">
      <dsp:nvSpPr>
        <dsp:cNvPr id="0" name=""/>
        <dsp:cNvSpPr/>
      </dsp:nvSpPr>
      <dsp:spPr>
        <a:xfrm>
          <a:off x="3241338" y="646024"/>
          <a:ext cx="2893964" cy="904363"/>
        </a:xfrm>
        <a:prstGeom prst="rect">
          <a:avLst/>
        </a:prstGeom>
        <a:solidFill>
          <a:schemeClr val="accent3">
            <a:lumMod val="40000"/>
            <a:lumOff val="60000"/>
            <a:alpha val="4000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2556"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err="1">
              <a:latin typeface="Arial Unicode MS" pitchFamily="34" charset="-128"/>
              <a:ea typeface="Arial Unicode MS" pitchFamily="34" charset="-128"/>
              <a:cs typeface="Arial Unicode MS" pitchFamily="34" charset="-128"/>
            </a:rPr>
            <a:t>Pengantar</a:t>
          </a:r>
          <a:r>
            <a:rPr lang="en-US" sz="1800" b="1" kern="1200" dirty="0">
              <a:latin typeface="Arial Unicode MS" pitchFamily="34" charset="-128"/>
              <a:ea typeface="Arial Unicode MS" pitchFamily="34" charset="-128"/>
              <a:cs typeface="Arial Unicode MS" pitchFamily="34" charset="-128"/>
            </a:rPr>
            <a:t> </a:t>
          </a:r>
          <a:r>
            <a:rPr lang="en-US" sz="1800" b="1" kern="1200" dirty="0" err="1">
              <a:latin typeface="Arial Unicode MS" pitchFamily="34" charset="-128"/>
              <a:ea typeface="Arial Unicode MS" pitchFamily="34" charset="-128"/>
              <a:cs typeface="Arial Unicode MS" pitchFamily="34" charset="-128"/>
            </a:rPr>
            <a:t>Disiplin</a:t>
          </a:r>
          <a:r>
            <a:rPr lang="en-US" sz="1800" b="1" kern="1200" dirty="0">
              <a:latin typeface="Arial Unicode MS" pitchFamily="34" charset="-128"/>
              <a:ea typeface="Arial Unicode MS" pitchFamily="34" charset="-128"/>
              <a:cs typeface="Arial Unicode MS" pitchFamily="34" charset="-128"/>
            </a:rPr>
            <a:t> </a:t>
          </a:r>
          <a:r>
            <a:rPr lang="en-US" sz="1800" b="1" kern="1200" dirty="0" err="1">
              <a:latin typeface="Arial Unicode MS" pitchFamily="34" charset="-128"/>
              <a:ea typeface="Arial Unicode MS" pitchFamily="34" charset="-128"/>
              <a:cs typeface="Arial Unicode MS" pitchFamily="34" charset="-128"/>
            </a:rPr>
            <a:t>Ilmu</a:t>
          </a:r>
          <a:r>
            <a:rPr lang="en-US" sz="1800" b="1" kern="1200" dirty="0">
              <a:latin typeface="Arial Unicode MS" pitchFamily="34" charset="-128"/>
              <a:ea typeface="Arial Unicode MS" pitchFamily="34" charset="-128"/>
              <a:cs typeface="Arial Unicode MS" pitchFamily="34" charset="-128"/>
            </a:rPr>
            <a:t> </a:t>
          </a:r>
          <a:r>
            <a:rPr lang="en-US" sz="1800" b="1" kern="1200" dirty="0" err="1">
              <a:latin typeface="Arial Unicode MS" pitchFamily="34" charset="-128"/>
              <a:ea typeface="Arial Unicode MS" pitchFamily="34" charset="-128"/>
              <a:cs typeface="Arial Unicode MS" pitchFamily="34" charset="-128"/>
            </a:rPr>
            <a:t>Komunikasi</a:t>
          </a:r>
          <a:r>
            <a:rPr lang="en-US" sz="1800" b="1" kern="1200" dirty="0">
              <a:latin typeface="Arial Unicode MS" pitchFamily="34" charset="-128"/>
              <a:ea typeface="Arial Unicode MS" pitchFamily="34" charset="-128"/>
              <a:cs typeface="Arial Unicode MS" pitchFamily="34" charset="-128"/>
            </a:rPr>
            <a:t> </a:t>
          </a:r>
        </a:p>
      </dsp:txBody>
      <dsp:txXfrm>
        <a:off x="3241338" y="646024"/>
        <a:ext cx="2893964" cy="904363"/>
      </dsp:txXfrm>
    </dsp:sp>
    <dsp:sp modelId="{A5E7BCD1-E1BB-4567-A7D0-DB5408E25F19}">
      <dsp:nvSpPr>
        <dsp:cNvPr id="0" name=""/>
        <dsp:cNvSpPr/>
      </dsp:nvSpPr>
      <dsp:spPr>
        <a:xfrm>
          <a:off x="3120756" y="515393"/>
          <a:ext cx="633054" cy="949582"/>
        </a:xfrm>
        <a:prstGeom prst="rect">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59CCAF-1AEC-48E6-94A1-38F55C118661}">
      <dsp:nvSpPr>
        <dsp:cNvPr id="0" name=""/>
        <dsp:cNvSpPr/>
      </dsp:nvSpPr>
      <dsp:spPr>
        <a:xfrm>
          <a:off x="6360242" y="646024"/>
          <a:ext cx="2893964" cy="904363"/>
        </a:xfrm>
        <a:prstGeom prst="rect">
          <a:avLst/>
        </a:prstGeom>
        <a:solidFill>
          <a:schemeClr val="accent5">
            <a:lumMod val="40000"/>
            <a:lumOff val="60000"/>
            <a:alpha val="4000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2556"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err="1">
              <a:latin typeface="Arial Unicode MS" pitchFamily="34" charset="-128"/>
              <a:ea typeface="Arial Unicode MS" pitchFamily="34" charset="-128"/>
              <a:cs typeface="Arial Unicode MS" pitchFamily="34" charset="-128"/>
            </a:rPr>
            <a:t>Fenomena</a:t>
          </a:r>
          <a:r>
            <a:rPr lang="en-US" sz="1800" b="1" kern="1200" dirty="0">
              <a:latin typeface="Arial Unicode MS" pitchFamily="34" charset="-128"/>
              <a:ea typeface="Arial Unicode MS" pitchFamily="34" charset="-128"/>
              <a:cs typeface="Arial Unicode MS" pitchFamily="34" charset="-128"/>
            </a:rPr>
            <a:t> </a:t>
          </a:r>
          <a:r>
            <a:rPr lang="en-US" sz="1800" b="1" kern="1200" dirty="0" err="1">
              <a:latin typeface="Arial Unicode MS" pitchFamily="34" charset="-128"/>
              <a:ea typeface="Arial Unicode MS" pitchFamily="34" charset="-128"/>
              <a:cs typeface="Arial Unicode MS" pitchFamily="34" charset="-128"/>
            </a:rPr>
            <a:t>Penelitian</a:t>
          </a:r>
          <a:r>
            <a:rPr lang="en-US" sz="1800" b="1" kern="1200" dirty="0">
              <a:latin typeface="Arial Unicode MS" pitchFamily="34" charset="-128"/>
              <a:ea typeface="Arial Unicode MS" pitchFamily="34" charset="-128"/>
              <a:cs typeface="Arial Unicode MS" pitchFamily="34" charset="-128"/>
            </a:rPr>
            <a:t> </a:t>
          </a:r>
          <a:r>
            <a:rPr lang="en-US" sz="1800" b="1" kern="1200" dirty="0" err="1">
              <a:latin typeface="Arial Unicode MS" pitchFamily="34" charset="-128"/>
              <a:ea typeface="Arial Unicode MS" pitchFamily="34" charset="-128"/>
              <a:cs typeface="Arial Unicode MS" pitchFamily="34" charset="-128"/>
            </a:rPr>
            <a:t>Komunikasi</a:t>
          </a:r>
          <a:endParaRPr lang="en-US" sz="1800" b="1" kern="1200" dirty="0">
            <a:latin typeface="Arial Unicode MS" pitchFamily="34" charset="-128"/>
            <a:ea typeface="Arial Unicode MS" pitchFamily="34" charset="-128"/>
            <a:cs typeface="Arial Unicode MS" pitchFamily="34" charset="-128"/>
          </a:endParaRPr>
        </a:p>
      </dsp:txBody>
      <dsp:txXfrm>
        <a:off x="6360242" y="646024"/>
        <a:ext cx="2893964" cy="904363"/>
      </dsp:txXfrm>
    </dsp:sp>
    <dsp:sp modelId="{8A39620F-5C23-4A97-8DE8-0E179ECC588D}">
      <dsp:nvSpPr>
        <dsp:cNvPr id="0" name=""/>
        <dsp:cNvSpPr/>
      </dsp:nvSpPr>
      <dsp:spPr>
        <a:xfrm>
          <a:off x="6239660" y="515393"/>
          <a:ext cx="633054" cy="949582"/>
        </a:xfrm>
        <a:prstGeom prst="rect">
          <a:avLst/>
        </a:prstGeom>
        <a:blipFill rotWithShape="1">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E6B68B-A638-4D8A-8CCA-99A723512FA9}">
      <dsp:nvSpPr>
        <dsp:cNvPr id="0" name=""/>
        <dsp:cNvSpPr/>
      </dsp:nvSpPr>
      <dsp:spPr>
        <a:xfrm>
          <a:off x="122433" y="1784518"/>
          <a:ext cx="2893964" cy="904363"/>
        </a:xfrm>
        <a:prstGeom prst="rect">
          <a:avLst/>
        </a:prstGeom>
        <a:solidFill>
          <a:schemeClr val="accent4">
            <a:lumMod val="60000"/>
            <a:lumOff val="40000"/>
            <a:alpha val="4000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2556"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err="1">
              <a:latin typeface="Arial Unicode MS" pitchFamily="34" charset="-128"/>
              <a:ea typeface="Arial Unicode MS" pitchFamily="34" charset="-128"/>
              <a:cs typeface="Arial Unicode MS" pitchFamily="34" charset="-128"/>
            </a:rPr>
            <a:t>Pengantar</a:t>
          </a:r>
          <a:r>
            <a:rPr lang="en-US" sz="1800" b="1" kern="1200" dirty="0">
              <a:latin typeface="Arial Unicode MS" pitchFamily="34" charset="-128"/>
              <a:ea typeface="Arial Unicode MS" pitchFamily="34" charset="-128"/>
              <a:cs typeface="Arial Unicode MS" pitchFamily="34" charset="-128"/>
            </a:rPr>
            <a:t> </a:t>
          </a:r>
          <a:r>
            <a:rPr lang="en-US" sz="1800" b="1" kern="1200" dirty="0" err="1">
              <a:latin typeface="Arial Unicode MS" pitchFamily="34" charset="-128"/>
              <a:ea typeface="Arial Unicode MS" pitchFamily="34" charset="-128"/>
              <a:cs typeface="Arial Unicode MS" pitchFamily="34" charset="-128"/>
            </a:rPr>
            <a:t>Penelitian</a:t>
          </a:r>
          <a:r>
            <a:rPr lang="en-US" sz="1800" b="1" kern="1200" dirty="0">
              <a:latin typeface="Arial Unicode MS" pitchFamily="34" charset="-128"/>
              <a:ea typeface="Arial Unicode MS" pitchFamily="34" charset="-128"/>
              <a:cs typeface="Arial Unicode MS" pitchFamily="34" charset="-128"/>
            </a:rPr>
            <a:t> </a:t>
          </a:r>
          <a:r>
            <a:rPr lang="en-US" sz="1800" b="1" kern="1200" dirty="0" err="1">
              <a:latin typeface="Arial Unicode MS" pitchFamily="34" charset="-128"/>
              <a:ea typeface="Arial Unicode MS" pitchFamily="34" charset="-128"/>
              <a:cs typeface="Arial Unicode MS" pitchFamily="34" charset="-128"/>
            </a:rPr>
            <a:t>Kualitatif</a:t>
          </a:r>
          <a:endParaRPr lang="en-US" sz="1800" b="1" kern="1200" dirty="0">
            <a:latin typeface="Arial Unicode MS" pitchFamily="34" charset="-128"/>
            <a:ea typeface="Arial Unicode MS" pitchFamily="34" charset="-128"/>
            <a:cs typeface="Arial Unicode MS" pitchFamily="34" charset="-128"/>
          </a:endParaRPr>
        </a:p>
      </dsp:txBody>
      <dsp:txXfrm>
        <a:off x="122433" y="1784518"/>
        <a:ext cx="2893964" cy="904363"/>
      </dsp:txXfrm>
    </dsp:sp>
    <dsp:sp modelId="{B467668D-4C84-4C24-B1EC-D9D5081471A7}">
      <dsp:nvSpPr>
        <dsp:cNvPr id="0" name=""/>
        <dsp:cNvSpPr/>
      </dsp:nvSpPr>
      <dsp:spPr>
        <a:xfrm>
          <a:off x="1851" y="1653887"/>
          <a:ext cx="633054" cy="949582"/>
        </a:xfrm>
        <a:prstGeom prst="rect">
          <a:avLst/>
        </a:prstGeom>
        <a:blipFill rotWithShape="1">
          <a:blip xmlns:r="http://schemas.openxmlformats.org/officeDocument/2006/relationships" r:embed="rId4"/>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49095F-7CE6-447A-8360-32F0D847E6B1}">
      <dsp:nvSpPr>
        <dsp:cNvPr id="0" name=""/>
        <dsp:cNvSpPr/>
      </dsp:nvSpPr>
      <dsp:spPr>
        <a:xfrm>
          <a:off x="3241338" y="1784518"/>
          <a:ext cx="2893964" cy="904363"/>
        </a:xfrm>
        <a:prstGeom prst="rect">
          <a:avLst/>
        </a:prstGeom>
        <a:solidFill>
          <a:srgbClr val="FF0000">
            <a:alpha val="40000"/>
          </a:srgb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2556"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err="1">
              <a:latin typeface="Arial Unicode MS" pitchFamily="34" charset="-128"/>
              <a:ea typeface="Arial Unicode MS" pitchFamily="34" charset="-128"/>
              <a:cs typeface="Arial Unicode MS" pitchFamily="34" charset="-128"/>
            </a:rPr>
            <a:t>Etika</a:t>
          </a:r>
          <a:r>
            <a:rPr lang="en-US" sz="1800" b="1" kern="1200" dirty="0">
              <a:latin typeface="Arial Unicode MS" pitchFamily="34" charset="-128"/>
              <a:ea typeface="Arial Unicode MS" pitchFamily="34" charset="-128"/>
              <a:cs typeface="Arial Unicode MS" pitchFamily="34" charset="-128"/>
            </a:rPr>
            <a:t> </a:t>
          </a:r>
          <a:r>
            <a:rPr lang="en-US" sz="1800" b="1" kern="1200" dirty="0" err="1">
              <a:latin typeface="Arial Unicode MS" pitchFamily="34" charset="-128"/>
              <a:ea typeface="Arial Unicode MS" pitchFamily="34" charset="-128"/>
              <a:cs typeface="Arial Unicode MS" pitchFamily="34" charset="-128"/>
            </a:rPr>
            <a:t>Penelitian</a:t>
          </a:r>
          <a:endParaRPr lang="en-US" sz="1800" b="1" kern="1200" dirty="0">
            <a:latin typeface="Arial Unicode MS" pitchFamily="34" charset="-128"/>
            <a:ea typeface="Arial Unicode MS" pitchFamily="34" charset="-128"/>
            <a:cs typeface="Arial Unicode MS" pitchFamily="34" charset="-128"/>
          </a:endParaRPr>
        </a:p>
      </dsp:txBody>
      <dsp:txXfrm>
        <a:off x="3241338" y="1784518"/>
        <a:ext cx="2893964" cy="904363"/>
      </dsp:txXfrm>
    </dsp:sp>
    <dsp:sp modelId="{794197D5-DFC9-48BD-8E86-45A54E670E4A}">
      <dsp:nvSpPr>
        <dsp:cNvPr id="0" name=""/>
        <dsp:cNvSpPr/>
      </dsp:nvSpPr>
      <dsp:spPr>
        <a:xfrm>
          <a:off x="3120756" y="1653887"/>
          <a:ext cx="633054" cy="949582"/>
        </a:xfrm>
        <a:prstGeom prst="rect">
          <a:avLst/>
        </a:prstGeom>
        <a:blipFill rotWithShape="1">
          <a:blip xmlns:r="http://schemas.openxmlformats.org/officeDocument/2006/relationships" r:embed="rId5"/>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5620CA-5FB3-4118-92DE-19EE4DFEE490}">
      <dsp:nvSpPr>
        <dsp:cNvPr id="0" name=""/>
        <dsp:cNvSpPr/>
      </dsp:nvSpPr>
      <dsp:spPr>
        <a:xfrm>
          <a:off x="6360242" y="1784518"/>
          <a:ext cx="2893964" cy="904363"/>
        </a:xfrm>
        <a:prstGeom prst="rect">
          <a:avLst/>
        </a:prstGeom>
        <a:solidFill>
          <a:schemeClr val="accent6">
            <a:lumMod val="60000"/>
            <a:lumOff val="40000"/>
            <a:alpha val="4000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2556"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err="1">
              <a:latin typeface="Arial Unicode MS" pitchFamily="34" charset="-128"/>
              <a:ea typeface="Arial Unicode MS" pitchFamily="34" charset="-128"/>
              <a:cs typeface="Arial Unicode MS" pitchFamily="34" charset="-128"/>
            </a:rPr>
            <a:t>Sistematika</a:t>
          </a:r>
          <a:r>
            <a:rPr lang="en-US" sz="1800" b="1" kern="1200" dirty="0">
              <a:latin typeface="Arial Unicode MS" pitchFamily="34" charset="-128"/>
              <a:ea typeface="Arial Unicode MS" pitchFamily="34" charset="-128"/>
              <a:cs typeface="Arial Unicode MS" pitchFamily="34" charset="-128"/>
            </a:rPr>
            <a:t> Bab I </a:t>
          </a:r>
          <a:r>
            <a:rPr lang="en-US" sz="1800" b="1" kern="1200" dirty="0" err="1">
              <a:latin typeface="Arial Unicode MS" pitchFamily="34" charset="-128"/>
              <a:ea typeface="Arial Unicode MS" pitchFamily="34" charset="-128"/>
              <a:cs typeface="Arial Unicode MS" pitchFamily="34" charset="-128"/>
            </a:rPr>
            <a:t>Penelitian</a:t>
          </a:r>
          <a:endParaRPr lang="en-US" sz="1800" b="1" kern="1200" dirty="0">
            <a:latin typeface="Arial Unicode MS" pitchFamily="34" charset="-128"/>
            <a:ea typeface="Arial Unicode MS" pitchFamily="34" charset="-128"/>
            <a:cs typeface="Arial Unicode MS" pitchFamily="34" charset="-128"/>
          </a:endParaRPr>
        </a:p>
      </dsp:txBody>
      <dsp:txXfrm>
        <a:off x="6360242" y="1784518"/>
        <a:ext cx="2893964" cy="904363"/>
      </dsp:txXfrm>
    </dsp:sp>
    <dsp:sp modelId="{9C0F114C-A5EE-4624-B5AF-E006969983FC}">
      <dsp:nvSpPr>
        <dsp:cNvPr id="0" name=""/>
        <dsp:cNvSpPr/>
      </dsp:nvSpPr>
      <dsp:spPr>
        <a:xfrm>
          <a:off x="6239660" y="1653887"/>
          <a:ext cx="633054" cy="949582"/>
        </a:xfrm>
        <a:prstGeom prst="rect">
          <a:avLst/>
        </a:prstGeom>
        <a:blipFill rotWithShape="1">
          <a:blip xmlns:r="http://schemas.openxmlformats.org/officeDocument/2006/relationships" r:embed="rId6"/>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098A1D-3163-4F81-820A-C9B64494244E}">
      <dsp:nvSpPr>
        <dsp:cNvPr id="0" name=""/>
        <dsp:cNvSpPr/>
      </dsp:nvSpPr>
      <dsp:spPr>
        <a:xfrm>
          <a:off x="460905" y="1047"/>
          <a:ext cx="3479899" cy="2087939"/>
        </a:xfrm>
        <a:prstGeom prst="rect">
          <a:avLst/>
        </a:prstGeom>
        <a:gradFill rotWithShape="0">
          <a:gsLst>
            <a:gs pos="0">
              <a:schemeClr val="accent3">
                <a:hueOff val="0"/>
                <a:satOff val="0"/>
                <a:lumOff val="0"/>
                <a:alphaOff val="0"/>
                <a:tint val="60000"/>
                <a:lumMod val="110000"/>
              </a:schemeClr>
            </a:gs>
            <a:gs pos="100000">
              <a:schemeClr val="accent3">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Amati </a:t>
          </a:r>
          <a:r>
            <a:rPr lang="en-US" sz="3500" kern="1200" dirty="0" err="1"/>
            <a:t>lingkungan</a:t>
          </a:r>
          <a:r>
            <a:rPr lang="en-US" sz="3500" kern="1200" dirty="0"/>
            <a:t> </a:t>
          </a:r>
          <a:r>
            <a:rPr lang="en-US" sz="3500" kern="1200" dirty="0" err="1"/>
            <a:t>dan</a:t>
          </a:r>
          <a:r>
            <a:rPr lang="en-US" sz="3500" kern="1200" dirty="0"/>
            <a:t> </a:t>
          </a:r>
          <a:r>
            <a:rPr lang="en-US" sz="3500" kern="1200" dirty="0" err="1"/>
            <a:t>kondisi</a:t>
          </a:r>
          <a:r>
            <a:rPr lang="en-US" sz="3500" kern="1200" dirty="0"/>
            <a:t> </a:t>
          </a:r>
          <a:r>
            <a:rPr lang="en-US" sz="3500" kern="1200" dirty="0" err="1"/>
            <a:t>sekitar</a:t>
          </a:r>
          <a:endParaRPr lang="en-US" sz="3500" kern="1200" dirty="0"/>
        </a:p>
      </dsp:txBody>
      <dsp:txXfrm>
        <a:off x="460905" y="1047"/>
        <a:ext cx="3479899" cy="2087939"/>
      </dsp:txXfrm>
    </dsp:sp>
    <dsp:sp modelId="{55296A71-4F59-44EE-9DF7-84AAD5F2C0A9}">
      <dsp:nvSpPr>
        <dsp:cNvPr id="0" name=""/>
        <dsp:cNvSpPr/>
      </dsp:nvSpPr>
      <dsp:spPr>
        <a:xfrm>
          <a:off x="4288794" y="30528"/>
          <a:ext cx="3479899" cy="2087939"/>
        </a:xfrm>
        <a:prstGeom prst="rect">
          <a:avLst/>
        </a:prstGeom>
        <a:gradFill rotWithShape="0">
          <a:gsLst>
            <a:gs pos="0">
              <a:schemeClr val="accent3">
                <a:hueOff val="-4109389"/>
                <a:satOff val="4187"/>
                <a:lumOff val="-785"/>
                <a:alphaOff val="0"/>
                <a:tint val="60000"/>
                <a:lumMod val="110000"/>
              </a:schemeClr>
            </a:gs>
            <a:gs pos="100000">
              <a:schemeClr val="accent3">
                <a:hueOff val="-4109389"/>
                <a:satOff val="4187"/>
                <a:lumOff val="-785"/>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err="1"/>
            <a:t>Konsumsi</a:t>
          </a:r>
          <a:r>
            <a:rPr lang="en-US" sz="3500" kern="1200" dirty="0"/>
            <a:t> </a:t>
          </a:r>
          <a:r>
            <a:rPr lang="en-US" sz="3500" kern="1200" dirty="0" err="1"/>
            <a:t>berbagai</a:t>
          </a:r>
          <a:r>
            <a:rPr lang="en-US" sz="3500" kern="1200" dirty="0"/>
            <a:t> </a:t>
          </a:r>
          <a:r>
            <a:rPr lang="en-US" sz="3500" kern="1200" dirty="0" err="1"/>
            <a:t>sumber</a:t>
          </a:r>
          <a:r>
            <a:rPr lang="en-US" sz="3500" kern="1200" dirty="0"/>
            <a:t> </a:t>
          </a:r>
          <a:r>
            <a:rPr lang="en-US" sz="3500" kern="1200" dirty="0" err="1"/>
            <a:t>informasi</a:t>
          </a:r>
          <a:r>
            <a:rPr lang="en-US" sz="3500" kern="1200" dirty="0"/>
            <a:t> </a:t>
          </a:r>
          <a:r>
            <a:rPr lang="en-US" sz="3500" kern="1200" dirty="0" err="1"/>
            <a:t>dari</a:t>
          </a:r>
          <a:r>
            <a:rPr lang="en-US" sz="3500" kern="1200" dirty="0"/>
            <a:t> </a:t>
          </a:r>
          <a:r>
            <a:rPr lang="en-US" sz="3500" kern="1200" dirty="0" err="1"/>
            <a:t>berbagai</a:t>
          </a:r>
          <a:r>
            <a:rPr lang="en-US" sz="3500" kern="1200" dirty="0"/>
            <a:t> media</a:t>
          </a:r>
        </a:p>
      </dsp:txBody>
      <dsp:txXfrm>
        <a:off x="4288794" y="30528"/>
        <a:ext cx="3479899" cy="2087939"/>
      </dsp:txXfrm>
    </dsp:sp>
    <dsp:sp modelId="{28F36D5D-A9BB-4F3D-95F2-CECB058D5AAB}">
      <dsp:nvSpPr>
        <dsp:cNvPr id="0" name=""/>
        <dsp:cNvSpPr/>
      </dsp:nvSpPr>
      <dsp:spPr>
        <a:xfrm>
          <a:off x="460905" y="2436976"/>
          <a:ext cx="3479899" cy="2087939"/>
        </a:xfrm>
        <a:prstGeom prst="rect">
          <a:avLst/>
        </a:prstGeom>
        <a:gradFill rotWithShape="0">
          <a:gsLst>
            <a:gs pos="0">
              <a:schemeClr val="accent3">
                <a:hueOff val="-8218778"/>
                <a:satOff val="8375"/>
                <a:lumOff val="-1569"/>
                <a:alphaOff val="0"/>
                <a:tint val="60000"/>
                <a:lumMod val="110000"/>
              </a:schemeClr>
            </a:gs>
            <a:gs pos="100000">
              <a:schemeClr val="accent3">
                <a:hueOff val="-8218778"/>
                <a:satOff val="8375"/>
                <a:lumOff val="-1569"/>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Baca </a:t>
          </a:r>
          <a:r>
            <a:rPr lang="en-US" sz="3500" kern="1200" dirty="0" err="1"/>
            <a:t>jurnal</a:t>
          </a:r>
          <a:r>
            <a:rPr lang="en-US" sz="3500" kern="1200" dirty="0"/>
            <a:t> </a:t>
          </a:r>
          <a:r>
            <a:rPr lang="en-US" sz="3500" kern="1200" dirty="0" err="1"/>
            <a:t>penelitian</a:t>
          </a:r>
          <a:endParaRPr lang="en-US" sz="3500" kern="1200" dirty="0"/>
        </a:p>
      </dsp:txBody>
      <dsp:txXfrm>
        <a:off x="460905" y="2436976"/>
        <a:ext cx="3479899" cy="2087939"/>
      </dsp:txXfrm>
    </dsp:sp>
    <dsp:sp modelId="{5E767FB8-B4DF-4967-93A4-DFBBB1093F1B}">
      <dsp:nvSpPr>
        <dsp:cNvPr id="0" name=""/>
        <dsp:cNvSpPr/>
      </dsp:nvSpPr>
      <dsp:spPr>
        <a:xfrm>
          <a:off x="4288794" y="2436976"/>
          <a:ext cx="3479899" cy="2087939"/>
        </a:xfrm>
        <a:prstGeom prst="rect">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err="1"/>
            <a:t>Diskusi</a:t>
          </a:r>
          <a:r>
            <a:rPr lang="en-US" sz="3500" kern="1200" dirty="0"/>
            <a:t> </a:t>
          </a:r>
          <a:r>
            <a:rPr lang="en-US" sz="3500" kern="1200" dirty="0" err="1"/>
            <a:t>atau</a:t>
          </a:r>
          <a:r>
            <a:rPr lang="en-US" sz="3500" kern="1200" dirty="0"/>
            <a:t> brainstorming</a:t>
          </a:r>
        </a:p>
      </dsp:txBody>
      <dsp:txXfrm>
        <a:off x="4288794" y="2436976"/>
        <a:ext cx="3479899" cy="20879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83701-9428-4605-B0E7-FD17566FB257}">
      <dsp:nvSpPr>
        <dsp:cNvPr id="0" name=""/>
        <dsp:cNvSpPr/>
      </dsp:nvSpPr>
      <dsp:spPr>
        <a:xfrm>
          <a:off x="1925" y="0"/>
          <a:ext cx="2018172" cy="4572000"/>
        </a:xfrm>
        <a:prstGeom prst="roundRect">
          <a:avLst>
            <a:gd name="adj" fmla="val 10000"/>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af-ZA" sz="1900" kern="1200"/>
            <a:t>Terjadi kesenjangan antara kenyataan  (das sein) dengan harapan (das sollen)</a:t>
          </a:r>
          <a:endParaRPr lang="en-US" sz="1900" kern="1200"/>
        </a:p>
      </dsp:txBody>
      <dsp:txXfrm>
        <a:off x="1925" y="1828800"/>
        <a:ext cx="2018172" cy="1828800"/>
      </dsp:txXfrm>
    </dsp:sp>
    <dsp:sp modelId="{A29D7C09-4D78-4863-9D8D-A865FE4D48F4}">
      <dsp:nvSpPr>
        <dsp:cNvPr id="0" name=""/>
        <dsp:cNvSpPr/>
      </dsp:nvSpPr>
      <dsp:spPr>
        <a:xfrm>
          <a:off x="249773" y="274320"/>
          <a:ext cx="1522476" cy="1522476"/>
        </a:xfrm>
        <a:prstGeom prst="ellipse">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7AA3FFD2-A01B-44B5-A914-91958043DDF2}">
      <dsp:nvSpPr>
        <dsp:cNvPr id="0" name=""/>
        <dsp:cNvSpPr/>
      </dsp:nvSpPr>
      <dsp:spPr>
        <a:xfrm>
          <a:off x="2080642" y="0"/>
          <a:ext cx="2018172" cy="4572000"/>
        </a:xfrm>
        <a:prstGeom prst="roundRect">
          <a:avLst>
            <a:gd name="adj" fmla="val 10000"/>
          </a:avLst>
        </a:prstGeom>
        <a:solidFill>
          <a:schemeClr val="accent3">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af-ZA" sz="1900" kern="1200"/>
            <a:t>Terjadi kontradiksi antar empiri yang relevan</a:t>
          </a:r>
          <a:endParaRPr lang="en-US" sz="1900" kern="1200"/>
        </a:p>
      </dsp:txBody>
      <dsp:txXfrm>
        <a:off x="2080642" y="1828800"/>
        <a:ext cx="2018172" cy="1828800"/>
      </dsp:txXfrm>
    </dsp:sp>
    <dsp:sp modelId="{31BFF831-4CD7-4B58-943F-B50016F603B8}">
      <dsp:nvSpPr>
        <dsp:cNvPr id="0" name=""/>
        <dsp:cNvSpPr/>
      </dsp:nvSpPr>
      <dsp:spPr>
        <a:xfrm>
          <a:off x="2328490" y="274320"/>
          <a:ext cx="1522476" cy="1522476"/>
        </a:xfrm>
        <a:prstGeom prst="ellipse">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09BB04C8-FDC1-4AF3-9B2D-1BBA03C9526B}">
      <dsp:nvSpPr>
        <dsp:cNvPr id="0" name=""/>
        <dsp:cNvSpPr/>
      </dsp:nvSpPr>
      <dsp:spPr>
        <a:xfrm>
          <a:off x="4159360" y="0"/>
          <a:ext cx="2018172" cy="4572000"/>
        </a:xfrm>
        <a:prstGeom prst="roundRect">
          <a:avLst>
            <a:gd name="adj" fmla="val 10000"/>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af-ZA" sz="1900" kern="1200" dirty="0"/>
            <a:t>Terjadi ketidakcocokan antara teori dengan realitas</a:t>
          </a:r>
          <a:endParaRPr lang="en-US" sz="1900" kern="1200" dirty="0"/>
        </a:p>
      </dsp:txBody>
      <dsp:txXfrm>
        <a:off x="4159360" y="1828800"/>
        <a:ext cx="2018172" cy="1828800"/>
      </dsp:txXfrm>
    </dsp:sp>
    <dsp:sp modelId="{4018C36A-6B03-4626-84EC-AE6B15ABFD84}">
      <dsp:nvSpPr>
        <dsp:cNvPr id="0" name=""/>
        <dsp:cNvSpPr/>
      </dsp:nvSpPr>
      <dsp:spPr>
        <a:xfrm>
          <a:off x="4407208" y="274320"/>
          <a:ext cx="1522476" cy="1522476"/>
        </a:xfrm>
        <a:prstGeom prst="ellipse">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A8805CDF-0758-4D5C-B9C9-1777A5B30ABA}">
      <dsp:nvSpPr>
        <dsp:cNvPr id="0" name=""/>
        <dsp:cNvSpPr/>
      </dsp:nvSpPr>
      <dsp:spPr>
        <a:xfrm>
          <a:off x="6238077" y="0"/>
          <a:ext cx="2018172" cy="4572000"/>
        </a:xfrm>
        <a:prstGeom prst="roundRect">
          <a:avLst>
            <a:gd name="adj" fmla="val 10000"/>
          </a:avLst>
        </a:prstGeom>
        <a:solidFill>
          <a:srgbClr val="FF00F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af-ZA" sz="1900" kern="1200" dirty="0"/>
            <a:t>Konsekuensi logisnya belum diketahui atau belum dapat dipertanggung jawabkan</a:t>
          </a:r>
          <a:endParaRPr lang="en-US" sz="1900" kern="1200" dirty="0"/>
        </a:p>
      </dsp:txBody>
      <dsp:txXfrm>
        <a:off x="6238077" y="1828800"/>
        <a:ext cx="2018172" cy="1828800"/>
      </dsp:txXfrm>
    </dsp:sp>
    <dsp:sp modelId="{305ABAB8-2543-44C7-B73F-B7A0CF21564C}">
      <dsp:nvSpPr>
        <dsp:cNvPr id="0" name=""/>
        <dsp:cNvSpPr/>
      </dsp:nvSpPr>
      <dsp:spPr>
        <a:xfrm>
          <a:off x="6485925" y="274320"/>
          <a:ext cx="1522476" cy="1522476"/>
        </a:xfrm>
        <a:prstGeom prst="ellipse">
          <a:avLst/>
        </a:prstGeom>
        <a:blipFill rotWithShape="1">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5188F0CD-01AA-4367-B725-5648FA05C78F}">
      <dsp:nvSpPr>
        <dsp:cNvPr id="0" name=""/>
        <dsp:cNvSpPr/>
      </dsp:nvSpPr>
      <dsp:spPr>
        <a:xfrm>
          <a:off x="330326" y="3657600"/>
          <a:ext cx="7597521" cy="685800"/>
        </a:xfrm>
        <a:prstGeom prst="leftRightArrow">
          <a:avLst/>
        </a:prstGeom>
        <a:gradFill rotWithShape="0">
          <a:gsLst>
            <a:gs pos="0">
              <a:schemeClr val="accent2">
                <a:tint val="55000"/>
                <a:hueOff val="0"/>
                <a:satOff val="0"/>
                <a:lumOff val="0"/>
                <a:alphaOff val="0"/>
                <a:tint val="60000"/>
                <a:lumMod val="110000"/>
              </a:schemeClr>
            </a:gs>
            <a:gs pos="100000">
              <a:schemeClr val="accent2">
                <a:tint val="55000"/>
                <a:hueOff val="0"/>
                <a:satOff val="0"/>
                <a:lumOff val="0"/>
                <a:alphaOff val="0"/>
                <a:tint val="82000"/>
              </a:schemeClr>
            </a:gs>
          </a:gsLst>
          <a:lin ang="5400000" scaled="0"/>
        </a:gra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230AF-5A15-4047-AD26-D41847AF3F09}">
      <dsp:nvSpPr>
        <dsp:cNvPr id="0" name=""/>
        <dsp:cNvSpPr/>
      </dsp:nvSpPr>
      <dsp:spPr>
        <a:xfrm>
          <a:off x="0" y="8014"/>
          <a:ext cx="4636994" cy="1240200"/>
        </a:xfrm>
        <a:prstGeom prst="roundRect">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1930" tIns="201930" rIns="201930" bIns="201930" numCol="1" spcCol="1270" anchor="ctr" anchorCtr="0">
          <a:noAutofit/>
        </a:bodyPr>
        <a:lstStyle/>
        <a:p>
          <a:pPr marL="0" lvl="0" indent="0" algn="l" defTabSz="2355850" rtl="0">
            <a:lnSpc>
              <a:spcPct val="90000"/>
            </a:lnSpc>
            <a:spcBef>
              <a:spcPct val="0"/>
            </a:spcBef>
            <a:spcAft>
              <a:spcPct val="35000"/>
            </a:spcAft>
            <a:buNone/>
          </a:pPr>
          <a:r>
            <a:rPr lang="en-US" sz="5300" kern="1200"/>
            <a:t>OBSERVASI</a:t>
          </a:r>
        </a:p>
      </dsp:txBody>
      <dsp:txXfrm>
        <a:off x="60542" y="68556"/>
        <a:ext cx="4515910" cy="1119116"/>
      </dsp:txXfrm>
    </dsp:sp>
    <dsp:sp modelId="{F0865CE3-A464-4137-9A24-DB1F95DDFC9B}">
      <dsp:nvSpPr>
        <dsp:cNvPr id="0" name=""/>
        <dsp:cNvSpPr/>
      </dsp:nvSpPr>
      <dsp:spPr>
        <a:xfrm>
          <a:off x="0" y="1384724"/>
          <a:ext cx="4636994" cy="1240200"/>
        </a:xfrm>
        <a:prstGeom prst="roundRect">
          <a:avLst/>
        </a:prstGeom>
        <a:solidFill>
          <a:srgbClr val="00B0F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1930" tIns="201930" rIns="201930" bIns="201930" numCol="1" spcCol="1270" anchor="ctr" anchorCtr="0">
          <a:noAutofit/>
        </a:bodyPr>
        <a:lstStyle/>
        <a:p>
          <a:pPr marL="0" lvl="0" indent="0" algn="l" defTabSz="2355850" rtl="0">
            <a:lnSpc>
              <a:spcPct val="90000"/>
            </a:lnSpc>
            <a:spcBef>
              <a:spcPct val="0"/>
            </a:spcBef>
            <a:spcAft>
              <a:spcPct val="35000"/>
            </a:spcAft>
            <a:buNone/>
          </a:pPr>
          <a:r>
            <a:rPr lang="en-US" sz="5300" kern="1200"/>
            <a:t>PRASURVAI</a:t>
          </a:r>
        </a:p>
      </dsp:txBody>
      <dsp:txXfrm>
        <a:off x="60542" y="1445266"/>
        <a:ext cx="4515910" cy="111911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8/25/2019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8/25/2019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3926C-CFF8-452F-9500-E2C558F6B71C}"/>
              </a:ext>
            </a:extLst>
          </p:cNvPr>
          <p:cNvSpPr>
            <a:spLocks noGrp="1"/>
          </p:cNvSpPr>
          <p:nvPr>
            <p:ph type="ctrTitle"/>
          </p:nvPr>
        </p:nvSpPr>
        <p:spPr>
          <a:xfrm>
            <a:off x="2692398" y="1667435"/>
            <a:ext cx="6815669" cy="1719229"/>
          </a:xfrm>
        </p:spPr>
        <p:txBody>
          <a:bodyPr/>
          <a:lstStyle/>
          <a:p>
            <a:r>
              <a:rPr lang="en-US" sz="3600" b="1" dirty="0">
                <a:solidFill>
                  <a:schemeClr val="accent4">
                    <a:lumMod val="75000"/>
                  </a:schemeClr>
                </a:solidFill>
                <a:effectLst>
                  <a:outerShdw blurRad="38100" dist="38100" dir="2700000" algn="tl">
                    <a:srgbClr val="000000">
                      <a:alpha val="43137"/>
                    </a:srgbClr>
                  </a:outerShdw>
                </a:effectLst>
              </a:rPr>
              <a:t>COM-305</a:t>
            </a:r>
            <a:r>
              <a:rPr lang="en-US" b="1" dirty="0">
                <a:solidFill>
                  <a:schemeClr val="accent4">
                    <a:lumMod val="75000"/>
                  </a:schemeClr>
                </a:solidFill>
                <a:effectLst>
                  <a:outerShdw blurRad="38100" dist="38100" dir="2700000" algn="tl">
                    <a:srgbClr val="000000">
                      <a:alpha val="43137"/>
                    </a:srgbClr>
                  </a:outerShdw>
                </a:effectLst>
              </a:rPr>
              <a:t> </a:t>
            </a:r>
            <a:br>
              <a:rPr lang="en-US" dirty="0"/>
            </a:br>
            <a:r>
              <a:rPr lang="en-US" sz="3600" b="1" dirty="0">
                <a:solidFill>
                  <a:schemeClr val="accent4">
                    <a:lumMod val="75000"/>
                  </a:schemeClr>
                </a:solidFill>
                <a:effectLst>
                  <a:outerShdw blurRad="38100" dist="38100" dir="2700000" algn="tl">
                    <a:srgbClr val="000000">
                      <a:alpha val="43137"/>
                    </a:srgbClr>
                  </a:outerShdw>
                </a:effectLst>
              </a:rPr>
              <a:t>METODOLOGI PENELITIAN KUALITATIF</a:t>
            </a:r>
          </a:p>
        </p:txBody>
      </p:sp>
      <p:sp>
        <p:nvSpPr>
          <p:cNvPr id="3" name="Subtitle 2">
            <a:extLst>
              <a:ext uri="{FF2B5EF4-FFF2-40B4-BE49-F238E27FC236}">
                <a16:creationId xmlns:a16="http://schemas.microsoft.com/office/drawing/2014/main" id="{A216D88D-8242-4D9D-9BE3-F974A4DFF79D}"/>
              </a:ext>
            </a:extLst>
          </p:cNvPr>
          <p:cNvSpPr>
            <a:spLocks noGrp="1"/>
          </p:cNvSpPr>
          <p:nvPr>
            <p:ph type="subTitle" idx="1"/>
          </p:nvPr>
        </p:nvSpPr>
        <p:spPr/>
        <p:txBody>
          <a:bodyPr>
            <a:normAutofit/>
          </a:bodyPr>
          <a:lstStyle/>
          <a:p>
            <a:r>
              <a:rPr lang="en-US" b="1" dirty="0"/>
              <a:t>2019-2020</a:t>
            </a:r>
          </a:p>
          <a:p>
            <a:endParaRPr lang="en-US" b="1" dirty="0"/>
          </a:p>
          <a:p>
            <a:pPr algn="r"/>
            <a:r>
              <a:rPr lang="en-US" sz="1400" b="1" dirty="0"/>
              <a:t>Dr Sri </a:t>
            </a:r>
            <a:r>
              <a:rPr lang="en-US" sz="1400" b="1" dirty="0" err="1"/>
              <a:t>Wijayanti</a:t>
            </a:r>
            <a:r>
              <a:rPr lang="en-US" sz="1400" b="1" dirty="0"/>
              <a:t>. </a:t>
            </a:r>
            <a:r>
              <a:rPr lang="en-US" sz="1400" b="1" dirty="0" err="1"/>
              <a:t>M.Si</a:t>
            </a:r>
            <a:endParaRPr lang="en-US" sz="1400" b="1" dirty="0"/>
          </a:p>
        </p:txBody>
      </p:sp>
    </p:spTree>
    <p:extLst>
      <p:ext uri="{BB962C8B-B14F-4D97-AF65-F5344CB8AC3E}">
        <p14:creationId xmlns:p14="http://schemas.microsoft.com/office/powerpoint/2010/main" val="1619013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558B6-3B8C-4EF6-93DE-6B303269A36B}"/>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KONTEN MATERI </a:t>
            </a:r>
          </a:p>
        </p:txBody>
      </p:sp>
      <p:graphicFrame>
        <p:nvGraphicFramePr>
          <p:cNvPr id="3" name="Content Placeholder 3">
            <a:extLst>
              <a:ext uri="{FF2B5EF4-FFF2-40B4-BE49-F238E27FC236}">
                <a16:creationId xmlns:a16="http://schemas.microsoft.com/office/drawing/2014/main" id="{21C73C48-51E5-42A7-9B71-C517AEE85798}"/>
              </a:ext>
            </a:extLst>
          </p:cNvPr>
          <p:cNvGraphicFramePr>
            <a:graphicFrameLocks noGrp="1"/>
          </p:cNvGraphicFramePr>
          <p:nvPr>
            <p:extLst>
              <p:ext uri="{D42A27DB-BD31-4B8C-83A1-F6EECF244321}">
                <p14:modId xmlns:p14="http://schemas.microsoft.com/office/powerpoint/2010/main" val="1076152293"/>
              </p:ext>
            </p:extLst>
          </p:nvPr>
        </p:nvGraphicFramePr>
        <p:xfrm>
          <a:off x="1467970" y="1826862"/>
          <a:ext cx="9256059" cy="3204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5660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508A-3BE4-4A9C-8D07-7CD8FCA4CF1F}"/>
              </a:ext>
            </a:extLst>
          </p:cNvPr>
          <p:cNvSpPr>
            <a:spLocks noGrp="1"/>
          </p:cNvSpPr>
          <p:nvPr>
            <p:ph type="title"/>
          </p:nvPr>
        </p:nvSpPr>
        <p:spPr/>
        <p:txBody>
          <a:bodyPr/>
          <a:lstStyle/>
          <a:p>
            <a:r>
              <a:rPr lang="en-US" dirty="0" err="1"/>
              <a:t>Rencana</a:t>
            </a:r>
            <a:r>
              <a:rPr lang="en-US" dirty="0"/>
              <a:t> </a:t>
            </a:r>
            <a:r>
              <a:rPr lang="en-US" dirty="0" err="1"/>
              <a:t>Pembelajaran</a:t>
            </a:r>
            <a:r>
              <a:rPr lang="en-US" dirty="0"/>
              <a:t> Semester (RPS)</a:t>
            </a:r>
          </a:p>
        </p:txBody>
      </p:sp>
      <p:sp>
        <p:nvSpPr>
          <p:cNvPr id="4" name="Rectangle 3">
            <a:extLst>
              <a:ext uri="{FF2B5EF4-FFF2-40B4-BE49-F238E27FC236}">
                <a16:creationId xmlns:a16="http://schemas.microsoft.com/office/drawing/2014/main" id="{41928D66-BF9D-4D35-87D5-C5F4C7D46216}"/>
              </a:ext>
            </a:extLst>
          </p:cNvPr>
          <p:cNvSpPr/>
          <p:nvPr/>
        </p:nvSpPr>
        <p:spPr>
          <a:xfrm>
            <a:off x="2015069" y="1277815"/>
            <a:ext cx="633054" cy="949582"/>
          </a:xfrm>
          <a:prstGeom prst="rect">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806968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DC4353-AA03-4927-A703-704CC2B93DF8}"/>
              </a:ext>
            </a:extLst>
          </p:cNvPr>
          <p:cNvPicPr>
            <a:picLocks noChangeAspect="1"/>
          </p:cNvPicPr>
          <p:nvPr/>
        </p:nvPicPr>
        <p:blipFill>
          <a:blip r:embed="rId2"/>
          <a:stretch>
            <a:fillRect/>
          </a:stretch>
        </p:blipFill>
        <p:spPr>
          <a:xfrm>
            <a:off x="779226" y="591669"/>
            <a:ext cx="10637327" cy="5795683"/>
          </a:xfrm>
          <a:prstGeom prst="rect">
            <a:avLst/>
          </a:prstGeom>
        </p:spPr>
      </p:pic>
    </p:spTree>
    <p:extLst>
      <p:ext uri="{BB962C8B-B14F-4D97-AF65-F5344CB8AC3E}">
        <p14:creationId xmlns:p14="http://schemas.microsoft.com/office/powerpoint/2010/main" val="758765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64852-F6A0-4E8A-939F-0F6B6AD6DADA}"/>
              </a:ext>
            </a:extLst>
          </p:cNvPr>
          <p:cNvSpPr txBox="1">
            <a:spLocks/>
          </p:cNvSpPr>
          <p:nvPr/>
        </p:nvSpPr>
        <p:spPr>
          <a:xfrm>
            <a:off x="1876031" y="228141"/>
            <a:ext cx="8686643" cy="370703"/>
          </a:xfrm>
          <a:prstGeom prst="rect">
            <a:avLst/>
          </a:prstGeom>
        </p:spPr>
        <p:txBody>
          <a:bodyPr>
            <a:normAutofit fontScale="75000" lnSpcReduction="2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dirty="0" err="1"/>
              <a:t>Timeplan</a:t>
            </a:r>
            <a:r>
              <a:rPr lang="en-US" dirty="0"/>
              <a:t> </a:t>
            </a:r>
            <a:r>
              <a:rPr lang="en-US" dirty="0" err="1"/>
              <a:t>pengumpulan</a:t>
            </a:r>
            <a:r>
              <a:rPr lang="en-US" dirty="0"/>
              <a:t> </a:t>
            </a:r>
            <a:r>
              <a:rPr lang="en-US" dirty="0" err="1"/>
              <a:t>progres</a:t>
            </a:r>
            <a:r>
              <a:rPr lang="en-US" dirty="0"/>
              <a:t> </a:t>
            </a:r>
            <a:r>
              <a:rPr lang="en-US" dirty="0" err="1"/>
              <a:t>penelitian</a:t>
            </a:r>
            <a:endParaRPr lang="en-US" dirty="0"/>
          </a:p>
        </p:txBody>
      </p:sp>
      <p:graphicFrame>
        <p:nvGraphicFramePr>
          <p:cNvPr id="3" name="Table 2">
            <a:extLst>
              <a:ext uri="{FF2B5EF4-FFF2-40B4-BE49-F238E27FC236}">
                <a16:creationId xmlns:a16="http://schemas.microsoft.com/office/drawing/2014/main" id="{D415B424-0FF0-4F8D-A0C4-AA1478C6D461}"/>
              </a:ext>
            </a:extLst>
          </p:cNvPr>
          <p:cNvGraphicFramePr>
            <a:graphicFrameLocks noGrp="1"/>
          </p:cNvGraphicFramePr>
          <p:nvPr>
            <p:extLst>
              <p:ext uri="{D42A27DB-BD31-4B8C-83A1-F6EECF244321}">
                <p14:modId xmlns:p14="http://schemas.microsoft.com/office/powerpoint/2010/main" val="2873153080"/>
              </p:ext>
            </p:extLst>
          </p:nvPr>
        </p:nvGraphicFramePr>
        <p:xfrm>
          <a:off x="793376" y="598844"/>
          <a:ext cx="10690411" cy="5490366"/>
        </p:xfrm>
        <a:graphic>
          <a:graphicData uri="http://schemas.openxmlformats.org/drawingml/2006/table">
            <a:tbl>
              <a:tblPr firstRow="1" firstCol="1" bandRow="1">
                <a:tableStyleId>{5C22544A-7EE6-4342-B048-85BDC9FD1C3A}</a:tableStyleId>
              </a:tblPr>
              <a:tblGrid>
                <a:gridCol w="658750">
                  <a:extLst>
                    <a:ext uri="{9D8B030D-6E8A-4147-A177-3AD203B41FA5}">
                      <a16:colId xmlns:a16="http://schemas.microsoft.com/office/drawing/2014/main" val="32315534"/>
                    </a:ext>
                  </a:extLst>
                </a:gridCol>
                <a:gridCol w="4372061">
                  <a:extLst>
                    <a:ext uri="{9D8B030D-6E8A-4147-A177-3AD203B41FA5}">
                      <a16:colId xmlns:a16="http://schemas.microsoft.com/office/drawing/2014/main" val="1442012375"/>
                    </a:ext>
                  </a:extLst>
                </a:gridCol>
                <a:gridCol w="1401500">
                  <a:extLst>
                    <a:ext uri="{9D8B030D-6E8A-4147-A177-3AD203B41FA5}">
                      <a16:colId xmlns:a16="http://schemas.microsoft.com/office/drawing/2014/main" val="2159587913"/>
                    </a:ext>
                  </a:extLst>
                </a:gridCol>
                <a:gridCol w="1401500">
                  <a:extLst>
                    <a:ext uri="{9D8B030D-6E8A-4147-A177-3AD203B41FA5}">
                      <a16:colId xmlns:a16="http://schemas.microsoft.com/office/drawing/2014/main" val="17924999"/>
                    </a:ext>
                  </a:extLst>
                </a:gridCol>
                <a:gridCol w="1401500">
                  <a:extLst>
                    <a:ext uri="{9D8B030D-6E8A-4147-A177-3AD203B41FA5}">
                      <a16:colId xmlns:a16="http://schemas.microsoft.com/office/drawing/2014/main" val="170323090"/>
                    </a:ext>
                  </a:extLst>
                </a:gridCol>
                <a:gridCol w="1455100">
                  <a:extLst>
                    <a:ext uri="{9D8B030D-6E8A-4147-A177-3AD203B41FA5}">
                      <a16:colId xmlns:a16="http://schemas.microsoft.com/office/drawing/2014/main" val="4254371920"/>
                    </a:ext>
                  </a:extLst>
                </a:gridCol>
              </a:tblGrid>
              <a:tr h="231794">
                <a:tc rowSpan="2" gridSpan="2">
                  <a:txBody>
                    <a:bodyPr/>
                    <a:lstStyle/>
                    <a:p>
                      <a:pPr marL="0" marR="0" algn="ctr">
                        <a:lnSpc>
                          <a:spcPct val="107000"/>
                        </a:lnSpc>
                        <a:spcBef>
                          <a:spcPts val="0"/>
                        </a:spcBef>
                        <a:spcAft>
                          <a:spcPts val="0"/>
                        </a:spcAft>
                      </a:pPr>
                      <a:r>
                        <a:rPr lang="en-US" sz="1600" dirty="0" err="1">
                          <a:effectLst/>
                        </a:rPr>
                        <a:t>Perencanaan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nchor="ctr"/>
                </a:tc>
                <a:tc rowSpan="2" hMerge="1">
                  <a:txBody>
                    <a:bodyPr/>
                    <a:lstStyle/>
                    <a:p>
                      <a:endParaRPr lang="en-US"/>
                    </a:p>
                  </a:txBody>
                  <a:tcPr/>
                </a:tc>
                <a:tc gridSpan="4">
                  <a:txBody>
                    <a:bodyPr/>
                    <a:lstStyle/>
                    <a:p>
                      <a:pPr algn="ctr"/>
                      <a:r>
                        <a:rPr lang="en-US" dirty="0" err="1"/>
                        <a:t>Bulan</a:t>
                      </a:r>
                      <a:r>
                        <a:rPr lang="en-US" dirty="0"/>
                        <a:t> (2019)</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28058063"/>
                  </a:ext>
                </a:extLst>
              </a:tr>
              <a:tr h="231794">
                <a:tc gridSpan="2" vMerge="1">
                  <a:txBody>
                    <a:bodyPr/>
                    <a:lstStyle/>
                    <a:p>
                      <a:endParaRPr lang="en-US"/>
                    </a:p>
                  </a:txBody>
                  <a:tcPr/>
                </a:tc>
                <a:tc hMerge="1" vMerge="1">
                  <a:txBody>
                    <a:bodyPr/>
                    <a:lstStyle/>
                    <a:p>
                      <a:endParaRPr lang="en-US"/>
                    </a:p>
                  </a:txBody>
                  <a:tcPr/>
                </a:tc>
                <a:tc>
                  <a:txBody>
                    <a:bodyPr/>
                    <a:lstStyle/>
                    <a:p>
                      <a:pPr marL="0" marR="0" algn="ctr">
                        <a:lnSpc>
                          <a:spcPct val="107000"/>
                        </a:lnSpc>
                        <a:spcBef>
                          <a:spcPts val="0"/>
                        </a:spcBef>
                        <a:spcAft>
                          <a:spcPts val="0"/>
                        </a:spcAft>
                      </a:pPr>
                      <a:r>
                        <a:rPr lang="en-US" sz="1600">
                          <a:effectLst/>
                        </a:rPr>
                        <a:t>Sept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a:effectLst/>
                        </a:rPr>
                        <a:t>Okt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a:effectLst/>
                        </a:rPr>
                        <a:t>Nov</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a:effectLst/>
                        </a:rPr>
                        <a:t>Des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extLst>
                  <a:ext uri="{0D108BD9-81ED-4DB2-BD59-A6C34878D82A}">
                    <a16:rowId xmlns:a16="http://schemas.microsoft.com/office/drawing/2014/main" val="1868215648"/>
                  </a:ext>
                </a:extLst>
              </a:tr>
              <a:tr h="231794">
                <a:tc>
                  <a:txBody>
                    <a:bodyPr/>
                    <a:lstStyle/>
                    <a:p>
                      <a:pPr marL="0" marR="0" algn="ctr">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just">
                        <a:lnSpc>
                          <a:spcPct val="107000"/>
                        </a:lnSpc>
                        <a:spcBef>
                          <a:spcPts val="0"/>
                        </a:spcBef>
                        <a:spcAft>
                          <a:spcPts val="0"/>
                        </a:spcAft>
                      </a:pPr>
                      <a:r>
                        <a:rPr lang="en-US" sz="1600" b="1" dirty="0">
                          <a:effectLst/>
                        </a:rPr>
                        <a:t>Bab 1 </a:t>
                      </a:r>
                      <a:r>
                        <a:rPr lang="en-US" sz="1600" b="1" dirty="0" err="1">
                          <a:effectLst/>
                        </a:rPr>
                        <a:t>Penelitian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600" b="1" dirty="0">
                          <a:effectLst/>
                        </a:rPr>
                        <a:t>03-06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extLst>
                  <a:ext uri="{0D108BD9-81ED-4DB2-BD59-A6C34878D82A}">
                    <a16:rowId xmlns:a16="http://schemas.microsoft.com/office/drawing/2014/main" val="407777471"/>
                  </a:ext>
                </a:extLst>
              </a:tr>
              <a:tr h="231794">
                <a:tc>
                  <a:txBody>
                    <a:bodyPr/>
                    <a:lstStyle/>
                    <a:p>
                      <a:pPr marL="0" marR="0" algn="ctr">
                        <a:lnSpc>
                          <a:spcPct val="107000"/>
                        </a:lnSpc>
                        <a:spcBef>
                          <a:spcPts val="0"/>
                        </a:spcBef>
                        <a:spcAft>
                          <a:spcPts val="0"/>
                        </a:spcAft>
                      </a:pPr>
                      <a:r>
                        <a:rPr lang="en-US" sz="16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just">
                        <a:lnSpc>
                          <a:spcPct val="107000"/>
                        </a:lnSpc>
                        <a:spcBef>
                          <a:spcPts val="0"/>
                        </a:spcBef>
                        <a:spcAft>
                          <a:spcPts val="0"/>
                        </a:spcAft>
                      </a:pPr>
                      <a:r>
                        <a:rPr lang="en-US" sz="1600" b="1" dirty="0">
                          <a:effectLst/>
                        </a:rPr>
                        <a:t>Bab 2 </a:t>
                      </a:r>
                      <a:r>
                        <a:rPr lang="en-US" sz="1600" b="1" dirty="0" err="1">
                          <a:effectLst/>
                        </a:rPr>
                        <a:t>Penelitian</a:t>
                      </a:r>
                      <a:r>
                        <a:rPr lang="en-US" sz="1600" b="1" dirty="0">
                          <a:effectLst/>
                        </a:rPr>
                        <a:t> &amp; </a:t>
                      </a:r>
                      <a:r>
                        <a:rPr lang="en-US" sz="1600" b="1" dirty="0" err="1">
                          <a:effectLst/>
                        </a:rPr>
                        <a:t>Ringkasan</a:t>
                      </a:r>
                      <a:r>
                        <a:rPr lang="en-US" sz="1600" b="1" dirty="0">
                          <a:effectLst/>
                        </a:rPr>
                        <a:t> State of the Art</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dirty="0">
                          <a:effectLst/>
                        </a:rPr>
                        <a:t>10-13</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extLst>
                  <a:ext uri="{0D108BD9-81ED-4DB2-BD59-A6C34878D82A}">
                    <a16:rowId xmlns:a16="http://schemas.microsoft.com/office/drawing/2014/main" val="3691717903"/>
                  </a:ext>
                </a:extLst>
              </a:tr>
              <a:tr h="231794">
                <a:tc>
                  <a:txBody>
                    <a:bodyPr/>
                    <a:lstStyle/>
                    <a:p>
                      <a:pPr marL="0" marR="0" algn="ctr">
                        <a:lnSpc>
                          <a:spcPct val="107000"/>
                        </a:lnSpc>
                        <a:spcBef>
                          <a:spcPts val="0"/>
                        </a:spcBef>
                        <a:spcAft>
                          <a:spcPts val="0"/>
                        </a:spcAft>
                      </a:pPr>
                      <a:r>
                        <a:rPr lang="en-US" sz="1600">
                          <a:effectLst/>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just">
                        <a:lnSpc>
                          <a:spcPct val="107000"/>
                        </a:lnSpc>
                        <a:spcBef>
                          <a:spcPts val="0"/>
                        </a:spcBef>
                        <a:spcAft>
                          <a:spcPts val="0"/>
                        </a:spcAft>
                      </a:pPr>
                      <a:r>
                        <a:rPr lang="en-US" sz="1600" b="1" dirty="0">
                          <a:effectLst/>
                        </a:rPr>
                        <a:t>Bab 3 </a:t>
                      </a:r>
                      <a:r>
                        <a:rPr lang="en-US" sz="1600" b="1" dirty="0" err="1">
                          <a:effectLst/>
                        </a:rPr>
                        <a:t>Penelitian</a:t>
                      </a:r>
                      <a:r>
                        <a:rPr lang="en-US" sz="1600" b="1" dirty="0">
                          <a:effectLst/>
                        </a:rPr>
                        <a:t> (</a:t>
                      </a:r>
                      <a:r>
                        <a:rPr lang="en-US" sz="1600" b="1" dirty="0" err="1">
                          <a:effectLst/>
                        </a:rPr>
                        <a:t>bagian</a:t>
                      </a:r>
                      <a:r>
                        <a:rPr lang="en-US" sz="1600" b="1" dirty="0">
                          <a:effectLst/>
                        </a:rPr>
                        <a:t> 1) &amp; Review </a:t>
                      </a:r>
                      <a:r>
                        <a:rPr lang="en-US" sz="1600" b="1" dirty="0" err="1">
                          <a:effectLst/>
                        </a:rPr>
                        <a:t>Jurnal</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600" b="1" dirty="0">
                          <a:effectLst/>
                        </a:rPr>
                        <a:t>17-20</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dirty="0">
                          <a:effectLst/>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extLst>
                  <a:ext uri="{0D108BD9-81ED-4DB2-BD59-A6C34878D82A}">
                    <a16:rowId xmlns:a16="http://schemas.microsoft.com/office/drawing/2014/main" val="3080091658"/>
                  </a:ext>
                </a:extLst>
              </a:tr>
              <a:tr h="407876">
                <a:tc>
                  <a:txBody>
                    <a:bodyPr/>
                    <a:lstStyle/>
                    <a:p>
                      <a:pPr marL="0" marR="0" algn="ctr">
                        <a:lnSpc>
                          <a:spcPct val="107000"/>
                        </a:lnSpc>
                        <a:spcBef>
                          <a:spcPts val="0"/>
                        </a:spcBef>
                        <a:spcAft>
                          <a:spcPts val="0"/>
                        </a:spcAft>
                      </a:pPr>
                      <a:r>
                        <a:rPr lang="en-US" sz="16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just">
                        <a:lnSpc>
                          <a:spcPct val="107000"/>
                        </a:lnSpc>
                        <a:spcBef>
                          <a:spcPts val="0"/>
                        </a:spcBef>
                        <a:spcAft>
                          <a:spcPts val="0"/>
                        </a:spcAft>
                      </a:pPr>
                      <a:r>
                        <a:rPr lang="en-US" sz="1600" b="1" dirty="0">
                          <a:effectLst/>
                        </a:rPr>
                        <a:t>Bab 3 </a:t>
                      </a:r>
                      <a:r>
                        <a:rPr lang="en-US" sz="1600" b="1" dirty="0" err="1">
                          <a:effectLst/>
                        </a:rPr>
                        <a:t>Penelitian</a:t>
                      </a:r>
                      <a:r>
                        <a:rPr lang="en-US" sz="1600" b="1" dirty="0">
                          <a:effectLst/>
                        </a:rPr>
                        <a:t> (</a:t>
                      </a:r>
                      <a:r>
                        <a:rPr lang="en-US" sz="1600" b="1" dirty="0" err="1">
                          <a:effectLst/>
                        </a:rPr>
                        <a:t>bagian</a:t>
                      </a:r>
                      <a:r>
                        <a:rPr lang="en-US" sz="1600" b="1" dirty="0">
                          <a:effectLst/>
                        </a:rPr>
                        <a:t> 2)</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600" b="1" dirty="0">
                          <a:effectLst/>
                        </a:rPr>
                        <a:t>24-27</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extLst>
                  <a:ext uri="{0D108BD9-81ED-4DB2-BD59-A6C34878D82A}">
                    <a16:rowId xmlns:a16="http://schemas.microsoft.com/office/drawing/2014/main" val="1678691811"/>
                  </a:ext>
                </a:extLst>
              </a:tr>
              <a:tr h="407876">
                <a:tc>
                  <a:txBody>
                    <a:bodyPr/>
                    <a:lstStyle/>
                    <a:p>
                      <a:pPr marL="0" marR="0" algn="ctr">
                        <a:lnSpc>
                          <a:spcPct val="107000"/>
                        </a:lnSpc>
                        <a:spcBef>
                          <a:spcPts val="0"/>
                        </a:spcBef>
                        <a:spcAft>
                          <a:spcPts val="0"/>
                        </a:spcAft>
                      </a:pPr>
                      <a:r>
                        <a:rPr lang="en-US" sz="1600">
                          <a:effectLst/>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just">
                        <a:lnSpc>
                          <a:spcPct val="107000"/>
                        </a:lnSpc>
                        <a:spcBef>
                          <a:spcPts val="0"/>
                        </a:spcBef>
                        <a:spcAft>
                          <a:spcPts val="0"/>
                        </a:spcAft>
                      </a:pPr>
                      <a:r>
                        <a:rPr lang="en-US" sz="1600" b="1" dirty="0" err="1">
                          <a:effectLst/>
                        </a:rPr>
                        <a:t>Analisis</a:t>
                      </a:r>
                      <a:r>
                        <a:rPr lang="en-US" sz="1600" b="1" dirty="0">
                          <a:effectLst/>
                        </a:rPr>
                        <a:t> </a:t>
                      </a:r>
                      <a:r>
                        <a:rPr lang="en-US" sz="1600" b="1" dirty="0" err="1">
                          <a:effectLst/>
                        </a:rPr>
                        <a:t>Naratif</a:t>
                      </a:r>
                      <a:r>
                        <a:rPr lang="en-US" sz="1600" b="1" dirty="0">
                          <a:effectLst/>
                        </a:rPr>
                        <a:t> Film </a:t>
                      </a:r>
                      <a:r>
                        <a:rPr lang="en-US" sz="1600" b="1" dirty="0" err="1">
                          <a:effectLst/>
                        </a:rPr>
                        <a:t>Pendek</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dirty="0">
                          <a:effectLst/>
                        </a:rPr>
                        <a:t>01-04</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extLst>
                  <a:ext uri="{0D108BD9-81ED-4DB2-BD59-A6C34878D82A}">
                    <a16:rowId xmlns:a16="http://schemas.microsoft.com/office/drawing/2014/main" val="1571599664"/>
                  </a:ext>
                </a:extLst>
              </a:tr>
              <a:tr h="407876">
                <a:tc>
                  <a:txBody>
                    <a:bodyPr/>
                    <a:lstStyle/>
                    <a:p>
                      <a:pPr marL="0" marR="0" algn="ctr">
                        <a:lnSpc>
                          <a:spcPct val="107000"/>
                        </a:lnSpc>
                        <a:spcBef>
                          <a:spcPts val="0"/>
                        </a:spcBef>
                        <a:spcAft>
                          <a:spcPts val="0"/>
                        </a:spcAft>
                      </a:pPr>
                      <a:r>
                        <a:rPr lang="en-US" sz="1600">
                          <a:effectLst/>
                        </a:rPr>
                        <a:t>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just">
                        <a:lnSpc>
                          <a:spcPct val="107000"/>
                        </a:lnSpc>
                        <a:spcBef>
                          <a:spcPts val="0"/>
                        </a:spcBef>
                        <a:spcAft>
                          <a:spcPts val="0"/>
                        </a:spcAft>
                      </a:pPr>
                      <a:r>
                        <a:rPr lang="en-US" sz="1600" b="1" dirty="0" err="1">
                          <a:effectLst/>
                        </a:rPr>
                        <a:t>Analisis</a:t>
                      </a:r>
                      <a:r>
                        <a:rPr lang="en-US" sz="1600" b="1" dirty="0">
                          <a:effectLst/>
                        </a:rPr>
                        <a:t> Framing </a:t>
                      </a:r>
                      <a:r>
                        <a:rPr lang="en-US" sz="1600" b="1" dirty="0" err="1">
                          <a:effectLst/>
                        </a:rPr>
                        <a:t>Berita</a:t>
                      </a:r>
                      <a:r>
                        <a:rPr lang="en-US" sz="1600" b="1" dirty="0">
                          <a:effectLst/>
                        </a:rPr>
                        <a:t> Media Online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dirty="0">
                          <a:effectLst/>
                        </a:rPr>
                        <a:t>08-11</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dirty="0">
                          <a:effectLst/>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extLst>
                  <a:ext uri="{0D108BD9-81ED-4DB2-BD59-A6C34878D82A}">
                    <a16:rowId xmlns:a16="http://schemas.microsoft.com/office/drawing/2014/main" val="4187207976"/>
                  </a:ext>
                </a:extLst>
              </a:tr>
              <a:tr h="313578">
                <a:tc>
                  <a:txBody>
                    <a:bodyPr/>
                    <a:lstStyle/>
                    <a:p>
                      <a:pPr marL="0" marR="0" algn="ctr">
                        <a:lnSpc>
                          <a:spcPct val="107000"/>
                        </a:lnSpc>
                        <a:spcBef>
                          <a:spcPts val="0"/>
                        </a:spcBef>
                        <a:spcAft>
                          <a:spcPts val="0"/>
                        </a:spcAft>
                      </a:pPr>
                      <a:r>
                        <a:rPr lang="en-US" sz="1600">
                          <a:effectLst/>
                        </a:rPr>
                        <a:t>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just">
                        <a:lnSpc>
                          <a:spcPct val="107000"/>
                        </a:lnSpc>
                        <a:spcBef>
                          <a:spcPts val="0"/>
                        </a:spcBef>
                        <a:spcAft>
                          <a:spcPts val="0"/>
                        </a:spcAft>
                      </a:pPr>
                      <a:r>
                        <a:rPr lang="en-US" sz="1600" b="1" dirty="0" err="1">
                          <a:effectLst/>
                        </a:rPr>
                        <a:t>Analisis</a:t>
                      </a:r>
                      <a:r>
                        <a:rPr lang="en-US" sz="1600" b="1" dirty="0">
                          <a:effectLst/>
                        </a:rPr>
                        <a:t> </a:t>
                      </a:r>
                      <a:r>
                        <a:rPr lang="en-US" sz="1600" b="1" dirty="0" err="1">
                          <a:effectLst/>
                        </a:rPr>
                        <a:t>Semiotik</a:t>
                      </a:r>
                      <a:r>
                        <a:rPr lang="en-US" sz="1600" b="1" dirty="0">
                          <a:effectLst/>
                        </a:rPr>
                        <a:t> </a:t>
                      </a:r>
                      <a:r>
                        <a:rPr lang="en-US" sz="1600" b="1" dirty="0" err="1">
                          <a:effectLst/>
                        </a:rPr>
                        <a:t>Iklan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dirty="0">
                          <a:effectLst/>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15-18</a:t>
                      </a:r>
                    </a:p>
                  </a:txBody>
                  <a:tcPr marL="50121" marR="50121" marT="0" marB="0"/>
                </a:tc>
                <a:tc>
                  <a:txBody>
                    <a:bodyPr/>
                    <a:lstStyle/>
                    <a:p>
                      <a:pPr marL="0" marR="0" algn="ctr">
                        <a:lnSpc>
                          <a:spcPct val="107000"/>
                        </a:lnSpc>
                        <a:spcBef>
                          <a:spcPts val="0"/>
                        </a:spcBef>
                        <a:spcAft>
                          <a:spcPts val="0"/>
                        </a:spcAft>
                      </a:pPr>
                      <a:r>
                        <a:rPr lang="en-US" sz="16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extLst>
                  <a:ext uri="{0D108BD9-81ED-4DB2-BD59-A6C34878D82A}">
                    <a16:rowId xmlns:a16="http://schemas.microsoft.com/office/drawing/2014/main" val="1754951170"/>
                  </a:ext>
                </a:extLst>
              </a:tr>
              <a:tr h="407876">
                <a:tc>
                  <a:txBody>
                    <a:bodyPr/>
                    <a:lstStyle/>
                    <a:p>
                      <a:pPr marL="0" marR="0" algn="ctr">
                        <a:lnSpc>
                          <a:spcPct val="107000"/>
                        </a:lnSpc>
                        <a:spcBef>
                          <a:spcPts val="0"/>
                        </a:spcBef>
                        <a:spcAft>
                          <a:spcPts val="0"/>
                        </a:spcAft>
                      </a:pPr>
                      <a:r>
                        <a:rPr lang="en-US" sz="1600" dirty="0">
                          <a:effectLst/>
                        </a:rPr>
                        <a:t>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just">
                        <a:lnSpc>
                          <a:spcPct val="107000"/>
                        </a:lnSpc>
                        <a:spcBef>
                          <a:spcPts val="0"/>
                        </a:spcBef>
                        <a:spcAft>
                          <a:spcPts val="0"/>
                        </a:spcAft>
                      </a:pPr>
                      <a:r>
                        <a:rPr lang="en-US" sz="1600" b="1" dirty="0" err="1">
                          <a:effectLst/>
                        </a:rPr>
                        <a:t>Ujian</a:t>
                      </a:r>
                      <a:r>
                        <a:rPr lang="en-US" sz="1600" b="1" dirty="0">
                          <a:effectLst/>
                        </a:rPr>
                        <a:t> Tengah Semester (UTS)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solidFill>
                      <a:srgbClr val="FF0000"/>
                    </a:solidFill>
                  </a:tcPr>
                </a:tc>
                <a:tc>
                  <a:txBody>
                    <a:bodyPr/>
                    <a:lstStyle/>
                    <a:p>
                      <a:pPr marL="0" marR="0" algn="ctr">
                        <a:lnSpc>
                          <a:spcPct val="107000"/>
                        </a:lnSpc>
                        <a:spcBef>
                          <a:spcPts val="0"/>
                        </a:spcBef>
                        <a:spcAft>
                          <a:spcPts val="0"/>
                        </a:spcAft>
                      </a:pPr>
                      <a:r>
                        <a:rPr lang="en-US" sz="16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solidFill>
                      <a:srgbClr val="FF0000"/>
                    </a:solidFill>
                  </a:tcPr>
                </a:tc>
                <a:tc>
                  <a:txBody>
                    <a:bodyPr/>
                    <a:lstStyle/>
                    <a:p>
                      <a:pPr marL="0" marR="0" algn="ctr">
                        <a:lnSpc>
                          <a:spcPct val="107000"/>
                        </a:lnSpc>
                        <a:spcBef>
                          <a:spcPts val="0"/>
                        </a:spcBef>
                        <a:spcAft>
                          <a:spcPts val="0"/>
                        </a:spcAft>
                      </a:pPr>
                      <a:r>
                        <a:rPr lang="en-US" sz="1600" b="1" dirty="0">
                          <a:effectLst/>
                        </a:rPr>
                        <a:t>15-18</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solidFill>
                      <a:srgbClr val="FF0000"/>
                    </a:solidFill>
                  </a:tcPr>
                </a:tc>
                <a:tc>
                  <a:txBody>
                    <a:bodyPr/>
                    <a:lstStyle/>
                    <a:p>
                      <a:pPr marL="0" marR="0" algn="ctr">
                        <a:lnSpc>
                          <a:spcPct val="107000"/>
                        </a:lnSpc>
                        <a:spcBef>
                          <a:spcPts val="0"/>
                        </a:spcBef>
                        <a:spcAft>
                          <a:spcPts val="0"/>
                        </a:spcAft>
                      </a:pPr>
                      <a:r>
                        <a:rPr lang="en-US" sz="1600" b="1" dirty="0">
                          <a:effectLst/>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solidFill>
                      <a:srgbClr val="FF0000"/>
                    </a:solidFill>
                  </a:tcPr>
                </a:tc>
                <a:tc>
                  <a:txBody>
                    <a:bodyPr/>
                    <a:lstStyle/>
                    <a:p>
                      <a:pPr marL="0" marR="0" algn="ctr">
                        <a:lnSpc>
                          <a:spcPct val="107000"/>
                        </a:lnSpc>
                        <a:spcBef>
                          <a:spcPts val="0"/>
                        </a:spcBef>
                        <a:spcAft>
                          <a:spcPts val="0"/>
                        </a:spcAft>
                      </a:pPr>
                      <a:r>
                        <a:rPr lang="en-US" sz="1600" b="1" dirty="0">
                          <a:effectLst/>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solidFill>
                      <a:srgbClr val="FF0000"/>
                    </a:solidFill>
                  </a:tcPr>
                </a:tc>
                <a:extLst>
                  <a:ext uri="{0D108BD9-81ED-4DB2-BD59-A6C34878D82A}">
                    <a16:rowId xmlns:a16="http://schemas.microsoft.com/office/drawing/2014/main" val="2593355960"/>
                  </a:ext>
                </a:extLst>
              </a:tr>
              <a:tr h="231794">
                <a:tc>
                  <a:txBody>
                    <a:bodyPr/>
                    <a:lstStyle/>
                    <a:p>
                      <a:pPr marL="0" marR="0" algn="ctr">
                        <a:lnSpc>
                          <a:spcPct val="107000"/>
                        </a:lnSpc>
                        <a:spcBef>
                          <a:spcPts val="0"/>
                        </a:spcBef>
                        <a:spcAft>
                          <a:spcPts val="0"/>
                        </a:spcAft>
                      </a:pPr>
                      <a:r>
                        <a:rPr lang="en-US" sz="1600">
                          <a:effectLst/>
                        </a:rPr>
                        <a:t>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just">
                        <a:lnSpc>
                          <a:spcPct val="107000"/>
                        </a:lnSpc>
                        <a:spcBef>
                          <a:spcPts val="0"/>
                        </a:spcBef>
                        <a:spcAft>
                          <a:spcPts val="0"/>
                        </a:spcAft>
                      </a:pPr>
                      <a:r>
                        <a:rPr lang="en-US" sz="1600" b="1" dirty="0" err="1">
                          <a:effectLst/>
                        </a:rPr>
                        <a:t>Pengambilan</a:t>
                      </a:r>
                      <a:r>
                        <a:rPr lang="en-US" sz="1600" b="1" dirty="0">
                          <a:effectLst/>
                        </a:rPr>
                        <a:t> Data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dirty="0">
                          <a:effectLst/>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dirty="0">
                          <a:effectLst/>
                        </a:rPr>
                        <a:t>29-31</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dirty="0">
                          <a:effectLst/>
                        </a:rPr>
                        <a:t>01 (C)</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extLst>
                  <a:ext uri="{0D108BD9-81ED-4DB2-BD59-A6C34878D82A}">
                    <a16:rowId xmlns:a16="http://schemas.microsoft.com/office/drawing/2014/main" val="3957775021"/>
                  </a:ext>
                </a:extLst>
              </a:tr>
              <a:tr h="231794">
                <a:tc>
                  <a:txBody>
                    <a:bodyPr/>
                    <a:lstStyle/>
                    <a:p>
                      <a:pPr marL="0" marR="0" algn="ctr">
                        <a:lnSpc>
                          <a:spcPct val="107000"/>
                        </a:lnSpc>
                        <a:spcBef>
                          <a:spcPts val="0"/>
                        </a:spcBef>
                        <a:spcAft>
                          <a:spcPts val="0"/>
                        </a:spcAft>
                      </a:pPr>
                      <a:r>
                        <a:rPr lang="en-US" sz="1600">
                          <a:effectLst/>
                        </a:rPr>
                        <a:t>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just">
                        <a:lnSpc>
                          <a:spcPct val="107000"/>
                        </a:lnSpc>
                        <a:spcBef>
                          <a:spcPts val="0"/>
                        </a:spcBef>
                        <a:spcAft>
                          <a:spcPts val="0"/>
                        </a:spcAft>
                      </a:pPr>
                      <a:r>
                        <a:rPr lang="en-US" sz="1600" b="1" dirty="0">
                          <a:effectLst/>
                        </a:rPr>
                        <a:t>Open Coding</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600" b="1" dirty="0">
                          <a:effectLst/>
                        </a:rPr>
                        <a:t>05-08</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dirty="0">
                          <a:effectLst/>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extLst>
                  <a:ext uri="{0D108BD9-81ED-4DB2-BD59-A6C34878D82A}">
                    <a16:rowId xmlns:a16="http://schemas.microsoft.com/office/drawing/2014/main" val="239042763"/>
                  </a:ext>
                </a:extLst>
              </a:tr>
              <a:tr h="231794">
                <a:tc>
                  <a:txBody>
                    <a:bodyPr/>
                    <a:lstStyle/>
                    <a:p>
                      <a:pPr marL="0" marR="0" algn="ctr">
                        <a:lnSpc>
                          <a:spcPct val="107000"/>
                        </a:lnSpc>
                        <a:spcBef>
                          <a:spcPts val="0"/>
                        </a:spcBef>
                        <a:spcAft>
                          <a:spcPts val="0"/>
                        </a:spcAft>
                      </a:pPr>
                      <a:r>
                        <a:rPr lang="en-US" sz="1600">
                          <a:effectLst/>
                        </a:rPr>
                        <a:t>11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just">
                        <a:lnSpc>
                          <a:spcPct val="107000"/>
                        </a:lnSpc>
                        <a:spcBef>
                          <a:spcPts val="0"/>
                        </a:spcBef>
                        <a:spcAft>
                          <a:spcPts val="0"/>
                        </a:spcAft>
                      </a:pPr>
                      <a:r>
                        <a:rPr lang="en-US" sz="1600" b="1" dirty="0">
                          <a:effectLst/>
                        </a:rPr>
                        <a:t>Axial Coding</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dirty="0">
                          <a:effectLst/>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dirty="0">
                          <a:effectLst/>
                        </a:rPr>
                        <a:t>12-15</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dirty="0">
                          <a:effectLst/>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extLst>
                  <a:ext uri="{0D108BD9-81ED-4DB2-BD59-A6C34878D82A}">
                    <a16:rowId xmlns:a16="http://schemas.microsoft.com/office/drawing/2014/main" val="672079219"/>
                  </a:ext>
                </a:extLst>
              </a:tr>
              <a:tr h="231794">
                <a:tc>
                  <a:txBody>
                    <a:bodyPr/>
                    <a:lstStyle/>
                    <a:p>
                      <a:pPr marL="0" marR="0" algn="ctr">
                        <a:lnSpc>
                          <a:spcPct val="107000"/>
                        </a:lnSpc>
                        <a:spcBef>
                          <a:spcPts val="0"/>
                        </a:spcBef>
                        <a:spcAft>
                          <a:spcPts val="0"/>
                        </a:spcAft>
                      </a:pPr>
                      <a:r>
                        <a:rPr lang="en-US" sz="1600">
                          <a:effectLst/>
                        </a:rPr>
                        <a:t>12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just">
                        <a:lnSpc>
                          <a:spcPct val="107000"/>
                        </a:lnSpc>
                        <a:spcBef>
                          <a:spcPts val="0"/>
                        </a:spcBef>
                        <a:spcAft>
                          <a:spcPts val="0"/>
                        </a:spcAft>
                      </a:pPr>
                      <a:r>
                        <a:rPr lang="en-US" sz="1600" b="1" dirty="0">
                          <a:effectLst/>
                        </a:rPr>
                        <a:t>Selective Coding</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dirty="0">
                          <a:effectLst/>
                        </a:rPr>
                        <a:t>19-22</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extLst>
                  <a:ext uri="{0D108BD9-81ED-4DB2-BD59-A6C34878D82A}">
                    <a16:rowId xmlns:a16="http://schemas.microsoft.com/office/drawing/2014/main" val="51101045"/>
                  </a:ext>
                </a:extLst>
              </a:tr>
              <a:tr h="251519">
                <a:tc>
                  <a:txBody>
                    <a:bodyPr/>
                    <a:lstStyle/>
                    <a:p>
                      <a:pPr marL="0" marR="0" algn="ctr">
                        <a:lnSpc>
                          <a:spcPct val="107000"/>
                        </a:lnSpc>
                        <a:spcBef>
                          <a:spcPts val="0"/>
                        </a:spcBef>
                        <a:spcAft>
                          <a:spcPts val="0"/>
                        </a:spcAft>
                      </a:pPr>
                      <a:r>
                        <a:rPr lang="en-US" sz="1600">
                          <a:effectLst/>
                        </a:rPr>
                        <a:t>13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just">
                        <a:lnSpc>
                          <a:spcPct val="107000"/>
                        </a:lnSpc>
                        <a:spcBef>
                          <a:spcPts val="0"/>
                        </a:spcBef>
                        <a:spcAft>
                          <a:spcPts val="0"/>
                        </a:spcAft>
                      </a:pPr>
                      <a:r>
                        <a:rPr lang="en-US" sz="1600" b="1" dirty="0" err="1">
                          <a:effectLst/>
                        </a:rPr>
                        <a:t>Penyajian</a:t>
                      </a:r>
                      <a:r>
                        <a:rPr lang="en-US" sz="1600" b="1" dirty="0">
                          <a:effectLst/>
                        </a:rPr>
                        <a:t> Data Analisa dan </a:t>
                      </a:r>
                      <a:r>
                        <a:rPr lang="en-US" sz="1600" b="1" dirty="0" err="1">
                          <a:effectLst/>
                        </a:rPr>
                        <a:t>Pembahasan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dirty="0">
                          <a:effectLst/>
                        </a:rPr>
                        <a:t>26-29</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dirty="0">
                          <a:effectLst/>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extLst>
                  <a:ext uri="{0D108BD9-81ED-4DB2-BD59-A6C34878D82A}">
                    <a16:rowId xmlns:a16="http://schemas.microsoft.com/office/drawing/2014/main" val="426125323"/>
                  </a:ext>
                </a:extLst>
              </a:tr>
              <a:tr h="231794">
                <a:tc>
                  <a:txBody>
                    <a:bodyPr/>
                    <a:lstStyle/>
                    <a:p>
                      <a:pPr marL="0" marR="0" algn="ctr">
                        <a:lnSpc>
                          <a:spcPct val="107000"/>
                        </a:lnSpc>
                        <a:spcBef>
                          <a:spcPts val="0"/>
                        </a:spcBef>
                        <a:spcAft>
                          <a:spcPts val="0"/>
                        </a:spcAft>
                      </a:pPr>
                      <a:r>
                        <a:rPr lang="en-US" sz="1600">
                          <a:effectLst/>
                        </a:rPr>
                        <a:t>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just">
                        <a:lnSpc>
                          <a:spcPct val="107000"/>
                        </a:lnSpc>
                        <a:spcBef>
                          <a:spcPts val="0"/>
                        </a:spcBef>
                        <a:spcAft>
                          <a:spcPts val="0"/>
                        </a:spcAft>
                      </a:pPr>
                      <a:r>
                        <a:rPr lang="en-US" sz="1600" b="1" dirty="0">
                          <a:effectLst/>
                        </a:rPr>
                        <a:t>Kesimpulan dan Saran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600" b="1" dirty="0">
                          <a:effectLst/>
                        </a:rPr>
                        <a:t>03-06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extLst>
                  <a:ext uri="{0D108BD9-81ED-4DB2-BD59-A6C34878D82A}">
                    <a16:rowId xmlns:a16="http://schemas.microsoft.com/office/drawing/2014/main" val="3840369568"/>
                  </a:ext>
                </a:extLst>
              </a:tr>
              <a:tr h="231794">
                <a:tc>
                  <a:txBody>
                    <a:bodyPr/>
                    <a:lstStyle/>
                    <a:p>
                      <a:pPr marL="0" marR="0" algn="ctr">
                        <a:lnSpc>
                          <a:spcPct val="107000"/>
                        </a:lnSpc>
                        <a:spcBef>
                          <a:spcPts val="0"/>
                        </a:spcBef>
                        <a:spcAft>
                          <a:spcPts val="0"/>
                        </a:spcAft>
                      </a:pPr>
                      <a:r>
                        <a:rPr lang="en-US" sz="1600">
                          <a:effectLst/>
                        </a:rPr>
                        <a:t>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just">
                        <a:lnSpc>
                          <a:spcPct val="107000"/>
                        </a:lnSpc>
                        <a:spcBef>
                          <a:spcPts val="0"/>
                        </a:spcBef>
                        <a:spcAft>
                          <a:spcPts val="0"/>
                        </a:spcAft>
                      </a:pPr>
                      <a:r>
                        <a:rPr lang="en-US" sz="1600" b="1" dirty="0" err="1">
                          <a:effectLst/>
                        </a:rPr>
                        <a:t>Finalisasi</a:t>
                      </a:r>
                      <a:r>
                        <a:rPr lang="en-US" sz="1600" b="1" dirty="0">
                          <a:effectLst/>
                        </a:rPr>
                        <a:t> </a:t>
                      </a:r>
                      <a:r>
                        <a:rPr lang="en-US" sz="1600" b="1" dirty="0" err="1">
                          <a:effectLst/>
                        </a:rPr>
                        <a:t>Laporan</a:t>
                      </a:r>
                      <a:r>
                        <a:rPr lang="en-US" sz="1600" b="1" dirty="0">
                          <a:effectLst/>
                        </a:rPr>
                        <a:t> </a:t>
                      </a:r>
                      <a:r>
                        <a:rPr lang="en-US" sz="1600" b="1" dirty="0" err="1">
                          <a:effectLst/>
                        </a:rPr>
                        <a:t>Penelitian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a:effectLst/>
                        </a:rPr>
                        <a:t> </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ctr">
                        <a:lnSpc>
                          <a:spcPct val="107000"/>
                        </a:lnSpc>
                        <a:spcBef>
                          <a:spcPts val="0"/>
                        </a:spcBef>
                        <a:spcAft>
                          <a:spcPts val="0"/>
                        </a:spcAft>
                      </a:pPr>
                      <a:r>
                        <a:rPr lang="en-US" sz="1600" b="1" dirty="0">
                          <a:effectLst/>
                        </a:rPr>
                        <a:t>10-13</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extLst>
                  <a:ext uri="{0D108BD9-81ED-4DB2-BD59-A6C34878D82A}">
                    <a16:rowId xmlns:a16="http://schemas.microsoft.com/office/drawing/2014/main" val="2776245591"/>
                  </a:ext>
                </a:extLst>
              </a:tr>
              <a:tr h="407876">
                <a:tc>
                  <a:txBody>
                    <a:bodyPr/>
                    <a:lstStyle/>
                    <a:p>
                      <a:pPr marL="0" marR="0" algn="ctr">
                        <a:lnSpc>
                          <a:spcPct val="107000"/>
                        </a:lnSpc>
                        <a:spcBef>
                          <a:spcPts val="0"/>
                        </a:spcBef>
                        <a:spcAft>
                          <a:spcPts val="0"/>
                        </a:spcAft>
                      </a:pPr>
                      <a:r>
                        <a:rPr lang="en-US" sz="1600">
                          <a:effectLst/>
                        </a:rPr>
                        <a:t>16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tc>
                <a:tc>
                  <a:txBody>
                    <a:bodyPr/>
                    <a:lstStyle/>
                    <a:p>
                      <a:pPr marL="0" marR="0" algn="just">
                        <a:lnSpc>
                          <a:spcPct val="107000"/>
                        </a:lnSpc>
                        <a:spcBef>
                          <a:spcPts val="0"/>
                        </a:spcBef>
                        <a:spcAft>
                          <a:spcPts val="0"/>
                        </a:spcAft>
                      </a:pPr>
                      <a:r>
                        <a:rPr lang="en-US" sz="1600" b="1" dirty="0" err="1">
                          <a:effectLst/>
                        </a:rPr>
                        <a:t>Sidang</a:t>
                      </a:r>
                      <a:r>
                        <a:rPr lang="en-US" sz="1600" b="1" dirty="0">
                          <a:effectLst/>
                        </a:rPr>
                        <a:t> </a:t>
                      </a:r>
                      <a:r>
                        <a:rPr lang="en-US" sz="1600" b="1" dirty="0" err="1">
                          <a:effectLst/>
                        </a:rPr>
                        <a:t>Laporan</a:t>
                      </a:r>
                      <a:r>
                        <a:rPr lang="en-US" sz="1600" b="1" dirty="0">
                          <a:effectLst/>
                        </a:rPr>
                        <a:t> </a:t>
                      </a:r>
                      <a:r>
                        <a:rPr lang="en-US" sz="1600" b="1" dirty="0" err="1">
                          <a:effectLst/>
                        </a:rPr>
                        <a:t>Penelitian</a:t>
                      </a:r>
                      <a:r>
                        <a:rPr lang="en-US" sz="1600" b="1" dirty="0">
                          <a:effectLst/>
                        </a:rPr>
                        <a:t> (UAS)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solidFill>
                      <a:srgbClr val="FF0000"/>
                    </a:solidFill>
                  </a:tcPr>
                </a:tc>
                <a:tc>
                  <a:txBody>
                    <a:bodyPr/>
                    <a:lstStyle/>
                    <a:p>
                      <a:pPr marL="0" marR="0" algn="ctr">
                        <a:lnSpc>
                          <a:spcPct val="107000"/>
                        </a:lnSpc>
                        <a:spcBef>
                          <a:spcPts val="0"/>
                        </a:spcBef>
                        <a:spcAft>
                          <a:spcPts val="0"/>
                        </a:spcAft>
                      </a:pPr>
                      <a:r>
                        <a:rPr lang="en-US" sz="1600" b="1" dirty="0">
                          <a:effectLst/>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solidFill>
                      <a:srgbClr val="FF0000"/>
                    </a:solidFill>
                  </a:tcPr>
                </a:tc>
                <a:tc>
                  <a:txBody>
                    <a:bodyPr/>
                    <a:lstStyle/>
                    <a:p>
                      <a:pPr marL="0" marR="0" algn="ctr">
                        <a:lnSpc>
                          <a:spcPct val="107000"/>
                        </a:lnSpc>
                        <a:spcBef>
                          <a:spcPts val="0"/>
                        </a:spcBef>
                        <a:spcAft>
                          <a:spcPts val="0"/>
                        </a:spcAft>
                      </a:pPr>
                      <a:r>
                        <a:rPr lang="en-US" sz="1600" b="1" dirty="0">
                          <a:effectLst/>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solidFill>
                      <a:srgbClr val="FF0000"/>
                    </a:solidFill>
                  </a:tcPr>
                </a:tc>
                <a:tc>
                  <a:txBody>
                    <a:bodyPr/>
                    <a:lstStyle/>
                    <a:p>
                      <a:pPr marL="0" marR="0" algn="ctr">
                        <a:lnSpc>
                          <a:spcPct val="107000"/>
                        </a:lnSpc>
                        <a:spcBef>
                          <a:spcPts val="0"/>
                        </a:spcBef>
                        <a:spcAft>
                          <a:spcPts val="0"/>
                        </a:spcAft>
                      </a:pPr>
                      <a:r>
                        <a:rPr lang="en-US" sz="1600" b="1" dirty="0">
                          <a:effectLst/>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solidFill>
                      <a:srgbClr val="FF0000"/>
                    </a:solidFill>
                  </a:tcPr>
                </a:tc>
                <a:tc>
                  <a:txBody>
                    <a:bodyPr/>
                    <a:lstStyle/>
                    <a:p>
                      <a:pPr marL="0" marR="0" algn="ctr">
                        <a:lnSpc>
                          <a:spcPct val="107000"/>
                        </a:lnSpc>
                        <a:spcBef>
                          <a:spcPts val="0"/>
                        </a:spcBef>
                        <a:spcAft>
                          <a:spcPts val="0"/>
                        </a:spcAft>
                      </a:pPr>
                      <a:r>
                        <a:rPr lang="en-US" sz="1600" b="1" dirty="0">
                          <a:effectLst/>
                        </a:rPr>
                        <a:t>10-13</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121" marR="50121" marT="0" marB="0">
                    <a:solidFill>
                      <a:srgbClr val="FF0000"/>
                    </a:solidFill>
                  </a:tcPr>
                </a:tc>
                <a:extLst>
                  <a:ext uri="{0D108BD9-81ED-4DB2-BD59-A6C34878D82A}">
                    <a16:rowId xmlns:a16="http://schemas.microsoft.com/office/drawing/2014/main" val="3388042012"/>
                  </a:ext>
                </a:extLst>
              </a:tr>
            </a:tbl>
          </a:graphicData>
        </a:graphic>
      </p:graphicFrame>
    </p:spTree>
    <p:extLst>
      <p:ext uri="{BB962C8B-B14F-4D97-AF65-F5344CB8AC3E}">
        <p14:creationId xmlns:p14="http://schemas.microsoft.com/office/powerpoint/2010/main" val="3043766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508A-3BE4-4A9C-8D07-7CD8FCA4CF1F}"/>
              </a:ext>
            </a:extLst>
          </p:cNvPr>
          <p:cNvSpPr>
            <a:spLocks noGrp="1"/>
          </p:cNvSpPr>
          <p:nvPr>
            <p:ph type="title"/>
          </p:nvPr>
        </p:nvSpPr>
        <p:spPr/>
        <p:txBody>
          <a:bodyPr/>
          <a:lstStyle/>
          <a:p>
            <a:r>
              <a:rPr lang="en-US" dirty="0" err="1"/>
              <a:t>Pengantar</a:t>
            </a:r>
            <a:r>
              <a:rPr lang="en-US" dirty="0"/>
              <a:t> </a:t>
            </a:r>
            <a:br>
              <a:rPr lang="en-US" dirty="0"/>
            </a:br>
            <a:r>
              <a:rPr lang="en-US" dirty="0" err="1"/>
              <a:t>Disiplin</a:t>
            </a:r>
            <a:r>
              <a:rPr lang="en-US" dirty="0"/>
              <a:t> </a:t>
            </a:r>
            <a:r>
              <a:rPr lang="en-US" dirty="0" err="1"/>
              <a:t>Ilmu</a:t>
            </a:r>
            <a:r>
              <a:rPr lang="en-US" dirty="0"/>
              <a:t> </a:t>
            </a:r>
            <a:r>
              <a:rPr lang="en-US" dirty="0" err="1"/>
              <a:t>Komunikasi</a:t>
            </a:r>
            <a:endParaRPr lang="en-US" dirty="0"/>
          </a:p>
        </p:txBody>
      </p:sp>
      <p:sp>
        <p:nvSpPr>
          <p:cNvPr id="4" name="Rectangle 3">
            <a:extLst>
              <a:ext uri="{FF2B5EF4-FFF2-40B4-BE49-F238E27FC236}">
                <a16:creationId xmlns:a16="http://schemas.microsoft.com/office/drawing/2014/main" id="{DD89D716-3C3C-44B4-ACCD-62EAE6978201}"/>
              </a:ext>
            </a:extLst>
          </p:cNvPr>
          <p:cNvSpPr/>
          <p:nvPr/>
        </p:nvSpPr>
        <p:spPr>
          <a:xfrm>
            <a:off x="1938869" y="1569161"/>
            <a:ext cx="633054" cy="949582"/>
          </a:xfrm>
          <a:prstGeom prst="rect">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4">
              <a:tint val="50000"/>
              <a:hueOff val="170666"/>
              <a:satOff val="6642"/>
              <a:lumOff val="818"/>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181294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DEE5DF-B010-4DB2-AE5E-B93546915197}"/>
              </a:ext>
            </a:extLst>
          </p:cNvPr>
          <p:cNvPicPr>
            <a:picLocks noChangeAspect="1"/>
          </p:cNvPicPr>
          <p:nvPr/>
        </p:nvPicPr>
        <p:blipFill>
          <a:blip r:embed="rId2"/>
          <a:stretch>
            <a:fillRect/>
          </a:stretch>
        </p:blipFill>
        <p:spPr>
          <a:xfrm>
            <a:off x="1465729" y="1694889"/>
            <a:ext cx="4087905" cy="3267076"/>
          </a:xfrm>
          <a:prstGeom prst="rect">
            <a:avLst/>
          </a:prstGeom>
        </p:spPr>
      </p:pic>
      <p:sp>
        <p:nvSpPr>
          <p:cNvPr id="3" name="TextBox 2">
            <a:extLst>
              <a:ext uri="{FF2B5EF4-FFF2-40B4-BE49-F238E27FC236}">
                <a16:creationId xmlns:a16="http://schemas.microsoft.com/office/drawing/2014/main" id="{E67F9AF0-19DB-4169-96F0-4E2DF04F2934}"/>
              </a:ext>
            </a:extLst>
          </p:cNvPr>
          <p:cNvSpPr txBox="1"/>
          <p:nvPr/>
        </p:nvSpPr>
        <p:spPr>
          <a:xfrm>
            <a:off x="4303057" y="1549131"/>
            <a:ext cx="6010836" cy="830997"/>
          </a:xfrm>
          <a:prstGeom prst="rect">
            <a:avLst/>
          </a:prstGeom>
          <a:noFill/>
        </p:spPr>
        <p:txBody>
          <a:bodyPr wrap="square" rtlCol="0">
            <a:spAutoFit/>
          </a:bodyPr>
          <a:lstStyle/>
          <a:p>
            <a:pPr algn="ctr"/>
            <a:r>
              <a:rPr lang="en-US" sz="4800" dirty="0"/>
              <a:t>I L M U …???</a:t>
            </a:r>
          </a:p>
        </p:txBody>
      </p:sp>
    </p:spTree>
    <p:extLst>
      <p:ext uri="{BB962C8B-B14F-4D97-AF65-F5344CB8AC3E}">
        <p14:creationId xmlns:p14="http://schemas.microsoft.com/office/powerpoint/2010/main" val="2248321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E115CC-3A05-4A61-BE85-754A86044F67}"/>
              </a:ext>
            </a:extLst>
          </p:cNvPr>
          <p:cNvPicPr>
            <a:picLocks noChangeAspect="1"/>
          </p:cNvPicPr>
          <p:nvPr/>
        </p:nvPicPr>
        <p:blipFill>
          <a:blip r:embed="rId2"/>
          <a:stretch>
            <a:fillRect/>
          </a:stretch>
        </p:blipFill>
        <p:spPr>
          <a:xfrm>
            <a:off x="2346075" y="4987457"/>
            <a:ext cx="1132636" cy="1113304"/>
          </a:xfrm>
          <a:prstGeom prst="rect">
            <a:avLst/>
          </a:prstGeom>
        </p:spPr>
      </p:pic>
      <p:sp>
        <p:nvSpPr>
          <p:cNvPr id="3" name="Speech Bubble: Oval 2">
            <a:extLst>
              <a:ext uri="{FF2B5EF4-FFF2-40B4-BE49-F238E27FC236}">
                <a16:creationId xmlns:a16="http://schemas.microsoft.com/office/drawing/2014/main" id="{79373D67-09D0-4C7F-98F6-FE46797CFB6C}"/>
              </a:ext>
            </a:extLst>
          </p:cNvPr>
          <p:cNvSpPr/>
          <p:nvPr/>
        </p:nvSpPr>
        <p:spPr>
          <a:xfrm>
            <a:off x="5870094" y="1603010"/>
            <a:ext cx="2092469" cy="90095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ffectLst>
                  <a:outerShdw blurRad="38100" dist="38100" dir="2700000" algn="tl">
                    <a:srgbClr val="000000">
                      <a:alpha val="43137"/>
                    </a:srgbClr>
                  </a:outerShdw>
                </a:effectLst>
              </a:rPr>
              <a:t>Kajian </a:t>
            </a:r>
            <a:r>
              <a:rPr lang="en-US" dirty="0" err="1">
                <a:effectLst>
                  <a:outerShdw blurRad="38100" dist="38100" dir="2700000" algn="tl">
                    <a:srgbClr val="000000">
                      <a:alpha val="43137"/>
                    </a:srgbClr>
                  </a:outerShdw>
                </a:effectLst>
              </a:rPr>
              <a:t>Multidisipliner</a:t>
            </a:r>
            <a:r>
              <a:rPr lang="en-US" dirty="0">
                <a:effectLst>
                  <a:outerShdw blurRad="38100" dist="38100" dir="2700000" algn="tl">
                    <a:srgbClr val="000000">
                      <a:alpha val="43137"/>
                    </a:srgbClr>
                  </a:outerShdw>
                </a:effectLst>
              </a:rPr>
              <a:t> ?</a:t>
            </a:r>
          </a:p>
        </p:txBody>
      </p:sp>
      <p:grpSp>
        <p:nvGrpSpPr>
          <p:cNvPr id="13" name="Group 12">
            <a:extLst>
              <a:ext uri="{FF2B5EF4-FFF2-40B4-BE49-F238E27FC236}">
                <a16:creationId xmlns:a16="http://schemas.microsoft.com/office/drawing/2014/main" id="{D9D14FAB-E15E-4BE9-A153-A2B7B1337E2F}"/>
              </a:ext>
            </a:extLst>
          </p:cNvPr>
          <p:cNvGrpSpPr/>
          <p:nvPr/>
        </p:nvGrpSpPr>
        <p:grpSpPr>
          <a:xfrm>
            <a:off x="3775287" y="3053487"/>
            <a:ext cx="2092469" cy="1853571"/>
            <a:chOff x="1919503" y="2386664"/>
            <a:chExt cx="2092469" cy="1372910"/>
          </a:xfrm>
        </p:grpSpPr>
        <p:sp>
          <p:nvSpPr>
            <p:cNvPr id="6" name="Speech Bubble: Rectangle with Corners Rounded 5">
              <a:extLst>
                <a:ext uri="{FF2B5EF4-FFF2-40B4-BE49-F238E27FC236}">
                  <a16:creationId xmlns:a16="http://schemas.microsoft.com/office/drawing/2014/main" id="{3EFFF6FE-8B71-4218-98BF-4FED75B8913C}"/>
                </a:ext>
              </a:extLst>
            </p:cNvPr>
            <p:cNvSpPr/>
            <p:nvPr/>
          </p:nvSpPr>
          <p:spPr>
            <a:xfrm>
              <a:off x="1919503" y="2386664"/>
              <a:ext cx="2092469" cy="403575"/>
            </a:xfrm>
            <a:prstGeom prst="wedgeRoundRectCallou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effectLst>
                    <a:outerShdw blurRad="38100" dist="38100" dir="2700000" algn="tl">
                      <a:srgbClr val="000000">
                        <a:alpha val="43137"/>
                      </a:srgbClr>
                    </a:outerShdw>
                  </a:effectLst>
                </a:rPr>
                <a:t>Obyek</a:t>
              </a:r>
              <a:r>
                <a:rPr lang="en-US" sz="2000" dirty="0">
                  <a:effectLst>
                    <a:outerShdw blurRad="38100" dist="38100" dir="2700000" algn="tl">
                      <a:srgbClr val="000000">
                        <a:alpha val="43137"/>
                      </a:srgbClr>
                    </a:outerShdw>
                  </a:effectLst>
                </a:rPr>
                <a:t> Formal ?</a:t>
              </a:r>
            </a:p>
          </p:txBody>
        </p:sp>
        <p:pic>
          <p:nvPicPr>
            <p:cNvPr id="7" name="Picture 6">
              <a:extLst>
                <a:ext uri="{FF2B5EF4-FFF2-40B4-BE49-F238E27FC236}">
                  <a16:creationId xmlns:a16="http://schemas.microsoft.com/office/drawing/2014/main" id="{F45BCDB4-6007-4D20-801B-482075A7A56D}"/>
                </a:ext>
              </a:extLst>
            </p:cNvPr>
            <p:cNvPicPr>
              <a:picLocks noChangeAspect="1"/>
            </p:cNvPicPr>
            <p:nvPr/>
          </p:nvPicPr>
          <p:blipFill>
            <a:blip r:embed="rId3"/>
            <a:stretch>
              <a:fillRect/>
            </a:stretch>
          </p:blipFill>
          <p:spPr>
            <a:xfrm>
              <a:off x="2412208" y="3073160"/>
              <a:ext cx="1132635" cy="686414"/>
            </a:xfrm>
            <a:prstGeom prst="rect">
              <a:avLst/>
            </a:prstGeom>
          </p:spPr>
        </p:pic>
      </p:grpSp>
      <p:grpSp>
        <p:nvGrpSpPr>
          <p:cNvPr id="16" name="Group 15">
            <a:extLst>
              <a:ext uri="{FF2B5EF4-FFF2-40B4-BE49-F238E27FC236}">
                <a16:creationId xmlns:a16="http://schemas.microsoft.com/office/drawing/2014/main" id="{2A6BD98D-E64A-4FF0-9D67-259B2ABF89E8}"/>
              </a:ext>
            </a:extLst>
          </p:cNvPr>
          <p:cNvGrpSpPr/>
          <p:nvPr/>
        </p:nvGrpSpPr>
        <p:grpSpPr>
          <a:xfrm>
            <a:off x="2272993" y="2703131"/>
            <a:ext cx="5076665" cy="2046430"/>
            <a:chOff x="3723877" y="5284694"/>
            <a:chExt cx="5076665" cy="2046430"/>
          </a:xfrm>
        </p:grpSpPr>
        <p:sp>
          <p:nvSpPr>
            <p:cNvPr id="9" name="Thought Bubble: Cloud 8">
              <a:extLst>
                <a:ext uri="{FF2B5EF4-FFF2-40B4-BE49-F238E27FC236}">
                  <a16:creationId xmlns:a16="http://schemas.microsoft.com/office/drawing/2014/main" id="{50BE2333-6277-4C2F-9654-86EC76DDFE29}"/>
                </a:ext>
              </a:extLst>
            </p:cNvPr>
            <p:cNvSpPr/>
            <p:nvPr/>
          </p:nvSpPr>
          <p:spPr>
            <a:xfrm>
              <a:off x="3723877" y="6786256"/>
              <a:ext cx="1635021" cy="544868"/>
            </a:xfrm>
            <a:prstGeom prst="cloudCallo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Sejarah ?</a:t>
              </a:r>
            </a:p>
          </p:txBody>
        </p:sp>
        <p:pic>
          <p:nvPicPr>
            <p:cNvPr id="10" name="Picture 9">
              <a:extLst>
                <a:ext uri="{FF2B5EF4-FFF2-40B4-BE49-F238E27FC236}">
                  <a16:creationId xmlns:a16="http://schemas.microsoft.com/office/drawing/2014/main" id="{5CD93B82-6E4D-440F-9D77-4EFAF62AC56A}"/>
                </a:ext>
              </a:extLst>
            </p:cNvPr>
            <p:cNvPicPr>
              <a:picLocks noChangeAspect="1"/>
            </p:cNvPicPr>
            <p:nvPr/>
          </p:nvPicPr>
          <p:blipFill>
            <a:blip r:embed="rId4"/>
            <a:stretch>
              <a:fillRect/>
            </a:stretch>
          </p:blipFill>
          <p:spPr>
            <a:xfrm>
              <a:off x="7667907" y="5284694"/>
              <a:ext cx="1132635" cy="1119747"/>
            </a:xfrm>
            <a:prstGeom prst="rect">
              <a:avLst/>
            </a:prstGeom>
          </p:spPr>
        </p:pic>
      </p:grpSp>
      <p:grpSp>
        <p:nvGrpSpPr>
          <p:cNvPr id="15" name="Group 14">
            <a:extLst>
              <a:ext uri="{FF2B5EF4-FFF2-40B4-BE49-F238E27FC236}">
                <a16:creationId xmlns:a16="http://schemas.microsoft.com/office/drawing/2014/main" id="{BE6037B5-8BEF-4EFA-A859-C3983DC997B1}"/>
              </a:ext>
            </a:extLst>
          </p:cNvPr>
          <p:cNvGrpSpPr/>
          <p:nvPr/>
        </p:nvGrpSpPr>
        <p:grpSpPr>
          <a:xfrm>
            <a:off x="7962563" y="859556"/>
            <a:ext cx="1910565" cy="1850746"/>
            <a:chOff x="2751023" y="4816194"/>
            <a:chExt cx="1910565" cy="1850746"/>
          </a:xfrm>
        </p:grpSpPr>
        <p:sp>
          <p:nvSpPr>
            <p:cNvPr id="11" name="Speech Bubble: Rectangle 10">
              <a:extLst>
                <a:ext uri="{FF2B5EF4-FFF2-40B4-BE49-F238E27FC236}">
                  <a16:creationId xmlns:a16="http://schemas.microsoft.com/office/drawing/2014/main" id="{5DE6ADBD-B9CF-48BB-815B-2D75E04E4446}"/>
                </a:ext>
              </a:extLst>
            </p:cNvPr>
            <p:cNvSpPr/>
            <p:nvPr/>
          </p:nvSpPr>
          <p:spPr>
            <a:xfrm>
              <a:off x="2751023" y="4816194"/>
              <a:ext cx="1910565" cy="610469"/>
            </a:xfrm>
            <a:prstGeom prst="wedgeRect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Kajian </a:t>
              </a:r>
              <a:r>
                <a:rPr lang="en-US" b="1" dirty="0" err="1"/>
                <a:t>Interdisipliner</a:t>
              </a:r>
              <a:r>
                <a:rPr lang="en-US" b="1" dirty="0"/>
                <a:t> ?</a:t>
              </a:r>
            </a:p>
          </p:txBody>
        </p:sp>
        <p:pic>
          <p:nvPicPr>
            <p:cNvPr id="12" name="Picture 11">
              <a:extLst>
                <a:ext uri="{FF2B5EF4-FFF2-40B4-BE49-F238E27FC236}">
                  <a16:creationId xmlns:a16="http://schemas.microsoft.com/office/drawing/2014/main" id="{0DFE5FC1-2076-47A5-8E58-87B533272BF3}"/>
                </a:ext>
              </a:extLst>
            </p:cNvPr>
            <p:cNvPicPr>
              <a:picLocks noChangeAspect="1"/>
            </p:cNvPicPr>
            <p:nvPr/>
          </p:nvPicPr>
          <p:blipFill>
            <a:blip r:embed="rId5"/>
            <a:stretch>
              <a:fillRect/>
            </a:stretch>
          </p:blipFill>
          <p:spPr>
            <a:xfrm>
              <a:off x="2918013" y="5591176"/>
              <a:ext cx="1132635" cy="1075764"/>
            </a:xfrm>
            <a:prstGeom prst="rect">
              <a:avLst/>
            </a:prstGeom>
          </p:spPr>
        </p:pic>
      </p:grpSp>
      <p:sp>
        <p:nvSpPr>
          <p:cNvPr id="17" name="L-Shape 16">
            <a:extLst>
              <a:ext uri="{FF2B5EF4-FFF2-40B4-BE49-F238E27FC236}">
                <a16:creationId xmlns:a16="http://schemas.microsoft.com/office/drawing/2014/main" id="{2FA5470B-CD7D-4C92-8EFB-E3C6E851AE77}"/>
              </a:ext>
            </a:extLst>
          </p:cNvPr>
          <p:cNvSpPr/>
          <p:nvPr/>
        </p:nvSpPr>
        <p:spPr>
          <a:xfrm rot="5400000">
            <a:off x="2645123" y="4564528"/>
            <a:ext cx="1148191" cy="1910565"/>
          </a:xfrm>
          <a:prstGeom prst="corner">
            <a:avLst>
              <a:gd name="adj1" fmla="val 16120"/>
              <a:gd name="adj2" fmla="val 16110"/>
            </a:avLst>
          </a:prstGeom>
        </p:spPr>
        <p:style>
          <a:lnRef idx="2">
            <a:schemeClr val="accent1">
              <a:shade val="50000"/>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sp>
      <p:sp>
        <p:nvSpPr>
          <p:cNvPr id="18" name="L-Shape 17">
            <a:extLst>
              <a:ext uri="{FF2B5EF4-FFF2-40B4-BE49-F238E27FC236}">
                <a16:creationId xmlns:a16="http://schemas.microsoft.com/office/drawing/2014/main" id="{4B711E94-8945-48F0-8D40-1A2EA3DE1E9C}"/>
              </a:ext>
            </a:extLst>
          </p:cNvPr>
          <p:cNvSpPr/>
          <p:nvPr/>
        </p:nvSpPr>
        <p:spPr>
          <a:xfrm rot="5400000">
            <a:off x="4530781" y="3416337"/>
            <a:ext cx="1148191" cy="1910565"/>
          </a:xfrm>
          <a:prstGeom prst="corner">
            <a:avLst>
              <a:gd name="adj1" fmla="val 16120"/>
              <a:gd name="adj2" fmla="val 16110"/>
            </a:avLst>
          </a:prstGeom>
        </p:spPr>
        <p:style>
          <a:lnRef idx="2">
            <a:schemeClr val="accent1">
              <a:shade val="50000"/>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sp>
      <p:sp>
        <p:nvSpPr>
          <p:cNvPr id="19" name="L-Shape 18">
            <a:extLst>
              <a:ext uri="{FF2B5EF4-FFF2-40B4-BE49-F238E27FC236}">
                <a16:creationId xmlns:a16="http://schemas.microsoft.com/office/drawing/2014/main" id="{F9607102-20A3-4D42-AF21-604C6DCE6ED1}"/>
              </a:ext>
            </a:extLst>
          </p:cNvPr>
          <p:cNvSpPr/>
          <p:nvPr/>
        </p:nvSpPr>
        <p:spPr>
          <a:xfrm rot="5400000">
            <a:off x="6450329" y="2306947"/>
            <a:ext cx="1148191" cy="1910565"/>
          </a:xfrm>
          <a:prstGeom prst="corner">
            <a:avLst>
              <a:gd name="adj1" fmla="val 16120"/>
              <a:gd name="adj2" fmla="val 16110"/>
            </a:avLst>
          </a:prstGeom>
        </p:spPr>
        <p:style>
          <a:lnRef idx="2">
            <a:schemeClr val="accent1">
              <a:shade val="50000"/>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sp>
      <p:sp>
        <p:nvSpPr>
          <p:cNvPr id="20" name="L-Shape 19">
            <a:extLst>
              <a:ext uri="{FF2B5EF4-FFF2-40B4-BE49-F238E27FC236}">
                <a16:creationId xmlns:a16="http://schemas.microsoft.com/office/drawing/2014/main" id="{F4EAC38D-51C9-4BF5-AB3A-602B7A44E858}"/>
              </a:ext>
            </a:extLst>
          </p:cNvPr>
          <p:cNvSpPr/>
          <p:nvPr/>
        </p:nvSpPr>
        <p:spPr>
          <a:xfrm rot="5400000">
            <a:off x="8372539" y="1180924"/>
            <a:ext cx="1148191" cy="1910565"/>
          </a:xfrm>
          <a:prstGeom prst="corner">
            <a:avLst>
              <a:gd name="adj1" fmla="val 16120"/>
              <a:gd name="adj2" fmla="val 16110"/>
            </a:avLst>
          </a:prstGeom>
        </p:spPr>
        <p:style>
          <a:lnRef idx="2">
            <a:schemeClr val="accent1">
              <a:shade val="50000"/>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sp>
    </p:spTree>
    <p:extLst>
      <p:ext uri="{BB962C8B-B14F-4D97-AF65-F5344CB8AC3E}">
        <p14:creationId xmlns:p14="http://schemas.microsoft.com/office/powerpoint/2010/main" val="1582965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357C5-E13B-4BA7-BBB4-0E9A6C6407BA}"/>
              </a:ext>
            </a:extLst>
          </p:cNvPr>
          <p:cNvSpPr>
            <a:spLocks noGrp="1"/>
          </p:cNvSpPr>
          <p:nvPr>
            <p:ph type="title"/>
          </p:nvPr>
        </p:nvSpPr>
        <p:spPr>
          <a:xfrm>
            <a:off x="1452987" y="1381050"/>
            <a:ext cx="4433045" cy="1303867"/>
          </a:xfrm>
        </p:spPr>
        <p:txBody>
          <a:bodyPr/>
          <a:lstStyle/>
          <a:p>
            <a:r>
              <a:rPr lang="en-US" b="1" dirty="0" err="1">
                <a:effectLst>
                  <a:outerShdw blurRad="38100" dist="38100" dir="2700000" algn="tl">
                    <a:srgbClr val="000000">
                      <a:alpha val="43137"/>
                    </a:srgbClr>
                  </a:outerShdw>
                </a:effectLst>
              </a:rPr>
              <a:t>Ilmu</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Komunikasi</a:t>
            </a:r>
            <a:endParaRPr lang="en-US"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50AB29E-94AD-4F0E-8B1A-BF70741EDBEF}"/>
              </a:ext>
            </a:extLst>
          </p:cNvPr>
          <p:cNvSpPr>
            <a:spLocks noGrp="1"/>
          </p:cNvSpPr>
          <p:nvPr/>
        </p:nvSpPr>
        <p:spPr bwMode="auto">
          <a:xfrm>
            <a:off x="5886032" y="1838006"/>
            <a:ext cx="4908880" cy="3823205"/>
          </a:xfrm>
          <a:prstGeom prst="rect">
            <a:avLst/>
          </a:prstGeom>
          <a:solidFill>
            <a:schemeClr val="accent3">
              <a:lumMod val="40000"/>
              <a:lumOff val="60000"/>
            </a:schemeClr>
          </a:solidFill>
          <a:ln>
            <a:noFill/>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lgn="just">
              <a:buNone/>
            </a:pP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Suatu</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pengamatan</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terhadap</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Produksi</a:t>
            </a:r>
            <a:r>
              <a:rPr lang="en-US" sz="24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Proses dan </a:t>
            </a:r>
            <a:r>
              <a:rPr lang="en-US" sz="2400" b="1"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Pengaruh</a:t>
            </a:r>
            <a:r>
              <a:rPr lang="en-US" sz="24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dari</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Sistem</a:t>
            </a:r>
            <a:r>
              <a:rPr lang="en-US" sz="24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Tanda</a:t>
            </a:r>
            <a:r>
              <a:rPr lang="en-US" sz="24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dan </a:t>
            </a:r>
            <a:r>
              <a:rPr lang="en-US" sz="2400" b="1"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Lambang</a:t>
            </a:r>
            <a:r>
              <a:rPr lang="en-US" sz="24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melalui</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pengembangan</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teori</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yang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dapat</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diuji</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dan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digeneralisasikan</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dengan</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tujuan</a:t>
            </a:r>
            <a:r>
              <a:rPr lang="en-US" sz="24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menjelaskan</a:t>
            </a:r>
            <a:r>
              <a:rPr lang="en-US" sz="2400"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1"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fenomena</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yang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berkaitan</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dengan</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produksi</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proses dan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pengaruh</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dari</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sistem</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tanda</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dan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lambang</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(Berger &amp; Chaffee, 1994). </a:t>
            </a:r>
            <a:endParaRPr lang="id-ID"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020021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508A-3BE4-4A9C-8D07-7CD8FCA4CF1F}"/>
              </a:ext>
            </a:extLst>
          </p:cNvPr>
          <p:cNvSpPr>
            <a:spLocks noGrp="1"/>
          </p:cNvSpPr>
          <p:nvPr>
            <p:ph type="title"/>
          </p:nvPr>
        </p:nvSpPr>
        <p:spPr/>
        <p:txBody>
          <a:bodyPr/>
          <a:lstStyle/>
          <a:p>
            <a:r>
              <a:rPr lang="en-US" dirty="0" err="1"/>
              <a:t>Fenomena</a:t>
            </a:r>
            <a:br>
              <a:rPr lang="en-US" dirty="0"/>
            </a:br>
            <a:r>
              <a:rPr lang="en-US" dirty="0"/>
              <a:t> </a:t>
            </a:r>
            <a:r>
              <a:rPr lang="en-US" dirty="0" err="1"/>
              <a:t>Penelitian</a:t>
            </a:r>
            <a:r>
              <a:rPr lang="en-US" dirty="0"/>
              <a:t> </a:t>
            </a:r>
            <a:r>
              <a:rPr lang="en-US" dirty="0" err="1"/>
              <a:t>Komunikasi</a:t>
            </a:r>
            <a:endParaRPr lang="en-US" dirty="0"/>
          </a:p>
        </p:txBody>
      </p:sp>
      <p:sp>
        <p:nvSpPr>
          <p:cNvPr id="3" name="Rectangle 2">
            <a:extLst>
              <a:ext uri="{FF2B5EF4-FFF2-40B4-BE49-F238E27FC236}">
                <a16:creationId xmlns:a16="http://schemas.microsoft.com/office/drawing/2014/main" id="{F76FBA50-B7C3-46D2-B7E5-166C2814FFB7}"/>
              </a:ext>
            </a:extLst>
          </p:cNvPr>
          <p:cNvSpPr/>
          <p:nvPr/>
        </p:nvSpPr>
        <p:spPr>
          <a:xfrm>
            <a:off x="1952316" y="1714281"/>
            <a:ext cx="633054" cy="949582"/>
          </a:xfrm>
          <a:prstGeom prst="rect">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4">
              <a:tint val="50000"/>
              <a:hueOff val="341332"/>
              <a:satOff val="13285"/>
              <a:lumOff val="1637"/>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29423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D239C4-67E2-454D-BDCF-F75FE8D699C5}"/>
              </a:ext>
            </a:extLst>
          </p:cNvPr>
          <p:cNvPicPr>
            <a:picLocks noChangeAspect="1"/>
          </p:cNvPicPr>
          <p:nvPr/>
        </p:nvPicPr>
        <p:blipFill>
          <a:blip r:embed="rId2"/>
          <a:stretch>
            <a:fillRect/>
          </a:stretch>
        </p:blipFill>
        <p:spPr>
          <a:xfrm>
            <a:off x="6445624" y="1680883"/>
            <a:ext cx="4316505" cy="3872752"/>
          </a:xfrm>
          <a:prstGeom prst="rect">
            <a:avLst/>
          </a:prstGeom>
        </p:spPr>
      </p:pic>
      <p:sp>
        <p:nvSpPr>
          <p:cNvPr id="3" name="TextBox 2">
            <a:extLst>
              <a:ext uri="{FF2B5EF4-FFF2-40B4-BE49-F238E27FC236}">
                <a16:creationId xmlns:a16="http://schemas.microsoft.com/office/drawing/2014/main" id="{0F0895EA-2E2B-4846-AAF8-CC7FFF00B86F}"/>
              </a:ext>
            </a:extLst>
          </p:cNvPr>
          <p:cNvSpPr txBox="1"/>
          <p:nvPr/>
        </p:nvSpPr>
        <p:spPr>
          <a:xfrm>
            <a:off x="954741" y="4265440"/>
            <a:ext cx="6010836" cy="830997"/>
          </a:xfrm>
          <a:prstGeom prst="rect">
            <a:avLst/>
          </a:prstGeom>
          <a:noFill/>
        </p:spPr>
        <p:txBody>
          <a:bodyPr wrap="square" rtlCol="0">
            <a:spAutoFit/>
          </a:bodyPr>
          <a:lstStyle/>
          <a:p>
            <a:pPr algn="ctr"/>
            <a:r>
              <a:rPr lang="en-US" sz="4800" dirty="0" err="1"/>
              <a:t>Fenomena</a:t>
            </a:r>
            <a:r>
              <a:rPr lang="en-US" sz="4800" dirty="0"/>
              <a:t> </a:t>
            </a:r>
            <a:r>
              <a:rPr lang="en-US" sz="4800" dirty="0" err="1"/>
              <a:t>Komunikasi</a:t>
            </a:r>
            <a:endParaRPr lang="en-US" sz="4800" dirty="0"/>
          </a:p>
        </p:txBody>
      </p:sp>
    </p:spTree>
    <p:extLst>
      <p:ext uri="{BB962C8B-B14F-4D97-AF65-F5344CB8AC3E}">
        <p14:creationId xmlns:p14="http://schemas.microsoft.com/office/powerpoint/2010/main" val="1544063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90ABF39-4692-4EEA-AA3C-62FFAFD45701}"/>
              </a:ext>
            </a:extLst>
          </p:cNvPr>
          <p:cNvGraphicFramePr/>
          <p:nvPr>
            <p:extLst>
              <p:ext uri="{D42A27DB-BD31-4B8C-83A1-F6EECF244321}">
                <p14:modId xmlns:p14="http://schemas.microsoft.com/office/powerpoint/2010/main" val="371695736"/>
              </p:ext>
            </p:extLst>
          </p:nvPr>
        </p:nvGraphicFramePr>
        <p:xfrm>
          <a:off x="1451579" y="1836102"/>
          <a:ext cx="9603275" cy="4317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759394FE-EA43-407D-A823-2F865BCEC428}"/>
              </a:ext>
            </a:extLst>
          </p:cNvPr>
          <p:cNvSpPr txBox="1">
            <a:spLocks/>
          </p:cNvSpPr>
          <p:nvPr/>
        </p:nvSpPr>
        <p:spPr>
          <a:xfrm>
            <a:off x="3039037" y="925544"/>
            <a:ext cx="5957047" cy="587136"/>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PERATURAN KELAS</a:t>
            </a:r>
          </a:p>
        </p:txBody>
      </p:sp>
    </p:spTree>
    <p:extLst>
      <p:ext uri="{BB962C8B-B14F-4D97-AF65-F5344CB8AC3E}">
        <p14:creationId xmlns:p14="http://schemas.microsoft.com/office/powerpoint/2010/main" val="3221128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a:extLst>
              <a:ext uri="{FF2B5EF4-FFF2-40B4-BE49-F238E27FC236}">
                <a16:creationId xmlns:a16="http://schemas.microsoft.com/office/drawing/2014/main" id="{9AE08872-4162-471E-9D58-39174195B0BD}"/>
              </a:ext>
            </a:extLst>
          </p:cNvPr>
          <p:cNvSpPr/>
          <p:nvPr/>
        </p:nvSpPr>
        <p:spPr>
          <a:xfrm>
            <a:off x="1990168" y="1963268"/>
            <a:ext cx="2662517" cy="3415554"/>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rrow: Right 2">
            <a:extLst>
              <a:ext uri="{FF2B5EF4-FFF2-40B4-BE49-F238E27FC236}">
                <a16:creationId xmlns:a16="http://schemas.microsoft.com/office/drawing/2014/main" id="{05749F34-CA86-4F67-919B-DB9E5C22C156}"/>
              </a:ext>
            </a:extLst>
          </p:cNvPr>
          <p:cNvSpPr/>
          <p:nvPr/>
        </p:nvSpPr>
        <p:spPr>
          <a:xfrm>
            <a:off x="4652685" y="3281082"/>
            <a:ext cx="3200399" cy="64545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Connector 3">
            <a:extLst>
              <a:ext uri="{FF2B5EF4-FFF2-40B4-BE49-F238E27FC236}">
                <a16:creationId xmlns:a16="http://schemas.microsoft.com/office/drawing/2014/main" id="{2FF6E513-A0B3-41A4-9165-33A11ED159A4}"/>
              </a:ext>
            </a:extLst>
          </p:cNvPr>
          <p:cNvSpPr/>
          <p:nvPr/>
        </p:nvSpPr>
        <p:spPr>
          <a:xfrm>
            <a:off x="7873254" y="2528045"/>
            <a:ext cx="2306171" cy="2205317"/>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SISTEM TANDA &amp; LAMBANG DALAM KEHIDUPAN MANUSIA</a:t>
            </a:r>
          </a:p>
        </p:txBody>
      </p:sp>
      <p:sp>
        <p:nvSpPr>
          <p:cNvPr id="5" name="TextBox 4">
            <a:extLst>
              <a:ext uri="{FF2B5EF4-FFF2-40B4-BE49-F238E27FC236}">
                <a16:creationId xmlns:a16="http://schemas.microsoft.com/office/drawing/2014/main" id="{4CDBD2EA-3D73-4B78-8365-E4BB4962F8DC}"/>
              </a:ext>
            </a:extLst>
          </p:cNvPr>
          <p:cNvSpPr txBox="1"/>
          <p:nvPr/>
        </p:nvSpPr>
        <p:spPr>
          <a:xfrm>
            <a:off x="1543580" y="5456673"/>
            <a:ext cx="3501896" cy="400110"/>
          </a:xfrm>
          <a:prstGeom prst="rect">
            <a:avLst/>
          </a:prstGeom>
          <a:noFill/>
        </p:spPr>
        <p:txBody>
          <a:bodyPr wrap="square" rtlCol="0">
            <a:spAutoFit/>
          </a:bodyPr>
          <a:lstStyle/>
          <a:p>
            <a:pPr algn="ctr"/>
            <a:r>
              <a:rPr lang="en-US" sz="2000" b="1" dirty="0"/>
              <a:t>OBYEK FORMAL</a:t>
            </a:r>
          </a:p>
        </p:txBody>
      </p:sp>
      <p:sp>
        <p:nvSpPr>
          <p:cNvPr id="6" name="TextBox 5">
            <a:extLst>
              <a:ext uri="{FF2B5EF4-FFF2-40B4-BE49-F238E27FC236}">
                <a16:creationId xmlns:a16="http://schemas.microsoft.com/office/drawing/2014/main" id="{F77DFDBE-A622-490B-AAA8-7DAAF9DF2B59}"/>
              </a:ext>
            </a:extLst>
          </p:cNvPr>
          <p:cNvSpPr txBox="1"/>
          <p:nvPr/>
        </p:nvSpPr>
        <p:spPr>
          <a:xfrm>
            <a:off x="8305802" y="2127935"/>
            <a:ext cx="1035424" cy="400110"/>
          </a:xfrm>
          <a:prstGeom prst="rect">
            <a:avLst/>
          </a:prstGeom>
          <a:noFill/>
        </p:spPr>
        <p:txBody>
          <a:bodyPr wrap="square" rtlCol="0">
            <a:spAutoFit/>
          </a:bodyPr>
          <a:lstStyle/>
          <a:p>
            <a:r>
              <a:rPr lang="en-US" sz="2000" b="1" dirty="0"/>
              <a:t>FOKUS</a:t>
            </a:r>
          </a:p>
        </p:txBody>
      </p:sp>
      <p:sp>
        <p:nvSpPr>
          <p:cNvPr id="8" name="Flowchart: Alternate Process 7">
            <a:extLst>
              <a:ext uri="{FF2B5EF4-FFF2-40B4-BE49-F238E27FC236}">
                <a16:creationId xmlns:a16="http://schemas.microsoft.com/office/drawing/2014/main" id="{78AE2B66-D634-46FA-A8C9-22379108D4FF}"/>
              </a:ext>
            </a:extLst>
          </p:cNvPr>
          <p:cNvSpPr/>
          <p:nvPr/>
        </p:nvSpPr>
        <p:spPr>
          <a:xfrm>
            <a:off x="2218765" y="2333184"/>
            <a:ext cx="2151531" cy="598273"/>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PRODUKSI</a:t>
            </a:r>
          </a:p>
        </p:txBody>
      </p:sp>
      <p:sp>
        <p:nvSpPr>
          <p:cNvPr id="9" name="Flowchart: Alternate Process 8">
            <a:extLst>
              <a:ext uri="{FF2B5EF4-FFF2-40B4-BE49-F238E27FC236}">
                <a16:creationId xmlns:a16="http://schemas.microsoft.com/office/drawing/2014/main" id="{47FAAB63-05AF-4876-87AB-576A200EC6C3}"/>
              </a:ext>
            </a:extLst>
          </p:cNvPr>
          <p:cNvSpPr/>
          <p:nvPr/>
        </p:nvSpPr>
        <p:spPr>
          <a:xfrm>
            <a:off x="2218763" y="3301373"/>
            <a:ext cx="2151531" cy="598273"/>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PROSES</a:t>
            </a:r>
          </a:p>
        </p:txBody>
      </p:sp>
      <p:sp>
        <p:nvSpPr>
          <p:cNvPr id="10" name="Flowchart: Alternate Process 9">
            <a:extLst>
              <a:ext uri="{FF2B5EF4-FFF2-40B4-BE49-F238E27FC236}">
                <a16:creationId xmlns:a16="http://schemas.microsoft.com/office/drawing/2014/main" id="{7F63AE61-7F5C-4357-911F-CE8C57599BD4}"/>
              </a:ext>
            </a:extLst>
          </p:cNvPr>
          <p:cNvSpPr/>
          <p:nvPr/>
        </p:nvSpPr>
        <p:spPr>
          <a:xfrm>
            <a:off x="2218764" y="4293623"/>
            <a:ext cx="2151531" cy="598273"/>
          </a:xfrm>
          <a:prstGeom prst="flowChartAlternate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PENGARUH</a:t>
            </a:r>
          </a:p>
        </p:txBody>
      </p:sp>
      <p:sp>
        <p:nvSpPr>
          <p:cNvPr id="12" name="TextBox 11">
            <a:extLst>
              <a:ext uri="{FF2B5EF4-FFF2-40B4-BE49-F238E27FC236}">
                <a16:creationId xmlns:a16="http://schemas.microsoft.com/office/drawing/2014/main" id="{80CB4158-C0F5-4C19-9819-CB52A253A705}"/>
              </a:ext>
            </a:extLst>
          </p:cNvPr>
          <p:cNvSpPr txBox="1"/>
          <p:nvPr/>
        </p:nvSpPr>
        <p:spPr>
          <a:xfrm>
            <a:off x="3079377" y="835863"/>
            <a:ext cx="6548717" cy="646331"/>
          </a:xfrm>
          <a:prstGeom prst="rect">
            <a:avLst/>
          </a:prstGeom>
          <a:noFill/>
        </p:spPr>
        <p:txBody>
          <a:bodyPr wrap="square" rtlCol="0">
            <a:spAutoFit/>
          </a:bodyPr>
          <a:lstStyle/>
          <a:p>
            <a:pPr algn="ctr"/>
            <a:r>
              <a:rPr lang="en-US" sz="3600" b="1" dirty="0"/>
              <a:t>FENOMENA KOMUNIKASI</a:t>
            </a:r>
          </a:p>
        </p:txBody>
      </p:sp>
    </p:spTree>
    <p:extLst>
      <p:ext uri="{BB962C8B-B14F-4D97-AF65-F5344CB8AC3E}">
        <p14:creationId xmlns:p14="http://schemas.microsoft.com/office/powerpoint/2010/main" val="1556339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E8B2D-CEF3-4541-98AA-6D73A27D2768}"/>
              </a:ext>
            </a:extLst>
          </p:cNvPr>
          <p:cNvSpPr>
            <a:spLocks noGrp="1"/>
          </p:cNvSpPr>
          <p:nvPr/>
        </p:nvSpPr>
        <p:spPr bwMode="auto">
          <a:xfrm>
            <a:off x="1981200" y="503237"/>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rebuchet MS" pitchFamily="34" charset="0"/>
              </a:defRPr>
            </a:lvl2pPr>
            <a:lvl3pPr algn="ctr" rtl="0" eaLnBrk="1" fontAlgn="base" hangingPunct="1">
              <a:spcBef>
                <a:spcPct val="0"/>
              </a:spcBef>
              <a:spcAft>
                <a:spcPct val="0"/>
              </a:spcAft>
              <a:defRPr sz="4400">
                <a:solidFill>
                  <a:schemeClr val="tx2"/>
                </a:solidFill>
                <a:latin typeface="Trebuchet MS" pitchFamily="34" charset="0"/>
              </a:defRPr>
            </a:lvl3pPr>
            <a:lvl4pPr algn="ctr" rtl="0" eaLnBrk="1" fontAlgn="base" hangingPunct="1">
              <a:spcBef>
                <a:spcPct val="0"/>
              </a:spcBef>
              <a:spcAft>
                <a:spcPct val="0"/>
              </a:spcAft>
              <a:defRPr sz="4400">
                <a:solidFill>
                  <a:schemeClr val="tx2"/>
                </a:solidFill>
                <a:latin typeface="Trebuchet MS" pitchFamily="34" charset="0"/>
              </a:defRPr>
            </a:lvl4pPr>
            <a:lvl5pPr algn="ctr" rtl="0" eaLnBrk="1" fontAlgn="base" hangingPunct="1">
              <a:spcBef>
                <a:spcPct val="0"/>
              </a:spcBef>
              <a:spcAft>
                <a:spcPct val="0"/>
              </a:spcAft>
              <a:defRPr sz="4400">
                <a:solidFill>
                  <a:schemeClr val="tx2"/>
                </a:solidFill>
                <a:latin typeface="Trebuchet MS" pitchFamily="34" charset="0"/>
              </a:defRPr>
            </a:lvl5pPr>
            <a:lvl6pPr marL="457200" algn="ctr" rtl="0" eaLnBrk="1" fontAlgn="base" hangingPunct="1">
              <a:spcBef>
                <a:spcPct val="0"/>
              </a:spcBef>
              <a:spcAft>
                <a:spcPct val="0"/>
              </a:spcAft>
              <a:defRPr sz="4400">
                <a:solidFill>
                  <a:schemeClr val="tx2"/>
                </a:solidFill>
                <a:latin typeface="Trebuchet MS" pitchFamily="34" charset="0"/>
              </a:defRPr>
            </a:lvl6pPr>
            <a:lvl7pPr marL="914400" algn="ctr" rtl="0" eaLnBrk="1" fontAlgn="base" hangingPunct="1">
              <a:spcBef>
                <a:spcPct val="0"/>
              </a:spcBef>
              <a:spcAft>
                <a:spcPct val="0"/>
              </a:spcAft>
              <a:defRPr sz="4400">
                <a:solidFill>
                  <a:schemeClr val="tx2"/>
                </a:solidFill>
                <a:latin typeface="Trebuchet MS" pitchFamily="34" charset="0"/>
              </a:defRPr>
            </a:lvl7pPr>
            <a:lvl8pPr marL="1371600" algn="ctr" rtl="0" eaLnBrk="1" fontAlgn="base" hangingPunct="1">
              <a:spcBef>
                <a:spcPct val="0"/>
              </a:spcBef>
              <a:spcAft>
                <a:spcPct val="0"/>
              </a:spcAft>
              <a:defRPr sz="4400">
                <a:solidFill>
                  <a:schemeClr val="tx2"/>
                </a:solidFill>
                <a:latin typeface="Trebuchet MS" pitchFamily="34" charset="0"/>
              </a:defRPr>
            </a:lvl8pPr>
            <a:lvl9pPr marL="1828800" algn="ctr" rtl="0" eaLnBrk="1" fontAlgn="base" hangingPunct="1">
              <a:spcBef>
                <a:spcPct val="0"/>
              </a:spcBef>
              <a:spcAft>
                <a:spcPct val="0"/>
              </a:spcAft>
              <a:defRPr sz="4400">
                <a:solidFill>
                  <a:schemeClr val="tx2"/>
                </a:solidFill>
                <a:latin typeface="Trebuchet MS" pitchFamily="34" charset="0"/>
              </a:defRPr>
            </a:lvl9pPr>
          </a:lstStyle>
          <a:p>
            <a:r>
              <a:rPr lang="en-US" dirty="0" err="1">
                <a:latin typeface="Impact" pitchFamily="34" charset="0"/>
              </a:rPr>
              <a:t>Penentuan</a:t>
            </a:r>
            <a:r>
              <a:rPr lang="en-US" dirty="0">
                <a:latin typeface="Impact" pitchFamily="34" charset="0"/>
              </a:rPr>
              <a:t> </a:t>
            </a:r>
            <a:r>
              <a:rPr lang="en-US" dirty="0" err="1">
                <a:latin typeface="Impact" pitchFamily="34" charset="0"/>
              </a:rPr>
              <a:t>Topik</a:t>
            </a:r>
            <a:r>
              <a:rPr lang="en-US" dirty="0">
                <a:latin typeface="Impact" pitchFamily="34" charset="0"/>
              </a:rPr>
              <a:t> </a:t>
            </a:r>
            <a:r>
              <a:rPr lang="en-US" dirty="0" err="1">
                <a:latin typeface="Impact" pitchFamily="34" charset="0"/>
              </a:rPr>
              <a:t>Penelitian</a:t>
            </a:r>
            <a:endParaRPr lang="en-US" dirty="0">
              <a:latin typeface="Impact" pitchFamily="34" charset="0"/>
            </a:endParaRPr>
          </a:p>
        </p:txBody>
      </p:sp>
      <p:graphicFrame>
        <p:nvGraphicFramePr>
          <p:cNvPr id="3" name="Content Placeholder 3">
            <a:extLst>
              <a:ext uri="{FF2B5EF4-FFF2-40B4-BE49-F238E27FC236}">
                <a16:creationId xmlns:a16="http://schemas.microsoft.com/office/drawing/2014/main" id="{FCBE715D-ACEA-46D2-A994-E5D7C6A17AE9}"/>
              </a:ext>
            </a:extLst>
          </p:cNvPr>
          <p:cNvGraphicFramePr>
            <a:graphicFrameLocks noGrp="1"/>
          </p:cNvGraphicFramePr>
          <p:nvPr>
            <p:extLst>
              <p:ext uri="{D42A27DB-BD31-4B8C-83A1-F6EECF244321}">
                <p14:modId xmlns:p14="http://schemas.microsoft.com/office/powerpoint/2010/main" val="1174317029"/>
              </p:ext>
            </p:extLst>
          </p:nvPr>
        </p:nvGraphicFramePr>
        <p:xfrm>
          <a:off x="1981200" y="159282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7302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A6D97-E2AB-4F90-91BC-9FD98DAA85CD}"/>
              </a:ext>
            </a:extLst>
          </p:cNvPr>
          <p:cNvSpPr>
            <a:spLocks noGrp="1"/>
          </p:cNvSpPr>
          <p:nvPr/>
        </p:nvSpPr>
        <p:spPr bwMode="auto">
          <a:xfrm>
            <a:off x="1995487" y="55641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rebuchet MS" pitchFamily="34" charset="0"/>
              </a:defRPr>
            </a:lvl2pPr>
            <a:lvl3pPr algn="ctr" rtl="0" eaLnBrk="1" fontAlgn="base" hangingPunct="1">
              <a:spcBef>
                <a:spcPct val="0"/>
              </a:spcBef>
              <a:spcAft>
                <a:spcPct val="0"/>
              </a:spcAft>
              <a:defRPr sz="4400">
                <a:solidFill>
                  <a:schemeClr val="tx2"/>
                </a:solidFill>
                <a:latin typeface="Trebuchet MS" pitchFamily="34" charset="0"/>
              </a:defRPr>
            </a:lvl3pPr>
            <a:lvl4pPr algn="ctr" rtl="0" eaLnBrk="1" fontAlgn="base" hangingPunct="1">
              <a:spcBef>
                <a:spcPct val="0"/>
              </a:spcBef>
              <a:spcAft>
                <a:spcPct val="0"/>
              </a:spcAft>
              <a:defRPr sz="4400">
                <a:solidFill>
                  <a:schemeClr val="tx2"/>
                </a:solidFill>
                <a:latin typeface="Trebuchet MS" pitchFamily="34" charset="0"/>
              </a:defRPr>
            </a:lvl4pPr>
            <a:lvl5pPr algn="ctr" rtl="0" eaLnBrk="1" fontAlgn="base" hangingPunct="1">
              <a:spcBef>
                <a:spcPct val="0"/>
              </a:spcBef>
              <a:spcAft>
                <a:spcPct val="0"/>
              </a:spcAft>
              <a:defRPr sz="4400">
                <a:solidFill>
                  <a:schemeClr val="tx2"/>
                </a:solidFill>
                <a:latin typeface="Trebuchet MS" pitchFamily="34" charset="0"/>
              </a:defRPr>
            </a:lvl5pPr>
            <a:lvl6pPr marL="457200" algn="ctr" rtl="0" eaLnBrk="1" fontAlgn="base" hangingPunct="1">
              <a:spcBef>
                <a:spcPct val="0"/>
              </a:spcBef>
              <a:spcAft>
                <a:spcPct val="0"/>
              </a:spcAft>
              <a:defRPr sz="4400">
                <a:solidFill>
                  <a:schemeClr val="tx2"/>
                </a:solidFill>
                <a:latin typeface="Trebuchet MS" pitchFamily="34" charset="0"/>
              </a:defRPr>
            </a:lvl6pPr>
            <a:lvl7pPr marL="914400" algn="ctr" rtl="0" eaLnBrk="1" fontAlgn="base" hangingPunct="1">
              <a:spcBef>
                <a:spcPct val="0"/>
              </a:spcBef>
              <a:spcAft>
                <a:spcPct val="0"/>
              </a:spcAft>
              <a:defRPr sz="4400">
                <a:solidFill>
                  <a:schemeClr val="tx2"/>
                </a:solidFill>
                <a:latin typeface="Trebuchet MS" pitchFamily="34" charset="0"/>
              </a:defRPr>
            </a:lvl7pPr>
            <a:lvl8pPr marL="1371600" algn="ctr" rtl="0" eaLnBrk="1" fontAlgn="base" hangingPunct="1">
              <a:spcBef>
                <a:spcPct val="0"/>
              </a:spcBef>
              <a:spcAft>
                <a:spcPct val="0"/>
              </a:spcAft>
              <a:defRPr sz="4400">
                <a:solidFill>
                  <a:schemeClr val="tx2"/>
                </a:solidFill>
                <a:latin typeface="Trebuchet MS" pitchFamily="34" charset="0"/>
              </a:defRPr>
            </a:lvl8pPr>
            <a:lvl9pPr marL="1828800" algn="ctr" rtl="0" eaLnBrk="1" fontAlgn="base" hangingPunct="1">
              <a:spcBef>
                <a:spcPct val="0"/>
              </a:spcBef>
              <a:spcAft>
                <a:spcPct val="0"/>
              </a:spcAft>
              <a:defRPr sz="4400">
                <a:solidFill>
                  <a:schemeClr val="tx2"/>
                </a:solidFill>
                <a:latin typeface="Trebuchet MS" pitchFamily="34" charset="0"/>
              </a:defRPr>
            </a:lvl9pPr>
          </a:lstStyle>
          <a:p>
            <a:pPr eaLnBrk="1" hangingPunct="1"/>
            <a:r>
              <a:rPr lang="en-US" altLang="en-US" sz="5400" dirty="0">
                <a:latin typeface="Impact" pitchFamily="34" charset="0"/>
              </a:rPr>
              <a:t>MASALAH PENELITIAN</a:t>
            </a:r>
          </a:p>
        </p:txBody>
      </p:sp>
      <p:graphicFrame>
        <p:nvGraphicFramePr>
          <p:cNvPr id="3" name="Content Placeholder 1">
            <a:extLst>
              <a:ext uri="{FF2B5EF4-FFF2-40B4-BE49-F238E27FC236}">
                <a16:creationId xmlns:a16="http://schemas.microsoft.com/office/drawing/2014/main" id="{490253D0-AD12-4C62-B6CF-6EDB80CB0080}"/>
              </a:ext>
            </a:extLst>
          </p:cNvPr>
          <p:cNvGraphicFramePr>
            <a:graphicFrameLocks noGrp="1"/>
          </p:cNvGraphicFramePr>
          <p:nvPr/>
        </p:nvGraphicFramePr>
        <p:xfrm>
          <a:off x="1966912" y="1729581"/>
          <a:ext cx="8258175"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4547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408B9-9C75-421B-9B76-A554FB860116}"/>
              </a:ext>
            </a:extLst>
          </p:cNvPr>
          <p:cNvSpPr>
            <a:spLocks noGrp="1"/>
          </p:cNvSpPr>
          <p:nvPr/>
        </p:nvSpPr>
        <p:spPr bwMode="auto">
          <a:xfrm>
            <a:off x="1237129" y="1652842"/>
            <a:ext cx="5029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rebuchet MS" pitchFamily="34" charset="0"/>
              </a:defRPr>
            </a:lvl2pPr>
            <a:lvl3pPr algn="ctr" rtl="0" eaLnBrk="1" fontAlgn="base" hangingPunct="1">
              <a:spcBef>
                <a:spcPct val="0"/>
              </a:spcBef>
              <a:spcAft>
                <a:spcPct val="0"/>
              </a:spcAft>
              <a:defRPr sz="4400">
                <a:solidFill>
                  <a:schemeClr val="tx2"/>
                </a:solidFill>
                <a:latin typeface="Trebuchet MS" pitchFamily="34" charset="0"/>
              </a:defRPr>
            </a:lvl3pPr>
            <a:lvl4pPr algn="ctr" rtl="0" eaLnBrk="1" fontAlgn="base" hangingPunct="1">
              <a:spcBef>
                <a:spcPct val="0"/>
              </a:spcBef>
              <a:spcAft>
                <a:spcPct val="0"/>
              </a:spcAft>
              <a:defRPr sz="4400">
                <a:solidFill>
                  <a:schemeClr val="tx2"/>
                </a:solidFill>
                <a:latin typeface="Trebuchet MS" pitchFamily="34" charset="0"/>
              </a:defRPr>
            </a:lvl4pPr>
            <a:lvl5pPr algn="ctr" rtl="0" eaLnBrk="1" fontAlgn="base" hangingPunct="1">
              <a:spcBef>
                <a:spcPct val="0"/>
              </a:spcBef>
              <a:spcAft>
                <a:spcPct val="0"/>
              </a:spcAft>
              <a:defRPr sz="4400">
                <a:solidFill>
                  <a:schemeClr val="tx2"/>
                </a:solidFill>
                <a:latin typeface="Trebuchet MS" pitchFamily="34" charset="0"/>
              </a:defRPr>
            </a:lvl5pPr>
            <a:lvl6pPr marL="457200" algn="ctr" rtl="0" eaLnBrk="1" fontAlgn="base" hangingPunct="1">
              <a:spcBef>
                <a:spcPct val="0"/>
              </a:spcBef>
              <a:spcAft>
                <a:spcPct val="0"/>
              </a:spcAft>
              <a:defRPr sz="4400">
                <a:solidFill>
                  <a:schemeClr val="tx2"/>
                </a:solidFill>
                <a:latin typeface="Trebuchet MS" pitchFamily="34" charset="0"/>
              </a:defRPr>
            </a:lvl6pPr>
            <a:lvl7pPr marL="914400" algn="ctr" rtl="0" eaLnBrk="1" fontAlgn="base" hangingPunct="1">
              <a:spcBef>
                <a:spcPct val="0"/>
              </a:spcBef>
              <a:spcAft>
                <a:spcPct val="0"/>
              </a:spcAft>
              <a:defRPr sz="4400">
                <a:solidFill>
                  <a:schemeClr val="tx2"/>
                </a:solidFill>
                <a:latin typeface="Trebuchet MS" pitchFamily="34" charset="0"/>
              </a:defRPr>
            </a:lvl7pPr>
            <a:lvl8pPr marL="1371600" algn="ctr" rtl="0" eaLnBrk="1" fontAlgn="base" hangingPunct="1">
              <a:spcBef>
                <a:spcPct val="0"/>
              </a:spcBef>
              <a:spcAft>
                <a:spcPct val="0"/>
              </a:spcAft>
              <a:defRPr sz="4400">
                <a:solidFill>
                  <a:schemeClr val="tx2"/>
                </a:solidFill>
                <a:latin typeface="Trebuchet MS" pitchFamily="34" charset="0"/>
              </a:defRPr>
            </a:lvl8pPr>
            <a:lvl9pPr marL="1828800" algn="ctr" rtl="0" eaLnBrk="1" fontAlgn="base" hangingPunct="1">
              <a:spcBef>
                <a:spcPct val="0"/>
              </a:spcBef>
              <a:spcAft>
                <a:spcPct val="0"/>
              </a:spcAft>
              <a:defRPr sz="4400">
                <a:solidFill>
                  <a:schemeClr val="tx2"/>
                </a:solidFill>
                <a:latin typeface="Trebuchet MS" pitchFamily="34" charset="0"/>
              </a:defRPr>
            </a:lvl9pPr>
          </a:lstStyle>
          <a:p>
            <a:pPr algn="r"/>
            <a:r>
              <a:rPr lang="en-US" dirty="0" err="1">
                <a:latin typeface="Impact" pitchFamily="34" charset="0"/>
              </a:rPr>
              <a:t>Bagaimana</a:t>
            </a:r>
            <a:r>
              <a:rPr lang="en-US" dirty="0">
                <a:latin typeface="Impact" pitchFamily="34" charset="0"/>
              </a:rPr>
              <a:t> </a:t>
            </a:r>
            <a:r>
              <a:rPr lang="en-US" dirty="0" err="1">
                <a:latin typeface="Impact" pitchFamily="34" charset="0"/>
              </a:rPr>
              <a:t>mendapatkan</a:t>
            </a:r>
            <a:r>
              <a:rPr lang="en-US" dirty="0">
                <a:latin typeface="Impact" pitchFamily="34" charset="0"/>
              </a:rPr>
              <a:t> </a:t>
            </a:r>
            <a:r>
              <a:rPr lang="en-US" dirty="0" err="1">
                <a:latin typeface="Impact" pitchFamily="34" charset="0"/>
              </a:rPr>
              <a:t>Masalah</a:t>
            </a:r>
            <a:r>
              <a:rPr lang="en-US" dirty="0">
                <a:latin typeface="Impact" pitchFamily="34" charset="0"/>
              </a:rPr>
              <a:t> </a:t>
            </a:r>
            <a:r>
              <a:rPr lang="en-US" dirty="0" err="1">
                <a:latin typeface="Impact" pitchFamily="34" charset="0"/>
              </a:rPr>
              <a:t>Penelitian</a:t>
            </a:r>
            <a:r>
              <a:rPr lang="en-US" dirty="0">
                <a:latin typeface="Impact" pitchFamily="34" charset="0"/>
              </a:rPr>
              <a:t> ?</a:t>
            </a:r>
          </a:p>
        </p:txBody>
      </p:sp>
      <p:graphicFrame>
        <p:nvGraphicFramePr>
          <p:cNvPr id="4" name="Content Placeholder 4">
            <a:extLst>
              <a:ext uri="{FF2B5EF4-FFF2-40B4-BE49-F238E27FC236}">
                <a16:creationId xmlns:a16="http://schemas.microsoft.com/office/drawing/2014/main" id="{C216DC0E-DF90-4AAD-A365-39B91F3CB9EA}"/>
              </a:ext>
            </a:extLst>
          </p:cNvPr>
          <p:cNvGraphicFramePr>
            <a:graphicFrameLocks noGrp="1"/>
          </p:cNvGraphicFramePr>
          <p:nvPr>
            <p:extLst>
              <p:ext uri="{D42A27DB-BD31-4B8C-83A1-F6EECF244321}">
                <p14:modId xmlns:p14="http://schemas.microsoft.com/office/powerpoint/2010/main" val="3357101477"/>
              </p:ext>
            </p:extLst>
          </p:nvPr>
        </p:nvGraphicFramePr>
        <p:xfrm>
          <a:off x="6317877" y="2795842"/>
          <a:ext cx="4636994" cy="26490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6983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026B37B-2027-4384-B14D-E44568886A6D}"/>
              </a:ext>
            </a:extLst>
          </p:cNvPr>
          <p:cNvSpPr>
            <a:spLocks noGrp="1"/>
          </p:cNvSpPr>
          <p:nvPr/>
        </p:nvSpPr>
        <p:spPr bwMode="auto">
          <a:xfrm>
            <a:off x="1981200" y="909637"/>
            <a:ext cx="8229600" cy="93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rebuchet MS" pitchFamily="34" charset="0"/>
              </a:defRPr>
            </a:lvl2pPr>
            <a:lvl3pPr algn="ctr" rtl="0" eaLnBrk="1" fontAlgn="base" hangingPunct="1">
              <a:spcBef>
                <a:spcPct val="0"/>
              </a:spcBef>
              <a:spcAft>
                <a:spcPct val="0"/>
              </a:spcAft>
              <a:defRPr sz="4400">
                <a:solidFill>
                  <a:schemeClr val="tx2"/>
                </a:solidFill>
                <a:latin typeface="Trebuchet MS" pitchFamily="34" charset="0"/>
              </a:defRPr>
            </a:lvl3pPr>
            <a:lvl4pPr algn="ctr" rtl="0" eaLnBrk="1" fontAlgn="base" hangingPunct="1">
              <a:spcBef>
                <a:spcPct val="0"/>
              </a:spcBef>
              <a:spcAft>
                <a:spcPct val="0"/>
              </a:spcAft>
              <a:defRPr sz="4400">
                <a:solidFill>
                  <a:schemeClr val="tx2"/>
                </a:solidFill>
                <a:latin typeface="Trebuchet MS" pitchFamily="34" charset="0"/>
              </a:defRPr>
            </a:lvl4pPr>
            <a:lvl5pPr algn="ctr" rtl="0" eaLnBrk="1" fontAlgn="base" hangingPunct="1">
              <a:spcBef>
                <a:spcPct val="0"/>
              </a:spcBef>
              <a:spcAft>
                <a:spcPct val="0"/>
              </a:spcAft>
              <a:defRPr sz="4400">
                <a:solidFill>
                  <a:schemeClr val="tx2"/>
                </a:solidFill>
                <a:latin typeface="Trebuchet MS" pitchFamily="34" charset="0"/>
              </a:defRPr>
            </a:lvl5pPr>
            <a:lvl6pPr marL="457200" algn="ctr" rtl="0" eaLnBrk="1" fontAlgn="base" hangingPunct="1">
              <a:spcBef>
                <a:spcPct val="0"/>
              </a:spcBef>
              <a:spcAft>
                <a:spcPct val="0"/>
              </a:spcAft>
              <a:defRPr sz="4400">
                <a:solidFill>
                  <a:schemeClr val="tx2"/>
                </a:solidFill>
                <a:latin typeface="Trebuchet MS" pitchFamily="34" charset="0"/>
              </a:defRPr>
            </a:lvl6pPr>
            <a:lvl7pPr marL="914400" algn="ctr" rtl="0" eaLnBrk="1" fontAlgn="base" hangingPunct="1">
              <a:spcBef>
                <a:spcPct val="0"/>
              </a:spcBef>
              <a:spcAft>
                <a:spcPct val="0"/>
              </a:spcAft>
              <a:defRPr sz="4400">
                <a:solidFill>
                  <a:schemeClr val="tx2"/>
                </a:solidFill>
                <a:latin typeface="Trebuchet MS" pitchFamily="34" charset="0"/>
              </a:defRPr>
            </a:lvl7pPr>
            <a:lvl8pPr marL="1371600" algn="ctr" rtl="0" eaLnBrk="1" fontAlgn="base" hangingPunct="1">
              <a:spcBef>
                <a:spcPct val="0"/>
              </a:spcBef>
              <a:spcAft>
                <a:spcPct val="0"/>
              </a:spcAft>
              <a:defRPr sz="4400">
                <a:solidFill>
                  <a:schemeClr val="tx2"/>
                </a:solidFill>
                <a:latin typeface="Trebuchet MS" pitchFamily="34" charset="0"/>
              </a:defRPr>
            </a:lvl8pPr>
            <a:lvl9pPr marL="1828800" algn="ctr" rtl="0" eaLnBrk="1" fontAlgn="base" hangingPunct="1">
              <a:spcBef>
                <a:spcPct val="0"/>
              </a:spcBef>
              <a:spcAft>
                <a:spcPct val="0"/>
              </a:spcAft>
              <a:defRPr sz="4400">
                <a:solidFill>
                  <a:schemeClr val="tx2"/>
                </a:solidFill>
                <a:latin typeface="Trebuchet MS" pitchFamily="34" charset="0"/>
              </a:defRPr>
            </a:lvl9pPr>
          </a:lstStyle>
          <a:p>
            <a:pPr marL="53975" eaLnBrk="1" hangingPunct="1"/>
            <a:r>
              <a:rPr lang="en-US" altLang="en-US" sz="4800" dirty="0">
                <a:solidFill>
                  <a:schemeClr val="tx1"/>
                </a:solidFill>
                <a:latin typeface="Impact" pitchFamily="34" charset="0"/>
              </a:rPr>
              <a:t>OBSERVATION: </a:t>
            </a:r>
            <a:br>
              <a:rPr lang="en-US" altLang="en-US" sz="4800" dirty="0">
                <a:solidFill>
                  <a:schemeClr val="tx1"/>
                </a:solidFill>
                <a:latin typeface="Impact" pitchFamily="34" charset="0"/>
              </a:rPr>
            </a:br>
            <a:r>
              <a:rPr lang="en-US" altLang="en-US" sz="4800" dirty="0">
                <a:solidFill>
                  <a:schemeClr val="tx1"/>
                </a:solidFill>
                <a:latin typeface="Impact" pitchFamily="34" charset="0"/>
              </a:rPr>
              <a:t>Broad Problem Area</a:t>
            </a:r>
          </a:p>
        </p:txBody>
      </p:sp>
      <p:sp>
        <p:nvSpPr>
          <p:cNvPr id="5" name="Content Placeholder 2">
            <a:extLst>
              <a:ext uri="{FF2B5EF4-FFF2-40B4-BE49-F238E27FC236}">
                <a16:creationId xmlns:a16="http://schemas.microsoft.com/office/drawing/2014/main" id="{61A29D3A-1C27-40A4-AD66-E2E39E201F35}"/>
              </a:ext>
            </a:extLst>
          </p:cNvPr>
          <p:cNvSpPr>
            <a:spLocks noGrp="1"/>
          </p:cNvSpPr>
          <p:nvPr/>
        </p:nvSpPr>
        <p:spPr bwMode="auto">
          <a:xfrm>
            <a:off x="664163" y="2546244"/>
            <a:ext cx="2713704" cy="3402120"/>
          </a:xfrm>
          <a:prstGeom prst="rect">
            <a:avLst/>
          </a:prstGeom>
          <a:solidFill>
            <a:schemeClr val="accent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a:lstStyle>
          <a:p>
            <a:pPr marL="0" indent="0" eaLnBrk="1" hangingPunct="1">
              <a:buNone/>
            </a:pPr>
            <a:r>
              <a:rPr lang="af-ZA" altLang="en-US" sz="2600" b="1" dirty="0"/>
              <a:t>Masalah yang ada pada organisasi media dan kehidupan sosial yang perlu diselesaikan</a:t>
            </a:r>
          </a:p>
        </p:txBody>
      </p:sp>
      <p:sp>
        <p:nvSpPr>
          <p:cNvPr id="6" name="Rectangle 5">
            <a:extLst>
              <a:ext uri="{FF2B5EF4-FFF2-40B4-BE49-F238E27FC236}">
                <a16:creationId xmlns:a16="http://schemas.microsoft.com/office/drawing/2014/main" id="{FCD79659-D83D-4692-8602-A90026619615}"/>
              </a:ext>
            </a:extLst>
          </p:cNvPr>
          <p:cNvSpPr/>
          <p:nvPr/>
        </p:nvSpPr>
        <p:spPr>
          <a:xfrm>
            <a:off x="3465876" y="2546243"/>
            <a:ext cx="2713704" cy="3416320"/>
          </a:xfrm>
          <a:prstGeom prst="rect">
            <a:avLst/>
          </a:prstGeom>
          <a:solidFill>
            <a:srgbClr val="92D050"/>
          </a:solidFill>
        </p:spPr>
        <p:txBody>
          <a:bodyPr wrap="square">
            <a:spAutoFit/>
          </a:bodyPr>
          <a:lstStyle>
            <a:defPPr>
              <a:defRPr lang="en-US"/>
            </a:defPPr>
            <a:lvl1pPr algn="l" rtl="0" fontAlgn="base">
              <a:spcBef>
                <a:spcPct val="0"/>
              </a:spcBef>
              <a:spcAft>
                <a:spcPct val="0"/>
              </a:spcAft>
              <a:defRPr kern="1200">
                <a:solidFill>
                  <a:schemeClr val="tx1"/>
                </a:solidFill>
                <a:latin typeface="Trebuchet MS" pitchFamily="34" charset="0"/>
                <a:ea typeface="+mn-ea"/>
                <a:cs typeface="+mn-cs"/>
              </a:defRPr>
            </a:lvl1pPr>
            <a:lvl2pPr marL="457200" algn="l" rtl="0" fontAlgn="base">
              <a:spcBef>
                <a:spcPct val="0"/>
              </a:spcBef>
              <a:spcAft>
                <a:spcPct val="0"/>
              </a:spcAft>
              <a:defRPr kern="1200">
                <a:solidFill>
                  <a:schemeClr val="tx1"/>
                </a:solidFill>
                <a:latin typeface="Trebuchet MS" pitchFamily="34" charset="0"/>
                <a:ea typeface="+mn-ea"/>
                <a:cs typeface="+mn-cs"/>
              </a:defRPr>
            </a:lvl2pPr>
            <a:lvl3pPr marL="914400" algn="l" rtl="0" fontAlgn="base">
              <a:spcBef>
                <a:spcPct val="0"/>
              </a:spcBef>
              <a:spcAft>
                <a:spcPct val="0"/>
              </a:spcAft>
              <a:defRPr kern="1200">
                <a:solidFill>
                  <a:schemeClr val="tx1"/>
                </a:solidFill>
                <a:latin typeface="Trebuchet MS" pitchFamily="34" charset="0"/>
                <a:ea typeface="+mn-ea"/>
                <a:cs typeface="+mn-cs"/>
              </a:defRPr>
            </a:lvl3pPr>
            <a:lvl4pPr marL="1371600" algn="l" rtl="0" fontAlgn="base">
              <a:spcBef>
                <a:spcPct val="0"/>
              </a:spcBef>
              <a:spcAft>
                <a:spcPct val="0"/>
              </a:spcAft>
              <a:defRPr kern="1200">
                <a:solidFill>
                  <a:schemeClr val="tx1"/>
                </a:solidFill>
                <a:latin typeface="Trebuchet MS" pitchFamily="34" charset="0"/>
                <a:ea typeface="+mn-ea"/>
                <a:cs typeface="+mn-cs"/>
              </a:defRPr>
            </a:lvl4pPr>
            <a:lvl5pPr marL="1828800" algn="l" rtl="0" fontAlgn="base">
              <a:spcBef>
                <a:spcPct val="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kern="1200">
                <a:solidFill>
                  <a:schemeClr val="tx1"/>
                </a:solidFill>
                <a:latin typeface="Trebuchet MS" pitchFamily="34" charset="0"/>
                <a:ea typeface="+mn-ea"/>
                <a:cs typeface="+mn-cs"/>
              </a:defRPr>
            </a:lvl6pPr>
            <a:lvl7pPr marL="2743200" algn="l" defTabSz="914400" rtl="0" eaLnBrk="1" latinLnBrk="0" hangingPunct="1">
              <a:defRPr kern="1200">
                <a:solidFill>
                  <a:schemeClr val="tx1"/>
                </a:solidFill>
                <a:latin typeface="Trebuchet MS" pitchFamily="34" charset="0"/>
                <a:ea typeface="+mn-ea"/>
                <a:cs typeface="+mn-cs"/>
              </a:defRPr>
            </a:lvl7pPr>
            <a:lvl8pPr marL="3200400" algn="l" defTabSz="914400" rtl="0" eaLnBrk="1" latinLnBrk="0" hangingPunct="1">
              <a:defRPr kern="1200">
                <a:solidFill>
                  <a:schemeClr val="tx1"/>
                </a:solidFill>
                <a:latin typeface="Trebuchet MS" pitchFamily="34" charset="0"/>
                <a:ea typeface="+mn-ea"/>
                <a:cs typeface="+mn-cs"/>
              </a:defRPr>
            </a:lvl8pPr>
            <a:lvl9pPr marL="3657600" algn="l" defTabSz="914400" rtl="0" eaLnBrk="1" latinLnBrk="0" hangingPunct="1">
              <a:defRPr kern="1200">
                <a:solidFill>
                  <a:schemeClr val="tx1"/>
                </a:solidFill>
                <a:latin typeface="Trebuchet MS" pitchFamily="34" charset="0"/>
                <a:ea typeface="+mn-ea"/>
                <a:cs typeface="+mn-cs"/>
              </a:defRPr>
            </a:lvl9pPr>
          </a:lstStyle>
          <a:p>
            <a:r>
              <a:rPr lang="en-US" sz="2400" b="1" dirty="0">
                <a:latin typeface="+mn-lt"/>
              </a:rPr>
              <a:t>Area </a:t>
            </a:r>
            <a:r>
              <a:rPr lang="en-US" sz="2400" b="1" dirty="0" err="1">
                <a:latin typeface="+mn-lt"/>
              </a:rPr>
              <a:t>atau</a:t>
            </a:r>
            <a:r>
              <a:rPr lang="en-US" sz="2400" b="1" dirty="0">
                <a:latin typeface="+mn-lt"/>
              </a:rPr>
              <a:t> wilayah </a:t>
            </a:r>
            <a:r>
              <a:rPr lang="en-US" sz="2400" b="1" dirty="0" err="1">
                <a:latin typeface="+mn-lt"/>
              </a:rPr>
              <a:t>dalam</a:t>
            </a:r>
            <a:r>
              <a:rPr lang="en-US" sz="2400" b="1" dirty="0">
                <a:latin typeface="+mn-lt"/>
              </a:rPr>
              <a:t> </a:t>
            </a:r>
            <a:r>
              <a:rPr lang="en-US" sz="2400" b="1" dirty="0" err="1">
                <a:latin typeface="+mn-lt"/>
              </a:rPr>
              <a:t>suatu</a:t>
            </a:r>
            <a:r>
              <a:rPr lang="en-US" sz="2400" b="1" dirty="0">
                <a:latin typeface="+mn-lt"/>
              </a:rPr>
              <a:t> </a:t>
            </a:r>
            <a:r>
              <a:rPr lang="en-US" sz="2400" b="1" dirty="0" err="1">
                <a:latin typeface="+mn-lt"/>
              </a:rPr>
              <a:t>organisasi</a:t>
            </a:r>
            <a:r>
              <a:rPr lang="en-US" sz="2400" b="1" dirty="0">
                <a:latin typeface="+mn-lt"/>
              </a:rPr>
              <a:t> media yang </a:t>
            </a:r>
            <a:r>
              <a:rPr lang="en-US" sz="2400" b="1" dirty="0" err="1">
                <a:latin typeface="+mn-lt"/>
              </a:rPr>
              <a:t>pimpinan</a:t>
            </a:r>
            <a:r>
              <a:rPr lang="en-US" sz="2400" b="1" dirty="0">
                <a:latin typeface="+mn-lt"/>
              </a:rPr>
              <a:t> </a:t>
            </a:r>
            <a:r>
              <a:rPr lang="en-US" sz="2400" b="1" dirty="0" err="1">
                <a:latin typeface="+mn-lt"/>
              </a:rPr>
              <a:t>atau</a:t>
            </a:r>
            <a:r>
              <a:rPr lang="en-US" sz="2400" b="1" dirty="0">
                <a:latin typeface="+mn-lt"/>
              </a:rPr>
              <a:t> </a:t>
            </a:r>
            <a:r>
              <a:rPr lang="en-US" sz="2400" b="1" dirty="0" err="1">
                <a:latin typeface="+mn-lt"/>
              </a:rPr>
              <a:t>manajer</a:t>
            </a:r>
            <a:r>
              <a:rPr lang="en-US" sz="2400" b="1" dirty="0">
                <a:latin typeface="+mn-lt"/>
              </a:rPr>
              <a:t> </a:t>
            </a:r>
            <a:r>
              <a:rPr lang="en-US" sz="2400" b="1" dirty="0" err="1">
                <a:latin typeface="+mn-lt"/>
              </a:rPr>
              <a:t>yakini</a:t>
            </a:r>
            <a:r>
              <a:rPr lang="en-US" sz="2400" b="1" dirty="0">
                <a:latin typeface="+mn-lt"/>
              </a:rPr>
              <a:t> </a:t>
            </a:r>
            <a:r>
              <a:rPr lang="en-US" sz="2400" b="1" dirty="0" err="1">
                <a:latin typeface="+mn-lt"/>
              </a:rPr>
              <a:t>perlu</a:t>
            </a:r>
            <a:r>
              <a:rPr lang="en-US" sz="2400" b="1" dirty="0">
                <a:latin typeface="+mn-lt"/>
              </a:rPr>
              <a:t> </a:t>
            </a:r>
            <a:r>
              <a:rPr lang="en-US" sz="2400" b="1" dirty="0" err="1">
                <a:latin typeface="+mn-lt"/>
              </a:rPr>
              <a:t>ditingkatkan</a:t>
            </a:r>
            <a:endParaRPr lang="en-US" sz="2400" b="1" dirty="0">
              <a:latin typeface="+mn-lt"/>
            </a:endParaRPr>
          </a:p>
          <a:p>
            <a:endParaRPr lang="en-US" sz="2400" b="1" dirty="0">
              <a:latin typeface="+mn-lt"/>
            </a:endParaRPr>
          </a:p>
          <a:p>
            <a:endParaRPr lang="en-US" sz="2400" b="1" dirty="0">
              <a:latin typeface="+mn-lt"/>
            </a:endParaRPr>
          </a:p>
        </p:txBody>
      </p:sp>
      <p:sp>
        <p:nvSpPr>
          <p:cNvPr id="7" name="Rectangle 6">
            <a:extLst>
              <a:ext uri="{FF2B5EF4-FFF2-40B4-BE49-F238E27FC236}">
                <a16:creationId xmlns:a16="http://schemas.microsoft.com/office/drawing/2014/main" id="{87DE7063-049F-4ECA-B816-338285F66E3C}"/>
              </a:ext>
            </a:extLst>
          </p:cNvPr>
          <p:cNvSpPr/>
          <p:nvPr/>
        </p:nvSpPr>
        <p:spPr>
          <a:xfrm>
            <a:off x="6252838" y="2563961"/>
            <a:ext cx="2713704" cy="3416320"/>
          </a:xfrm>
          <a:prstGeom prst="rect">
            <a:avLst/>
          </a:prstGeom>
          <a:solidFill>
            <a:schemeClr val="accent5">
              <a:lumMod val="60000"/>
              <a:lumOff val="4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r>
              <a:rPr lang="en-US" sz="2400" b="1" dirty="0" err="1"/>
              <a:t>Isu</a:t>
            </a:r>
            <a:r>
              <a:rPr lang="en-US" sz="2400" b="1" dirty="0"/>
              <a:t> </a:t>
            </a:r>
            <a:r>
              <a:rPr lang="en-US" sz="2400" b="1" dirty="0" err="1"/>
              <a:t>konseptual</a:t>
            </a:r>
            <a:r>
              <a:rPr lang="en-US" sz="2400" b="1" dirty="0"/>
              <a:t> </a:t>
            </a:r>
            <a:r>
              <a:rPr lang="en-US" sz="2400" b="1" dirty="0" err="1"/>
              <a:t>atau</a:t>
            </a:r>
            <a:r>
              <a:rPr lang="en-US" sz="2400" b="1" dirty="0"/>
              <a:t> </a:t>
            </a:r>
            <a:r>
              <a:rPr lang="en-US" sz="2400" b="1" dirty="0" err="1"/>
              <a:t>teoritis</a:t>
            </a:r>
            <a:r>
              <a:rPr lang="en-US" sz="2400" b="1" dirty="0"/>
              <a:t> yang </a:t>
            </a:r>
            <a:r>
              <a:rPr lang="en-US" sz="2400" b="1" dirty="0" err="1"/>
              <a:t>perlu</a:t>
            </a:r>
            <a:r>
              <a:rPr lang="en-US" sz="2400" b="1" dirty="0"/>
              <a:t> </a:t>
            </a:r>
            <a:r>
              <a:rPr lang="en-US" sz="2400" b="1" dirty="0" err="1"/>
              <a:t>difokuskan</a:t>
            </a:r>
            <a:r>
              <a:rPr lang="en-US" sz="2400" b="1" dirty="0"/>
              <a:t> </a:t>
            </a:r>
            <a:r>
              <a:rPr lang="en-US" sz="2400" b="1" dirty="0" err="1"/>
              <a:t>untuk</a:t>
            </a:r>
            <a:r>
              <a:rPr lang="en-US" sz="2400" b="1" dirty="0"/>
              <a:t> </a:t>
            </a:r>
            <a:r>
              <a:rPr lang="en-US" sz="2400" b="1" dirty="0" err="1"/>
              <a:t>peneliti</a:t>
            </a:r>
            <a:r>
              <a:rPr lang="en-US" sz="2400" b="1" dirty="0"/>
              <a:t> </a:t>
            </a:r>
            <a:r>
              <a:rPr lang="en-US" sz="2400" b="1" dirty="0" err="1"/>
              <a:t>dasar</a:t>
            </a:r>
            <a:r>
              <a:rPr lang="en-US" sz="2400" b="1" dirty="0"/>
              <a:t> </a:t>
            </a:r>
            <a:r>
              <a:rPr lang="en-US" sz="2400" b="1" dirty="0" err="1"/>
              <a:t>untuk</a:t>
            </a:r>
            <a:r>
              <a:rPr lang="en-US" sz="2400" b="1" dirty="0"/>
              <a:t> </a:t>
            </a:r>
            <a:r>
              <a:rPr lang="en-US" sz="2400" b="1" dirty="0" err="1"/>
              <a:t>memahami</a:t>
            </a:r>
            <a:r>
              <a:rPr lang="en-US" sz="2400" b="1" dirty="0"/>
              <a:t> </a:t>
            </a:r>
            <a:r>
              <a:rPr lang="en-US" sz="2400" b="1" dirty="0" err="1"/>
              <a:t>fenomena</a:t>
            </a:r>
            <a:r>
              <a:rPr lang="en-US" sz="2400" b="1" dirty="0"/>
              <a:t> </a:t>
            </a:r>
            <a:r>
              <a:rPr lang="en-US" sz="2400" b="1" dirty="0" err="1"/>
              <a:t>tertentu</a:t>
            </a:r>
            <a:endParaRPr lang="en-US" sz="2400" b="1" dirty="0"/>
          </a:p>
          <a:p>
            <a:endParaRPr lang="en-US" sz="2400" b="1" dirty="0"/>
          </a:p>
          <a:p>
            <a:endParaRPr lang="en-US" sz="2400" b="1" dirty="0"/>
          </a:p>
        </p:txBody>
      </p:sp>
      <p:sp>
        <p:nvSpPr>
          <p:cNvPr id="8" name="Rectangle 7">
            <a:extLst>
              <a:ext uri="{FF2B5EF4-FFF2-40B4-BE49-F238E27FC236}">
                <a16:creationId xmlns:a16="http://schemas.microsoft.com/office/drawing/2014/main" id="{11379B9A-4069-4955-8C0D-496DEDB40251}"/>
              </a:ext>
            </a:extLst>
          </p:cNvPr>
          <p:cNvSpPr/>
          <p:nvPr/>
        </p:nvSpPr>
        <p:spPr>
          <a:xfrm>
            <a:off x="9039800" y="2546243"/>
            <a:ext cx="2567665" cy="3416320"/>
          </a:xfrm>
          <a:prstGeom prst="rect">
            <a:avLst/>
          </a:prstGeom>
          <a:solidFill>
            <a:schemeClr val="accent3">
              <a:lumMod val="90000"/>
            </a:schemeClr>
          </a:solidFill>
        </p:spPr>
        <p:txBody>
          <a:bodyPr wrap="square">
            <a:spAutoFit/>
          </a:bodyPr>
          <a:lstStyle>
            <a:defPPr>
              <a:defRPr lang="en-US"/>
            </a:defPPr>
            <a:lvl1pPr algn="l" rtl="0" fontAlgn="base">
              <a:spcBef>
                <a:spcPct val="0"/>
              </a:spcBef>
              <a:spcAft>
                <a:spcPct val="0"/>
              </a:spcAft>
              <a:defRPr kern="1200">
                <a:solidFill>
                  <a:schemeClr val="tx1"/>
                </a:solidFill>
                <a:latin typeface="Trebuchet MS" pitchFamily="34" charset="0"/>
                <a:ea typeface="+mn-ea"/>
                <a:cs typeface="+mn-cs"/>
              </a:defRPr>
            </a:lvl1pPr>
            <a:lvl2pPr marL="457200" algn="l" rtl="0" fontAlgn="base">
              <a:spcBef>
                <a:spcPct val="0"/>
              </a:spcBef>
              <a:spcAft>
                <a:spcPct val="0"/>
              </a:spcAft>
              <a:defRPr kern="1200">
                <a:solidFill>
                  <a:schemeClr val="tx1"/>
                </a:solidFill>
                <a:latin typeface="Trebuchet MS" pitchFamily="34" charset="0"/>
                <a:ea typeface="+mn-ea"/>
                <a:cs typeface="+mn-cs"/>
              </a:defRPr>
            </a:lvl2pPr>
            <a:lvl3pPr marL="914400" algn="l" rtl="0" fontAlgn="base">
              <a:spcBef>
                <a:spcPct val="0"/>
              </a:spcBef>
              <a:spcAft>
                <a:spcPct val="0"/>
              </a:spcAft>
              <a:defRPr kern="1200">
                <a:solidFill>
                  <a:schemeClr val="tx1"/>
                </a:solidFill>
                <a:latin typeface="Trebuchet MS" pitchFamily="34" charset="0"/>
                <a:ea typeface="+mn-ea"/>
                <a:cs typeface="+mn-cs"/>
              </a:defRPr>
            </a:lvl3pPr>
            <a:lvl4pPr marL="1371600" algn="l" rtl="0" fontAlgn="base">
              <a:spcBef>
                <a:spcPct val="0"/>
              </a:spcBef>
              <a:spcAft>
                <a:spcPct val="0"/>
              </a:spcAft>
              <a:defRPr kern="1200">
                <a:solidFill>
                  <a:schemeClr val="tx1"/>
                </a:solidFill>
                <a:latin typeface="Trebuchet MS" pitchFamily="34" charset="0"/>
                <a:ea typeface="+mn-ea"/>
                <a:cs typeface="+mn-cs"/>
              </a:defRPr>
            </a:lvl4pPr>
            <a:lvl5pPr marL="1828800" algn="l" rtl="0" fontAlgn="base">
              <a:spcBef>
                <a:spcPct val="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kern="1200">
                <a:solidFill>
                  <a:schemeClr val="tx1"/>
                </a:solidFill>
                <a:latin typeface="Trebuchet MS" pitchFamily="34" charset="0"/>
                <a:ea typeface="+mn-ea"/>
                <a:cs typeface="+mn-cs"/>
              </a:defRPr>
            </a:lvl6pPr>
            <a:lvl7pPr marL="2743200" algn="l" defTabSz="914400" rtl="0" eaLnBrk="1" latinLnBrk="0" hangingPunct="1">
              <a:defRPr kern="1200">
                <a:solidFill>
                  <a:schemeClr val="tx1"/>
                </a:solidFill>
                <a:latin typeface="Trebuchet MS" pitchFamily="34" charset="0"/>
                <a:ea typeface="+mn-ea"/>
                <a:cs typeface="+mn-cs"/>
              </a:defRPr>
            </a:lvl7pPr>
            <a:lvl8pPr marL="3200400" algn="l" defTabSz="914400" rtl="0" eaLnBrk="1" latinLnBrk="0" hangingPunct="1">
              <a:defRPr kern="1200">
                <a:solidFill>
                  <a:schemeClr val="tx1"/>
                </a:solidFill>
                <a:latin typeface="Trebuchet MS" pitchFamily="34" charset="0"/>
                <a:ea typeface="+mn-ea"/>
                <a:cs typeface="+mn-cs"/>
              </a:defRPr>
            </a:lvl8pPr>
            <a:lvl9pPr marL="3657600" algn="l" defTabSz="914400" rtl="0" eaLnBrk="1" latinLnBrk="0" hangingPunct="1">
              <a:defRPr kern="1200">
                <a:solidFill>
                  <a:schemeClr val="tx1"/>
                </a:solidFill>
                <a:latin typeface="Trebuchet MS" pitchFamily="34" charset="0"/>
                <a:ea typeface="+mn-ea"/>
                <a:cs typeface="+mn-cs"/>
              </a:defRPr>
            </a:lvl9pPr>
          </a:lstStyle>
          <a:p>
            <a:r>
              <a:rPr lang="en-US" sz="2400" b="1" dirty="0" err="1">
                <a:latin typeface="+mn-lt"/>
              </a:rPr>
              <a:t>Beberapa</a:t>
            </a:r>
            <a:r>
              <a:rPr lang="en-US" sz="2400" b="1" dirty="0">
                <a:latin typeface="+mn-lt"/>
              </a:rPr>
              <a:t> </a:t>
            </a:r>
            <a:r>
              <a:rPr lang="en-US" sz="2400" b="1" dirty="0" err="1">
                <a:latin typeface="+mn-lt"/>
              </a:rPr>
              <a:t>pertanyaan</a:t>
            </a:r>
            <a:r>
              <a:rPr lang="en-US" sz="2400" b="1" dirty="0">
                <a:latin typeface="+mn-lt"/>
              </a:rPr>
              <a:t> </a:t>
            </a:r>
            <a:r>
              <a:rPr lang="en-US" sz="2400" b="1" dirty="0" err="1">
                <a:latin typeface="+mn-lt"/>
              </a:rPr>
              <a:t>penelitian</a:t>
            </a:r>
            <a:r>
              <a:rPr lang="en-US" sz="2400" b="1" dirty="0">
                <a:latin typeface="+mn-lt"/>
              </a:rPr>
              <a:t> yang pada </a:t>
            </a:r>
            <a:r>
              <a:rPr lang="en-US" sz="2400" b="1" dirty="0" err="1">
                <a:latin typeface="+mn-lt"/>
              </a:rPr>
              <a:t>dasarnya</a:t>
            </a:r>
            <a:r>
              <a:rPr lang="en-US" sz="2400" b="1" dirty="0">
                <a:latin typeface="+mn-lt"/>
              </a:rPr>
              <a:t> </a:t>
            </a:r>
            <a:r>
              <a:rPr lang="en-US" sz="2400" b="1" dirty="0" err="1">
                <a:latin typeface="+mn-lt"/>
              </a:rPr>
              <a:t>ingin</a:t>
            </a:r>
            <a:r>
              <a:rPr lang="en-US" sz="2400" b="1" dirty="0">
                <a:latin typeface="+mn-lt"/>
              </a:rPr>
              <a:t> </a:t>
            </a:r>
            <a:r>
              <a:rPr lang="en-US" sz="2400" b="1" dirty="0" err="1">
                <a:latin typeface="+mn-lt"/>
              </a:rPr>
              <a:t>dijawab</a:t>
            </a:r>
            <a:r>
              <a:rPr lang="en-US" sz="2400" b="1" dirty="0">
                <a:latin typeface="+mn-lt"/>
              </a:rPr>
              <a:t> </a:t>
            </a:r>
            <a:r>
              <a:rPr lang="en-US" sz="2400" b="1" dirty="0" err="1">
                <a:latin typeface="+mn-lt"/>
              </a:rPr>
              <a:t>secara</a:t>
            </a:r>
            <a:r>
              <a:rPr lang="en-US" sz="2400" b="1" dirty="0">
                <a:latin typeface="+mn-lt"/>
              </a:rPr>
              <a:t> </a:t>
            </a:r>
            <a:r>
              <a:rPr lang="en-US" sz="2400" b="1" dirty="0" err="1">
                <a:latin typeface="+mn-lt"/>
              </a:rPr>
              <a:t>empiris</a:t>
            </a:r>
            <a:r>
              <a:rPr lang="en-US" sz="2400" b="1" dirty="0">
                <a:latin typeface="+mn-lt"/>
              </a:rPr>
              <a:t> oleh </a:t>
            </a:r>
            <a:r>
              <a:rPr lang="en-US" sz="2400" b="1" dirty="0" err="1">
                <a:latin typeface="+mn-lt"/>
              </a:rPr>
              <a:t>peneliti</a:t>
            </a:r>
            <a:endParaRPr lang="en-US" sz="2400" b="1" dirty="0">
              <a:latin typeface="+mn-lt"/>
            </a:endParaRPr>
          </a:p>
          <a:p>
            <a:endParaRPr lang="en-US" sz="2400" dirty="0">
              <a:latin typeface="+mn-lt"/>
            </a:endParaRPr>
          </a:p>
          <a:p>
            <a:endParaRPr lang="en-US" sz="2400" dirty="0">
              <a:latin typeface="+mn-lt"/>
            </a:endParaRPr>
          </a:p>
        </p:txBody>
      </p:sp>
    </p:spTree>
    <p:extLst>
      <p:ext uri="{BB962C8B-B14F-4D97-AF65-F5344CB8AC3E}">
        <p14:creationId xmlns:p14="http://schemas.microsoft.com/office/powerpoint/2010/main" val="3580353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EED768-4D31-445D-97FA-CEC15E459C42}"/>
              </a:ext>
            </a:extLst>
          </p:cNvPr>
          <p:cNvGrpSpPr/>
          <p:nvPr/>
        </p:nvGrpSpPr>
        <p:grpSpPr>
          <a:xfrm>
            <a:off x="1299602" y="4326061"/>
            <a:ext cx="2901483" cy="2007463"/>
            <a:chOff x="609595" y="1847719"/>
            <a:chExt cx="2943225" cy="2241775"/>
          </a:xfrm>
        </p:grpSpPr>
        <p:sp>
          <p:nvSpPr>
            <p:cNvPr id="3" name="Rectangle: Rounded Corners 2">
              <a:extLst>
                <a:ext uri="{FF2B5EF4-FFF2-40B4-BE49-F238E27FC236}">
                  <a16:creationId xmlns:a16="http://schemas.microsoft.com/office/drawing/2014/main" id="{1D969352-9B63-4B33-AFB7-582A98FA4A82}"/>
                </a:ext>
              </a:extLst>
            </p:cNvPr>
            <p:cNvSpPr/>
            <p:nvPr/>
          </p:nvSpPr>
          <p:spPr>
            <a:xfrm>
              <a:off x="609595" y="1847719"/>
              <a:ext cx="2943225" cy="2170723"/>
            </a:xfrm>
            <a:prstGeom prst="roundRect">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Rectangle: Rounded Corners 4">
              <a:extLst>
                <a:ext uri="{FF2B5EF4-FFF2-40B4-BE49-F238E27FC236}">
                  <a16:creationId xmlns:a16="http://schemas.microsoft.com/office/drawing/2014/main" id="{C21CFE6F-F6E0-49C4-A984-F4E065DC294C}"/>
                </a:ext>
              </a:extLst>
            </p:cNvPr>
            <p:cNvSpPr txBox="1"/>
            <p:nvPr/>
          </p:nvSpPr>
          <p:spPr>
            <a:xfrm>
              <a:off x="715561" y="2130702"/>
              <a:ext cx="2731293" cy="19587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err="1">
                  <a:solidFill>
                    <a:schemeClr val="tx1"/>
                  </a:solidFill>
                </a:rPr>
                <a:t>Informasi</a:t>
              </a:r>
              <a:r>
                <a:rPr lang="en-US" sz="1800" kern="1200" dirty="0">
                  <a:solidFill>
                    <a:schemeClr val="tx1"/>
                  </a:solidFill>
                </a:rPr>
                <a:t> </a:t>
              </a:r>
              <a:r>
                <a:rPr lang="en-US" sz="1800" kern="1200" dirty="0" err="1">
                  <a:solidFill>
                    <a:schemeClr val="tx1"/>
                  </a:solidFill>
                </a:rPr>
                <a:t>tentang</a:t>
              </a:r>
              <a:r>
                <a:rPr lang="en-US" sz="1800" kern="1200" dirty="0">
                  <a:solidFill>
                    <a:schemeClr val="tx1"/>
                  </a:solidFill>
                </a:rPr>
                <a:t> </a:t>
              </a:r>
              <a:r>
                <a:rPr lang="en-US" sz="1800" kern="1200" dirty="0" err="1">
                  <a:solidFill>
                    <a:schemeClr val="tx1"/>
                  </a:solidFill>
                </a:rPr>
                <a:t>latar</a:t>
              </a:r>
              <a:r>
                <a:rPr lang="en-US" sz="1800" kern="1200" dirty="0">
                  <a:solidFill>
                    <a:schemeClr val="tx1"/>
                  </a:solidFill>
                </a:rPr>
                <a:t> </a:t>
              </a:r>
              <a:r>
                <a:rPr lang="en-US" sz="1800" kern="1200" dirty="0" err="1">
                  <a:solidFill>
                    <a:schemeClr val="tx1"/>
                  </a:solidFill>
                </a:rPr>
                <a:t>belakang</a:t>
              </a:r>
              <a:r>
                <a:rPr lang="en-US" sz="1800" kern="1200" dirty="0">
                  <a:solidFill>
                    <a:schemeClr val="tx1"/>
                  </a:solidFill>
                </a:rPr>
                <a:t> </a:t>
              </a:r>
              <a:r>
                <a:rPr lang="en-US" sz="1800" kern="1200" dirty="0" err="1">
                  <a:solidFill>
                    <a:schemeClr val="tx1"/>
                  </a:solidFill>
                </a:rPr>
                <a:t>dari</a:t>
              </a:r>
              <a:r>
                <a:rPr lang="en-US" sz="1800" kern="1200" dirty="0">
                  <a:solidFill>
                    <a:schemeClr val="tx1"/>
                  </a:solidFill>
                </a:rPr>
                <a:t> </a:t>
              </a:r>
              <a:r>
                <a:rPr lang="en-US" sz="1800" kern="1200" dirty="0" err="1">
                  <a:solidFill>
                    <a:schemeClr val="tx1"/>
                  </a:solidFill>
                </a:rPr>
                <a:t>suatu</a:t>
              </a:r>
              <a:r>
                <a:rPr lang="en-US" sz="1800" kern="1200" dirty="0">
                  <a:solidFill>
                    <a:schemeClr val="tx1"/>
                  </a:solidFill>
                </a:rPr>
                <a:t> </a:t>
              </a:r>
              <a:r>
                <a:rPr lang="en-US" sz="1800" kern="1200" dirty="0" err="1">
                  <a:solidFill>
                    <a:schemeClr val="tx1"/>
                  </a:solidFill>
                </a:rPr>
                <a:t>perusahaan</a:t>
              </a:r>
              <a:r>
                <a:rPr lang="en-US" sz="1800" kern="1200" dirty="0">
                  <a:solidFill>
                    <a:schemeClr val="tx1"/>
                  </a:solidFill>
                </a:rPr>
                <a:t>.</a:t>
              </a:r>
            </a:p>
            <a:p>
              <a:pPr marL="0" lvl="0" indent="0" algn="ctr" defTabSz="800100" rtl="0">
                <a:lnSpc>
                  <a:spcPct val="90000"/>
                </a:lnSpc>
                <a:spcBef>
                  <a:spcPct val="0"/>
                </a:spcBef>
                <a:spcAft>
                  <a:spcPct val="35000"/>
                </a:spcAft>
                <a:buNone/>
              </a:pPr>
              <a:r>
                <a:rPr lang="en-US" sz="1800" kern="1200" dirty="0" err="1">
                  <a:solidFill>
                    <a:schemeClr val="tx1"/>
                  </a:solidFill>
                </a:rPr>
                <a:t>Contoh</a:t>
              </a:r>
              <a:r>
                <a:rPr lang="en-US" sz="1800" kern="1200" dirty="0">
                  <a:solidFill>
                    <a:schemeClr val="tx1"/>
                  </a:solidFill>
                </a:rPr>
                <a:t>: </a:t>
              </a:r>
              <a:r>
                <a:rPr lang="en-US" sz="1800" kern="1200" dirty="0" err="1">
                  <a:solidFill>
                    <a:schemeClr val="tx1"/>
                  </a:solidFill>
                </a:rPr>
                <a:t>Brosur</a:t>
              </a:r>
              <a:r>
                <a:rPr lang="en-US" sz="1800" kern="1200" dirty="0">
                  <a:solidFill>
                    <a:schemeClr val="tx1"/>
                  </a:solidFill>
                </a:rPr>
                <a:t>; Company Profile; </a:t>
              </a:r>
              <a:r>
                <a:rPr lang="en-US" sz="1800" kern="1200" dirty="0" err="1">
                  <a:solidFill>
                    <a:schemeClr val="tx1"/>
                  </a:solidFill>
                </a:rPr>
                <a:t>Laporan</a:t>
              </a:r>
              <a:r>
                <a:rPr lang="en-US" sz="1800" kern="1200" dirty="0">
                  <a:solidFill>
                    <a:schemeClr val="tx1"/>
                  </a:solidFill>
                </a:rPr>
                <a:t> </a:t>
              </a:r>
              <a:r>
                <a:rPr lang="en-US" sz="1800" kern="1200" dirty="0" err="1">
                  <a:solidFill>
                    <a:schemeClr val="tx1"/>
                  </a:solidFill>
                </a:rPr>
                <a:t>Berkala</a:t>
              </a:r>
              <a:r>
                <a:rPr lang="en-US" sz="1800" kern="1200" dirty="0">
                  <a:solidFill>
                    <a:schemeClr val="tx1"/>
                  </a:solidFill>
                </a:rPr>
                <a:t>; </a:t>
              </a:r>
              <a:r>
                <a:rPr lang="en-US" sz="1800" kern="1200" dirty="0" err="1">
                  <a:solidFill>
                    <a:schemeClr val="tx1"/>
                  </a:solidFill>
                </a:rPr>
                <a:t>dll</a:t>
              </a:r>
              <a:endParaRPr lang="en-US" sz="1800" kern="1200" dirty="0">
                <a:solidFill>
                  <a:schemeClr val="tx1"/>
                </a:solidFill>
              </a:endParaRPr>
            </a:p>
          </p:txBody>
        </p:sp>
      </p:grpSp>
      <p:grpSp>
        <p:nvGrpSpPr>
          <p:cNvPr id="5" name="Group 4">
            <a:extLst>
              <a:ext uri="{FF2B5EF4-FFF2-40B4-BE49-F238E27FC236}">
                <a16:creationId xmlns:a16="http://schemas.microsoft.com/office/drawing/2014/main" id="{EF82DEB6-D77C-4DA3-85FA-CB3582CD8D94}"/>
              </a:ext>
            </a:extLst>
          </p:cNvPr>
          <p:cNvGrpSpPr/>
          <p:nvPr/>
        </p:nvGrpSpPr>
        <p:grpSpPr>
          <a:xfrm>
            <a:off x="4497201" y="4297899"/>
            <a:ext cx="2901483" cy="2007464"/>
            <a:chOff x="5031523" y="2293530"/>
            <a:chExt cx="2943225" cy="2170723"/>
          </a:xfrm>
        </p:grpSpPr>
        <p:sp>
          <p:nvSpPr>
            <p:cNvPr id="6" name="Rectangle: Rounded Corners 5">
              <a:extLst>
                <a:ext uri="{FF2B5EF4-FFF2-40B4-BE49-F238E27FC236}">
                  <a16:creationId xmlns:a16="http://schemas.microsoft.com/office/drawing/2014/main" id="{9CA5DB5B-72AE-4972-B67F-474E5F4BFB94}"/>
                </a:ext>
              </a:extLst>
            </p:cNvPr>
            <p:cNvSpPr/>
            <p:nvPr/>
          </p:nvSpPr>
          <p:spPr>
            <a:xfrm>
              <a:off x="5031523" y="2293530"/>
              <a:ext cx="2943225" cy="2170723"/>
            </a:xfrm>
            <a:prstGeom prst="roundRect">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1CA88FBE-AECC-40B0-B5E4-5B4B0823E483}"/>
                </a:ext>
              </a:extLst>
            </p:cNvPr>
            <p:cNvSpPr txBox="1"/>
            <p:nvPr/>
          </p:nvSpPr>
          <p:spPr>
            <a:xfrm>
              <a:off x="5092162" y="2409871"/>
              <a:ext cx="2731293" cy="19587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i="0" u="none" kern="1200" dirty="0" err="1">
                  <a:solidFill>
                    <a:schemeClr val="tx1"/>
                  </a:solidFill>
                </a:rPr>
                <a:t>Informasi</a:t>
              </a:r>
              <a:r>
                <a:rPr lang="en-US" sz="1800" b="0" i="0" u="none" kern="1200" dirty="0">
                  <a:solidFill>
                    <a:schemeClr val="tx1"/>
                  </a:solidFill>
                </a:rPr>
                <a:t> </a:t>
              </a:r>
              <a:r>
                <a:rPr lang="en-US" sz="1800" b="0" i="0" u="none" kern="1200" dirty="0" err="1">
                  <a:solidFill>
                    <a:schemeClr val="tx1"/>
                  </a:solidFill>
                </a:rPr>
                <a:t>tentang</a:t>
              </a:r>
              <a:r>
                <a:rPr lang="en-US" sz="1800" b="0" i="0" u="none" kern="1200" dirty="0">
                  <a:solidFill>
                    <a:schemeClr val="tx1"/>
                  </a:solidFill>
                </a:rPr>
                <a:t> </a:t>
              </a:r>
              <a:r>
                <a:rPr lang="en-US" sz="1800" b="0" i="0" u="none" kern="1200" dirty="0" err="1">
                  <a:solidFill>
                    <a:schemeClr val="tx1"/>
                  </a:solidFill>
                </a:rPr>
                <a:t>manajerial</a:t>
              </a:r>
              <a:r>
                <a:rPr lang="en-US" sz="1800" b="0" i="0" u="none" kern="1200" dirty="0">
                  <a:solidFill>
                    <a:schemeClr val="tx1"/>
                  </a:solidFill>
                </a:rPr>
                <a:t> </a:t>
              </a:r>
              <a:r>
                <a:rPr lang="en-US" sz="1800" b="0" i="0" u="none" kern="1200" dirty="0" err="1">
                  <a:solidFill>
                    <a:schemeClr val="tx1"/>
                  </a:solidFill>
                </a:rPr>
                <a:t>atau</a:t>
              </a:r>
              <a:r>
                <a:rPr lang="en-US" sz="1800" b="0" i="0" u="none" kern="1200" dirty="0">
                  <a:solidFill>
                    <a:schemeClr val="tx1"/>
                  </a:solidFill>
                </a:rPr>
                <a:t> </a:t>
              </a:r>
              <a:r>
                <a:rPr lang="en-US" sz="1800" b="0" i="0" u="none" kern="1200" dirty="0" err="1">
                  <a:solidFill>
                    <a:schemeClr val="tx1"/>
                  </a:solidFill>
                </a:rPr>
                <a:t>kepemimpinan</a:t>
              </a:r>
              <a:r>
                <a:rPr lang="en-US" sz="1800" b="0" i="0" u="none" kern="1200" dirty="0">
                  <a:solidFill>
                    <a:schemeClr val="tx1"/>
                  </a:solidFill>
                </a:rPr>
                <a:t>, </a:t>
              </a:r>
              <a:r>
                <a:rPr lang="en-US" sz="1800" b="0" i="0" u="none" kern="1200" dirty="0" err="1">
                  <a:solidFill>
                    <a:schemeClr val="tx1"/>
                  </a:solidFill>
                </a:rPr>
                <a:t>kebijakan</a:t>
              </a:r>
              <a:r>
                <a:rPr lang="en-US" sz="1800" b="0" i="0" u="none" kern="1200" dirty="0">
                  <a:solidFill>
                    <a:schemeClr val="tx1"/>
                  </a:solidFill>
                </a:rPr>
                <a:t> </a:t>
              </a:r>
              <a:r>
                <a:rPr lang="en-US" sz="1800" b="0" i="0" u="none" kern="1200" dirty="0" err="1">
                  <a:solidFill>
                    <a:schemeClr val="tx1"/>
                  </a:solidFill>
                </a:rPr>
                <a:t>perusahaan</a:t>
              </a:r>
              <a:r>
                <a:rPr lang="en-US" sz="1800" b="0" i="0" u="none" kern="1200" dirty="0">
                  <a:solidFill>
                    <a:schemeClr val="tx1"/>
                  </a:solidFill>
                </a:rPr>
                <a:t> </a:t>
              </a:r>
              <a:r>
                <a:rPr lang="en-US" sz="1800" b="0" i="0" u="none" kern="1200" dirty="0" err="1">
                  <a:solidFill>
                    <a:schemeClr val="tx1"/>
                  </a:solidFill>
                </a:rPr>
                <a:t>atau</a:t>
              </a:r>
              <a:r>
                <a:rPr lang="en-US" sz="1800" b="0" i="0" u="none" kern="1200" dirty="0">
                  <a:solidFill>
                    <a:schemeClr val="tx1"/>
                  </a:solidFill>
                </a:rPr>
                <a:t> </a:t>
              </a:r>
              <a:r>
                <a:rPr lang="en-US" sz="1800" b="0" i="0" u="none" kern="1200" dirty="0" err="1">
                  <a:solidFill>
                    <a:schemeClr val="tx1"/>
                  </a:solidFill>
                </a:rPr>
                <a:t>institusi</a:t>
              </a:r>
              <a:r>
                <a:rPr lang="en-US" sz="1800" b="0" i="0" u="none" kern="1200" dirty="0">
                  <a:solidFill>
                    <a:schemeClr val="tx1"/>
                  </a:solidFill>
                </a:rPr>
                <a:t>, &amp; </a:t>
              </a:r>
              <a:r>
                <a:rPr lang="en-US" sz="1800" b="0" i="0" u="none" kern="1200" dirty="0" err="1">
                  <a:solidFill>
                    <a:schemeClr val="tx1"/>
                  </a:solidFill>
                </a:rPr>
                <a:t>aspek</a:t>
              </a:r>
              <a:r>
                <a:rPr lang="en-US" sz="1800" b="0" i="0" u="none" kern="1200" dirty="0">
                  <a:solidFill>
                    <a:schemeClr val="tx1"/>
                  </a:solidFill>
                </a:rPr>
                <a:t> </a:t>
              </a:r>
              <a:r>
                <a:rPr lang="en-US" sz="1800" b="0" i="0" u="none" kern="1200" dirty="0" err="1">
                  <a:solidFill>
                    <a:schemeClr val="tx1"/>
                  </a:solidFill>
                </a:rPr>
                <a:t>struktural</a:t>
              </a:r>
              <a:r>
                <a:rPr lang="en-US" sz="1800" b="0" i="0" u="none" kern="1200" dirty="0">
                  <a:solidFill>
                    <a:schemeClr val="tx1"/>
                  </a:solidFill>
                </a:rPr>
                <a:t> </a:t>
              </a:r>
              <a:r>
                <a:rPr lang="en-US" sz="1800" b="0" i="0" u="none" kern="1200" dirty="0" err="1">
                  <a:solidFill>
                    <a:schemeClr val="tx1"/>
                  </a:solidFill>
                </a:rPr>
                <a:t>lainnya</a:t>
              </a:r>
              <a:r>
                <a:rPr lang="en-US" sz="1800" b="0" i="0" u="none" kern="1200" dirty="0"/>
                <a:t>.</a:t>
              </a:r>
            </a:p>
            <a:p>
              <a:pPr marL="0" lvl="0" indent="0" algn="ctr" defTabSz="800100" rtl="0">
                <a:lnSpc>
                  <a:spcPct val="90000"/>
                </a:lnSpc>
                <a:spcBef>
                  <a:spcPct val="0"/>
                </a:spcBef>
                <a:spcAft>
                  <a:spcPct val="35000"/>
                </a:spcAft>
                <a:buNone/>
              </a:pPr>
              <a:r>
                <a:rPr lang="en-US" sz="1800" kern="1200" dirty="0" err="1">
                  <a:solidFill>
                    <a:schemeClr val="tx1"/>
                  </a:solidFill>
                </a:rPr>
                <a:t>Contoh</a:t>
              </a:r>
              <a:r>
                <a:rPr lang="en-US" sz="1800" kern="1200" dirty="0">
                  <a:solidFill>
                    <a:schemeClr val="tx1"/>
                  </a:solidFill>
                </a:rPr>
                <a:t>: Company Profile; </a:t>
              </a:r>
              <a:r>
                <a:rPr lang="en-US" sz="1800" kern="1200" dirty="0" err="1">
                  <a:solidFill>
                    <a:schemeClr val="tx1"/>
                  </a:solidFill>
                </a:rPr>
                <a:t>Laporan</a:t>
              </a:r>
              <a:r>
                <a:rPr lang="en-US" sz="1800" kern="1200" dirty="0">
                  <a:solidFill>
                    <a:schemeClr val="tx1"/>
                  </a:solidFill>
                </a:rPr>
                <a:t> </a:t>
              </a:r>
              <a:r>
                <a:rPr lang="en-US" sz="1800" kern="1200" dirty="0" err="1">
                  <a:solidFill>
                    <a:schemeClr val="tx1"/>
                  </a:solidFill>
                </a:rPr>
                <a:t>Berkala</a:t>
              </a:r>
              <a:r>
                <a:rPr lang="en-US" sz="1800" kern="1200" dirty="0">
                  <a:solidFill>
                    <a:schemeClr val="tx1"/>
                  </a:solidFill>
                </a:rPr>
                <a:t>; </a:t>
              </a:r>
              <a:r>
                <a:rPr lang="en-US" sz="1800" kern="1200" dirty="0" err="1">
                  <a:solidFill>
                    <a:schemeClr val="tx1"/>
                  </a:solidFill>
                </a:rPr>
                <a:t>dll</a:t>
              </a:r>
              <a:endParaRPr lang="en-US" sz="1800" kern="1200" dirty="0">
                <a:solidFill>
                  <a:schemeClr val="tx1"/>
                </a:solidFill>
              </a:endParaRPr>
            </a:p>
          </p:txBody>
        </p:sp>
      </p:grpSp>
      <p:grpSp>
        <p:nvGrpSpPr>
          <p:cNvPr id="8" name="Group 7">
            <a:extLst>
              <a:ext uri="{FF2B5EF4-FFF2-40B4-BE49-F238E27FC236}">
                <a16:creationId xmlns:a16="http://schemas.microsoft.com/office/drawing/2014/main" id="{4C3CCD28-D7C4-45E1-B41D-0D3B465CFF0A}"/>
              </a:ext>
            </a:extLst>
          </p:cNvPr>
          <p:cNvGrpSpPr/>
          <p:nvPr/>
        </p:nvGrpSpPr>
        <p:grpSpPr>
          <a:xfrm>
            <a:off x="7694800" y="4307494"/>
            <a:ext cx="2901484" cy="2007464"/>
            <a:chOff x="6190952" y="1590022"/>
            <a:chExt cx="2943225" cy="2170724"/>
          </a:xfrm>
        </p:grpSpPr>
        <p:sp>
          <p:nvSpPr>
            <p:cNvPr id="9" name="Rectangle: Rounded Corners 8">
              <a:extLst>
                <a:ext uri="{FF2B5EF4-FFF2-40B4-BE49-F238E27FC236}">
                  <a16:creationId xmlns:a16="http://schemas.microsoft.com/office/drawing/2014/main" id="{E75109AD-54B2-4C6F-9E11-E0FA049394E5}"/>
                </a:ext>
              </a:extLst>
            </p:cNvPr>
            <p:cNvSpPr/>
            <p:nvPr/>
          </p:nvSpPr>
          <p:spPr>
            <a:xfrm>
              <a:off x="6190952" y="1590022"/>
              <a:ext cx="2943225" cy="217072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737AFD4D-C1DC-4770-9A2B-4BB8145178FE}"/>
                </a:ext>
              </a:extLst>
            </p:cNvPr>
            <p:cNvSpPr txBox="1"/>
            <p:nvPr/>
          </p:nvSpPr>
          <p:spPr>
            <a:xfrm>
              <a:off x="6402884" y="1695987"/>
              <a:ext cx="2731293" cy="15527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endParaRPr lang="en-US" sz="1800" b="0" i="0" u="none" kern="1200" dirty="0">
                <a:solidFill>
                  <a:schemeClr val="tx1"/>
                </a:solidFill>
              </a:endParaRPr>
            </a:p>
            <a:p>
              <a:pPr marL="0" lvl="0" indent="0" algn="ctr" defTabSz="800100">
                <a:lnSpc>
                  <a:spcPct val="90000"/>
                </a:lnSpc>
                <a:spcBef>
                  <a:spcPct val="0"/>
                </a:spcBef>
                <a:spcAft>
                  <a:spcPct val="35000"/>
                </a:spcAft>
                <a:buNone/>
              </a:pPr>
              <a:r>
                <a:rPr lang="id-ID" sz="1800" b="0" i="0" u="none" kern="1200" dirty="0">
                  <a:solidFill>
                    <a:schemeClr val="tx1"/>
                  </a:solidFill>
                </a:rPr>
                <a:t>Persepsi, sikap, &amp; tanggapan perilaku anggota organisasi atau lembaga &amp; sistem lainnya</a:t>
              </a:r>
              <a:r>
                <a:rPr lang="en-US" sz="1800" b="0" i="0" u="none" kern="1200" dirty="0">
                  <a:solidFill>
                    <a:schemeClr val="tx1"/>
                  </a:solidFill>
                </a:rPr>
                <a:t>. </a:t>
              </a:r>
              <a:r>
                <a:rPr lang="en-US" sz="1800" kern="1200" dirty="0" err="1">
                  <a:solidFill>
                    <a:schemeClr val="tx1"/>
                  </a:solidFill>
                </a:rPr>
                <a:t>Contoh</a:t>
              </a:r>
              <a:r>
                <a:rPr lang="en-US" sz="1800" kern="1200" dirty="0">
                  <a:solidFill>
                    <a:schemeClr val="tx1"/>
                  </a:solidFill>
                </a:rPr>
                <a:t>: </a:t>
              </a:r>
              <a:r>
                <a:rPr lang="en-US" sz="1800" kern="1200" dirty="0" err="1">
                  <a:solidFill>
                    <a:schemeClr val="tx1"/>
                  </a:solidFill>
                </a:rPr>
                <a:t>Wawancara</a:t>
              </a:r>
              <a:r>
                <a:rPr lang="en-US" sz="1800" kern="1200" dirty="0">
                  <a:solidFill>
                    <a:schemeClr val="tx1"/>
                  </a:solidFill>
                </a:rPr>
                <a:t> media </a:t>
              </a:r>
              <a:r>
                <a:rPr lang="en-US" sz="1800" kern="1200" dirty="0" err="1">
                  <a:solidFill>
                    <a:schemeClr val="tx1"/>
                  </a:solidFill>
                </a:rPr>
                <a:t>massa</a:t>
              </a:r>
              <a:r>
                <a:rPr lang="en-US" sz="1800" kern="1200" dirty="0">
                  <a:solidFill>
                    <a:schemeClr val="tx1"/>
                  </a:solidFill>
                </a:rPr>
                <a:t>; </a:t>
              </a:r>
              <a:r>
                <a:rPr lang="en-US" sz="1800" kern="1200" dirty="0" err="1">
                  <a:solidFill>
                    <a:schemeClr val="tx1"/>
                  </a:solidFill>
                </a:rPr>
                <a:t>Surat</a:t>
              </a:r>
              <a:r>
                <a:rPr lang="en-US" sz="1800" kern="1200" dirty="0">
                  <a:solidFill>
                    <a:schemeClr val="tx1"/>
                  </a:solidFill>
                </a:rPr>
                <a:t> </a:t>
              </a:r>
              <a:r>
                <a:rPr lang="en-US" sz="1800" kern="1200" dirty="0" err="1">
                  <a:solidFill>
                    <a:schemeClr val="tx1"/>
                  </a:solidFill>
                </a:rPr>
                <a:t>Pembaca</a:t>
              </a:r>
              <a:r>
                <a:rPr lang="en-US" sz="1800" kern="1200" dirty="0">
                  <a:solidFill>
                    <a:schemeClr val="tx1"/>
                  </a:solidFill>
                </a:rPr>
                <a:t>; </a:t>
              </a:r>
              <a:r>
                <a:rPr lang="en-US" sz="1800" kern="1200" dirty="0" err="1">
                  <a:solidFill>
                    <a:schemeClr val="tx1"/>
                  </a:solidFill>
                </a:rPr>
                <a:t>Laporan</a:t>
              </a:r>
              <a:r>
                <a:rPr lang="en-US" sz="1800" kern="1200" dirty="0">
                  <a:solidFill>
                    <a:schemeClr val="tx1"/>
                  </a:solidFill>
                </a:rPr>
                <a:t> </a:t>
              </a:r>
              <a:r>
                <a:rPr lang="en-US" sz="1800" kern="1200" dirty="0" err="1">
                  <a:solidFill>
                    <a:schemeClr val="tx1"/>
                  </a:solidFill>
                </a:rPr>
                <a:t>Penelitian</a:t>
              </a:r>
              <a:r>
                <a:rPr lang="en-US" sz="1800" kern="1200" dirty="0">
                  <a:solidFill>
                    <a:schemeClr val="tx1"/>
                  </a:solidFill>
                </a:rPr>
                <a:t>; </a:t>
              </a:r>
              <a:r>
                <a:rPr lang="en-US" sz="1800" kern="1200" dirty="0" err="1">
                  <a:solidFill>
                    <a:schemeClr val="tx1"/>
                  </a:solidFill>
                </a:rPr>
                <a:t>dll</a:t>
              </a:r>
              <a:endParaRPr lang="en-US" sz="1800" kern="1200" dirty="0">
                <a:solidFill>
                  <a:schemeClr val="tx1"/>
                </a:solidFill>
              </a:endParaRPr>
            </a:p>
          </p:txBody>
        </p:sp>
      </p:grpSp>
      <p:sp>
        <p:nvSpPr>
          <p:cNvPr id="11" name="Rectangle 10">
            <a:extLst>
              <a:ext uri="{FF2B5EF4-FFF2-40B4-BE49-F238E27FC236}">
                <a16:creationId xmlns:a16="http://schemas.microsoft.com/office/drawing/2014/main" id="{28FDEE5A-01DB-47BF-98DD-1C03D8B19148}"/>
              </a:ext>
            </a:extLst>
          </p:cNvPr>
          <p:cNvSpPr/>
          <p:nvPr/>
        </p:nvSpPr>
        <p:spPr>
          <a:xfrm>
            <a:off x="1299602" y="3802841"/>
            <a:ext cx="4719774" cy="523220"/>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Trebuchet MS" pitchFamily="34" charset="0"/>
                <a:ea typeface="+mn-ea"/>
                <a:cs typeface="+mn-cs"/>
              </a:defRPr>
            </a:lvl1pPr>
            <a:lvl2pPr marL="457200" algn="l" rtl="0" fontAlgn="base">
              <a:spcBef>
                <a:spcPct val="0"/>
              </a:spcBef>
              <a:spcAft>
                <a:spcPct val="0"/>
              </a:spcAft>
              <a:defRPr kern="1200">
                <a:solidFill>
                  <a:schemeClr val="tx1"/>
                </a:solidFill>
                <a:latin typeface="Trebuchet MS" pitchFamily="34" charset="0"/>
                <a:ea typeface="+mn-ea"/>
                <a:cs typeface="+mn-cs"/>
              </a:defRPr>
            </a:lvl2pPr>
            <a:lvl3pPr marL="914400" algn="l" rtl="0" fontAlgn="base">
              <a:spcBef>
                <a:spcPct val="0"/>
              </a:spcBef>
              <a:spcAft>
                <a:spcPct val="0"/>
              </a:spcAft>
              <a:defRPr kern="1200">
                <a:solidFill>
                  <a:schemeClr val="tx1"/>
                </a:solidFill>
                <a:latin typeface="Trebuchet MS" pitchFamily="34" charset="0"/>
                <a:ea typeface="+mn-ea"/>
                <a:cs typeface="+mn-cs"/>
              </a:defRPr>
            </a:lvl3pPr>
            <a:lvl4pPr marL="1371600" algn="l" rtl="0" fontAlgn="base">
              <a:spcBef>
                <a:spcPct val="0"/>
              </a:spcBef>
              <a:spcAft>
                <a:spcPct val="0"/>
              </a:spcAft>
              <a:defRPr kern="1200">
                <a:solidFill>
                  <a:schemeClr val="tx1"/>
                </a:solidFill>
                <a:latin typeface="Trebuchet MS" pitchFamily="34" charset="0"/>
                <a:ea typeface="+mn-ea"/>
                <a:cs typeface="+mn-cs"/>
              </a:defRPr>
            </a:lvl4pPr>
            <a:lvl5pPr marL="1828800" algn="l" rtl="0" fontAlgn="base">
              <a:spcBef>
                <a:spcPct val="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kern="1200">
                <a:solidFill>
                  <a:schemeClr val="tx1"/>
                </a:solidFill>
                <a:latin typeface="Trebuchet MS" pitchFamily="34" charset="0"/>
                <a:ea typeface="+mn-ea"/>
                <a:cs typeface="+mn-cs"/>
              </a:defRPr>
            </a:lvl6pPr>
            <a:lvl7pPr marL="2743200" algn="l" defTabSz="914400" rtl="0" eaLnBrk="1" latinLnBrk="0" hangingPunct="1">
              <a:defRPr kern="1200">
                <a:solidFill>
                  <a:schemeClr val="tx1"/>
                </a:solidFill>
                <a:latin typeface="Trebuchet MS" pitchFamily="34" charset="0"/>
                <a:ea typeface="+mn-ea"/>
                <a:cs typeface="+mn-cs"/>
              </a:defRPr>
            </a:lvl7pPr>
            <a:lvl8pPr marL="3200400" algn="l" defTabSz="914400" rtl="0" eaLnBrk="1" latinLnBrk="0" hangingPunct="1">
              <a:defRPr kern="1200">
                <a:solidFill>
                  <a:schemeClr val="tx1"/>
                </a:solidFill>
                <a:latin typeface="Trebuchet MS" pitchFamily="34" charset="0"/>
                <a:ea typeface="+mn-ea"/>
                <a:cs typeface="+mn-cs"/>
              </a:defRPr>
            </a:lvl8pPr>
            <a:lvl9pPr marL="3657600" algn="l" defTabSz="914400" rtl="0" eaLnBrk="1" latinLnBrk="0" hangingPunct="1">
              <a:defRPr kern="1200">
                <a:solidFill>
                  <a:schemeClr val="tx1"/>
                </a:solidFill>
                <a:latin typeface="Trebuchet MS" pitchFamily="34" charset="0"/>
                <a:ea typeface="+mn-ea"/>
                <a:cs typeface="+mn-cs"/>
              </a:defRPr>
            </a:lvl9pPr>
          </a:lstStyle>
          <a:p>
            <a:r>
              <a:rPr lang="en-US" sz="2800" dirty="0"/>
              <a:t>Nature Data Collection</a:t>
            </a:r>
          </a:p>
        </p:txBody>
      </p:sp>
      <p:sp>
        <p:nvSpPr>
          <p:cNvPr id="12" name="Title 1">
            <a:extLst>
              <a:ext uri="{FF2B5EF4-FFF2-40B4-BE49-F238E27FC236}">
                <a16:creationId xmlns:a16="http://schemas.microsoft.com/office/drawing/2014/main" id="{D0497AAB-A681-45CA-870F-15C572217D45}"/>
              </a:ext>
            </a:extLst>
          </p:cNvPr>
          <p:cNvSpPr>
            <a:spLocks noGrp="1"/>
          </p:cNvSpPr>
          <p:nvPr/>
        </p:nvSpPr>
        <p:spPr bwMode="auto">
          <a:xfrm>
            <a:off x="941150" y="1678051"/>
            <a:ext cx="4056385" cy="92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rebuchet MS" pitchFamily="34" charset="0"/>
              </a:defRPr>
            </a:lvl2pPr>
            <a:lvl3pPr algn="ctr" rtl="0" eaLnBrk="1" fontAlgn="base" hangingPunct="1">
              <a:spcBef>
                <a:spcPct val="0"/>
              </a:spcBef>
              <a:spcAft>
                <a:spcPct val="0"/>
              </a:spcAft>
              <a:defRPr sz="4400">
                <a:solidFill>
                  <a:schemeClr val="tx2"/>
                </a:solidFill>
                <a:latin typeface="Trebuchet MS" pitchFamily="34" charset="0"/>
              </a:defRPr>
            </a:lvl3pPr>
            <a:lvl4pPr algn="ctr" rtl="0" eaLnBrk="1" fontAlgn="base" hangingPunct="1">
              <a:spcBef>
                <a:spcPct val="0"/>
              </a:spcBef>
              <a:spcAft>
                <a:spcPct val="0"/>
              </a:spcAft>
              <a:defRPr sz="4400">
                <a:solidFill>
                  <a:schemeClr val="tx2"/>
                </a:solidFill>
                <a:latin typeface="Trebuchet MS" pitchFamily="34" charset="0"/>
              </a:defRPr>
            </a:lvl4pPr>
            <a:lvl5pPr algn="ctr" rtl="0" eaLnBrk="1" fontAlgn="base" hangingPunct="1">
              <a:spcBef>
                <a:spcPct val="0"/>
              </a:spcBef>
              <a:spcAft>
                <a:spcPct val="0"/>
              </a:spcAft>
              <a:defRPr sz="4400">
                <a:solidFill>
                  <a:schemeClr val="tx2"/>
                </a:solidFill>
                <a:latin typeface="Trebuchet MS" pitchFamily="34" charset="0"/>
              </a:defRPr>
            </a:lvl5pPr>
            <a:lvl6pPr marL="457200" algn="ctr" rtl="0" eaLnBrk="1" fontAlgn="base" hangingPunct="1">
              <a:spcBef>
                <a:spcPct val="0"/>
              </a:spcBef>
              <a:spcAft>
                <a:spcPct val="0"/>
              </a:spcAft>
              <a:defRPr sz="4400">
                <a:solidFill>
                  <a:schemeClr val="tx2"/>
                </a:solidFill>
                <a:latin typeface="Trebuchet MS" pitchFamily="34" charset="0"/>
              </a:defRPr>
            </a:lvl6pPr>
            <a:lvl7pPr marL="914400" algn="ctr" rtl="0" eaLnBrk="1" fontAlgn="base" hangingPunct="1">
              <a:spcBef>
                <a:spcPct val="0"/>
              </a:spcBef>
              <a:spcAft>
                <a:spcPct val="0"/>
              </a:spcAft>
              <a:defRPr sz="4400">
                <a:solidFill>
                  <a:schemeClr val="tx2"/>
                </a:solidFill>
                <a:latin typeface="Trebuchet MS" pitchFamily="34" charset="0"/>
              </a:defRPr>
            </a:lvl7pPr>
            <a:lvl8pPr marL="1371600" algn="ctr" rtl="0" eaLnBrk="1" fontAlgn="base" hangingPunct="1">
              <a:spcBef>
                <a:spcPct val="0"/>
              </a:spcBef>
              <a:spcAft>
                <a:spcPct val="0"/>
              </a:spcAft>
              <a:defRPr sz="4400">
                <a:solidFill>
                  <a:schemeClr val="tx2"/>
                </a:solidFill>
                <a:latin typeface="Trebuchet MS" pitchFamily="34" charset="0"/>
              </a:defRPr>
            </a:lvl8pPr>
            <a:lvl9pPr marL="1828800" algn="ctr" rtl="0" eaLnBrk="1" fontAlgn="base" hangingPunct="1">
              <a:spcBef>
                <a:spcPct val="0"/>
              </a:spcBef>
              <a:spcAft>
                <a:spcPct val="0"/>
              </a:spcAft>
              <a:defRPr sz="4400">
                <a:solidFill>
                  <a:schemeClr val="tx2"/>
                </a:solidFill>
                <a:latin typeface="Trebuchet MS" pitchFamily="34" charset="0"/>
              </a:defRPr>
            </a:lvl9pPr>
          </a:lstStyle>
          <a:p>
            <a:pPr marL="54864" eaLnBrk="1" fontAlgn="auto" hangingPunct="1">
              <a:spcAft>
                <a:spcPts val="0"/>
              </a:spcAft>
              <a:defRPr/>
            </a:pPr>
            <a:r>
              <a:rPr lang="en-US" sz="5400" dirty="0">
                <a:solidFill>
                  <a:schemeClr val="tx2">
                    <a:tint val="100000"/>
                    <a:shade val="90000"/>
                    <a:satMod val="250000"/>
                    <a:alpha val="100000"/>
                  </a:schemeClr>
                </a:solidFill>
              </a:rPr>
              <a:t>PRASURVAI</a:t>
            </a:r>
          </a:p>
        </p:txBody>
      </p:sp>
      <p:graphicFrame>
        <p:nvGraphicFramePr>
          <p:cNvPr id="13" name="Content Placeholder 2">
            <a:extLst>
              <a:ext uri="{FF2B5EF4-FFF2-40B4-BE49-F238E27FC236}">
                <a16:creationId xmlns:a16="http://schemas.microsoft.com/office/drawing/2014/main" id="{8F5E4CB7-3864-463D-8C13-1F9282C15FAA}"/>
              </a:ext>
            </a:extLst>
          </p:cNvPr>
          <p:cNvGraphicFramePr>
            <a:graphicFrameLocks noGrp="1"/>
          </p:cNvGraphicFramePr>
          <p:nvPr>
            <p:extLst>
              <p:ext uri="{D42A27DB-BD31-4B8C-83A1-F6EECF244321}">
                <p14:modId xmlns:p14="http://schemas.microsoft.com/office/powerpoint/2010/main" val="1861910538"/>
              </p:ext>
            </p:extLst>
          </p:nvPr>
        </p:nvGraphicFramePr>
        <p:xfrm>
          <a:off x="5688250" y="481949"/>
          <a:ext cx="5562600" cy="3514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9180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ABFED3F9-7821-47C3-BD97-5C5B4B8F3B21}"/>
              </a:ext>
            </a:extLst>
          </p:cNvPr>
          <p:cNvSpPr/>
          <p:nvPr/>
        </p:nvSpPr>
        <p:spPr>
          <a:xfrm>
            <a:off x="1196784" y="3064151"/>
            <a:ext cx="1707776" cy="83371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State of the art</a:t>
            </a:r>
          </a:p>
        </p:txBody>
      </p:sp>
      <p:sp>
        <p:nvSpPr>
          <p:cNvPr id="7" name="Oval 6">
            <a:extLst>
              <a:ext uri="{FF2B5EF4-FFF2-40B4-BE49-F238E27FC236}">
                <a16:creationId xmlns:a16="http://schemas.microsoft.com/office/drawing/2014/main" id="{A3D19D82-4D30-4317-8F52-3E80FDD9ADFD}"/>
              </a:ext>
            </a:extLst>
          </p:cNvPr>
          <p:cNvSpPr/>
          <p:nvPr/>
        </p:nvSpPr>
        <p:spPr>
          <a:xfrm>
            <a:off x="3415555" y="2965075"/>
            <a:ext cx="2205318" cy="988359"/>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solidFill>
                  <a:schemeClr val="tx1"/>
                </a:solidFill>
              </a:rPr>
              <a:t>Gap </a:t>
            </a:r>
            <a:r>
              <a:rPr lang="en-US" b="1" dirty="0" err="1">
                <a:solidFill>
                  <a:schemeClr val="tx1"/>
                </a:solidFill>
              </a:rPr>
              <a:t>Teoritik</a:t>
            </a:r>
            <a:endParaRPr lang="en-US" b="1" dirty="0">
              <a:solidFill>
                <a:schemeClr val="tx1"/>
              </a:solidFill>
            </a:endParaRPr>
          </a:p>
        </p:txBody>
      </p:sp>
      <p:sp>
        <p:nvSpPr>
          <p:cNvPr id="9" name="Oval 8">
            <a:extLst>
              <a:ext uri="{FF2B5EF4-FFF2-40B4-BE49-F238E27FC236}">
                <a16:creationId xmlns:a16="http://schemas.microsoft.com/office/drawing/2014/main" id="{98726658-3F9E-4CB0-9E76-36095CAC62D2}"/>
              </a:ext>
            </a:extLst>
          </p:cNvPr>
          <p:cNvSpPr/>
          <p:nvPr/>
        </p:nvSpPr>
        <p:spPr>
          <a:xfrm>
            <a:off x="2994214" y="939053"/>
            <a:ext cx="3047999" cy="988359"/>
          </a:xfrm>
          <a:prstGeom prst="ellipse">
            <a:avLst/>
          </a:prstGeom>
          <a:solidFill>
            <a:schemeClr val="accent4">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err="1">
                <a:solidFill>
                  <a:schemeClr val="tx1"/>
                </a:solidFill>
              </a:rPr>
              <a:t>Empiri</a:t>
            </a:r>
            <a:r>
              <a:rPr lang="en-US" sz="1600" b="1" dirty="0">
                <a:solidFill>
                  <a:schemeClr val="tx1"/>
                </a:solidFill>
              </a:rPr>
              <a:t>/</a:t>
            </a:r>
            <a:r>
              <a:rPr lang="en-US" b="1" dirty="0"/>
              <a:t> </a:t>
            </a:r>
            <a:r>
              <a:rPr lang="en-US" sz="1600" b="1" dirty="0" err="1">
                <a:solidFill>
                  <a:schemeClr val="tx1"/>
                </a:solidFill>
              </a:rPr>
              <a:t>Fenomena</a:t>
            </a:r>
            <a:r>
              <a:rPr lang="en-US" sz="1600" b="1" dirty="0">
                <a:solidFill>
                  <a:schemeClr val="tx1"/>
                </a:solidFill>
              </a:rPr>
              <a:t>/ </a:t>
            </a:r>
            <a:r>
              <a:rPr lang="en-US" sz="1600" b="1" dirty="0" err="1">
                <a:solidFill>
                  <a:schemeClr val="tx1"/>
                </a:solidFill>
              </a:rPr>
              <a:t>indikasi</a:t>
            </a:r>
            <a:r>
              <a:rPr lang="en-US" sz="1600" b="1" dirty="0">
                <a:solidFill>
                  <a:schemeClr val="tx1"/>
                </a:solidFill>
              </a:rPr>
              <a:t> di </a:t>
            </a:r>
            <a:r>
              <a:rPr lang="en-US" sz="1600" b="1" dirty="0" err="1">
                <a:solidFill>
                  <a:schemeClr val="tx1"/>
                </a:solidFill>
              </a:rPr>
              <a:t>lapangan</a:t>
            </a:r>
            <a:endParaRPr lang="en-US" sz="1600" b="1" dirty="0">
              <a:solidFill>
                <a:schemeClr val="tx1"/>
              </a:solidFill>
            </a:endParaRPr>
          </a:p>
        </p:txBody>
      </p:sp>
      <p:sp>
        <p:nvSpPr>
          <p:cNvPr id="10" name="Rectangle: Top Corners Snipped 9">
            <a:extLst>
              <a:ext uri="{FF2B5EF4-FFF2-40B4-BE49-F238E27FC236}">
                <a16:creationId xmlns:a16="http://schemas.microsoft.com/office/drawing/2014/main" id="{9AF00042-DBD8-475D-B5E5-FA3AD1D07DA9}"/>
              </a:ext>
            </a:extLst>
          </p:cNvPr>
          <p:cNvSpPr/>
          <p:nvPr/>
        </p:nvSpPr>
        <p:spPr>
          <a:xfrm>
            <a:off x="3751730" y="5136776"/>
            <a:ext cx="1331259" cy="753035"/>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Tinjauan</a:t>
            </a:r>
            <a:r>
              <a:rPr lang="en-US" b="1" dirty="0">
                <a:solidFill>
                  <a:schemeClr val="tx1"/>
                </a:solidFill>
              </a:rPr>
              <a:t> </a:t>
            </a:r>
            <a:r>
              <a:rPr lang="en-US" b="1" dirty="0" err="1">
                <a:solidFill>
                  <a:schemeClr val="tx1"/>
                </a:solidFill>
              </a:rPr>
              <a:t>Pustaka</a:t>
            </a:r>
            <a:endParaRPr lang="en-US" b="1" dirty="0">
              <a:solidFill>
                <a:schemeClr val="tx1"/>
              </a:solidFill>
            </a:endParaRPr>
          </a:p>
        </p:txBody>
      </p:sp>
      <p:sp>
        <p:nvSpPr>
          <p:cNvPr id="11" name="Diamond 10">
            <a:extLst>
              <a:ext uri="{FF2B5EF4-FFF2-40B4-BE49-F238E27FC236}">
                <a16:creationId xmlns:a16="http://schemas.microsoft.com/office/drawing/2014/main" id="{A4B853C1-137F-4C51-9926-D5160EDA6E83}"/>
              </a:ext>
            </a:extLst>
          </p:cNvPr>
          <p:cNvSpPr/>
          <p:nvPr/>
        </p:nvSpPr>
        <p:spPr>
          <a:xfrm>
            <a:off x="1331260" y="5123329"/>
            <a:ext cx="1707776" cy="645458"/>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Topik</a:t>
            </a:r>
            <a:endParaRPr lang="en-US" b="1" dirty="0">
              <a:solidFill>
                <a:schemeClr val="tx1"/>
              </a:solidFill>
            </a:endParaRPr>
          </a:p>
        </p:txBody>
      </p:sp>
      <p:sp>
        <p:nvSpPr>
          <p:cNvPr id="12" name="Rectangle 11">
            <a:extLst>
              <a:ext uri="{FF2B5EF4-FFF2-40B4-BE49-F238E27FC236}">
                <a16:creationId xmlns:a16="http://schemas.microsoft.com/office/drawing/2014/main" id="{9112583A-6768-48D4-AF47-01C4A820F393}"/>
              </a:ext>
            </a:extLst>
          </p:cNvPr>
          <p:cNvSpPr/>
          <p:nvPr/>
        </p:nvSpPr>
        <p:spPr>
          <a:xfrm>
            <a:off x="6243919" y="1913964"/>
            <a:ext cx="1344706" cy="856129"/>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Ragu </a:t>
            </a:r>
            <a:r>
              <a:rPr lang="en-US" b="1" dirty="0" err="1">
                <a:solidFill>
                  <a:schemeClr val="tx1"/>
                </a:solidFill>
              </a:rPr>
              <a:t>Ragu</a:t>
            </a:r>
            <a:endParaRPr lang="en-US" b="1" dirty="0">
              <a:solidFill>
                <a:schemeClr val="tx1"/>
              </a:solidFill>
            </a:endParaRPr>
          </a:p>
        </p:txBody>
      </p:sp>
      <p:sp>
        <p:nvSpPr>
          <p:cNvPr id="13" name="Rectangle 12">
            <a:extLst>
              <a:ext uri="{FF2B5EF4-FFF2-40B4-BE49-F238E27FC236}">
                <a16:creationId xmlns:a16="http://schemas.microsoft.com/office/drawing/2014/main" id="{BD14C924-C778-4CEC-9617-8812B8CE9B23}"/>
              </a:ext>
            </a:extLst>
          </p:cNvPr>
          <p:cNvSpPr/>
          <p:nvPr/>
        </p:nvSpPr>
        <p:spPr>
          <a:xfrm>
            <a:off x="6243919" y="3258673"/>
            <a:ext cx="1344706" cy="85612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Tidak</a:t>
            </a:r>
            <a:r>
              <a:rPr lang="en-US" b="1" dirty="0">
                <a:solidFill>
                  <a:schemeClr val="tx1"/>
                </a:solidFill>
              </a:rPr>
              <a:t> </a:t>
            </a:r>
            <a:r>
              <a:rPr lang="en-US" b="1" dirty="0" err="1">
                <a:solidFill>
                  <a:schemeClr val="tx1"/>
                </a:solidFill>
              </a:rPr>
              <a:t>ada</a:t>
            </a:r>
            <a:r>
              <a:rPr lang="en-US" b="1" dirty="0">
                <a:solidFill>
                  <a:schemeClr val="tx1"/>
                </a:solidFill>
              </a:rPr>
              <a:t> </a:t>
            </a:r>
            <a:r>
              <a:rPr lang="en-US" b="1" dirty="0" err="1">
                <a:solidFill>
                  <a:schemeClr val="tx1"/>
                </a:solidFill>
              </a:rPr>
              <a:t>teori</a:t>
            </a:r>
            <a:endParaRPr lang="en-US" b="1" dirty="0">
              <a:solidFill>
                <a:schemeClr val="tx1"/>
              </a:solidFill>
            </a:endParaRPr>
          </a:p>
        </p:txBody>
      </p:sp>
      <p:sp>
        <p:nvSpPr>
          <p:cNvPr id="14" name="Rectangle 13">
            <a:extLst>
              <a:ext uri="{FF2B5EF4-FFF2-40B4-BE49-F238E27FC236}">
                <a16:creationId xmlns:a16="http://schemas.microsoft.com/office/drawing/2014/main" id="{6C5ED382-AD4A-4DF8-99E9-66D71E9E1563}"/>
              </a:ext>
            </a:extLst>
          </p:cNvPr>
          <p:cNvSpPr/>
          <p:nvPr/>
        </p:nvSpPr>
        <p:spPr>
          <a:xfrm>
            <a:off x="6243919" y="4520451"/>
            <a:ext cx="1344706" cy="8561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Teori</a:t>
            </a:r>
            <a:r>
              <a:rPr lang="en-US" b="1" dirty="0">
                <a:solidFill>
                  <a:schemeClr val="tx1"/>
                </a:solidFill>
              </a:rPr>
              <a:t> </a:t>
            </a:r>
            <a:r>
              <a:rPr lang="en-US" b="1" dirty="0" err="1">
                <a:solidFill>
                  <a:schemeClr val="tx1"/>
                </a:solidFill>
              </a:rPr>
              <a:t>tidak</a:t>
            </a:r>
            <a:r>
              <a:rPr lang="en-US" b="1" dirty="0">
                <a:solidFill>
                  <a:schemeClr val="tx1"/>
                </a:solidFill>
              </a:rPr>
              <a:t> </a:t>
            </a:r>
            <a:r>
              <a:rPr lang="en-US" b="1" dirty="0" err="1">
                <a:solidFill>
                  <a:schemeClr val="tx1"/>
                </a:solidFill>
              </a:rPr>
              <a:t>lengkap</a:t>
            </a:r>
            <a:endParaRPr lang="en-US" b="1" dirty="0">
              <a:solidFill>
                <a:schemeClr val="tx1"/>
              </a:solidFill>
            </a:endParaRPr>
          </a:p>
        </p:txBody>
      </p:sp>
      <p:sp>
        <p:nvSpPr>
          <p:cNvPr id="15" name="Rectangle: Rounded Corners 14">
            <a:extLst>
              <a:ext uri="{FF2B5EF4-FFF2-40B4-BE49-F238E27FC236}">
                <a16:creationId xmlns:a16="http://schemas.microsoft.com/office/drawing/2014/main" id="{D24523F8-987A-4F81-B040-14D902A19DC9}"/>
              </a:ext>
            </a:extLst>
          </p:cNvPr>
          <p:cNvSpPr/>
          <p:nvPr/>
        </p:nvSpPr>
        <p:spPr>
          <a:xfrm>
            <a:off x="7976347" y="1913965"/>
            <a:ext cx="1586753" cy="856129"/>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Menguji</a:t>
            </a:r>
            <a:r>
              <a:rPr lang="en-US" b="1" dirty="0">
                <a:solidFill>
                  <a:schemeClr val="tx1"/>
                </a:solidFill>
              </a:rPr>
              <a:t> (</a:t>
            </a:r>
            <a:r>
              <a:rPr lang="en-US" b="1" dirty="0" err="1">
                <a:solidFill>
                  <a:schemeClr val="tx1"/>
                </a:solidFill>
              </a:rPr>
              <a:t>deduktif</a:t>
            </a:r>
            <a:r>
              <a:rPr lang="en-US" dirty="0"/>
              <a:t>)</a:t>
            </a:r>
          </a:p>
        </p:txBody>
      </p:sp>
      <p:sp>
        <p:nvSpPr>
          <p:cNvPr id="16" name="Rectangle: Rounded Corners 15">
            <a:extLst>
              <a:ext uri="{FF2B5EF4-FFF2-40B4-BE49-F238E27FC236}">
                <a16:creationId xmlns:a16="http://schemas.microsoft.com/office/drawing/2014/main" id="{224C7C55-F76B-4E83-9BD1-2459E045036D}"/>
              </a:ext>
            </a:extLst>
          </p:cNvPr>
          <p:cNvSpPr/>
          <p:nvPr/>
        </p:nvSpPr>
        <p:spPr>
          <a:xfrm>
            <a:off x="7996517" y="3245224"/>
            <a:ext cx="1586753" cy="85612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rPr>
              <a:t>Membangun</a:t>
            </a:r>
            <a:r>
              <a:rPr lang="en-US" sz="1600" b="1" dirty="0">
                <a:solidFill>
                  <a:schemeClr val="tx1"/>
                </a:solidFill>
              </a:rPr>
              <a:t> (</a:t>
            </a:r>
            <a:r>
              <a:rPr lang="en-US" sz="1600" b="1" dirty="0" err="1">
                <a:solidFill>
                  <a:schemeClr val="tx1"/>
                </a:solidFill>
              </a:rPr>
              <a:t>Induktif</a:t>
            </a:r>
            <a:r>
              <a:rPr lang="en-US" sz="1600" b="1" dirty="0">
                <a:solidFill>
                  <a:schemeClr val="tx1"/>
                </a:solidFill>
              </a:rPr>
              <a:t>)</a:t>
            </a:r>
          </a:p>
        </p:txBody>
      </p:sp>
      <p:sp>
        <p:nvSpPr>
          <p:cNvPr id="17" name="Rectangle: Rounded Corners 16">
            <a:extLst>
              <a:ext uri="{FF2B5EF4-FFF2-40B4-BE49-F238E27FC236}">
                <a16:creationId xmlns:a16="http://schemas.microsoft.com/office/drawing/2014/main" id="{021E8AD9-B319-4D68-AB2A-E8987F05D316}"/>
              </a:ext>
            </a:extLst>
          </p:cNvPr>
          <p:cNvSpPr/>
          <p:nvPr/>
        </p:nvSpPr>
        <p:spPr>
          <a:xfrm>
            <a:off x="7976347" y="4475628"/>
            <a:ext cx="1586753" cy="85612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Modifikasi</a:t>
            </a:r>
            <a:r>
              <a:rPr lang="en-US" b="1" dirty="0">
                <a:solidFill>
                  <a:schemeClr val="tx1"/>
                </a:solidFill>
              </a:rPr>
              <a:t> </a:t>
            </a:r>
            <a:r>
              <a:rPr lang="en-US" b="1" dirty="0" err="1">
                <a:solidFill>
                  <a:schemeClr val="tx1"/>
                </a:solidFill>
              </a:rPr>
              <a:t>Teori</a:t>
            </a:r>
            <a:endParaRPr lang="en-US" b="1" dirty="0">
              <a:solidFill>
                <a:schemeClr val="tx1"/>
              </a:solidFill>
            </a:endParaRPr>
          </a:p>
        </p:txBody>
      </p:sp>
      <p:sp>
        <p:nvSpPr>
          <p:cNvPr id="18" name="Rectangle: Diagonal Corners Snipped 17">
            <a:extLst>
              <a:ext uri="{FF2B5EF4-FFF2-40B4-BE49-F238E27FC236}">
                <a16:creationId xmlns:a16="http://schemas.microsoft.com/office/drawing/2014/main" id="{7ADB410B-C838-450E-B2E8-AE734C425335}"/>
              </a:ext>
            </a:extLst>
          </p:cNvPr>
          <p:cNvSpPr/>
          <p:nvPr/>
        </p:nvSpPr>
        <p:spPr>
          <a:xfrm>
            <a:off x="9950822" y="1927412"/>
            <a:ext cx="1385048" cy="842682"/>
          </a:xfrm>
          <a:prstGeom prst="snip2Diag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rPr>
              <a:t>Metode</a:t>
            </a:r>
            <a:r>
              <a:rPr lang="en-US" sz="1600" b="1" dirty="0">
                <a:solidFill>
                  <a:schemeClr val="tx1"/>
                </a:solidFill>
              </a:rPr>
              <a:t> </a:t>
            </a:r>
            <a:r>
              <a:rPr lang="en-US" sz="1600" b="1" dirty="0" err="1">
                <a:solidFill>
                  <a:schemeClr val="tx1"/>
                </a:solidFill>
              </a:rPr>
              <a:t>Penelitian</a:t>
            </a:r>
            <a:r>
              <a:rPr lang="en-US" sz="1600" b="1" dirty="0">
                <a:solidFill>
                  <a:schemeClr val="tx1"/>
                </a:solidFill>
              </a:rPr>
              <a:t> </a:t>
            </a:r>
            <a:r>
              <a:rPr lang="en-US" sz="1600" b="1" dirty="0" err="1">
                <a:solidFill>
                  <a:schemeClr val="tx1"/>
                </a:solidFill>
              </a:rPr>
              <a:t>Kuantitatif</a:t>
            </a:r>
            <a:endParaRPr lang="en-US" sz="1600" b="1" dirty="0">
              <a:solidFill>
                <a:schemeClr val="tx1"/>
              </a:solidFill>
            </a:endParaRPr>
          </a:p>
        </p:txBody>
      </p:sp>
      <p:sp>
        <p:nvSpPr>
          <p:cNvPr id="19" name="Rectangle: Diagonal Corners Snipped 18">
            <a:extLst>
              <a:ext uri="{FF2B5EF4-FFF2-40B4-BE49-F238E27FC236}">
                <a16:creationId xmlns:a16="http://schemas.microsoft.com/office/drawing/2014/main" id="{5D8B83B6-0830-47FD-91B1-6B57F55BB1BC}"/>
              </a:ext>
            </a:extLst>
          </p:cNvPr>
          <p:cNvSpPr/>
          <p:nvPr/>
        </p:nvSpPr>
        <p:spPr>
          <a:xfrm>
            <a:off x="9937376" y="3211606"/>
            <a:ext cx="1385048" cy="842682"/>
          </a:xfrm>
          <a:prstGeom prst="snip2Diag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rPr>
              <a:t>Metode</a:t>
            </a:r>
            <a:r>
              <a:rPr lang="en-US" sz="1600" b="1" dirty="0">
                <a:solidFill>
                  <a:schemeClr val="tx1"/>
                </a:solidFill>
              </a:rPr>
              <a:t> </a:t>
            </a:r>
            <a:r>
              <a:rPr lang="en-US" sz="1600" b="1" dirty="0" err="1">
                <a:solidFill>
                  <a:schemeClr val="tx1"/>
                </a:solidFill>
              </a:rPr>
              <a:t>Penelitian</a:t>
            </a:r>
            <a:r>
              <a:rPr lang="en-US" sz="1600" b="1" dirty="0">
                <a:solidFill>
                  <a:schemeClr val="tx1"/>
                </a:solidFill>
              </a:rPr>
              <a:t> </a:t>
            </a:r>
            <a:r>
              <a:rPr lang="en-US" sz="1600" b="1" dirty="0" err="1">
                <a:solidFill>
                  <a:schemeClr val="tx1"/>
                </a:solidFill>
              </a:rPr>
              <a:t>Kualitatif</a:t>
            </a:r>
            <a:endParaRPr lang="en-US" sz="1600" b="1" dirty="0">
              <a:solidFill>
                <a:schemeClr val="tx1"/>
              </a:solidFill>
            </a:endParaRPr>
          </a:p>
        </p:txBody>
      </p:sp>
      <p:sp>
        <p:nvSpPr>
          <p:cNvPr id="20" name="Rectangle: Diagonal Corners Snipped 19">
            <a:extLst>
              <a:ext uri="{FF2B5EF4-FFF2-40B4-BE49-F238E27FC236}">
                <a16:creationId xmlns:a16="http://schemas.microsoft.com/office/drawing/2014/main" id="{DE2C6458-84F3-432A-BEA2-68296E423976}"/>
              </a:ext>
            </a:extLst>
          </p:cNvPr>
          <p:cNvSpPr/>
          <p:nvPr/>
        </p:nvSpPr>
        <p:spPr>
          <a:xfrm>
            <a:off x="9928409" y="4475628"/>
            <a:ext cx="1385048" cy="842682"/>
          </a:xfrm>
          <a:prstGeom prst="snip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Studi</a:t>
            </a:r>
            <a:r>
              <a:rPr lang="en-US" b="1" dirty="0">
                <a:solidFill>
                  <a:schemeClr val="tx1"/>
                </a:solidFill>
              </a:rPr>
              <a:t> </a:t>
            </a:r>
            <a:r>
              <a:rPr lang="en-US" b="1" dirty="0" err="1">
                <a:solidFill>
                  <a:schemeClr val="tx1"/>
                </a:solidFill>
              </a:rPr>
              <a:t>Kasus</a:t>
            </a:r>
            <a:endParaRPr lang="en-US" b="1" dirty="0">
              <a:solidFill>
                <a:schemeClr val="tx1"/>
              </a:solidFill>
            </a:endParaRPr>
          </a:p>
        </p:txBody>
      </p:sp>
      <p:cxnSp>
        <p:nvCxnSpPr>
          <p:cNvPr id="21" name="Straight Arrow Connector 20">
            <a:extLst>
              <a:ext uri="{FF2B5EF4-FFF2-40B4-BE49-F238E27FC236}">
                <a16:creationId xmlns:a16="http://schemas.microsoft.com/office/drawing/2014/main" id="{C8ED5FCD-4391-41D4-B84F-716D5A384D5E}"/>
              </a:ext>
            </a:extLst>
          </p:cNvPr>
          <p:cNvCxnSpPr>
            <a:cxnSpLocks/>
            <a:endCxn id="12" idx="1"/>
          </p:cNvCxnSpPr>
          <p:nvPr/>
        </p:nvCxnSpPr>
        <p:spPr>
          <a:xfrm flipV="1">
            <a:off x="5257802" y="2342029"/>
            <a:ext cx="986117" cy="748552"/>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C5F0E0A-D3C2-4A71-95F4-9760B3DE6A29}"/>
              </a:ext>
            </a:extLst>
          </p:cNvPr>
          <p:cNvCxnSpPr>
            <a:cxnSpLocks/>
            <a:stCxn id="12" idx="3"/>
            <a:endCxn id="15" idx="1"/>
          </p:cNvCxnSpPr>
          <p:nvPr/>
        </p:nvCxnSpPr>
        <p:spPr>
          <a:xfrm>
            <a:off x="7588625" y="2342029"/>
            <a:ext cx="387722" cy="1"/>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FE1C2DA-9838-41BA-BD2E-DD5934C05F3C}"/>
              </a:ext>
            </a:extLst>
          </p:cNvPr>
          <p:cNvCxnSpPr>
            <a:cxnSpLocks/>
          </p:cNvCxnSpPr>
          <p:nvPr/>
        </p:nvCxnSpPr>
        <p:spPr>
          <a:xfrm>
            <a:off x="9563100" y="2342028"/>
            <a:ext cx="414617" cy="2"/>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708690F-A002-47EF-9D21-07214AB9C8F0}"/>
              </a:ext>
            </a:extLst>
          </p:cNvPr>
          <p:cNvCxnSpPr>
            <a:cxnSpLocks/>
            <a:stCxn id="7" idx="6"/>
            <a:endCxn id="13" idx="1"/>
          </p:cNvCxnSpPr>
          <p:nvPr/>
        </p:nvCxnSpPr>
        <p:spPr>
          <a:xfrm>
            <a:off x="5620873" y="3459255"/>
            <a:ext cx="623046" cy="227483"/>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D880A25-F063-4CA2-A6B3-A1CB048A1A13}"/>
              </a:ext>
            </a:extLst>
          </p:cNvPr>
          <p:cNvCxnSpPr>
            <a:cxnSpLocks/>
          </p:cNvCxnSpPr>
          <p:nvPr/>
        </p:nvCxnSpPr>
        <p:spPr>
          <a:xfrm>
            <a:off x="7622240" y="3686737"/>
            <a:ext cx="387722" cy="1"/>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DB5B020-6C1D-40D6-BD80-0FDCA7786F28}"/>
              </a:ext>
            </a:extLst>
          </p:cNvPr>
          <p:cNvCxnSpPr>
            <a:cxnSpLocks/>
          </p:cNvCxnSpPr>
          <p:nvPr/>
        </p:nvCxnSpPr>
        <p:spPr>
          <a:xfrm>
            <a:off x="9569819" y="3674407"/>
            <a:ext cx="387722" cy="1"/>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AAC746A-DBD6-425A-85E2-8ED4817805B1}"/>
              </a:ext>
            </a:extLst>
          </p:cNvPr>
          <p:cNvCxnSpPr>
            <a:cxnSpLocks/>
          </p:cNvCxnSpPr>
          <p:nvPr/>
        </p:nvCxnSpPr>
        <p:spPr>
          <a:xfrm>
            <a:off x="7622240" y="4918256"/>
            <a:ext cx="387722" cy="1"/>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B0B1CE7-CBA1-4672-8CC9-EFE8E096DDBF}"/>
              </a:ext>
            </a:extLst>
          </p:cNvPr>
          <p:cNvCxnSpPr>
            <a:cxnSpLocks/>
          </p:cNvCxnSpPr>
          <p:nvPr/>
        </p:nvCxnSpPr>
        <p:spPr>
          <a:xfrm>
            <a:off x="9529485" y="4865593"/>
            <a:ext cx="387722" cy="1"/>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1D6EF68-FE01-4662-86F7-E36366F36729}"/>
              </a:ext>
            </a:extLst>
          </p:cNvPr>
          <p:cNvCxnSpPr>
            <a:cxnSpLocks/>
            <a:endCxn id="14" idx="1"/>
          </p:cNvCxnSpPr>
          <p:nvPr/>
        </p:nvCxnSpPr>
        <p:spPr>
          <a:xfrm>
            <a:off x="5257801" y="3865140"/>
            <a:ext cx="986118" cy="1083376"/>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7120533-A32C-4B82-8120-AB0034289030}"/>
              </a:ext>
            </a:extLst>
          </p:cNvPr>
          <p:cNvCxnSpPr>
            <a:cxnSpLocks/>
          </p:cNvCxnSpPr>
          <p:nvPr/>
        </p:nvCxnSpPr>
        <p:spPr>
          <a:xfrm>
            <a:off x="4504767" y="1969993"/>
            <a:ext cx="13446" cy="9292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6A1209D-2424-41EA-A4CA-EC57A40B3398}"/>
              </a:ext>
            </a:extLst>
          </p:cNvPr>
          <p:cNvCxnSpPr>
            <a:cxnSpLocks/>
          </p:cNvCxnSpPr>
          <p:nvPr/>
        </p:nvCxnSpPr>
        <p:spPr>
          <a:xfrm>
            <a:off x="2841814" y="3459254"/>
            <a:ext cx="57374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BD7D790-4B46-4C51-9508-290D30DE0BAB}"/>
              </a:ext>
            </a:extLst>
          </p:cNvPr>
          <p:cNvCxnSpPr>
            <a:cxnSpLocks/>
            <a:endCxn id="9" idx="3"/>
          </p:cNvCxnSpPr>
          <p:nvPr/>
        </p:nvCxnSpPr>
        <p:spPr>
          <a:xfrm flipV="1">
            <a:off x="2300382" y="1782670"/>
            <a:ext cx="1140201" cy="130468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466D1A4-CC24-46F6-9D87-3AABD4B6A8C0}"/>
              </a:ext>
            </a:extLst>
          </p:cNvPr>
          <p:cNvCxnSpPr>
            <a:cxnSpLocks/>
            <a:stCxn id="11" idx="3"/>
          </p:cNvCxnSpPr>
          <p:nvPr/>
        </p:nvCxnSpPr>
        <p:spPr>
          <a:xfrm>
            <a:off x="3039036" y="5446058"/>
            <a:ext cx="66338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110A670-02F7-425B-89D7-50AD20CC6F74}"/>
              </a:ext>
            </a:extLst>
          </p:cNvPr>
          <p:cNvCxnSpPr>
            <a:cxnSpLocks/>
            <a:stCxn id="10" idx="3"/>
            <a:endCxn id="5" idx="5"/>
          </p:cNvCxnSpPr>
          <p:nvPr/>
        </p:nvCxnSpPr>
        <p:spPr>
          <a:xfrm flipH="1" flipV="1">
            <a:off x="2654462" y="3775774"/>
            <a:ext cx="1762898" cy="136100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29EBFC7-C9A4-4E80-A953-64032C4E31BE}"/>
              </a:ext>
            </a:extLst>
          </p:cNvPr>
          <p:cNvCxnSpPr>
            <a:cxnSpLocks/>
          </p:cNvCxnSpPr>
          <p:nvPr/>
        </p:nvCxnSpPr>
        <p:spPr>
          <a:xfrm flipV="1">
            <a:off x="847166" y="2226747"/>
            <a:ext cx="2147048" cy="12931"/>
          </a:xfrm>
          <a:prstGeom prst="straightConnector1">
            <a:avLst/>
          </a:prstGeom>
          <a:ln w="57150">
            <a:solidFill>
              <a:schemeClr val="accent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A2F01CAE-02D5-4456-B8B7-8D8C8BE9A452}"/>
              </a:ext>
            </a:extLst>
          </p:cNvPr>
          <p:cNvCxnSpPr>
            <a:cxnSpLocks/>
          </p:cNvCxnSpPr>
          <p:nvPr/>
        </p:nvCxnSpPr>
        <p:spPr>
          <a:xfrm rot="16200000" flipH="1">
            <a:off x="-510495" y="3612356"/>
            <a:ext cx="3253187" cy="505566"/>
          </a:xfrm>
          <a:prstGeom prst="bentConnector3">
            <a:avLst>
              <a:gd name="adj1" fmla="val 99189"/>
            </a:avLst>
          </a:prstGeom>
          <a:ln w="571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880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508A-3BE4-4A9C-8D07-7CD8FCA4CF1F}"/>
              </a:ext>
            </a:extLst>
          </p:cNvPr>
          <p:cNvSpPr>
            <a:spLocks noGrp="1"/>
          </p:cNvSpPr>
          <p:nvPr>
            <p:ph type="title"/>
          </p:nvPr>
        </p:nvSpPr>
        <p:spPr/>
        <p:txBody>
          <a:bodyPr/>
          <a:lstStyle/>
          <a:p>
            <a:r>
              <a:rPr lang="en-US" dirty="0" err="1"/>
              <a:t>Pengantar</a:t>
            </a:r>
            <a:r>
              <a:rPr lang="en-US" dirty="0"/>
              <a:t> </a:t>
            </a:r>
            <a:br>
              <a:rPr lang="en-US" dirty="0"/>
            </a:br>
            <a:r>
              <a:rPr lang="en-US" dirty="0" err="1"/>
              <a:t>Penelitian</a:t>
            </a:r>
            <a:r>
              <a:rPr lang="en-US" dirty="0"/>
              <a:t> </a:t>
            </a:r>
            <a:r>
              <a:rPr lang="en-US" dirty="0" err="1"/>
              <a:t>Kualitatif</a:t>
            </a:r>
            <a:endParaRPr lang="en-US" dirty="0"/>
          </a:p>
        </p:txBody>
      </p:sp>
      <p:sp>
        <p:nvSpPr>
          <p:cNvPr id="5" name="Rectangle 4">
            <a:extLst>
              <a:ext uri="{FF2B5EF4-FFF2-40B4-BE49-F238E27FC236}">
                <a16:creationId xmlns:a16="http://schemas.microsoft.com/office/drawing/2014/main" id="{DD503DA5-1C05-4BDD-9B54-59CA7EE4A28D}"/>
              </a:ext>
            </a:extLst>
          </p:cNvPr>
          <p:cNvSpPr/>
          <p:nvPr/>
        </p:nvSpPr>
        <p:spPr>
          <a:xfrm>
            <a:off x="2015069" y="1945680"/>
            <a:ext cx="633054" cy="949582"/>
          </a:xfrm>
          <a:prstGeom prst="rect">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4">
              <a:tint val="50000"/>
              <a:hueOff val="511998"/>
              <a:satOff val="19927"/>
              <a:lumOff val="2455"/>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056629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98A8BEBC-94EB-4D49-B422-F5174C0B4FF7}"/>
              </a:ext>
            </a:extLst>
          </p:cNvPr>
          <p:cNvGraphicFramePr>
            <a:graphicFrameLocks noGrp="1"/>
          </p:cNvGraphicFramePr>
          <p:nvPr>
            <p:extLst>
              <p:ext uri="{D42A27DB-BD31-4B8C-83A1-F6EECF244321}">
                <p14:modId xmlns:p14="http://schemas.microsoft.com/office/powerpoint/2010/main" val="4221060644"/>
              </p:ext>
            </p:extLst>
          </p:nvPr>
        </p:nvGraphicFramePr>
        <p:xfrm>
          <a:off x="1523999" y="1936377"/>
          <a:ext cx="8951259" cy="4087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45AB44B8-4242-4FB8-9924-4D6F12C98633}"/>
              </a:ext>
            </a:extLst>
          </p:cNvPr>
          <p:cNvSpPr>
            <a:spLocks noGrp="1"/>
          </p:cNvSpPr>
          <p:nvPr/>
        </p:nvSpPr>
        <p:spPr bwMode="auto">
          <a:xfrm>
            <a:off x="1766047" y="679077"/>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rebuchet MS" pitchFamily="34" charset="0"/>
              </a:defRPr>
            </a:lvl2pPr>
            <a:lvl3pPr algn="ctr" rtl="0" eaLnBrk="1" fontAlgn="base" hangingPunct="1">
              <a:spcBef>
                <a:spcPct val="0"/>
              </a:spcBef>
              <a:spcAft>
                <a:spcPct val="0"/>
              </a:spcAft>
              <a:defRPr sz="4400">
                <a:solidFill>
                  <a:schemeClr val="tx2"/>
                </a:solidFill>
                <a:latin typeface="Trebuchet MS" pitchFamily="34" charset="0"/>
              </a:defRPr>
            </a:lvl3pPr>
            <a:lvl4pPr algn="ctr" rtl="0" eaLnBrk="1" fontAlgn="base" hangingPunct="1">
              <a:spcBef>
                <a:spcPct val="0"/>
              </a:spcBef>
              <a:spcAft>
                <a:spcPct val="0"/>
              </a:spcAft>
              <a:defRPr sz="4400">
                <a:solidFill>
                  <a:schemeClr val="tx2"/>
                </a:solidFill>
                <a:latin typeface="Trebuchet MS" pitchFamily="34" charset="0"/>
              </a:defRPr>
            </a:lvl4pPr>
            <a:lvl5pPr algn="ctr" rtl="0" eaLnBrk="1" fontAlgn="base" hangingPunct="1">
              <a:spcBef>
                <a:spcPct val="0"/>
              </a:spcBef>
              <a:spcAft>
                <a:spcPct val="0"/>
              </a:spcAft>
              <a:defRPr sz="4400">
                <a:solidFill>
                  <a:schemeClr val="tx2"/>
                </a:solidFill>
                <a:latin typeface="Trebuchet MS" pitchFamily="34" charset="0"/>
              </a:defRPr>
            </a:lvl5pPr>
            <a:lvl6pPr marL="457200" algn="ctr" rtl="0" eaLnBrk="1" fontAlgn="base" hangingPunct="1">
              <a:spcBef>
                <a:spcPct val="0"/>
              </a:spcBef>
              <a:spcAft>
                <a:spcPct val="0"/>
              </a:spcAft>
              <a:defRPr sz="4400">
                <a:solidFill>
                  <a:schemeClr val="tx2"/>
                </a:solidFill>
                <a:latin typeface="Trebuchet MS" pitchFamily="34" charset="0"/>
              </a:defRPr>
            </a:lvl6pPr>
            <a:lvl7pPr marL="914400" algn="ctr" rtl="0" eaLnBrk="1" fontAlgn="base" hangingPunct="1">
              <a:spcBef>
                <a:spcPct val="0"/>
              </a:spcBef>
              <a:spcAft>
                <a:spcPct val="0"/>
              </a:spcAft>
              <a:defRPr sz="4400">
                <a:solidFill>
                  <a:schemeClr val="tx2"/>
                </a:solidFill>
                <a:latin typeface="Trebuchet MS" pitchFamily="34" charset="0"/>
              </a:defRPr>
            </a:lvl7pPr>
            <a:lvl8pPr marL="1371600" algn="ctr" rtl="0" eaLnBrk="1" fontAlgn="base" hangingPunct="1">
              <a:spcBef>
                <a:spcPct val="0"/>
              </a:spcBef>
              <a:spcAft>
                <a:spcPct val="0"/>
              </a:spcAft>
              <a:defRPr sz="4400">
                <a:solidFill>
                  <a:schemeClr val="tx2"/>
                </a:solidFill>
                <a:latin typeface="Trebuchet MS" pitchFamily="34" charset="0"/>
              </a:defRPr>
            </a:lvl8pPr>
            <a:lvl9pPr marL="1828800" algn="ctr" rtl="0" eaLnBrk="1" fontAlgn="base" hangingPunct="1">
              <a:spcBef>
                <a:spcPct val="0"/>
              </a:spcBef>
              <a:spcAft>
                <a:spcPct val="0"/>
              </a:spcAft>
              <a:defRPr sz="4400">
                <a:solidFill>
                  <a:schemeClr val="tx2"/>
                </a:solidFill>
                <a:latin typeface="Trebuchet MS" pitchFamily="34" charset="0"/>
              </a:defRPr>
            </a:lvl9pPr>
          </a:lstStyle>
          <a:p>
            <a:r>
              <a:rPr lang="en-US" dirty="0" err="1">
                <a:latin typeface="Impact" pitchFamily="34" charset="0"/>
              </a:rPr>
              <a:t>Ciri</a:t>
            </a:r>
            <a:r>
              <a:rPr lang="en-US" dirty="0">
                <a:latin typeface="Impact" pitchFamily="34" charset="0"/>
              </a:rPr>
              <a:t> </a:t>
            </a:r>
            <a:r>
              <a:rPr lang="en-US" dirty="0" err="1">
                <a:latin typeface="Impact" pitchFamily="34" charset="0"/>
              </a:rPr>
              <a:t>Khas</a:t>
            </a:r>
            <a:r>
              <a:rPr lang="en-US" dirty="0">
                <a:latin typeface="Impact" pitchFamily="34" charset="0"/>
              </a:rPr>
              <a:t> </a:t>
            </a:r>
            <a:r>
              <a:rPr lang="en-US" dirty="0" err="1">
                <a:latin typeface="Impact" pitchFamily="34" charset="0"/>
              </a:rPr>
              <a:t>Penelitian</a:t>
            </a:r>
            <a:r>
              <a:rPr lang="en-US" dirty="0">
                <a:latin typeface="Impact" pitchFamily="34" charset="0"/>
              </a:rPr>
              <a:t> </a:t>
            </a:r>
            <a:r>
              <a:rPr lang="en-US" dirty="0" err="1">
                <a:latin typeface="Impact" pitchFamily="34" charset="0"/>
              </a:rPr>
              <a:t>Kualitatif</a:t>
            </a:r>
            <a:endParaRPr lang="en-US" dirty="0">
              <a:latin typeface="Impact" pitchFamily="34" charset="0"/>
            </a:endParaRPr>
          </a:p>
        </p:txBody>
      </p:sp>
    </p:spTree>
    <p:extLst>
      <p:ext uri="{BB962C8B-B14F-4D97-AF65-F5344CB8AC3E}">
        <p14:creationId xmlns:p14="http://schemas.microsoft.com/office/powerpoint/2010/main" val="2527232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23FDA-2E8A-4C0A-BC3E-2E2421272D15}"/>
              </a:ext>
            </a:extLst>
          </p:cNvPr>
          <p:cNvSpPr txBox="1">
            <a:spLocks/>
          </p:cNvSpPr>
          <p:nvPr/>
        </p:nvSpPr>
        <p:spPr>
          <a:xfrm>
            <a:off x="1801905" y="2254624"/>
            <a:ext cx="2209800" cy="1819835"/>
          </a:xfrm>
          <a:prstGeom prst="rect">
            <a:avLst/>
          </a:prstGeom>
        </p:spPr>
        <p:style>
          <a:lnRef idx="1">
            <a:schemeClr val="accent5"/>
          </a:lnRef>
          <a:fillRef idx="2">
            <a:schemeClr val="accent5"/>
          </a:fillRef>
          <a:effectRef idx="1">
            <a:schemeClr val="accent5"/>
          </a:effectRef>
          <a:fontRef idx="minor">
            <a:schemeClr val="dk1"/>
          </a:fontRef>
        </p:style>
        <p:txBody>
          <a:bodyPr/>
          <a:lstStyle>
            <a:lvl1pPr algn="ctr" defTabSz="457200" rtl="0" eaLnBrk="1" latinLnBrk="0" hangingPunct="1">
              <a:spcBef>
                <a:spcPct val="0"/>
              </a:spcBef>
              <a:buNone/>
              <a:defRPr sz="4400" kern="1200" cap="none">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id-ID" sz="1600" i="1"/>
              <a:t>Verstehen  in Qualitative Research is understand behaviour, beliefs, opinions and emotions from the perspective  of study participants themselves </a:t>
            </a:r>
            <a:br>
              <a:rPr lang="en-US" sz="1600" i="1"/>
            </a:br>
            <a:endParaRPr lang="id-ID" sz="1600" i="1" dirty="0"/>
          </a:p>
        </p:txBody>
      </p:sp>
      <p:sp>
        <p:nvSpPr>
          <p:cNvPr id="3" name="Content Placeholder 2">
            <a:extLst>
              <a:ext uri="{FF2B5EF4-FFF2-40B4-BE49-F238E27FC236}">
                <a16:creationId xmlns:a16="http://schemas.microsoft.com/office/drawing/2014/main" id="{D5EF58EC-D257-4CBB-8743-9AB281106FD0}"/>
              </a:ext>
            </a:extLst>
          </p:cNvPr>
          <p:cNvSpPr txBox="1">
            <a:spLocks/>
          </p:cNvSpPr>
          <p:nvPr/>
        </p:nvSpPr>
        <p:spPr>
          <a:xfrm>
            <a:off x="4742329" y="1035827"/>
            <a:ext cx="5429288" cy="4786346"/>
          </a:xfrm>
          <a:prstGeom prst="rect">
            <a:avLst/>
          </a:prstGeom>
          <a:solidFill>
            <a:srgbClr val="FFFF00"/>
          </a:solidFill>
        </p:spPr>
        <p:style>
          <a:lnRef idx="2">
            <a:schemeClr val="accent5"/>
          </a:lnRef>
          <a:fillRef idx="1">
            <a:schemeClr val="lt1"/>
          </a:fillRef>
          <a:effectRef idx="0">
            <a:schemeClr val="accent5"/>
          </a:effectRef>
          <a:fontRef idx="minor">
            <a:schemeClr val="dk1"/>
          </a:fontRef>
        </p:style>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dk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dk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dk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dk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dk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dk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dk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dk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dk1"/>
                </a:solidFill>
                <a:effectLst/>
                <a:latin typeface="+mn-lt"/>
                <a:ea typeface="+mn-ea"/>
                <a:cs typeface="+mn-cs"/>
              </a:defRPr>
            </a:lvl9pPr>
          </a:lstStyle>
          <a:p>
            <a:pPr algn="just">
              <a:buFont typeface="Arial"/>
              <a:buNone/>
            </a:pPr>
            <a:r>
              <a:rPr lang="id-ID" sz="2200" dirty="0">
                <a:latin typeface="Arial Unicode MS" pitchFamily="34" charset="-128"/>
                <a:ea typeface="Arial Unicode MS" pitchFamily="34" charset="-128"/>
                <a:cs typeface="Arial Unicode MS" pitchFamily="34" charset="-128"/>
              </a:rPr>
              <a:t>	Penelitian kualitatif </a:t>
            </a:r>
            <a:r>
              <a:rPr lang="en-US" sz="2200" dirty="0" err="1">
                <a:latin typeface="Arial Unicode MS" pitchFamily="34" charset="-128"/>
                <a:ea typeface="Arial Unicode MS" pitchFamily="34" charset="-128"/>
                <a:cs typeface="Arial Unicode MS" pitchFamily="34" charset="-128"/>
              </a:rPr>
              <a:t>memerlukan</a:t>
            </a:r>
            <a:r>
              <a:rPr lang="en-US" sz="2200" dirty="0">
                <a:latin typeface="Arial Unicode MS" pitchFamily="34" charset="-128"/>
                <a:ea typeface="Arial Unicode MS" pitchFamily="34" charset="-128"/>
                <a:cs typeface="Arial Unicode MS" pitchFamily="34" charset="-128"/>
              </a:rPr>
              <a:t> </a:t>
            </a:r>
            <a:r>
              <a:rPr lang="id-ID" sz="2200" b="1" i="1" dirty="0">
                <a:latin typeface="Arial Unicode MS" pitchFamily="34" charset="-128"/>
                <a:ea typeface="Arial Unicode MS" pitchFamily="34" charset="-128"/>
                <a:cs typeface="Arial Unicode MS" pitchFamily="34" charset="-128"/>
              </a:rPr>
              <a:t>Verstehen, </a:t>
            </a:r>
            <a:r>
              <a:rPr lang="id-ID" sz="2200" dirty="0">
                <a:latin typeface="Arial Unicode MS" pitchFamily="34" charset="-128"/>
                <a:ea typeface="Arial Unicode MS" pitchFamily="34" charset="-128"/>
                <a:cs typeface="Arial Unicode MS" pitchFamily="34" charset="-128"/>
              </a:rPr>
              <a:t>atau pemahaman empatik dengan cara merasa berada di dalam diri orang lain yaitu kemampuan untuk mereproduksi diri di dalam pikiran orang, perasaan,motif yang menjadi latar</a:t>
            </a:r>
            <a:r>
              <a:rPr lang="en-US" sz="2200" dirty="0">
                <a:latin typeface="Arial Unicode MS" pitchFamily="34" charset="-128"/>
                <a:ea typeface="Arial Unicode MS" pitchFamily="34" charset="-128"/>
                <a:cs typeface="Arial Unicode MS" pitchFamily="34" charset="-128"/>
              </a:rPr>
              <a:t> </a:t>
            </a:r>
            <a:r>
              <a:rPr lang="id-ID" sz="2200" dirty="0">
                <a:latin typeface="Arial Unicode MS" pitchFamily="34" charset="-128"/>
                <a:ea typeface="Arial Unicode MS" pitchFamily="34" charset="-128"/>
                <a:cs typeface="Arial Unicode MS" pitchFamily="34" charset="-128"/>
              </a:rPr>
              <a:t>belakang kegiatannya (</a:t>
            </a:r>
            <a:r>
              <a:rPr lang="id-ID" sz="2200" i="1" dirty="0">
                <a:latin typeface="Arial Unicode MS" pitchFamily="34" charset="-128"/>
                <a:ea typeface="Arial Unicode MS" pitchFamily="34" charset="-128"/>
                <a:cs typeface="Arial Unicode MS" pitchFamily="34" charset="-128"/>
              </a:rPr>
              <a:t>participatant’s point of view</a:t>
            </a:r>
            <a:r>
              <a:rPr lang="id-ID" sz="2200" dirty="0">
                <a:latin typeface="Arial Unicode MS" pitchFamily="34" charset="-128"/>
                <a:ea typeface="Arial Unicode MS" pitchFamily="34" charset="-128"/>
                <a:cs typeface="Arial Unicode MS" pitchFamily="34" charset="-128"/>
              </a:rPr>
              <a:t>). </a:t>
            </a:r>
            <a:endParaRPr lang="en-US" sz="2200" dirty="0">
              <a:latin typeface="Arial Unicode MS" pitchFamily="34" charset="-128"/>
              <a:ea typeface="Arial Unicode MS" pitchFamily="34" charset="-128"/>
              <a:cs typeface="Arial Unicode MS" pitchFamily="34" charset="-128"/>
            </a:endParaRPr>
          </a:p>
          <a:p>
            <a:pPr algn="just">
              <a:buFont typeface="Arial"/>
              <a:buNone/>
            </a:pPr>
            <a:endParaRPr lang="en-US" sz="2200" dirty="0">
              <a:latin typeface="Arial Unicode MS" pitchFamily="34" charset="-128"/>
              <a:ea typeface="Arial Unicode MS" pitchFamily="34" charset="-128"/>
              <a:cs typeface="Arial Unicode MS" pitchFamily="34" charset="-128"/>
            </a:endParaRPr>
          </a:p>
          <a:p>
            <a:pPr algn="just">
              <a:buFont typeface="Arial"/>
              <a:buNone/>
            </a:pPr>
            <a:r>
              <a:rPr lang="en-US" sz="2200" dirty="0">
                <a:latin typeface="Arial Unicode MS" pitchFamily="34" charset="-128"/>
                <a:ea typeface="Arial Unicode MS" pitchFamily="34" charset="-128"/>
                <a:cs typeface="Arial Unicode MS" pitchFamily="34" charset="-128"/>
              </a:rPr>
              <a:t>	</a:t>
            </a:r>
            <a:r>
              <a:rPr lang="id-ID" sz="2200" dirty="0">
                <a:latin typeface="Arial Unicode MS" pitchFamily="34" charset="-128"/>
                <a:ea typeface="Arial Unicode MS" pitchFamily="34" charset="-128"/>
                <a:cs typeface="Arial Unicode MS" pitchFamily="34" charset="-128"/>
              </a:rPr>
              <a:t>Jadi adanya </a:t>
            </a:r>
            <a:r>
              <a:rPr lang="id-ID" sz="2200" b="1" dirty="0">
                <a:latin typeface="Arial Unicode MS" pitchFamily="34" charset="-128"/>
                <a:ea typeface="Arial Unicode MS" pitchFamily="34" charset="-128"/>
                <a:cs typeface="Arial Unicode MS" pitchFamily="34" charset="-128"/>
              </a:rPr>
              <a:t>“voice” </a:t>
            </a:r>
            <a:r>
              <a:rPr lang="id-ID" sz="2200" dirty="0">
                <a:latin typeface="Arial Unicode MS" pitchFamily="34" charset="-128"/>
                <a:ea typeface="Arial Unicode MS" pitchFamily="34" charset="-128"/>
                <a:cs typeface="Arial Unicode MS" pitchFamily="34" charset="-128"/>
              </a:rPr>
              <a:t>dari studi partisipan. Dimana peneliti dalam penelitian berupaya melebur dengan objek penelitian. </a:t>
            </a:r>
          </a:p>
        </p:txBody>
      </p:sp>
      <p:sp>
        <p:nvSpPr>
          <p:cNvPr id="4" name="TextBox 3">
            <a:extLst>
              <a:ext uri="{FF2B5EF4-FFF2-40B4-BE49-F238E27FC236}">
                <a16:creationId xmlns:a16="http://schemas.microsoft.com/office/drawing/2014/main" id="{98D98474-588D-43E8-BC87-DEE6A3EE50FB}"/>
              </a:ext>
            </a:extLst>
          </p:cNvPr>
          <p:cNvSpPr txBox="1"/>
          <p:nvPr/>
        </p:nvSpPr>
        <p:spPr>
          <a:xfrm>
            <a:off x="1622611" y="1255059"/>
            <a:ext cx="3505200" cy="707886"/>
          </a:xfrm>
          <a:prstGeom prst="rect">
            <a:avLst/>
          </a:prstGeom>
          <a:noFill/>
        </p:spPr>
        <p:txBody>
          <a:bodyPr wrap="square" rtlCol="0">
            <a:spAutoFit/>
          </a:bodyPr>
          <a:lstStyle/>
          <a:p>
            <a:r>
              <a:rPr lang="en-US" sz="4000" b="1" dirty="0">
                <a:latin typeface="Impact" pitchFamily="34" charset="0"/>
              </a:rPr>
              <a:t>VERSTEHEN</a:t>
            </a:r>
          </a:p>
        </p:txBody>
      </p:sp>
    </p:spTree>
    <p:extLst>
      <p:ext uri="{BB962C8B-B14F-4D97-AF65-F5344CB8AC3E}">
        <p14:creationId xmlns:p14="http://schemas.microsoft.com/office/powerpoint/2010/main" val="3701879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A94ACA1-EF99-481D-AE80-EFC2A8BCFEB5}"/>
              </a:ext>
            </a:extLst>
          </p:cNvPr>
          <p:cNvGraphicFramePr/>
          <p:nvPr>
            <p:extLst>
              <p:ext uri="{D42A27DB-BD31-4B8C-83A1-F6EECF244321}">
                <p14:modId xmlns:p14="http://schemas.microsoft.com/office/powerpoint/2010/main" val="532440347"/>
              </p:ext>
            </p:extLst>
          </p:nvPr>
        </p:nvGraphicFramePr>
        <p:xfrm>
          <a:off x="1451579" y="2437534"/>
          <a:ext cx="9603275" cy="3271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32D3BCF2-A354-4222-A883-05A85D0EB215}"/>
              </a:ext>
            </a:extLst>
          </p:cNvPr>
          <p:cNvSpPr txBox="1">
            <a:spLocks/>
          </p:cNvSpPr>
          <p:nvPr/>
        </p:nvSpPr>
        <p:spPr>
          <a:xfrm>
            <a:off x="1451579" y="1033120"/>
            <a:ext cx="9603275" cy="1049235"/>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KEWAJIBAN MAHASISWA</a:t>
            </a:r>
          </a:p>
        </p:txBody>
      </p:sp>
    </p:spTree>
    <p:extLst>
      <p:ext uri="{BB962C8B-B14F-4D97-AF65-F5344CB8AC3E}">
        <p14:creationId xmlns:p14="http://schemas.microsoft.com/office/powerpoint/2010/main" val="2711036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D315608-BB07-46E6-9953-2F7B5670878E}"/>
              </a:ext>
            </a:extLst>
          </p:cNvPr>
          <p:cNvSpPr txBox="1">
            <a:spLocks/>
          </p:cNvSpPr>
          <p:nvPr/>
        </p:nvSpPr>
        <p:spPr>
          <a:xfrm>
            <a:off x="2196353" y="1766047"/>
            <a:ext cx="5867400" cy="4160269"/>
          </a:xfrm>
          <a:prstGeom prst="rect">
            <a:avLst/>
          </a:prstGeom>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dk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dk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dk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dk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dk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dk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dk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dk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dk1"/>
                </a:solidFill>
                <a:effectLst/>
                <a:latin typeface="+mn-lt"/>
                <a:ea typeface="+mn-ea"/>
                <a:cs typeface="+mn-cs"/>
              </a:defRPr>
            </a:lvl9pPr>
          </a:lstStyle>
          <a:p>
            <a:pPr>
              <a:buFont typeface="Arial"/>
              <a:buNone/>
            </a:pPr>
            <a:r>
              <a:rPr lang="id-ID" sz="180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1800">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Arial"/>
              <a:buNone/>
            </a:pPr>
            <a:endParaRPr lang="en-US" sz="1800">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Arial"/>
              <a:buNone/>
            </a:pPr>
            <a:r>
              <a:rPr lang="en-US" sz="1800">
                <a:latin typeface="Arial Unicode MS" panose="020B0604020202020204" pitchFamily="34" charset="-128"/>
                <a:ea typeface="Arial Unicode MS" panose="020B0604020202020204" pitchFamily="34" charset="-128"/>
                <a:cs typeface="Arial Unicode MS" panose="020B0604020202020204" pitchFamily="34" charset="-128"/>
              </a:rPr>
              <a:t>	</a:t>
            </a:r>
            <a:r>
              <a:rPr lang="id-ID" sz="1800">
                <a:latin typeface="Arial Unicode MS" panose="020B0604020202020204" pitchFamily="34" charset="-128"/>
                <a:ea typeface="Arial Unicode MS" panose="020B0604020202020204" pitchFamily="34" charset="-128"/>
                <a:cs typeface="Arial Unicode MS" panose="020B0604020202020204" pitchFamily="34" charset="-128"/>
              </a:rPr>
              <a:t>Emik (</a:t>
            </a:r>
            <a:r>
              <a:rPr lang="id-ID" sz="1800" i="1">
                <a:latin typeface="Arial Unicode MS" panose="020B0604020202020204" pitchFamily="34" charset="-128"/>
                <a:ea typeface="Arial Unicode MS" panose="020B0604020202020204" pitchFamily="34" charset="-128"/>
                <a:cs typeface="Arial Unicode MS" panose="020B0604020202020204" pitchFamily="34" charset="-128"/>
              </a:rPr>
              <a:t>native point of view</a:t>
            </a:r>
            <a:r>
              <a:rPr lang="id-ID" sz="1800">
                <a:latin typeface="Arial Unicode MS" panose="020B0604020202020204" pitchFamily="34" charset="-128"/>
                <a:ea typeface="Arial Unicode MS" panose="020B0604020202020204" pitchFamily="34" charset="-128"/>
                <a:cs typeface="Arial Unicode MS" panose="020B0604020202020204" pitchFamily="34" charset="-128"/>
              </a:rPr>
              <a:t>) misalnya, mencoba menjelaskan suatu fenomena dalam masyarakat dengan sudut pandang masyarakat itu sendiri. </a:t>
            </a:r>
            <a:endParaRPr lang="en-US" sz="1800">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Arial"/>
              <a:buNone/>
            </a:pPr>
            <a:endParaRPr lang="en-US" sz="1800">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Arial"/>
              <a:buNone/>
            </a:pPr>
            <a:r>
              <a:rPr lang="en-US" sz="1800">
                <a:latin typeface="Arial Unicode MS" panose="020B0604020202020204" pitchFamily="34" charset="-128"/>
                <a:ea typeface="Arial Unicode MS" panose="020B0604020202020204" pitchFamily="34" charset="-128"/>
                <a:cs typeface="Arial Unicode MS" panose="020B0604020202020204" pitchFamily="34" charset="-128"/>
              </a:rPr>
              <a:t>	</a:t>
            </a:r>
            <a:r>
              <a:rPr lang="id-ID" sz="1800">
                <a:latin typeface="Arial Unicode MS" panose="020B0604020202020204" pitchFamily="34" charset="-128"/>
                <a:ea typeface="Arial Unicode MS" panose="020B0604020202020204" pitchFamily="34" charset="-128"/>
                <a:cs typeface="Arial Unicode MS" panose="020B0604020202020204" pitchFamily="34" charset="-128"/>
              </a:rPr>
              <a:t>Perspektif </a:t>
            </a:r>
            <a:r>
              <a:rPr lang="id-ID" sz="1800" i="1">
                <a:latin typeface="Arial Unicode MS" panose="020B0604020202020204" pitchFamily="34" charset="-128"/>
                <a:ea typeface="Arial Unicode MS" panose="020B0604020202020204" pitchFamily="34" charset="-128"/>
                <a:cs typeface="Arial Unicode MS" panose="020B0604020202020204" pitchFamily="34" charset="-128"/>
              </a:rPr>
              <a:t>emic</a:t>
            </a:r>
            <a:r>
              <a:rPr lang="id-ID" sz="1800">
                <a:latin typeface="Arial Unicode MS" panose="020B0604020202020204" pitchFamily="34" charset="-128"/>
                <a:ea typeface="Arial Unicode MS" panose="020B0604020202020204" pitchFamily="34" charset="-128"/>
                <a:cs typeface="Arial Unicode MS" panose="020B0604020202020204" pitchFamily="34" charset="-128"/>
              </a:rPr>
              <a:t> memungkinkan adanya informasi dari sudut pandang setiap responden dari segi persepsi, kepercayaan, dan sistem pemaknaan. Dalam hal ini, si peneliti tidak hanya melihat apa yang terjadi, tetapi juga merasakannya atau turut ikut serta dalam </a:t>
            </a:r>
            <a:r>
              <a:rPr lang="en-US" sz="1800">
                <a:latin typeface="Arial Unicode MS" panose="020B0604020202020204" pitchFamily="34" charset="-128"/>
                <a:ea typeface="Arial Unicode MS" panose="020B0604020202020204" pitchFamily="34" charset="-128"/>
                <a:cs typeface="Arial Unicode MS" panose="020B0604020202020204" pitchFamily="34" charset="-128"/>
              </a:rPr>
              <a:t>kehidupan</a:t>
            </a:r>
            <a:r>
              <a:rPr lang="id-ID" sz="1800">
                <a:latin typeface="Arial Unicode MS" panose="020B0604020202020204" pitchFamily="34" charset="-128"/>
                <a:ea typeface="Arial Unicode MS" panose="020B0604020202020204" pitchFamily="34" charset="-128"/>
                <a:cs typeface="Arial Unicode MS" panose="020B0604020202020204" pitchFamily="34" charset="-128"/>
              </a:rPr>
              <a:t> tersebut. </a:t>
            </a:r>
            <a:endParaRPr lang="en-US" sz="1800">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Arial"/>
              <a:buNone/>
            </a:pPr>
            <a:endParaRPr lang="en-US" sz="1800">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Arial"/>
              <a:buNone/>
            </a:pPr>
            <a:r>
              <a:rPr lang="en-US" sz="1800">
                <a:latin typeface="Arial Unicode MS" panose="020B0604020202020204" pitchFamily="34" charset="-128"/>
                <a:ea typeface="Arial Unicode MS" panose="020B0604020202020204" pitchFamily="34" charset="-128"/>
                <a:cs typeface="Arial Unicode MS" panose="020B0604020202020204" pitchFamily="34" charset="-128"/>
              </a:rPr>
              <a:t>	</a:t>
            </a:r>
            <a:endParaRPr lang="id-ID" sz="1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Title 1">
            <a:extLst>
              <a:ext uri="{FF2B5EF4-FFF2-40B4-BE49-F238E27FC236}">
                <a16:creationId xmlns:a16="http://schemas.microsoft.com/office/drawing/2014/main" id="{D3A36416-D14D-415D-8E11-19857984C7FC}"/>
              </a:ext>
            </a:extLst>
          </p:cNvPr>
          <p:cNvSpPr txBox="1">
            <a:spLocks/>
          </p:cNvSpPr>
          <p:nvPr/>
        </p:nvSpPr>
        <p:spPr>
          <a:xfrm>
            <a:off x="8444753" y="1232647"/>
            <a:ext cx="1857356" cy="2398059"/>
          </a:xfrm>
          <a:prstGeom prst="rect">
            <a:avLst/>
          </a:prstGeom>
        </p:spPr>
        <p:style>
          <a:lnRef idx="3">
            <a:schemeClr val="lt1"/>
          </a:lnRef>
          <a:fillRef idx="1">
            <a:schemeClr val="accent4"/>
          </a:fillRef>
          <a:effectRef idx="1">
            <a:schemeClr val="accent4"/>
          </a:effectRef>
          <a:fontRef idx="minor">
            <a:schemeClr val="lt1"/>
          </a:fontRef>
        </p:style>
        <p:txBody>
          <a:bodyPr/>
          <a:lstStyle>
            <a:lvl1pPr algn="ctr" defTabSz="457200" rtl="0" eaLnBrk="1" latinLnBrk="0" hangingPunct="1">
              <a:spcBef>
                <a:spcPct val="0"/>
              </a:spcBef>
              <a:buNone/>
              <a:defRPr sz="4400" kern="1200" cap="none">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2000"/>
              <a:t>Penelitian Kualitatif </a:t>
            </a:r>
            <a:r>
              <a:rPr lang="id-ID" sz="2000"/>
              <a:t>merujuk pada Perspektif Emik</a:t>
            </a:r>
            <a:br>
              <a:rPr lang="en-US" sz="2000"/>
            </a:br>
            <a:br>
              <a:rPr lang="en-US" sz="2000"/>
            </a:br>
            <a:endParaRPr lang="id-ID" sz="2000" dirty="0"/>
          </a:p>
        </p:txBody>
      </p:sp>
    </p:spTree>
    <p:extLst>
      <p:ext uri="{BB962C8B-B14F-4D97-AF65-F5344CB8AC3E}">
        <p14:creationId xmlns:p14="http://schemas.microsoft.com/office/powerpoint/2010/main" val="900439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8753F-9148-4502-81CF-A7EFC17C6A97}"/>
              </a:ext>
            </a:extLst>
          </p:cNvPr>
          <p:cNvSpPr txBox="1">
            <a:spLocks/>
          </p:cNvSpPr>
          <p:nvPr/>
        </p:nvSpPr>
        <p:spPr>
          <a:xfrm>
            <a:off x="1734671" y="808038"/>
            <a:ext cx="8229600" cy="1143000"/>
          </a:xfrm>
          <a:prstGeom prst="rect">
            <a:avLst/>
          </a:prstGeom>
        </p:spPr>
        <p:txBody>
          <a:bodyPr>
            <a:normAutofit fontScale="900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atin typeface="Impact" panose="020B0806030902050204" pitchFamily="34" charset="0"/>
              </a:rPr>
              <a:t>Subjektivitas dan Kebutuhan Refleksifitas dalam Kualitatif</a:t>
            </a:r>
            <a:endParaRPr lang="id-ID" dirty="0">
              <a:latin typeface="Impact" panose="020B0806030902050204" pitchFamily="34" charset="0"/>
            </a:endParaRPr>
          </a:p>
        </p:txBody>
      </p:sp>
      <p:sp>
        <p:nvSpPr>
          <p:cNvPr id="3" name="Content Placeholder 2">
            <a:extLst>
              <a:ext uri="{FF2B5EF4-FFF2-40B4-BE49-F238E27FC236}">
                <a16:creationId xmlns:a16="http://schemas.microsoft.com/office/drawing/2014/main" id="{9ACE89DE-436B-4E08-8BAC-9FB2D9311095}"/>
              </a:ext>
            </a:extLst>
          </p:cNvPr>
          <p:cNvSpPr txBox="1">
            <a:spLocks/>
          </p:cNvSpPr>
          <p:nvPr/>
        </p:nvSpPr>
        <p:spPr>
          <a:xfrm>
            <a:off x="1658472" y="2193782"/>
            <a:ext cx="5694826" cy="3505201"/>
          </a:xfrm>
          <a:prstGeom prst="rect">
            <a:avLst/>
          </a:prstGeom>
          <a:solidFill>
            <a:schemeClr val="accent4">
              <a:lumMod val="60000"/>
              <a:lumOff val="40000"/>
            </a:schemeClr>
          </a:solidFill>
        </p:spPr>
        <p:style>
          <a:lnRef idx="2">
            <a:schemeClr val="accent2"/>
          </a:lnRef>
          <a:fillRef idx="1">
            <a:schemeClr val="lt1"/>
          </a:fillRef>
          <a:effectRef idx="0">
            <a:schemeClr val="accent2"/>
          </a:effectRef>
          <a:fontRef idx="minor">
            <a:schemeClr val="dk1"/>
          </a:fontRef>
        </p:style>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dk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dk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dk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dk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dk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dk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dk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dk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dk1"/>
                </a:solidFill>
                <a:effectLst/>
                <a:latin typeface="+mn-lt"/>
                <a:ea typeface="+mn-ea"/>
                <a:cs typeface="+mn-cs"/>
              </a:defRPr>
            </a:lvl9pPr>
          </a:lstStyle>
          <a:p>
            <a:pPr>
              <a:buFont typeface="Arial"/>
              <a:buNone/>
            </a:pPr>
            <a:r>
              <a:rPr lang="id-ID" sz="1800" b="1" dirty="0">
                <a:latin typeface="Arial Unicode MS" panose="020B0604020202020204" pitchFamily="34" charset="-128"/>
                <a:ea typeface="Arial Unicode MS" panose="020B0604020202020204" pitchFamily="34" charset="-128"/>
                <a:cs typeface="Arial Unicode MS" panose="020B0604020202020204" pitchFamily="34" charset="-128"/>
              </a:rPr>
              <a:t>	Refleksifitas</a:t>
            </a:r>
            <a:r>
              <a:rPr lang="id-ID" sz="1800" dirty="0">
                <a:latin typeface="Arial Unicode MS" panose="020B0604020202020204" pitchFamily="34" charset="-128"/>
                <a:ea typeface="Arial Unicode MS" panose="020B0604020202020204" pitchFamily="34" charset="-128"/>
                <a:cs typeface="Arial Unicode MS" panose="020B0604020202020204" pitchFamily="34" charset="-128"/>
              </a:rPr>
              <a:t> penelitian (kualitatif) merupakan kesadaran akan persepsi khusus, dan bagaimana individu merasa tentang apa yang dirasakan, dipikirkan, atau dilakukan. </a:t>
            </a:r>
            <a:endParaRPr 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Arial"/>
              <a:buNone/>
            </a:pPr>
            <a:endParaRPr lang="en-US" sz="1800" i="1" dirty="0">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Arial"/>
              <a:buNone/>
            </a:pPr>
            <a:r>
              <a:rPr lang="en-US" sz="1800" i="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id-ID" sz="1800" i="1" dirty="0">
                <a:latin typeface="Arial Unicode MS" panose="020B0604020202020204" pitchFamily="34" charset="-128"/>
                <a:ea typeface="Arial Unicode MS" panose="020B0604020202020204" pitchFamily="34" charset="-128"/>
                <a:cs typeface="Arial Unicode MS" panose="020B0604020202020204" pitchFamily="34" charset="-128"/>
              </a:rPr>
              <a:t>Reflexivity</a:t>
            </a:r>
            <a:r>
              <a:rPr lang="id-ID" sz="1800" dirty="0">
                <a:latin typeface="Arial Unicode MS" panose="020B0604020202020204" pitchFamily="34" charset="-128"/>
                <a:ea typeface="Arial Unicode MS" panose="020B0604020202020204" pitchFamily="34" charset="-128"/>
                <a:cs typeface="Arial Unicode MS" panose="020B0604020202020204" pitchFamily="34" charset="-128"/>
              </a:rPr>
              <a:t> sangat bersifat interpersonal. Dalam hal ini, aspek tersebut menitikberatkan pada sudut pandang setiap responden yang diteliti lewat wawancara dan dinamika interpersonal antara si peneliti dengan setiap responden</a:t>
            </a:r>
          </a:p>
        </p:txBody>
      </p:sp>
      <p:sp>
        <p:nvSpPr>
          <p:cNvPr id="4" name="TextBox 3">
            <a:extLst>
              <a:ext uri="{FF2B5EF4-FFF2-40B4-BE49-F238E27FC236}">
                <a16:creationId xmlns:a16="http://schemas.microsoft.com/office/drawing/2014/main" id="{2596418E-AA23-4CBE-9F3A-06DB1A9B09B1}"/>
              </a:ext>
            </a:extLst>
          </p:cNvPr>
          <p:cNvSpPr txBox="1"/>
          <p:nvPr/>
        </p:nvSpPr>
        <p:spPr>
          <a:xfrm>
            <a:off x="8203807" y="2514600"/>
            <a:ext cx="2571768" cy="3647599"/>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d-ID" dirty="0"/>
              <a:t>Through Reflexivity, quaitative Researches reflect  on their subjectivity, on how their ‘social background, assumptions, positioning and behaviour impact the research process (Finlay and Gouch, 2003)</a:t>
            </a:r>
          </a:p>
        </p:txBody>
      </p:sp>
    </p:spTree>
    <p:extLst>
      <p:ext uri="{BB962C8B-B14F-4D97-AF65-F5344CB8AC3E}">
        <p14:creationId xmlns:p14="http://schemas.microsoft.com/office/powerpoint/2010/main" val="3801541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7ECA8C-E185-49BA-BDC1-0660A37EEBE9}"/>
              </a:ext>
            </a:extLst>
          </p:cNvPr>
          <p:cNvSpPr>
            <a:spLocks noGrp="1"/>
          </p:cNvSpPr>
          <p:nvPr/>
        </p:nvSpPr>
        <p:spPr bwMode="auto">
          <a:xfrm>
            <a:off x="1425387" y="321825"/>
            <a:ext cx="8875059" cy="77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pPr algn="ctr"/>
            <a:r>
              <a:rPr lang="en-US" sz="3200" b="0" dirty="0" err="1">
                <a:latin typeface="Impact" panose="020B0806030902050204" pitchFamily="34" charset="0"/>
              </a:rPr>
              <a:t>Perbedaan</a:t>
            </a:r>
            <a:r>
              <a:rPr lang="en-US" sz="3200" b="0" dirty="0">
                <a:latin typeface="Impact" panose="020B0806030902050204" pitchFamily="34" charset="0"/>
              </a:rPr>
              <a:t> </a:t>
            </a:r>
            <a:r>
              <a:rPr lang="en-US" sz="3200" b="0" dirty="0" err="1">
                <a:latin typeface="Impact" panose="020B0806030902050204" pitchFamily="34" charset="0"/>
              </a:rPr>
              <a:t>Pendekatan</a:t>
            </a:r>
            <a:r>
              <a:rPr lang="en-US" sz="3200" b="0" dirty="0">
                <a:latin typeface="Impact" panose="020B0806030902050204" pitchFamily="34" charset="0"/>
              </a:rPr>
              <a:t> </a:t>
            </a:r>
            <a:r>
              <a:rPr lang="en-US" sz="3200" b="0" dirty="0" err="1">
                <a:latin typeface="Impact" panose="020B0806030902050204" pitchFamily="34" charset="0"/>
              </a:rPr>
              <a:t>Kuantitatif</a:t>
            </a:r>
            <a:r>
              <a:rPr lang="en-US" sz="3200" b="0" dirty="0">
                <a:latin typeface="Impact" panose="020B0806030902050204" pitchFamily="34" charset="0"/>
              </a:rPr>
              <a:t> </a:t>
            </a:r>
            <a:r>
              <a:rPr lang="en-US" sz="3200" b="0" dirty="0" err="1">
                <a:latin typeface="Impact" panose="020B0806030902050204" pitchFamily="34" charset="0"/>
              </a:rPr>
              <a:t>dan</a:t>
            </a:r>
            <a:r>
              <a:rPr lang="en-US" sz="3200" b="0" dirty="0">
                <a:latin typeface="Impact" panose="020B0806030902050204" pitchFamily="34" charset="0"/>
              </a:rPr>
              <a:t> </a:t>
            </a:r>
            <a:r>
              <a:rPr lang="en-US" sz="3200" b="0" dirty="0" err="1">
                <a:latin typeface="Impact" panose="020B0806030902050204" pitchFamily="34" charset="0"/>
              </a:rPr>
              <a:t>Kualitatif</a:t>
            </a:r>
            <a:endParaRPr lang="en-US" sz="3200" b="0" dirty="0">
              <a:latin typeface="Impact" panose="020B0806030902050204" pitchFamily="34" charset="0"/>
            </a:endParaRPr>
          </a:p>
        </p:txBody>
      </p:sp>
      <p:pic>
        <p:nvPicPr>
          <p:cNvPr id="6" name="table">
            <a:extLst>
              <a:ext uri="{FF2B5EF4-FFF2-40B4-BE49-F238E27FC236}">
                <a16:creationId xmlns:a16="http://schemas.microsoft.com/office/drawing/2014/main" id="{2F3A9239-840C-459C-B281-B1F6AF47C82D}"/>
              </a:ext>
            </a:extLst>
          </p:cNvPr>
          <p:cNvPicPr>
            <a:picLocks noChangeAspect="1"/>
          </p:cNvPicPr>
          <p:nvPr/>
        </p:nvPicPr>
        <p:blipFill>
          <a:blip r:embed="rId2"/>
          <a:stretch>
            <a:fillRect/>
          </a:stretch>
        </p:blipFill>
        <p:spPr>
          <a:xfrm>
            <a:off x="1286435" y="1236225"/>
            <a:ext cx="9950824" cy="5178022"/>
          </a:xfrm>
          <a:prstGeom prst="rect">
            <a:avLst/>
          </a:prstGeom>
        </p:spPr>
      </p:pic>
    </p:spTree>
    <p:extLst>
      <p:ext uri="{BB962C8B-B14F-4D97-AF65-F5344CB8AC3E}">
        <p14:creationId xmlns:p14="http://schemas.microsoft.com/office/powerpoint/2010/main" val="3108197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14B3125F-EFAC-42F2-8A2B-D8413701476F}"/>
              </a:ext>
            </a:extLst>
          </p:cNvPr>
          <p:cNvSpPr>
            <a:spLocks noGrp="1"/>
          </p:cNvSpPr>
          <p:nvPr/>
        </p:nvSpPr>
        <p:spPr bwMode="auto">
          <a:xfrm>
            <a:off x="2780408" y="612613"/>
            <a:ext cx="6859785" cy="818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id-ID" b="1" dirty="0">
                <a:effectLst>
                  <a:outerShdw blurRad="38100" dist="38100" dir="2700000" algn="tl">
                    <a:srgbClr val="000000">
                      <a:alpha val="43137"/>
                    </a:srgbClr>
                  </a:outerShdw>
                </a:effectLst>
                <a:latin typeface="Impact" panose="020B0806030902050204" pitchFamily="34" charset="0"/>
              </a:rPr>
              <a:t>CIRI-CIRI PENELITIAN KUALITATIF</a:t>
            </a:r>
            <a:endParaRPr lang="id-ID" dirty="0">
              <a:latin typeface="Impact" panose="020B0806030902050204" pitchFamily="34" charset="0"/>
            </a:endParaRPr>
          </a:p>
        </p:txBody>
      </p:sp>
      <p:pic>
        <p:nvPicPr>
          <p:cNvPr id="3" name="table">
            <a:extLst>
              <a:ext uri="{FF2B5EF4-FFF2-40B4-BE49-F238E27FC236}">
                <a16:creationId xmlns:a16="http://schemas.microsoft.com/office/drawing/2014/main" id="{774B6BF3-B411-48C6-BD09-A14D829BE9D4}"/>
              </a:ext>
            </a:extLst>
          </p:cNvPr>
          <p:cNvPicPr>
            <a:picLocks noChangeAspect="1"/>
          </p:cNvPicPr>
          <p:nvPr/>
        </p:nvPicPr>
        <p:blipFill>
          <a:blip r:embed="rId2"/>
          <a:stretch>
            <a:fillRect/>
          </a:stretch>
        </p:blipFill>
        <p:spPr>
          <a:xfrm>
            <a:off x="2324100" y="1888541"/>
            <a:ext cx="7543800" cy="4114800"/>
          </a:xfrm>
          <a:prstGeom prst="rect">
            <a:avLst/>
          </a:prstGeom>
        </p:spPr>
      </p:pic>
    </p:spTree>
    <p:extLst>
      <p:ext uri="{BB962C8B-B14F-4D97-AF65-F5344CB8AC3E}">
        <p14:creationId xmlns:p14="http://schemas.microsoft.com/office/powerpoint/2010/main" val="4065955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5904C490-0128-43E7-B393-952F97A79D1D}"/>
              </a:ext>
            </a:extLst>
          </p:cNvPr>
          <p:cNvSpPr>
            <a:spLocks noGrp="1"/>
          </p:cNvSpPr>
          <p:nvPr/>
        </p:nvSpPr>
        <p:spPr bwMode="auto">
          <a:xfrm>
            <a:off x="1976718" y="464372"/>
            <a:ext cx="7543799" cy="818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id-ID" sz="3200" b="1" dirty="0">
                <a:effectLst>
                  <a:outerShdw blurRad="38100" dist="38100" dir="2700000" algn="tl">
                    <a:srgbClr val="000000">
                      <a:alpha val="43137"/>
                    </a:srgbClr>
                  </a:outerShdw>
                </a:effectLst>
              </a:rPr>
              <a:t>CIRI-CIRI PENELITIAN KUALITATIF</a:t>
            </a:r>
            <a:endParaRPr lang="id-ID" sz="3200" dirty="0"/>
          </a:p>
        </p:txBody>
      </p:sp>
      <p:pic>
        <p:nvPicPr>
          <p:cNvPr id="3" name="table">
            <a:extLst>
              <a:ext uri="{FF2B5EF4-FFF2-40B4-BE49-F238E27FC236}">
                <a16:creationId xmlns:a16="http://schemas.microsoft.com/office/drawing/2014/main" id="{52D5B2F1-A57B-4E32-B8D5-C8DE058BD5FA}"/>
              </a:ext>
            </a:extLst>
          </p:cNvPr>
          <p:cNvPicPr>
            <a:picLocks noChangeAspect="1"/>
          </p:cNvPicPr>
          <p:nvPr/>
        </p:nvPicPr>
        <p:blipFill>
          <a:blip r:embed="rId2"/>
          <a:stretch>
            <a:fillRect/>
          </a:stretch>
        </p:blipFill>
        <p:spPr>
          <a:xfrm>
            <a:off x="1155023" y="1208206"/>
            <a:ext cx="9720589" cy="5171975"/>
          </a:xfrm>
          <a:prstGeom prst="rect">
            <a:avLst/>
          </a:prstGeom>
        </p:spPr>
      </p:pic>
    </p:spTree>
    <p:extLst>
      <p:ext uri="{BB962C8B-B14F-4D97-AF65-F5344CB8AC3E}">
        <p14:creationId xmlns:p14="http://schemas.microsoft.com/office/powerpoint/2010/main" val="2263156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B057F-A499-4D72-B690-ED9C2B488BA7}"/>
              </a:ext>
            </a:extLst>
          </p:cNvPr>
          <p:cNvSpPr>
            <a:spLocks noGrp="1"/>
          </p:cNvSpPr>
          <p:nvPr/>
        </p:nvSpPr>
        <p:spPr bwMode="auto">
          <a:xfrm>
            <a:off x="914400" y="304800"/>
            <a:ext cx="9414846" cy="1070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en-US" dirty="0">
                <a:latin typeface="Impact" panose="020B0806030902050204" pitchFamily="34" charset="0"/>
              </a:rPr>
              <a:t>KATA KUNCI DALAM  PENELITIAN </a:t>
            </a:r>
            <a:r>
              <a:rPr lang="id-ID" dirty="0">
                <a:latin typeface="Impact" panose="020B0806030902050204" pitchFamily="34" charset="0"/>
              </a:rPr>
              <a:t>KUALITATIF</a:t>
            </a:r>
          </a:p>
        </p:txBody>
      </p:sp>
      <p:graphicFrame>
        <p:nvGraphicFramePr>
          <p:cNvPr id="3" name="Content Placeholder 5">
            <a:extLst>
              <a:ext uri="{FF2B5EF4-FFF2-40B4-BE49-F238E27FC236}">
                <a16:creationId xmlns:a16="http://schemas.microsoft.com/office/drawing/2014/main" id="{F1E99112-775C-49DD-96B5-C77DE1E89CB5}"/>
              </a:ext>
            </a:extLst>
          </p:cNvPr>
          <p:cNvGraphicFramePr>
            <a:graphicFrameLocks noGrp="1"/>
          </p:cNvGraphicFramePr>
          <p:nvPr/>
        </p:nvGraphicFramePr>
        <p:xfrm>
          <a:off x="616527" y="1556792"/>
          <a:ext cx="10746237" cy="4996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2039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508A-3BE4-4A9C-8D07-7CD8FCA4CF1F}"/>
              </a:ext>
            </a:extLst>
          </p:cNvPr>
          <p:cNvSpPr>
            <a:spLocks noGrp="1"/>
          </p:cNvSpPr>
          <p:nvPr>
            <p:ph type="title"/>
          </p:nvPr>
        </p:nvSpPr>
        <p:spPr/>
        <p:txBody>
          <a:bodyPr/>
          <a:lstStyle/>
          <a:p>
            <a:r>
              <a:rPr lang="en-US" dirty="0" err="1"/>
              <a:t>Etika</a:t>
            </a:r>
            <a:br>
              <a:rPr lang="en-US" dirty="0"/>
            </a:br>
            <a:r>
              <a:rPr lang="en-US" dirty="0" err="1"/>
              <a:t>Penelitian</a:t>
            </a:r>
            <a:r>
              <a:rPr lang="en-US" dirty="0"/>
              <a:t> </a:t>
            </a:r>
            <a:r>
              <a:rPr lang="en-US" dirty="0" err="1"/>
              <a:t>Kualitatif</a:t>
            </a:r>
            <a:endParaRPr lang="en-US" dirty="0"/>
          </a:p>
        </p:txBody>
      </p:sp>
      <p:sp>
        <p:nvSpPr>
          <p:cNvPr id="6" name="Rectangle 5">
            <a:extLst>
              <a:ext uri="{FF2B5EF4-FFF2-40B4-BE49-F238E27FC236}">
                <a16:creationId xmlns:a16="http://schemas.microsoft.com/office/drawing/2014/main" id="{D1C12486-3F0C-464F-90AB-5811178499FC}"/>
              </a:ext>
            </a:extLst>
          </p:cNvPr>
          <p:cNvSpPr/>
          <p:nvPr/>
        </p:nvSpPr>
        <p:spPr>
          <a:xfrm>
            <a:off x="2015069" y="2080150"/>
            <a:ext cx="633054" cy="949582"/>
          </a:xfrm>
          <a:prstGeom prst="rect">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4">
              <a:tint val="50000"/>
              <a:hueOff val="682664"/>
              <a:satOff val="26570"/>
              <a:lumOff val="3274"/>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2949759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87CA88-4627-4BF3-A7D7-EC97242A2D96}"/>
              </a:ext>
            </a:extLst>
          </p:cNvPr>
          <p:cNvPicPr>
            <a:picLocks noChangeAspect="1"/>
          </p:cNvPicPr>
          <p:nvPr/>
        </p:nvPicPr>
        <p:blipFill>
          <a:blip r:embed="rId2"/>
          <a:stretch>
            <a:fillRect/>
          </a:stretch>
        </p:blipFill>
        <p:spPr>
          <a:xfrm>
            <a:off x="4025153" y="1801907"/>
            <a:ext cx="4141693" cy="2985246"/>
          </a:xfrm>
          <a:prstGeom prst="rect">
            <a:avLst/>
          </a:prstGeom>
        </p:spPr>
      </p:pic>
      <p:sp>
        <p:nvSpPr>
          <p:cNvPr id="3" name="TextBox 2">
            <a:extLst>
              <a:ext uri="{FF2B5EF4-FFF2-40B4-BE49-F238E27FC236}">
                <a16:creationId xmlns:a16="http://schemas.microsoft.com/office/drawing/2014/main" id="{55F89FFC-06E8-4DA8-998C-3DF88AED38EA}"/>
              </a:ext>
            </a:extLst>
          </p:cNvPr>
          <p:cNvSpPr txBox="1"/>
          <p:nvPr/>
        </p:nvSpPr>
        <p:spPr>
          <a:xfrm>
            <a:off x="1707776" y="3025588"/>
            <a:ext cx="2299447" cy="830997"/>
          </a:xfrm>
          <a:prstGeom prst="rect">
            <a:avLst/>
          </a:prstGeom>
          <a:solidFill>
            <a:srgbClr val="FFC000"/>
          </a:solidFill>
        </p:spPr>
        <p:txBody>
          <a:bodyPr wrap="square" rtlCol="0">
            <a:spAutoFit/>
          </a:bodyPr>
          <a:lstStyle/>
          <a:p>
            <a:pPr algn="ctr"/>
            <a:r>
              <a:rPr lang="en-US" sz="2400" b="1" dirty="0" err="1"/>
              <a:t>Tanggungjawab</a:t>
            </a:r>
            <a:r>
              <a:rPr lang="en-US" sz="2400" b="1" dirty="0"/>
              <a:t> </a:t>
            </a:r>
            <a:r>
              <a:rPr lang="en-US" sz="2400" b="1" dirty="0" err="1"/>
              <a:t>ilmiah</a:t>
            </a:r>
            <a:endParaRPr lang="en-US" sz="2400" b="1" dirty="0"/>
          </a:p>
        </p:txBody>
      </p:sp>
      <p:sp>
        <p:nvSpPr>
          <p:cNvPr id="4" name="TextBox 3">
            <a:extLst>
              <a:ext uri="{FF2B5EF4-FFF2-40B4-BE49-F238E27FC236}">
                <a16:creationId xmlns:a16="http://schemas.microsoft.com/office/drawing/2014/main" id="{28F93C9C-320A-447A-BEDF-79CF4CE59013}"/>
              </a:ext>
            </a:extLst>
          </p:cNvPr>
          <p:cNvSpPr txBox="1"/>
          <p:nvPr/>
        </p:nvSpPr>
        <p:spPr>
          <a:xfrm>
            <a:off x="8171330" y="3054244"/>
            <a:ext cx="2299447" cy="830997"/>
          </a:xfrm>
          <a:prstGeom prst="rect">
            <a:avLst/>
          </a:prstGeom>
          <a:solidFill>
            <a:srgbClr val="FFFF00"/>
          </a:solidFill>
        </p:spPr>
        <p:txBody>
          <a:bodyPr wrap="square" rtlCol="0">
            <a:spAutoFit/>
          </a:bodyPr>
          <a:lstStyle/>
          <a:p>
            <a:pPr algn="ctr"/>
            <a:r>
              <a:rPr lang="en-US" sz="2400" b="1" dirty="0" err="1"/>
              <a:t>Tanggungjawab</a:t>
            </a:r>
            <a:r>
              <a:rPr lang="en-US" sz="2400" b="1" dirty="0"/>
              <a:t> </a:t>
            </a:r>
            <a:r>
              <a:rPr lang="en-US" sz="2400" b="1" dirty="0" err="1"/>
              <a:t>kemanusiaan</a:t>
            </a:r>
            <a:endParaRPr lang="en-US" sz="2400" b="1" dirty="0"/>
          </a:p>
        </p:txBody>
      </p:sp>
      <p:sp>
        <p:nvSpPr>
          <p:cNvPr id="5" name="TextBox 4">
            <a:extLst>
              <a:ext uri="{FF2B5EF4-FFF2-40B4-BE49-F238E27FC236}">
                <a16:creationId xmlns:a16="http://schemas.microsoft.com/office/drawing/2014/main" id="{7F889C71-CDA6-450B-B2B1-4CC4FC61B0F1}"/>
              </a:ext>
            </a:extLst>
          </p:cNvPr>
          <p:cNvSpPr txBox="1"/>
          <p:nvPr/>
        </p:nvSpPr>
        <p:spPr>
          <a:xfrm>
            <a:off x="4919381" y="2371164"/>
            <a:ext cx="2299447" cy="461665"/>
          </a:xfrm>
          <a:prstGeom prst="rect">
            <a:avLst/>
          </a:prstGeom>
          <a:solidFill>
            <a:srgbClr val="7030A0"/>
          </a:solidFill>
        </p:spPr>
        <p:txBody>
          <a:bodyPr wrap="square" rtlCol="0">
            <a:spAutoFit/>
          </a:bodyPr>
          <a:lstStyle/>
          <a:p>
            <a:pPr algn="ctr"/>
            <a:r>
              <a:rPr lang="en-US" sz="2400" b="1" dirty="0" err="1"/>
              <a:t>Dimensi</a:t>
            </a:r>
            <a:r>
              <a:rPr lang="en-US" sz="2400" b="1" dirty="0"/>
              <a:t> </a:t>
            </a:r>
            <a:r>
              <a:rPr lang="en-US" sz="2400" b="1" dirty="0" err="1"/>
              <a:t>Politis</a:t>
            </a:r>
            <a:endParaRPr lang="en-US" sz="2400" b="1" dirty="0"/>
          </a:p>
        </p:txBody>
      </p:sp>
      <p:sp>
        <p:nvSpPr>
          <p:cNvPr id="6" name="TextBox 5">
            <a:extLst>
              <a:ext uri="{FF2B5EF4-FFF2-40B4-BE49-F238E27FC236}">
                <a16:creationId xmlns:a16="http://schemas.microsoft.com/office/drawing/2014/main" id="{C0E11877-1B12-4C8C-B568-FBD3F32EEA7C}"/>
              </a:ext>
            </a:extLst>
          </p:cNvPr>
          <p:cNvSpPr txBox="1"/>
          <p:nvPr/>
        </p:nvSpPr>
        <p:spPr>
          <a:xfrm>
            <a:off x="4424081" y="5033244"/>
            <a:ext cx="3536577" cy="646331"/>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rPr>
              <a:t>DILEMA ETIS</a:t>
            </a:r>
          </a:p>
        </p:txBody>
      </p:sp>
      <p:sp>
        <p:nvSpPr>
          <p:cNvPr id="7" name="TextBox 6">
            <a:extLst>
              <a:ext uri="{FF2B5EF4-FFF2-40B4-BE49-F238E27FC236}">
                <a16:creationId xmlns:a16="http://schemas.microsoft.com/office/drawing/2014/main" id="{819E2079-1BD2-4DF1-B140-C12BFAB1D4D9}"/>
              </a:ext>
            </a:extLst>
          </p:cNvPr>
          <p:cNvSpPr txBox="1"/>
          <p:nvPr/>
        </p:nvSpPr>
        <p:spPr>
          <a:xfrm>
            <a:off x="5446057" y="3294530"/>
            <a:ext cx="1492624" cy="1569660"/>
          </a:xfrm>
          <a:prstGeom prst="rect">
            <a:avLst/>
          </a:prstGeom>
          <a:noFill/>
        </p:spPr>
        <p:txBody>
          <a:bodyPr wrap="square" rtlCol="0">
            <a:spAutoFit/>
          </a:bodyPr>
          <a:lstStyle/>
          <a:p>
            <a:pPr algn="ctr"/>
            <a:r>
              <a:rPr lang="en-US" sz="9600" b="1" dirty="0">
                <a:solidFill>
                  <a:srgbClr val="FF000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0876491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53764-767A-49E5-BB62-720AAEB1554D}"/>
              </a:ext>
            </a:extLst>
          </p:cNvPr>
          <p:cNvSpPr>
            <a:spLocks noGrp="1"/>
          </p:cNvSpPr>
          <p:nvPr>
            <p:ph type="title"/>
          </p:nvPr>
        </p:nvSpPr>
        <p:spPr/>
        <p:txBody>
          <a:bodyPr/>
          <a:lstStyle/>
          <a:p>
            <a:r>
              <a:rPr lang="en-US" dirty="0"/>
              <a:t>ISU-ISU ETIS </a:t>
            </a:r>
            <a:r>
              <a:rPr lang="en-US" sz="2800" b="1" dirty="0"/>
              <a:t>(</a:t>
            </a:r>
            <a:r>
              <a:rPr lang="en-US" sz="2800" b="1" dirty="0" err="1"/>
              <a:t>Kavle</a:t>
            </a:r>
            <a:r>
              <a:rPr lang="en-US" sz="2800" b="1" dirty="0"/>
              <a:t>, 1996)</a:t>
            </a:r>
          </a:p>
        </p:txBody>
      </p:sp>
      <p:sp>
        <p:nvSpPr>
          <p:cNvPr id="3" name="TextBox 2">
            <a:extLst>
              <a:ext uri="{FF2B5EF4-FFF2-40B4-BE49-F238E27FC236}">
                <a16:creationId xmlns:a16="http://schemas.microsoft.com/office/drawing/2014/main" id="{B77FF3BA-F181-40BE-9433-55AFCF16F213}"/>
              </a:ext>
            </a:extLst>
          </p:cNvPr>
          <p:cNvSpPr txBox="1"/>
          <p:nvPr/>
        </p:nvSpPr>
        <p:spPr>
          <a:xfrm>
            <a:off x="1707776" y="2622176"/>
            <a:ext cx="8417859" cy="2554545"/>
          </a:xfrm>
          <a:prstGeom prst="rect">
            <a:avLst/>
          </a:prstGeom>
          <a:noFill/>
        </p:spPr>
        <p:txBody>
          <a:bodyPr wrap="square" rtlCol="0">
            <a:spAutoFit/>
          </a:bodyPr>
          <a:lstStyle/>
          <a:p>
            <a:pPr marL="285750" indent="-285750">
              <a:buFont typeface="Wingdings" panose="05000000000000000000" pitchFamily="2" charset="2"/>
              <a:buChar char="q"/>
            </a:pPr>
            <a:r>
              <a:rPr lang="en-US" sz="3200" dirty="0" err="1"/>
              <a:t>Konsekuensi</a:t>
            </a:r>
            <a:r>
              <a:rPr lang="en-US" sz="3200" dirty="0"/>
              <a:t> </a:t>
            </a:r>
            <a:r>
              <a:rPr lang="en-US" sz="3200" dirty="0" err="1"/>
              <a:t>positif</a:t>
            </a:r>
            <a:r>
              <a:rPr lang="en-US" sz="3200" dirty="0"/>
              <a:t> dan </a:t>
            </a:r>
            <a:r>
              <a:rPr lang="en-US" sz="3200" dirty="0" err="1"/>
              <a:t>manfaat</a:t>
            </a:r>
            <a:r>
              <a:rPr lang="en-US" sz="3200" dirty="0"/>
              <a:t> </a:t>
            </a:r>
            <a:r>
              <a:rPr lang="en-US" sz="3200" dirty="0" err="1"/>
              <a:t>penelitian</a:t>
            </a:r>
            <a:endParaRPr lang="en-US" sz="3200" dirty="0"/>
          </a:p>
          <a:p>
            <a:pPr marL="285750" indent="-285750">
              <a:buFont typeface="Wingdings" panose="05000000000000000000" pitchFamily="2" charset="2"/>
              <a:buChar char="q"/>
            </a:pPr>
            <a:r>
              <a:rPr lang="en-US" sz="3200" dirty="0" err="1"/>
              <a:t>Persetujuan</a:t>
            </a:r>
            <a:r>
              <a:rPr lang="en-US" sz="3200" dirty="0"/>
              <a:t> </a:t>
            </a:r>
            <a:r>
              <a:rPr lang="en-US" sz="3200" dirty="0" err="1"/>
              <a:t>subyek</a:t>
            </a:r>
            <a:endParaRPr lang="en-US" sz="3200" dirty="0"/>
          </a:p>
          <a:p>
            <a:pPr marL="285750" indent="-285750">
              <a:buFont typeface="Wingdings" panose="05000000000000000000" pitchFamily="2" charset="2"/>
              <a:buChar char="q"/>
            </a:pPr>
            <a:r>
              <a:rPr lang="en-US" sz="3200" dirty="0" err="1"/>
              <a:t>Kerahasiaan</a:t>
            </a:r>
            <a:r>
              <a:rPr lang="en-US" sz="3200" dirty="0"/>
              <a:t> dan </a:t>
            </a:r>
            <a:r>
              <a:rPr lang="en-US" sz="3200" dirty="0" err="1"/>
              <a:t>anonimitas</a:t>
            </a:r>
            <a:endParaRPr lang="en-US" sz="3200" dirty="0"/>
          </a:p>
          <a:p>
            <a:pPr marL="285750" indent="-285750">
              <a:buFont typeface="Wingdings" panose="05000000000000000000" pitchFamily="2" charset="2"/>
              <a:buChar char="q"/>
            </a:pPr>
            <a:r>
              <a:rPr lang="en-US" sz="3200" dirty="0" err="1"/>
              <a:t>Konsekuensi</a:t>
            </a:r>
            <a:r>
              <a:rPr lang="en-US" sz="3200" dirty="0"/>
              <a:t> </a:t>
            </a:r>
            <a:r>
              <a:rPr lang="en-US" sz="3200" dirty="0" err="1"/>
              <a:t>negatif</a:t>
            </a:r>
            <a:r>
              <a:rPr lang="en-US" sz="3200" dirty="0"/>
              <a:t> </a:t>
            </a:r>
            <a:r>
              <a:rPr lang="en-US" sz="3200" dirty="0" err="1"/>
              <a:t>penelitian</a:t>
            </a:r>
            <a:endParaRPr lang="en-US" sz="3200" dirty="0"/>
          </a:p>
          <a:p>
            <a:pPr marL="285750" indent="-285750">
              <a:buFont typeface="Wingdings" panose="05000000000000000000" pitchFamily="2" charset="2"/>
              <a:buChar char="q"/>
            </a:pPr>
            <a:r>
              <a:rPr lang="en-US" sz="3200" dirty="0" err="1"/>
              <a:t>Posisi</a:t>
            </a:r>
            <a:r>
              <a:rPr lang="en-US" sz="3200" dirty="0"/>
              <a:t> dan </a:t>
            </a:r>
            <a:r>
              <a:rPr lang="en-US" sz="3200" dirty="0" err="1"/>
              <a:t>peran</a:t>
            </a:r>
            <a:r>
              <a:rPr lang="en-US" sz="3200" dirty="0"/>
              <a:t> </a:t>
            </a:r>
            <a:r>
              <a:rPr lang="en-US" sz="3200" dirty="0" err="1"/>
              <a:t>peneliti</a:t>
            </a:r>
            <a:endParaRPr lang="en-US" sz="3200" dirty="0"/>
          </a:p>
        </p:txBody>
      </p:sp>
    </p:spTree>
    <p:extLst>
      <p:ext uri="{BB962C8B-B14F-4D97-AF65-F5344CB8AC3E}">
        <p14:creationId xmlns:p14="http://schemas.microsoft.com/office/powerpoint/2010/main" val="3227878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53764-767A-49E5-BB62-720AAEB1554D}"/>
              </a:ext>
            </a:extLst>
          </p:cNvPr>
          <p:cNvSpPr>
            <a:spLocks noGrp="1"/>
          </p:cNvSpPr>
          <p:nvPr>
            <p:ph type="title"/>
          </p:nvPr>
        </p:nvSpPr>
        <p:spPr/>
        <p:txBody>
          <a:bodyPr>
            <a:normAutofit fontScale="90000"/>
          </a:bodyPr>
          <a:lstStyle/>
          <a:p>
            <a:r>
              <a:rPr lang="en-US" dirty="0"/>
              <a:t>ISU-ISU ETIS DALAM </a:t>
            </a:r>
            <a:br>
              <a:rPr lang="en-US" dirty="0"/>
            </a:br>
            <a:r>
              <a:rPr lang="en-US" dirty="0"/>
              <a:t>TAHAPAN PENELITIAN</a:t>
            </a:r>
            <a:endParaRPr lang="en-US" sz="2800" b="1" dirty="0"/>
          </a:p>
        </p:txBody>
      </p:sp>
      <p:sp>
        <p:nvSpPr>
          <p:cNvPr id="3" name="TextBox 2">
            <a:extLst>
              <a:ext uri="{FF2B5EF4-FFF2-40B4-BE49-F238E27FC236}">
                <a16:creationId xmlns:a16="http://schemas.microsoft.com/office/drawing/2014/main" id="{B77FF3BA-F181-40BE-9433-55AFCF16F213}"/>
              </a:ext>
            </a:extLst>
          </p:cNvPr>
          <p:cNvSpPr txBox="1"/>
          <p:nvPr/>
        </p:nvSpPr>
        <p:spPr>
          <a:xfrm>
            <a:off x="1707776" y="2622176"/>
            <a:ext cx="8417859" cy="2554545"/>
          </a:xfrm>
          <a:prstGeom prst="rect">
            <a:avLst/>
          </a:prstGeom>
          <a:noFill/>
        </p:spPr>
        <p:txBody>
          <a:bodyPr wrap="square" rtlCol="0">
            <a:spAutoFit/>
          </a:bodyPr>
          <a:lstStyle/>
          <a:p>
            <a:pPr marL="285750" indent="-285750">
              <a:buFont typeface="Wingdings" panose="05000000000000000000" pitchFamily="2" charset="2"/>
              <a:buChar char="q"/>
            </a:pPr>
            <a:r>
              <a:rPr lang="en-US" sz="3200" dirty="0" err="1"/>
              <a:t>Pemilihan</a:t>
            </a:r>
            <a:r>
              <a:rPr lang="en-US" sz="3200" dirty="0"/>
              <a:t> </a:t>
            </a:r>
            <a:r>
              <a:rPr lang="en-US" sz="3200" dirty="0" err="1"/>
              <a:t>tema</a:t>
            </a:r>
            <a:r>
              <a:rPr lang="en-US" sz="3200" dirty="0"/>
              <a:t> </a:t>
            </a:r>
            <a:r>
              <a:rPr lang="en-US" sz="3200" dirty="0" err="1"/>
              <a:t>atau</a:t>
            </a:r>
            <a:r>
              <a:rPr lang="en-US" sz="3200" dirty="0"/>
              <a:t> </a:t>
            </a:r>
            <a:r>
              <a:rPr lang="en-US" sz="3200" dirty="0" err="1"/>
              <a:t>topik</a:t>
            </a:r>
            <a:endParaRPr lang="en-US" sz="3200" dirty="0"/>
          </a:p>
          <a:p>
            <a:pPr marL="285750" indent="-285750">
              <a:buFont typeface="Wingdings" panose="05000000000000000000" pitchFamily="2" charset="2"/>
              <a:buChar char="q"/>
            </a:pPr>
            <a:r>
              <a:rPr lang="en-US" sz="3200" dirty="0" err="1"/>
              <a:t>Penyusunan</a:t>
            </a:r>
            <a:r>
              <a:rPr lang="en-US" sz="3200" dirty="0"/>
              <a:t> </a:t>
            </a:r>
            <a:r>
              <a:rPr lang="en-US" sz="3200" dirty="0" err="1"/>
              <a:t>desain</a:t>
            </a:r>
            <a:endParaRPr lang="en-US" sz="3200" dirty="0"/>
          </a:p>
          <a:p>
            <a:pPr marL="285750" indent="-285750">
              <a:buFont typeface="Wingdings" panose="05000000000000000000" pitchFamily="2" charset="2"/>
              <a:buChar char="q"/>
            </a:pPr>
            <a:r>
              <a:rPr lang="en-US" sz="3200" dirty="0"/>
              <a:t>Proses </a:t>
            </a:r>
            <a:r>
              <a:rPr lang="en-US" sz="3200" dirty="0" err="1"/>
              <a:t>pengumpulan</a:t>
            </a:r>
            <a:r>
              <a:rPr lang="en-US" sz="3200" dirty="0"/>
              <a:t> data dan </a:t>
            </a:r>
            <a:r>
              <a:rPr lang="en-US" sz="3200" dirty="0" err="1"/>
              <a:t>transkripsi</a:t>
            </a:r>
            <a:endParaRPr lang="en-US" sz="3200" dirty="0"/>
          </a:p>
          <a:p>
            <a:pPr marL="285750" indent="-285750">
              <a:buFont typeface="Wingdings" panose="05000000000000000000" pitchFamily="2" charset="2"/>
              <a:buChar char="q"/>
            </a:pPr>
            <a:r>
              <a:rPr lang="en-US" sz="3200" dirty="0" err="1"/>
              <a:t>Analisis</a:t>
            </a:r>
            <a:r>
              <a:rPr lang="en-US" sz="3200" dirty="0"/>
              <a:t> dan </a:t>
            </a:r>
            <a:r>
              <a:rPr lang="en-US" sz="3200" dirty="0" err="1"/>
              <a:t>interpretasi</a:t>
            </a:r>
            <a:endParaRPr lang="en-US" sz="3200" dirty="0"/>
          </a:p>
          <a:p>
            <a:pPr marL="285750" indent="-285750">
              <a:buFont typeface="Wingdings" panose="05000000000000000000" pitchFamily="2" charset="2"/>
              <a:buChar char="q"/>
            </a:pPr>
            <a:r>
              <a:rPr lang="en-US" sz="3200" dirty="0" err="1"/>
              <a:t>Pelaporan</a:t>
            </a:r>
            <a:r>
              <a:rPr lang="en-US" sz="3200" dirty="0"/>
              <a:t> dan </a:t>
            </a:r>
            <a:r>
              <a:rPr lang="en-US" sz="3200" dirty="0" err="1"/>
              <a:t>publikasi</a:t>
            </a:r>
            <a:r>
              <a:rPr lang="en-US" sz="3200" dirty="0"/>
              <a:t> </a:t>
            </a:r>
            <a:r>
              <a:rPr lang="en-US" sz="3200" dirty="0" err="1"/>
              <a:t>hasil</a:t>
            </a:r>
            <a:endParaRPr lang="en-US" sz="3200" dirty="0"/>
          </a:p>
        </p:txBody>
      </p:sp>
    </p:spTree>
    <p:extLst>
      <p:ext uri="{BB962C8B-B14F-4D97-AF65-F5344CB8AC3E}">
        <p14:creationId xmlns:p14="http://schemas.microsoft.com/office/powerpoint/2010/main" val="1767362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able">
            <a:extLst>
              <a:ext uri="{FF2B5EF4-FFF2-40B4-BE49-F238E27FC236}">
                <a16:creationId xmlns:a16="http://schemas.microsoft.com/office/drawing/2014/main" id="{E94FD997-CD02-4580-B443-A896AB1BEA9D}"/>
              </a:ext>
            </a:extLst>
          </p:cNvPr>
          <p:cNvPicPr>
            <a:picLocks noChangeAspect="1"/>
          </p:cNvPicPr>
          <p:nvPr/>
        </p:nvPicPr>
        <p:blipFill>
          <a:blip r:embed="rId2"/>
          <a:stretch>
            <a:fillRect/>
          </a:stretch>
        </p:blipFill>
        <p:spPr>
          <a:xfrm>
            <a:off x="1359243" y="2310166"/>
            <a:ext cx="9695611" cy="3429001"/>
          </a:xfrm>
          <a:prstGeom prst="rect">
            <a:avLst/>
          </a:prstGeom>
        </p:spPr>
      </p:pic>
      <p:sp>
        <p:nvSpPr>
          <p:cNvPr id="3" name="Title 1">
            <a:extLst>
              <a:ext uri="{FF2B5EF4-FFF2-40B4-BE49-F238E27FC236}">
                <a16:creationId xmlns:a16="http://schemas.microsoft.com/office/drawing/2014/main" id="{2EAFFB1D-1B37-4D7A-940F-96C94D2D3467}"/>
              </a:ext>
            </a:extLst>
          </p:cNvPr>
          <p:cNvSpPr txBox="1">
            <a:spLocks/>
          </p:cNvSpPr>
          <p:nvPr/>
        </p:nvSpPr>
        <p:spPr>
          <a:xfrm>
            <a:off x="1359243" y="1118833"/>
            <a:ext cx="9603275" cy="1049235"/>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FORMAT LOG BOOK MPK</a:t>
            </a:r>
          </a:p>
        </p:txBody>
      </p:sp>
    </p:spTree>
    <p:extLst>
      <p:ext uri="{BB962C8B-B14F-4D97-AF65-F5344CB8AC3E}">
        <p14:creationId xmlns:p14="http://schemas.microsoft.com/office/powerpoint/2010/main" val="35686528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53764-767A-49E5-BB62-720AAEB1554D}"/>
              </a:ext>
            </a:extLst>
          </p:cNvPr>
          <p:cNvSpPr>
            <a:spLocks noGrp="1"/>
          </p:cNvSpPr>
          <p:nvPr>
            <p:ph type="title"/>
          </p:nvPr>
        </p:nvSpPr>
        <p:spPr/>
        <p:txBody>
          <a:bodyPr>
            <a:normAutofit/>
          </a:bodyPr>
          <a:lstStyle/>
          <a:p>
            <a:r>
              <a:rPr lang="en-US" sz="2800" b="1" dirty="0">
                <a:effectLst>
                  <a:outerShdw blurRad="38100" dist="38100" dir="2700000" algn="tl">
                    <a:srgbClr val="000000">
                      <a:alpha val="43137"/>
                    </a:srgbClr>
                  </a:outerShdw>
                </a:effectLst>
              </a:rPr>
              <a:t>POKOK-POKOK PENTING ETIKA PENELITIAN</a:t>
            </a:r>
          </a:p>
        </p:txBody>
      </p:sp>
      <p:sp>
        <p:nvSpPr>
          <p:cNvPr id="3" name="TextBox 2">
            <a:extLst>
              <a:ext uri="{FF2B5EF4-FFF2-40B4-BE49-F238E27FC236}">
                <a16:creationId xmlns:a16="http://schemas.microsoft.com/office/drawing/2014/main" id="{B77FF3BA-F181-40BE-9433-55AFCF16F213}"/>
              </a:ext>
            </a:extLst>
          </p:cNvPr>
          <p:cNvSpPr txBox="1"/>
          <p:nvPr/>
        </p:nvSpPr>
        <p:spPr>
          <a:xfrm>
            <a:off x="1707776" y="2622176"/>
            <a:ext cx="8417859" cy="2554545"/>
          </a:xfrm>
          <a:prstGeom prst="rect">
            <a:avLst/>
          </a:prstGeom>
          <a:noFill/>
        </p:spPr>
        <p:txBody>
          <a:bodyPr wrap="square" rtlCol="0">
            <a:spAutoFit/>
          </a:bodyPr>
          <a:lstStyle/>
          <a:p>
            <a:pPr marL="285750" indent="-285750">
              <a:buFont typeface="Wingdings" panose="05000000000000000000" pitchFamily="2" charset="2"/>
              <a:buChar char="q"/>
            </a:pPr>
            <a:r>
              <a:rPr lang="en-US" sz="3200" dirty="0" err="1"/>
              <a:t>Tindakan</a:t>
            </a:r>
            <a:r>
              <a:rPr lang="en-US" sz="3200" dirty="0"/>
              <a:t> </a:t>
            </a:r>
            <a:r>
              <a:rPr lang="en-US" sz="3200" dirty="0" err="1"/>
              <a:t>penyelewengan</a:t>
            </a:r>
            <a:r>
              <a:rPr lang="en-US" sz="3200" dirty="0"/>
              <a:t> </a:t>
            </a:r>
            <a:r>
              <a:rPr lang="en-US" sz="3200" dirty="0" err="1"/>
              <a:t>ilmiah</a:t>
            </a:r>
            <a:endParaRPr lang="en-US" sz="3200" dirty="0"/>
          </a:p>
          <a:p>
            <a:pPr marL="285750" indent="-285750">
              <a:buFont typeface="Wingdings" panose="05000000000000000000" pitchFamily="2" charset="2"/>
              <a:buChar char="q"/>
            </a:pPr>
            <a:r>
              <a:rPr lang="en-US" sz="3200" dirty="0" err="1"/>
              <a:t>Perlakuan</a:t>
            </a:r>
            <a:r>
              <a:rPr lang="en-US" sz="3200" dirty="0"/>
              <a:t> </a:t>
            </a:r>
            <a:r>
              <a:rPr lang="en-US" sz="3200" dirty="0" err="1"/>
              <a:t>terhadap</a:t>
            </a:r>
            <a:r>
              <a:rPr lang="en-US" sz="3200" dirty="0"/>
              <a:t> </a:t>
            </a:r>
            <a:r>
              <a:rPr lang="en-US" sz="3200" dirty="0" err="1"/>
              <a:t>subyek</a:t>
            </a:r>
            <a:r>
              <a:rPr lang="en-US" sz="3200" dirty="0"/>
              <a:t> </a:t>
            </a:r>
          </a:p>
          <a:p>
            <a:pPr marL="285750" indent="-285750">
              <a:buFont typeface="Wingdings" panose="05000000000000000000" pitchFamily="2" charset="2"/>
              <a:buChar char="q"/>
            </a:pPr>
            <a:r>
              <a:rPr lang="en-US" sz="3200" dirty="0" err="1"/>
              <a:t>Konsekuensi</a:t>
            </a:r>
            <a:r>
              <a:rPr lang="en-US" sz="3200" dirty="0"/>
              <a:t> dan </a:t>
            </a:r>
            <a:r>
              <a:rPr lang="en-US" sz="3200" dirty="0" err="1"/>
              <a:t>manfaat</a:t>
            </a:r>
            <a:r>
              <a:rPr lang="en-US" sz="3200" dirty="0"/>
              <a:t> </a:t>
            </a:r>
            <a:r>
              <a:rPr lang="en-US" sz="3200" dirty="0" err="1"/>
              <a:t>penelitian</a:t>
            </a:r>
            <a:endParaRPr lang="en-US" sz="3200" dirty="0"/>
          </a:p>
          <a:p>
            <a:pPr marL="285750" indent="-285750">
              <a:buFont typeface="Wingdings" panose="05000000000000000000" pitchFamily="2" charset="2"/>
              <a:buChar char="q"/>
            </a:pPr>
            <a:r>
              <a:rPr lang="en-US" sz="3200" dirty="0" err="1"/>
              <a:t>Independensi</a:t>
            </a:r>
            <a:r>
              <a:rPr lang="en-US" sz="3200" dirty="0"/>
              <a:t> </a:t>
            </a:r>
            <a:r>
              <a:rPr lang="en-US" sz="3200" dirty="0" err="1"/>
              <a:t>peneliti</a:t>
            </a:r>
            <a:endParaRPr lang="en-US" sz="3200" dirty="0"/>
          </a:p>
          <a:p>
            <a:pPr marL="285750" indent="-285750">
              <a:buFont typeface="Wingdings" panose="05000000000000000000" pitchFamily="2" charset="2"/>
              <a:buChar char="q"/>
            </a:pPr>
            <a:r>
              <a:rPr lang="en-US" sz="3200" dirty="0"/>
              <a:t>Batasan-Batasan </a:t>
            </a:r>
            <a:r>
              <a:rPr lang="en-US" sz="3200" dirty="0" err="1"/>
              <a:t>masalah</a:t>
            </a:r>
            <a:r>
              <a:rPr lang="en-US" sz="3200" dirty="0"/>
              <a:t> </a:t>
            </a:r>
            <a:r>
              <a:rPr lang="en-US" sz="3200" dirty="0" err="1"/>
              <a:t>penelitian</a:t>
            </a:r>
            <a:endParaRPr lang="en-US" sz="3200" dirty="0"/>
          </a:p>
        </p:txBody>
      </p:sp>
    </p:spTree>
    <p:extLst>
      <p:ext uri="{BB962C8B-B14F-4D97-AF65-F5344CB8AC3E}">
        <p14:creationId xmlns:p14="http://schemas.microsoft.com/office/powerpoint/2010/main" val="3233391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53764-767A-49E5-BB62-720AAEB1554D}"/>
              </a:ext>
            </a:extLst>
          </p:cNvPr>
          <p:cNvSpPr>
            <a:spLocks noGrp="1"/>
          </p:cNvSpPr>
          <p:nvPr>
            <p:ph type="title"/>
          </p:nvPr>
        </p:nvSpPr>
        <p:spPr/>
        <p:txBody>
          <a:bodyPr/>
          <a:lstStyle/>
          <a:p>
            <a:r>
              <a:rPr lang="en-US" dirty="0"/>
              <a:t>PRINSIP-PRISIP ETIKA</a:t>
            </a:r>
            <a:endParaRPr lang="en-US" sz="2800" b="1" dirty="0"/>
          </a:p>
        </p:txBody>
      </p:sp>
      <p:sp>
        <p:nvSpPr>
          <p:cNvPr id="3" name="TextBox 2">
            <a:extLst>
              <a:ext uri="{FF2B5EF4-FFF2-40B4-BE49-F238E27FC236}">
                <a16:creationId xmlns:a16="http://schemas.microsoft.com/office/drawing/2014/main" id="{B77FF3BA-F181-40BE-9433-55AFCF16F213}"/>
              </a:ext>
            </a:extLst>
          </p:cNvPr>
          <p:cNvSpPr txBox="1"/>
          <p:nvPr/>
        </p:nvSpPr>
        <p:spPr>
          <a:xfrm>
            <a:off x="1721223" y="2622176"/>
            <a:ext cx="8417859" cy="2554545"/>
          </a:xfrm>
          <a:prstGeom prst="rect">
            <a:avLst/>
          </a:prstGeom>
          <a:noFill/>
        </p:spPr>
        <p:txBody>
          <a:bodyPr wrap="square" rtlCol="0">
            <a:spAutoFit/>
          </a:bodyPr>
          <a:lstStyle/>
          <a:p>
            <a:pPr marL="285750" indent="-285750">
              <a:buFont typeface="Wingdings" panose="05000000000000000000" pitchFamily="2" charset="2"/>
              <a:buChar char="q"/>
            </a:pPr>
            <a:r>
              <a:rPr lang="en-US" sz="3200" dirty="0" err="1"/>
              <a:t>Penghormatan</a:t>
            </a:r>
            <a:r>
              <a:rPr lang="en-US" sz="3200" dirty="0"/>
              <a:t> </a:t>
            </a:r>
            <a:r>
              <a:rPr lang="en-US" sz="3200" dirty="0" err="1"/>
              <a:t>terhadap</a:t>
            </a:r>
            <a:r>
              <a:rPr lang="en-US" sz="3200" dirty="0"/>
              <a:t> </a:t>
            </a:r>
            <a:r>
              <a:rPr lang="en-US" sz="3200" dirty="0" err="1"/>
              <a:t>martabat</a:t>
            </a:r>
            <a:r>
              <a:rPr lang="en-US" sz="3200" dirty="0"/>
              <a:t> </a:t>
            </a:r>
            <a:r>
              <a:rPr lang="en-US" sz="3200" dirty="0" err="1"/>
              <a:t>manusia</a:t>
            </a:r>
            <a:endParaRPr lang="en-US" sz="3200" dirty="0"/>
          </a:p>
          <a:p>
            <a:pPr marL="285750" indent="-285750">
              <a:buFont typeface="Wingdings" panose="05000000000000000000" pitchFamily="2" charset="2"/>
              <a:buChar char="q"/>
            </a:pPr>
            <a:r>
              <a:rPr lang="en-US" sz="3200" dirty="0" err="1"/>
              <a:t>Kepedulian</a:t>
            </a:r>
            <a:r>
              <a:rPr lang="en-US" sz="3200" dirty="0"/>
              <a:t> yang </a:t>
            </a:r>
            <a:r>
              <a:rPr lang="en-US" sz="3200" dirty="0" err="1"/>
              <a:t>bertanggung</a:t>
            </a:r>
            <a:r>
              <a:rPr lang="en-US" sz="3200" dirty="0"/>
              <a:t> </a:t>
            </a:r>
            <a:r>
              <a:rPr lang="en-US" sz="3200" dirty="0" err="1"/>
              <a:t>jawab</a:t>
            </a:r>
            <a:endParaRPr lang="en-US" sz="3200" dirty="0"/>
          </a:p>
          <a:p>
            <a:pPr marL="285750" indent="-285750">
              <a:buFont typeface="Wingdings" panose="05000000000000000000" pitchFamily="2" charset="2"/>
              <a:buChar char="q"/>
            </a:pPr>
            <a:r>
              <a:rPr lang="en-US" sz="3200" dirty="0" err="1"/>
              <a:t>Integritas</a:t>
            </a:r>
            <a:r>
              <a:rPr lang="en-US" sz="3200" dirty="0"/>
              <a:t> </a:t>
            </a:r>
            <a:r>
              <a:rPr lang="en-US" sz="3200" dirty="0" err="1"/>
              <a:t>dalam</a:t>
            </a:r>
            <a:r>
              <a:rPr lang="en-US" sz="3200" dirty="0"/>
              <a:t> </a:t>
            </a:r>
            <a:r>
              <a:rPr lang="en-US" sz="3200" dirty="0" err="1"/>
              <a:t>hubungan</a:t>
            </a:r>
            <a:r>
              <a:rPr lang="en-US" sz="3200" dirty="0"/>
              <a:t> yang </a:t>
            </a:r>
            <a:r>
              <a:rPr lang="en-US" sz="3200" dirty="0" err="1"/>
              <a:t>dijalin</a:t>
            </a:r>
            <a:endParaRPr lang="en-US" sz="3200" dirty="0"/>
          </a:p>
          <a:p>
            <a:pPr marL="285750" indent="-285750">
              <a:buFont typeface="Wingdings" panose="05000000000000000000" pitchFamily="2" charset="2"/>
              <a:buChar char="q"/>
            </a:pPr>
            <a:r>
              <a:rPr lang="en-US" sz="3200" dirty="0" err="1"/>
              <a:t>Tanggung</a:t>
            </a:r>
            <a:r>
              <a:rPr lang="en-US" sz="3200" dirty="0"/>
              <a:t> </a:t>
            </a:r>
            <a:r>
              <a:rPr lang="en-US" sz="3200" dirty="0" err="1"/>
              <a:t>jawab</a:t>
            </a:r>
            <a:r>
              <a:rPr lang="en-US" sz="3200" dirty="0"/>
              <a:t> pada </a:t>
            </a:r>
            <a:r>
              <a:rPr lang="en-US" sz="3200" dirty="0" err="1"/>
              <a:t>masyarakat</a:t>
            </a:r>
            <a:endParaRPr lang="en-US" sz="3200" dirty="0"/>
          </a:p>
          <a:p>
            <a:endParaRPr lang="en-US" sz="3200" dirty="0"/>
          </a:p>
        </p:txBody>
      </p:sp>
    </p:spTree>
    <p:extLst>
      <p:ext uri="{BB962C8B-B14F-4D97-AF65-F5344CB8AC3E}">
        <p14:creationId xmlns:p14="http://schemas.microsoft.com/office/powerpoint/2010/main" val="42500331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B508A-3BE4-4A9C-8D07-7CD8FCA4CF1F}"/>
              </a:ext>
            </a:extLst>
          </p:cNvPr>
          <p:cNvSpPr>
            <a:spLocks noGrp="1"/>
          </p:cNvSpPr>
          <p:nvPr>
            <p:ph type="title"/>
          </p:nvPr>
        </p:nvSpPr>
        <p:spPr/>
        <p:txBody>
          <a:bodyPr/>
          <a:lstStyle/>
          <a:p>
            <a:r>
              <a:rPr lang="en-US" dirty="0" err="1"/>
              <a:t>Sistematika</a:t>
            </a:r>
            <a:r>
              <a:rPr lang="en-US" dirty="0"/>
              <a:t> Bab I</a:t>
            </a:r>
            <a:br>
              <a:rPr lang="en-US" dirty="0"/>
            </a:br>
            <a:r>
              <a:rPr lang="en-US" dirty="0" err="1"/>
              <a:t>Penelitian</a:t>
            </a:r>
            <a:endParaRPr lang="en-US" dirty="0"/>
          </a:p>
        </p:txBody>
      </p:sp>
      <p:sp>
        <p:nvSpPr>
          <p:cNvPr id="4" name="Rectangle 3">
            <a:extLst>
              <a:ext uri="{FF2B5EF4-FFF2-40B4-BE49-F238E27FC236}">
                <a16:creationId xmlns:a16="http://schemas.microsoft.com/office/drawing/2014/main" id="{0A9C0659-258B-45EA-9710-F9FBEE78A6BB}"/>
              </a:ext>
            </a:extLst>
          </p:cNvPr>
          <p:cNvSpPr/>
          <p:nvPr/>
        </p:nvSpPr>
        <p:spPr>
          <a:xfrm>
            <a:off x="2015069" y="1636398"/>
            <a:ext cx="633054" cy="949582"/>
          </a:xfrm>
          <a:prstGeom prst="rect">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4">
              <a:tint val="50000"/>
              <a:hueOff val="853330"/>
              <a:satOff val="33212"/>
              <a:lumOff val="4092"/>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4933459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45DE5A-CF8D-44C3-8839-7A642C653DCE}"/>
              </a:ext>
            </a:extLst>
          </p:cNvPr>
          <p:cNvSpPr/>
          <p:nvPr/>
        </p:nvSpPr>
        <p:spPr>
          <a:xfrm>
            <a:off x="1891552" y="1815353"/>
            <a:ext cx="3245225" cy="1446550"/>
          </a:xfrm>
          <a:prstGeom prst="rect">
            <a:avLst/>
          </a:prstGeom>
        </p:spPr>
        <p:txBody>
          <a:bodyPr wrap="square">
            <a:spAutoFit/>
          </a:bodyPr>
          <a:lstStyle/>
          <a:p>
            <a:pPr algn="r"/>
            <a:r>
              <a:rPr lang="en-US" sz="4400" dirty="0">
                <a:latin typeface="Impact" pitchFamily="34" charset="0"/>
              </a:rPr>
              <a:t>Bab I </a:t>
            </a:r>
            <a:r>
              <a:rPr lang="en-US" sz="4400" dirty="0" err="1">
                <a:latin typeface="Impact" pitchFamily="34" charset="0"/>
              </a:rPr>
              <a:t>Pendahuluan</a:t>
            </a:r>
            <a:endParaRPr lang="en-US" sz="4400" dirty="0"/>
          </a:p>
        </p:txBody>
      </p:sp>
      <p:sp>
        <p:nvSpPr>
          <p:cNvPr id="3" name="Content Placeholder 2">
            <a:extLst>
              <a:ext uri="{FF2B5EF4-FFF2-40B4-BE49-F238E27FC236}">
                <a16:creationId xmlns:a16="http://schemas.microsoft.com/office/drawing/2014/main" id="{E79BD5B5-95C8-4651-862C-284FBDA6D2CD}"/>
              </a:ext>
            </a:extLst>
          </p:cNvPr>
          <p:cNvSpPr>
            <a:spLocks noGrp="1"/>
          </p:cNvSpPr>
          <p:nvPr/>
        </p:nvSpPr>
        <p:spPr bwMode="auto">
          <a:xfrm>
            <a:off x="5149329" y="1815353"/>
            <a:ext cx="5151119" cy="3971194"/>
          </a:xfrm>
          <a:prstGeom prst="rect">
            <a:avLst/>
          </a:prstGeom>
          <a:solidFill>
            <a:schemeClr val="accent4">
              <a:lumMod val="60000"/>
              <a:lumOff val="40000"/>
            </a:schemeClr>
          </a:solidFill>
          <a:ln>
            <a:noFill/>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rmAutofit/>
          </a:bodyPr>
          <a:lstStyle>
            <a:lvl1pPr marL="342900" indent="-342900" algn="l" rtl="0" eaLnBrk="1" fontAlgn="base" hangingPunct="1">
              <a:spcBef>
                <a:spcPct val="20000"/>
              </a:spcBef>
              <a:spcAft>
                <a:spcPct val="0"/>
              </a:spcAft>
              <a:buChar char="•"/>
              <a:defRPr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0" indent="0">
              <a:buNone/>
            </a:pPr>
            <a:r>
              <a:rPr lang="en-US" sz="2800" b="1" dirty="0" err="1"/>
              <a:t>Sistematika</a:t>
            </a:r>
            <a:r>
              <a:rPr lang="en-US" sz="2800" b="1" dirty="0"/>
              <a:t> </a:t>
            </a:r>
            <a:r>
              <a:rPr lang="en-US" sz="2800" b="1" dirty="0" err="1"/>
              <a:t>bagian</a:t>
            </a:r>
            <a:r>
              <a:rPr lang="en-US" sz="2800" b="1" dirty="0"/>
              <a:t> :</a:t>
            </a:r>
          </a:p>
          <a:p>
            <a:pPr marL="0" indent="0">
              <a:buNone/>
            </a:pPr>
            <a:r>
              <a:rPr lang="en-US" sz="2800" b="1" dirty="0"/>
              <a:t>1.1 </a:t>
            </a:r>
            <a:r>
              <a:rPr lang="en-US" sz="2800" b="1" dirty="0" err="1"/>
              <a:t>Latar</a:t>
            </a:r>
            <a:r>
              <a:rPr lang="en-US" sz="2800" b="1" dirty="0"/>
              <a:t> </a:t>
            </a:r>
            <a:r>
              <a:rPr lang="en-US" sz="2800" b="1" dirty="0" err="1"/>
              <a:t>Belakang</a:t>
            </a:r>
            <a:r>
              <a:rPr lang="en-US" sz="2800" b="1" dirty="0"/>
              <a:t> </a:t>
            </a:r>
            <a:r>
              <a:rPr lang="en-US" sz="2800" b="1" dirty="0" err="1"/>
              <a:t>Masalah</a:t>
            </a:r>
            <a:endParaRPr lang="en-US" sz="2800" b="1" dirty="0"/>
          </a:p>
          <a:p>
            <a:pPr marL="0" indent="0">
              <a:buNone/>
            </a:pPr>
            <a:r>
              <a:rPr lang="en-US" sz="2800" b="1" dirty="0"/>
              <a:t>1.2 </a:t>
            </a:r>
            <a:r>
              <a:rPr lang="en-US" sz="2800" b="1" dirty="0" err="1"/>
              <a:t>Identifikasi</a:t>
            </a:r>
            <a:r>
              <a:rPr lang="en-US" sz="2800" b="1" dirty="0"/>
              <a:t> </a:t>
            </a:r>
            <a:r>
              <a:rPr lang="en-US" sz="2800" b="1" dirty="0" err="1"/>
              <a:t>Masalah</a:t>
            </a:r>
            <a:endParaRPr lang="en-US" sz="2800" b="1" dirty="0"/>
          </a:p>
          <a:p>
            <a:pPr marL="0" indent="0">
              <a:buNone/>
            </a:pPr>
            <a:r>
              <a:rPr lang="en-US" sz="2800" b="1" dirty="0"/>
              <a:t>1.3 </a:t>
            </a:r>
            <a:r>
              <a:rPr lang="en-US" sz="2800" b="1" dirty="0" err="1"/>
              <a:t>Rumusan</a:t>
            </a:r>
            <a:r>
              <a:rPr lang="en-US" sz="2800" b="1" dirty="0"/>
              <a:t> </a:t>
            </a:r>
            <a:r>
              <a:rPr lang="en-US" sz="2800" b="1" dirty="0" err="1"/>
              <a:t>Masalah</a:t>
            </a:r>
            <a:endParaRPr lang="en-US" sz="2800" b="1" dirty="0"/>
          </a:p>
          <a:p>
            <a:pPr marL="0" indent="0">
              <a:buNone/>
            </a:pPr>
            <a:r>
              <a:rPr lang="en-US" sz="2800" b="1" dirty="0"/>
              <a:t>1.4 </a:t>
            </a:r>
            <a:r>
              <a:rPr lang="en-US" sz="2800" b="1" dirty="0" err="1"/>
              <a:t>Tujuan</a:t>
            </a:r>
            <a:r>
              <a:rPr lang="en-US" sz="2800" b="1" dirty="0"/>
              <a:t> </a:t>
            </a:r>
            <a:r>
              <a:rPr lang="en-US" sz="2800" b="1" dirty="0" err="1"/>
              <a:t>Penelitian</a:t>
            </a:r>
            <a:endParaRPr lang="en-US" sz="2800" b="1" dirty="0"/>
          </a:p>
          <a:p>
            <a:pPr marL="0" indent="0">
              <a:buNone/>
            </a:pPr>
            <a:r>
              <a:rPr lang="en-US" sz="2800" b="1" dirty="0"/>
              <a:t>1.5 </a:t>
            </a:r>
            <a:r>
              <a:rPr lang="en-US" sz="2800" b="1" dirty="0" err="1"/>
              <a:t>Signifikansi</a:t>
            </a:r>
            <a:r>
              <a:rPr lang="en-US" sz="2800" b="1" dirty="0"/>
              <a:t> </a:t>
            </a:r>
            <a:r>
              <a:rPr lang="en-US" sz="2800" b="1" dirty="0" err="1"/>
              <a:t>Penelitian</a:t>
            </a:r>
            <a:endParaRPr lang="en-US" sz="2800" b="1" dirty="0"/>
          </a:p>
          <a:p>
            <a:pPr marL="0" indent="0">
              <a:buNone/>
            </a:pPr>
            <a:r>
              <a:rPr lang="en-US" sz="2800" b="1" dirty="0"/>
              <a:t>1.6 </a:t>
            </a:r>
            <a:r>
              <a:rPr lang="en-US" sz="2800" b="1" dirty="0" err="1"/>
              <a:t>Sistematika</a:t>
            </a:r>
            <a:r>
              <a:rPr lang="en-US" sz="2800" b="1" dirty="0"/>
              <a:t> </a:t>
            </a:r>
            <a:r>
              <a:rPr lang="en-US" sz="2800" b="1" dirty="0" err="1"/>
              <a:t>Penulisan</a:t>
            </a:r>
            <a:r>
              <a:rPr lang="en-US" sz="2800" b="1" dirty="0"/>
              <a:t> </a:t>
            </a:r>
          </a:p>
        </p:txBody>
      </p:sp>
    </p:spTree>
    <p:extLst>
      <p:ext uri="{BB962C8B-B14F-4D97-AF65-F5344CB8AC3E}">
        <p14:creationId xmlns:p14="http://schemas.microsoft.com/office/powerpoint/2010/main" val="3900687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45DE5A-CF8D-44C3-8839-7A642C653DCE}"/>
              </a:ext>
            </a:extLst>
          </p:cNvPr>
          <p:cNvSpPr/>
          <p:nvPr/>
        </p:nvSpPr>
        <p:spPr>
          <a:xfrm>
            <a:off x="6938684" y="1643499"/>
            <a:ext cx="3245225" cy="769441"/>
          </a:xfrm>
          <a:prstGeom prst="rect">
            <a:avLst/>
          </a:prstGeom>
        </p:spPr>
        <p:txBody>
          <a:bodyPr wrap="square">
            <a:spAutoFit/>
          </a:bodyPr>
          <a:lstStyle/>
          <a:p>
            <a:pPr algn="r"/>
            <a:r>
              <a:rPr lang="en-US" sz="4400" dirty="0" err="1">
                <a:latin typeface="Impact" pitchFamily="34" charset="0"/>
              </a:rPr>
              <a:t>Pendahuluan</a:t>
            </a:r>
            <a:endParaRPr lang="en-US" sz="4400" dirty="0"/>
          </a:p>
        </p:txBody>
      </p:sp>
      <p:sp>
        <p:nvSpPr>
          <p:cNvPr id="3" name="Content Placeholder 2">
            <a:extLst>
              <a:ext uri="{FF2B5EF4-FFF2-40B4-BE49-F238E27FC236}">
                <a16:creationId xmlns:a16="http://schemas.microsoft.com/office/drawing/2014/main" id="{E79BD5B5-95C8-4651-862C-284FBDA6D2CD}"/>
              </a:ext>
            </a:extLst>
          </p:cNvPr>
          <p:cNvSpPr>
            <a:spLocks noGrp="1"/>
          </p:cNvSpPr>
          <p:nvPr/>
        </p:nvSpPr>
        <p:spPr bwMode="auto">
          <a:xfrm>
            <a:off x="1787565" y="1643499"/>
            <a:ext cx="5151119" cy="3971194"/>
          </a:xfrm>
          <a:prstGeom prst="rect">
            <a:avLst/>
          </a:prstGeom>
          <a:solidFill>
            <a:schemeClr val="accent4">
              <a:lumMod val="60000"/>
              <a:lumOff val="40000"/>
            </a:schemeClr>
          </a:solidFill>
          <a:ln>
            <a:noFill/>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rmAutofit/>
          </a:bodyPr>
          <a:lstStyle>
            <a:lvl1pPr marL="342900" indent="-342900" algn="l" rtl="0" eaLnBrk="1" fontAlgn="base" hangingPunct="1">
              <a:spcBef>
                <a:spcPct val="20000"/>
              </a:spcBef>
              <a:spcAft>
                <a:spcPct val="0"/>
              </a:spcAft>
              <a:buChar char="•"/>
              <a:defRPr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r>
              <a:rPr lang="en-US" sz="2400" b="1" dirty="0" err="1"/>
              <a:t>Bagian</a:t>
            </a:r>
            <a:r>
              <a:rPr lang="en-US" sz="2400" b="1" dirty="0"/>
              <a:t> </a:t>
            </a:r>
            <a:r>
              <a:rPr lang="en-US" sz="2400" b="1" dirty="0" err="1"/>
              <a:t>informasi</a:t>
            </a:r>
            <a:r>
              <a:rPr lang="en-US" sz="2400" b="1" dirty="0"/>
              <a:t> </a:t>
            </a:r>
            <a:r>
              <a:rPr lang="en-US" sz="2400" b="1" dirty="0" err="1"/>
              <a:t>awal</a:t>
            </a:r>
            <a:r>
              <a:rPr lang="en-US" sz="2400" b="1" dirty="0"/>
              <a:t> </a:t>
            </a:r>
            <a:r>
              <a:rPr lang="en-US" sz="2400" b="1" dirty="0" err="1"/>
              <a:t>penelitian</a:t>
            </a:r>
            <a:endParaRPr lang="en-US" sz="2400" b="1" dirty="0"/>
          </a:p>
          <a:p>
            <a:r>
              <a:rPr lang="en-US" sz="2400" b="1" dirty="0" err="1"/>
              <a:t>Penjelasan</a:t>
            </a:r>
            <a:r>
              <a:rPr lang="en-US" sz="2400" b="1" dirty="0"/>
              <a:t> </a:t>
            </a:r>
            <a:r>
              <a:rPr lang="en-US" sz="2400" b="1" dirty="0" err="1"/>
              <a:t>isu</a:t>
            </a:r>
            <a:r>
              <a:rPr lang="en-US" sz="2400" b="1" dirty="0"/>
              <a:t>/</a:t>
            </a:r>
            <a:r>
              <a:rPr lang="en-US" sz="2400" b="1" dirty="0" err="1"/>
              <a:t>topik</a:t>
            </a:r>
            <a:r>
              <a:rPr lang="en-US" sz="2400" b="1" dirty="0"/>
              <a:t> </a:t>
            </a:r>
            <a:r>
              <a:rPr lang="en-US" sz="2400" b="1" dirty="0" err="1"/>
              <a:t>penelitian</a:t>
            </a:r>
            <a:endParaRPr lang="en-US" sz="2400" b="1" dirty="0"/>
          </a:p>
          <a:p>
            <a:r>
              <a:rPr lang="en-US" sz="2400" b="1" dirty="0" err="1"/>
              <a:t>Fungsinya</a:t>
            </a:r>
            <a:r>
              <a:rPr lang="en-US" sz="2400" b="1" dirty="0"/>
              <a:t> </a:t>
            </a:r>
            <a:r>
              <a:rPr lang="en-US" sz="2400" b="1" dirty="0" err="1"/>
              <a:t>untuk</a:t>
            </a:r>
            <a:r>
              <a:rPr lang="en-US" sz="2400" b="1" dirty="0"/>
              <a:t> :</a:t>
            </a:r>
          </a:p>
          <a:p>
            <a:pPr lvl="1"/>
            <a:r>
              <a:rPr lang="en-US" sz="2400" b="1" dirty="0" err="1"/>
              <a:t>Penarik</a:t>
            </a:r>
            <a:r>
              <a:rPr lang="en-US" sz="2400" b="1" dirty="0"/>
              <a:t> </a:t>
            </a:r>
            <a:r>
              <a:rPr lang="en-US" sz="2400" b="1" dirty="0" err="1"/>
              <a:t>Perhatian</a:t>
            </a:r>
            <a:endParaRPr lang="en-US" sz="2400" b="1" dirty="0"/>
          </a:p>
          <a:p>
            <a:pPr lvl="1"/>
            <a:r>
              <a:rPr lang="en-US" sz="2400" b="1" dirty="0" err="1"/>
              <a:t>Masalah</a:t>
            </a:r>
            <a:r>
              <a:rPr lang="en-US" sz="2400" b="1" dirty="0"/>
              <a:t> </a:t>
            </a:r>
            <a:r>
              <a:rPr lang="en-US" sz="2400" b="1" dirty="0" err="1"/>
              <a:t>Penelitian</a:t>
            </a:r>
            <a:endParaRPr lang="en-US" sz="2400" b="1" dirty="0"/>
          </a:p>
          <a:p>
            <a:pPr lvl="1"/>
            <a:r>
              <a:rPr lang="en-US" sz="2400" b="1" dirty="0" err="1"/>
              <a:t>Posisi</a:t>
            </a:r>
            <a:r>
              <a:rPr lang="en-US" sz="2400" b="1" dirty="0"/>
              <a:t> </a:t>
            </a:r>
            <a:r>
              <a:rPr lang="en-US" sz="2400" b="1" dirty="0" err="1"/>
              <a:t>Penelitian</a:t>
            </a:r>
            <a:endParaRPr lang="en-US" sz="2400" b="1" dirty="0"/>
          </a:p>
          <a:p>
            <a:pPr lvl="1"/>
            <a:r>
              <a:rPr lang="en-US" sz="2400" b="1" dirty="0" err="1"/>
              <a:t>Menjangkau</a:t>
            </a:r>
            <a:r>
              <a:rPr lang="en-US" sz="2400" b="1" dirty="0"/>
              <a:t> </a:t>
            </a:r>
            <a:r>
              <a:rPr lang="en-US" sz="2400" b="1" dirty="0" err="1"/>
              <a:t>Audiens</a:t>
            </a:r>
            <a:endParaRPr lang="en-US" sz="2400" b="1" dirty="0"/>
          </a:p>
        </p:txBody>
      </p:sp>
    </p:spTree>
    <p:extLst>
      <p:ext uri="{BB962C8B-B14F-4D97-AF65-F5344CB8AC3E}">
        <p14:creationId xmlns:p14="http://schemas.microsoft.com/office/powerpoint/2010/main" val="8481848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276381-8026-420E-AFA9-6BF136BDB59F}"/>
              </a:ext>
            </a:extLst>
          </p:cNvPr>
          <p:cNvSpPr/>
          <p:nvPr/>
        </p:nvSpPr>
        <p:spPr>
          <a:xfrm>
            <a:off x="1169895" y="2705723"/>
            <a:ext cx="3697942" cy="1446550"/>
          </a:xfrm>
          <a:prstGeom prst="rect">
            <a:avLst/>
          </a:prstGeom>
        </p:spPr>
        <p:txBody>
          <a:bodyPr wrap="square">
            <a:spAutoFit/>
          </a:bodyPr>
          <a:lstStyle/>
          <a:p>
            <a:pPr algn="r"/>
            <a:r>
              <a:rPr lang="en-US" sz="4400" dirty="0" err="1">
                <a:solidFill>
                  <a:srgbClr val="FFC000"/>
                </a:solidFill>
                <a:latin typeface="Impact" pitchFamily="34" charset="0"/>
              </a:rPr>
              <a:t>Latar</a:t>
            </a:r>
            <a:r>
              <a:rPr lang="en-US" sz="4400" dirty="0">
                <a:solidFill>
                  <a:srgbClr val="FFC000"/>
                </a:solidFill>
                <a:latin typeface="Impact" pitchFamily="34" charset="0"/>
              </a:rPr>
              <a:t> </a:t>
            </a:r>
            <a:r>
              <a:rPr lang="en-US" sz="4400" dirty="0" err="1">
                <a:solidFill>
                  <a:srgbClr val="FFC000"/>
                </a:solidFill>
                <a:latin typeface="Impact" pitchFamily="34" charset="0"/>
              </a:rPr>
              <a:t>Belakang</a:t>
            </a:r>
            <a:r>
              <a:rPr lang="en-US" sz="4400" dirty="0">
                <a:solidFill>
                  <a:srgbClr val="FFC000"/>
                </a:solidFill>
                <a:latin typeface="Impact" pitchFamily="34" charset="0"/>
              </a:rPr>
              <a:t> </a:t>
            </a:r>
            <a:r>
              <a:rPr lang="en-US" sz="4400" dirty="0" err="1">
                <a:solidFill>
                  <a:srgbClr val="FFC000"/>
                </a:solidFill>
                <a:latin typeface="Impact" pitchFamily="34" charset="0"/>
              </a:rPr>
              <a:t>Masalah</a:t>
            </a:r>
            <a:endParaRPr lang="en-US" sz="4400" dirty="0">
              <a:solidFill>
                <a:srgbClr val="FFC000"/>
              </a:solidFill>
            </a:endParaRPr>
          </a:p>
        </p:txBody>
      </p:sp>
      <p:sp>
        <p:nvSpPr>
          <p:cNvPr id="3" name="Content Placeholder 2">
            <a:extLst>
              <a:ext uri="{FF2B5EF4-FFF2-40B4-BE49-F238E27FC236}">
                <a16:creationId xmlns:a16="http://schemas.microsoft.com/office/drawing/2014/main" id="{8F1A53E3-8E99-4429-9B4B-F6C4AEAFA738}"/>
              </a:ext>
            </a:extLst>
          </p:cNvPr>
          <p:cNvSpPr>
            <a:spLocks noGrp="1"/>
          </p:cNvSpPr>
          <p:nvPr/>
        </p:nvSpPr>
        <p:spPr bwMode="auto">
          <a:xfrm>
            <a:off x="4867837" y="833715"/>
            <a:ext cx="6370434" cy="5190565"/>
          </a:xfrm>
          <a:prstGeom prst="rect">
            <a:avLst/>
          </a:prstGeom>
          <a:solidFill>
            <a:schemeClr val="accent4">
              <a:lumMod val="60000"/>
              <a:lumOff val="40000"/>
            </a:schemeClr>
          </a:solidFill>
          <a:ln>
            <a:noFill/>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r>
              <a:rPr lang="en-US" sz="2800" dirty="0" err="1"/>
              <a:t>Uraian</a:t>
            </a:r>
            <a:r>
              <a:rPr lang="en-US" sz="2800" dirty="0"/>
              <a:t> </a:t>
            </a:r>
            <a:r>
              <a:rPr lang="en-US" sz="2800" dirty="0" err="1"/>
              <a:t>sistematik</a:t>
            </a:r>
            <a:r>
              <a:rPr lang="en-US" sz="2800" dirty="0"/>
              <a:t> </a:t>
            </a:r>
            <a:r>
              <a:rPr lang="en-US" sz="2800" b="1" dirty="0" err="1"/>
              <a:t>fenomena</a:t>
            </a:r>
            <a:r>
              <a:rPr lang="en-US" sz="2800" dirty="0"/>
              <a:t> dan </a:t>
            </a:r>
            <a:r>
              <a:rPr lang="en-US" sz="2800" b="1" dirty="0" err="1"/>
              <a:t>urgensi</a:t>
            </a:r>
            <a:r>
              <a:rPr lang="en-US" sz="2800" dirty="0"/>
              <a:t> </a:t>
            </a:r>
            <a:r>
              <a:rPr lang="en-US" sz="2800" b="1" dirty="0" err="1"/>
              <a:t>masalah</a:t>
            </a:r>
            <a:r>
              <a:rPr lang="en-US" sz="2800" dirty="0"/>
              <a:t> </a:t>
            </a:r>
          </a:p>
          <a:p>
            <a:r>
              <a:rPr lang="en-US" sz="2800" dirty="0"/>
              <a:t>Isi </a:t>
            </a:r>
            <a:r>
              <a:rPr lang="en-US" sz="2800" dirty="0" err="1"/>
              <a:t>Latar</a:t>
            </a:r>
            <a:r>
              <a:rPr lang="en-US" sz="2800" dirty="0"/>
              <a:t> </a:t>
            </a:r>
            <a:r>
              <a:rPr lang="en-US" sz="2800" dirty="0" err="1"/>
              <a:t>Belakang</a:t>
            </a:r>
            <a:r>
              <a:rPr lang="en-US" sz="2800" dirty="0"/>
              <a:t> </a:t>
            </a:r>
            <a:r>
              <a:rPr lang="en-US" sz="2800" dirty="0" err="1"/>
              <a:t>Masalah</a:t>
            </a:r>
            <a:r>
              <a:rPr lang="en-US" sz="2800" dirty="0"/>
              <a:t> :</a:t>
            </a:r>
          </a:p>
          <a:p>
            <a:pPr lvl="1"/>
            <a:r>
              <a:rPr lang="en-US" dirty="0" err="1"/>
              <a:t>Alasan</a:t>
            </a:r>
            <a:r>
              <a:rPr lang="en-US" dirty="0"/>
              <a:t> </a:t>
            </a:r>
            <a:r>
              <a:rPr lang="en-US" dirty="0" err="1"/>
              <a:t>esensial</a:t>
            </a:r>
            <a:r>
              <a:rPr lang="en-US" dirty="0"/>
              <a:t> dan </a:t>
            </a:r>
            <a:r>
              <a:rPr lang="en-US" dirty="0" err="1"/>
              <a:t>rasional</a:t>
            </a:r>
            <a:r>
              <a:rPr lang="en-US" dirty="0"/>
              <a:t> </a:t>
            </a:r>
            <a:r>
              <a:rPr lang="en-US" dirty="0" err="1"/>
              <a:t>penelitian</a:t>
            </a:r>
            <a:endParaRPr lang="en-US" dirty="0"/>
          </a:p>
          <a:p>
            <a:pPr lvl="1"/>
            <a:r>
              <a:rPr lang="en-US" dirty="0" err="1"/>
              <a:t>Gejala</a:t>
            </a:r>
            <a:r>
              <a:rPr lang="en-US" dirty="0"/>
              <a:t> </a:t>
            </a:r>
            <a:r>
              <a:rPr lang="en-US" dirty="0" err="1"/>
              <a:t>kesenjangan</a:t>
            </a:r>
            <a:endParaRPr lang="en-US" dirty="0"/>
          </a:p>
          <a:p>
            <a:pPr lvl="1"/>
            <a:r>
              <a:rPr lang="en-US" dirty="0" err="1"/>
              <a:t>Kompleksitas</a:t>
            </a:r>
            <a:r>
              <a:rPr lang="en-US" dirty="0"/>
              <a:t> dan </a:t>
            </a:r>
            <a:r>
              <a:rPr lang="en-US" dirty="0" err="1"/>
              <a:t>potensi</a:t>
            </a:r>
            <a:r>
              <a:rPr lang="en-US" dirty="0"/>
              <a:t> </a:t>
            </a:r>
            <a:r>
              <a:rPr lang="en-US" dirty="0" err="1"/>
              <a:t>masalah</a:t>
            </a:r>
            <a:endParaRPr lang="en-US" dirty="0"/>
          </a:p>
          <a:p>
            <a:pPr lvl="1"/>
            <a:r>
              <a:rPr lang="en-US" dirty="0" err="1"/>
              <a:t>Fakta</a:t>
            </a:r>
            <a:r>
              <a:rPr lang="en-US" dirty="0"/>
              <a:t>, data, </a:t>
            </a:r>
            <a:r>
              <a:rPr lang="en-US" dirty="0" err="1"/>
              <a:t>referensi</a:t>
            </a:r>
            <a:r>
              <a:rPr lang="en-US" dirty="0"/>
              <a:t> dan </a:t>
            </a:r>
            <a:r>
              <a:rPr lang="en-US" dirty="0" err="1"/>
              <a:t>temuan</a:t>
            </a:r>
            <a:r>
              <a:rPr lang="en-US" dirty="0"/>
              <a:t> </a:t>
            </a:r>
            <a:r>
              <a:rPr lang="en-US" dirty="0" err="1"/>
              <a:t>sebelumnya</a:t>
            </a:r>
            <a:endParaRPr lang="en-US" dirty="0"/>
          </a:p>
          <a:p>
            <a:pPr lvl="1"/>
            <a:r>
              <a:rPr lang="en-US" dirty="0" err="1"/>
              <a:t>Pendekatan</a:t>
            </a:r>
            <a:r>
              <a:rPr lang="en-US" dirty="0"/>
              <a:t> </a:t>
            </a:r>
            <a:r>
              <a:rPr lang="en-US" dirty="0" err="1"/>
              <a:t>mengatasi</a:t>
            </a:r>
            <a:r>
              <a:rPr lang="en-US" dirty="0"/>
              <a:t> </a:t>
            </a:r>
            <a:r>
              <a:rPr lang="en-US" dirty="0" err="1"/>
              <a:t>masalah</a:t>
            </a:r>
            <a:endParaRPr lang="en-US" dirty="0"/>
          </a:p>
          <a:p>
            <a:pPr lvl="1"/>
            <a:r>
              <a:rPr lang="en-US" dirty="0" err="1"/>
              <a:t>Posisi</a:t>
            </a:r>
            <a:r>
              <a:rPr lang="en-US" dirty="0"/>
              <a:t> </a:t>
            </a:r>
            <a:r>
              <a:rPr lang="en-US" dirty="0" err="1"/>
              <a:t>masalah</a:t>
            </a:r>
            <a:r>
              <a:rPr lang="en-US" dirty="0"/>
              <a:t> </a:t>
            </a:r>
            <a:r>
              <a:rPr lang="en-US" dirty="0" err="1"/>
              <a:t>dalam</a:t>
            </a:r>
            <a:r>
              <a:rPr lang="en-US" dirty="0"/>
              <a:t> </a:t>
            </a:r>
            <a:r>
              <a:rPr lang="en-US" dirty="0" err="1"/>
              <a:t>ruang</a:t>
            </a:r>
            <a:r>
              <a:rPr lang="en-US" dirty="0"/>
              <a:t> </a:t>
            </a:r>
            <a:r>
              <a:rPr lang="en-US" dirty="0" err="1"/>
              <a:t>lingkup</a:t>
            </a:r>
            <a:r>
              <a:rPr lang="en-US" dirty="0"/>
              <a:t> </a:t>
            </a:r>
            <a:r>
              <a:rPr lang="en-US" dirty="0" err="1"/>
              <a:t>studi</a:t>
            </a:r>
            <a:r>
              <a:rPr lang="en-US" dirty="0"/>
              <a:t> </a:t>
            </a:r>
            <a:endParaRPr lang="en-US" b="1" dirty="0"/>
          </a:p>
        </p:txBody>
      </p:sp>
    </p:spTree>
    <p:extLst>
      <p:ext uri="{BB962C8B-B14F-4D97-AF65-F5344CB8AC3E}">
        <p14:creationId xmlns:p14="http://schemas.microsoft.com/office/powerpoint/2010/main" val="37090952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276381-8026-420E-AFA9-6BF136BDB59F}"/>
              </a:ext>
            </a:extLst>
          </p:cNvPr>
          <p:cNvSpPr/>
          <p:nvPr/>
        </p:nvSpPr>
        <p:spPr>
          <a:xfrm>
            <a:off x="26894" y="833717"/>
            <a:ext cx="5271249" cy="2123658"/>
          </a:xfrm>
          <a:prstGeom prst="rect">
            <a:avLst/>
          </a:prstGeom>
        </p:spPr>
        <p:txBody>
          <a:bodyPr wrap="square">
            <a:spAutoFit/>
          </a:bodyPr>
          <a:lstStyle/>
          <a:p>
            <a:pPr algn="r"/>
            <a:r>
              <a:rPr lang="en-US" sz="4400" dirty="0" err="1">
                <a:solidFill>
                  <a:srgbClr val="FFC000"/>
                </a:solidFill>
                <a:latin typeface="Impact" pitchFamily="34" charset="0"/>
              </a:rPr>
              <a:t>Bagaimana</a:t>
            </a:r>
            <a:r>
              <a:rPr lang="en-US" sz="4400" dirty="0">
                <a:solidFill>
                  <a:srgbClr val="FFC000"/>
                </a:solidFill>
                <a:latin typeface="Impact" pitchFamily="34" charset="0"/>
              </a:rPr>
              <a:t> </a:t>
            </a:r>
            <a:r>
              <a:rPr lang="en-US" sz="4400" dirty="0" err="1">
                <a:solidFill>
                  <a:srgbClr val="FFC000"/>
                </a:solidFill>
                <a:latin typeface="Impact" pitchFamily="34" charset="0"/>
              </a:rPr>
              <a:t>menulis</a:t>
            </a:r>
            <a:r>
              <a:rPr lang="en-US" sz="4400" dirty="0">
                <a:solidFill>
                  <a:srgbClr val="FFC000"/>
                </a:solidFill>
                <a:latin typeface="Impact" pitchFamily="34" charset="0"/>
              </a:rPr>
              <a:t> </a:t>
            </a:r>
            <a:r>
              <a:rPr lang="en-US" sz="4400" dirty="0" err="1">
                <a:solidFill>
                  <a:srgbClr val="FFC000"/>
                </a:solidFill>
                <a:latin typeface="Impact" pitchFamily="34" charset="0"/>
              </a:rPr>
              <a:t>Latar</a:t>
            </a:r>
            <a:r>
              <a:rPr lang="en-US" sz="4400" dirty="0">
                <a:solidFill>
                  <a:srgbClr val="FFC000"/>
                </a:solidFill>
                <a:latin typeface="Impact" pitchFamily="34" charset="0"/>
              </a:rPr>
              <a:t> </a:t>
            </a:r>
            <a:r>
              <a:rPr lang="en-US" sz="4400" dirty="0" err="1">
                <a:solidFill>
                  <a:srgbClr val="FFC000"/>
                </a:solidFill>
                <a:latin typeface="Impact" pitchFamily="34" charset="0"/>
              </a:rPr>
              <a:t>Belakang</a:t>
            </a:r>
            <a:r>
              <a:rPr lang="en-US" sz="4400" dirty="0">
                <a:solidFill>
                  <a:srgbClr val="FFC000"/>
                </a:solidFill>
                <a:latin typeface="Impact" pitchFamily="34" charset="0"/>
              </a:rPr>
              <a:t> </a:t>
            </a:r>
            <a:r>
              <a:rPr lang="en-US" sz="4400" dirty="0" err="1">
                <a:solidFill>
                  <a:srgbClr val="FFC000"/>
                </a:solidFill>
                <a:latin typeface="Impact" pitchFamily="34" charset="0"/>
              </a:rPr>
              <a:t>Masalah</a:t>
            </a:r>
            <a:r>
              <a:rPr lang="en-US" sz="4400" dirty="0">
                <a:solidFill>
                  <a:srgbClr val="FFC000"/>
                </a:solidFill>
                <a:latin typeface="Impact" pitchFamily="34" charset="0"/>
              </a:rPr>
              <a:t> ?</a:t>
            </a:r>
            <a:endParaRPr lang="en-US" sz="4400" dirty="0">
              <a:solidFill>
                <a:srgbClr val="FFC000"/>
              </a:solidFill>
            </a:endParaRPr>
          </a:p>
        </p:txBody>
      </p:sp>
      <p:sp>
        <p:nvSpPr>
          <p:cNvPr id="3" name="Content Placeholder 2">
            <a:extLst>
              <a:ext uri="{FF2B5EF4-FFF2-40B4-BE49-F238E27FC236}">
                <a16:creationId xmlns:a16="http://schemas.microsoft.com/office/drawing/2014/main" id="{8F1A53E3-8E99-4429-9B4B-F6C4AEAFA738}"/>
              </a:ext>
            </a:extLst>
          </p:cNvPr>
          <p:cNvSpPr>
            <a:spLocks noGrp="1"/>
          </p:cNvSpPr>
          <p:nvPr/>
        </p:nvSpPr>
        <p:spPr bwMode="auto">
          <a:xfrm>
            <a:off x="5325037" y="833717"/>
            <a:ext cx="6024281" cy="5190565"/>
          </a:xfrm>
          <a:prstGeom prst="rect">
            <a:avLst/>
          </a:prstGeom>
          <a:solidFill>
            <a:schemeClr val="accent4">
              <a:lumMod val="60000"/>
              <a:lumOff val="40000"/>
            </a:schemeClr>
          </a:solidFill>
          <a:ln>
            <a:noFill/>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rmAutofit/>
          </a:bodyPr>
          <a:lstStyle>
            <a:lvl1pPr marL="342900" indent="-342900" algn="l" rtl="0" eaLnBrk="1" fontAlgn="base" hangingPunct="1">
              <a:spcBef>
                <a:spcPct val="20000"/>
              </a:spcBef>
              <a:spcAft>
                <a:spcPct val="0"/>
              </a:spcAft>
              <a:buChar char="•"/>
              <a:defRPr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lvl="1" algn="just">
              <a:buFont typeface="Wingdings" panose="05000000000000000000" pitchFamily="2" charset="2"/>
              <a:buChar char="q"/>
            </a:pPr>
            <a:r>
              <a:rPr lang="en-US" dirty="0" err="1"/>
              <a:t>Perhatikan</a:t>
            </a:r>
            <a:r>
              <a:rPr lang="en-US" dirty="0"/>
              <a:t> </a:t>
            </a:r>
            <a:r>
              <a:rPr lang="en-US" dirty="0" err="1"/>
              <a:t>alur</a:t>
            </a:r>
            <a:r>
              <a:rPr lang="en-US" dirty="0"/>
              <a:t> </a:t>
            </a:r>
            <a:r>
              <a:rPr lang="en-US" dirty="0" err="1"/>
              <a:t>narasi</a:t>
            </a:r>
            <a:r>
              <a:rPr lang="en-US" dirty="0"/>
              <a:t> dan </a:t>
            </a:r>
            <a:r>
              <a:rPr lang="en-US" dirty="0" err="1"/>
              <a:t>kohesi</a:t>
            </a:r>
            <a:endParaRPr lang="en-US" dirty="0"/>
          </a:p>
          <a:p>
            <a:pPr lvl="1" algn="just">
              <a:buFont typeface="Wingdings" panose="05000000000000000000" pitchFamily="2" charset="2"/>
              <a:buChar char="q"/>
            </a:pPr>
            <a:r>
              <a:rPr lang="en-US" dirty="0" err="1"/>
              <a:t>Penegasan</a:t>
            </a:r>
            <a:r>
              <a:rPr lang="en-US" dirty="0"/>
              <a:t> </a:t>
            </a:r>
            <a:r>
              <a:rPr lang="en-US" dirty="0" err="1"/>
              <a:t>fokus</a:t>
            </a:r>
            <a:r>
              <a:rPr lang="en-US" dirty="0"/>
              <a:t> </a:t>
            </a:r>
            <a:r>
              <a:rPr lang="en-US" dirty="0" err="1"/>
              <a:t>atau</a:t>
            </a:r>
            <a:r>
              <a:rPr lang="en-US" dirty="0"/>
              <a:t> </a:t>
            </a:r>
            <a:r>
              <a:rPr lang="en-US" dirty="0" err="1"/>
              <a:t>topik</a:t>
            </a:r>
            <a:r>
              <a:rPr lang="en-US" dirty="0"/>
              <a:t> </a:t>
            </a:r>
            <a:r>
              <a:rPr lang="en-US" dirty="0" err="1"/>
              <a:t>penelitian</a:t>
            </a:r>
            <a:r>
              <a:rPr lang="en-US" dirty="0"/>
              <a:t> di </a:t>
            </a:r>
            <a:r>
              <a:rPr lang="en-US" dirty="0" err="1"/>
              <a:t>paragraf</a:t>
            </a:r>
            <a:r>
              <a:rPr lang="en-US" dirty="0"/>
              <a:t> </a:t>
            </a:r>
            <a:r>
              <a:rPr lang="en-US" dirty="0" err="1"/>
              <a:t>pertama</a:t>
            </a:r>
            <a:endParaRPr lang="en-US" dirty="0"/>
          </a:p>
          <a:p>
            <a:pPr lvl="1" algn="just">
              <a:buFont typeface="Wingdings" panose="05000000000000000000" pitchFamily="2" charset="2"/>
              <a:buChar char="q"/>
            </a:pPr>
            <a:r>
              <a:rPr lang="en-US" dirty="0" err="1"/>
              <a:t>Paparkan</a:t>
            </a:r>
            <a:r>
              <a:rPr lang="en-US" dirty="0"/>
              <a:t> </a:t>
            </a:r>
            <a:r>
              <a:rPr lang="en-US" dirty="0" err="1"/>
              <a:t>ketertarikan</a:t>
            </a:r>
            <a:r>
              <a:rPr lang="en-US" dirty="0"/>
              <a:t> </a:t>
            </a:r>
            <a:r>
              <a:rPr lang="en-US" dirty="0" err="1"/>
              <a:t>peneliti</a:t>
            </a:r>
            <a:r>
              <a:rPr lang="en-US" dirty="0"/>
              <a:t> </a:t>
            </a:r>
            <a:r>
              <a:rPr lang="en-US" dirty="0" err="1"/>
              <a:t>terhadap</a:t>
            </a:r>
            <a:r>
              <a:rPr lang="en-US" dirty="0"/>
              <a:t> </a:t>
            </a:r>
            <a:r>
              <a:rPr lang="en-US" dirty="0" err="1"/>
              <a:t>obyek</a:t>
            </a:r>
            <a:r>
              <a:rPr lang="en-US" dirty="0"/>
              <a:t> </a:t>
            </a:r>
            <a:r>
              <a:rPr lang="en-US" dirty="0" err="1"/>
              <a:t>penelitian</a:t>
            </a:r>
            <a:r>
              <a:rPr lang="en-US" dirty="0"/>
              <a:t> </a:t>
            </a:r>
          </a:p>
          <a:p>
            <a:pPr lvl="1" algn="just">
              <a:buFont typeface="Wingdings" panose="05000000000000000000" pitchFamily="2" charset="2"/>
              <a:buChar char="q"/>
            </a:pPr>
            <a:r>
              <a:rPr lang="en-US" dirty="0" err="1"/>
              <a:t>Garis</a:t>
            </a:r>
            <a:r>
              <a:rPr lang="en-US" dirty="0"/>
              <a:t> </a:t>
            </a:r>
            <a:r>
              <a:rPr lang="en-US" dirty="0" err="1"/>
              <a:t>bawahi</a:t>
            </a:r>
            <a:r>
              <a:rPr lang="en-US" dirty="0"/>
              <a:t> </a:t>
            </a:r>
            <a:r>
              <a:rPr lang="en-US" dirty="0" err="1"/>
              <a:t>celah</a:t>
            </a:r>
            <a:r>
              <a:rPr lang="en-US" dirty="0"/>
              <a:t> </a:t>
            </a:r>
            <a:r>
              <a:rPr lang="en-US" dirty="0" err="1"/>
              <a:t>penelitian</a:t>
            </a:r>
            <a:r>
              <a:rPr lang="en-US" dirty="0"/>
              <a:t> </a:t>
            </a:r>
            <a:r>
              <a:rPr lang="en-US" dirty="0" err="1"/>
              <a:t>berdasar</a:t>
            </a:r>
            <a:r>
              <a:rPr lang="en-US" dirty="0"/>
              <a:t> </a:t>
            </a:r>
            <a:r>
              <a:rPr lang="en-US" dirty="0" err="1"/>
              <a:t>studi</a:t>
            </a:r>
            <a:r>
              <a:rPr lang="en-US" dirty="0"/>
              <a:t> </a:t>
            </a:r>
            <a:r>
              <a:rPr lang="en-US" dirty="0" err="1"/>
              <a:t>literatur</a:t>
            </a:r>
            <a:endParaRPr lang="en-US" dirty="0"/>
          </a:p>
          <a:p>
            <a:pPr lvl="1" algn="just">
              <a:buFont typeface="Wingdings" panose="05000000000000000000" pitchFamily="2" charset="2"/>
              <a:buChar char="q"/>
            </a:pPr>
            <a:r>
              <a:rPr lang="en-US" dirty="0" err="1"/>
              <a:t>Penekanan</a:t>
            </a:r>
            <a:r>
              <a:rPr lang="en-US" dirty="0"/>
              <a:t> </a:t>
            </a:r>
            <a:r>
              <a:rPr lang="en-US" dirty="0" err="1"/>
              <a:t>signifikansi</a:t>
            </a:r>
            <a:r>
              <a:rPr lang="en-US" dirty="0"/>
              <a:t> </a:t>
            </a:r>
            <a:r>
              <a:rPr lang="en-US" dirty="0" err="1"/>
              <a:t>penelitian</a:t>
            </a:r>
            <a:endParaRPr lang="en-US" dirty="0"/>
          </a:p>
          <a:p>
            <a:pPr lvl="1" algn="just">
              <a:buFont typeface="Wingdings" panose="05000000000000000000" pitchFamily="2" charset="2"/>
              <a:buChar char="q"/>
            </a:pPr>
            <a:r>
              <a:rPr lang="en-US" dirty="0" err="1"/>
              <a:t>Penyampaian</a:t>
            </a:r>
            <a:r>
              <a:rPr lang="en-US" dirty="0"/>
              <a:t> </a:t>
            </a:r>
            <a:r>
              <a:rPr lang="en-US" dirty="0" err="1"/>
              <a:t>secara</a:t>
            </a:r>
            <a:r>
              <a:rPr lang="en-US" dirty="0"/>
              <a:t> </a:t>
            </a:r>
            <a:r>
              <a:rPr lang="en-US" dirty="0" err="1"/>
              <a:t>singkat</a:t>
            </a:r>
            <a:r>
              <a:rPr lang="en-US" dirty="0"/>
              <a:t> </a:t>
            </a:r>
            <a:r>
              <a:rPr lang="en-US" dirty="0" err="1"/>
              <a:t>metode</a:t>
            </a:r>
            <a:r>
              <a:rPr lang="en-US" dirty="0"/>
              <a:t> </a:t>
            </a:r>
            <a:r>
              <a:rPr lang="en-US" dirty="0" err="1"/>
              <a:t>penelitian</a:t>
            </a:r>
            <a:r>
              <a:rPr lang="en-US" dirty="0"/>
              <a:t> yang </a:t>
            </a:r>
            <a:r>
              <a:rPr lang="en-US" dirty="0" err="1"/>
              <a:t>digunakan</a:t>
            </a:r>
            <a:endParaRPr lang="en-US" dirty="0"/>
          </a:p>
        </p:txBody>
      </p:sp>
    </p:spTree>
    <p:extLst>
      <p:ext uri="{BB962C8B-B14F-4D97-AF65-F5344CB8AC3E}">
        <p14:creationId xmlns:p14="http://schemas.microsoft.com/office/powerpoint/2010/main" val="34846050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276381-8026-420E-AFA9-6BF136BDB59F}"/>
              </a:ext>
            </a:extLst>
          </p:cNvPr>
          <p:cNvSpPr/>
          <p:nvPr/>
        </p:nvSpPr>
        <p:spPr>
          <a:xfrm>
            <a:off x="1009235" y="887267"/>
            <a:ext cx="6261720" cy="1323439"/>
          </a:xfrm>
          <a:prstGeom prst="rect">
            <a:avLst/>
          </a:prstGeom>
        </p:spPr>
        <p:txBody>
          <a:bodyPr wrap="square">
            <a:spAutoFit/>
          </a:bodyPr>
          <a:lstStyle/>
          <a:p>
            <a:r>
              <a:rPr lang="en-US" sz="4000" dirty="0">
                <a:solidFill>
                  <a:srgbClr val="FF0000"/>
                </a:solidFill>
                <a:latin typeface="Impact" pitchFamily="34" charset="0"/>
              </a:rPr>
              <a:t>KESALAHAN UMUM </a:t>
            </a:r>
          </a:p>
          <a:p>
            <a:r>
              <a:rPr lang="en-US" sz="4000" dirty="0" err="1">
                <a:solidFill>
                  <a:srgbClr val="FF0000"/>
                </a:solidFill>
                <a:latin typeface="Impact" pitchFamily="34" charset="0"/>
              </a:rPr>
              <a:t>Latar</a:t>
            </a:r>
            <a:r>
              <a:rPr lang="en-US" sz="4000" dirty="0">
                <a:solidFill>
                  <a:srgbClr val="FF0000"/>
                </a:solidFill>
                <a:latin typeface="Impact" pitchFamily="34" charset="0"/>
              </a:rPr>
              <a:t> </a:t>
            </a:r>
            <a:r>
              <a:rPr lang="en-US" sz="4000" dirty="0" err="1">
                <a:solidFill>
                  <a:srgbClr val="FF0000"/>
                </a:solidFill>
                <a:latin typeface="Impact" pitchFamily="34" charset="0"/>
              </a:rPr>
              <a:t>Belakang</a:t>
            </a:r>
            <a:r>
              <a:rPr lang="en-US" sz="4000" dirty="0">
                <a:solidFill>
                  <a:srgbClr val="FF0000"/>
                </a:solidFill>
                <a:latin typeface="Impact" pitchFamily="34" charset="0"/>
              </a:rPr>
              <a:t> </a:t>
            </a:r>
            <a:r>
              <a:rPr lang="en-US" sz="4000" dirty="0" err="1">
                <a:solidFill>
                  <a:srgbClr val="FF0000"/>
                </a:solidFill>
                <a:latin typeface="Impact" pitchFamily="34" charset="0"/>
              </a:rPr>
              <a:t>Masalah</a:t>
            </a:r>
            <a:endParaRPr lang="en-US" sz="4000" dirty="0">
              <a:solidFill>
                <a:srgbClr val="FF0000"/>
              </a:solidFill>
            </a:endParaRPr>
          </a:p>
        </p:txBody>
      </p:sp>
      <p:sp>
        <p:nvSpPr>
          <p:cNvPr id="3" name="Content Placeholder 2">
            <a:extLst>
              <a:ext uri="{FF2B5EF4-FFF2-40B4-BE49-F238E27FC236}">
                <a16:creationId xmlns:a16="http://schemas.microsoft.com/office/drawing/2014/main" id="{8F1A53E3-8E99-4429-9B4B-F6C4AEAFA738}"/>
              </a:ext>
            </a:extLst>
          </p:cNvPr>
          <p:cNvSpPr>
            <a:spLocks noGrp="1"/>
          </p:cNvSpPr>
          <p:nvPr/>
        </p:nvSpPr>
        <p:spPr bwMode="auto">
          <a:xfrm>
            <a:off x="2418735" y="2210707"/>
            <a:ext cx="8764030" cy="2656262"/>
          </a:xfrm>
          <a:prstGeom prst="rect">
            <a:avLst/>
          </a:prstGeom>
          <a:solidFill>
            <a:srgbClr val="FFC000"/>
          </a:solidFill>
          <a:ln>
            <a:noFill/>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algn="just">
              <a:buFont typeface="Arial" panose="020B0604020202020204" pitchFamily="34" charset="0"/>
              <a:buChar char="•"/>
            </a:pPr>
            <a:r>
              <a:rPr lang="en-US" sz="2800" dirty="0" err="1"/>
              <a:t>Fokus</a:t>
            </a:r>
            <a:r>
              <a:rPr lang="en-US" sz="2800" dirty="0"/>
              <a:t>/</a:t>
            </a:r>
            <a:r>
              <a:rPr lang="en-US" sz="2800" dirty="0" err="1"/>
              <a:t>topik</a:t>
            </a:r>
            <a:r>
              <a:rPr lang="en-US" sz="2800" dirty="0"/>
              <a:t> </a:t>
            </a:r>
            <a:r>
              <a:rPr lang="en-US" sz="2800" dirty="0" err="1"/>
              <a:t>penelitian</a:t>
            </a:r>
            <a:r>
              <a:rPr lang="en-US" sz="2800" dirty="0"/>
              <a:t> </a:t>
            </a:r>
            <a:r>
              <a:rPr lang="en-US" sz="2800" dirty="0" err="1"/>
              <a:t>tidak</a:t>
            </a:r>
            <a:r>
              <a:rPr lang="en-US" sz="2800" dirty="0"/>
              <a:t> </a:t>
            </a:r>
            <a:r>
              <a:rPr lang="en-US" sz="2800" dirty="0" err="1"/>
              <a:t>tampak</a:t>
            </a:r>
            <a:r>
              <a:rPr lang="en-US" sz="2800" dirty="0"/>
              <a:t> pada </a:t>
            </a:r>
            <a:r>
              <a:rPr lang="en-US" sz="2800" dirty="0" err="1"/>
              <a:t>paragraf</a:t>
            </a:r>
            <a:r>
              <a:rPr lang="en-US" sz="2800" dirty="0"/>
              <a:t> </a:t>
            </a:r>
            <a:r>
              <a:rPr lang="en-US" sz="2800" dirty="0" err="1"/>
              <a:t>pertama</a:t>
            </a:r>
            <a:endParaRPr lang="en-US" sz="2800" dirty="0"/>
          </a:p>
          <a:p>
            <a:pPr algn="just">
              <a:buFont typeface="Arial" panose="020B0604020202020204" pitchFamily="34" charset="0"/>
              <a:buChar char="•"/>
            </a:pPr>
            <a:r>
              <a:rPr lang="en-US" sz="2800" dirty="0"/>
              <a:t>Alur </a:t>
            </a:r>
            <a:r>
              <a:rPr lang="en-US" sz="2800" dirty="0" err="1"/>
              <a:t>narasi</a:t>
            </a:r>
            <a:r>
              <a:rPr lang="en-US" sz="2800" dirty="0"/>
              <a:t> dan </a:t>
            </a:r>
            <a:r>
              <a:rPr lang="en-US" sz="2800" dirty="0" err="1"/>
              <a:t>kohesi</a:t>
            </a:r>
            <a:r>
              <a:rPr lang="en-US" sz="2800" dirty="0"/>
              <a:t> </a:t>
            </a:r>
            <a:r>
              <a:rPr lang="en-US" sz="2800" dirty="0" err="1"/>
              <a:t>antar</a:t>
            </a:r>
            <a:r>
              <a:rPr lang="en-US" sz="2800" dirty="0"/>
              <a:t> </a:t>
            </a:r>
            <a:r>
              <a:rPr lang="en-US" sz="2800" dirty="0" err="1"/>
              <a:t>paragraf</a:t>
            </a:r>
            <a:r>
              <a:rPr lang="en-US" sz="2800" dirty="0"/>
              <a:t> </a:t>
            </a:r>
            <a:r>
              <a:rPr lang="en-US" sz="2800" dirty="0" err="1"/>
              <a:t>tidak</a:t>
            </a:r>
            <a:r>
              <a:rPr lang="en-US" sz="2800" dirty="0"/>
              <a:t> ‘</a:t>
            </a:r>
            <a:r>
              <a:rPr lang="en-US" sz="2800" dirty="0" err="1"/>
              <a:t>nyambung</a:t>
            </a:r>
            <a:r>
              <a:rPr lang="en-US" sz="2800" dirty="0"/>
              <a:t>’ </a:t>
            </a:r>
          </a:p>
          <a:p>
            <a:pPr algn="just">
              <a:buFont typeface="Arial" panose="020B0604020202020204" pitchFamily="34" charset="0"/>
              <a:buChar char="•"/>
            </a:pPr>
            <a:r>
              <a:rPr lang="en-US" sz="2800" dirty="0" err="1"/>
              <a:t>Kesulitan</a:t>
            </a:r>
            <a:r>
              <a:rPr lang="en-US" sz="2800" dirty="0"/>
              <a:t> </a:t>
            </a:r>
            <a:r>
              <a:rPr lang="en-US" sz="2800" dirty="0" err="1"/>
              <a:t>menguraikan</a:t>
            </a:r>
            <a:r>
              <a:rPr lang="en-US" sz="2800" dirty="0"/>
              <a:t> </a:t>
            </a:r>
            <a:r>
              <a:rPr lang="en-US" sz="2800" dirty="0" err="1"/>
              <a:t>celah</a:t>
            </a:r>
            <a:r>
              <a:rPr lang="en-US" sz="2800" dirty="0"/>
              <a:t> </a:t>
            </a:r>
            <a:r>
              <a:rPr lang="en-US" sz="2800" dirty="0" err="1"/>
              <a:t>penelitian</a:t>
            </a:r>
            <a:endParaRPr lang="en-US" sz="2800" dirty="0"/>
          </a:p>
          <a:p>
            <a:pPr algn="just">
              <a:buFont typeface="Arial" panose="020B0604020202020204" pitchFamily="34" charset="0"/>
              <a:buChar char="•"/>
            </a:pPr>
            <a:r>
              <a:rPr lang="en-US" sz="2800" dirty="0" err="1"/>
              <a:t>Kurang</a:t>
            </a:r>
            <a:r>
              <a:rPr lang="en-US" sz="2800" dirty="0"/>
              <a:t> </a:t>
            </a:r>
            <a:r>
              <a:rPr lang="en-US" sz="2800" dirty="0" err="1"/>
              <a:t>paparan</a:t>
            </a:r>
            <a:r>
              <a:rPr lang="en-US" sz="2800" dirty="0"/>
              <a:t> </a:t>
            </a:r>
            <a:r>
              <a:rPr lang="en-US" sz="2800" dirty="0" err="1"/>
              <a:t>argumen</a:t>
            </a:r>
            <a:r>
              <a:rPr lang="en-US" sz="2800" dirty="0"/>
              <a:t> </a:t>
            </a:r>
            <a:r>
              <a:rPr lang="en-US" sz="2800" dirty="0" err="1"/>
              <a:t>nilai</a:t>
            </a:r>
            <a:r>
              <a:rPr lang="en-US" sz="2800" dirty="0"/>
              <a:t> </a:t>
            </a:r>
            <a:r>
              <a:rPr lang="en-US" sz="2800" dirty="0" err="1"/>
              <a:t>esensi</a:t>
            </a:r>
            <a:r>
              <a:rPr lang="en-US" sz="2800" dirty="0"/>
              <a:t> </a:t>
            </a:r>
            <a:r>
              <a:rPr lang="en-US" sz="2800" dirty="0" err="1"/>
              <a:t>penelitian</a:t>
            </a:r>
            <a:endParaRPr lang="en-US" sz="2800" dirty="0"/>
          </a:p>
        </p:txBody>
      </p:sp>
    </p:spTree>
    <p:extLst>
      <p:ext uri="{BB962C8B-B14F-4D97-AF65-F5344CB8AC3E}">
        <p14:creationId xmlns:p14="http://schemas.microsoft.com/office/powerpoint/2010/main" val="11981840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276381-8026-420E-AFA9-6BF136BDB59F}"/>
              </a:ext>
            </a:extLst>
          </p:cNvPr>
          <p:cNvSpPr/>
          <p:nvPr/>
        </p:nvSpPr>
        <p:spPr>
          <a:xfrm>
            <a:off x="6096000" y="2850776"/>
            <a:ext cx="5271249" cy="707886"/>
          </a:xfrm>
          <a:prstGeom prst="rect">
            <a:avLst/>
          </a:prstGeom>
        </p:spPr>
        <p:txBody>
          <a:bodyPr wrap="square">
            <a:spAutoFit/>
          </a:bodyPr>
          <a:lstStyle/>
          <a:p>
            <a:pPr algn="r"/>
            <a:r>
              <a:rPr lang="en-US" sz="4000" dirty="0" err="1">
                <a:solidFill>
                  <a:srgbClr val="00B050"/>
                </a:solidFill>
                <a:latin typeface="Impact" pitchFamily="34" charset="0"/>
              </a:rPr>
              <a:t>Identifikasi</a:t>
            </a:r>
            <a:r>
              <a:rPr lang="en-US" sz="4000" dirty="0">
                <a:solidFill>
                  <a:srgbClr val="00B050"/>
                </a:solidFill>
                <a:latin typeface="Impact" pitchFamily="34" charset="0"/>
              </a:rPr>
              <a:t> </a:t>
            </a:r>
            <a:r>
              <a:rPr lang="en-US" sz="4000" dirty="0" err="1">
                <a:solidFill>
                  <a:srgbClr val="00B050"/>
                </a:solidFill>
                <a:latin typeface="Impact" pitchFamily="34" charset="0"/>
              </a:rPr>
              <a:t>Masalah</a:t>
            </a:r>
            <a:endParaRPr lang="en-US" sz="4000" dirty="0">
              <a:solidFill>
                <a:srgbClr val="00B050"/>
              </a:solidFill>
            </a:endParaRPr>
          </a:p>
        </p:txBody>
      </p:sp>
      <p:sp>
        <p:nvSpPr>
          <p:cNvPr id="3" name="Content Placeholder 2">
            <a:extLst>
              <a:ext uri="{FF2B5EF4-FFF2-40B4-BE49-F238E27FC236}">
                <a16:creationId xmlns:a16="http://schemas.microsoft.com/office/drawing/2014/main" id="{8F1A53E3-8E99-4429-9B4B-F6C4AEAFA738}"/>
              </a:ext>
            </a:extLst>
          </p:cNvPr>
          <p:cNvSpPr>
            <a:spLocks noGrp="1"/>
          </p:cNvSpPr>
          <p:nvPr/>
        </p:nvSpPr>
        <p:spPr bwMode="auto">
          <a:xfrm>
            <a:off x="950260" y="1317812"/>
            <a:ext cx="6024281" cy="4222376"/>
          </a:xfrm>
          <a:prstGeom prst="rect">
            <a:avLst/>
          </a:prstGeom>
          <a:solidFill>
            <a:schemeClr val="accent4">
              <a:lumMod val="60000"/>
              <a:lumOff val="40000"/>
            </a:schemeClr>
          </a:solidFill>
          <a:ln>
            <a:noFill/>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rmAutofit/>
          </a:bodyPr>
          <a:lstStyle>
            <a:lvl1pPr marL="342900" indent="-342900" algn="l" rtl="0" eaLnBrk="1" fontAlgn="base" hangingPunct="1">
              <a:spcBef>
                <a:spcPct val="20000"/>
              </a:spcBef>
              <a:spcAft>
                <a:spcPct val="0"/>
              </a:spcAft>
              <a:buChar char="•"/>
              <a:defRPr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algn="just">
              <a:buFont typeface="Wingdings" panose="05000000000000000000" pitchFamily="2" charset="2"/>
              <a:buChar char="q"/>
            </a:pPr>
            <a:r>
              <a:rPr lang="en-US" sz="2800" dirty="0">
                <a:solidFill>
                  <a:srgbClr val="C00000"/>
                </a:solidFill>
              </a:rPr>
              <a:t>Proses</a:t>
            </a:r>
            <a:r>
              <a:rPr lang="en-US" sz="2800" dirty="0"/>
              <a:t> dan </a:t>
            </a:r>
            <a:r>
              <a:rPr lang="en-US" sz="2800" dirty="0" err="1">
                <a:solidFill>
                  <a:srgbClr val="C00000"/>
                </a:solidFill>
              </a:rPr>
              <a:t>hasil</a:t>
            </a:r>
            <a:r>
              <a:rPr lang="en-US" sz="2800" dirty="0">
                <a:solidFill>
                  <a:srgbClr val="C00000"/>
                </a:solidFill>
              </a:rPr>
              <a:t> </a:t>
            </a:r>
            <a:r>
              <a:rPr lang="en-US" sz="2800" dirty="0" err="1">
                <a:solidFill>
                  <a:srgbClr val="C00000"/>
                </a:solidFill>
              </a:rPr>
              <a:t>pengenalan</a:t>
            </a:r>
            <a:r>
              <a:rPr lang="en-US" sz="2800" dirty="0">
                <a:solidFill>
                  <a:srgbClr val="C00000"/>
                </a:solidFill>
              </a:rPr>
              <a:t> </a:t>
            </a:r>
            <a:r>
              <a:rPr lang="en-US" sz="2800" dirty="0" err="1"/>
              <a:t>masalah</a:t>
            </a:r>
            <a:r>
              <a:rPr lang="en-US" sz="2800" dirty="0"/>
              <a:t> </a:t>
            </a:r>
            <a:r>
              <a:rPr lang="en-US" sz="2800" dirty="0" err="1"/>
              <a:t>serta</a:t>
            </a:r>
            <a:r>
              <a:rPr lang="en-US" sz="2800" dirty="0"/>
              <a:t> </a:t>
            </a:r>
            <a:r>
              <a:rPr lang="en-US" sz="2800" dirty="0" err="1">
                <a:solidFill>
                  <a:srgbClr val="C00000"/>
                </a:solidFill>
              </a:rPr>
              <a:t>membatasi</a:t>
            </a:r>
            <a:r>
              <a:rPr lang="en-US" sz="2800" dirty="0"/>
              <a:t> </a:t>
            </a:r>
            <a:r>
              <a:rPr lang="en-US" sz="2800" dirty="0" err="1"/>
              <a:t>ruang</a:t>
            </a:r>
            <a:r>
              <a:rPr lang="en-US" sz="2800" dirty="0"/>
              <a:t> </a:t>
            </a:r>
            <a:r>
              <a:rPr lang="en-US" sz="2800" dirty="0" err="1"/>
              <a:t>lingkup</a:t>
            </a:r>
            <a:r>
              <a:rPr lang="en-US" sz="2800" dirty="0"/>
              <a:t> </a:t>
            </a:r>
            <a:r>
              <a:rPr lang="en-US" sz="2800" dirty="0" err="1">
                <a:solidFill>
                  <a:srgbClr val="C00000"/>
                </a:solidFill>
              </a:rPr>
              <a:t>masalah</a:t>
            </a:r>
            <a:r>
              <a:rPr lang="en-US" sz="2800" dirty="0">
                <a:solidFill>
                  <a:srgbClr val="C00000"/>
                </a:solidFill>
              </a:rPr>
              <a:t> </a:t>
            </a:r>
          </a:p>
          <a:p>
            <a:pPr algn="just">
              <a:buFont typeface="Wingdings" panose="05000000000000000000" pitchFamily="2" charset="2"/>
              <a:buChar char="q"/>
            </a:pPr>
            <a:r>
              <a:rPr lang="en-US" sz="2800" dirty="0" err="1"/>
              <a:t>Masalah</a:t>
            </a:r>
            <a:r>
              <a:rPr lang="en-US" sz="2800" dirty="0"/>
              <a:t> </a:t>
            </a:r>
            <a:r>
              <a:rPr lang="en-US" sz="2800" dirty="0" err="1"/>
              <a:t>harus</a:t>
            </a:r>
            <a:r>
              <a:rPr lang="en-US" sz="2800" dirty="0"/>
              <a:t> ‘</a:t>
            </a:r>
            <a:r>
              <a:rPr lang="en-US" sz="2800" i="1" dirty="0"/>
              <a:t>researchable’</a:t>
            </a:r>
          </a:p>
          <a:p>
            <a:pPr algn="just">
              <a:buFont typeface="Wingdings" panose="05000000000000000000" pitchFamily="2" charset="2"/>
              <a:buChar char="q"/>
            </a:pPr>
            <a:r>
              <a:rPr lang="en-US" sz="2800" dirty="0" err="1"/>
              <a:t>Relevan</a:t>
            </a:r>
            <a:r>
              <a:rPr lang="en-US" sz="2800" dirty="0"/>
              <a:t> </a:t>
            </a:r>
            <a:r>
              <a:rPr lang="en-US" sz="2800" dirty="0" err="1"/>
              <a:t>dengan</a:t>
            </a:r>
            <a:r>
              <a:rPr lang="en-US" sz="2800" dirty="0"/>
              <a:t> </a:t>
            </a:r>
            <a:r>
              <a:rPr lang="en-US" sz="2800" dirty="0" err="1"/>
              <a:t>judul</a:t>
            </a:r>
            <a:r>
              <a:rPr lang="en-US" sz="2800" dirty="0"/>
              <a:t> dan </a:t>
            </a:r>
            <a:r>
              <a:rPr lang="en-US" sz="2800" dirty="0" err="1"/>
              <a:t>latar</a:t>
            </a:r>
            <a:r>
              <a:rPr lang="en-US" sz="2800" dirty="0"/>
              <a:t> </a:t>
            </a:r>
            <a:r>
              <a:rPr lang="en-US" sz="2800" dirty="0" err="1"/>
              <a:t>belakang</a:t>
            </a:r>
            <a:r>
              <a:rPr lang="en-US" sz="2800" dirty="0"/>
              <a:t> </a:t>
            </a:r>
            <a:r>
              <a:rPr lang="en-US" sz="2800" dirty="0" err="1"/>
              <a:t>masalah</a:t>
            </a:r>
            <a:endParaRPr lang="en-US" sz="2800" dirty="0"/>
          </a:p>
          <a:p>
            <a:pPr algn="just">
              <a:buFont typeface="Wingdings" panose="05000000000000000000" pitchFamily="2" charset="2"/>
              <a:buChar char="q"/>
            </a:pPr>
            <a:r>
              <a:rPr lang="en-US" sz="2800" dirty="0" err="1"/>
              <a:t>Berikan</a:t>
            </a:r>
            <a:r>
              <a:rPr lang="en-US" sz="2800" dirty="0"/>
              <a:t> </a:t>
            </a:r>
            <a:r>
              <a:rPr lang="en-US" sz="2800" dirty="0" err="1"/>
              <a:t>argumen</a:t>
            </a:r>
            <a:r>
              <a:rPr lang="en-US" sz="2800" dirty="0"/>
              <a:t> </a:t>
            </a:r>
            <a:r>
              <a:rPr lang="en-US" sz="2800" dirty="0" err="1"/>
              <a:t>alasan</a:t>
            </a:r>
            <a:r>
              <a:rPr lang="en-US" sz="2800" dirty="0"/>
              <a:t> </a:t>
            </a:r>
            <a:r>
              <a:rPr lang="en-US" sz="2800" dirty="0" err="1"/>
              <a:t>mengapa</a:t>
            </a:r>
            <a:r>
              <a:rPr lang="en-US" sz="2800" dirty="0"/>
              <a:t> </a:t>
            </a:r>
            <a:r>
              <a:rPr lang="en-US" sz="2800" dirty="0" err="1"/>
              <a:t>masalah</a:t>
            </a:r>
            <a:r>
              <a:rPr lang="en-US" sz="2800" dirty="0"/>
              <a:t> </a:t>
            </a:r>
            <a:r>
              <a:rPr lang="en-US" sz="2800" dirty="0" err="1"/>
              <a:t>penelitian</a:t>
            </a:r>
            <a:r>
              <a:rPr lang="en-US" sz="2800" dirty="0"/>
              <a:t> </a:t>
            </a:r>
            <a:r>
              <a:rPr lang="en-US" sz="2800" dirty="0" err="1"/>
              <a:t>dianggap</a:t>
            </a:r>
            <a:r>
              <a:rPr lang="en-US" sz="2800" dirty="0"/>
              <a:t> </a:t>
            </a:r>
            <a:r>
              <a:rPr lang="en-US" sz="2800" dirty="0" err="1"/>
              <a:t>masalah</a:t>
            </a:r>
            <a:r>
              <a:rPr lang="en-US" sz="2800" dirty="0"/>
              <a:t>  </a:t>
            </a:r>
          </a:p>
        </p:txBody>
      </p:sp>
    </p:spTree>
    <p:extLst>
      <p:ext uri="{BB962C8B-B14F-4D97-AF65-F5344CB8AC3E}">
        <p14:creationId xmlns:p14="http://schemas.microsoft.com/office/powerpoint/2010/main" val="10475958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276381-8026-420E-AFA9-6BF136BDB59F}"/>
              </a:ext>
            </a:extLst>
          </p:cNvPr>
          <p:cNvSpPr/>
          <p:nvPr/>
        </p:nvSpPr>
        <p:spPr>
          <a:xfrm>
            <a:off x="6122892" y="2864223"/>
            <a:ext cx="5271249" cy="707886"/>
          </a:xfrm>
          <a:prstGeom prst="rect">
            <a:avLst/>
          </a:prstGeom>
        </p:spPr>
        <p:txBody>
          <a:bodyPr wrap="square">
            <a:spAutoFit/>
          </a:bodyPr>
          <a:lstStyle/>
          <a:p>
            <a:pPr algn="r"/>
            <a:r>
              <a:rPr lang="en-US" sz="4000" dirty="0" err="1">
                <a:solidFill>
                  <a:srgbClr val="00B050"/>
                </a:solidFill>
                <a:latin typeface="Impact" pitchFamily="34" charset="0"/>
              </a:rPr>
              <a:t>Rumusan</a:t>
            </a:r>
            <a:r>
              <a:rPr lang="en-US" sz="4000" dirty="0">
                <a:solidFill>
                  <a:srgbClr val="00B050"/>
                </a:solidFill>
                <a:latin typeface="Impact" pitchFamily="34" charset="0"/>
              </a:rPr>
              <a:t> </a:t>
            </a:r>
            <a:r>
              <a:rPr lang="en-US" sz="4000" dirty="0" err="1">
                <a:solidFill>
                  <a:srgbClr val="00B050"/>
                </a:solidFill>
                <a:latin typeface="Impact" pitchFamily="34" charset="0"/>
              </a:rPr>
              <a:t>Masalah</a:t>
            </a:r>
            <a:endParaRPr lang="en-US" sz="4000" dirty="0">
              <a:solidFill>
                <a:srgbClr val="00B050"/>
              </a:solidFill>
            </a:endParaRPr>
          </a:p>
        </p:txBody>
      </p:sp>
      <p:sp>
        <p:nvSpPr>
          <p:cNvPr id="3" name="Content Placeholder 2">
            <a:extLst>
              <a:ext uri="{FF2B5EF4-FFF2-40B4-BE49-F238E27FC236}">
                <a16:creationId xmlns:a16="http://schemas.microsoft.com/office/drawing/2014/main" id="{8F1A53E3-8E99-4429-9B4B-F6C4AEAFA738}"/>
              </a:ext>
            </a:extLst>
          </p:cNvPr>
          <p:cNvSpPr>
            <a:spLocks noGrp="1"/>
          </p:cNvSpPr>
          <p:nvPr/>
        </p:nvSpPr>
        <p:spPr bwMode="auto">
          <a:xfrm>
            <a:off x="950260" y="1317812"/>
            <a:ext cx="6441140" cy="4222376"/>
          </a:xfrm>
          <a:prstGeom prst="rect">
            <a:avLst/>
          </a:prstGeom>
          <a:solidFill>
            <a:schemeClr val="accent4">
              <a:lumMod val="60000"/>
              <a:lumOff val="40000"/>
            </a:schemeClr>
          </a:solidFill>
          <a:ln>
            <a:noFill/>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algn="just">
              <a:buFont typeface="Wingdings" panose="05000000000000000000" pitchFamily="2" charset="2"/>
              <a:buChar char="q"/>
            </a:pPr>
            <a:r>
              <a:rPr lang="en-US" sz="2400" b="1" dirty="0" err="1"/>
              <a:t>Rumusan</a:t>
            </a:r>
            <a:r>
              <a:rPr lang="en-US" sz="2400" b="1" dirty="0"/>
              <a:t> </a:t>
            </a:r>
            <a:r>
              <a:rPr lang="en-US" sz="2400" b="1" dirty="0" err="1"/>
              <a:t>masalah</a:t>
            </a:r>
            <a:r>
              <a:rPr lang="en-US" sz="2400" b="1" dirty="0"/>
              <a:t> </a:t>
            </a:r>
            <a:r>
              <a:rPr lang="en-US" sz="2400" b="1" dirty="0" err="1"/>
              <a:t>bentuk</a:t>
            </a:r>
            <a:r>
              <a:rPr lang="en-US" sz="2400" b="1" dirty="0"/>
              <a:t> </a:t>
            </a:r>
            <a:r>
              <a:rPr lang="en-US" sz="2400" b="1" dirty="0" err="1"/>
              <a:t>kalimat</a:t>
            </a:r>
            <a:r>
              <a:rPr lang="en-US" sz="2400" b="1" dirty="0"/>
              <a:t> </a:t>
            </a:r>
            <a:r>
              <a:rPr lang="en-US" sz="2400" b="1" dirty="0" err="1"/>
              <a:t>tanya</a:t>
            </a:r>
            <a:r>
              <a:rPr lang="en-US" sz="2400" b="1" dirty="0"/>
              <a:t> (</a:t>
            </a:r>
            <a:r>
              <a:rPr lang="en-US" sz="2400" b="1" dirty="0" err="1"/>
              <a:t>bagaimana</a:t>
            </a:r>
            <a:r>
              <a:rPr lang="en-US" sz="2400" b="1" dirty="0"/>
              <a:t>, </a:t>
            </a:r>
            <a:r>
              <a:rPr lang="en-US" sz="2400" b="1" dirty="0" err="1"/>
              <a:t>mengapa</a:t>
            </a:r>
            <a:r>
              <a:rPr lang="en-US" sz="2400" b="1" dirty="0"/>
              <a:t>, </a:t>
            </a:r>
            <a:r>
              <a:rPr lang="en-US" sz="2400" b="1" dirty="0" err="1"/>
              <a:t>apa</a:t>
            </a:r>
            <a:r>
              <a:rPr lang="en-US" sz="2400" b="1" dirty="0"/>
              <a:t>)</a:t>
            </a:r>
          </a:p>
          <a:p>
            <a:pPr algn="just">
              <a:buFont typeface="Wingdings" panose="05000000000000000000" pitchFamily="2" charset="2"/>
              <a:buChar char="q"/>
            </a:pPr>
            <a:r>
              <a:rPr lang="en-US" sz="2400" b="1" dirty="0" err="1"/>
              <a:t>Singkat</a:t>
            </a:r>
            <a:r>
              <a:rPr lang="en-US" sz="2400" b="1" dirty="0"/>
              <a:t>, </a:t>
            </a:r>
            <a:r>
              <a:rPr lang="en-US" sz="2400" b="1" dirty="0" err="1"/>
              <a:t>padat</a:t>
            </a:r>
            <a:r>
              <a:rPr lang="en-US" sz="2400" b="1" dirty="0"/>
              <a:t>, </a:t>
            </a:r>
            <a:r>
              <a:rPr lang="en-US" sz="2400" b="1" dirty="0" err="1"/>
              <a:t>jelas</a:t>
            </a:r>
            <a:r>
              <a:rPr lang="en-US" sz="2400" b="1" dirty="0"/>
              <a:t>, </a:t>
            </a:r>
            <a:r>
              <a:rPr lang="en-US" sz="2400" b="1" dirty="0" err="1"/>
              <a:t>kongkrit</a:t>
            </a:r>
            <a:endParaRPr lang="en-US" sz="2400" b="1" dirty="0"/>
          </a:p>
          <a:p>
            <a:pPr algn="just">
              <a:buFont typeface="Wingdings" panose="05000000000000000000" pitchFamily="2" charset="2"/>
              <a:buChar char="q"/>
            </a:pPr>
            <a:r>
              <a:rPr lang="en-US" sz="2400" b="1" dirty="0" err="1"/>
              <a:t>Operasional</a:t>
            </a:r>
            <a:r>
              <a:rPr lang="en-US" sz="2400" b="1" dirty="0"/>
              <a:t> </a:t>
            </a:r>
            <a:r>
              <a:rPr lang="en-US" sz="2400" b="1" dirty="0" err="1"/>
              <a:t>memberi</a:t>
            </a:r>
            <a:r>
              <a:rPr lang="en-US" sz="2400" b="1" dirty="0"/>
              <a:t> </a:t>
            </a:r>
            <a:r>
              <a:rPr lang="en-US" sz="2400" b="1" dirty="0" err="1"/>
              <a:t>petunjuk</a:t>
            </a:r>
            <a:r>
              <a:rPr lang="en-US" sz="2400" b="1" dirty="0"/>
              <a:t> </a:t>
            </a:r>
            <a:r>
              <a:rPr lang="en-US" sz="2400" b="1" dirty="0" err="1"/>
              <a:t>cara</a:t>
            </a:r>
            <a:r>
              <a:rPr lang="en-US" sz="2400" b="1" dirty="0"/>
              <a:t> </a:t>
            </a:r>
            <a:r>
              <a:rPr lang="en-US" sz="2400" b="1" dirty="0" err="1"/>
              <a:t>pengumpulan</a:t>
            </a:r>
            <a:r>
              <a:rPr lang="en-US" sz="2400" b="1" dirty="0"/>
              <a:t> data</a:t>
            </a:r>
          </a:p>
          <a:p>
            <a:pPr algn="just">
              <a:buFont typeface="Wingdings" panose="05000000000000000000" pitchFamily="2" charset="2"/>
              <a:buChar char="q"/>
            </a:pPr>
            <a:r>
              <a:rPr lang="en-US" sz="2400" b="1" dirty="0" err="1"/>
              <a:t>Pembatasan</a:t>
            </a:r>
            <a:r>
              <a:rPr lang="en-US" sz="2400" b="1" dirty="0"/>
              <a:t> </a:t>
            </a:r>
            <a:r>
              <a:rPr lang="en-US" sz="2400" b="1" dirty="0" err="1"/>
              <a:t>rumusan</a:t>
            </a:r>
            <a:r>
              <a:rPr lang="en-US" sz="2400" b="1" dirty="0"/>
              <a:t> </a:t>
            </a:r>
            <a:r>
              <a:rPr lang="en-US" sz="2400" b="1" dirty="0" err="1"/>
              <a:t>hingga</a:t>
            </a:r>
            <a:r>
              <a:rPr lang="en-US" sz="2400" b="1" dirty="0"/>
              <a:t> </a:t>
            </a:r>
            <a:r>
              <a:rPr lang="en-US" sz="2400" b="1" dirty="0" err="1"/>
              <a:t>memungkinan</a:t>
            </a:r>
            <a:r>
              <a:rPr lang="en-US" sz="2400" b="1" dirty="0"/>
              <a:t> </a:t>
            </a:r>
            <a:r>
              <a:rPr lang="en-US" sz="2400" b="1" dirty="0" err="1"/>
              <a:t>penarikan</a:t>
            </a:r>
            <a:r>
              <a:rPr lang="en-US" sz="2400" b="1" dirty="0"/>
              <a:t> </a:t>
            </a:r>
            <a:r>
              <a:rPr lang="en-US" sz="2400" b="1" dirty="0" err="1"/>
              <a:t>kesimpulan</a:t>
            </a:r>
            <a:r>
              <a:rPr lang="en-US" sz="2400" b="1" dirty="0"/>
              <a:t> </a:t>
            </a:r>
            <a:r>
              <a:rPr lang="en-US" sz="2400" b="1" dirty="0" err="1"/>
              <a:t>secara</a:t>
            </a:r>
            <a:r>
              <a:rPr lang="en-US" sz="2400" b="1" dirty="0"/>
              <a:t> </a:t>
            </a:r>
            <a:r>
              <a:rPr lang="en-US" sz="2400" b="1" dirty="0" err="1"/>
              <a:t>jelas</a:t>
            </a:r>
            <a:r>
              <a:rPr lang="en-US" sz="2400" b="1" dirty="0"/>
              <a:t> dan </a:t>
            </a:r>
            <a:r>
              <a:rPr lang="en-US" sz="2400" b="1" dirty="0" err="1"/>
              <a:t>tegas</a:t>
            </a:r>
            <a:endParaRPr lang="en-US" sz="2400" b="1" dirty="0"/>
          </a:p>
          <a:p>
            <a:pPr algn="just">
              <a:buFont typeface="Wingdings" panose="05000000000000000000" pitchFamily="2" charset="2"/>
              <a:buChar char="q"/>
            </a:pPr>
            <a:r>
              <a:rPr lang="en-US" sz="2400" b="1" dirty="0" err="1"/>
              <a:t>Untuk</a:t>
            </a:r>
            <a:r>
              <a:rPr lang="en-US" sz="2400" b="1" dirty="0"/>
              <a:t> </a:t>
            </a:r>
            <a:r>
              <a:rPr lang="en-US" sz="2400" b="1" dirty="0" err="1"/>
              <a:t>rumusan</a:t>
            </a:r>
            <a:r>
              <a:rPr lang="en-US" sz="2400" b="1" dirty="0"/>
              <a:t> </a:t>
            </a:r>
            <a:r>
              <a:rPr lang="en-US" sz="2400" b="1" dirty="0" err="1"/>
              <a:t>masalah</a:t>
            </a:r>
            <a:r>
              <a:rPr lang="en-US" sz="2400" b="1" dirty="0"/>
              <a:t> </a:t>
            </a:r>
            <a:r>
              <a:rPr lang="en-US" sz="2400" b="1" dirty="0" err="1"/>
              <a:t>bersifat</a:t>
            </a:r>
            <a:r>
              <a:rPr lang="en-US" sz="2400" b="1" dirty="0"/>
              <a:t> </a:t>
            </a:r>
            <a:r>
              <a:rPr lang="en-US" sz="2400" b="1" dirty="0" err="1"/>
              <a:t>umum</a:t>
            </a:r>
            <a:r>
              <a:rPr lang="en-US" sz="2400" b="1" dirty="0"/>
              <a:t>, </a:t>
            </a:r>
            <a:r>
              <a:rPr lang="en-US" sz="2400" b="1" dirty="0" err="1"/>
              <a:t>sertai</a:t>
            </a:r>
            <a:r>
              <a:rPr lang="en-US" sz="2400" b="1" dirty="0"/>
              <a:t> </a:t>
            </a:r>
            <a:r>
              <a:rPr lang="en-US" sz="2400" b="1" dirty="0" err="1"/>
              <a:t>penjabaran</a:t>
            </a:r>
            <a:r>
              <a:rPr lang="en-US" sz="2400" b="1" dirty="0"/>
              <a:t> yang </a:t>
            </a:r>
            <a:r>
              <a:rPr lang="en-US" sz="2400" b="1" dirty="0" err="1"/>
              <a:t>lebih</a:t>
            </a:r>
            <a:r>
              <a:rPr lang="en-US" sz="2400" b="1" dirty="0"/>
              <a:t> </a:t>
            </a:r>
            <a:r>
              <a:rPr lang="en-US" sz="2400" b="1" dirty="0" err="1"/>
              <a:t>spesifik</a:t>
            </a:r>
            <a:r>
              <a:rPr lang="en-US" sz="2400" b="1" dirty="0"/>
              <a:t> dan </a:t>
            </a:r>
            <a:r>
              <a:rPr lang="en-US" sz="2400" b="1" dirty="0" err="1"/>
              <a:t>operasional</a:t>
            </a:r>
            <a:endParaRPr lang="en-US" sz="2400" b="1" dirty="0"/>
          </a:p>
        </p:txBody>
      </p:sp>
    </p:spTree>
    <p:extLst>
      <p:ext uri="{BB962C8B-B14F-4D97-AF65-F5344CB8AC3E}">
        <p14:creationId xmlns:p14="http://schemas.microsoft.com/office/powerpoint/2010/main" val="4056260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1F58A60-2931-484D-A908-854D71A11EF5}"/>
              </a:ext>
            </a:extLst>
          </p:cNvPr>
          <p:cNvGrpSpPr/>
          <p:nvPr/>
        </p:nvGrpSpPr>
        <p:grpSpPr>
          <a:xfrm>
            <a:off x="1395048" y="2135146"/>
            <a:ext cx="9401903" cy="3821057"/>
            <a:chOff x="1520909" y="2081358"/>
            <a:chExt cx="9401903" cy="3821057"/>
          </a:xfrm>
        </p:grpSpPr>
        <p:pic>
          <p:nvPicPr>
            <p:cNvPr id="3" name="Picture 2">
              <a:extLst>
                <a:ext uri="{FF2B5EF4-FFF2-40B4-BE49-F238E27FC236}">
                  <a16:creationId xmlns:a16="http://schemas.microsoft.com/office/drawing/2014/main" id="{4337E2B0-D5E2-447E-9A74-8B033B2796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909" y="2092415"/>
              <a:ext cx="28194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382B4B31-DBF8-446B-AF92-C5A88AE67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3983" y="2165384"/>
              <a:ext cx="2743200" cy="3664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BBCC5154-5E63-4B92-9229-3EF4994E9C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5978" y="2081358"/>
              <a:ext cx="2906834" cy="374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Title 1">
            <a:extLst>
              <a:ext uri="{FF2B5EF4-FFF2-40B4-BE49-F238E27FC236}">
                <a16:creationId xmlns:a16="http://schemas.microsoft.com/office/drawing/2014/main" id="{CAFEF5C1-1556-4ED2-BFF0-F4BB643423BA}"/>
              </a:ext>
            </a:extLst>
          </p:cNvPr>
          <p:cNvSpPr txBox="1">
            <a:spLocks/>
          </p:cNvSpPr>
          <p:nvPr/>
        </p:nvSpPr>
        <p:spPr>
          <a:xfrm>
            <a:off x="1180229" y="682500"/>
            <a:ext cx="9603275" cy="1049235"/>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BUKU WAJIB METODE </a:t>
            </a:r>
          </a:p>
          <a:p>
            <a:r>
              <a:rPr lang="en-US" dirty="0"/>
              <a:t>PENELITIAN KUALITATIF</a:t>
            </a:r>
          </a:p>
        </p:txBody>
      </p:sp>
    </p:spTree>
    <p:extLst>
      <p:ext uri="{BB962C8B-B14F-4D97-AF65-F5344CB8AC3E}">
        <p14:creationId xmlns:p14="http://schemas.microsoft.com/office/powerpoint/2010/main" val="23975272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276381-8026-420E-AFA9-6BF136BDB59F}"/>
              </a:ext>
            </a:extLst>
          </p:cNvPr>
          <p:cNvSpPr/>
          <p:nvPr/>
        </p:nvSpPr>
        <p:spPr>
          <a:xfrm>
            <a:off x="1009235" y="887267"/>
            <a:ext cx="7839797" cy="1323439"/>
          </a:xfrm>
          <a:prstGeom prst="rect">
            <a:avLst/>
          </a:prstGeom>
        </p:spPr>
        <p:txBody>
          <a:bodyPr wrap="square">
            <a:spAutoFit/>
          </a:bodyPr>
          <a:lstStyle/>
          <a:p>
            <a:r>
              <a:rPr lang="en-US" sz="4000" dirty="0">
                <a:solidFill>
                  <a:srgbClr val="FF0000"/>
                </a:solidFill>
                <a:latin typeface="Impact" pitchFamily="34" charset="0"/>
              </a:rPr>
              <a:t>KESALAHAN UMUM </a:t>
            </a:r>
          </a:p>
          <a:p>
            <a:r>
              <a:rPr lang="en-US" sz="4000" dirty="0" err="1">
                <a:solidFill>
                  <a:srgbClr val="FF0000"/>
                </a:solidFill>
                <a:latin typeface="Impact" pitchFamily="34" charset="0"/>
              </a:rPr>
              <a:t>Rumusan</a:t>
            </a:r>
            <a:r>
              <a:rPr lang="en-US" sz="4000" dirty="0">
                <a:solidFill>
                  <a:srgbClr val="FF0000"/>
                </a:solidFill>
                <a:latin typeface="Impact" pitchFamily="34" charset="0"/>
              </a:rPr>
              <a:t> </a:t>
            </a:r>
            <a:r>
              <a:rPr lang="en-US" sz="4000" dirty="0" err="1">
                <a:solidFill>
                  <a:srgbClr val="FF0000"/>
                </a:solidFill>
                <a:latin typeface="Impact" pitchFamily="34" charset="0"/>
              </a:rPr>
              <a:t>Masalah</a:t>
            </a:r>
            <a:r>
              <a:rPr lang="en-US" sz="4000" dirty="0">
                <a:solidFill>
                  <a:srgbClr val="FF0000"/>
                </a:solidFill>
                <a:latin typeface="Impact" pitchFamily="34" charset="0"/>
              </a:rPr>
              <a:t>...</a:t>
            </a:r>
            <a:endParaRPr lang="en-US" sz="4000" dirty="0">
              <a:solidFill>
                <a:srgbClr val="FF0000"/>
              </a:solidFill>
            </a:endParaRPr>
          </a:p>
        </p:txBody>
      </p:sp>
      <p:sp>
        <p:nvSpPr>
          <p:cNvPr id="3" name="Content Placeholder 2">
            <a:extLst>
              <a:ext uri="{FF2B5EF4-FFF2-40B4-BE49-F238E27FC236}">
                <a16:creationId xmlns:a16="http://schemas.microsoft.com/office/drawing/2014/main" id="{8F1A53E3-8E99-4429-9B4B-F6C4AEAFA738}"/>
              </a:ext>
            </a:extLst>
          </p:cNvPr>
          <p:cNvSpPr>
            <a:spLocks noGrp="1"/>
          </p:cNvSpPr>
          <p:nvPr/>
        </p:nvSpPr>
        <p:spPr bwMode="auto">
          <a:xfrm>
            <a:off x="1755058" y="2210705"/>
            <a:ext cx="9792929" cy="4027863"/>
          </a:xfrm>
          <a:prstGeom prst="rect">
            <a:avLst/>
          </a:prstGeom>
          <a:solidFill>
            <a:srgbClr val="FFC000"/>
          </a:solidFill>
          <a:ln>
            <a:noFill/>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0" indent="0" algn="just">
              <a:buNone/>
            </a:pPr>
            <a:r>
              <a:rPr lang="en-US" dirty="0" err="1"/>
              <a:t>Kelemahan</a:t>
            </a:r>
            <a:r>
              <a:rPr lang="en-US" dirty="0"/>
              <a:t> </a:t>
            </a:r>
            <a:r>
              <a:rPr lang="en-US" dirty="0" err="1"/>
              <a:t>dalam</a:t>
            </a:r>
            <a:r>
              <a:rPr lang="en-US" dirty="0"/>
              <a:t> </a:t>
            </a:r>
            <a:r>
              <a:rPr lang="en-US" dirty="0" err="1"/>
              <a:t>konseptualisasi</a:t>
            </a:r>
            <a:r>
              <a:rPr lang="en-US" dirty="0"/>
              <a:t> </a:t>
            </a:r>
            <a:r>
              <a:rPr lang="en-US" dirty="0" err="1"/>
              <a:t>permasalahan</a:t>
            </a:r>
            <a:r>
              <a:rPr lang="en-US" dirty="0"/>
              <a:t> </a:t>
            </a:r>
          </a:p>
          <a:p>
            <a:pPr marL="514350" indent="-514350" algn="just">
              <a:buFont typeface="+mj-lt"/>
              <a:buAutoNum type="arabicPeriod"/>
            </a:pPr>
            <a:r>
              <a:rPr lang="en-US" sz="2800" dirty="0" err="1"/>
              <a:t>Identifikasi</a:t>
            </a:r>
            <a:r>
              <a:rPr lang="en-US" sz="2800" dirty="0"/>
              <a:t> </a:t>
            </a:r>
            <a:r>
              <a:rPr lang="en-US" sz="2800" dirty="0" err="1"/>
              <a:t>masalah</a:t>
            </a:r>
            <a:r>
              <a:rPr lang="en-US" sz="2800" dirty="0"/>
              <a:t> </a:t>
            </a:r>
            <a:r>
              <a:rPr lang="en-US" sz="2800" dirty="0" err="1"/>
              <a:t>hanya</a:t>
            </a:r>
            <a:r>
              <a:rPr lang="en-US" sz="2800" dirty="0"/>
              <a:t> </a:t>
            </a:r>
            <a:r>
              <a:rPr lang="en-US" sz="2800" dirty="0" err="1"/>
              <a:t>menunjuk</a:t>
            </a:r>
            <a:r>
              <a:rPr lang="en-US" sz="2800" dirty="0"/>
              <a:t> pada </a:t>
            </a:r>
            <a:r>
              <a:rPr lang="en-US" sz="2800" dirty="0" err="1"/>
              <a:t>kasus</a:t>
            </a:r>
            <a:r>
              <a:rPr lang="en-US" sz="2800" dirty="0"/>
              <a:t> </a:t>
            </a:r>
            <a:r>
              <a:rPr lang="en-US" sz="2800" dirty="0" err="1"/>
              <a:t>permasalahan</a:t>
            </a:r>
            <a:r>
              <a:rPr lang="en-US" sz="2800" dirty="0"/>
              <a:t>, </a:t>
            </a:r>
            <a:r>
              <a:rPr lang="en-US" sz="2800" b="1" dirty="0" err="1"/>
              <a:t>tanpa</a:t>
            </a:r>
            <a:r>
              <a:rPr lang="en-US" sz="2800" b="1" dirty="0"/>
              <a:t> </a:t>
            </a:r>
            <a:r>
              <a:rPr lang="en-US" sz="2800" b="1" dirty="0" err="1"/>
              <a:t>suatu</a:t>
            </a:r>
            <a:r>
              <a:rPr lang="en-US" sz="2800" b="1" dirty="0"/>
              <a:t> </a:t>
            </a:r>
            <a:r>
              <a:rPr lang="en-US" sz="2800" b="1" dirty="0" err="1"/>
              <a:t>konseptualisasi</a:t>
            </a:r>
            <a:r>
              <a:rPr lang="en-US" sz="2800" b="1" dirty="0"/>
              <a:t> </a:t>
            </a:r>
            <a:r>
              <a:rPr lang="en-US" sz="2800" dirty="0" err="1"/>
              <a:t>permasalahan</a:t>
            </a:r>
            <a:r>
              <a:rPr lang="en-US" sz="2800" dirty="0"/>
              <a:t>. </a:t>
            </a:r>
          </a:p>
          <a:p>
            <a:pPr marL="457200" indent="-457200" algn="just">
              <a:buFont typeface="+mj-lt"/>
              <a:buAutoNum type="arabicPeriod"/>
            </a:pPr>
            <a:r>
              <a:rPr lang="en-US" sz="2800" dirty="0" err="1"/>
              <a:t>Permasalahan</a:t>
            </a:r>
            <a:r>
              <a:rPr lang="en-US" sz="2800" dirty="0"/>
              <a:t> </a:t>
            </a:r>
            <a:r>
              <a:rPr lang="en-US" sz="2800" b="1" dirty="0" err="1"/>
              <a:t>kurang</a:t>
            </a:r>
            <a:r>
              <a:rPr lang="en-US" sz="2800" b="1" dirty="0"/>
              <a:t> </a:t>
            </a:r>
            <a:r>
              <a:rPr lang="en-US" sz="2800" b="1" dirty="0" err="1"/>
              <a:t>merujuk</a:t>
            </a:r>
            <a:r>
              <a:rPr lang="en-US" sz="2800" b="1" dirty="0"/>
              <a:t> </a:t>
            </a:r>
            <a:r>
              <a:rPr lang="en-US" sz="2800" dirty="0"/>
              <a:t>pada </a:t>
            </a:r>
            <a:r>
              <a:rPr lang="en-US" sz="2800" dirty="0" err="1"/>
              <a:t>teori</a:t>
            </a:r>
            <a:r>
              <a:rPr lang="en-US" sz="2800" dirty="0"/>
              <a:t>/ </a:t>
            </a:r>
            <a:r>
              <a:rPr lang="en-US" sz="2800" dirty="0" err="1"/>
              <a:t>penelitian</a:t>
            </a:r>
            <a:r>
              <a:rPr lang="en-US" sz="2800" dirty="0"/>
              <a:t> </a:t>
            </a:r>
            <a:r>
              <a:rPr lang="en-US" sz="2800" dirty="0" err="1"/>
              <a:t>terdahulu</a:t>
            </a:r>
            <a:r>
              <a:rPr lang="en-US" sz="2800" dirty="0"/>
              <a:t> yang </a:t>
            </a:r>
            <a:r>
              <a:rPr lang="en-US" sz="2800" dirty="0" err="1"/>
              <a:t>terkait</a:t>
            </a:r>
            <a:r>
              <a:rPr lang="en-US" sz="2800" dirty="0"/>
              <a:t>.</a:t>
            </a:r>
          </a:p>
          <a:p>
            <a:pPr marL="457200" indent="-457200" algn="just">
              <a:buFont typeface="+mj-lt"/>
              <a:buAutoNum type="arabicPeriod"/>
            </a:pPr>
            <a:r>
              <a:rPr lang="en-US" sz="2800" dirty="0" err="1"/>
              <a:t>Identifikasi</a:t>
            </a:r>
            <a:r>
              <a:rPr lang="en-US" sz="2800" dirty="0"/>
              <a:t> </a:t>
            </a:r>
            <a:r>
              <a:rPr lang="en-US" sz="2800" dirty="0" err="1"/>
              <a:t>masalah</a:t>
            </a:r>
            <a:r>
              <a:rPr lang="en-US" sz="2800" dirty="0"/>
              <a:t> </a:t>
            </a:r>
            <a:r>
              <a:rPr lang="en-US" sz="2800" b="1" dirty="0" err="1"/>
              <a:t>hanya</a:t>
            </a:r>
            <a:r>
              <a:rPr lang="en-US" sz="2800" b="1" dirty="0"/>
              <a:t> </a:t>
            </a:r>
            <a:r>
              <a:rPr lang="en-US" sz="2800" b="1" dirty="0" err="1"/>
              <a:t>menunjuk</a:t>
            </a:r>
            <a:r>
              <a:rPr lang="en-US" sz="2800" dirty="0"/>
              <a:t> pada </a:t>
            </a:r>
            <a:r>
              <a:rPr lang="en-US" sz="2800" dirty="0" err="1"/>
              <a:t>sekumpulan</a:t>
            </a:r>
            <a:r>
              <a:rPr lang="en-US" sz="2800" dirty="0"/>
              <a:t> </a:t>
            </a:r>
            <a:r>
              <a:rPr lang="en-US" sz="2800" dirty="0" err="1"/>
              <a:t>masalah</a:t>
            </a:r>
            <a:r>
              <a:rPr lang="en-US" sz="2800" dirty="0"/>
              <a:t> yang </a:t>
            </a:r>
            <a:r>
              <a:rPr lang="en-US" sz="2800" dirty="0" err="1"/>
              <a:t>menjadi</a:t>
            </a:r>
            <a:r>
              <a:rPr lang="en-US" sz="2800" dirty="0"/>
              <a:t> </a:t>
            </a:r>
            <a:r>
              <a:rPr lang="en-US" sz="2800" b="1" dirty="0" err="1"/>
              <a:t>indikator</a:t>
            </a:r>
            <a:r>
              <a:rPr lang="en-US" sz="2800" b="1" dirty="0"/>
              <a:t> </a:t>
            </a:r>
            <a:r>
              <a:rPr lang="en-US" sz="2800" b="1" dirty="0" err="1"/>
              <a:t>dari</a:t>
            </a:r>
            <a:r>
              <a:rPr lang="en-US" sz="2800" b="1" dirty="0"/>
              <a:t> </a:t>
            </a:r>
            <a:r>
              <a:rPr lang="en-US" sz="2800" b="1" dirty="0" err="1"/>
              <a:t>suatu</a:t>
            </a:r>
            <a:r>
              <a:rPr lang="en-US" sz="2800" b="1" dirty="0"/>
              <a:t> </a:t>
            </a:r>
            <a:r>
              <a:rPr lang="en-US" sz="2800" b="1" dirty="0" err="1"/>
              <a:t>konsep</a:t>
            </a:r>
            <a:r>
              <a:rPr lang="en-US" sz="2800" dirty="0"/>
              <a:t> </a:t>
            </a:r>
            <a:r>
              <a:rPr lang="en-US" sz="2800" dirty="0" err="1"/>
              <a:t>permasalahan</a:t>
            </a:r>
            <a:r>
              <a:rPr lang="en-US" sz="2800" dirty="0"/>
              <a:t>.</a:t>
            </a:r>
          </a:p>
        </p:txBody>
      </p:sp>
    </p:spTree>
    <p:extLst>
      <p:ext uri="{BB962C8B-B14F-4D97-AF65-F5344CB8AC3E}">
        <p14:creationId xmlns:p14="http://schemas.microsoft.com/office/powerpoint/2010/main" val="18086301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276381-8026-420E-AFA9-6BF136BDB59F}"/>
              </a:ext>
            </a:extLst>
          </p:cNvPr>
          <p:cNvSpPr/>
          <p:nvPr/>
        </p:nvSpPr>
        <p:spPr>
          <a:xfrm>
            <a:off x="1009235" y="887267"/>
            <a:ext cx="7839797" cy="1323439"/>
          </a:xfrm>
          <a:prstGeom prst="rect">
            <a:avLst/>
          </a:prstGeom>
        </p:spPr>
        <p:txBody>
          <a:bodyPr wrap="square">
            <a:spAutoFit/>
          </a:bodyPr>
          <a:lstStyle/>
          <a:p>
            <a:r>
              <a:rPr lang="en-US" sz="4000" dirty="0">
                <a:solidFill>
                  <a:srgbClr val="FF0000"/>
                </a:solidFill>
                <a:latin typeface="Impact" pitchFamily="34" charset="0"/>
              </a:rPr>
              <a:t>KESALAHAN UMUM </a:t>
            </a:r>
          </a:p>
          <a:p>
            <a:r>
              <a:rPr lang="en-US" sz="4000" dirty="0" err="1">
                <a:solidFill>
                  <a:srgbClr val="FF0000"/>
                </a:solidFill>
                <a:latin typeface="Impact" pitchFamily="34" charset="0"/>
              </a:rPr>
              <a:t>Rumusan</a:t>
            </a:r>
            <a:r>
              <a:rPr lang="en-US" sz="4000" dirty="0">
                <a:solidFill>
                  <a:srgbClr val="FF0000"/>
                </a:solidFill>
                <a:latin typeface="Impact" pitchFamily="34" charset="0"/>
              </a:rPr>
              <a:t> </a:t>
            </a:r>
            <a:r>
              <a:rPr lang="en-US" sz="4000" dirty="0" err="1">
                <a:solidFill>
                  <a:srgbClr val="FF0000"/>
                </a:solidFill>
                <a:latin typeface="Impact" pitchFamily="34" charset="0"/>
              </a:rPr>
              <a:t>Masalah</a:t>
            </a:r>
            <a:r>
              <a:rPr lang="en-US" sz="4000" dirty="0">
                <a:solidFill>
                  <a:srgbClr val="FF0000"/>
                </a:solidFill>
                <a:latin typeface="Impact" pitchFamily="34" charset="0"/>
              </a:rPr>
              <a:t> ….</a:t>
            </a:r>
            <a:endParaRPr lang="en-US" sz="4000" dirty="0">
              <a:solidFill>
                <a:srgbClr val="FF0000"/>
              </a:solidFill>
            </a:endParaRPr>
          </a:p>
        </p:txBody>
      </p:sp>
      <p:sp>
        <p:nvSpPr>
          <p:cNvPr id="3" name="Content Placeholder 2">
            <a:extLst>
              <a:ext uri="{FF2B5EF4-FFF2-40B4-BE49-F238E27FC236}">
                <a16:creationId xmlns:a16="http://schemas.microsoft.com/office/drawing/2014/main" id="{8F1A53E3-8E99-4429-9B4B-F6C4AEAFA738}"/>
              </a:ext>
            </a:extLst>
          </p:cNvPr>
          <p:cNvSpPr>
            <a:spLocks noGrp="1"/>
          </p:cNvSpPr>
          <p:nvPr/>
        </p:nvSpPr>
        <p:spPr bwMode="auto">
          <a:xfrm>
            <a:off x="2477729" y="2210707"/>
            <a:ext cx="8705036" cy="989694"/>
          </a:xfrm>
          <a:prstGeom prst="rect">
            <a:avLst/>
          </a:prstGeom>
          <a:solidFill>
            <a:srgbClr val="FFC000"/>
          </a:solidFill>
          <a:ln>
            <a:noFill/>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0" indent="0" algn="just">
              <a:buNone/>
            </a:pPr>
            <a:r>
              <a:rPr lang="en-US" dirty="0" err="1"/>
              <a:t>Masalah</a:t>
            </a:r>
            <a:r>
              <a:rPr lang="en-US" dirty="0"/>
              <a:t> </a:t>
            </a:r>
            <a:r>
              <a:rPr lang="en-US" dirty="0" err="1"/>
              <a:t>kurang</a:t>
            </a:r>
            <a:r>
              <a:rPr lang="en-US" dirty="0"/>
              <a:t> </a:t>
            </a:r>
            <a:r>
              <a:rPr lang="en-US" i="1" dirty="0"/>
              <a:t>researchable</a:t>
            </a:r>
          </a:p>
          <a:p>
            <a:pPr marL="0" indent="0" hangingPunct="0">
              <a:buNone/>
            </a:pPr>
            <a:r>
              <a:rPr lang="nl-NL" b="1" dirty="0"/>
              <a:t> </a:t>
            </a:r>
            <a:endParaRPr lang="en-US" sz="2400" dirty="0"/>
          </a:p>
        </p:txBody>
      </p:sp>
    </p:spTree>
    <p:extLst>
      <p:ext uri="{BB962C8B-B14F-4D97-AF65-F5344CB8AC3E}">
        <p14:creationId xmlns:p14="http://schemas.microsoft.com/office/powerpoint/2010/main" val="41136858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276381-8026-420E-AFA9-6BF136BDB59F}"/>
              </a:ext>
            </a:extLst>
          </p:cNvPr>
          <p:cNvSpPr/>
          <p:nvPr/>
        </p:nvSpPr>
        <p:spPr>
          <a:xfrm>
            <a:off x="1169895" y="2705723"/>
            <a:ext cx="3697942" cy="1446550"/>
          </a:xfrm>
          <a:prstGeom prst="rect">
            <a:avLst/>
          </a:prstGeom>
        </p:spPr>
        <p:txBody>
          <a:bodyPr wrap="square">
            <a:spAutoFit/>
          </a:bodyPr>
          <a:lstStyle/>
          <a:p>
            <a:pPr algn="r"/>
            <a:r>
              <a:rPr lang="en-US" sz="4400" dirty="0" err="1">
                <a:solidFill>
                  <a:srgbClr val="7030A0"/>
                </a:solidFill>
                <a:latin typeface="Impact" pitchFamily="34" charset="0"/>
              </a:rPr>
              <a:t>Tujuan</a:t>
            </a:r>
            <a:r>
              <a:rPr lang="en-US" sz="4400" dirty="0">
                <a:solidFill>
                  <a:srgbClr val="7030A0"/>
                </a:solidFill>
                <a:latin typeface="Impact" pitchFamily="34" charset="0"/>
              </a:rPr>
              <a:t> </a:t>
            </a:r>
            <a:r>
              <a:rPr lang="en-US" sz="4400" dirty="0" err="1">
                <a:solidFill>
                  <a:srgbClr val="7030A0"/>
                </a:solidFill>
                <a:latin typeface="Impact" pitchFamily="34" charset="0"/>
              </a:rPr>
              <a:t>Penelitian</a:t>
            </a:r>
            <a:endParaRPr lang="en-US" sz="4400" dirty="0">
              <a:solidFill>
                <a:srgbClr val="7030A0"/>
              </a:solidFill>
            </a:endParaRPr>
          </a:p>
        </p:txBody>
      </p:sp>
      <p:sp>
        <p:nvSpPr>
          <p:cNvPr id="3" name="Content Placeholder 2">
            <a:extLst>
              <a:ext uri="{FF2B5EF4-FFF2-40B4-BE49-F238E27FC236}">
                <a16:creationId xmlns:a16="http://schemas.microsoft.com/office/drawing/2014/main" id="{8F1A53E3-8E99-4429-9B4B-F6C4AEAFA738}"/>
              </a:ext>
            </a:extLst>
          </p:cNvPr>
          <p:cNvSpPr>
            <a:spLocks noGrp="1"/>
          </p:cNvSpPr>
          <p:nvPr/>
        </p:nvSpPr>
        <p:spPr bwMode="auto">
          <a:xfrm>
            <a:off x="4867837" y="833715"/>
            <a:ext cx="6024281" cy="5190565"/>
          </a:xfrm>
          <a:prstGeom prst="rect">
            <a:avLst/>
          </a:prstGeom>
          <a:solidFill>
            <a:schemeClr val="accent4">
              <a:lumMod val="60000"/>
              <a:lumOff val="40000"/>
            </a:schemeClr>
          </a:solidFill>
          <a:ln>
            <a:noFill/>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rmAutofit/>
          </a:bodyPr>
          <a:lstStyle>
            <a:lvl1pPr marL="342900" indent="-342900" algn="l" rtl="0" eaLnBrk="1" fontAlgn="base" hangingPunct="1">
              <a:spcBef>
                <a:spcPct val="20000"/>
              </a:spcBef>
              <a:spcAft>
                <a:spcPct val="0"/>
              </a:spcAft>
              <a:buChar char="•"/>
              <a:defRPr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algn="just"/>
            <a:r>
              <a:rPr lang="en-US" sz="2800" dirty="0" err="1"/>
              <a:t>Tujuan</a:t>
            </a:r>
            <a:r>
              <a:rPr lang="en-US" sz="2800" dirty="0"/>
              <a:t> </a:t>
            </a:r>
            <a:r>
              <a:rPr lang="en-US" sz="2800" dirty="0" err="1"/>
              <a:t>diarahkan</a:t>
            </a:r>
            <a:r>
              <a:rPr lang="en-US" sz="2800" dirty="0"/>
              <a:t> </a:t>
            </a:r>
            <a:r>
              <a:rPr lang="en-US" sz="2800" dirty="0" err="1"/>
              <a:t>menjawab</a:t>
            </a:r>
            <a:r>
              <a:rPr lang="en-US" sz="2800" dirty="0"/>
              <a:t> </a:t>
            </a:r>
            <a:r>
              <a:rPr lang="en-US" sz="2800" dirty="0" err="1"/>
              <a:t>rumusan</a:t>
            </a:r>
            <a:r>
              <a:rPr lang="en-US" sz="2800" dirty="0"/>
              <a:t> </a:t>
            </a:r>
            <a:r>
              <a:rPr lang="en-US" sz="2800" dirty="0" err="1"/>
              <a:t>masalah</a:t>
            </a:r>
            <a:endParaRPr lang="en-US" sz="2800" dirty="0"/>
          </a:p>
          <a:p>
            <a:pPr algn="just"/>
            <a:r>
              <a:rPr lang="en-US" sz="2800" dirty="0" err="1"/>
              <a:t>Jumlah</a:t>
            </a:r>
            <a:r>
              <a:rPr lang="en-US" sz="2800" dirty="0"/>
              <a:t> </a:t>
            </a:r>
            <a:r>
              <a:rPr lang="en-US" sz="2800" dirty="0" err="1"/>
              <a:t>tujuan</a:t>
            </a:r>
            <a:r>
              <a:rPr lang="en-US" sz="2800" dirty="0"/>
              <a:t> </a:t>
            </a:r>
            <a:r>
              <a:rPr lang="en-US" sz="2800" dirty="0" err="1"/>
              <a:t>penelitian</a:t>
            </a:r>
            <a:r>
              <a:rPr lang="en-US" sz="2800" dirty="0"/>
              <a:t> </a:t>
            </a:r>
            <a:r>
              <a:rPr lang="en-US" sz="2800" dirty="0" err="1"/>
              <a:t>sesuai</a:t>
            </a:r>
            <a:r>
              <a:rPr lang="en-US" sz="2800" dirty="0"/>
              <a:t> </a:t>
            </a:r>
            <a:r>
              <a:rPr lang="en-US" sz="2800" dirty="0" err="1"/>
              <a:t>umlah</a:t>
            </a:r>
            <a:r>
              <a:rPr lang="en-US" sz="2800" dirty="0"/>
              <a:t> </a:t>
            </a:r>
            <a:r>
              <a:rPr lang="en-US" sz="2800" dirty="0" err="1"/>
              <a:t>rumusan</a:t>
            </a:r>
            <a:r>
              <a:rPr lang="en-US" sz="2800" dirty="0"/>
              <a:t> </a:t>
            </a:r>
            <a:r>
              <a:rPr lang="en-US" sz="2800" dirty="0" err="1"/>
              <a:t>masalah</a:t>
            </a:r>
            <a:endParaRPr lang="en-US" sz="2800" dirty="0"/>
          </a:p>
          <a:p>
            <a:pPr algn="just"/>
            <a:r>
              <a:rPr lang="en-US" sz="2800" dirty="0" err="1"/>
              <a:t>Spesifik</a:t>
            </a:r>
            <a:r>
              <a:rPr lang="en-US" sz="2800" dirty="0"/>
              <a:t>, </a:t>
            </a:r>
            <a:r>
              <a:rPr lang="en-US" sz="2800" dirty="0" err="1"/>
              <a:t>terbatas</a:t>
            </a:r>
            <a:r>
              <a:rPr lang="en-US" sz="2800" dirty="0"/>
              <a:t>, </a:t>
            </a:r>
            <a:r>
              <a:rPr lang="en-US" sz="2800" dirty="0" err="1"/>
              <a:t>dapat</a:t>
            </a:r>
            <a:r>
              <a:rPr lang="en-US" sz="2800" dirty="0"/>
              <a:t> </a:t>
            </a:r>
            <a:r>
              <a:rPr lang="en-US" sz="2800" dirty="0" err="1"/>
              <a:t>diukur</a:t>
            </a:r>
            <a:r>
              <a:rPr lang="en-US" sz="2800" dirty="0"/>
              <a:t>, dan </a:t>
            </a:r>
            <a:r>
              <a:rPr lang="en-US" sz="2800" dirty="0" err="1"/>
              <a:t>dapat</a:t>
            </a:r>
            <a:r>
              <a:rPr lang="en-US" sz="2800" dirty="0"/>
              <a:t> </a:t>
            </a:r>
            <a:r>
              <a:rPr lang="en-US" sz="2800" dirty="0" err="1"/>
              <a:t>dicapai</a:t>
            </a:r>
            <a:r>
              <a:rPr lang="en-US" sz="2800" dirty="0"/>
              <a:t> </a:t>
            </a:r>
            <a:r>
              <a:rPr lang="en-US" sz="2800" dirty="0" err="1"/>
              <a:t>dengan</a:t>
            </a:r>
            <a:r>
              <a:rPr lang="en-US" sz="2800" dirty="0"/>
              <a:t> </a:t>
            </a:r>
            <a:r>
              <a:rPr lang="en-US" sz="2800" dirty="0" err="1"/>
              <a:t>melihat</a:t>
            </a:r>
            <a:r>
              <a:rPr lang="en-US" sz="2800" dirty="0"/>
              <a:t> </a:t>
            </a:r>
            <a:r>
              <a:rPr lang="en-US" sz="2800" dirty="0" err="1"/>
              <a:t>hasil</a:t>
            </a:r>
            <a:r>
              <a:rPr lang="en-US" sz="2800" dirty="0"/>
              <a:t> </a:t>
            </a:r>
            <a:r>
              <a:rPr lang="en-US" sz="2800" dirty="0" err="1"/>
              <a:t>penelitian</a:t>
            </a:r>
            <a:r>
              <a:rPr lang="en-US" sz="2800" dirty="0"/>
              <a:t>.</a:t>
            </a:r>
          </a:p>
          <a:p>
            <a:pPr algn="just"/>
            <a:r>
              <a:rPr lang="en-US" sz="2800" dirty="0" err="1"/>
              <a:t>Bersifat</a:t>
            </a:r>
            <a:r>
              <a:rPr lang="en-US" sz="2800" dirty="0"/>
              <a:t> </a:t>
            </a:r>
            <a:r>
              <a:rPr lang="en-US" sz="2800" dirty="0" err="1"/>
              <a:t>deskriptif</a:t>
            </a:r>
            <a:r>
              <a:rPr lang="en-US" sz="2800" dirty="0"/>
              <a:t>/</a:t>
            </a:r>
            <a:r>
              <a:rPr lang="en-US" sz="2800" dirty="0" err="1"/>
              <a:t>eksplanasi</a:t>
            </a:r>
            <a:r>
              <a:rPr lang="en-US" sz="2800" dirty="0"/>
              <a:t>/</a:t>
            </a:r>
            <a:r>
              <a:rPr lang="en-US" sz="2800" dirty="0" err="1"/>
              <a:t>eksploratif</a:t>
            </a:r>
            <a:endParaRPr lang="en-US" sz="2800" dirty="0"/>
          </a:p>
        </p:txBody>
      </p:sp>
    </p:spTree>
    <p:extLst>
      <p:ext uri="{BB962C8B-B14F-4D97-AF65-F5344CB8AC3E}">
        <p14:creationId xmlns:p14="http://schemas.microsoft.com/office/powerpoint/2010/main" val="29779709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276381-8026-420E-AFA9-6BF136BDB59F}"/>
              </a:ext>
            </a:extLst>
          </p:cNvPr>
          <p:cNvSpPr/>
          <p:nvPr/>
        </p:nvSpPr>
        <p:spPr>
          <a:xfrm>
            <a:off x="1009235" y="887267"/>
            <a:ext cx="7839797" cy="1323439"/>
          </a:xfrm>
          <a:prstGeom prst="rect">
            <a:avLst/>
          </a:prstGeom>
        </p:spPr>
        <p:txBody>
          <a:bodyPr wrap="square">
            <a:spAutoFit/>
          </a:bodyPr>
          <a:lstStyle/>
          <a:p>
            <a:r>
              <a:rPr lang="en-US" sz="4000" dirty="0">
                <a:solidFill>
                  <a:srgbClr val="FF0000"/>
                </a:solidFill>
                <a:latin typeface="Impact" pitchFamily="34" charset="0"/>
              </a:rPr>
              <a:t>KESALAHAN UMUM </a:t>
            </a:r>
          </a:p>
          <a:p>
            <a:r>
              <a:rPr lang="en-US" sz="4000" dirty="0" err="1">
                <a:solidFill>
                  <a:srgbClr val="FF0000"/>
                </a:solidFill>
                <a:latin typeface="Impact" pitchFamily="34" charset="0"/>
              </a:rPr>
              <a:t>Tujuan</a:t>
            </a:r>
            <a:r>
              <a:rPr lang="en-US" sz="4000" dirty="0">
                <a:solidFill>
                  <a:srgbClr val="FF0000"/>
                </a:solidFill>
                <a:latin typeface="Impact" pitchFamily="34" charset="0"/>
              </a:rPr>
              <a:t> </a:t>
            </a:r>
            <a:r>
              <a:rPr lang="en-US" sz="4000" dirty="0" err="1">
                <a:solidFill>
                  <a:srgbClr val="FF0000"/>
                </a:solidFill>
                <a:latin typeface="Impact" pitchFamily="34" charset="0"/>
              </a:rPr>
              <a:t>Penelitian</a:t>
            </a:r>
            <a:endParaRPr lang="en-US" sz="4000" dirty="0">
              <a:solidFill>
                <a:srgbClr val="FF0000"/>
              </a:solidFill>
            </a:endParaRPr>
          </a:p>
        </p:txBody>
      </p:sp>
      <p:sp>
        <p:nvSpPr>
          <p:cNvPr id="3" name="Content Placeholder 2">
            <a:extLst>
              <a:ext uri="{FF2B5EF4-FFF2-40B4-BE49-F238E27FC236}">
                <a16:creationId xmlns:a16="http://schemas.microsoft.com/office/drawing/2014/main" id="{8F1A53E3-8E99-4429-9B4B-F6C4AEAFA738}"/>
              </a:ext>
            </a:extLst>
          </p:cNvPr>
          <p:cNvSpPr>
            <a:spLocks noGrp="1"/>
          </p:cNvSpPr>
          <p:nvPr/>
        </p:nvSpPr>
        <p:spPr bwMode="auto">
          <a:xfrm>
            <a:off x="2477729" y="2210706"/>
            <a:ext cx="8705036" cy="1030035"/>
          </a:xfrm>
          <a:prstGeom prst="rect">
            <a:avLst/>
          </a:prstGeom>
          <a:solidFill>
            <a:srgbClr val="FFC000"/>
          </a:solidFill>
          <a:ln>
            <a:noFill/>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0" indent="0" algn="just">
              <a:buNone/>
            </a:pPr>
            <a:r>
              <a:rPr lang="en-US" dirty="0" err="1"/>
              <a:t>Kekaburan</a:t>
            </a:r>
            <a:r>
              <a:rPr lang="en-US" dirty="0"/>
              <a:t> </a:t>
            </a:r>
            <a:r>
              <a:rPr lang="en-US" dirty="0" err="1"/>
              <a:t>antara</a:t>
            </a:r>
            <a:r>
              <a:rPr lang="en-US" dirty="0"/>
              <a:t> </a:t>
            </a:r>
            <a:r>
              <a:rPr lang="en-US" dirty="0" err="1"/>
              <a:t>tujuan</a:t>
            </a:r>
            <a:r>
              <a:rPr lang="en-US" dirty="0"/>
              <a:t> dan </a:t>
            </a:r>
            <a:r>
              <a:rPr lang="en-US" dirty="0" err="1"/>
              <a:t>manfaat</a:t>
            </a:r>
            <a:r>
              <a:rPr lang="en-US" dirty="0"/>
              <a:t> </a:t>
            </a:r>
            <a:r>
              <a:rPr lang="en-US" dirty="0" err="1"/>
              <a:t>penelitian</a:t>
            </a:r>
            <a:r>
              <a:rPr lang="en-US" dirty="0"/>
              <a:t> </a:t>
            </a:r>
          </a:p>
          <a:p>
            <a:pPr marL="0" indent="0" hangingPunct="0">
              <a:buNone/>
            </a:pPr>
            <a:r>
              <a:rPr lang="nl-NL" b="1" dirty="0"/>
              <a:t> </a:t>
            </a:r>
            <a:endParaRPr lang="en-US" sz="2000" dirty="0"/>
          </a:p>
        </p:txBody>
      </p:sp>
    </p:spTree>
    <p:extLst>
      <p:ext uri="{BB962C8B-B14F-4D97-AF65-F5344CB8AC3E}">
        <p14:creationId xmlns:p14="http://schemas.microsoft.com/office/powerpoint/2010/main" val="6811614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276381-8026-420E-AFA9-6BF136BDB59F}"/>
              </a:ext>
            </a:extLst>
          </p:cNvPr>
          <p:cNvSpPr/>
          <p:nvPr/>
        </p:nvSpPr>
        <p:spPr>
          <a:xfrm>
            <a:off x="6192253" y="4523166"/>
            <a:ext cx="5271249" cy="1323439"/>
          </a:xfrm>
          <a:prstGeom prst="rect">
            <a:avLst/>
          </a:prstGeom>
        </p:spPr>
        <p:txBody>
          <a:bodyPr wrap="square">
            <a:spAutoFit/>
          </a:bodyPr>
          <a:lstStyle/>
          <a:p>
            <a:pPr algn="r"/>
            <a:r>
              <a:rPr lang="en-US" sz="4000" dirty="0" err="1">
                <a:solidFill>
                  <a:srgbClr val="00B050"/>
                </a:solidFill>
                <a:latin typeface="Impact" pitchFamily="34" charset="0"/>
              </a:rPr>
              <a:t>Manfaat</a:t>
            </a:r>
            <a:r>
              <a:rPr lang="en-US" sz="4000" dirty="0">
                <a:solidFill>
                  <a:srgbClr val="00B050"/>
                </a:solidFill>
                <a:latin typeface="Impact" pitchFamily="34" charset="0"/>
              </a:rPr>
              <a:t>/</a:t>
            </a:r>
          </a:p>
          <a:p>
            <a:pPr algn="r"/>
            <a:r>
              <a:rPr lang="en-US" sz="4000" dirty="0" err="1">
                <a:solidFill>
                  <a:srgbClr val="00B050"/>
                </a:solidFill>
                <a:latin typeface="Impact" pitchFamily="34" charset="0"/>
              </a:rPr>
              <a:t>Signifikansi</a:t>
            </a:r>
            <a:r>
              <a:rPr lang="en-US" sz="4000" dirty="0">
                <a:solidFill>
                  <a:srgbClr val="00B050"/>
                </a:solidFill>
                <a:latin typeface="Impact" pitchFamily="34" charset="0"/>
              </a:rPr>
              <a:t> </a:t>
            </a:r>
            <a:r>
              <a:rPr lang="en-US" sz="4000" dirty="0" err="1">
                <a:solidFill>
                  <a:srgbClr val="00B050"/>
                </a:solidFill>
                <a:latin typeface="Impact" pitchFamily="34" charset="0"/>
              </a:rPr>
              <a:t>Penelitian</a:t>
            </a:r>
            <a:endParaRPr lang="en-US" sz="4000" dirty="0">
              <a:solidFill>
                <a:srgbClr val="00B050"/>
              </a:solidFill>
            </a:endParaRPr>
          </a:p>
        </p:txBody>
      </p:sp>
      <p:sp>
        <p:nvSpPr>
          <p:cNvPr id="3" name="Content Placeholder 2">
            <a:extLst>
              <a:ext uri="{FF2B5EF4-FFF2-40B4-BE49-F238E27FC236}">
                <a16:creationId xmlns:a16="http://schemas.microsoft.com/office/drawing/2014/main" id="{8F1A53E3-8E99-4429-9B4B-F6C4AEAFA738}"/>
              </a:ext>
            </a:extLst>
          </p:cNvPr>
          <p:cNvSpPr>
            <a:spLocks noGrp="1"/>
          </p:cNvSpPr>
          <p:nvPr/>
        </p:nvSpPr>
        <p:spPr bwMode="auto">
          <a:xfrm>
            <a:off x="950260" y="697833"/>
            <a:ext cx="5426477" cy="5317956"/>
          </a:xfrm>
          <a:prstGeom prst="rect">
            <a:avLst/>
          </a:prstGeom>
          <a:solidFill>
            <a:schemeClr val="accent4">
              <a:lumMod val="60000"/>
              <a:lumOff val="40000"/>
            </a:schemeClr>
          </a:solidFill>
          <a:ln>
            <a:noFill/>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rmAutofit/>
          </a:bodyPr>
          <a:lstStyle>
            <a:lvl1pPr marL="342900" indent="-342900" algn="l" rtl="0" eaLnBrk="1" fontAlgn="base" hangingPunct="1">
              <a:spcBef>
                <a:spcPct val="20000"/>
              </a:spcBef>
              <a:spcAft>
                <a:spcPct val="0"/>
              </a:spcAft>
              <a:buChar char="•"/>
              <a:defRPr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0" indent="0" algn="just">
              <a:buNone/>
            </a:pPr>
            <a:r>
              <a:rPr lang="en-US" sz="2200" dirty="0" err="1">
                <a:solidFill>
                  <a:srgbClr val="C00000"/>
                </a:solidFill>
              </a:rPr>
              <a:t>Kontribusi</a:t>
            </a:r>
            <a:r>
              <a:rPr lang="en-US" sz="2200" dirty="0"/>
              <a:t> </a:t>
            </a:r>
            <a:r>
              <a:rPr lang="en-US" sz="2200" dirty="0" err="1"/>
              <a:t>apa</a:t>
            </a:r>
            <a:r>
              <a:rPr lang="en-US" sz="2200" dirty="0"/>
              <a:t> yang </a:t>
            </a:r>
            <a:r>
              <a:rPr lang="en-US" sz="2200" dirty="0" err="1"/>
              <a:t>diberikan</a:t>
            </a:r>
            <a:r>
              <a:rPr lang="en-US" sz="2200" dirty="0"/>
              <a:t> oleh </a:t>
            </a:r>
            <a:r>
              <a:rPr lang="en-US" sz="2200" dirty="0" err="1"/>
              <a:t>penelitian</a:t>
            </a:r>
            <a:r>
              <a:rPr lang="en-US" sz="2200" dirty="0"/>
              <a:t> </a:t>
            </a:r>
          </a:p>
          <a:p>
            <a:pPr algn="just">
              <a:buFont typeface="Wingdings" panose="05000000000000000000" pitchFamily="2" charset="2"/>
              <a:buChar char="q"/>
            </a:pPr>
            <a:r>
              <a:rPr lang="en-US" sz="2200" dirty="0" err="1"/>
              <a:t>Manfaat</a:t>
            </a:r>
            <a:r>
              <a:rPr lang="en-US" sz="2200" dirty="0"/>
              <a:t> </a:t>
            </a:r>
            <a:r>
              <a:rPr lang="en-US" sz="2200" dirty="0" err="1">
                <a:solidFill>
                  <a:srgbClr val="C00000"/>
                </a:solidFill>
              </a:rPr>
              <a:t>Akademis</a:t>
            </a:r>
            <a:endParaRPr lang="en-US" sz="2200" dirty="0">
              <a:solidFill>
                <a:srgbClr val="C00000"/>
              </a:solidFill>
            </a:endParaRPr>
          </a:p>
          <a:p>
            <a:pPr marL="457200" lvl="1" indent="0" algn="just">
              <a:buNone/>
            </a:pPr>
            <a:r>
              <a:rPr lang="en-US" sz="2200" dirty="0" err="1">
                <a:solidFill>
                  <a:schemeClr val="tx1"/>
                </a:solidFill>
              </a:rPr>
              <a:t>Pengembangan</a:t>
            </a:r>
            <a:r>
              <a:rPr lang="en-US" sz="2200" dirty="0">
                <a:solidFill>
                  <a:schemeClr val="tx1"/>
                </a:solidFill>
              </a:rPr>
              <a:t> </a:t>
            </a:r>
            <a:r>
              <a:rPr lang="en-US" sz="2200" dirty="0" err="1">
                <a:solidFill>
                  <a:schemeClr val="tx1"/>
                </a:solidFill>
              </a:rPr>
              <a:t>teori</a:t>
            </a:r>
            <a:r>
              <a:rPr lang="en-US" sz="2200" dirty="0">
                <a:solidFill>
                  <a:schemeClr val="tx1"/>
                </a:solidFill>
              </a:rPr>
              <a:t>/</a:t>
            </a:r>
            <a:r>
              <a:rPr lang="en-US" sz="2200" dirty="0" err="1">
                <a:solidFill>
                  <a:schemeClr val="tx1"/>
                </a:solidFill>
              </a:rPr>
              <a:t>konsep</a:t>
            </a:r>
            <a:endParaRPr lang="en-US" sz="2200" dirty="0">
              <a:solidFill>
                <a:schemeClr val="tx1"/>
              </a:solidFill>
            </a:endParaRPr>
          </a:p>
          <a:p>
            <a:pPr algn="just">
              <a:buFont typeface="Wingdings" panose="05000000000000000000" pitchFamily="2" charset="2"/>
              <a:buChar char="q"/>
            </a:pPr>
            <a:r>
              <a:rPr lang="en-US" sz="2200" dirty="0" err="1"/>
              <a:t>Manfaat</a:t>
            </a:r>
            <a:r>
              <a:rPr lang="en-US" sz="2200" dirty="0"/>
              <a:t> </a:t>
            </a:r>
            <a:r>
              <a:rPr lang="en-US" sz="2200" dirty="0" err="1">
                <a:solidFill>
                  <a:srgbClr val="C00000"/>
                </a:solidFill>
              </a:rPr>
              <a:t>Praktis</a:t>
            </a:r>
            <a:endParaRPr lang="en-US" sz="2200" dirty="0">
              <a:solidFill>
                <a:srgbClr val="C00000"/>
              </a:solidFill>
            </a:endParaRPr>
          </a:p>
          <a:p>
            <a:pPr marL="457200" lvl="1" indent="0" algn="just">
              <a:buNone/>
            </a:pPr>
            <a:r>
              <a:rPr lang="en-US" sz="2200" dirty="0" err="1">
                <a:solidFill>
                  <a:schemeClr val="tx1"/>
                </a:solidFill>
              </a:rPr>
              <a:t>Masukan</a:t>
            </a:r>
            <a:r>
              <a:rPr lang="en-US" sz="2200" dirty="0">
                <a:solidFill>
                  <a:schemeClr val="tx1"/>
                </a:solidFill>
              </a:rPr>
              <a:t> dan saran </a:t>
            </a:r>
            <a:r>
              <a:rPr lang="en-US" sz="2200" dirty="0" err="1">
                <a:solidFill>
                  <a:schemeClr val="tx1"/>
                </a:solidFill>
              </a:rPr>
              <a:t>praktis</a:t>
            </a:r>
            <a:r>
              <a:rPr lang="en-US" sz="2200" dirty="0">
                <a:solidFill>
                  <a:schemeClr val="tx1"/>
                </a:solidFill>
              </a:rPr>
              <a:t> </a:t>
            </a:r>
            <a:r>
              <a:rPr lang="en-US" sz="2200" dirty="0" err="1">
                <a:solidFill>
                  <a:schemeClr val="tx1"/>
                </a:solidFill>
              </a:rPr>
              <a:t>bagi</a:t>
            </a:r>
            <a:r>
              <a:rPr lang="en-US" sz="2200" dirty="0">
                <a:solidFill>
                  <a:schemeClr val="tx1"/>
                </a:solidFill>
              </a:rPr>
              <a:t> </a:t>
            </a:r>
            <a:r>
              <a:rPr lang="en-US" sz="2200" dirty="0" err="1">
                <a:solidFill>
                  <a:schemeClr val="tx1"/>
                </a:solidFill>
              </a:rPr>
              <a:t>praktisi</a:t>
            </a:r>
            <a:r>
              <a:rPr lang="en-US" sz="2200" dirty="0">
                <a:solidFill>
                  <a:schemeClr val="tx1"/>
                </a:solidFill>
              </a:rPr>
              <a:t>, </a:t>
            </a:r>
            <a:r>
              <a:rPr lang="en-US" sz="2200" dirty="0" err="1">
                <a:solidFill>
                  <a:schemeClr val="tx1"/>
                </a:solidFill>
              </a:rPr>
              <a:t>instansi</a:t>
            </a:r>
            <a:r>
              <a:rPr lang="en-US" sz="2200" dirty="0">
                <a:solidFill>
                  <a:schemeClr val="tx1"/>
                </a:solidFill>
              </a:rPr>
              <a:t> </a:t>
            </a:r>
            <a:r>
              <a:rPr lang="en-US" sz="2200" dirty="0" err="1">
                <a:solidFill>
                  <a:schemeClr val="tx1"/>
                </a:solidFill>
              </a:rPr>
              <a:t>atau</a:t>
            </a:r>
            <a:r>
              <a:rPr lang="en-US" sz="2200" dirty="0">
                <a:solidFill>
                  <a:schemeClr val="tx1"/>
                </a:solidFill>
              </a:rPr>
              <a:t> </a:t>
            </a:r>
            <a:r>
              <a:rPr lang="en-US" sz="2200" dirty="0" err="1">
                <a:solidFill>
                  <a:schemeClr val="tx1"/>
                </a:solidFill>
              </a:rPr>
              <a:t>perusahaan</a:t>
            </a:r>
            <a:r>
              <a:rPr lang="en-US" sz="2200" dirty="0">
                <a:solidFill>
                  <a:schemeClr val="tx1"/>
                </a:solidFill>
              </a:rPr>
              <a:t> </a:t>
            </a:r>
            <a:r>
              <a:rPr lang="en-US" sz="2200" dirty="0" err="1">
                <a:solidFill>
                  <a:schemeClr val="tx1"/>
                </a:solidFill>
              </a:rPr>
              <a:t>tertentu</a:t>
            </a:r>
            <a:endParaRPr lang="en-US" sz="2200" dirty="0">
              <a:solidFill>
                <a:schemeClr val="tx1"/>
              </a:solidFill>
            </a:endParaRPr>
          </a:p>
          <a:p>
            <a:pPr algn="just">
              <a:buFont typeface="Wingdings" panose="05000000000000000000" pitchFamily="2" charset="2"/>
              <a:buChar char="q"/>
            </a:pPr>
            <a:r>
              <a:rPr lang="en-US" sz="2200" dirty="0" err="1"/>
              <a:t>Manfaat</a:t>
            </a:r>
            <a:r>
              <a:rPr lang="en-US" sz="2200" dirty="0"/>
              <a:t> </a:t>
            </a:r>
            <a:r>
              <a:rPr lang="en-US" sz="2200" dirty="0" err="1">
                <a:solidFill>
                  <a:srgbClr val="C00000"/>
                </a:solidFill>
              </a:rPr>
              <a:t>Sosial</a:t>
            </a:r>
            <a:endParaRPr lang="en-US" sz="2200" dirty="0">
              <a:solidFill>
                <a:srgbClr val="C00000"/>
              </a:solidFill>
            </a:endParaRPr>
          </a:p>
          <a:p>
            <a:pPr marL="457200" lvl="1" indent="0" algn="just">
              <a:buNone/>
            </a:pPr>
            <a:r>
              <a:rPr lang="en-US" sz="2200" dirty="0" err="1">
                <a:solidFill>
                  <a:schemeClr val="tx1"/>
                </a:solidFill>
              </a:rPr>
              <a:t>Kepentingan</a:t>
            </a:r>
            <a:r>
              <a:rPr lang="en-US" sz="2200" dirty="0">
                <a:solidFill>
                  <a:schemeClr val="tx1"/>
                </a:solidFill>
              </a:rPr>
              <a:t> </a:t>
            </a:r>
            <a:r>
              <a:rPr lang="en-US" sz="2200" dirty="0" err="1">
                <a:solidFill>
                  <a:schemeClr val="tx1"/>
                </a:solidFill>
              </a:rPr>
              <a:t>masyarakat</a:t>
            </a:r>
            <a:r>
              <a:rPr lang="en-US" sz="2200" dirty="0">
                <a:solidFill>
                  <a:schemeClr val="tx1"/>
                </a:solidFill>
              </a:rPr>
              <a:t> dan </a:t>
            </a:r>
            <a:r>
              <a:rPr lang="en-US" sz="2200" dirty="0" err="1">
                <a:solidFill>
                  <a:schemeClr val="tx1"/>
                </a:solidFill>
              </a:rPr>
              <a:t>masukan</a:t>
            </a:r>
            <a:r>
              <a:rPr lang="en-US" sz="2200" dirty="0">
                <a:solidFill>
                  <a:schemeClr val="tx1"/>
                </a:solidFill>
              </a:rPr>
              <a:t> </a:t>
            </a:r>
            <a:r>
              <a:rPr lang="en-US" sz="2200" dirty="0" err="1">
                <a:solidFill>
                  <a:schemeClr val="tx1"/>
                </a:solidFill>
              </a:rPr>
              <a:t>kepada</a:t>
            </a:r>
            <a:r>
              <a:rPr lang="en-US" sz="2200" dirty="0">
                <a:solidFill>
                  <a:schemeClr val="tx1"/>
                </a:solidFill>
              </a:rPr>
              <a:t> </a:t>
            </a:r>
            <a:r>
              <a:rPr lang="en-US" sz="2200" dirty="0" err="1">
                <a:solidFill>
                  <a:schemeClr val="tx1"/>
                </a:solidFill>
              </a:rPr>
              <a:t>pemerintah</a:t>
            </a:r>
            <a:r>
              <a:rPr lang="en-US" sz="2200" dirty="0">
                <a:solidFill>
                  <a:schemeClr val="tx1"/>
                </a:solidFill>
              </a:rPr>
              <a:t> </a:t>
            </a:r>
            <a:r>
              <a:rPr lang="en-US" sz="2200" dirty="0" err="1">
                <a:solidFill>
                  <a:schemeClr val="tx1"/>
                </a:solidFill>
              </a:rPr>
              <a:t>untuk</a:t>
            </a:r>
            <a:r>
              <a:rPr lang="en-US" sz="2200" dirty="0">
                <a:solidFill>
                  <a:schemeClr val="tx1"/>
                </a:solidFill>
              </a:rPr>
              <a:t> </a:t>
            </a:r>
            <a:r>
              <a:rPr lang="en-US" sz="2200" dirty="0" err="1">
                <a:solidFill>
                  <a:schemeClr val="tx1"/>
                </a:solidFill>
              </a:rPr>
              <a:t>pengambilan</a:t>
            </a:r>
            <a:r>
              <a:rPr lang="en-US" sz="2200" dirty="0">
                <a:solidFill>
                  <a:schemeClr val="tx1"/>
                </a:solidFill>
              </a:rPr>
              <a:t> </a:t>
            </a:r>
            <a:r>
              <a:rPr lang="en-US" sz="2200" dirty="0" err="1">
                <a:solidFill>
                  <a:schemeClr val="tx1"/>
                </a:solidFill>
              </a:rPr>
              <a:t>kebijakan</a:t>
            </a:r>
            <a:r>
              <a:rPr lang="en-US" sz="2200" dirty="0">
                <a:solidFill>
                  <a:schemeClr val="tx1"/>
                </a:solidFill>
              </a:rPr>
              <a:t> </a:t>
            </a:r>
            <a:r>
              <a:rPr lang="en-US" sz="2200" dirty="0" err="1">
                <a:solidFill>
                  <a:schemeClr val="tx1"/>
                </a:solidFill>
              </a:rPr>
              <a:t>bagi</a:t>
            </a:r>
            <a:r>
              <a:rPr lang="en-US" sz="2200" dirty="0">
                <a:solidFill>
                  <a:schemeClr val="tx1"/>
                </a:solidFill>
              </a:rPr>
              <a:t> </a:t>
            </a:r>
            <a:r>
              <a:rPr lang="en-US" sz="2200" dirty="0" err="1">
                <a:solidFill>
                  <a:schemeClr val="tx1"/>
                </a:solidFill>
              </a:rPr>
              <a:t>masyarakat</a:t>
            </a:r>
            <a:r>
              <a:rPr lang="en-US" sz="2200" dirty="0">
                <a:solidFill>
                  <a:schemeClr val="tx1"/>
                </a:solidFill>
              </a:rPr>
              <a:t> </a:t>
            </a:r>
            <a:r>
              <a:rPr lang="en-US" sz="2200" dirty="0" err="1">
                <a:solidFill>
                  <a:schemeClr val="tx1"/>
                </a:solidFill>
              </a:rPr>
              <a:t>luas</a:t>
            </a:r>
            <a:endParaRPr lang="en-US" sz="2200" dirty="0">
              <a:solidFill>
                <a:schemeClr val="tx1"/>
              </a:solidFill>
            </a:endParaRPr>
          </a:p>
        </p:txBody>
      </p:sp>
    </p:spTree>
    <p:extLst>
      <p:ext uri="{BB962C8B-B14F-4D97-AF65-F5344CB8AC3E}">
        <p14:creationId xmlns:p14="http://schemas.microsoft.com/office/powerpoint/2010/main" val="10124233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276381-8026-420E-AFA9-6BF136BDB59F}"/>
              </a:ext>
            </a:extLst>
          </p:cNvPr>
          <p:cNvSpPr/>
          <p:nvPr/>
        </p:nvSpPr>
        <p:spPr>
          <a:xfrm>
            <a:off x="1009235" y="887267"/>
            <a:ext cx="7839797" cy="1323439"/>
          </a:xfrm>
          <a:prstGeom prst="rect">
            <a:avLst/>
          </a:prstGeom>
        </p:spPr>
        <p:txBody>
          <a:bodyPr wrap="square">
            <a:spAutoFit/>
          </a:bodyPr>
          <a:lstStyle/>
          <a:p>
            <a:r>
              <a:rPr lang="en-US" sz="4000" dirty="0">
                <a:solidFill>
                  <a:srgbClr val="FF0000"/>
                </a:solidFill>
                <a:latin typeface="Impact" pitchFamily="34" charset="0"/>
              </a:rPr>
              <a:t>KESALAHAN UMUM </a:t>
            </a:r>
          </a:p>
          <a:p>
            <a:r>
              <a:rPr lang="en-US" sz="4000" dirty="0" err="1">
                <a:solidFill>
                  <a:srgbClr val="FF0000"/>
                </a:solidFill>
                <a:latin typeface="Impact" pitchFamily="34" charset="0"/>
              </a:rPr>
              <a:t>Manfaat</a:t>
            </a:r>
            <a:r>
              <a:rPr lang="en-US" sz="4000" dirty="0">
                <a:solidFill>
                  <a:srgbClr val="FF0000"/>
                </a:solidFill>
                <a:latin typeface="Impact" pitchFamily="34" charset="0"/>
              </a:rPr>
              <a:t>/</a:t>
            </a:r>
            <a:r>
              <a:rPr lang="en-US" sz="4000" dirty="0" err="1">
                <a:solidFill>
                  <a:srgbClr val="FF0000"/>
                </a:solidFill>
                <a:latin typeface="Impact" pitchFamily="34" charset="0"/>
              </a:rPr>
              <a:t>Signifikansi</a:t>
            </a:r>
            <a:r>
              <a:rPr lang="en-US" sz="4000" dirty="0">
                <a:solidFill>
                  <a:srgbClr val="FF0000"/>
                </a:solidFill>
                <a:latin typeface="Impact" pitchFamily="34" charset="0"/>
              </a:rPr>
              <a:t> </a:t>
            </a:r>
            <a:r>
              <a:rPr lang="en-US" sz="4000" dirty="0" err="1">
                <a:solidFill>
                  <a:srgbClr val="FF0000"/>
                </a:solidFill>
                <a:latin typeface="Impact" pitchFamily="34" charset="0"/>
              </a:rPr>
              <a:t>Penelitian</a:t>
            </a:r>
            <a:endParaRPr lang="en-US" sz="4000" dirty="0">
              <a:solidFill>
                <a:srgbClr val="FF0000"/>
              </a:solidFill>
            </a:endParaRPr>
          </a:p>
        </p:txBody>
      </p:sp>
      <p:sp>
        <p:nvSpPr>
          <p:cNvPr id="3" name="Content Placeholder 2">
            <a:extLst>
              <a:ext uri="{FF2B5EF4-FFF2-40B4-BE49-F238E27FC236}">
                <a16:creationId xmlns:a16="http://schemas.microsoft.com/office/drawing/2014/main" id="{8F1A53E3-8E99-4429-9B4B-F6C4AEAFA738}"/>
              </a:ext>
            </a:extLst>
          </p:cNvPr>
          <p:cNvSpPr>
            <a:spLocks noGrp="1"/>
          </p:cNvSpPr>
          <p:nvPr/>
        </p:nvSpPr>
        <p:spPr bwMode="auto">
          <a:xfrm>
            <a:off x="2477729" y="2210707"/>
            <a:ext cx="8705036" cy="1323440"/>
          </a:xfrm>
          <a:prstGeom prst="rect">
            <a:avLst/>
          </a:prstGeom>
          <a:solidFill>
            <a:srgbClr val="FFC000"/>
          </a:solidFill>
          <a:ln>
            <a:noFill/>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0" indent="0" algn="just">
              <a:buNone/>
            </a:pPr>
            <a:r>
              <a:rPr lang="en-US" sz="3000" dirty="0" err="1"/>
              <a:t>Kurang</a:t>
            </a:r>
            <a:r>
              <a:rPr lang="en-US" sz="3000" dirty="0"/>
              <a:t> </a:t>
            </a:r>
            <a:r>
              <a:rPr lang="en-US" sz="3000" dirty="0" err="1"/>
              <a:t>mampu</a:t>
            </a:r>
            <a:r>
              <a:rPr lang="en-US" sz="3000" dirty="0"/>
              <a:t> </a:t>
            </a:r>
            <a:r>
              <a:rPr lang="en-US" sz="3000" dirty="0" err="1"/>
              <a:t>secara</a:t>
            </a:r>
            <a:r>
              <a:rPr lang="en-US" sz="3000" dirty="0"/>
              <a:t> </a:t>
            </a:r>
            <a:r>
              <a:rPr lang="en-US" sz="3000" dirty="0" err="1"/>
              <a:t>spesifik</a:t>
            </a:r>
            <a:r>
              <a:rPr lang="en-US" sz="3000" dirty="0"/>
              <a:t> </a:t>
            </a:r>
            <a:r>
              <a:rPr lang="en-US" sz="3000" dirty="0" err="1"/>
              <a:t>menjelaskan</a:t>
            </a:r>
            <a:r>
              <a:rPr lang="en-US" sz="3000" dirty="0"/>
              <a:t> </a:t>
            </a:r>
            <a:r>
              <a:rPr lang="en-US" sz="3000" dirty="0" err="1"/>
              <a:t>manfaat</a:t>
            </a:r>
            <a:r>
              <a:rPr lang="en-US" sz="3000" dirty="0"/>
              <a:t> </a:t>
            </a:r>
            <a:r>
              <a:rPr lang="en-US" sz="3000" dirty="0" err="1"/>
              <a:t>akademik</a:t>
            </a:r>
            <a:r>
              <a:rPr lang="en-US" sz="3000" dirty="0"/>
              <a:t> </a:t>
            </a:r>
            <a:r>
              <a:rPr lang="en-US" sz="3000" dirty="0" err="1"/>
              <a:t>dari</a:t>
            </a:r>
            <a:r>
              <a:rPr lang="en-US" sz="3000" dirty="0"/>
              <a:t> </a:t>
            </a:r>
            <a:r>
              <a:rPr lang="en-US" sz="3000" dirty="0" err="1"/>
              <a:t>tujuan</a:t>
            </a:r>
            <a:r>
              <a:rPr lang="en-US" sz="3000" dirty="0"/>
              <a:t> </a:t>
            </a:r>
            <a:r>
              <a:rPr lang="en-US" sz="3000" dirty="0" err="1"/>
              <a:t>penelitian</a:t>
            </a:r>
            <a:endParaRPr lang="en-US" sz="3000" dirty="0"/>
          </a:p>
          <a:p>
            <a:pPr marL="0" indent="0" hangingPunct="0">
              <a:buNone/>
            </a:pPr>
            <a:r>
              <a:rPr lang="nl-NL" b="1" dirty="0"/>
              <a:t> </a:t>
            </a:r>
            <a:endParaRPr lang="en-US" sz="2000" dirty="0"/>
          </a:p>
        </p:txBody>
      </p:sp>
    </p:spTree>
    <p:extLst>
      <p:ext uri="{BB962C8B-B14F-4D97-AF65-F5344CB8AC3E}">
        <p14:creationId xmlns:p14="http://schemas.microsoft.com/office/powerpoint/2010/main" val="15908057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276381-8026-420E-AFA9-6BF136BDB59F}"/>
              </a:ext>
            </a:extLst>
          </p:cNvPr>
          <p:cNvSpPr/>
          <p:nvPr/>
        </p:nvSpPr>
        <p:spPr>
          <a:xfrm>
            <a:off x="1169895" y="2705723"/>
            <a:ext cx="3697942" cy="1446550"/>
          </a:xfrm>
          <a:prstGeom prst="rect">
            <a:avLst/>
          </a:prstGeom>
        </p:spPr>
        <p:txBody>
          <a:bodyPr wrap="square">
            <a:spAutoFit/>
          </a:bodyPr>
          <a:lstStyle/>
          <a:p>
            <a:pPr algn="r"/>
            <a:r>
              <a:rPr lang="en-US" sz="4400" dirty="0" err="1">
                <a:solidFill>
                  <a:srgbClr val="002060"/>
                </a:solidFill>
                <a:latin typeface="Impact" pitchFamily="34" charset="0"/>
              </a:rPr>
              <a:t>Sistematika</a:t>
            </a:r>
            <a:r>
              <a:rPr lang="en-US" sz="4400" dirty="0">
                <a:solidFill>
                  <a:srgbClr val="002060"/>
                </a:solidFill>
                <a:latin typeface="Impact" pitchFamily="34" charset="0"/>
              </a:rPr>
              <a:t> </a:t>
            </a:r>
            <a:r>
              <a:rPr lang="en-US" sz="4400" dirty="0" err="1">
                <a:solidFill>
                  <a:srgbClr val="002060"/>
                </a:solidFill>
                <a:latin typeface="Impact" pitchFamily="34" charset="0"/>
              </a:rPr>
              <a:t>Penulisan</a:t>
            </a:r>
            <a:endParaRPr lang="en-US" sz="4400" dirty="0">
              <a:solidFill>
                <a:srgbClr val="002060"/>
              </a:solidFill>
            </a:endParaRPr>
          </a:p>
        </p:txBody>
      </p:sp>
      <p:sp>
        <p:nvSpPr>
          <p:cNvPr id="3" name="Content Placeholder 2">
            <a:extLst>
              <a:ext uri="{FF2B5EF4-FFF2-40B4-BE49-F238E27FC236}">
                <a16:creationId xmlns:a16="http://schemas.microsoft.com/office/drawing/2014/main" id="{8F1A53E3-8E99-4429-9B4B-F6C4AEAFA738}"/>
              </a:ext>
            </a:extLst>
          </p:cNvPr>
          <p:cNvSpPr>
            <a:spLocks noGrp="1"/>
          </p:cNvSpPr>
          <p:nvPr/>
        </p:nvSpPr>
        <p:spPr bwMode="auto">
          <a:xfrm>
            <a:off x="4867837" y="833715"/>
            <a:ext cx="6024281" cy="5190565"/>
          </a:xfrm>
          <a:prstGeom prst="rect">
            <a:avLst/>
          </a:prstGeom>
          <a:solidFill>
            <a:schemeClr val="accent4">
              <a:lumMod val="60000"/>
              <a:lumOff val="40000"/>
            </a:schemeClr>
          </a:solidFill>
          <a:ln>
            <a:noFill/>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rmAutofit/>
          </a:bodyPr>
          <a:lstStyle>
            <a:lvl1pPr marL="342900" indent="-342900" algn="l" rtl="0" eaLnBrk="1" fontAlgn="base" hangingPunct="1">
              <a:spcBef>
                <a:spcPct val="20000"/>
              </a:spcBef>
              <a:spcAft>
                <a:spcPct val="0"/>
              </a:spcAft>
              <a:buChar char="•"/>
              <a:defRPr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algn="just"/>
            <a:r>
              <a:rPr lang="en-US" sz="2800" dirty="0" err="1"/>
              <a:t>Standart</a:t>
            </a:r>
            <a:r>
              <a:rPr lang="en-US" sz="2800" dirty="0"/>
              <a:t> format </a:t>
            </a:r>
            <a:r>
              <a:rPr lang="en-US" sz="2800" dirty="0" err="1"/>
              <a:t>penyajian</a:t>
            </a:r>
            <a:r>
              <a:rPr lang="en-US" sz="2800" dirty="0"/>
              <a:t> </a:t>
            </a:r>
            <a:r>
              <a:rPr lang="en-US" sz="2800" dirty="0" err="1"/>
              <a:t>penulisan</a:t>
            </a:r>
            <a:r>
              <a:rPr lang="en-US" sz="2800" dirty="0"/>
              <a:t> </a:t>
            </a:r>
            <a:r>
              <a:rPr lang="en-US" sz="2800" dirty="0" err="1"/>
              <a:t>karya</a:t>
            </a:r>
            <a:r>
              <a:rPr lang="en-US" sz="2800" dirty="0"/>
              <a:t> </a:t>
            </a:r>
            <a:r>
              <a:rPr lang="en-US" sz="2800" dirty="0" err="1"/>
              <a:t>ilmiah</a:t>
            </a:r>
            <a:r>
              <a:rPr lang="en-US" sz="2800" dirty="0"/>
              <a:t> </a:t>
            </a:r>
            <a:r>
              <a:rPr lang="en-US" sz="2800" dirty="0" err="1"/>
              <a:t>dengan</a:t>
            </a:r>
            <a:r>
              <a:rPr lang="en-US" sz="2800" dirty="0"/>
              <a:t> </a:t>
            </a:r>
            <a:r>
              <a:rPr lang="en-US" sz="2800" dirty="0" err="1"/>
              <a:t>tujuan</a:t>
            </a:r>
            <a:r>
              <a:rPr lang="en-US" sz="2800" dirty="0"/>
              <a:t> agar </a:t>
            </a:r>
            <a:r>
              <a:rPr lang="en-US" sz="2800" dirty="0" err="1"/>
              <a:t>dapat</a:t>
            </a:r>
            <a:r>
              <a:rPr lang="en-US" sz="2800" dirty="0"/>
              <a:t> </a:t>
            </a:r>
            <a:r>
              <a:rPr lang="en-US" sz="2800" dirty="0" err="1"/>
              <a:t>dibaca</a:t>
            </a:r>
            <a:r>
              <a:rPr lang="en-US" sz="2800" dirty="0"/>
              <a:t> </a:t>
            </a:r>
            <a:r>
              <a:rPr lang="en-US" sz="2800" dirty="0" err="1"/>
              <a:t>dengan</a:t>
            </a:r>
            <a:r>
              <a:rPr lang="en-US" sz="2800" dirty="0"/>
              <a:t> </a:t>
            </a:r>
            <a:r>
              <a:rPr lang="en-US" sz="2800" dirty="0" err="1"/>
              <a:t>mudah</a:t>
            </a:r>
            <a:endParaRPr lang="en-US" sz="2800" dirty="0"/>
          </a:p>
          <a:p>
            <a:pPr algn="just"/>
            <a:r>
              <a:rPr lang="en-US" sz="2800" dirty="0" err="1"/>
              <a:t>Sistematika</a:t>
            </a:r>
            <a:r>
              <a:rPr lang="en-US" sz="2800" dirty="0"/>
              <a:t> </a:t>
            </a:r>
            <a:r>
              <a:rPr lang="en-US" sz="2800" dirty="0" err="1"/>
              <a:t>penulisan</a:t>
            </a:r>
            <a:r>
              <a:rPr lang="en-US" sz="2800" dirty="0"/>
              <a:t> </a:t>
            </a:r>
            <a:r>
              <a:rPr lang="en-US" sz="2800" dirty="0" err="1"/>
              <a:t>dibagi</a:t>
            </a:r>
            <a:r>
              <a:rPr lang="en-US" sz="2800" dirty="0"/>
              <a:t> </a:t>
            </a:r>
            <a:r>
              <a:rPr lang="en-US" sz="2800" dirty="0" err="1"/>
              <a:t>menjadi</a:t>
            </a:r>
            <a:r>
              <a:rPr lang="en-US" sz="2800" dirty="0"/>
              <a:t> </a:t>
            </a:r>
            <a:r>
              <a:rPr lang="en-US" sz="2800" dirty="0" err="1"/>
              <a:t>bagian</a:t>
            </a:r>
            <a:r>
              <a:rPr lang="en-US" sz="2800" dirty="0"/>
              <a:t> yang </a:t>
            </a:r>
            <a:r>
              <a:rPr lang="en-US" sz="2800" dirty="0" err="1"/>
              <a:t>disebut</a:t>
            </a:r>
            <a:r>
              <a:rPr lang="en-US" sz="2800" dirty="0"/>
              <a:t> </a:t>
            </a:r>
            <a:r>
              <a:rPr lang="en-US" sz="2800" dirty="0" err="1"/>
              <a:t>dengan</a:t>
            </a:r>
            <a:r>
              <a:rPr lang="en-US" sz="2800" dirty="0"/>
              <a:t> </a:t>
            </a:r>
            <a:r>
              <a:rPr lang="en-US" sz="2800" dirty="0" err="1"/>
              <a:t>bab.</a:t>
            </a:r>
            <a:r>
              <a:rPr lang="en-US" sz="2800" dirty="0"/>
              <a:t> </a:t>
            </a:r>
            <a:r>
              <a:rPr lang="en-US" sz="2800" dirty="0" err="1"/>
              <a:t>Dimulai</a:t>
            </a:r>
            <a:r>
              <a:rPr lang="en-US" sz="2800" dirty="0"/>
              <a:t> </a:t>
            </a:r>
            <a:r>
              <a:rPr lang="en-US" sz="2800" dirty="0" err="1"/>
              <a:t>dari</a:t>
            </a:r>
            <a:r>
              <a:rPr lang="en-US" sz="2800" dirty="0"/>
              <a:t> </a:t>
            </a:r>
            <a:r>
              <a:rPr lang="en-US" sz="2800" dirty="0" err="1"/>
              <a:t>bab</a:t>
            </a:r>
            <a:r>
              <a:rPr lang="en-US" sz="2800" dirty="0"/>
              <a:t> 1 </a:t>
            </a:r>
            <a:r>
              <a:rPr lang="en-US" sz="2800" dirty="0" err="1"/>
              <a:t>sampai</a:t>
            </a:r>
            <a:r>
              <a:rPr lang="en-US" sz="2800" dirty="0"/>
              <a:t> </a:t>
            </a:r>
            <a:r>
              <a:rPr lang="en-US" sz="2800" dirty="0" err="1"/>
              <a:t>bab</a:t>
            </a:r>
            <a:r>
              <a:rPr lang="en-US" sz="2800" dirty="0"/>
              <a:t> 5</a:t>
            </a:r>
          </a:p>
          <a:p>
            <a:pPr algn="just"/>
            <a:r>
              <a:rPr lang="en-US" sz="2800" dirty="0"/>
              <a:t>Pada </a:t>
            </a:r>
            <a:r>
              <a:rPr lang="en-US" sz="2800" dirty="0" err="1"/>
              <a:t>bagian</a:t>
            </a:r>
            <a:r>
              <a:rPr lang="en-US" sz="2800" dirty="0"/>
              <a:t> </a:t>
            </a:r>
            <a:r>
              <a:rPr lang="en-US" sz="2800" dirty="0" err="1"/>
              <a:t>sistematika</a:t>
            </a:r>
            <a:r>
              <a:rPr lang="en-US" sz="2800" dirty="0"/>
              <a:t> </a:t>
            </a:r>
            <a:r>
              <a:rPr lang="en-US" sz="2800" dirty="0" err="1"/>
              <a:t>penulisan</a:t>
            </a:r>
            <a:r>
              <a:rPr lang="en-US" sz="2800" dirty="0"/>
              <a:t>, </a:t>
            </a:r>
            <a:r>
              <a:rPr lang="en-US" sz="2800" dirty="0" err="1"/>
              <a:t>harus</a:t>
            </a:r>
            <a:r>
              <a:rPr lang="en-US" sz="2800" dirty="0"/>
              <a:t> </a:t>
            </a:r>
            <a:r>
              <a:rPr lang="en-US" sz="2800" dirty="0" err="1"/>
              <a:t>dijelaskan</a:t>
            </a:r>
            <a:r>
              <a:rPr lang="en-US" sz="2800" dirty="0"/>
              <a:t> </a:t>
            </a:r>
            <a:r>
              <a:rPr lang="en-US" sz="2800" dirty="0" err="1"/>
              <a:t>fungsi</a:t>
            </a:r>
            <a:r>
              <a:rPr lang="en-US" sz="2800" dirty="0"/>
              <a:t> </a:t>
            </a:r>
            <a:r>
              <a:rPr lang="en-US" sz="2800" dirty="0" err="1"/>
              <a:t>dari</a:t>
            </a:r>
            <a:r>
              <a:rPr lang="en-US" sz="2800" dirty="0"/>
              <a:t> </a:t>
            </a:r>
            <a:r>
              <a:rPr lang="en-US" sz="2800" dirty="0" err="1"/>
              <a:t>masing-masing</a:t>
            </a:r>
            <a:r>
              <a:rPr lang="en-US" sz="2800" dirty="0"/>
              <a:t> </a:t>
            </a:r>
            <a:r>
              <a:rPr lang="en-US" sz="2800" dirty="0" err="1"/>
              <a:t>bab</a:t>
            </a:r>
            <a:r>
              <a:rPr lang="en-US" sz="2800" dirty="0"/>
              <a:t> </a:t>
            </a:r>
            <a:r>
              <a:rPr lang="en-US" sz="2800" dirty="0" err="1"/>
              <a:t>dalam</a:t>
            </a:r>
            <a:r>
              <a:rPr lang="en-US" sz="2800" dirty="0"/>
              <a:t> </a:t>
            </a:r>
            <a:r>
              <a:rPr lang="en-US" sz="2800" dirty="0" err="1"/>
              <a:t>karya</a:t>
            </a:r>
            <a:r>
              <a:rPr lang="en-US" sz="2800" dirty="0"/>
              <a:t> </a:t>
            </a:r>
            <a:r>
              <a:rPr lang="en-US" sz="2800" dirty="0" err="1"/>
              <a:t>ilmiah</a:t>
            </a:r>
            <a:r>
              <a:rPr lang="en-US" sz="2800" dirty="0"/>
              <a:t> </a:t>
            </a:r>
            <a:endParaRPr lang="en-US" sz="2000" dirty="0"/>
          </a:p>
        </p:txBody>
      </p:sp>
    </p:spTree>
    <p:extLst>
      <p:ext uri="{BB962C8B-B14F-4D97-AF65-F5344CB8AC3E}">
        <p14:creationId xmlns:p14="http://schemas.microsoft.com/office/powerpoint/2010/main" val="37135636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276381-8026-420E-AFA9-6BF136BDB59F}"/>
              </a:ext>
            </a:extLst>
          </p:cNvPr>
          <p:cNvSpPr/>
          <p:nvPr/>
        </p:nvSpPr>
        <p:spPr>
          <a:xfrm>
            <a:off x="1009235" y="887267"/>
            <a:ext cx="5086765" cy="1323439"/>
          </a:xfrm>
          <a:prstGeom prst="rect">
            <a:avLst/>
          </a:prstGeom>
        </p:spPr>
        <p:txBody>
          <a:bodyPr wrap="square">
            <a:spAutoFit/>
          </a:bodyPr>
          <a:lstStyle/>
          <a:p>
            <a:r>
              <a:rPr lang="en-US" sz="4000" dirty="0">
                <a:solidFill>
                  <a:srgbClr val="FF0000"/>
                </a:solidFill>
                <a:latin typeface="Impact" pitchFamily="34" charset="0"/>
              </a:rPr>
              <a:t>KESALAHAN UMUM </a:t>
            </a:r>
            <a:r>
              <a:rPr lang="en-US" sz="4000" dirty="0" err="1">
                <a:solidFill>
                  <a:srgbClr val="FF0000"/>
                </a:solidFill>
                <a:latin typeface="Impact" pitchFamily="34" charset="0"/>
              </a:rPr>
              <a:t>Sistematika</a:t>
            </a:r>
            <a:r>
              <a:rPr lang="en-US" sz="4000" dirty="0">
                <a:solidFill>
                  <a:srgbClr val="FF0000"/>
                </a:solidFill>
                <a:latin typeface="Impact" pitchFamily="34" charset="0"/>
              </a:rPr>
              <a:t> </a:t>
            </a:r>
            <a:r>
              <a:rPr lang="en-US" sz="4000" dirty="0" err="1">
                <a:solidFill>
                  <a:srgbClr val="FF0000"/>
                </a:solidFill>
                <a:latin typeface="Impact" pitchFamily="34" charset="0"/>
              </a:rPr>
              <a:t>Penulisan</a:t>
            </a:r>
            <a:endParaRPr lang="en-US" sz="4000" dirty="0">
              <a:solidFill>
                <a:srgbClr val="FF0000"/>
              </a:solidFill>
            </a:endParaRPr>
          </a:p>
        </p:txBody>
      </p:sp>
      <p:sp>
        <p:nvSpPr>
          <p:cNvPr id="3" name="Content Placeholder 2">
            <a:extLst>
              <a:ext uri="{FF2B5EF4-FFF2-40B4-BE49-F238E27FC236}">
                <a16:creationId xmlns:a16="http://schemas.microsoft.com/office/drawing/2014/main" id="{8F1A53E3-8E99-4429-9B4B-F6C4AEAFA738}"/>
              </a:ext>
            </a:extLst>
          </p:cNvPr>
          <p:cNvSpPr>
            <a:spLocks noGrp="1"/>
          </p:cNvSpPr>
          <p:nvPr/>
        </p:nvSpPr>
        <p:spPr bwMode="auto">
          <a:xfrm>
            <a:off x="3097161" y="2210706"/>
            <a:ext cx="8085604" cy="3806233"/>
          </a:xfrm>
          <a:prstGeom prst="rect">
            <a:avLst/>
          </a:prstGeom>
          <a:solidFill>
            <a:srgbClr val="FFC000"/>
          </a:solidFill>
          <a:ln>
            <a:noFill/>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algn="just">
              <a:buFont typeface="Arial" panose="020B0604020202020204" pitchFamily="34" charset="0"/>
              <a:buChar char="•"/>
            </a:pPr>
            <a:r>
              <a:rPr lang="en-US" dirty="0" err="1"/>
              <a:t>Tidak</a:t>
            </a:r>
            <a:r>
              <a:rPr lang="en-US" dirty="0"/>
              <a:t> </a:t>
            </a:r>
            <a:r>
              <a:rPr lang="en-US" dirty="0" err="1"/>
              <a:t>mencerminkan</a:t>
            </a:r>
            <a:r>
              <a:rPr lang="en-US" dirty="0"/>
              <a:t> </a:t>
            </a:r>
            <a:r>
              <a:rPr lang="en-US" dirty="0" err="1"/>
              <a:t>struktur</a:t>
            </a:r>
            <a:r>
              <a:rPr lang="en-US" dirty="0"/>
              <a:t> </a:t>
            </a:r>
            <a:r>
              <a:rPr lang="en-US" dirty="0" err="1"/>
              <a:t>logika</a:t>
            </a:r>
            <a:r>
              <a:rPr lang="en-US" dirty="0"/>
              <a:t> yang </a:t>
            </a:r>
            <a:r>
              <a:rPr lang="en-US" dirty="0" err="1"/>
              <a:t>jelas</a:t>
            </a:r>
            <a:r>
              <a:rPr lang="en-US" dirty="0"/>
              <a:t> </a:t>
            </a:r>
          </a:p>
          <a:p>
            <a:pPr algn="just">
              <a:buFont typeface="Arial" panose="020B0604020202020204" pitchFamily="34" charset="0"/>
              <a:buChar char="•"/>
            </a:pPr>
            <a:r>
              <a:rPr lang="en-US" dirty="0" err="1"/>
              <a:t>Kesulitan</a:t>
            </a:r>
            <a:r>
              <a:rPr lang="en-US" dirty="0"/>
              <a:t> </a:t>
            </a:r>
            <a:r>
              <a:rPr lang="en-US" dirty="0" err="1"/>
              <a:t>membakukan</a:t>
            </a:r>
            <a:r>
              <a:rPr lang="en-US" dirty="0"/>
              <a:t> </a:t>
            </a:r>
            <a:r>
              <a:rPr lang="en-US" dirty="0" err="1"/>
              <a:t>sistematika</a:t>
            </a:r>
            <a:r>
              <a:rPr lang="en-US" dirty="0"/>
              <a:t> </a:t>
            </a:r>
            <a:r>
              <a:rPr lang="en-US" dirty="0" err="1"/>
              <a:t>penulisan</a:t>
            </a:r>
            <a:endParaRPr lang="en-US" dirty="0"/>
          </a:p>
          <a:p>
            <a:pPr algn="just">
              <a:buFont typeface="Arial" panose="020B0604020202020204" pitchFamily="34" charset="0"/>
              <a:buChar char="•"/>
            </a:pPr>
            <a:r>
              <a:rPr lang="en-US" dirty="0" err="1"/>
              <a:t>Ketidakmampuan</a:t>
            </a:r>
            <a:r>
              <a:rPr lang="en-US" dirty="0"/>
              <a:t> </a:t>
            </a:r>
            <a:r>
              <a:rPr lang="en-US" dirty="0" err="1"/>
              <a:t>peneliti</a:t>
            </a:r>
            <a:r>
              <a:rPr lang="en-US" dirty="0"/>
              <a:t> </a:t>
            </a:r>
            <a:r>
              <a:rPr lang="en-US" dirty="0" err="1"/>
              <a:t>menyatakan</a:t>
            </a:r>
            <a:r>
              <a:rPr lang="en-US" dirty="0"/>
              <a:t> </a:t>
            </a:r>
            <a:r>
              <a:rPr lang="en-US" dirty="0" err="1"/>
              <a:t>fungsi</a:t>
            </a:r>
            <a:r>
              <a:rPr lang="en-US" dirty="0"/>
              <a:t> </a:t>
            </a:r>
            <a:r>
              <a:rPr lang="en-US" dirty="0" err="1"/>
              <a:t>dari</a:t>
            </a:r>
            <a:r>
              <a:rPr lang="en-US" dirty="0"/>
              <a:t> </a:t>
            </a:r>
            <a:r>
              <a:rPr lang="en-US" dirty="0" err="1"/>
              <a:t>masing</a:t>
            </a:r>
            <a:r>
              <a:rPr lang="en-US" dirty="0"/>
              <a:t> </a:t>
            </a:r>
            <a:r>
              <a:rPr lang="en-US" dirty="0" err="1"/>
              <a:t>masing</a:t>
            </a:r>
            <a:r>
              <a:rPr lang="en-US" dirty="0"/>
              <a:t> </a:t>
            </a:r>
            <a:r>
              <a:rPr lang="en-US" dirty="0" err="1"/>
              <a:t>bab</a:t>
            </a:r>
            <a:endParaRPr lang="en-US" dirty="0"/>
          </a:p>
          <a:p>
            <a:pPr algn="just">
              <a:buFont typeface="Arial" panose="020B0604020202020204" pitchFamily="34" charset="0"/>
              <a:buChar char="•"/>
            </a:pPr>
            <a:r>
              <a:rPr lang="en-US" dirty="0" err="1"/>
              <a:t>Uraian</a:t>
            </a:r>
            <a:r>
              <a:rPr lang="en-US" dirty="0"/>
              <a:t> </a:t>
            </a:r>
            <a:r>
              <a:rPr lang="en-US" dirty="0" err="1"/>
              <a:t>masing-masing</a:t>
            </a:r>
            <a:r>
              <a:rPr lang="en-US" dirty="0"/>
              <a:t> </a:t>
            </a:r>
            <a:r>
              <a:rPr lang="en-US" dirty="0" err="1"/>
              <a:t>bab</a:t>
            </a:r>
            <a:r>
              <a:rPr lang="en-US" dirty="0"/>
              <a:t> </a:t>
            </a:r>
            <a:r>
              <a:rPr lang="en-US" dirty="0" err="1"/>
              <a:t>tidak</a:t>
            </a:r>
            <a:r>
              <a:rPr lang="en-US" dirty="0"/>
              <a:t> </a:t>
            </a:r>
            <a:r>
              <a:rPr lang="en-US" dirty="0" err="1"/>
              <a:t>relevan</a:t>
            </a:r>
            <a:r>
              <a:rPr lang="en-US" dirty="0"/>
              <a:t> </a:t>
            </a:r>
            <a:r>
              <a:rPr lang="en-US" dirty="0" err="1"/>
              <a:t>dengan</a:t>
            </a:r>
            <a:r>
              <a:rPr lang="en-US" dirty="0"/>
              <a:t> </a:t>
            </a:r>
            <a:r>
              <a:rPr lang="en-US" dirty="0" err="1"/>
              <a:t>tujuan</a:t>
            </a:r>
            <a:r>
              <a:rPr lang="en-US" dirty="0"/>
              <a:t> </a:t>
            </a:r>
            <a:r>
              <a:rPr lang="en-US" dirty="0" err="1"/>
              <a:t>penelitian</a:t>
            </a:r>
            <a:endParaRPr lang="en-US" dirty="0"/>
          </a:p>
        </p:txBody>
      </p:sp>
    </p:spTree>
    <p:extLst>
      <p:ext uri="{BB962C8B-B14F-4D97-AF65-F5344CB8AC3E}">
        <p14:creationId xmlns:p14="http://schemas.microsoft.com/office/powerpoint/2010/main" val="16709484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276381-8026-420E-AFA9-6BF136BDB59F}"/>
              </a:ext>
            </a:extLst>
          </p:cNvPr>
          <p:cNvSpPr/>
          <p:nvPr/>
        </p:nvSpPr>
        <p:spPr>
          <a:xfrm>
            <a:off x="6376737" y="4811929"/>
            <a:ext cx="5086765" cy="707886"/>
          </a:xfrm>
          <a:prstGeom prst="rect">
            <a:avLst/>
          </a:prstGeom>
        </p:spPr>
        <p:txBody>
          <a:bodyPr wrap="square">
            <a:spAutoFit/>
          </a:bodyPr>
          <a:lstStyle/>
          <a:p>
            <a:r>
              <a:rPr lang="en-US" sz="4000" dirty="0" err="1">
                <a:solidFill>
                  <a:schemeClr val="accent4"/>
                </a:solidFill>
                <a:latin typeface="Impact" pitchFamily="34" charset="0"/>
              </a:rPr>
              <a:t>Abstrak</a:t>
            </a:r>
            <a:endParaRPr lang="en-US" sz="4000" dirty="0">
              <a:solidFill>
                <a:schemeClr val="accent4"/>
              </a:solidFill>
            </a:endParaRPr>
          </a:p>
        </p:txBody>
      </p:sp>
      <p:sp>
        <p:nvSpPr>
          <p:cNvPr id="3" name="Content Placeholder 2">
            <a:extLst>
              <a:ext uri="{FF2B5EF4-FFF2-40B4-BE49-F238E27FC236}">
                <a16:creationId xmlns:a16="http://schemas.microsoft.com/office/drawing/2014/main" id="{8F1A53E3-8E99-4429-9B4B-F6C4AEAFA738}"/>
              </a:ext>
            </a:extLst>
          </p:cNvPr>
          <p:cNvSpPr>
            <a:spLocks noGrp="1"/>
          </p:cNvSpPr>
          <p:nvPr/>
        </p:nvSpPr>
        <p:spPr bwMode="auto">
          <a:xfrm>
            <a:off x="950260" y="697833"/>
            <a:ext cx="5426477" cy="5422748"/>
          </a:xfrm>
          <a:prstGeom prst="rect">
            <a:avLst/>
          </a:prstGeom>
          <a:solidFill>
            <a:schemeClr val="accent4">
              <a:lumMod val="60000"/>
              <a:lumOff val="40000"/>
            </a:schemeClr>
          </a:solidFill>
          <a:ln>
            <a:noFill/>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rmAutofit fontScale="92500" lnSpcReduction="20000"/>
          </a:bodyPr>
          <a:lstStyle>
            <a:lvl1pPr marL="342900" indent="-342900" algn="l" rtl="0" eaLnBrk="1" fontAlgn="base" hangingPunct="1">
              <a:spcBef>
                <a:spcPct val="20000"/>
              </a:spcBef>
              <a:spcAft>
                <a:spcPct val="0"/>
              </a:spcAft>
              <a:buChar char="•"/>
              <a:defRPr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algn="just">
              <a:lnSpc>
                <a:spcPct val="100000"/>
              </a:lnSpc>
              <a:spcBef>
                <a:spcPts val="0"/>
              </a:spcBef>
              <a:buFont typeface="Wingdings" panose="05000000000000000000" pitchFamily="2" charset="2"/>
              <a:buChar char="q"/>
            </a:pPr>
            <a:r>
              <a:rPr lang="en-US" sz="2400" dirty="0" err="1"/>
              <a:t>Ringkasan</a:t>
            </a:r>
            <a:r>
              <a:rPr lang="en-US" sz="2400" dirty="0"/>
              <a:t>/</a:t>
            </a:r>
            <a:r>
              <a:rPr lang="en-US" sz="2400" dirty="0" err="1"/>
              <a:t>rangkuman</a:t>
            </a:r>
            <a:r>
              <a:rPr lang="en-US" sz="2400" dirty="0"/>
              <a:t> </a:t>
            </a:r>
            <a:r>
              <a:rPr lang="en-US" sz="2400" dirty="0" err="1"/>
              <a:t>isi</a:t>
            </a:r>
            <a:r>
              <a:rPr lang="en-US" sz="2400" dirty="0"/>
              <a:t> </a:t>
            </a:r>
            <a:r>
              <a:rPr lang="en-US" sz="2400" dirty="0" err="1"/>
              <a:t>karya</a:t>
            </a:r>
            <a:r>
              <a:rPr lang="en-US" sz="2400" dirty="0"/>
              <a:t> </a:t>
            </a:r>
            <a:r>
              <a:rPr lang="en-US" sz="2400" dirty="0" err="1"/>
              <a:t>ilmiah</a:t>
            </a:r>
            <a:r>
              <a:rPr lang="en-US" sz="2400" dirty="0"/>
              <a:t> </a:t>
            </a:r>
            <a:r>
              <a:rPr lang="en-US" sz="2400" dirty="0" err="1"/>
              <a:t>bertujuan</a:t>
            </a:r>
            <a:r>
              <a:rPr lang="en-US" sz="2400" dirty="0"/>
              <a:t> </a:t>
            </a:r>
            <a:r>
              <a:rPr lang="en-US" sz="2400" dirty="0">
                <a:solidFill>
                  <a:srgbClr val="FF0000"/>
                </a:solidFill>
              </a:rPr>
              <a:t>MEMPERMUDAH</a:t>
            </a:r>
            <a:r>
              <a:rPr lang="en-US" sz="2400" dirty="0"/>
              <a:t> </a:t>
            </a:r>
            <a:r>
              <a:rPr lang="en-US" sz="2400" dirty="0" err="1"/>
              <a:t>pembaca</a:t>
            </a:r>
            <a:r>
              <a:rPr lang="en-US" sz="2400" dirty="0"/>
              <a:t> </a:t>
            </a:r>
            <a:r>
              <a:rPr lang="en-US" sz="2400" dirty="0" err="1"/>
              <a:t>memahami</a:t>
            </a:r>
            <a:r>
              <a:rPr lang="en-US" sz="2400" dirty="0"/>
              <a:t> </a:t>
            </a:r>
            <a:r>
              <a:rPr lang="en-US" sz="2400" dirty="0" err="1"/>
              <a:t>maksud</a:t>
            </a:r>
            <a:r>
              <a:rPr lang="en-US" sz="2400" dirty="0"/>
              <a:t> </a:t>
            </a:r>
            <a:r>
              <a:rPr lang="en-US" sz="2400" dirty="0" err="1"/>
              <a:t>penulisan</a:t>
            </a:r>
            <a:r>
              <a:rPr lang="en-US" sz="2400" dirty="0"/>
              <a:t> </a:t>
            </a:r>
            <a:r>
              <a:rPr lang="en-US" sz="2400" dirty="0" err="1"/>
              <a:t>karya</a:t>
            </a:r>
            <a:r>
              <a:rPr lang="en-US" sz="2400" dirty="0"/>
              <a:t> </a:t>
            </a:r>
            <a:r>
              <a:rPr lang="en-US" sz="2400" dirty="0" err="1"/>
              <a:t>ilmiah</a:t>
            </a:r>
            <a:r>
              <a:rPr lang="en-US" sz="2400" dirty="0"/>
              <a:t>, </a:t>
            </a:r>
            <a:r>
              <a:rPr lang="en-US" sz="2400" dirty="0" err="1"/>
              <a:t>dengan</a:t>
            </a:r>
            <a:r>
              <a:rPr lang="en-US" sz="2400" dirty="0"/>
              <a:t> </a:t>
            </a:r>
            <a:r>
              <a:rPr lang="en-US" sz="2400" dirty="0" err="1"/>
              <a:t>struktur</a:t>
            </a:r>
            <a:r>
              <a:rPr lang="en-US" sz="2400" dirty="0"/>
              <a:t>, </a:t>
            </a:r>
            <a:r>
              <a:rPr lang="en-US" sz="2400" dirty="0" err="1"/>
              <a:t>jumlah</a:t>
            </a:r>
            <a:r>
              <a:rPr lang="en-US" sz="2400" dirty="0"/>
              <a:t> kata dan kata </a:t>
            </a:r>
            <a:r>
              <a:rPr lang="en-US" sz="2400" dirty="0" err="1"/>
              <a:t>kunci</a:t>
            </a:r>
            <a:r>
              <a:rPr lang="en-US" sz="2400" dirty="0"/>
              <a:t> yang </a:t>
            </a:r>
            <a:r>
              <a:rPr lang="en-US" sz="2400" dirty="0" err="1"/>
              <a:t>telah</a:t>
            </a:r>
            <a:r>
              <a:rPr lang="en-US" sz="2400" dirty="0"/>
              <a:t> </a:t>
            </a:r>
            <a:r>
              <a:rPr lang="en-US" sz="2400" dirty="0" err="1"/>
              <a:t>ditentukan</a:t>
            </a:r>
            <a:endParaRPr lang="en-US" sz="2400" dirty="0"/>
          </a:p>
          <a:p>
            <a:pPr algn="just">
              <a:lnSpc>
                <a:spcPct val="100000"/>
              </a:lnSpc>
              <a:spcBef>
                <a:spcPts val="0"/>
              </a:spcBef>
              <a:buFont typeface="Wingdings" panose="05000000000000000000" pitchFamily="2" charset="2"/>
              <a:buChar char="q"/>
            </a:pPr>
            <a:endParaRPr lang="en-US" sz="2400" dirty="0"/>
          </a:p>
          <a:p>
            <a:pPr algn="just">
              <a:lnSpc>
                <a:spcPct val="100000"/>
              </a:lnSpc>
              <a:spcBef>
                <a:spcPts val="0"/>
              </a:spcBef>
              <a:buFont typeface="Wingdings" panose="05000000000000000000" pitchFamily="2" charset="2"/>
              <a:buChar char="q"/>
            </a:pPr>
            <a:r>
              <a:rPr lang="en-US" sz="2400" dirty="0" err="1"/>
              <a:t>Standar</a:t>
            </a:r>
            <a:r>
              <a:rPr lang="en-US" sz="2400" dirty="0"/>
              <a:t> </a:t>
            </a:r>
            <a:r>
              <a:rPr lang="en-US" sz="2400" dirty="0" err="1"/>
              <a:t>penyusunan</a:t>
            </a:r>
            <a:r>
              <a:rPr lang="en-US" sz="2400" dirty="0"/>
              <a:t> </a:t>
            </a:r>
            <a:r>
              <a:rPr lang="en-US" sz="2400" dirty="0" err="1"/>
              <a:t>abstrak</a:t>
            </a:r>
            <a:r>
              <a:rPr lang="en-US" sz="2400" dirty="0"/>
              <a:t> :</a:t>
            </a:r>
          </a:p>
          <a:p>
            <a:pPr lvl="1" algn="just">
              <a:lnSpc>
                <a:spcPct val="100000"/>
              </a:lnSpc>
              <a:spcBef>
                <a:spcPts val="0"/>
              </a:spcBef>
            </a:pPr>
            <a:r>
              <a:rPr lang="en-US" sz="2200" dirty="0"/>
              <a:t>Isi </a:t>
            </a:r>
            <a:r>
              <a:rPr lang="en-US" sz="2200" dirty="0" err="1"/>
              <a:t>aspek</a:t>
            </a:r>
            <a:r>
              <a:rPr lang="en-US" sz="2200" dirty="0"/>
              <a:t> </a:t>
            </a:r>
            <a:r>
              <a:rPr lang="en-US" sz="2200" dirty="0" err="1"/>
              <a:t>pokok</a:t>
            </a:r>
            <a:r>
              <a:rPr lang="en-US" sz="2200" dirty="0"/>
              <a:t> </a:t>
            </a:r>
            <a:r>
              <a:rPr lang="en-US" sz="2200" dirty="0" err="1"/>
              <a:t>utama</a:t>
            </a:r>
            <a:r>
              <a:rPr lang="en-US" sz="2200" dirty="0"/>
              <a:t> </a:t>
            </a:r>
            <a:r>
              <a:rPr lang="en-US" sz="2200" dirty="0" err="1"/>
              <a:t>penelitian</a:t>
            </a:r>
            <a:r>
              <a:rPr lang="en-US" sz="2200" dirty="0"/>
              <a:t>, </a:t>
            </a:r>
            <a:r>
              <a:rPr lang="en-US" sz="2200" dirty="0" err="1"/>
              <a:t>antara</a:t>
            </a:r>
            <a:r>
              <a:rPr lang="en-US" sz="2200" dirty="0"/>
              <a:t> lain </a:t>
            </a:r>
            <a:r>
              <a:rPr lang="en-US" sz="2200" dirty="0" err="1"/>
              <a:t>permasalahan</a:t>
            </a:r>
            <a:r>
              <a:rPr lang="en-US" sz="2200" dirty="0"/>
              <a:t> </a:t>
            </a:r>
            <a:r>
              <a:rPr lang="en-US" sz="2200" dirty="0" err="1"/>
              <a:t>penelitian</a:t>
            </a:r>
            <a:r>
              <a:rPr lang="en-US" sz="2200" dirty="0"/>
              <a:t>, </a:t>
            </a:r>
            <a:r>
              <a:rPr lang="en-US" sz="2200" dirty="0" err="1"/>
              <a:t>kerangka</a:t>
            </a:r>
            <a:r>
              <a:rPr lang="en-US" sz="2200" dirty="0"/>
              <a:t> </a:t>
            </a:r>
            <a:r>
              <a:rPr lang="en-US" sz="2200" dirty="0" err="1"/>
              <a:t>teori</a:t>
            </a:r>
            <a:r>
              <a:rPr lang="en-US" sz="2200" dirty="0"/>
              <a:t> /</a:t>
            </a:r>
            <a:r>
              <a:rPr lang="en-US" sz="2200" dirty="0" err="1"/>
              <a:t>konsep</a:t>
            </a:r>
            <a:r>
              <a:rPr lang="en-US" sz="2200" dirty="0"/>
              <a:t>, </a:t>
            </a:r>
            <a:r>
              <a:rPr lang="en-US" sz="2200" dirty="0" err="1"/>
              <a:t>metodologi</a:t>
            </a:r>
            <a:r>
              <a:rPr lang="en-US" sz="2200" dirty="0"/>
              <a:t>, </a:t>
            </a:r>
            <a:r>
              <a:rPr lang="en-US" sz="2200" dirty="0" err="1"/>
              <a:t>temuan</a:t>
            </a:r>
            <a:r>
              <a:rPr lang="en-US" sz="2200" dirty="0"/>
              <a:t>, </a:t>
            </a:r>
            <a:r>
              <a:rPr lang="en-US" sz="2200" dirty="0" err="1"/>
              <a:t>kesimpulan</a:t>
            </a:r>
            <a:endParaRPr lang="en-US" sz="2200" dirty="0"/>
          </a:p>
          <a:p>
            <a:pPr lvl="1" algn="just">
              <a:lnSpc>
                <a:spcPct val="100000"/>
              </a:lnSpc>
              <a:spcBef>
                <a:spcPts val="0"/>
              </a:spcBef>
            </a:pPr>
            <a:r>
              <a:rPr lang="en-US" sz="2200" dirty="0" err="1"/>
              <a:t>Pergunakan</a:t>
            </a:r>
            <a:r>
              <a:rPr lang="en-US" sz="2200" dirty="0"/>
              <a:t> Bahasa Indonesia &amp; </a:t>
            </a:r>
            <a:r>
              <a:rPr lang="en-US" sz="2200" dirty="0" err="1"/>
              <a:t>Inggris</a:t>
            </a:r>
            <a:endParaRPr lang="en-US" sz="2200" dirty="0"/>
          </a:p>
          <a:p>
            <a:pPr lvl="1" algn="just">
              <a:lnSpc>
                <a:spcPct val="100000"/>
              </a:lnSpc>
              <a:spcBef>
                <a:spcPts val="0"/>
              </a:spcBef>
            </a:pPr>
            <a:r>
              <a:rPr lang="en-US" sz="2200" dirty="0" err="1"/>
              <a:t>Struktur</a:t>
            </a:r>
            <a:r>
              <a:rPr lang="en-US" sz="2200" dirty="0"/>
              <a:t> : </a:t>
            </a:r>
            <a:r>
              <a:rPr lang="en-US" sz="2200" dirty="0" err="1"/>
              <a:t>jumlah</a:t>
            </a:r>
            <a:r>
              <a:rPr lang="en-US" sz="2200" dirty="0"/>
              <a:t> </a:t>
            </a:r>
            <a:r>
              <a:rPr lang="en-US" sz="2200" dirty="0" err="1"/>
              <a:t>paragraf</a:t>
            </a:r>
            <a:r>
              <a:rPr lang="en-US" sz="2200" dirty="0"/>
              <a:t> 1 </a:t>
            </a:r>
            <a:r>
              <a:rPr lang="en-US" sz="2200" dirty="0" err="1"/>
              <a:t>dengan</a:t>
            </a:r>
            <a:r>
              <a:rPr lang="en-US" sz="2200" dirty="0"/>
              <a:t> </a:t>
            </a:r>
            <a:r>
              <a:rPr lang="en-US" sz="2200" dirty="0" err="1"/>
              <a:t>spasi</a:t>
            </a:r>
            <a:r>
              <a:rPr lang="en-US" sz="2200" dirty="0"/>
              <a:t> 1</a:t>
            </a:r>
          </a:p>
          <a:p>
            <a:pPr lvl="1" algn="just">
              <a:lnSpc>
                <a:spcPct val="100000"/>
              </a:lnSpc>
              <a:spcBef>
                <a:spcPts val="0"/>
              </a:spcBef>
            </a:pPr>
            <a:r>
              <a:rPr lang="en-US" sz="2200" dirty="0" err="1"/>
              <a:t>Jumlah</a:t>
            </a:r>
            <a:r>
              <a:rPr lang="en-US" sz="2200" dirty="0"/>
              <a:t> kata </a:t>
            </a:r>
            <a:r>
              <a:rPr lang="en-US" sz="2200" dirty="0" err="1"/>
              <a:t>umumnya</a:t>
            </a:r>
            <a:r>
              <a:rPr lang="en-US" sz="2200" dirty="0"/>
              <a:t> </a:t>
            </a:r>
            <a:r>
              <a:rPr lang="en-US" sz="2200" dirty="0" err="1"/>
              <a:t>antara</a:t>
            </a:r>
            <a:r>
              <a:rPr lang="en-US" sz="2200" dirty="0"/>
              <a:t> 150 </a:t>
            </a:r>
            <a:r>
              <a:rPr lang="en-US" sz="2200" dirty="0" err="1"/>
              <a:t>hingga</a:t>
            </a:r>
            <a:r>
              <a:rPr lang="en-US" sz="2200" dirty="0"/>
              <a:t> 300 kata</a:t>
            </a:r>
          </a:p>
          <a:p>
            <a:pPr lvl="1" algn="just">
              <a:lnSpc>
                <a:spcPct val="100000"/>
              </a:lnSpc>
              <a:spcBef>
                <a:spcPts val="0"/>
              </a:spcBef>
            </a:pPr>
            <a:r>
              <a:rPr lang="en-US" sz="2200" dirty="0" err="1"/>
              <a:t>Menggunakan</a:t>
            </a:r>
            <a:r>
              <a:rPr lang="en-US" sz="2200" dirty="0"/>
              <a:t> kata </a:t>
            </a:r>
            <a:r>
              <a:rPr lang="en-US" sz="2200" dirty="0" err="1"/>
              <a:t>kunci</a:t>
            </a:r>
            <a:r>
              <a:rPr lang="en-US" sz="2200" dirty="0"/>
              <a:t> (keywords) </a:t>
            </a:r>
            <a:r>
              <a:rPr lang="en-US" sz="2200" dirty="0" err="1"/>
              <a:t>bertujuan</a:t>
            </a:r>
            <a:r>
              <a:rPr lang="en-US" sz="2200" dirty="0"/>
              <a:t> </a:t>
            </a:r>
            <a:r>
              <a:rPr lang="en-US" sz="2200" dirty="0" err="1"/>
              <a:t>memudahkan</a:t>
            </a:r>
            <a:r>
              <a:rPr lang="en-US" sz="2200" dirty="0"/>
              <a:t> </a:t>
            </a:r>
            <a:r>
              <a:rPr lang="en-US" sz="2200" dirty="0" err="1"/>
              <a:t>pencarian</a:t>
            </a:r>
            <a:r>
              <a:rPr lang="en-US" sz="2200" dirty="0"/>
              <a:t> inti </a:t>
            </a:r>
            <a:r>
              <a:rPr lang="en-US" sz="2200" dirty="0" err="1"/>
              <a:t>pembahasan</a:t>
            </a:r>
            <a:r>
              <a:rPr lang="en-US" sz="2200" dirty="0"/>
              <a:t> </a:t>
            </a:r>
            <a:r>
              <a:rPr lang="en-US" sz="2200" dirty="0" err="1"/>
              <a:t>abstrak</a:t>
            </a:r>
            <a:endParaRPr lang="en-US" sz="2200" dirty="0"/>
          </a:p>
          <a:p>
            <a:pPr lvl="1" algn="just">
              <a:lnSpc>
                <a:spcPct val="100000"/>
              </a:lnSpc>
              <a:spcBef>
                <a:spcPts val="0"/>
              </a:spcBef>
            </a:pPr>
            <a:r>
              <a:rPr lang="en-US" sz="2200" dirty="0"/>
              <a:t>J</a:t>
            </a:r>
            <a:r>
              <a:rPr lang="fi-FI" sz="2200" dirty="0"/>
              <a:t>umlah pustaka serta rentang tahun penerbitan pustaka</a:t>
            </a:r>
            <a:endParaRPr lang="en-US" sz="2200" dirty="0"/>
          </a:p>
        </p:txBody>
      </p:sp>
    </p:spTree>
    <p:extLst>
      <p:ext uri="{BB962C8B-B14F-4D97-AF65-F5344CB8AC3E}">
        <p14:creationId xmlns:p14="http://schemas.microsoft.com/office/powerpoint/2010/main" val="961719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276381-8026-420E-AFA9-6BF136BDB59F}"/>
              </a:ext>
            </a:extLst>
          </p:cNvPr>
          <p:cNvSpPr/>
          <p:nvPr/>
        </p:nvSpPr>
        <p:spPr>
          <a:xfrm>
            <a:off x="1009235" y="1137989"/>
            <a:ext cx="5086765" cy="1323439"/>
          </a:xfrm>
          <a:prstGeom prst="rect">
            <a:avLst/>
          </a:prstGeom>
        </p:spPr>
        <p:txBody>
          <a:bodyPr wrap="square">
            <a:spAutoFit/>
          </a:bodyPr>
          <a:lstStyle/>
          <a:p>
            <a:r>
              <a:rPr lang="en-US" sz="4000" dirty="0">
                <a:solidFill>
                  <a:srgbClr val="FF0000"/>
                </a:solidFill>
                <a:latin typeface="Impact" pitchFamily="34" charset="0"/>
              </a:rPr>
              <a:t>KESALAHAN UMUM </a:t>
            </a:r>
            <a:r>
              <a:rPr lang="en-US" sz="4000" dirty="0" err="1">
                <a:solidFill>
                  <a:srgbClr val="FF0000"/>
                </a:solidFill>
                <a:latin typeface="Impact" pitchFamily="34" charset="0"/>
              </a:rPr>
              <a:t>Abstrak</a:t>
            </a:r>
            <a:endParaRPr lang="en-US" sz="4000" dirty="0">
              <a:solidFill>
                <a:srgbClr val="FF0000"/>
              </a:solidFill>
            </a:endParaRPr>
          </a:p>
        </p:txBody>
      </p:sp>
      <p:sp>
        <p:nvSpPr>
          <p:cNvPr id="3" name="Content Placeholder 2">
            <a:extLst>
              <a:ext uri="{FF2B5EF4-FFF2-40B4-BE49-F238E27FC236}">
                <a16:creationId xmlns:a16="http://schemas.microsoft.com/office/drawing/2014/main" id="{8F1A53E3-8E99-4429-9B4B-F6C4AEAFA738}"/>
              </a:ext>
            </a:extLst>
          </p:cNvPr>
          <p:cNvSpPr>
            <a:spLocks noGrp="1"/>
          </p:cNvSpPr>
          <p:nvPr/>
        </p:nvSpPr>
        <p:spPr bwMode="auto">
          <a:xfrm>
            <a:off x="3103524" y="2078373"/>
            <a:ext cx="7751288" cy="1959983"/>
          </a:xfrm>
          <a:prstGeom prst="rect">
            <a:avLst/>
          </a:prstGeom>
          <a:solidFill>
            <a:srgbClr val="FFC000"/>
          </a:solidFill>
          <a:ln>
            <a:noFill/>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algn="just"/>
            <a:r>
              <a:rPr lang="en-US" dirty="0" err="1"/>
              <a:t>Uraian</a:t>
            </a:r>
            <a:r>
              <a:rPr lang="en-US" dirty="0"/>
              <a:t> </a:t>
            </a:r>
            <a:r>
              <a:rPr lang="en-US" dirty="0" err="1"/>
              <a:t>terlalu</a:t>
            </a:r>
            <a:r>
              <a:rPr lang="en-US" dirty="0"/>
              <a:t> </a:t>
            </a:r>
            <a:r>
              <a:rPr lang="en-US" dirty="0" err="1"/>
              <a:t>panjang</a:t>
            </a:r>
            <a:r>
              <a:rPr lang="en-US" dirty="0"/>
              <a:t> dan </a:t>
            </a:r>
            <a:r>
              <a:rPr lang="en-US" dirty="0" err="1"/>
              <a:t>kurang</a:t>
            </a:r>
            <a:r>
              <a:rPr lang="en-US" dirty="0"/>
              <a:t> </a:t>
            </a:r>
            <a:r>
              <a:rPr lang="en-US" dirty="0" err="1"/>
              <a:t>esensial</a:t>
            </a:r>
            <a:r>
              <a:rPr lang="en-US" dirty="0"/>
              <a:t>. </a:t>
            </a:r>
          </a:p>
          <a:p>
            <a:pPr algn="just"/>
            <a:r>
              <a:rPr lang="en-US" dirty="0" err="1"/>
              <a:t>Kesulitan</a:t>
            </a:r>
            <a:r>
              <a:rPr lang="en-US" dirty="0"/>
              <a:t> </a:t>
            </a:r>
            <a:r>
              <a:rPr lang="en-US" dirty="0" err="1"/>
              <a:t>pemilihan</a:t>
            </a:r>
            <a:r>
              <a:rPr lang="en-US" dirty="0"/>
              <a:t> </a:t>
            </a:r>
            <a:r>
              <a:rPr lang="en-US" dirty="0" err="1"/>
              <a:t>aspek</a:t>
            </a:r>
            <a:r>
              <a:rPr lang="en-US" dirty="0"/>
              <a:t> </a:t>
            </a:r>
            <a:r>
              <a:rPr lang="en-US" dirty="0" err="1"/>
              <a:t>pokok</a:t>
            </a:r>
            <a:r>
              <a:rPr lang="en-US" dirty="0"/>
              <a:t> </a:t>
            </a:r>
            <a:r>
              <a:rPr lang="en-US" dirty="0" err="1"/>
              <a:t>utama</a:t>
            </a:r>
            <a:r>
              <a:rPr lang="en-US" dirty="0"/>
              <a:t> </a:t>
            </a:r>
            <a:r>
              <a:rPr lang="en-US" dirty="0" err="1"/>
              <a:t>penelitian</a:t>
            </a:r>
            <a:r>
              <a:rPr lang="en-US" dirty="0"/>
              <a:t> yang </a:t>
            </a:r>
            <a:r>
              <a:rPr lang="en-US" dirty="0" err="1"/>
              <a:t>akan</a:t>
            </a:r>
            <a:r>
              <a:rPr lang="en-US" dirty="0"/>
              <a:t> </a:t>
            </a:r>
            <a:r>
              <a:rPr lang="en-US" dirty="0" err="1"/>
              <a:t>diuraikan</a:t>
            </a:r>
            <a:r>
              <a:rPr lang="en-US" dirty="0"/>
              <a:t>. </a:t>
            </a:r>
          </a:p>
        </p:txBody>
      </p:sp>
    </p:spTree>
    <p:extLst>
      <p:ext uri="{BB962C8B-B14F-4D97-AF65-F5344CB8AC3E}">
        <p14:creationId xmlns:p14="http://schemas.microsoft.com/office/powerpoint/2010/main" val="72199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D1C1EE-698F-47AA-A271-F220C6E104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391" y="2318635"/>
            <a:ext cx="2499655" cy="3633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6433DF67-02BF-443C-80B6-13D5F7F9A76E}"/>
              </a:ext>
            </a:extLst>
          </p:cNvPr>
          <p:cNvPicPr>
            <a:picLocks noGrp="1"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9693" y="2318635"/>
            <a:ext cx="2537354" cy="3633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BEAB6B99-A3FF-492A-85AA-6B2C578FBA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9224" y="2344036"/>
            <a:ext cx="2590800" cy="3607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a:extLst>
              <a:ext uri="{FF2B5EF4-FFF2-40B4-BE49-F238E27FC236}">
                <a16:creationId xmlns:a16="http://schemas.microsoft.com/office/drawing/2014/main" id="{446B944E-896D-4FDC-A9C9-A626C7FAECE9}"/>
              </a:ext>
            </a:extLst>
          </p:cNvPr>
          <p:cNvSpPr txBox="1">
            <a:spLocks/>
          </p:cNvSpPr>
          <p:nvPr/>
        </p:nvSpPr>
        <p:spPr>
          <a:xfrm>
            <a:off x="1266749" y="709393"/>
            <a:ext cx="9603275" cy="1049235"/>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BUKU PENDUKUNG </a:t>
            </a:r>
          </a:p>
          <a:p>
            <a:r>
              <a:rPr lang="en-US" dirty="0"/>
              <a:t>METODE PENELITIAN KUALITATIF</a:t>
            </a:r>
          </a:p>
        </p:txBody>
      </p:sp>
    </p:spTree>
    <p:extLst>
      <p:ext uri="{BB962C8B-B14F-4D97-AF65-F5344CB8AC3E}">
        <p14:creationId xmlns:p14="http://schemas.microsoft.com/office/powerpoint/2010/main" val="2243598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sil gambar untuk UCAPAN terima kasih">
            <a:extLst>
              <a:ext uri="{FF2B5EF4-FFF2-40B4-BE49-F238E27FC236}">
                <a16:creationId xmlns:a16="http://schemas.microsoft.com/office/drawing/2014/main" id="{0DF3260B-3F0D-4BBF-9F4B-C7A040D2B8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737" y="613611"/>
            <a:ext cx="10900610" cy="5642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633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a:extLst>
              <a:ext uri="{FF2B5EF4-FFF2-40B4-BE49-F238E27FC236}">
                <a16:creationId xmlns:a16="http://schemas.microsoft.com/office/drawing/2014/main" id="{0AF79CB2-662D-4DBF-8AF3-DE3020A1FEB3}"/>
              </a:ext>
            </a:extLst>
          </p:cNvPr>
          <p:cNvGraphicFramePr>
            <a:graphicFrameLocks noGrp="1"/>
          </p:cNvGraphicFramePr>
          <p:nvPr>
            <p:extLst>
              <p:ext uri="{D42A27DB-BD31-4B8C-83A1-F6EECF244321}">
                <p14:modId xmlns:p14="http://schemas.microsoft.com/office/powerpoint/2010/main" val="1203770944"/>
              </p:ext>
            </p:extLst>
          </p:nvPr>
        </p:nvGraphicFramePr>
        <p:xfrm>
          <a:off x="1981200" y="1853754"/>
          <a:ext cx="8229600" cy="4238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1BEABC5B-E3CA-4785-910C-A92F6853B259}"/>
              </a:ext>
            </a:extLst>
          </p:cNvPr>
          <p:cNvSpPr txBox="1">
            <a:spLocks/>
          </p:cNvSpPr>
          <p:nvPr/>
        </p:nvSpPr>
        <p:spPr>
          <a:xfrm>
            <a:off x="1294362" y="804519"/>
            <a:ext cx="9603275" cy="1049235"/>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ETIKA PENELITI</a:t>
            </a:r>
          </a:p>
        </p:txBody>
      </p:sp>
    </p:spTree>
    <p:extLst>
      <p:ext uri="{BB962C8B-B14F-4D97-AF65-F5344CB8AC3E}">
        <p14:creationId xmlns:p14="http://schemas.microsoft.com/office/powerpoint/2010/main" val="4046387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FDFBDC22-1292-47EB-846A-BC9333B8037B}"/>
              </a:ext>
            </a:extLst>
          </p:cNvPr>
          <p:cNvGraphicFramePr>
            <a:graphicFrameLocks noGrp="1"/>
          </p:cNvGraphicFramePr>
          <p:nvPr>
            <p:extLst>
              <p:ext uri="{D42A27DB-BD31-4B8C-83A1-F6EECF244321}">
                <p14:modId xmlns:p14="http://schemas.microsoft.com/office/powerpoint/2010/main" val="487615990"/>
              </p:ext>
            </p:extLst>
          </p:nvPr>
        </p:nvGraphicFramePr>
        <p:xfrm>
          <a:off x="1524000" y="1519881"/>
          <a:ext cx="9144000" cy="5338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9CC0591C-DC33-441F-8318-91B92882C47A}"/>
              </a:ext>
            </a:extLst>
          </p:cNvPr>
          <p:cNvSpPr txBox="1">
            <a:spLocks/>
          </p:cNvSpPr>
          <p:nvPr/>
        </p:nvSpPr>
        <p:spPr>
          <a:xfrm>
            <a:off x="1294362" y="804519"/>
            <a:ext cx="9603275" cy="1049235"/>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KOMPONEN PENILAIAN</a:t>
            </a:r>
          </a:p>
        </p:txBody>
      </p:sp>
    </p:spTree>
    <p:extLst>
      <p:ext uri="{BB962C8B-B14F-4D97-AF65-F5344CB8AC3E}">
        <p14:creationId xmlns:p14="http://schemas.microsoft.com/office/powerpoint/2010/main" val="1854669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4A1EBDB3-575B-4D1D-863E-0A9CD2E8F539}"/>
              </a:ext>
            </a:extLst>
          </p:cNvPr>
          <p:cNvGraphicFramePr>
            <a:graphicFrameLocks noGrp="1"/>
          </p:cNvGraphicFramePr>
          <p:nvPr>
            <p:extLst>
              <p:ext uri="{D42A27DB-BD31-4B8C-83A1-F6EECF244321}">
                <p14:modId xmlns:p14="http://schemas.microsoft.com/office/powerpoint/2010/main" val="1489177540"/>
              </p:ext>
            </p:extLst>
          </p:nvPr>
        </p:nvGraphicFramePr>
        <p:xfrm>
          <a:off x="1451579" y="1754659"/>
          <a:ext cx="9603275" cy="4298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EE6BEE29-928F-4C22-8E31-EB4A5873657E}"/>
              </a:ext>
            </a:extLst>
          </p:cNvPr>
          <p:cNvSpPr txBox="1">
            <a:spLocks/>
          </p:cNvSpPr>
          <p:nvPr/>
        </p:nvSpPr>
        <p:spPr>
          <a:xfrm>
            <a:off x="1294362" y="804519"/>
            <a:ext cx="9603275" cy="1049235"/>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SANGSI PELANGARAN</a:t>
            </a:r>
          </a:p>
        </p:txBody>
      </p:sp>
    </p:spTree>
    <p:extLst>
      <p:ext uri="{BB962C8B-B14F-4D97-AF65-F5344CB8AC3E}">
        <p14:creationId xmlns:p14="http://schemas.microsoft.com/office/powerpoint/2010/main" val="18070434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1043</TotalTime>
  <Words>1573</Words>
  <Application>Microsoft Office PowerPoint</Application>
  <PresentationFormat>Widescreen</PresentationFormat>
  <Paragraphs>374</Paragraphs>
  <Slides>60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Arial Unicode MS</vt:lpstr>
      <vt:lpstr>Calibri</vt:lpstr>
      <vt:lpstr>Garamond</vt:lpstr>
      <vt:lpstr>Impact</vt:lpstr>
      <vt:lpstr>Trebuchet MS</vt:lpstr>
      <vt:lpstr>Wingdings</vt:lpstr>
      <vt:lpstr>Organic</vt:lpstr>
      <vt:lpstr>COM-305  METODOLOGI PENELITIAN KUALITATIF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KONTEN MATERI </vt:lpstr>
      <vt:lpstr>Rencana Pembelajaran Semester (RPS)</vt:lpstr>
      <vt:lpstr>PowerPoint Presentation</vt:lpstr>
      <vt:lpstr>PowerPoint Presentation</vt:lpstr>
      <vt:lpstr>Pengantar  Disiplin Ilmu Komunikasi</vt:lpstr>
      <vt:lpstr>PowerPoint Presentation</vt:lpstr>
      <vt:lpstr>PowerPoint Presentation</vt:lpstr>
      <vt:lpstr>Ilmu Komunikasi</vt:lpstr>
      <vt:lpstr>Fenomena  Penelitian Komunikasi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Pengantar  Penelitian Kualitatif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Etika Penelitian Kualitatif</vt:lpstr>
      <vt:lpstr>PowerPoint Presentation</vt:lpstr>
      <vt:lpstr>ISU-ISU ETIS (Kavle, 1996)</vt:lpstr>
      <vt:lpstr>ISU-ISU ETIS DALAM  TAHAPAN PENELITIAN</vt:lpstr>
      <vt:lpstr>POKOK-POKOK PENTING ETIKA PENELITIAN</vt:lpstr>
      <vt:lpstr>PRINSIP-PRISIP ETIKA</vt:lpstr>
      <vt:lpstr>Sistematika Bab I Penelitian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COM-302  METODOLOGI PENELITIAN KUALITATIF</dc:title>
  <dc:creator>sonny bangun</dc:creator>
  <cp:lastModifiedBy>sonny bangun</cp:lastModifiedBy>
  <cp:revision>112</cp:revision>
  <dcterms:created xsi:type="dcterms:W3CDTF">2019-08-17T08:11:13Z</dcterms:created>
  <dcterms:modified xsi:type="dcterms:W3CDTF">2019-08-25T11:14:07Z</dcterms:modified>
</cp:coreProperties>
</file>