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46" r:id="rId1"/>
  </p:sldMasterIdLst>
  <p:sldIdLst>
    <p:sldId id="257" r:id="rId2"/>
    <p:sldId id="259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BA8B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39E3965E-AC41-4711-9D10-E25ABB132D86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566160"/>
          </a:xfrm>
        </p:spPr>
        <p:txBody>
          <a:bodyPr anchor="b">
            <a:normAutofit/>
          </a:bodyPr>
          <a:lstStyle>
            <a:lvl1pPr algn="l">
              <a:lnSpc>
                <a:spcPct val="90000"/>
              </a:lnSpc>
              <a:defRPr sz="8000" spc="-50" baseline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51" y="4645152"/>
            <a:ext cx="10058400" cy="1143000"/>
          </a:xfrm>
        </p:spPr>
        <p:txBody>
          <a:bodyPr lIns="91440" rIns="91440">
            <a:normAutofit/>
          </a:bodyPr>
          <a:lstStyle>
            <a:lvl1pPr marL="0" indent="0" algn="l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 algn="ctr">
              <a:buNone/>
              <a:defRPr sz="24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1F5DC8C3-BA5F-4EED-BB9A-A14272BD82A1}"/>
              </a:ext>
            </a:extLst>
          </p:cNvPr>
          <p:cNvCxnSpPr/>
          <p:nvPr/>
        </p:nvCxnSpPr>
        <p:spPr>
          <a:xfrm>
            <a:off x="1207658" y="4474741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25CCF1-92C0-4AF3-BFAF-4921631915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4DA70-C731-4C70-880D-CCD4705E623C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1A78A9-3DFF-4937-A9F2-5D8CF495F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FAEB271-5CC0-4759-BC6E-8BE53AB22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83314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D5506EE-1026-4F35-9ACC-BD05BE0F9B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2A279-0833-481D-8C56-F67FD0AC6C50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7696E5F-8D95-4450-AE52-5438E6EDE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B2253-74CC-409E-BEB0-F8EFCFCB56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722698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E1B68A5B-D9FA-424B-A4EB-30E7223836B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412302"/>
            <a:ext cx="2628900" cy="575989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412302"/>
            <a:ext cx="7734300" cy="5759898"/>
          </a:xfrm>
        </p:spPr>
        <p:txBody>
          <a:bodyPr vert="eaVert" lIns="45720" tIns="0" rIns="45720" bIns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F33D6B0-F070-45C4-A472-19F432BE39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87DA83-5663-4C9C-B9AA-0B40A3DAFF81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975399F-DAB2-410D-967F-ED17E6F796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F762A46F-6BE5-4D12-9412-5CA7672EA8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18272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4D8B55-9EA8-4B81-8E84-9B93B0A275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E1D723-8F53-4F53-90B0-1982A396982E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62CA021-2578-47CB-822C-BDDFF7223B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4AAB51D-4141-4682-9375-DAFD5FB9DD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26706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585C21A-8B93-4657-B5DF-7EAEAD3BE127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80" y="758952"/>
            <a:ext cx="10058400" cy="3566160"/>
          </a:xfrm>
        </p:spPr>
        <p:txBody>
          <a:bodyPr anchor="b" anchorCtr="0">
            <a:normAutofit/>
          </a:bodyPr>
          <a:lstStyle>
            <a:lvl1pPr>
              <a:lnSpc>
                <a:spcPct val="90000"/>
              </a:lnSpc>
              <a:defRPr sz="8000" b="0">
                <a:solidFill>
                  <a:schemeClr val="tx1">
                    <a:lumMod val="85000"/>
                    <a:lumOff val="1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4663440"/>
            <a:ext cx="10058400" cy="1143000"/>
          </a:xfrm>
        </p:spPr>
        <p:txBody>
          <a:bodyPr lIns="91440" rIns="91440" anchor="t" anchorCtr="0">
            <a:normAutofit/>
          </a:bodyPr>
          <a:lstStyle>
            <a:lvl1pPr marL="0" indent="0">
              <a:buNone/>
              <a:defRPr sz="2400" cap="all" spc="200" baseline="0">
                <a:solidFill>
                  <a:schemeClr val="tx1"/>
                </a:solidFill>
                <a:latin typeface="+mn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59DE2C1-4C52-40A3-8959-27B2C1BEBFF6}"/>
              </a:ext>
            </a:extLst>
          </p:cNvPr>
          <p:cNvCxnSpPr/>
          <p:nvPr/>
        </p:nvCxnSpPr>
        <p:spPr>
          <a:xfrm>
            <a:off x="1207658" y="4485132"/>
            <a:ext cx="987552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AF2E137-EC28-48F8-9198-1F02539029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669AF7-7BEB-44E4-9852-375E34362B5B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89422CD-6F62-4DD6-89EF-07A60B42D2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69C6AFF8-42B4-4D05-969B-9F5FB33555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1625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97280" y="2120900"/>
            <a:ext cx="4639736" cy="374819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15944" y="2120900"/>
            <a:ext cx="4639736" cy="374819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782D47D-B0DC-4C40-BCC6-BBBA32584A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AAAC38D-0552-4C82-B593-E6124DFADBE2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4690D34E-7EBD-44B2-83CA-4C126A18D7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2AC511A1-9BBD-42DE-92FB-2AF44F8E97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630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97280" y="2958274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15944" y="2057400"/>
            <a:ext cx="4639736" cy="736282"/>
          </a:xfrm>
        </p:spPr>
        <p:txBody>
          <a:bodyPr lIns="91440" rIns="91440" anchor="ctr">
            <a:normAutofit/>
          </a:bodyPr>
          <a:lstStyle>
            <a:lvl1pPr marL="0" indent="0"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15944" y="2958273"/>
            <a:ext cx="4639736" cy="291082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AF8A515-AA94-45D1-9223-5C2272618D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DF0F1C-5577-4ACB-BB62-DF8F3C494C7E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11" name="Footer Placeholder 10">
            <a:extLst>
              <a:ext uri="{FF2B5EF4-FFF2-40B4-BE49-F238E27FC236}">
                <a16:creationId xmlns:a16="http://schemas.microsoft.com/office/drawing/2014/main" id="{D052F5BC-98E0-4D60-AD67-9547738B7D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>
            <a:extLst>
              <a:ext uri="{FF2B5EF4-FFF2-40B4-BE49-F238E27FC236}">
                <a16:creationId xmlns:a16="http://schemas.microsoft.com/office/drawing/2014/main" id="{A38552DC-952E-41EA-AAAF-C2187523C0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81946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Date Placeholder 5">
            <a:extLst>
              <a:ext uri="{FF2B5EF4-FFF2-40B4-BE49-F238E27FC236}">
                <a16:creationId xmlns:a16="http://schemas.microsoft.com/office/drawing/2014/main" id="{7392073F-158F-44A3-8913-917AFFC1BC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75B394-D9F9-4F0C-B15D-605F45CB9E9F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7" name="Footer Placeholder 6">
            <a:extLst>
              <a:ext uri="{FF2B5EF4-FFF2-40B4-BE49-F238E27FC236}">
                <a16:creationId xmlns:a16="http://schemas.microsoft.com/office/drawing/2014/main" id="{EED72207-24CA-42B7-A975-2F8E41CBA9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D01080F2-251A-4B88-9A62-16F46D724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1860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8E9C91B-7EAD-4562-AB0E-DFB9663AECE3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4E9223F-721F-47BF-9FD5-0F8D12FF0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667345-2558-425A-8533-9BFDBCE15005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5915714-6BBA-4593-8591-4E26F7D58D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E06F857-D2E1-44DD-ABDD-EBB739645B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01422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16D90D66-BCB9-4229-A829-628874352AC0}"/>
              </a:ext>
            </a:extLst>
          </p:cNvPr>
          <p:cNvSpPr/>
          <p:nvPr/>
        </p:nvSpPr>
        <p:spPr>
          <a:xfrm>
            <a:off x="16" y="0"/>
            <a:ext cx="4654296" cy="6858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3466" y="786383"/>
            <a:ext cx="3517567" cy="2093975"/>
          </a:xfrm>
        </p:spPr>
        <p:txBody>
          <a:bodyPr anchor="b">
            <a:normAutofit/>
          </a:bodyPr>
          <a:lstStyle>
            <a:lvl1pPr>
              <a:lnSpc>
                <a:spcPct val="90000"/>
              </a:lnSpc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58984" y="812799"/>
            <a:ext cx="5928344" cy="529475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3465" y="3043050"/>
            <a:ext cx="3517567" cy="3064505"/>
          </a:xfrm>
        </p:spPr>
        <p:txBody>
          <a:bodyPr lIns="91440" rIns="91440"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3464" y="6446520"/>
            <a:ext cx="3517568" cy="365125"/>
          </a:xfrm>
        </p:spPr>
        <p:txBody>
          <a:bodyPr/>
          <a:lstStyle>
            <a:lvl1pPr algn="l">
              <a:defRPr/>
            </a:lvl1pPr>
          </a:lstStyle>
          <a:p>
            <a:fld id="{92BEA474-078D-4E9B-9B14-09A87B19DC46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458983" y="6446520"/>
            <a:ext cx="5334019" cy="365125"/>
          </a:xfrm>
        </p:spPr>
        <p:txBody>
          <a:bodyPr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332822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A134939-39C0-4522-A125-A13DFDA66490}"/>
              </a:ext>
            </a:extLst>
          </p:cNvPr>
          <p:cNvSpPr/>
          <p:nvPr/>
        </p:nvSpPr>
        <p:spPr>
          <a:xfrm>
            <a:off x="0" y="4578350"/>
            <a:ext cx="12188825" cy="227965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5" y="0"/>
            <a:ext cx="12191985" cy="4578350"/>
          </a:xfrm>
          <a:solidFill>
            <a:schemeClr val="bg1">
              <a:lumMod val="85000"/>
            </a:schemeClr>
          </a:solidFill>
        </p:spPr>
        <p:txBody>
          <a:bodyPr lIns="457200" tIns="45720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97279" y="4799362"/>
            <a:ext cx="10113645" cy="743682"/>
          </a:xfrm>
        </p:spPr>
        <p:txBody>
          <a:bodyPr tIns="0" bIns="0" anchor="b">
            <a:noAutofit/>
          </a:bodyPr>
          <a:lstStyle>
            <a:lvl1pPr>
              <a:defRPr sz="36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97279" y="5715000"/>
            <a:ext cx="10113264" cy="609600"/>
          </a:xfrm>
        </p:spPr>
        <p:txBody>
          <a:bodyPr lIns="91440" tIns="0" rIns="91440" bIns="0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907D986-8816-4272-A432-0437A28A9828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097279" y="6446838"/>
            <a:ext cx="6818262" cy="365125"/>
          </a:xfrm>
        </p:spPr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32677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16A0E3C-60E6-4F39-BC55-5F7C224E1F7C}"/>
              </a:ext>
            </a:extLst>
          </p:cNvPr>
          <p:cNvSpPr/>
          <p:nvPr/>
        </p:nvSpPr>
        <p:spPr>
          <a:xfrm>
            <a:off x="3175" y="6400800"/>
            <a:ext cx="12188825" cy="4572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7280" y="286603"/>
            <a:ext cx="10058400" cy="145075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97280" y="2108201"/>
            <a:ext cx="10058400" cy="3760891"/>
          </a:xfrm>
          <a:prstGeom prst="rect">
            <a:avLst/>
          </a:prstGeom>
        </p:spPr>
        <p:txBody>
          <a:bodyPr vert="horz" lIns="0" tIns="45720" rIns="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218426" y="6446838"/>
            <a:ext cx="2584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rgbClr val="FFFFFF"/>
                </a:solidFill>
              </a:defRPr>
            </a:lvl1pPr>
          </a:lstStyle>
          <a:p>
            <a:fld id="{62D6E202-B606-4609-B914-27C9371A1F6D}" type="datetime1">
              <a:rPr lang="en-US" smtClean="0"/>
              <a:t>8/14/2020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97279" y="6446838"/>
            <a:ext cx="681826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 cap="all" baseline="0">
                <a:solidFill>
                  <a:srgbClr val="FFFFFF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93582" y="6446838"/>
            <a:ext cx="7800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rgbClr val="FFFFFF"/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C5025DAC-8B93-4160-B017-3A274A5828C0}"/>
              </a:ext>
            </a:extLst>
          </p:cNvPr>
          <p:cNvCxnSpPr/>
          <p:nvPr/>
        </p:nvCxnSpPr>
        <p:spPr>
          <a:xfrm>
            <a:off x="1193532" y="1897380"/>
            <a:ext cx="9966960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349822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47" r:id="rId3"/>
    <p:sldLayoutId id="2147483743" r:id="rId4"/>
    <p:sldLayoutId id="2147483738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700" i="0" kern="1200" spc="-50" baseline="0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11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Calibri" panose="020F0502020204030204" pitchFamily="34" charset="0"/>
        <a:buChar char=" "/>
        <a:defRPr sz="19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38404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56692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74980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932688" indent="-182880" algn="l" defTabSz="914400" rtl="0" eaLnBrk="1" latinLnBrk="0" hangingPunct="1">
        <a:lnSpc>
          <a:spcPct val="100000"/>
        </a:lnSpc>
        <a:spcBef>
          <a:spcPts val="200"/>
        </a:spcBef>
        <a:spcAft>
          <a:spcPts val="400"/>
        </a:spcAft>
        <a:buClrTx/>
        <a:buFont typeface="Calibri" pitchFamily="34" charset="0"/>
        <a:buChar char="◦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1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3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1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17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Calibri" pitchFamily="34" charset="0"/>
        <a:buChar char="◦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A9286AD2-18A9-4868-A4E3-7A2097A2081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2001" cy="685799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8FD68DA-43BA-4508-8DE2-BA9BB7B2FA5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289754" y="639097"/>
            <a:ext cx="6253317" cy="3686015"/>
          </a:xfrm>
        </p:spPr>
        <p:txBody>
          <a:bodyPr>
            <a:normAutofit/>
          </a:bodyPr>
          <a:lstStyle/>
          <a:p>
            <a:r>
              <a:rPr lang="en-US" sz="8000" dirty="0" err="1"/>
              <a:t>Presentasi</a:t>
            </a:r>
            <a:r>
              <a:rPr lang="en-US" sz="8000" dirty="0"/>
              <a:t> Hasil </a:t>
            </a:r>
            <a:r>
              <a:rPr lang="en-US" sz="8000" dirty="0" err="1"/>
              <a:t>Penelitian</a:t>
            </a:r>
            <a:endParaRPr lang="en-US" sz="80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E9CFF2-3777-4FF4-A759-8491175B0B7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289753" y="4672739"/>
            <a:ext cx="6269347" cy="1021498"/>
          </a:xfrm>
        </p:spPr>
        <p:txBody>
          <a:bodyPr>
            <a:normAutofit/>
          </a:bodyPr>
          <a:lstStyle/>
          <a:p>
            <a:r>
              <a:rPr lang="en-US" sz="2100" dirty="0" err="1">
                <a:solidFill>
                  <a:schemeClr val="tx1">
                    <a:lumMod val="85000"/>
                    <a:lumOff val="15000"/>
                  </a:schemeClr>
                </a:solidFill>
              </a:rPr>
              <a:t>Pertemuan</a:t>
            </a:r>
            <a:r>
              <a:rPr lang="en-US" sz="21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 15</a:t>
            </a:r>
          </a:p>
          <a:p>
            <a:r>
              <a:rPr lang="en-US" sz="19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METODOLOGI PENELITIAN KUALITATIF</a:t>
            </a:r>
          </a:p>
        </p:txBody>
      </p:sp>
      <p:pic>
        <p:nvPicPr>
          <p:cNvPr id="5" name="Picture 4" descr="A picture containing building, sitting, bench, side&#10;&#10;Description automatically generated">
            <a:extLst>
              <a:ext uri="{FF2B5EF4-FFF2-40B4-BE49-F238E27FC236}">
                <a16:creationId xmlns:a16="http://schemas.microsoft.com/office/drawing/2014/main" id="{282CF6DD-7FE8-4063-9551-1B7BBCE92AB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-1" y="1"/>
            <a:ext cx="4635315" cy="6857999"/>
          </a:xfrm>
          <a:prstGeom prst="rect">
            <a:avLst/>
          </a:prstGeom>
        </p:spPr>
      </p:pic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E7A7CD63-7EC3-44F3-95D0-595C4019FF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5427754" y="4498925"/>
            <a:ext cx="5636107" cy="0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37378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A99B2DB-1F33-4028-9175-0B6C9754E9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Presentasi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E4ADBED-E395-46C4-A403-803F9B5398B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Presentasi</a:t>
            </a:r>
            <a:r>
              <a:rPr lang="en-US" sz="2000" dirty="0"/>
              <a:t> </a:t>
            </a:r>
            <a:r>
              <a:rPr lang="en-US" sz="2000" dirty="0" err="1"/>
              <a:t>dilakukan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15 </a:t>
            </a:r>
            <a:r>
              <a:rPr lang="en-US" sz="2000" dirty="0" err="1"/>
              <a:t>menit</a:t>
            </a:r>
            <a:r>
              <a:rPr lang="en-US" sz="2000" dirty="0"/>
              <a:t> (8-10 slide) dan </a:t>
            </a:r>
            <a:r>
              <a:rPr lang="en-US" sz="2000" dirty="0" err="1"/>
              <a:t>sesi</a:t>
            </a:r>
            <a:r>
              <a:rPr lang="en-US" sz="2000" dirty="0"/>
              <a:t> </a:t>
            </a:r>
            <a:r>
              <a:rPr lang="en-US" sz="2000" dirty="0" err="1"/>
              <a:t>tanya</a:t>
            </a:r>
            <a:r>
              <a:rPr lang="en-US" sz="2000" dirty="0"/>
              <a:t> </a:t>
            </a:r>
            <a:r>
              <a:rPr lang="en-US" sz="2000" dirty="0" err="1"/>
              <a:t>jawab</a:t>
            </a:r>
            <a:r>
              <a:rPr lang="en-US" sz="2000" dirty="0"/>
              <a:t> </a:t>
            </a:r>
            <a:r>
              <a:rPr lang="en-US" sz="2000" dirty="0" err="1"/>
              <a:t>selama</a:t>
            </a:r>
            <a:r>
              <a:rPr lang="en-US" sz="2000" dirty="0"/>
              <a:t> 15 </a:t>
            </a:r>
            <a:r>
              <a:rPr lang="en-US" sz="2000" dirty="0" err="1"/>
              <a:t>menit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presenter: </a:t>
            </a:r>
            <a:r>
              <a:rPr lang="en-US" sz="2000" dirty="0" err="1"/>
              <a:t>urutan</a:t>
            </a:r>
            <a:r>
              <a:rPr lang="en-US" sz="2000" dirty="0"/>
              <a:t> 1- 9, </a:t>
            </a:r>
            <a:r>
              <a:rPr lang="en-US" sz="2000" dirty="0" err="1"/>
              <a:t>kelompok</a:t>
            </a:r>
            <a:r>
              <a:rPr lang="en-US" sz="2000" dirty="0"/>
              <a:t> reviewer: </a:t>
            </a:r>
            <a:r>
              <a:rPr lang="en-US" sz="2000" dirty="0" err="1"/>
              <a:t>urutan</a:t>
            </a:r>
            <a:r>
              <a:rPr lang="en-US" sz="2000" dirty="0"/>
              <a:t> 10-18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reviewer yang </a:t>
            </a:r>
            <a:r>
              <a:rPr lang="en-US" sz="2000" dirty="0" err="1"/>
              <a:t>menanggapi</a:t>
            </a:r>
            <a:r>
              <a:rPr lang="en-US" sz="2000" dirty="0"/>
              <a:t> </a:t>
            </a:r>
            <a:r>
              <a:rPr lang="en-US" sz="2000" dirty="0" err="1"/>
              <a:t>kelompok</a:t>
            </a:r>
            <a:r>
              <a:rPr lang="en-US" sz="2000" dirty="0"/>
              <a:t> presenter </a:t>
            </a:r>
            <a:r>
              <a:rPr lang="en-US" sz="2000" dirty="0" err="1"/>
              <a:t>akan</a:t>
            </a:r>
            <a:r>
              <a:rPr lang="en-US" sz="2000" dirty="0"/>
              <a:t> </a:t>
            </a:r>
            <a:r>
              <a:rPr lang="en-US" sz="2000" dirty="0" err="1"/>
              <a:t>dipilih</a:t>
            </a:r>
            <a:r>
              <a:rPr lang="en-US" sz="2000" dirty="0"/>
              <a:t> </a:t>
            </a:r>
            <a:r>
              <a:rPr lang="en-US" sz="2000" dirty="0" err="1"/>
              <a:t>secara</a:t>
            </a:r>
            <a:r>
              <a:rPr lang="en-US" sz="2000" dirty="0"/>
              <a:t> </a:t>
            </a:r>
            <a:r>
              <a:rPr lang="en-US" sz="2000" dirty="0" err="1"/>
              <a:t>acak</a:t>
            </a:r>
            <a:r>
              <a:rPr lang="en-US" sz="2000" dirty="0"/>
              <a:t> oleh </a:t>
            </a:r>
            <a:r>
              <a:rPr lang="en-US" sz="2000" dirty="0" err="1"/>
              <a:t>dosen</a:t>
            </a:r>
            <a:endParaRPr lang="en-US" sz="2000" dirty="0"/>
          </a:p>
          <a:p>
            <a:pPr>
              <a:buFont typeface="Arial" panose="020B0604020202020204" pitchFamily="34" charset="0"/>
              <a:buChar char="•"/>
            </a:pPr>
            <a:r>
              <a:rPr lang="en-US" sz="2000" dirty="0"/>
              <a:t> </a:t>
            </a:r>
            <a:r>
              <a:rPr lang="en-US" sz="2000" dirty="0" err="1"/>
              <a:t>Keterlibatan</a:t>
            </a:r>
            <a:r>
              <a:rPr lang="en-US" sz="2000" dirty="0"/>
              <a:t> </a:t>
            </a:r>
            <a:r>
              <a:rPr lang="en-US" sz="2000" dirty="0" err="1"/>
              <a:t>sebagai</a:t>
            </a:r>
            <a:r>
              <a:rPr lang="en-US" sz="2000" dirty="0"/>
              <a:t> presenter dan reviewer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pertemuan</a:t>
            </a:r>
            <a:r>
              <a:rPr lang="en-US" sz="2000" dirty="0"/>
              <a:t> </a:t>
            </a:r>
            <a:r>
              <a:rPr lang="en-US" sz="2000" dirty="0" err="1"/>
              <a:t>ke</a:t>
            </a:r>
            <a:r>
              <a:rPr lang="en-US" sz="2000" dirty="0"/>
              <a:t> 14 dan 15 </a:t>
            </a:r>
            <a:r>
              <a:rPr lang="en-US" sz="2000" dirty="0" err="1"/>
              <a:t>termasuk</a:t>
            </a:r>
            <a:r>
              <a:rPr lang="en-US" sz="2000" dirty="0"/>
              <a:t> </a:t>
            </a:r>
            <a:r>
              <a:rPr lang="en-US" sz="2000" dirty="0" err="1"/>
              <a:t>dalam</a:t>
            </a:r>
            <a:r>
              <a:rPr lang="en-US" sz="2000" dirty="0"/>
              <a:t> </a:t>
            </a:r>
            <a:r>
              <a:rPr lang="en-US" sz="2000" dirty="0" err="1"/>
              <a:t>nilai</a:t>
            </a:r>
            <a:r>
              <a:rPr lang="en-US" sz="2000" dirty="0"/>
              <a:t> UAS</a:t>
            </a:r>
          </a:p>
        </p:txBody>
      </p:sp>
    </p:spTree>
    <p:extLst>
      <p:ext uri="{BB962C8B-B14F-4D97-AF65-F5344CB8AC3E}">
        <p14:creationId xmlns:p14="http://schemas.microsoft.com/office/powerpoint/2010/main" val="25582014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Rectangle 46">
            <a:extLst>
              <a:ext uri="{FF2B5EF4-FFF2-40B4-BE49-F238E27FC236}">
                <a16:creationId xmlns:a16="http://schemas.microsoft.com/office/drawing/2014/main" id="{FBDCECDC-EEE3-4128-AA5E-82A8C08796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07" y="0"/>
            <a:ext cx="12192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AB2EA78-AEB3-469B-9025-3B17201A457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97280" y="758952"/>
            <a:ext cx="10058400" cy="3892168"/>
          </a:xfrm>
        </p:spPr>
        <p:txBody>
          <a:bodyPr anchor="ctr">
            <a:normAutofit/>
          </a:bodyPr>
          <a:lstStyle/>
          <a:p>
            <a:pPr lvl="0" algn="ctr"/>
            <a:r>
              <a:rPr lang="en-US" sz="4800" i="1" dirty="0">
                <a:solidFill>
                  <a:srgbClr val="FFFFFF"/>
                </a:solidFill>
              </a:rPr>
              <a:t>Thank You!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4260EDE0-989C-4E16-AF94-F652294D82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07" y="4953000"/>
            <a:ext cx="12188952" cy="1905000"/>
          </a:xfrm>
          <a:prstGeom prst="rect">
            <a:avLst/>
          </a:prstGeom>
          <a:solidFill>
            <a:srgbClr val="26262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1714609"/>
      </p:ext>
    </p:extLst>
  </p:cSld>
  <p:clrMapOvr>
    <a:masterClrMapping/>
  </p:clrMapOvr>
</p:sld>
</file>

<file path=ppt/theme/theme1.xml><?xml version="1.0" encoding="utf-8"?>
<a:theme xmlns:a="http://schemas.openxmlformats.org/drawingml/2006/main" name="1_RetrospectVTI">
  <a:themeElements>
    <a:clrScheme name="Custom 37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9BA8B7"/>
      </a:accent1>
      <a:accent2>
        <a:srgbClr val="E6A02E"/>
      </a:accent2>
      <a:accent3>
        <a:srgbClr val="BF6A3B"/>
      </a:accent3>
      <a:accent4>
        <a:srgbClr val="92987A"/>
      </a:accent4>
      <a:accent5>
        <a:srgbClr val="857659"/>
      </a:accent5>
      <a:accent6>
        <a:srgbClr val="A0988C"/>
      </a:accent6>
      <a:hlink>
        <a:srgbClr val="00B0F0"/>
      </a:hlink>
      <a:folHlink>
        <a:srgbClr val="738F97"/>
      </a:folHlink>
    </a:clrScheme>
    <a:fontScheme name="Retrospect">
      <a:majorFont>
        <a:latin typeface="Bookman Old Style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Retro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hade val="92000"/>
                <a:satMod val="130000"/>
              </a:schemeClr>
            </a:gs>
            <a:gs pos="45000">
              <a:schemeClr val="phClr">
                <a:tint val="60000"/>
                <a:shade val="99000"/>
                <a:satMod val="120000"/>
              </a:schemeClr>
            </a:gs>
            <a:gs pos="100000">
              <a:schemeClr val="phClr">
                <a:tint val="55000"/>
                <a:satMod val="14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85000"/>
                <a:satMod val="130000"/>
              </a:schemeClr>
            </a:gs>
            <a:gs pos="34000">
              <a:schemeClr val="phClr">
                <a:shade val="87000"/>
                <a:satMod val="125000"/>
              </a:schemeClr>
            </a:gs>
            <a:gs pos="70000">
              <a:schemeClr val="phClr">
                <a:tint val="100000"/>
                <a:shade val="90000"/>
                <a:satMod val="130000"/>
              </a:schemeClr>
            </a:gs>
            <a:gs pos="100000">
              <a:schemeClr val="phClr">
                <a:tint val="100000"/>
                <a:shade val="100000"/>
                <a:satMod val="11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4445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flat">
            <a:bevelT w="25400" h="31750"/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7000"/>
            <a:satMod val="130000"/>
          </a:schemeClr>
        </a:solidFill>
        <a:gradFill rotWithShape="1">
          <a:gsLst>
            <a:gs pos="0">
              <a:schemeClr val="phClr">
                <a:tint val="96000"/>
                <a:shade val="99000"/>
                <a:satMod val="140000"/>
              </a:schemeClr>
            </a:gs>
            <a:gs pos="65000">
              <a:schemeClr val="phClr">
                <a:tint val="100000"/>
                <a:shade val="80000"/>
                <a:satMod val="130000"/>
              </a:schemeClr>
            </a:gs>
            <a:gs pos="100000">
              <a:schemeClr val="phClr">
                <a:tint val="100000"/>
                <a:shade val="48000"/>
                <a:satMod val="120000"/>
              </a:schemeClr>
            </a:gs>
          </a:gsLst>
          <a:lin ang="162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WO.pptx" id="{769520F8-BFE5-4C8C-A7AA-375C025A91CE}" vid="{AEAFD717-D3C8-4034-8F7E-D5220B0CCEB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{CB01D1E0-8958-43EC-94C1-0F490E07D17A}tf56160789</Template>
  <TotalTime>0</TotalTime>
  <Words>71</Words>
  <Application>Microsoft Office PowerPoint</Application>
  <PresentationFormat>Widescreen</PresentationFormat>
  <Paragraphs>9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8" baseType="lpstr">
      <vt:lpstr>Arial</vt:lpstr>
      <vt:lpstr>Bookman Old Style</vt:lpstr>
      <vt:lpstr>Calibri</vt:lpstr>
      <vt:lpstr>Franklin Gothic Book</vt:lpstr>
      <vt:lpstr>1_RetrospectVTI</vt:lpstr>
      <vt:lpstr>Presentasi Hasil Penelitian</vt:lpstr>
      <vt:lpstr>Presentasi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2020-03-02T01:02:28Z</dcterms:created>
  <dcterms:modified xsi:type="dcterms:W3CDTF">2020-08-14T06:24:56Z</dcterms:modified>
</cp:coreProperties>
</file>