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7" r:id="rId1"/>
  </p:sldMasterIdLst>
  <p:notesMasterIdLst>
    <p:notesMasterId r:id="rId21"/>
  </p:notesMasterIdLst>
  <p:sldIdLst>
    <p:sldId id="256" r:id="rId2"/>
    <p:sldId id="259" r:id="rId3"/>
    <p:sldId id="297" r:id="rId4"/>
    <p:sldId id="285" r:id="rId5"/>
    <p:sldId id="296" r:id="rId6"/>
    <p:sldId id="286" r:id="rId7"/>
    <p:sldId id="294" r:id="rId8"/>
    <p:sldId id="295" r:id="rId9"/>
    <p:sldId id="287" r:id="rId10"/>
    <p:sldId id="293" r:id="rId11"/>
    <p:sldId id="288" r:id="rId12"/>
    <p:sldId id="291" r:id="rId13"/>
    <p:sldId id="292" r:id="rId14"/>
    <p:sldId id="289" r:id="rId15"/>
    <p:sldId id="263" r:id="rId16"/>
    <p:sldId id="290" r:id="rId17"/>
    <p:sldId id="264" r:id="rId18"/>
    <p:sldId id="284" r:id="rId19"/>
    <p:sldId id="261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CCD6408-32F5-45F0-B164-324BE45CB504}">
  <a:tblStyle styleId="{CCCD6408-32F5-45F0-B164-324BE45CB50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76653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5679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70184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68796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54872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88854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20049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4643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9462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7935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1354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09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3091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4956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85800" y="1991813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685800" y="1964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685800" y="31448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✘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1"/>
          </p:nvPr>
        </p:nvSpPr>
        <p:spPr>
          <a:xfrm>
            <a:off x="457200" y="1507925"/>
            <a:ext cx="3994500" cy="3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spcBef>
                <a:spcPts val="600"/>
              </a:spcBef>
              <a:spcAft>
                <a:spcPts val="0"/>
              </a:spcAft>
              <a:buSzPts val="1600"/>
              <a:buChar char="✘"/>
              <a:defRPr sz="16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2"/>
          </p:nvPr>
        </p:nvSpPr>
        <p:spPr>
          <a:xfrm>
            <a:off x="4692275" y="1507925"/>
            <a:ext cx="3994500" cy="3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spcBef>
                <a:spcPts val="600"/>
              </a:spcBef>
              <a:spcAft>
                <a:spcPts val="0"/>
              </a:spcAft>
              <a:buSzPts val="1600"/>
              <a:buChar char="✘"/>
              <a:defRPr sz="16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457200" y="1507925"/>
            <a:ext cx="2631900" cy="3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✘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3223964" y="1507925"/>
            <a:ext cx="2631900" cy="3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✘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3"/>
          </p:nvPr>
        </p:nvSpPr>
        <p:spPr>
          <a:xfrm>
            <a:off x="5990727" y="1507925"/>
            <a:ext cx="2631900" cy="3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✘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✘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ctrTitle"/>
          </p:nvPr>
        </p:nvSpPr>
        <p:spPr>
          <a:xfrm>
            <a:off x="685800" y="1991813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Kasus</a:t>
            </a:r>
            <a:br>
              <a:rPr lang="en-US" b="1" dirty="0"/>
            </a:br>
            <a:r>
              <a:rPr lang="en-US" sz="4000" b="1" dirty="0" err="1"/>
              <a:t>d</a:t>
            </a:r>
            <a:r>
              <a:rPr lang="en-US" sz="4000" dirty="0" err="1"/>
              <a:t>alam</a:t>
            </a:r>
            <a:r>
              <a:rPr lang="en-US" sz="4000" dirty="0"/>
              <a:t> </a:t>
            </a:r>
            <a:r>
              <a:rPr lang="en-US" sz="4000" dirty="0" err="1"/>
              <a:t>Penelitian</a:t>
            </a:r>
            <a:r>
              <a:rPr lang="en-US" sz="4000" dirty="0"/>
              <a:t> </a:t>
            </a:r>
            <a:r>
              <a:rPr lang="en-US" sz="4000" dirty="0" err="1"/>
              <a:t>Komunikasi</a:t>
            </a:r>
            <a:endParaRPr sz="4000" dirty="0"/>
          </a:p>
        </p:txBody>
      </p:sp>
      <p:grpSp>
        <p:nvGrpSpPr>
          <p:cNvPr id="48" name="Google Shape;48;p11"/>
          <p:cNvGrpSpPr/>
          <p:nvPr/>
        </p:nvGrpSpPr>
        <p:grpSpPr>
          <a:xfrm rot="2194107">
            <a:off x="803001" y="3184731"/>
            <a:ext cx="1014485" cy="642684"/>
            <a:chOff x="238125" y="1918825"/>
            <a:chExt cx="1042450" cy="660400"/>
          </a:xfrm>
        </p:grpSpPr>
        <p:sp>
          <p:nvSpPr>
            <p:cNvPr id="49" name="Google Shape;49;p11"/>
            <p:cNvSpPr/>
            <p:nvPr/>
          </p:nvSpPr>
          <p:spPr>
            <a:xfrm>
              <a:off x="238125" y="1918825"/>
              <a:ext cx="966975" cy="660400"/>
            </a:xfrm>
            <a:custGeom>
              <a:avLst/>
              <a:gdLst/>
              <a:ahLst/>
              <a:cxnLst/>
              <a:rect l="l" t="t" r="r" b="b"/>
              <a:pathLst>
                <a:path w="38679" h="26416" extrusionOk="0">
                  <a:moveTo>
                    <a:pt x="377" y="7642"/>
                  </a:moveTo>
                  <a:lnTo>
                    <a:pt x="377" y="7925"/>
                  </a:lnTo>
                  <a:lnTo>
                    <a:pt x="472" y="7642"/>
                  </a:lnTo>
                  <a:close/>
                  <a:moveTo>
                    <a:pt x="33584" y="19246"/>
                  </a:moveTo>
                  <a:lnTo>
                    <a:pt x="33396" y="19434"/>
                  </a:lnTo>
                  <a:lnTo>
                    <a:pt x="33396" y="19623"/>
                  </a:lnTo>
                  <a:lnTo>
                    <a:pt x="33584" y="19246"/>
                  </a:lnTo>
                  <a:close/>
                  <a:moveTo>
                    <a:pt x="24434" y="24151"/>
                  </a:moveTo>
                  <a:lnTo>
                    <a:pt x="24339" y="24245"/>
                  </a:lnTo>
                  <a:lnTo>
                    <a:pt x="24434" y="24340"/>
                  </a:lnTo>
                  <a:lnTo>
                    <a:pt x="24434" y="24245"/>
                  </a:lnTo>
                  <a:lnTo>
                    <a:pt x="24434" y="24151"/>
                  </a:lnTo>
                  <a:close/>
                  <a:moveTo>
                    <a:pt x="14717" y="24434"/>
                  </a:moveTo>
                  <a:lnTo>
                    <a:pt x="14764" y="24481"/>
                  </a:lnTo>
                  <a:lnTo>
                    <a:pt x="14764" y="24481"/>
                  </a:lnTo>
                  <a:lnTo>
                    <a:pt x="14811" y="24434"/>
                  </a:lnTo>
                  <a:close/>
                  <a:moveTo>
                    <a:pt x="2924" y="1"/>
                  </a:moveTo>
                  <a:lnTo>
                    <a:pt x="2641" y="95"/>
                  </a:lnTo>
                  <a:lnTo>
                    <a:pt x="2547" y="378"/>
                  </a:lnTo>
                  <a:lnTo>
                    <a:pt x="2547" y="189"/>
                  </a:lnTo>
                  <a:lnTo>
                    <a:pt x="2453" y="378"/>
                  </a:lnTo>
                  <a:lnTo>
                    <a:pt x="2358" y="567"/>
                  </a:lnTo>
                  <a:lnTo>
                    <a:pt x="2453" y="944"/>
                  </a:lnTo>
                  <a:lnTo>
                    <a:pt x="2358" y="850"/>
                  </a:lnTo>
                  <a:lnTo>
                    <a:pt x="2170" y="944"/>
                  </a:lnTo>
                  <a:lnTo>
                    <a:pt x="2358" y="944"/>
                  </a:lnTo>
                  <a:lnTo>
                    <a:pt x="2453" y="1133"/>
                  </a:lnTo>
                  <a:lnTo>
                    <a:pt x="2264" y="1227"/>
                  </a:lnTo>
                  <a:lnTo>
                    <a:pt x="2170" y="1227"/>
                  </a:lnTo>
                  <a:lnTo>
                    <a:pt x="2170" y="1604"/>
                  </a:lnTo>
                  <a:lnTo>
                    <a:pt x="2075" y="1887"/>
                  </a:lnTo>
                  <a:lnTo>
                    <a:pt x="1792" y="2453"/>
                  </a:lnTo>
                  <a:lnTo>
                    <a:pt x="1415" y="3019"/>
                  </a:lnTo>
                  <a:lnTo>
                    <a:pt x="1321" y="3397"/>
                  </a:lnTo>
                  <a:lnTo>
                    <a:pt x="1321" y="3680"/>
                  </a:lnTo>
                  <a:lnTo>
                    <a:pt x="1226" y="3774"/>
                  </a:lnTo>
                  <a:lnTo>
                    <a:pt x="1226" y="3963"/>
                  </a:lnTo>
                  <a:lnTo>
                    <a:pt x="1321" y="4529"/>
                  </a:lnTo>
                  <a:lnTo>
                    <a:pt x="1226" y="4529"/>
                  </a:lnTo>
                  <a:lnTo>
                    <a:pt x="1132" y="4435"/>
                  </a:lnTo>
                  <a:lnTo>
                    <a:pt x="1038" y="4340"/>
                  </a:lnTo>
                  <a:lnTo>
                    <a:pt x="943" y="4340"/>
                  </a:lnTo>
                  <a:lnTo>
                    <a:pt x="1038" y="4435"/>
                  </a:lnTo>
                  <a:lnTo>
                    <a:pt x="1132" y="4623"/>
                  </a:lnTo>
                  <a:lnTo>
                    <a:pt x="1038" y="4812"/>
                  </a:lnTo>
                  <a:lnTo>
                    <a:pt x="849" y="4906"/>
                  </a:lnTo>
                  <a:lnTo>
                    <a:pt x="943" y="4906"/>
                  </a:lnTo>
                  <a:lnTo>
                    <a:pt x="943" y="5001"/>
                  </a:lnTo>
                  <a:lnTo>
                    <a:pt x="943" y="5189"/>
                  </a:lnTo>
                  <a:lnTo>
                    <a:pt x="755" y="5284"/>
                  </a:lnTo>
                  <a:lnTo>
                    <a:pt x="566" y="5378"/>
                  </a:lnTo>
                  <a:lnTo>
                    <a:pt x="566" y="5472"/>
                  </a:lnTo>
                  <a:lnTo>
                    <a:pt x="755" y="5567"/>
                  </a:lnTo>
                  <a:lnTo>
                    <a:pt x="849" y="5661"/>
                  </a:lnTo>
                  <a:lnTo>
                    <a:pt x="755" y="5755"/>
                  </a:lnTo>
                  <a:lnTo>
                    <a:pt x="472" y="5755"/>
                  </a:lnTo>
                  <a:lnTo>
                    <a:pt x="566" y="6604"/>
                  </a:lnTo>
                  <a:lnTo>
                    <a:pt x="566" y="7076"/>
                  </a:lnTo>
                  <a:lnTo>
                    <a:pt x="566" y="7265"/>
                  </a:lnTo>
                  <a:lnTo>
                    <a:pt x="755" y="7265"/>
                  </a:lnTo>
                  <a:lnTo>
                    <a:pt x="849" y="7359"/>
                  </a:lnTo>
                  <a:lnTo>
                    <a:pt x="849" y="7453"/>
                  </a:lnTo>
                  <a:lnTo>
                    <a:pt x="755" y="7548"/>
                  </a:lnTo>
                  <a:lnTo>
                    <a:pt x="566" y="7453"/>
                  </a:lnTo>
                  <a:lnTo>
                    <a:pt x="566" y="7736"/>
                  </a:lnTo>
                  <a:lnTo>
                    <a:pt x="566" y="8114"/>
                  </a:lnTo>
                  <a:lnTo>
                    <a:pt x="472" y="8019"/>
                  </a:lnTo>
                  <a:lnTo>
                    <a:pt x="472" y="7925"/>
                  </a:lnTo>
                  <a:lnTo>
                    <a:pt x="472" y="7831"/>
                  </a:lnTo>
                  <a:lnTo>
                    <a:pt x="377" y="7925"/>
                  </a:lnTo>
                  <a:lnTo>
                    <a:pt x="377" y="8680"/>
                  </a:lnTo>
                  <a:lnTo>
                    <a:pt x="283" y="8868"/>
                  </a:lnTo>
                  <a:lnTo>
                    <a:pt x="189" y="8963"/>
                  </a:lnTo>
                  <a:lnTo>
                    <a:pt x="94" y="8963"/>
                  </a:lnTo>
                  <a:lnTo>
                    <a:pt x="0" y="9151"/>
                  </a:lnTo>
                  <a:lnTo>
                    <a:pt x="94" y="9340"/>
                  </a:lnTo>
                  <a:lnTo>
                    <a:pt x="189" y="9434"/>
                  </a:lnTo>
                  <a:lnTo>
                    <a:pt x="283" y="9623"/>
                  </a:lnTo>
                  <a:lnTo>
                    <a:pt x="283" y="9812"/>
                  </a:lnTo>
                  <a:lnTo>
                    <a:pt x="94" y="9717"/>
                  </a:lnTo>
                  <a:lnTo>
                    <a:pt x="94" y="9906"/>
                  </a:lnTo>
                  <a:lnTo>
                    <a:pt x="189" y="10000"/>
                  </a:lnTo>
                  <a:lnTo>
                    <a:pt x="283" y="10095"/>
                  </a:lnTo>
                  <a:lnTo>
                    <a:pt x="283" y="10378"/>
                  </a:lnTo>
                  <a:lnTo>
                    <a:pt x="94" y="10095"/>
                  </a:lnTo>
                  <a:lnTo>
                    <a:pt x="94" y="10283"/>
                  </a:lnTo>
                  <a:lnTo>
                    <a:pt x="94" y="10566"/>
                  </a:lnTo>
                  <a:lnTo>
                    <a:pt x="94" y="11510"/>
                  </a:lnTo>
                  <a:lnTo>
                    <a:pt x="189" y="12453"/>
                  </a:lnTo>
                  <a:lnTo>
                    <a:pt x="377" y="13208"/>
                  </a:lnTo>
                  <a:lnTo>
                    <a:pt x="566" y="13680"/>
                  </a:lnTo>
                  <a:lnTo>
                    <a:pt x="849" y="14340"/>
                  </a:lnTo>
                  <a:lnTo>
                    <a:pt x="1132" y="14906"/>
                  </a:lnTo>
                  <a:lnTo>
                    <a:pt x="1226" y="15189"/>
                  </a:lnTo>
                  <a:lnTo>
                    <a:pt x="1132" y="15378"/>
                  </a:lnTo>
                  <a:lnTo>
                    <a:pt x="1321" y="15944"/>
                  </a:lnTo>
                  <a:lnTo>
                    <a:pt x="1698" y="16510"/>
                  </a:lnTo>
                  <a:lnTo>
                    <a:pt x="2453" y="17736"/>
                  </a:lnTo>
                  <a:lnTo>
                    <a:pt x="3019" y="18491"/>
                  </a:lnTo>
                  <a:lnTo>
                    <a:pt x="3679" y="19057"/>
                  </a:lnTo>
                  <a:lnTo>
                    <a:pt x="3491" y="19246"/>
                  </a:lnTo>
                  <a:lnTo>
                    <a:pt x="3774" y="19434"/>
                  </a:lnTo>
                  <a:lnTo>
                    <a:pt x="3868" y="19434"/>
                  </a:lnTo>
                  <a:lnTo>
                    <a:pt x="4151" y="19623"/>
                  </a:lnTo>
                  <a:lnTo>
                    <a:pt x="4245" y="19906"/>
                  </a:lnTo>
                  <a:lnTo>
                    <a:pt x="4434" y="20189"/>
                  </a:lnTo>
                  <a:lnTo>
                    <a:pt x="4717" y="20378"/>
                  </a:lnTo>
                  <a:lnTo>
                    <a:pt x="4623" y="20472"/>
                  </a:lnTo>
                  <a:lnTo>
                    <a:pt x="4717" y="20472"/>
                  </a:lnTo>
                  <a:lnTo>
                    <a:pt x="4811" y="20566"/>
                  </a:lnTo>
                  <a:lnTo>
                    <a:pt x="5566" y="21321"/>
                  </a:lnTo>
                  <a:lnTo>
                    <a:pt x="5849" y="21604"/>
                  </a:lnTo>
                  <a:lnTo>
                    <a:pt x="6415" y="22076"/>
                  </a:lnTo>
                  <a:lnTo>
                    <a:pt x="6415" y="21887"/>
                  </a:lnTo>
                  <a:lnTo>
                    <a:pt x="6604" y="21793"/>
                  </a:lnTo>
                  <a:lnTo>
                    <a:pt x="6604" y="21793"/>
                  </a:lnTo>
                  <a:lnTo>
                    <a:pt x="6509" y="21981"/>
                  </a:lnTo>
                  <a:lnTo>
                    <a:pt x="6604" y="21887"/>
                  </a:lnTo>
                  <a:lnTo>
                    <a:pt x="6698" y="21887"/>
                  </a:lnTo>
                  <a:lnTo>
                    <a:pt x="6698" y="22076"/>
                  </a:lnTo>
                  <a:lnTo>
                    <a:pt x="6509" y="22076"/>
                  </a:lnTo>
                  <a:lnTo>
                    <a:pt x="7075" y="22547"/>
                  </a:lnTo>
                  <a:lnTo>
                    <a:pt x="7924" y="23113"/>
                  </a:lnTo>
                  <a:lnTo>
                    <a:pt x="8773" y="23585"/>
                  </a:lnTo>
                  <a:lnTo>
                    <a:pt x="9245" y="23679"/>
                  </a:lnTo>
                  <a:lnTo>
                    <a:pt x="9622" y="23679"/>
                  </a:lnTo>
                  <a:lnTo>
                    <a:pt x="9528" y="23868"/>
                  </a:lnTo>
                  <a:lnTo>
                    <a:pt x="9622" y="23962"/>
                  </a:lnTo>
                  <a:lnTo>
                    <a:pt x="10094" y="24151"/>
                  </a:lnTo>
                  <a:lnTo>
                    <a:pt x="10660" y="24151"/>
                  </a:lnTo>
                  <a:lnTo>
                    <a:pt x="11226" y="24340"/>
                  </a:lnTo>
                  <a:lnTo>
                    <a:pt x="11981" y="24811"/>
                  </a:lnTo>
                  <a:lnTo>
                    <a:pt x="13113" y="25377"/>
                  </a:lnTo>
                  <a:lnTo>
                    <a:pt x="13490" y="25377"/>
                  </a:lnTo>
                  <a:lnTo>
                    <a:pt x="13868" y="25472"/>
                  </a:lnTo>
                  <a:lnTo>
                    <a:pt x="14811" y="25660"/>
                  </a:lnTo>
                  <a:lnTo>
                    <a:pt x="16320" y="26226"/>
                  </a:lnTo>
                  <a:lnTo>
                    <a:pt x="16415" y="26132"/>
                  </a:lnTo>
                  <a:lnTo>
                    <a:pt x="16604" y="26038"/>
                  </a:lnTo>
                  <a:lnTo>
                    <a:pt x="17264" y="26132"/>
                  </a:lnTo>
                  <a:lnTo>
                    <a:pt x="18490" y="26321"/>
                  </a:lnTo>
                  <a:lnTo>
                    <a:pt x="19056" y="26415"/>
                  </a:lnTo>
                  <a:lnTo>
                    <a:pt x="19811" y="26415"/>
                  </a:lnTo>
                  <a:lnTo>
                    <a:pt x="19905" y="26226"/>
                  </a:lnTo>
                  <a:lnTo>
                    <a:pt x="20094" y="26132"/>
                  </a:lnTo>
                  <a:lnTo>
                    <a:pt x="20283" y="26132"/>
                  </a:lnTo>
                  <a:lnTo>
                    <a:pt x="20188" y="26321"/>
                  </a:lnTo>
                  <a:lnTo>
                    <a:pt x="20754" y="26226"/>
                  </a:lnTo>
                  <a:lnTo>
                    <a:pt x="21415" y="26132"/>
                  </a:lnTo>
                  <a:lnTo>
                    <a:pt x="21981" y="26038"/>
                  </a:lnTo>
                  <a:lnTo>
                    <a:pt x="22641" y="25849"/>
                  </a:lnTo>
                  <a:lnTo>
                    <a:pt x="22641" y="25943"/>
                  </a:lnTo>
                  <a:lnTo>
                    <a:pt x="23113" y="25943"/>
                  </a:lnTo>
                  <a:lnTo>
                    <a:pt x="23679" y="25849"/>
                  </a:lnTo>
                  <a:lnTo>
                    <a:pt x="24151" y="25566"/>
                  </a:lnTo>
                  <a:lnTo>
                    <a:pt x="24811" y="25283"/>
                  </a:lnTo>
                  <a:lnTo>
                    <a:pt x="25943" y="24906"/>
                  </a:lnTo>
                  <a:lnTo>
                    <a:pt x="26603" y="24717"/>
                  </a:lnTo>
                  <a:lnTo>
                    <a:pt x="27358" y="24340"/>
                  </a:lnTo>
                  <a:lnTo>
                    <a:pt x="28113" y="23962"/>
                  </a:lnTo>
                  <a:lnTo>
                    <a:pt x="28867" y="23396"/>
                  </a:lnTo>
                  <a:lnTo>
                    <a:pt x="28867" y="23491"/>
                  </a:lnTo>
                  <a:lnTo>
                    <a:pt x="28773" y="23585"/>
                  </a:lnTo>
                  <a:lnTo>
                    <a:pt x="28679" y="23679"/>
                  </a:lnTo>
                  <a:lnTo>
                    <a:pt x="28490" y="23868"/>
                  </a:lnTo>
                  <a:lnTo>
                    <a:pt x="28396" y="23868"/>
                  </a:lnTo>
                  <a:lnTo>
                    <a:pt x="28490" y="23962"/>
                  </a:lnTo>
                  <a:lnTo>
                    <a:pt x="29056" y="23302"/>
                  </a:lnTo>
                  <a:lnTo>
                    <a:pt x="29433" y="23113"/>
                  </a:lnTo>
                  <a:lnTo>
                    <a:pt x="29528" y="23113"/>
                  </a:lnTo>
                  <a:lnTo>
                    <a:pt x="29528" y="23208"/>
                  </a:lnTo>
                  <a:lnTo>
                    <a:pt x="30094" y="22736"/>
                  </a:lnTo>
                  <a:lnTo>
                    <a:pt x="30377" y="22547"/>
                  </a:lnTo>
                  <a:lnTo>
                    <a:pt x="30660" y="22264"/>
                  </a:lnTo>
                  <a:lnTo>
                    <a:pt x="30754" y="22264"/>
                  </a:lnTo>
                  <a:lnTo>
                    <a:pt x="30754" y="22170"/>
                  </a:lnTo>
                  <a:lnTo>
                    <a:pt x="30754" y="21981"/>
                  </a:lnTo>
                  <a:lnTo>
                    <a:pt x="30754" y="21793"/>
                  </a:lnTo>
                  <a:lnTo>
                    <a:pt x="31132" y="21793"/>
                  </a:lnTo>
                  <a:lnTo>
                    <a:pt x="31226" y="21981"/>
                  </a:lnTo>
                  <a:lnTo>
                    <a:pt x="31415" y="21604"/>
                  </a:lnTo>
                  <a:lnTo>
                    <a:pt x="31509" y="21510"/>
                  </a:lnTo>
                  <a:lnTo>
                    <a:pt x="31603" y="21510"/>
                  </a:lnTo>
                  <a:lnTo>
                    <a:pt x="31698" y="21227"/>
                  </a:lnTo>
                  <a:lnTo>
                    <a:pt x="31886" y="21038"/>
                  </a:lnTo>
                  <a:lnTo>
                    <a:pt x="32264" y="20566"/>
                  </a:lnTo>
                  <a:lnTo>
                    <a:pt x="33207" y="20000"/>
                  </a:lnTo>
                  <a:lnTo>
                    <a:pt x="33018" y="20000"/>
                  </a:lnTo>
                  <a:lnTo>
                    <a:pt x="33396" y="19434"/>
                  </a:lnTo>
                  <a:lnTo>
                    <a:pt x="33584" y="18963"/>
                  </a:lnTo>
                  <a:lnTo>
                    <a:pt x="33679" y="18679"/>
                  </a:lnTo>
                  <a:lnTo>
                    <a:pt x="33962" y="18491"/>
                  </a:lnTo>
                  <a:lnTo>
                    <a:pt x="34150" y="18679"/>
                  </a:lnTo>
                  <a:lnTo>
                    <a:pt x="34339" y="18019"/>
                  </a:lnTo>
                  <a:lnTo>
                    <a:pt x="34433" y="18113"/>
                  </a:lnTo>
                  <a:lnTo>
                    <a:pt x="34528" y="18019"/>
                  </a:lnTo>
                  <a:lnTo>
                    <a:pt x="34622" y="17736"/>
                  </a:lnTo>
                  <a:lnTo>
                    <a:pt x="34716" y="17642"/>
                  </a:lnTo>
                  <a:lnTo>
                    <a:pt x="34905" y="17359"/>
                  </a:lnTo>
                  <a:lnTo>
                    <a:pt x="35282" y="16887"/>
                  </a:lnTo>
                  <a:lnTo>
                    <a:pt x="35282" y="16981"/>
                  </a:lnTo>
                  <a:lnTo>
                    <a:pt x="35282" y="17076"/>
                  </a:lnTo>
                  <a:lnTo>
                    <a:pt x="35282" y="17170"/>
                  </a:lnTo>
                  <a:lnTo>
                    <a:pt x="35377" y="17170"/>
                  </a:lnTo>
                  <a:lnTo>
                    <a:pt x="35565" y="16510"/>
                  </a:lnTo>
                  <a:lnTo>
                    <a:pt x="35754" y="16132"/>
                  </a:lnTo>
                  <a:lnTo>
                    <a:pt x="35943" y="15755"/>
                  </a:lnTo>
                  <a:lnTo>
                    <a:pt x="36226" y="15189"/>
                  </a:lnTo>
                  <a:lnTo>
                    <a:pt x="36698" y="14340"/>
                  </a:lnTo>
                  <a:lnTo>
                    <a:pt x="37075" y="13114"/>
                  </a:lnTo>
                  <a:lnTo>
                    <a:pt x="37358" y="12359"/>
                  </a:lnTo>
                  <a:lnTo>
                    <a:pt x="37452" y="12170"/>
                  </a:lnTo>
                  <a:lnTo>
                    <a:pt x="37641" y="11887"/>
                  </a:lnTo>
                  <a:lnTo>
                    <a:pt x="37641" y="11982"/>
                  </a:lnTo>
                  <a:lnTo>
                    <a:pt x="37641" y="12076"/>
                  </a:lnTo>
                  <a:lnTo>
                    <a:pt x="37735" y="11604"/>
                  </a:lnTo>
                  <a:lnTo>
                    <a:pt x="37547" y="11699"/>
                  </a:lnTo>
                  <a:lnTo>
                    <a:pt x="37452" y="11416"/>
                  </a:lnTo>
                  <a:lnTo>
                    <a:pt x="37547" y="11416"/>
                  </a:lnTo>
                  <a:lnTo>
                    <a:pt x="37641" y="11321"/>
                  </a:lnTo>
                  <a:lnTo>
                    <a:pt x="37735" y="11321"/>
                  </a:lnTo>
                  <a:lnTo>
                    <a:pt x="37735" y="11227"/>
                  </a:lnTo>
                  <a:lnTo>
                    <a:pt x="37641" y="10944"/>
                  </a:lnTo>
                  <a:lnTo>
                    <a:pt x="37735" y="10472"/>
                  </a:lnTo>
                  <a:lnTo>
                    <a:pt x="37924" y="10661"/>
                  </a:lnTo>
                  <a:lnTo>
                    <a:pt x="37830" y="10378"/>
                  </a:lnTo>
                  <a:lnTo>
                    <a:pt x="37924" y="10095"/>
                  </a:lnTo>
                  <a:lnTo>
                    <a:pt x="37924" y="10283"/>
                  </a:lnTo>
                  <a:lnTo>
                    <a:pt x="38018" y="10283"/>
                  </a:lnTo>
                  <a:lnTo>
                    <a:pt x="38207" y="9906"/>
                  </a:lnTo>
                  <a:lnTo>
                    <a:pt x="38301" y="9812"/>
                  </a:lnTo>
                  <a:lnTo>
                    <a:pt x="38113" y="9623"/>
                  </a:lnTo>
                  <a:lnTo>
                    <a:pt x="38113" y="9434"/>
                  </a:lnTo>
                  <a:lnTo>
                    <a:pt x="38113" y="9246"/>
                  </a:lnTo>
                  <a:lnTo>
                    <a:pt x="38018" y="8963"/>
                  </a:lnTo>
                  <a:lnTo>
                    <a:pt x="38207" y="9151"/>
                  </a:lnTo>
                  <a:lnTo>
                    <a:pt x="38301" y="9057"/>
                  </a:lnTo>
                  <a:lnTo>
                    <a:pt x="38490" y="8680"/>
                  </a:lnTo>
                  <a:lnTo>
                    <a:pt x="38679" y="8302"/>
                  </a:lnTo>
                  <a:lnTo>
                    <a:pt x="38490" y="8302"/>
                  </a:lnTo>
                  <a:lnTo>
                    <a:pt x="38490" y="8114"/>
                  </a:lnTo>
                  <a:lnTo>
                    <a:pt x="38490" y="7831"/>
                  </a:lnTo>
                  <a:lnTo>
                    <a:pt x="38584" y="7642"/>
                  </a:lnTo>
                  <a:lnTo>
                    <a:pt x="38584" y="7359"/>
                  </a:lnTo>
                  <a:lnTo>
                    <a:pt x="38396" y="6793"/>
                  </a:lnTo>
                  <a:lnTo>
                    <a:pt x="38207" y="6321"/>
                  </a:lnTo>
                  <a:lnTo>
                    <a:pt x="38301" y="6321"/>
                  </a:lnTo>
                  <a:lnTo>
                    <a:pt x="38396" y="6416"/>
                  </a:lnTo>
                  <a:lnTo>
                    <a:pt x="38396" y="6133"/>
                  </a:lnTo>
                  <a:lnTo>
                    <a:pt x="38490" y="5850"/>
                  </a:lnTo>
                  <a:lnTo>
                    <a:pt x="38490" y="5567"/>
                  </a:lnTo>
                  <a:lnTo>
                    <a:pt x="38584" y="5567"/>
                  </a:lnTo>
                  <a:lnTo>
                    <a:pt x="38679" y="5661"/>
                  </a:lnTo>
                  <a:lnTo>
                    <a:pt x="38490" y="5189"/>
                  </a:lnTo>
                  <a:lnTo>
                    <a:pt x="38679" y="5284"/>
                  </a:lnTo>
                  <a:lnTo>
                    <a:pt x="38584" y="5001"/>
                  </a:lnTo>
                  <a:lnTo>
                    <a:pt x="38490" y="5095"/>
                  </a:lnTo>
                  <a:lnTo>
                    <a:pt x="38396" y="5095"/>
                  </a:lnTo>
                  <a:lnTo>
                    <a:pt x="38396" y="5001"/>
                  </a:lnTo>
                  <a:lnTo>
                    <a:pt x="38301" y="5095"/>
                  </a:lnTo>
                  <a:lnTo>
                    <a:pt x="38207" y="5189"/>
                  </a:lnTo>
                  <a:lnTo>
                    <a:pt x="38301" y="5378"/>
                  </a:lnTo>
                  <a:lnTo>
                    <a:pt x="38396" y="5755"/>
                  </a:lnTo>
                  <a:lnTo>
                    <a:pt x="38396" y="5755"/>
                  </a:lnTo>
                  <a:lnTo>
                    <a:pt x="38207" y="5661"/>
                  </a:lnTo>
                  <a:lnTo>
                    <a:pt x="38396" y="5944"/>
                  </a:lnTo>
                  <a:lnTo>
                    <a:pt x="38207" y="6038"/>
                  </a:lnTo>
                  <a:lnTo>
                    <a:pt x="38113" y="5944"/>
                  </a:lnTo>
                  <a:lnTo>
                    <a:pt x="38113" y="6038"/>
                  </a:lnTo>
                  <a:lnTo>
                    <a:pt x="38113" y="6133"/>
                  </a:lnTo>
                  <a:lnTo>
                    <a:pt x="38113" y="6416"/>
                  </a:lnTo>
                  <a:lnTo>
                    <a:pt x="38018" y="6416"/>
                  </a:lnTo>
                  <a:lnTo>
                    <a:pt x="38018" y="6887"/>
                  </a:lnTo>
                  <a:lnTo>
                    <a:pt x="38018" y="7076"/>
                  </a:lnTo>
                  <a:lnTo>
                    <a:pt x="38113" y="7170"/>
                  </a:lnTo>
                  <a:lnTo>
                    <a:pt x="38207" y="7170"/>
                  </a:lnTo>
                  <a:lnTo>
                    <a:pt x="38301" y="7359"/>
                  </a:lnTo>
                  <a:lnTo>
                    <a:pt x="37830" y="7548"/>
                  </a:lnTo>
                  <a:lnTo>
                    <a:pt x="38018" y="7642"/>
                  </a:lnTo>
                  <a:lnTo>
                    <a:pt x="38113" y="8019"/>
                  </a:lnTo>
                  <a:lnTo>
                    <a:pt x="38113" y="8302"/>
                  </a:lnTo>
                  <a:lnTo>
                    <a:pt x="38018" y="8397"/>
                  </a:lnTo>
                  <a:lnTo>
                    <a:pt x="37830" y="8397"/>
                  </a:lnTo>
                  <a:lnTo>
                    <a:pt x="37924" y="8585"/>
                  </a:lnTo>
                  <a:lnTo>
                    <a:pt x="38018" y="8774"/>
                  </a:lnTo>
                  <a:lnTo>
                    <a:pt x="37924" y="8963"/>
                  </a:lnTo>
                  <a:lnTo>
                    <a:pt x="37830" y="8774"/>
                  </a:lnTo>
                  <a:lnTo>
                    <a:pt x="37641" y="8868"/>
                  </a:lnTo>
                  <a:lnTo>
                    <a:pt x="37735" y="8963"/>
                  </a:lnTo>
                  <a:lnTo>
                    <a:pt x="37735" y="9246"/>
                  </a:lnTo>
                  <a:lnTo>
                    <a:pt x="37641" y="9812"/>
                  </a:lnTo>
                  <a:lnTo>
                    <a:pt x="37358" y="10378"/>
                  </a:lnTo>
                  <a:lnTo>
                    <a:pt x="37169" y="10755"/>
                  </a:lnTo>
                  <a:lnTo>
                    <a:pt x="37358" y="11038"/>
                  </a:lnTo>
                  <a:lnTo>
                    <a:pt x="37264" y="11321"/>
                  </a:lnTo>
                  <a:lnTo>
                    <a:pt x="37075" y="11227"/>
                  </a:lnTo>
                  <a:lnTo>
                    <a:pt x="37075" y="11321"/>
                  </a:lnTo>
                  <a:lnTo>
                    <a:pt x="37075" y="11604"/>
                  </a:lnTo>
                  <a:lnTo>
                    <a:pt x="36981" y="11510"/>
                  </a:lnTo>
                  <a:lnTo>
                    <a:pt x="36886" y="11887"/>
                  </a:lnTo>
                  <a:lnTo>
                    <a:pt x="36792" y="12265"/>
                  </a:lnTo>
                  <a:lnTo>
                    <a:pt x="36886" y="12359"/>
                  </a:lnTo>
                  <a:lnTo>
                    <a:pt x="37169" y="12359"/>
                  </a:lnTo>
                  <a:lnTo>
                    <a:pt x="37264" y="12548"/>
                  </a:lnTo>
                  <a:lnTo>
                    <a:pt x="37075" y="12453"/>
                  </a:lnTo>
                  <a:lnTo>
                    <a:pt x="36981" y="12548"/>
                  </a:lnTo>
                  <a:lnTo>
                    <a:pt x="36886" y="12359"/>
                  </a:lnTo>
                  <a:lnTo>
                    <a:pt x="36981" y="12642"/>
                  </a:lnTo>
                  <a:lnTo>
                    <a:pt x="36981" y="12642"/>
                  </a:lnTo>
                  <a:lnTo>
                    <a:pt x="36886" y="12548"/>
                  </a:lnTo>
                  <a:lnTo>
                    <a:pt x="36792" y="12453"/>
                  </a:lnTo>
                  <a:lnTo>
                    <a:pt x="36414" y="13114"/>
                  </a:lnTo>
                  <a:lnTo>
                    <a:pt x="36320" y="13491"/>
                  </a:lnTo>
                  <a:lnTo>
                    <a:pt x="36320" y="13868"/>
                  </a:lnTo>
                  <a:lnTo>
                    <a:pt x="35754" y="15095"/>
                  </a:lnTo>
                  <a:lnTo>
                    <a:pt x="35377" y="15755"/>
                  </a:lnTo>
                  <a:lnTo>
                    <a:pt x="34999" y="16227"/>
                  </a:lnTo>
                  <a:lnTo>
                    <a:pt x="34999" y="16038"/>
                  </a:lnTo>
                  <a:lnTo>
                    <a:pt x="34716" y="16321"/>
                  </a:lnTo>
                  <a:lnTo>
                    <a:pt x="34528" y="16698"/>
                  </a:lnTo>
                  <a:lnTo>
                    <a:pt x="34528" y="16698"/>
                  </a:lnTo>
                  <a:lnTo>
                    <a:pt x="34716" y="16604"/>
                  </a:lnTo>
                  <a:lnTo>
                    <a:pt x="34150" y="17170"/>
                  </a:lnTo>
                  <a:lnTo>
                    <a:pt x="33584" y="17736"/>
                  </a:lnTo>
                  <a:lnTo>
                    <a:pt x="33679" y="17830"/>
                  </a:lnTo>
                  <a:lnTo>
                    <a:pt x="33773" y="17736"/>
                  </a:lnTo>
                  <a:lnTo>
                    <a:pt x="33867" y="17736"/>
                  </a:lnTo>
                  <a:lnTo>
                    <a:pt x="33867" y="17830"/>
                  </a:lnTo>
                  <a:lnTo>
                    <a:pt x="33679" y="17925"/>
                  </a:lnTo>
                  <a:lnTo>
                    <a:pt x="33490" y="18019"/>
                  </a:lnTo>
                  <a:lnTo>
                    <a:pt x="33396" y="18113"/>
                  </a:lnTo>
                  <a:lnTo>
                    <a:pt x="33207" y="18208"/>
                  </a:lnTo>
                  <a:lnTo>
                    <a:pt x="33113" y="18585"/>
                  </a:lnTo>
                  <a:lnTo>
                    <a:pt x="33207" y="18679"/>
                  </a:lnTo>
                  <a:lnTo>
                    <a:pt x="33207" y="18774"/>
                  </a:lnTo>
                  <a:lnTo>
                    <a:pt x="33018" y="18963"/>
                  </a:lnTo>
                  <a:lnTo>
                    <a:pt x="32924" y="18963"/>
                  </a:lnTo>
                  <a:lnTo>
                    <a:pt x="32924" y="18868"/>
                  </a:lnTo>
                  <a:lnTo>
                    <a:pt x="32924" y="18679"/>
                  </a:lnTo>
                  <a:lnTo>
                    <a:pt x="32735" y="18868"/>
                  </a:lnTo>
                  <a:lnTo>
                    <a:pt x="32641" y="18963"/>
                  </a:lnTo>
                  <a:lnTo>
                    <a:pt x="32547" y="18963"/>
                  </a:lnTo>
                  <a:lnTo>
                    <a:pt x="32547" y="19057"/>
                  </a:lnTo>
                  <a:lnTo>
                    <a:pt x="32735" y="18963"/>
                  </a:lnTo>
                  <a:lnTo>
                    <a:pt x="32735" y="18963"/>
                  </a:lnTo>
                  <a:lnTo>
                    <a:pt x="32075" y="19717"/>
                  </a:lnTo>
                  <a:lnTo>
                    <a:pt x="31698" y="20000"/>
                  </a:lnTo>
                  <a:lnTo>
                    <a:pt x="31603" y="20000"/>
                  </a:lnTo>
                  <a:lnTo>
                    <a:pt x="31603" y="19906"/>
                  </a:lnTo>
                  <a:lnTo>
                    <a:pt x="31320" y="20095"/>
                  </a:lnTo>
                  <a:lnTo>
                    <a:pt x="31037" y="20283"/>
                  </a:lnTo>
                  <a:lnTo>
                    <a:pt x="31132" y="20095"/>
                  </a:lnTo>
                  <a:lnTo>
                    <a:pt x="30943" y="20283"/>
                  </a:lnTo>
                  <a:lnTo>
                    <a:pt x="31132" y="20378"/>
                  </a:lnTo>
                  <a:lnTo>
                    <a:pt x="31037" y="20661"/>
                  </a:lnTo>
                  <a:lnTo>
                    <a:pt x="30849" y="20849"/>
                  </a:lnTo>
                  <a:lnTo>
                    <a:pt x="30754" y="20944"/>
                  </a:lnTo>
                  <a:lnTo>
                    <a:pt x="30660" y="20849"/>
                  </a:lnTo>
                  <a:lnTo>
                    <a:pt x="30849" y="20755"/>
                  </a:lnTo>
                  <a:lnTo>
                    <a:pt x="30754" y="20755"/>
                  </a:lnTo>
                  <a:lnTo>
                    <a:pt x="30754" y="20661"/>
                  </a:lnTo>
                  <a:lnTo>
                    <a:pt x="30754" y="20566"/>
                  </a:lnTo>
                  <a:lnTo>
                    <a:pt x="30660" y="20661"/>
                  </a:lnTo>
                  <a:lnTo>
                    <a:pt x="30471" y="20849"/>
                  </a:lnTo>
                  <a:lnTo>
                    <a:pt x="30094" y="21038"/>
                  </a:lnTo>
                  <a:lnTo>
                    <a:pt x="30188" y="21038"/>
                  </a:lnTo>
                  <a:lnTo>
                    <a:pt x="30188" y="21227"/>
                  </a:lnTo>
                  <a:lnTo>
                    <a:pt x="29905" y="21604"/>
                  </a:lnTo>
                  <a:lnTo>
                    <a:pt x="30188" y="21415"/>
                  </a:lnTo>
                  <a:lnTo>
                    <a:pt x="29905" y="21793"/>
                  </a:lnTo>
                  <a:lnTo>
                    <a:pt x="29905" y="21698"/>
                  </a:lnTo>
                  <a:lnTo>
                    <a:pt x="29811" y="21793"/>
                  </a:lnTo>
                  <a:lnTo>
                    <a:pt x="29716" y="21887"/>
                  </a:lnTo>
                  <a:lnTo>
                    <a:pt x="29339" y="21981"/>
                  </a:lnTo>
                  <a:lnTo>
                    <a:pt x="28867" y="21981"/>
                  </a:lnTo>
                  <a:lnTo>
                    <a:pt x="28773" y="22076"/>
                  </a:lnTo>
                  <a:lnTo>
                    <a:pt x="28584" y="22170"/>
                  </a:lnTo>
                  <a:lnTo>
                    <a:pt x="28679" y="22264"/>
                  </a:lnTo>
                  <a:lnTo>
                    <a:pt x="28679" y="22453"/>
                  </a:lnTo>
                  <a:lnTo>
                    <a:pt x="28962" y="22076"/>
                  </a:lnTo>
                  <a:lnTo>
                    <a:pt x="28867" y="22453"/>
                  </a:lnTo>
                  <a:lnTo>
                    <a:pt x="29150" y="22264"/>
                  </a:lnTo>
                  <a:lnTo>
                    <a:pt x="29150" y="22359"/>
                  </a:lnTo>
                  <a:lnTo>
                    <a:pt x="28679" y="22642"/>
                  </a:lnTo>
                  <a:lnTo>
                    <a:pt x="28490" y="22547"/>
                  </a:lnTo>
                  <a:lnTo>
                    <a:pt x="28396" y="22453"/>
                  </a:lnTo>
                  <a:lnTo>
                    <a:pt x="28301" y="22453"/>
                  </a:lnTo>
                  <a:lnTo>
                    <a:pt x="28207" y="22547"/>
                  </a:lnTo>
                  <a:lnTo>
                    <a:pt x="27924" y="22736"/>
                  </a:lnTo>
                  <a:lnTo>
                    <a:pt x="27641" y="22925"/>
                  </a:lnTo>
                  <a:lnTo>
                    <a:pt x="27735" y="22925"/>
                  </a:lnTo>
                  <a:lnTo>
                    <a:pt x="26886" y="23491"/>
                  </a:lnTo>
                  <a:lnTo>
                    <a:pt x="26132" y="23962"/>
                  </a:lnTo>
                  <a:lnTo>
                    <a:pt x="26132" y="23774"/>
                  </a:lnTo>
                  <a:lnTo>
                    <a:pt x="26226" y="23585"/>
                  </a:lnTo>
                  <a:lnTo>
                    <a:pt x="25754" y="23868"/>
                  </a:lnTo>
                  <a:lnTo>
                    <a:pt x="25471" y="24151"/>
                  </a:lnTo>
                  <a:lnTo>
                    <a:pt x="25377" y="24245"/>
                  </a:lnTo>
                  <a:lnTo>
                    <a:pt x="25471" y="24340"/>
                  </a:lnTo>
                  <a:lnTo>
                    <a:pt x="25188" y="24245"/>
                  </a:lnTo>
                  <a:lnTo>
                    <a:pt x="24905" y="24245"/>
                  </a:lnTo>
                  <a:lnTo>
                    <a:pt x="24434" y="24340"/>
                  </a:lnTo>
                  <a:lnTo>
                    <a:pt x="23585" y="24811"/>
                  </a:lnTo>
                  <a:lnTo>
                    <a:pt x="23207" y="24906"/>
                  </a:lnTo>
                  <a:lnTo>
                    <a:pt x="22924" y="25000"/>
                  </a:lnTo>
                  <a:lnTo>
                    <a:pt x="22830" y="24906"/>
                  </a:lnTo>
                  <a:lnTo>
                    <a:pt x="22924" y="24811"/>
                  </a:lnTo>
                  <a:lnTo>
                    <a:pt x="22830" y="24717"/>
                  </a:lnTo>
                  <a:lnTo>
                    <a:pt x="21886" y="24717"/>
                  </a:lnTo>
                  <a:lnTo>
                    <a:pt x="21509" y="24906"/>
                  </a:lnTo>
                  <a:lnTo>
                    <a:pt x="21037" y="25189"/>
                  </a:lnTo>
                  <a:lnTo>
                    <a:pt x="20660" y="25283"/>
                  </a:lnTo>
                  <a:lnTo>
                    <a:pt x="20754" y="25189"/>
                  </a:lnTo>
                  <a:lnTo>
                    <a:pt x="20754" y="25094"/>
                  </a:lnTo>
                  <a:lnTo>
                    <a:pt x="20471" y="25283"/>
                  </a:lnTo>
                  <a:lnTo>
                    <a:pt x="20377" y="25377"/>
                  </a:lnTo>
                  <a:lnTo>
                    <a:pt x="20188" y="25094"/>
                  </a:lnTo>
                  <a:lnTo>
                    <a:pt x="20471" y="25094"/>
                  </a:lnTo>
                  <a:lnTo>
                    <a:pt x="20094" y="25000"/>
                  </a:lnTo>
                  <a:lnTo>
                    <a:pt x="19339" y="25094"/>
                  </a:lnTo>
                  <a:lnTo>
                    <a:pt x="18019" y="25377"/>
                  </a:lnTo>
                  <a:lnTo>
                    <a:pt x="18019" y="25377"/>
                  </a:lnTo>
                  <a:lnTo>
                    <a:pt x="18679" y="25000"/>
                  </a:lnTo>
                  <a:lnTo>
                    <a:pt x="18396" y="25000"/>
                  </a:lnTo>
                  <a:lnTo>
                    <a:pt x="18113" y="25094"/>
                  </a:lnTo>
                  <a:lnTo>
                    <a:pt x="17830" y="25094"/>
                  </a:lnTo>
                  <a:lnTo>
                    <a:pt x="17075" y="25000"/>
                  </a:lnTo>
                  <a:lnTo>
                    <a:pt x="15943" y="24717"/>
                  </a:lnTo>
                  <a:lnTo>
                    <a:pt x="15094" y="24623"/>
                  </a:lnTo>
                  <a:lnTo>
                    <a:pt x="14811" y="24528"/>
                  </a:lnTo>
                  <a:lnTo>
                    <a:pt x="14764" y="24481"/>
                  </a:lnTo>
                  <a:lnTo>
                    <a:pt x="14764" y="24481"/>
                  </a:lnTo>
                  <a:lnTo>
                    <a:pt x="14717" y="24528"/>
                  </a:lnTo>
                  <a:lnTo>
                    <a:pt x="14339" y="24340"/>
                  </a:lnTo>
                  <a:lnTo>
                    <a:pt x="13868" y="24057"/>
                  </a:lnTo>
                  <a:lnTo>
                    <a:pt x="13868" y="24057"/>
                  </a:lnTo>
                  <a:lnTo>
                    <a:pt x="14056" y="24245"/>
                  </a:lnTo>
                  <a:lnTo>
                    <a:pt x="13868" y="24245"/>
                  </a:lnTo>
                  <a:lnTo>
                    <a:pt x="13679" y="24151"/>
                  </a:lnTo>
                  <a:lnTo>
                    <a:pt x="13585" y="23962"/>
                  </a:lnTo>
                  <a:lnTo>
                    <a:pt x="13396" y="23962"/>
                  </a:lnTo>
                  <a:lnTo>
                    <a:pt x="13490" y="23868"/>
                  </a:lnTo>
                  <a:lnTo>
                    <a:pt x="12924" y="23868"/>
                  </a:lnTo>
                  <a:lnTo>
                    <a:pt x="12170" y="23679"/>
                  </a:lnTo>
                  <a:lnTo>
                    <a:pt x="11509" y="23491"/>
                  </a:lnTo>
                  <a:lnTo>
                    <a:pt x="11226" y="23302"/>
                  </a:lnTo>
                  <a:lnTo>
                    <a:pt x="11132" y="23113"/>
                  </a:lnTo>
                  <a:lnTo>
                    <a:pt x="10755" y="23113"/>
                  </a:lnTo>
                  <a:lnTo>
                    <a:pt x="10472" y="22925"/>
                  </a:lnTo>
                  <a:lnTo>
                    <a:pt x="10566" y="22925"/>
                  </a:lnTo>
                  <a:lnTo>
                    <a:pt x="10094" y="22736"/>
                  </a:lnTo>
                  <a:lnTo>
                    <a:pt x="9717" y="22642"/>
                  </a:lnTo>
                  <a:lnTo>
                    <a:pt x="9339" y="22642"/>
                  </a:lnTo>
                  <a:lnTo>
                    <a:pt x="9339" y="22453"/>
                  </a:lnTo>
                  <a:lnTo>
                    <a:pt x="9339" y="22264"/>
                  </a:lnTo>
                  <a:lnTo>
                    <a:pt x="9056" y="21981"/>
                  </a:lnTo>
                  <a:lnTo>
                    <a:pt x="7924" y="21321"/>
                  </a:lnTo>
                  <a:lnTo>
                    <a:pt x="7453" y="21038"/>
                  </a:lnTo>
                  <a:lnTo>
                    <a:pt x="6887" y="20566"/>
                  </a:lnTo>
                  <a:lnTo>
                    <a:pt x="6132" y="19906"/>
                  </a:lnTo>
                  <a:lnTo>
                    <a:pt x="5755" y="19717"/>
                  </a:lnTo>
                  <a:lnTo>
                    <a:pt x="5660" y="19623"/>
                  </a:lnTo>
                  <a:lnTo>
                    <a:pt x="5472" y="19623"/>
                  </a:lnTo>
                  <a:lnTo>
                    <a:pt x="5283" y="19246"/>
                  </a:lnTo>
                  <a:lnTo>
                    <a:pt x="4906" y="18774"/>
                  </a:lnTo>
                  <a:lnTo>
                    <a:pt x="4528" y="18302"/>
                  </a:lnTo>
                  <a:lnTo>
                    <a:pt x="4151" y="18019"/>
                  </a:lnTo>
                  <a:lnTo>
                    <a:pt x="4151" y="17736"/>
                  </a:lnTo>
                  <a:lnTo>
                    <a:pt x="4057" y="17547"/>
                  </a:lnTo>
                  <a:lnTo>
                    <a:pt x="3679" y="17076"/>
                  </a:lnTo>
                  <a:lnTo>
                    <a:pt x="3868" y="17076"/>
                  </a:lnTo>
                  <a:lnTo>
                    <a:pt x="3113" y="16887"/>
                  </a:lnTo>
                  <a:lnTo>
                    <a:pt x="3207" y="16604"/>
                  </a:lnTo>
                  <a:lnTo>
                    <a:pt x="3113" y="16227"/>
                  </a:lnTo>
                  <a:lnTo>
                    <a:pt x="2924" y="15849"/>
                  </a:lnTo>
                  <a:lnTo>
                    <a:pt x="2641" y="15661"/>
                  </a:lnTo>
                  <a:lnTo>
                    <a:pt x="2736" y="15566"/>
                  </a:lnTo>
                  <a:lnTo>
                    <a:pt x="2641" y="15472"/>
                  </a:lnTo>
                  <a:lnTo>
                    <a:pt x="2453" y="15095"/>
                  </a:lnTo>
                  <a:lnTo>
                    <a:pt x="1981" y="14529"/>
                  </a:lnTo>
                  <a:lnTo>
                    <a:pt x="2170" y="14434"/>
                  </a:lnTo>
                  <a:lnTo>
                    <a:pt x="1981" y="14340"/>
                  </a:lnTo>
                  <a:lnTo>
                    <a:pt x="1887" y="14246"/>
                  </a:lnTo>
                  <a:lnTo>
                    <a:pt x="1792" y="14151"/>
                  </a:lnTo>
                  <a:lnTo>
                    <a:pt x="1604" y="13680"/>
                  </a:lnTo>
                  <a:lnTo>
                    <a:pt x="1698" y="13774"/>
                  </a:lnTo>
                  <a:lnTo>
                    <a:pt x="1698" y="13774"/>
                  </a:lnTo>
                  <a:lnTo>
                    <a:pt x="1509" y="13302"/>
                  </a:lnTo>
                  <a:lnTo>
                    <a:pt x="1321" y="12831"/>
                  </a:lnTo>
                  <a:lnTo>
                    <a:pt x="1226" y="12453"/>
                  </a:lnTo>
                  <a:lnTo>
                    <a:pt x="1226" y="12170"/>
                  </a:lnTo>
                  <a:lnTo>
                    <a:pt x="1321" y="11982"/>
                  </a:lnTo>
                  <a:lnTo>
                    <a:pt x="1415" y="12453"/>
                  </a:lnTo>
                  <a:lnTo>
                    <a:pt x="1509" y="12359"/>
                  </a:lnTo>
                  <a:lnTo>
                    <a:pt x="1792" y="12359"/>
                  </a:lnTo>
                  <a:lnTo>
                    <a:pt x="1604" y="12170"/>
                  </a:lnTo>
                  <a:lnTo>
                    <a:pt x="1604" y="11887"/>
                  </a:lnTo>
                  <a:lnTo>
                    <a:pt x="1509" y="11227"/>
                  </a:lnTo>
                  <a:lnTo>
                    <a:pt x="1415" y="11132"/>
                  </a:lnTo>
                  <a:lnTo>
                    <a:pt x="1415" y="10944"/>
                  </a:lnTo>
                  <a:lnTo>
                    <a:pt x="1321" y="10849"/>
                  </a:lnTo>
                  <a:lnTo>
                    <a:pt x="1226" y="10849"/>
                  </a:lnTo>
                  <a:lnTo>
                    <a:pt x="1226" y="11038"/>
                  </a:lnTo>
                  <a:lnTo>
                    <a:pt x="1321" y="11321"/>
                  </a:lnTo>
                  <a:lnTo>
                    <a:pt x="1132" y="11227"/>
                  </a:lnTo>
                  <a:lnTo>
                    <a:pt x="1132" y="11132"/>
                  </a:lnTo>
                  <a:lnTo>
                    <a:pt x="1132" y="11038"/>
                  </a:lnTo>
                  <a:lnTo>
                    <a:pt x="943" y="10849"/>
                  </a:lnTo>
                  <a:lnTo>
                    <a:pt x="1038" y="10661"/>
                  </a:lnTo>
                  <a:lnTo>
                    <a:pt x="1132" y="10378"/>
                  </a:lnTo>
                  <a:lnTo>
                    <a:pt x="1226" y="9812"/>
                  </a:lnTo>
                  <a:lnTo>
                    <a:pt x="1132" y="9340"/>
                  </a:lnTo>
                  <a:lnTo>
                    <a:pt x="1132" y="9151"/>
                  </a:lnTo>
                  <a:lnTo>
                    <a:pt x="1226" y="9057"/>
                  </a:lnTo>
                  <a:lnTo>
                    <a:pt x="1226" y="8491"/>
                  </a:lnTo>
                  <a:lnTo>
                    <a:pt x="1321" y="7831"/>
                  </a:lnTo>
                  <a:lnTo>
                    <a:pt x="1604" y="6416"/>
                  </a:lnTo>
                  <a:lnTo>
                    <a:pt x="1981" y="4906"/>
                  </a:lnTo>
                  <a:lnTo>
                    <a:pt x="2453" y="3302"/>
                  </a:lnTo>
                  <a:lnTo>
                    <a:pt x="2736" y="2359"/>
                  </a:lnTo>
                  <a:lnTo>
                    <a:pt x="2924" y="1887"/>
                  </a:lnTo>
                  <a:lnTo>
                    <a:pt x="3019" y="1416"/>
                  </a:lnTo>
                  <a:lnTo>
                    <a:pt x="3302" y="1133"/>
                  </a:lnTo>
                  <a:lnTo>
                    <a:pt x="3491" y="755"/>
                  </a:lnTo>
                  <a:lnTo>
                    <a:pt x="3585" y="567"/>
                  </a:lnTo>
                  <a:lnTo>
                    <a:pt x="3585" y="472"/>
                  </a:lnTo>
                  <a:lnTo>
                    <a:pt x="3491" y="378"/>
                  </a:lnTo>
                  <a:lnTo>
                    <a:pt x="3302" y="284"/>
                  </a:lnTo>
                  <a:lnTo>
                    <a:pt x="3207" y="95"/>
                  </a:lnTo>
                  <a:lnTo>
                    <a:pt x="311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11"/>
            <p:cNvSpPr/>
            <p:nvPr/>
          </p:nvSpPr>
          <p:spPr>
            <a:xfrm>
              <a:off x="1091875" y="1951850"/>
              <a:ext cx="188700" cy="136800"/>
            </a:xfrm>
            <a:custGeom>
              <a:avLst/>
              <a:gdLst/>
              <a:ahLst/>
              <a:cxnLst/>
              <a:rect l="l" t="t" r="r" b="b"/>
              <a:pathLst>
                <a:path w="7548" h="5472" extrusionOk="0">
                  <a:moveTo>
                    <a:pt x="5000" y="0"/>
                  </a:moveTo>
                  <a:lnTo>
                    <a:pt x="4812" y="95"/>
                  </a:lnTo>
                  <a:lnTo>
                    <a:pt x="4717" y="95"/>
                  </a:lnTo>
                  <a:lnTo>
                    <a:pt x="4340" y="472"/>
                  </a:lnTo>
                  <a:lnTo>
                    <a:pt x="4057" y="566"/>
                  </a:lnTo>
                  <a:lnTo>
                    <a:pt x="3774" y="566"/>
                  </a:lnTo>
                  <a:lnTo>
                    <a:pt x="3397" y="378"/>
                  </a:lnTo>
                  <a:lnTo>
                    <a:pt x="3208" y="944"/>
                  </a:lnTo>
                  <a:lnTo>
                    <a:pt x="2548" y="1887"/>
                  </a:lnTo>
                  <a:lnTo>
                    <a:pt x="2170" y="2359"/>
                  </a:lnTo>
                  <a:lnTo>
                    <a:pt x="1793" y="2736"/>
                  </a:lnTo>
                  <a:lnTo>
                    <a:pt x="1415" y="2925"/>
                  </a:lnTo>
                  <a:lnTo>
                    <a:pt x="1321" y="2925"/>
                  </a:lnTo>
                  <a:lnTo>
                    <a:pt x="1227" y="2831"/>
                  </a:lnTo>
                  <a:lnTo>
                    <a:pt x="1321" y="3114"/>
                  </a:lnTo>
                  <a:lnTo>
                    <a:pt x="1132" y="3114"/>
                  </a:lnTo>
                  <a:lnTo>
                    <a:pt x="1227" y="3302"/>
                  </a:lnTo>
                  <a:lnTo>
                    <a:pt x="1227" y="3208"/>
                  </a:lnTo>
                  <a:lnTo>
                    <a:pt x="1321" y="3302"/>
                  </a:lnTo>
                  <a:lnTo>
                    <a:pt x="1510" y="3491"/>
                  </a:lnTo>
                  <a:lnTo>
                    <a:pt x="1321" y="3397"/>
                  </a:lnTo>
                  <a:lnTo>
                    <a:pt x="1132" y="3491"/>
                  </a:lnTo>
                  <a:lnTo>
                    <a:pt x="755" y="3963"/>
                  </a:lnTo>
                  <a:lnTo>
                    <a:pt x="472" y="4529"/>
                  </a:lnTo>
                  <a:lnTo>
                    <a:pt x="283" y="4623"/>
                  </a:lnTo>
                  <a:lnTo>
                    <a:pt x="0" y="4623"/>
                  </a:lnTo>
                  <a:lnTo>
                    <a:pt x="378" y="5095"/>
                  </a:lnTo>
                  <a:lnTo>
                    <a:pt x="944" y="5472"/>
                  </a:lnTo>
                  <a:lnTo>
                    <a:pt x="849" y="5378"/>
                  </a:lnTo>
                  <a:lnTo>
                    <a:pt x="944" y="5283"/>
                  </a:lnTo>
                  <a:lnTo>
                    <a:pt x="1132" y="5189"/>
                  </a:lnTo>
                  <a:lnTo>
                    <a:pt x="1321" y="5000"/>
                  </a:lnTo>
                  <a:lnTo>
                    <a:pt x="1321" y="4812"/>
                  </a:lnTo>
                  <a:lnTo>
                    <a:pt x="1227" y="4623"/>
                  </a:lnTo>
                  <a:lnTo>
                    <a:pt x="1227" y="4623"/>
                  </a:lnTo>
                  <a:lnTo>
                    <a:pt x="1510" y="4812"/>
                  </a:lnTo>
                  <a:lnTo>
                    <a:pt x="1415" y="4717"/>
                  </a:lnTo>
                  <a:lnTo>
                    <a:pt x="1415" y="4717"/>
                  </a:lnTo>
                  <a:lnTo>
                    <a:pt x="1604" y="4812"/>
                  </a:lnTo>
                  <a:lnTo>
                    <a:pt x="1698" y="4906"/>
                  </a:lnTo>
                  <a:lnTo>
                    <a:pt x="1604" y="4717"/>
                  </a:lnTo>
                  <a:lnTo>
                    <a:pt x="1415" y="4151"/>
                  </a:lnTo>
                  <a:lnTo>
                    <a:pt x="1510" y="4340"/>
                  </a:lnTo>
                  <a:lnTo>
                    <a:pt x="1887" y="4529"/>
                  </a:lnTo>
                  <a:lnTo>
                    <a:pt x="4812" y="1321"/>
                  </a:lnTo>
                  <a:lnTo>
                    <a:pt x="4812" y="1415"/>
                  </a:lnTo>
                  <a:lnTo>
                    <a:pt x="4812" y="1510"/>
                  </a:lnTo>
                  <a:lnTo>
                    <a:pt x="5095" y="1510"/>
                  </a:lnTo>
                  <a:lnTo>
                    <a:pt x="5000" y="1604"/>
                  </a:lnTo>
                  <a:lnTo>
                    <a:pt x="5000" y="1698"/>
                  </a:lnTo>
                  <a:lnTo>
                    <a:pt x="5189" y="1981"/>
                  </a:lnTo>
                  <a:lnTo>
                    <a:pt x="5472" y="2264"/>
                  </a:lnTo>
                  <a:lnTo>
                    <a:pt x="5661" y="2264"/>
                  </a:lnTo>
                  <a:lnTo>
                    <a:pt x="5944" y="2170"/>
                  </a:lnTo>
                  <a:lnTo>
                    <a:pt x="5661" y="2359"/>
                  </a:lnTo>
                  <a:lnTo>
                    <a:pt x="5566" y="2453"/>
                  </a:lnTo>
                  <a:lnTo>
                    <a:pt x="5566" y="2642"/>
                  </a:lnTo>
                  <a:lnTo>
                    <a:pt x="5661" y="2736"/>
                  </a:lnTo>
                  <a:lnTo>
                    <a:pt x="5944" y="2831"/>
                  </a:lnTo>
                  <a:lnTo>
                    <a:pt x="6132" y="2831"/>
                  </a:lnTo>
                  <a:lnTo>
                    <a:pt x="6227" y="3114"/>
                  </a:lnTo>
                  <a:lnTo>
                    <a:pt x="6415" y="3585"/>
                  </a:lnTo>
                  <a:lnTo>
                    <a:pt x="6698" y="4057"/>
                  </a:lnTo>
                  <a:lnTo>
                    <a:pt x="6887" y="4151"/>
                  </a:lnTo>
                  <a:lnTo>
                    <a:pt x="7076" y="4151"/>
                  </a:lnTo>
                  <a:lnTo>
                    <a:pt x="6887" y="4340"/>
                  </a:lnTo>
                  <a:lnTo>
                    <a:pt x="6793" y="4434"/>
                  </a:lnTo>
                  <a:lnTo>
                    <a:pt x="6887" y="4529"/>
                  </a:lnTo>
                  <a:lnTo>
                    <a:pt x="7076" y="4717"/>
                  </a:lnTo>
                  <a:lnTo>
                    <a:pt x="7453" y="4812"/>
                  </a:lnTo>
                  <a:lnTo>
                    <a:pt x="7264" y="5000"/>
                  </a:lnTo>
                  <a:lnTo>
                    <a:pt x="7076" y="5095"/>
                  </a:lnTo>
                  <a:lnTo>
                    <a:pt x="7359" y="5095"/>
                  </a:lnTo>
                  <a:lnTo>
                    <a:pt x="7547" y="4717"/>
                  </a:lnTo>
                  <a:lnTo>
                    <a:pt x="7453" y="4623"/>
                  </a:lnTo>
                  <a:lnTo>
                    <a:pt x="7264" y="4717"/>
                  </a:lnTo>
                  <a:lnTo>
                    <a:pt x="7453" y="4434"/>
                  </a:lnTo>
                  <a:lnTo>
                    <a:pt x="7453" y="4340"/>
                  </a:lnTo>
                  <a:lnTo>
                    <a:pt x="7453" y="4151"/>
                  </a:lnTo>
                  <a:lnTo>
                    <a:pt x="7170" y="3963"/>
                  </a:lnTo>
                  <a:lnTo>
                    <a:pt x="6793" y="3868"/>
                  </a:lnTo>
                  <a:lnTo>
                    <a:pt x="6981" y="3774"/>
                  </a:lnTo>
                  <a:lnTo>
                    <a:pt x="7264" y="3585"/>
                  </a:lnTo>
                  <a:lnTo>
                    <a:pt x="6981" y="3114"/>
                  </a:lnTo>
                  <a:lnTo>
                    <a:pt x="6698" y="2831"/>
                  </a:lnTo>
                  <a:lnTo>
                    <a:pt x="6415" y="2642"/>
                  </a:lnTo>
                  <a:lnTo>
                    <a:pt x="6604" y="2264"/>
                  </a:lnTo>
                  <a:lnTo>
                    <a:pt x="6887" y="1981"/>
                  </a:lnTo>
                  <a:lnTo>
                    <a:pt x="6415" y="2076"/>
                  </a:lnTo>
                  <a:lnTo>
                    <a:pt x="6604" y="1887"/>
                  </a:lnTo>
                  <a:lnTo>
                    <a:pt x="6227" y="1887"/>
                  </a:lnTo>
                  <a:lnTo>
                    <a:pt x="6415" y="1698"/>
                  </a:lnTo>
                  <a:lnTo>
                    <a:pt x="6510" y="1604"/>
                  </a:lnTo>
                  <a:lnTo>
                    <a:pt x="6510" y="1510"/>
                  </a:lnTo>
                  <a:lnTo>
                    <a:pt x="6227" y="1604"/>
                  </a:lnTo>
                  <a:lnTo>
                    <a:pt x="6132" y="1793"/>
                  </a:lnTo>
                  <a:lnTo>
                    <a:pt x="6132" y="1510"/>
                  </a:lnTo>
                  <a:lnTo>
                    <a:pt x="6038" y="1321"/>
                  </a:lnTo>
                  <a:lnTo>
                    <a:pt x="5755" y="944"/>
                  </a:lnTo>
                  <a:lnTo>
                    <a:pt x="5283" y="566"/>
                  </a:lnTo>
                  <a:lnTo>
                    <a:pt x="5095" y="283"/>
                  </a:lnTo>
                  <a:lnTo>
                    <a:pt x="50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" name="Google Shape;51;p11"/>
          <p:cNvGrpSpPr/>
          <p:nvPr/>
        </p:nvGrpSpPr>
        <p:grpSpPr>
          <a:xfrm rot="-9269861">
            <a:off x="6165721" y="1346512"/>
            <a:ext cx="750220" cy="664172"/>
            <a:chOff x="1113100" y="2199475"/>
            <a:chExt cx="801900" cy="709925"/>
          </a:xfrm>
        </p:grpSpPr>
        <p:sp>
          <p:nvSpPr>
            <p:cNvPr id="52" name="Google Shape;52;p11"/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11"/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" name="Google Shape;54;p11"/>
          <p:cNvSpPr/>
          <p:nvPr/>
        </p:nvSpPr>
        <p:spPr>
          <a:xfrm>
            <a:off x="2497627" y="2497075"/>
            <a:ext cx="1442481" cy="102978"/>
          </a:xfrm>
          <a:custGeom>
            <a:avLst/>
            <a:gdLst/>
            <a:ahLst/>
            <a:cxnLst/>
            <a:rect l="l" t="t" r="r" b="b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1"/>
          <p:cNvSpPr/>
          <p:nvPr/>
        </p:nvSpPr>
        <p:spPr>
          <a:xfrm>
            <a:off x="6059300" y="2600050"/>
            <a:ext cx="2058017" cy="1015968"/>
          </a:xfrm>
          <a:custGeom>
            <a:avLst/>
            <a:gdLst/>
            <a:ahLst/>
            <a:cxnLst/>
            <a:rect l="l" t="t" r="r" b="b"/>
            <a:pathLst>
              <a:path w="65189" h="62358" extrusionOk="0">
                <a:moveTo>
                  <a:pt x="40283" y="1525"/>
                </a:moveTo>
                <a:lnTo>
                  <a:pt x="40000" y="1541"/>
                </a:lnTo>
                <a:lnTo>
                  <a:pt x="40000" y="1541"/>
                </a:lnTo>
                <a:lnTo>
                  <a:pt x="39811" y="1604"/>
                </a:lnTo>
                <a:lnTo>
                  <a:pt x="40283" y="1525"/>
                </a:lnTo>
                <a:close/>
                <a:moveTo>
                  <a:pt x="22547" y="1793"/>
                </a:moveTo>
                <a:lnTo>
                  <a:pt x="22359" y="1887"/>
                </a:lnTo>
                <a:lnTo>
                  <a:pt x="21981" y="2359"/>
                </a:lnTo>
                <a:lnTo>
                  <a:pt x="24057" y="1981"/>
                </a:lnTo>
                <a:lnTo>
                  <a:pt x="23208" y="2076"/>
                </a:lnTo>
                <a:lnTo>
                  <a:pt x="22925" y="1981"/>
                </a:lnTo>
                <a:lnTo>
                  <a:pt x="22642" y="1887"/>
                </a:lnTo>
                <a:lnTo>
                  <a:pt x="22642" y="1793"/>
                </a:lnTo>
                <a:close/>
                <a:moveTo>
                  <a:pt x="64528" y="13585"/>
                </a:moveTo>
                <a:lnTo>
                  <a:pt x="64528" y="13679"/>
                </a:lnTo>
                <a:lnTo>
                  <a:pt x="64551" y="13679"/>
                </a:lnTo>
                <a:lnTo>
                  <a:pt x="64528" y="13585"/>
                </a:lnTo>
                <a:close/>
                <a:moveTo>
                  <a:pt x="33868" y="58678"/>
                </a:moveTo>
                <a:lnTo>
                  <a:pt x="34057" y="58772"/>
                </a:lnTo>
                <a:lnTo>
                  <a:pt x="34057" y="58772"/>
                </a:lnTo>
                <a:lnTo>
                  <a:pt x="33962" y="58678"/>
                </a:lnTo>
                <a:close/>
                <a:moveTo>
                  <a:pt x="30849" y="58678"/>
                </a:moveTo>
                <a:lnTo>
                  <a:pt x="30943" y="58772"/>
                </a:lnTo>
                <a:lnTo>
                  <a:pt x="30283" y="58867"/>
                </a:lnTo>
                <a:lnTo>
                  <a:pt x="30472" y="58772"/>
                </a:lnTo>
                <a:lnTo>
                  <a:pt x="30849" y="58678"/>
                </a:lnTo>
                <a:close/>
                <a:moveTo>
                  <a:pt x="32264" y="59056"/>
                </a:moveTo>
                <a:lnTo>
                  <a:pt x="33113" y="59244"/>
                </a:lnTo>
                <a:lnTo>
                  <a:pt x="31698" y="59339"/>
                </a:lnTo>
                <a:lnTo>
                  <a:pt x="31415" y="59339"/>
                </a:lnTo>
                <a:lnTo>
                  <a:pt x="32264" y="59056"/>
                </a:lnTo>
                <a:close/>
                <a:moveTo>
                  <a:pt x="60849" y="0"/>
                </a:moveTo>
                <a:lnTo>
                  <a:pt x="58679" y="95"/>
                </a:lnTo>
                <a:lnTo>
                  <a:pt x="56792" y="189"/>
                </a:lnTo>
                <a:lnTo>
                  <a:pt x="58584" y="378"/>
                </a:lnTo>
                <a:lnTo>
                  <a:pt x="58301" y="189"/>
                </a:lnTo>
                <a:lnTo>
                  <a:pt x="59151" y="378"/>
                </a:lnTo>
                <a:lnTo>
                  <a:pt x="58679" y="472"/>
                </a:lnTo>
                <a:lnTo>
                  <a:pt x="58018" y="472"/>
                </a:lnTo>
                <a:lnTo>
                  <a:pt x="56792" y="283"/>
                </a:lnTo>
                <a:lnTo>
                  <a:pt x="55943" y="283"/>
                </a:lnTo>
                <a:lnTo>
                  <a:pt x="54528" y="378"/>
                </a:lnTo>
                <a:lnTo>
                  <a:pt x="50660" y="378"/>
                </a:lnTo>
                <a:lnTo>
                  <a:pt x="48585" y="472"/>
                </a:lnTo>
                <a:lnTo>
                  <a:pt x="46226" y="472"/>
                </a:lnTo>
                <a:lnTo>
                  <a:pt x="43868" y="283"/>
                </a:lnTo>
                <a:lnTo>
                  <a:pt x="44056" y="472"/>
                </a:lnTo>
                <a:lnTo>
                  <a:pt x="44339" y="472"/>
                </a:lnTo>
                <a:lnTo>
                  <a:pt x="43396" y="661"/>
                </a:lnTo>
                <a:lnTo>
                  <a:pt x="42170" y="849"/>
                </a:lnTo>
                <a:lnTo>
                  <a:pt x="40849" y="755"/>
                </a:lnTo>
                <a:lnTo>
                  <a:pt x="40377" y="661"/>
                </a:lnTo>
                <a:lnTo>
                  <a:pt x="39906" y="566"/>
                </a:lnTo>
                <a:lnTo>
                  <a:pt x="39717" y="566"/>
                </a:lnTo>
                <a:lnTo>
                  <a:pt x="38207" y="661"/>
                </a:lnTo>
                <a:lnTo>
                  <a:pt x="36509" y="944"/>
                </a:lnTo>
                <a:lnTo>
                  <a:pt x="34906" y="1132"/>
                </a:lnTo>
                <a:lnTo>
                  <a:pt x="33585" y="1132"/>
                </a:lnTo>
                <a:lnTo>
                  <a:pt x="33962" y="1038"/>
                </a:lnTo>
                <a:lnTo>
                  <a:pt x="33774" y="944"/>
                </a:lnTo>
                <a:lnTo>
                  <a:pt x="33396" y="944"/>
                </a:lnTo>
                <a:lnTo>
                  <a:pt x="32453" y="1038"/>
                </a:lnTo>
                <a:lnTo>
                  <a:pt x="30283" y="1321"/>
                </a:lnTo>
                <a:lnTo>
                  <a:pt x="30472" y="1415"/>
                </a:lnTo>
                <a:lnTo>
                  <a:pt x="30566" y="1510"/>
                </a:lnTo>
                <a:lnTo>
                  <a:pt x="29151" y="1604"/>
                </a:lnTo>
                <a:lnTo>
                  <a:pt x="29057" y="1698"/>
                </a:lnTo>
                <a:lnTo>
                  <a:pt x="29717" y="1698"/>
                </a:lnTo>
                <a:lnTo>
                  <a:pt x="28208" y="1793"/>
                </a:lnTo>
                <a:lnTo>
                  <a:pt x="27547" y="1793"/>
                </a:lnTo>
                <a:lnTo>
                  <a:pt x="27642" y="1698"/>
                </a:lnTo>
                <a:lnTo>
                  <a:pt x="28585" y="1510"/>
                </a:lnTo>
                <a:lnTo>
                  <a:pt x="27736" y="1604"/>
                </a:lnTo>
                <a:lnTo>
                  <a:pt x="26887" y="1698"/>
                </a:lnTo>
                <a:lnTo>
                  <a:pt x="26038" y="1698"/>
                </a:lnTo>
                <a:lnTo>
                  <a:pt x="25189" y="1793"/>
                </a:lnTo>
                <a:lnTo>
                  <a:pt x="25189" y="1793"/>
                </a:lnTo>
                <a:lnTo>
                  <a:pt x="25755" y="1698"/>
                </a:lnTo>
                <a:lnTo>
                  <a:pt x="24906" y="1793"/>
                </a:lnTo>
                <a:lnTo>
                  <a:pt x="24057" y="1981"/>
                </a:lnTo>
                <a:lnTo>
                  <a:pt x="25094" y="1887"/>
                </a:lnTo>
                <a:lnTo>
                  <a:pt x="26132" y="1981"/>
                </a:lnTo>
                <a:lnTo>
                  <a:pt x="24906" y="2264"/>
                </a:lnTo>
                <a:lnTo>
                  <a:pt x="23585" y="2359"/>
                </a:lnTo>
                <a:lnTo>
                  <a:pt x="23585" y="2453"/>
                </a:lnTo>
                <a:lnTo>
                  <a:pt x="23585" y="2547"/>
                </a:lnTo>
                <a:lnTo>
                  <a:pt x="25566" y="2359"/>
                </a:lnTo>
                <a:lnTo>
                  <a:pt x="27547" y="2264"/>
                </a:lnTo>
                <a:lnTo>
                  <a:pt x="29434" y="1981"/>
                </a:lnTo>
                <a:lnTo>
                  <a:pt x="30377" y="1793"/>
                </a:lnTo>
                <a:lnTo>
                  <a:pt x="31321" y="1604"/>
                </a:lnTo>
                <a:lnTo>
                  <a:pt x="30472" y="1887"/>
                </a:lnTo>
                <a:lnTo>
                  <a:pt x="30660" y="1981"/>
                </a:lnTo>
                <a:lnTo>
                  <a:pt x="31038" y="2076"/>
                </a:lnTo>
                <a:lnTo>
                  <a:pt x="31981" y="2170"/>
                </a:lnTo>
                <a:lnTo>
                  <a:pt x="33302" y="2170"/>
                </a:lnTo>
                <a:lnTo>
                  <a:pt x="34717" y="2076"/>
                </a:lnTo>
                <a:lnTo>
                  <a:pt x="37075" y="1887"/>
                </a:lnTo>
                <a:lnTo>
                  <a:pt x="37830" y="1793"/>
                </a:lnTo>
                <a:lnTo>
                  <a:pt x="37924" y="1698"/>
                </a:lnTo>
                <a:lnTo>
                  <a:pt x="38868" y="1604"/>
                </a:lnTo>
                <a:lnTo>
                  <a:pt x="38962" y="1510"/>
                </a:lnTo>
                <a:lnTo>
                  <a:pt x="38868" y="1510"/>
                </a:lnTo>
                <a:lnTo>
                  <a:pt x="38113" y="1415"/>
                </a:lnTo>
                <a:lnTo>
                  <a:pt x="40000" y="1510"/>
                </a:lnTo>
                <a:lnTo>
                  <a:pt x="38868" y="1604"/>
                </a:lnTo>
                <a:lnTo>
                  <a:pt x="40000" y="1541"/>
                </a:lnTo>
                <a:lnTo>
                  <a:pt x="40000" y="1541"/>
                </a:lnTo>
                <a:lnTo>
                  <a:pt x="40094" y="1510"/>
                </a:lnTo>
                <a:lnTo>
                  <a:pt x="40377" y="1510"/>
                </a:lnTo>
                <a:lnTo>
                  <a:pt x="40283" y="1525"/>
                </a:lnTo>
                <a:lnTo>
                  <a:pt x="40283" y="1525"/>
                </a:lnTo>
                <a:lnTo>
                  <a:pt x="40566" y="1510"/>
                </a:lnTo>
                <a:lnTo>
                  <a:pt x="41509" y="1604"/>
                </a:lnTo>
                <a:lnTo>
                  <a:pt x="44151" y="1415"/>
                </a:lnTo>
                <a:lnTo>
                  <a:pt x="45000" y="1321"/>
                </a:lnTo>
                <a:lnTo>
                  <a:pt x="44434" y="1321"/>
                </a:lnTo>
                <a:lnTo>
                  <a:pt x="45188" y="1132"/>
                </a:lnTo>
                <a:lnTo>
                  <a:pt x="45660" y="1227"/>
                </a:lnTo>
                <a:lnTo>
                  <a:pt x="45755" y="1227"/>
                </a:lnTo>
                <a:lnTo>
                  <a:pt x="45755" y="1321"/>
                </a:lnTo>
                <a:lnTo>
                  <a:pt x="45377" y="1321"/>
                </a:lnTo>
                <a:lnTo>
                  <a:pt x="46038" y="1415"/>
                </a:lnTo>
                <a:lnTo>
                  <a:pt x="46792" y="1321"/>
                </a:lnTo>
                <a:lnTo>
                  <a:pt x="46792" y="1227"/>
                </a:lnTo>
                <a:lnTo>
                  <a:pt x="46981" y="1321"/>
                </a:lnTo>
                <a:lnTo>
                  <a:pt x="47547" y="1321"/>
                </a:lnTo>
                <a:lnTo>
                  <a:pt x="47358" y="1510"/>
                </a:lnTo>
                <a:lnTo>
                  <a:pt x="46981" y="1510"/>
                </a:lnTo>
                <a:lnTo>
                  <a:pt x="46792" y="1415"/>
                </a:lnTo>
                <a:lnTo>
                  <a:pt x="43868" y="1698"/>
                </a:lnTo>
                <a:lnTo>
                  <a:pt x="45566" y="1698"/>
                </a:lnTo>
                <a:lnTo>
                  <a:pt x="47264" y="1604"/>
                </a:lnTo>
                <a:lnTo>
                  <a:pt x="50566" y="1321"/>
                </a:lnTo>
                <a:lnTo>
                  <a:pt x="52169" y="1227"/>
                </a:lnTo>
                <a:lnTo>
                  <a:pt x="55471" y="1227"/>
                </a:lnTo>
                <a:lnTo>
                  <a:pt x="57075" y="1415"/>
                </a:lnTo>
                <a:lnTo>
                  <a:pt x="56603" y="1321"/>
                </a:lnTo>
                <a:lnTo>
                  <a:pt x="56509" y="1227"/>
                </a:lnTo>
                <a:lnTo>
                  <a:pt x="57264" y="1132"/>
                </a:lnTo>
                <a:lnTo>
                  <a:pt x="58396" y="1227"/>
                </a:lnTo>
                <a:lnTo>
                  <a:pt x="58773" y="1227"/>
                </a:lnTo>
                <a:lnTo>
                  <a:pt x="58962" y="1321"/>
                </a:lnTo>
                <a:lnTo>
                  <a:pt x="59905" y="1321"/>
                </a:lnTo>
                <a:lnTo>
                  <a:pt x="61037" y="1510"/>
                </a:lnTo>
                <a:lnTo>
                  <a:pt x="61603" y="1698"/>
                </a:lnTo>
                <a:lnTo>
                  <a:pt x="62075" y="1887"/>
                </a:lnTo>
                <a:lnTo>
                  <a:pt x="62452" y="2076"/>
                </a:lnTo>
                <a:lnTo>
                  <a:pt x="62547" y="2359"/>
                </a:lnTo>
                <a:lnTo>
                  <a:pt x="62641" y="4528"/>
                </a:lnTo>
                <a:lnTo>
                  <a:pt x="62641" y="8113"/>
                </a:lnTo>
                <a:lnTo>
                  <a:pt x="62547" y="17547"/>
                </a:lnTo>
                <a:lnTo>
                  <a:pt x="62547" y="22547"/>
                </a:lnTo>
                <a:lnTo>
                  <a:pt x="62641" y="27075"/>
                </a:lnTo>
                <a:lnTo>
                  <a:pt x="62830" y="30849"/>
                </a:lnTo>
                <a:lnTo>
                  <a:pt x="62924" y="32169"/>
                </a:lnTo>
                <a:lnTo>
                  <a:pt x="63113" y="33207"/>
                </a:lnTo>
                <a:lnTo>
                  <a:pt x="63113" y="34528"/>
                </a:lnTo>
                <a:lnTo>
                  <a:pt x="63207" y="35943"/>
                </a:lnTo>
                <a:lnTo>
                  <a:pt x="63207" y="36886"/>
                </a:lnTo>
                <a:lnTo>
                  <a:pt x="63113" y="38396"/>
                </a:lnTo>
                <a:lnTo>
                  <a:pt x="62830" y="42358"/>
                </a:lnTo>
                <a:lnTo>
                  <a:pt x="62547" y="46509"/>
                </a:lnTo>
                <a:lnTo>
                  <a:pt x="62452" y="48207"/>
                </a:lnTo>
                <a:lnTo>
                  <a:pt x="62547" y="49527"/>
                </a:lnTo>
                <a:lnTo>
                  <a:pt x="62547" y="51131"/>
                </a:lnTo>
                <a:lnTo>
                  <a:pt x="62547" y="52735"/>
                </a:lnTo>
                <a:lnTo>
                  <a:pt x="62358" y="53584"/>
                </a:lnTo>
                <a:lnTo>
                  <a:pt x="62264" y="54339"/>
                </a:lnTo>
                <a:lnTo>
                  <a:pt x="61981" y="55093"/>
                </a:lnTo>
                <a:lnTo>
                  <a:pt x="61603" y="55754"/>
                </a:lnTo>
                <a:lnTo>
                  <a:pt x="61792" y="55754"/>
                </a:lnTo>
                <a:lnTo>
                  <a:pt x="61886" y="55565"/>
                </a:lnTo>
                <a:lnTo>
                  <a:pt x="62169" y="55376"/>
                </a:lnTo>
                <a:lnTo>
                  <a:pt x="62264" y="55565"/>
                </a:lnTo>
                <a:lnTo>
                  <a:pt x="62169" y="55754"/>
                </a:lnTo>
                <a:lnTo>
                  <a:pt x="61981" y="56225"/>
                </a:lnTo>
                <a:lnTo>
                  <a:pt x="61792" y="56037"/>
                </a:lnTo>
                <a:lnTo>
                  <a:pt x="61509" y="55754"/>
                </a:lnTo>
                <a:lnTo>
                  <a:pt x="61603" y="55942"/>
                </a:lnTo>
                <a:lnTo>
                  <a:pt x="61509" y="55942"/>
                </a:lnTo>
                <a:lnTo>
                  <a:pt x="61603" y="56037"/>
                </a:lnTo>
                <a:lnTo>
                  <a:pt x="60094" y="56320"/>
                </a:lnTo>
                <a:lnTo>
                  <a:pt x="58773" y="56414"/>
                </a:lnTo>
                <a:lnTo>
                  <a:pt x="57547" y="56508"/>
                </a:lnTo>
                <a:lnTo>
                  <a:pt x="56415" y="56508"/>
                </a:lnTo>
                <a:lnTo>
                  <a:pt x="56698" y="56320"/>
                </a:lnTo>
                <a:lnTo>
                  <a:pt x="56698" y="56320"/>
                </a:lnTo>
                <a:lnTo>
                  <a:pt x="56037" y="56508"/>
                </a:lnTo>
                <a:lnTo>
                  <a:pt x="54811" y="56886"/>
                </a:lnTo>
                <a:lnTo>
                  <a:pt x="53679" y="57074"/>
                </a:lnTo>
                <a:lnTo>
                  <a:pt x="53868" y="56791"/>
                </a:lnTo>
                <a:lnTo>
                  <a:pt x="54245" y="56697"/>
                </a:lnTo>
                <a:lnTo>
                  <a:pt x="53019" y="56886"/>
                </a:lnTo>
                <a:lnTo>
                  <a:pt x="51698" y="56980"/>
                </a:lnTo>
                <a:lnTo>
                  <a:pt x="50943" y="57074"/>
                </a:lnTo>
                <a:lnTo>
                  <a:pt x="51132" y="57169"/>
                </a:lnTo>
                <a:lnTo>
                  <a:pt x="48962" y="57452"/>
                </a:lnTo>
                <a:lnTo>
                  <a:pt x="48962" y="57357"/>
                </a:lnTo>
                <a:lnTo>
                  <a:pt x="48019" y="57452"/>
                </a:lnTo>
                <a:lnTo>
                  <a:pt x="47641" y="57452"/>
                </a:lnTo>
                <a:lnTo>
                  <a:pt x="46604" y="57546"/>
                </a:lnTo>
                <a:lnTo>
                  <a:pt x="44717" y="57546"/>
                </a:lnTo>
                <a:lnTo>
                  <a:pt x="44339" y="57452"/>
                </a:lnTo>
                <a:lnTo>
                  <a:pt x="45000" y="57263"/>
                </a:lnTo>
                <a:lnTo>
                  <a:pt x="40000" y="57829"/>
                </a:lnTo>
                <a:lnTo>
                  <a:pt x="38019" y="58206"/>
                </a:lnTo>
                <a:lnTo>
                  <a:pt x="37547" y="58018"/>
                </a:lnTo>
                <a:lnTo>
                  <a:pt x="37075" y="58018"/>
                </a:lnTo>
                <a:lnTo>
                  <a:pt x="36698" y="58112"/>
                </a:lnTo>
                <a:lnTo>
                  <a:pt x="36415" y="58301"/>
                </a:lnTo>
                <a:lnTo>
                  <a:pt x="36038" y="58301"/>
                </a:lnTo>
                <a:lnTo>
                  <a:pt x="36038" y="58395"/>
                </a:lnTo>
                <a:lnTo>
                  <a:pt x="36321" y="58395"/>
                </a:lnTo>
                <a:lnTo>
                  <a:pt x="36132" y="58678"/>
                </a:lnTo>
                <a:lnTo>
                  <a:pt x="37075" y="58678"/>
                </a:lnTo>
                <a:lnTo>
                  <a:pt x="37830" y="58584"/>
                </a:lnTo>
                <a:lnTo>
                  <a:pt x="38585" y="58489"/>
                </a:lnTo>
                <a:lnTo>
                  <a:pt x="39434" y="58489"/>
                </a:lnTo>
                <a:lnTo>
                  <a:pt x="38585" y="58867"/>
                </a:lnTo>
                <a:lnTo>
                  <a:pt x="37358" y="59244"/>
                </a:lnTo>
                <a:lnTo>
                  <a:pt x="36792" y="59339"/>
                </a:lnTo>
                <a:lnTo>
                  <a:pt x="36226" y="59339"/>
                </a:lnTo>
                <a:lnTo>
                  <a:pt x="35755" y="59244"/>
                </a:lnTo>
                <a:lnTo>
                  <a:pt x="35566" y="59056"/>
                </a:lnTo>
                <a:lnTo>
                  <a:pt x="35472" y="58867"/>
                </a:lnTo>
                <a:lnTo>
                  <a:pt x="36509" y="58772"/>
                </a:lnTo>
                <a:lnTo>
                  <a:pt x="35377" y="58678"/>
                </a:lnTo>
                <a:lnTo>
                  <a:pt x="34151" y="58772"/>
                </a:lnTo>
                <a:lnTo>
                  <a:pt x="34057" y="58772"/>
                </a:lnTo>
                <a:lnTo>
                  <a:pt x="33208" y="58961"/>
                </a:lnTo>
                <a:lnTo>
                  <a:pt x="32264" y="59056"/>
                </a:lnTo>
                <a:lnTo>
                  <a:pt x="32264" y="59056"/>
                </a:lnTo>
                <a:lnTo>
                  <a:pt x="33113" y="58867"/>
                </a:lnTo>
                <a:lnTo>
                  <a:pt x="31887" y="58489"/>
                </a:lnTo>
                <a:lnTo>
                  <a:pt x="31132" y="58395"/>
                </a:lnTo>
                <a:lnTo>
                  <a:pt x="31038" y="58301"/>
                </a:lnTo>
                <a:lnTo>
                  <a:pt x="31132" y="58301"/>
                </a:lnTo>
                <a:lnTo>
                  <a:pt x="31509" y="58206"/>
                </a:lnTo>
                <a:lnTo>
                  <a:pt x="30660" y="58206"/>
                </a:lnTo>
                <a:lnTo>
                  <a:pt x="30283" y="58301"/>
                </a:lnTo>
                <a:lnTo>
                  <a:pt x="29906" y="58489"/>
                </a:lnTo>
                <a:lnTo>
                  <a:pt x="29151" y="58678"/>
                </a:lnTo>
                <a:lnTo>
                  <a:pt x="29340" y="58584"/>
                </a:lnTo>
                <a:lnTo>
                  <a:pt x="29434" y="58395"/>
                </a:lnTo>
                <a:lnTo>
                  <a:pt x="29434" y="58395"/>
                </a:lnTo>
                <a:lnTo>
                  <a:pt x="28585" y="58489"/>
                </a:lnTo>
                <a:lnTo>
                  <a:pt x="28491" y="58584"/>
                </a:lnTo>
                <a:lnTo>
                  <a:pt x="28396" y="58678"/>
                </a:lnTo>
                <a:lnTo>
                  <a:pt x="27736" y="58867"/>
                </a:lnTo>
                <a:lnTo>
                  <a:pt x="25660" y="59150"/>
                </a:lnTo>
                <a:lnTo>
                  <a:pt x="22170" y="59622"/>
                </a:lnTo>
                <a:lnTo>
                  <a:pt x="22359" y="59527"/>
                </a:lnTo>
                <a:lnTo>
                  <a:pt x="22359" y="59433"/>
                </a:lnTo>
                <a:lnTo>
                  <a:pt x="22264" y="59433"/>
                </a:lnTo>
                <a:lnTo>
                  <a:pt x="22453" y="59244"/>
                </a:lnTo>
                <a:lnTo>
                  <a:pt x="22453" y="59056"/>
                </a:lnTo>
                <a:lnTo>
                  <a:pt x="21132" y="59339"/>
                </a:lnTo>
                <a:lnTo>
                  <a:pt x="19246" y="59716"/>
                </a:lnTo>
                <a:lnTo>
                  <a:pt x="18208" y="59810"/>
                </a:lnTo>
                <a:lnTo>
                  <a:pt x="17264" y="59905"/>
                </a:lnTo>
                <a:lnTo>
                  <a:pt x="16415" y="59905"/>
                </a:lnTo>
                <a:lnTo>
                  <a:pt x="15849" y="59810"/>
                </a:lnTo>
                <a:lnTo>
                  <a:pt x="14246" y="59810"/>
                </a:lnTo>
                <a:lnTo>
                  <a:pt x="11981" y="59999"/>
                </a:lnTo>
                <a:lnTo>
                  <a:pt x="11981" y="59999"/>
                </a:lnTo>
                <a:lnTo>
                  <a:pt x="12359" y="59905"/>
                </a:lnTo>
                <a:lnTo>
                  <a:pt x="12736" y="59716"/>
                </a:lnTo>
                <a:lnTo>
                  <a:pt x="11415" y="59905"/>
                </a:lnTo>
                <a:lnTo>
                  <a:pt x="10000" y="60093"/>
                </a:lnTo>
                <a:lnTo>
                  <a:pt x="7076" y="60188"/>
                </a:lnTo>
                <a:lnTo>
                  <a:pt x="4151" y="60376"/>
                </a:lnTo>
                <a:lnTo>
                  <a:pt x="2831" y="60471"/>
                </a:lnTo>
                <a:lnTo>
                  <a:pt x="1604" y="60659"/>
                </a:lnTo>
                <a:lnTo>
                  <a:pt x="1227" y="59244"/>
                </a:lnTo>
                <a:lnTo>
                  <a:pt x="1038" y="57735"/>
                </a:lnTo>
                <a:lnTo>
                  <a:pt x="850" y="56131"/>
                </a:lnTo>
                <a:lnTo>
                  <a:pt x="755" y="54433"/>
                </a:lnTo>
                <a:lnTo>
                  <a:pt x="755" y="52735"/>
                </a:lnTo>
                <a:lnTo>
                  <a:pt x="755" y="50942"/>
                </a:lnTo>
                <a:lnTo>
                  <a:pt x="1038" y="47263"/>
                </a:lnTo>
                <a:lnTo>
                  <a:pt x="1321" y="43678"/>
                </a:lnTo>
                <a:lnTo>
                  <a:pt x="1699" y="39999"/>
                </a:lnTo>
                <a:lnTo>
                  <a:pt x="2453" y="33301"/>
                </a:lnTo>
                <a:lnTo>
                  <a:pt x="2548" y="33962"/>
                </a:lnTo>
                <a:lnTo>
                  <a:pt x="2642" y="34622"/>
                </a:lnTo>
                <a:lnTo>
                  <a:pt x="2642" y="33018"/>
                </a:lnTo>
                <a:lnTo>
                  <a:pt x="2551" y="32287"/>
                </a:lnTo>
                <a:lnTo>
                  <a:pt x="2642" y="30000"/>
                </a:lnTo>
                <a:lnTo>
                  <a:pt x="2453" y="30377"/>
                </a:lnTo>
                <a:lnTo>
                  <a:pt x="2453" y="29245"/>
                </a:lnTo>
                <a:lnTo>
                  <a:pt x="2453" y="27830"/>
                </a:lnTo>
                <a:lnTo>
                  <a:pt x="2642" y="28301"/>
                </a:lnTo>
                <a:lnTo>
                  <a:pt x="2736" y="28018"/>
                </a:lnTo>
                <a:lnTo>
                  <a:pt x="2831" y="28018"/>
                </a:lnTo>
                <a:lnTo>
                  <a:pt x="2925" y="28207"/>
                </a:lnTo>
                <a:lnTo>
                  <a:pt x="3019" y="26415"/>
                </a:lnTo>
                <a:lnTo>
                  <a:pt x="3019" y="24811"/>
                </a:lnTo>
                <a:lnTo>
                  <a:pt x="3019" y="23113"/>
                </a:lnTo>
                <a:lnTo>
                  <a:pt x="3019" y="22170"/>
                </a:lnTo>
                <a:lnTo>
                  <a:pt x="3208" y="21320"/>
                </a:lnTo>
                <a:lnTo>
                  <a:pt x="3302" y="19528"/>
                </a:lnTo>
                <a:lnTo>
                  <a:pt x="3302" y="17641"/>
                </a:lnTo>
                <a:lnTo>
                  <a:pt x="3302" y="16887"/>
                </a:lnTo>
                <a:lnTo>
                  <a:pt x="3208" y="16321"/>
                </a:lnTo>
                <a:lnTo>
                  <a:pt x="3397" y="16415"/>
                </a:lnTo>
                <a:lnTo>
                  <a:pt x="3585" y="11981"/>
                </a:lnTo>
                <a:lnTo>
                  <a:pt x="3680" y="11415"/>
                </a:lnTo>
                <a:lnTo>
                  <a:pt x="3680" y="11698"/>
                </a:lnTo>
                <a:lnTo>
                  <a:pt x="3774" y="11132"/>
                </a:lnTo>
                <a:lnTo>
                  <a:pt x="3868" y="10660"/>
                </a:lnTo>
                <a:lnTo>
                  <a:pt x="3774" y="10094"/>
                </a:lnTo>
                <a:lnTo>
                  <a:pt x="3680" y="9623"/>
                </a:lnTo>
                <a:lnTo>
                  <a:pt x="3774" y="9434"/>
                </a:lnTo>
                <a:lnTo>
                  <a:pt x="3868" y="9245"/>
                </a:lnTo>
                <a:lnTo>
                  <a:pt x="4057" y="8491"/>
                </a:lnTo>
                <a:lnTo>
                  <a:pt x="4340" y="6321"/>
                </a:lnTo>
                <a:lnTo>
                  <a:pt x="4623" y="2264"/>
                </a:lnTo>
                <a:lnTo>
                  <a:pt x="3491" y="7170"/>
                </a:lnTo>
                <a:lnTo>
                  <a:pt x="2925" y="9906"/>
                </a:lnTo>
                <a:lnTo>
                  <a:pt x="2359" y="12736"/>
                </a:lnTo>
                <a:lnTo>
                  <a:pt x="1982" y="15377"/>
                </a:lnTo>
                <a:lnTo>
                  <a:pt x="1699" y="17830"/>
                </a:lnTo>
                <a:lnTo>
                  <a:pt x="1510" y="19905"/>
                </a:lnTo>
                <a:lnTo>
                  <a:pt x="1604" y="20754"/>
                </a:lnTo>
                <a:lnTo>
                  <a:pt x="1699" y="21509"/>
                </a:lnTo>
                <a:lnTo>
                  <a:pt x="1321" y="22453"/>
                </a:lnTo>
                <a:lnTo>
                  <a:pt x="1133" y="23585"/>
                </a:lnTo>
                <a:lnTo>
                  <a:pt x="1038" y="24905"/>
                </a:lnTo>
                <a:lnTo>
                  <a:pt x="1038" y="26226"/>
                </a:lnTo>
                <a:lnTo>
                  <a:pt x="1038" y="28962"/>
                </a:lnTo>
                <a:lnTo>
                  <a:pt x="1038" y="31415"/>
                </a:lnTo>
                <a:lnTo>
                  <a:pt x="661" y="40188"/>
                </a:lnTo>
                <a:lnTo>
                  <a:pt x="472" y="44999"/>
                </a:lnTo>
                <a:lnTo>
                  <a:pt x="378" y="49622"/>
                </a:lnTo>
                <a:lnTo>
                  <a:pt x="472" y="51603"/>
                </a:lnTo>
                <a:lnTo>
                  <a:pt x="378" y="53961"/>
                </a:lnTo>
                <a:lnTo>
                  <a:pt x="189" y="53301"/>
                </a:lnTo>
                <a:lnTo>
                  <a:pt x="95" y="52641"/>
                </a:lnTo>
                <a:lnTo>
                  <a:pt x="189" y="53867"/>
                </a:lnTo>
                <a:lnTo>
                  <a:pt x="189" y="55093"/>
                </a:lnTo>
                <a:lnTo>
                  <a:pt x="378" y="55188"/>
                </a:lnTo>
                <a:lnTo>
                  <a:pt x="284" y="56508"/>
                </a:lnTo>
                <a:lnTo>
                  <a:pt x="95" y="54905"/>
                </a:lnTo>
                <a:lnTo>
                  <a:pt x="1" y="58489"/>
                </a:lnTo>
                <a:lnTo>
                  <a:pt x="1" y="62357"/>
                </a:lnTo>
                <a:lnTo>
                  <a:pt x="6038" y="61886"/>
                </a:lnTo>
                <a:lnTo>
                  <a:pt x="8963" y="61697"/>
                </a:lnTo>
                <a:lnTo>
                  <a:pt x="11698" y="61603"/>
                </a:lnTo>
                <a:lnTo>
                  <a:pt x="11698" y="61414"/>
                </a:lnTo>
                <a:lnTo>
                  <a:pt x="11887" y="61225"/>
                </a:lnTo>
                <a:lnTo>
                  <a:pt x="12264" y="61225"/>
                </a:lnTo>
                <a:lnTo>
                  <a:pt x="12548" y="61320"/>
                </a:lnTo>
                <a:lnTo>
                  <a:pt x="12736" y="61414"/>
                </a:lnTo>
                <a:lnTo>
                  <a:pt x="12642" y="61320"/>
                </a:lnTo>
                <a:lnTo>
                  <a:pt x="13302" y="61508"/>
                </a:lnTo>
                <a:lnTo>
                  <a:pt x="13302" y="61508"/>
                </a:lnTo>
                <a:lnTo>
                  <a:pt x="12736" y="61414"/>
                </a:lnTo>
                <a:lnTo>
                  <a:pt x="13019" y="61508"/>
                </a:lnTo>
                <a:lnTo>
                  <a:pt x="12736" y="61603"/>
                </a:lnTo>
                <a:lnTo>
                  <a:pt x="12831" y="61697"/>
                </a:lnTo>
                <a:lnTo>
                  <a:pt x="14246" y="61508"/>
                </a:lnTo>
                <a:lnTo>
                  <a:pt x="13491" y="61508"/>
                </a:lnTo>
                <a:lnTo>
                  <a:pt x="14717" y="61225"/>
                </a:lnTo>
                <a:lnTo>
                  <a:pt x="16038" y="61131"/>
                </a:lnTo>
                <a:lnTo>
                  <a:pt x="18962" y="61131"/>
                </a:lnTo>
                <a:lnTo>
                  <a:pt x="19151" y="61225"/>
                </a:lnTo>
                <a:lnTo>
                  <a:pt x="19623" y="61320"/>
                </a:lnTo>
                <a:lnTo>
                  <a:pt x="21227" y="61320"/>
                </a:lnTo>
                <a:lnTo>
                  <a:pt x="23302" y="61225"/>
                </a:lnTo>
                <a:lnTo>
                  <a:pt x="24245" y="61131"/>
                </a:lnTo>
                <a:lnTo>
                  <a:pt x="25094" y="60942"/>
                </a:lnTo>
                <a:lnTo>
                  <a:pt x="28868" y="60848"/>
                </a:lnTo>
                <a:lnTo>
                  <a:pt x="32642" y="60659"/>
                </a:lnTo>
                <a:lnTo>
                  <a:pt x="36415" y="60376"/>
                </a:lnTo>
                <a:lnTo>
                  <a:pt x="40283" y="60093"/>
                </a:lnTo>
                <a:lnTo>
                  <a:pt x="47830" y="59339"/>
                </a:lnTo>
                <a:lnTo>
                  <a:pt x="55377" y="58678"/>
                </a:lnTo>
                <a:lnTo>
                  <a:pt x="61037" y="58678"/>
                </a:lnTo>
                <a:lnTo>
                  <a:pt x="62264" y="58584"/>
                </a:lnTo>
                <a:lnTo>
                  <a:pt x="63207" y="58395"/>
                </a:lnTo>
                <a:lnTo>
                  <a:pt x="63490" y="58206"/>
                </a:lnTo>
                <a:lnTo>
                  <a:pt x="63773" y="58018"/>
                </a:lnTo>
                <a:lnTo>
                  <a:pt x="63962" y="57735"/>
                </a:lnTo>
                <a:lnTo>
                  <a:pt x="64150" y="57357"/>
                </a:lnTo>
                <a:lnTo>
                  <a:pt x="64339" y="56225"/>
                </a:lnTo>
                <a:lnTo>
                  <a:pt x="64528" y="54716"/>
                </a:lnTo>
                <a:lnTo>
                  <a:pt x="64528" y="53018"/>
                </a:lnTo>
                <a:lnTo>
                  <a:pt x="64622" y="49810"/>
                </a:lnTo>
                <a:lnTo>
                  <a:pt x="64622" y="47546"/>
                </a:lnTo>
                <a:lnTo>
                  <a:pt x="64905" y="40848"/>
                </a:lnTo>
                <a:lnTo>
                  <a:pt x="64999" y="36320"/>
                </a:lnTo>
                <a:lnTo>
                  <a:pt x="65094" y="33301"/>
                </a:lnTo>
                <a:lnTo>
                  <a:pt x="65188" y="33396"/>
                </a:lnTo>
                <a:lnTo>
                  <a:pt x="65188" y="31603"/>
                </a:lnTo>
                <a:lnTo>
                  <a:pt x="65188" y="29811"/>
                </a:lnTo>
                <a:lnTo>
                  <a:pt x="65094" y="30660"/>
                </a:lnTo>
                <a:lnTo>
                  <a:pt x="64905" y="28301"/>
                </a:lnTo>
                <a:lnTo>
                  <a:pt x="64811" y="25849"/>
                </a:lnTo>
                <a:lnTo>
                  <a:pt x="64716" y="23302"/>
                </a:lnTo>
                <a:lnTo>
                  <a:pt x="64622" y="20849"/>
                </a:lnTo>
                <a:lnTo>
                  <a:pt x="64811" y="22075"/>
                </a:lnTo>
                <a:lnTo>
                  <a:pt x="64811" y="20754"/>
                </a:lnTo>
                <a:lnTo>
                  <a:pt x="64811" y="18962"/>
                </a:lnTo>
                <a:lnTo>
                  <a:pt x="64811" y="18868"/>
                </a:lnTo>
                <a:lnTo>
                  <a:pt x="64716" y="17358"/>
                </a:lnTo>
                <a:lnTo>
                  <a:pt x="64811" y="18113"/>
                </a:lnTo>
                <a:lnTo>
                  <a:pt x="64999" y="16981"/>
                </a:lnTo>
                <a:lnTo>
                  <a:pt x="64905" y="15755"/>
                </a:lnTo>
                <a:lnTo>
                  <a:pt x="64811" y="14528"/>
                </a:lnTo>
                <a:lnTo>
                  <a:pt x="64716" y="13396"/>
                </a:lnTo>
                <a:lnTo>
                  <a:pt x="64622" y="13679"/>
                </a:lnTo>
                <a:lnTo>
                  <a:pt x="64551" y="13679"/>
                </a:lnTo>
                <a:lnTo>
                  <a:pt x="64622" y="13962"/>
                </a:lnTo>
                <a:lnTo>
                  <a:pt x="64716" y="15000"/>
                </a:lnTo>
                <a:lnTo>
                  <a:pt x="64528" y="14623"/>
                </a:lnTo>
                <a:lnTo>
                  <a:pt x="64528" y="15094"/>
                </a:lnTo>
                <a:lnTo>
                  <a:pt x="64339" y="12736"/>
                </a:lnTo>
                <a:lnTo>
                  <a:pt x="64150" y="11698"/>
                </a:lnTo>
                <a:lnTo>
                  <a:pt x="64056" y="11604"/>
                </a:lnTo>
                <a:lnTo>
                  <a:pt x="64056" y="11226"/>
                </a:lnTo>
                <a:lnTo>
                  <a:pt x="64245" y="10566"/>
                </a:lnTo>
                <a:lnTo>
                  <a:pt x="64245" y="9811"/>
                </a:lnTo>
                <a:lnTo>
                  <a:pt x="64245" y="9560"/>
                </a:lnTo>
                <a:lnTo>
                  <a:pt x="64433" y="10189"/>
                </a:lnTo>
                <a:lnTo>
                  <a:pt x="64622" y="11604"/>
                </a:lnTo>
                <a:lnTo>
                  <a:pt x="64811" y="13019"/>
                </a:lnTo>
                <a:lnTo>
                  <a:pt x="64905" y="14151"/>
                </a:lnTo>
                <a:lnTo>
                  <a:pt x="64905" y="12830"/>
                </a:lnTo>
                <a:lnTo>
                  <a:pt x="64811" y="11698"/>
                </a:lnTo>
                <a:lnTo>
                  <a:pt x="64528" y="9340"/>
                </a:lnTo>
                <a:lnTo>
                  <a:pt x="64433" y="9528"/>
                </a:lnTo>
                <a:lnTo>
                  <a:pt x="64433" y="9340"/>
                </a:lnTo>
                <a:lnTo>
                  <a:pt x="64245" y="8585"/>
                </a:lnTo>
                <a:lnTo>
                  <a:pt x="64150" y="7264"/>
                </a:lnTo>
                <a:lnTo>
                  <a:pt x="64056" y="9434"/>
                </a:lnTo>
                <a:lnTo>
                  <a:pt x="63773" y="8868"/>
                </a:lnTo>
                <a:lnTo>
                  <a:pt x="63679" y="7925"/>
                </a:lnTo>
                <a:lnTo>
                  <a:pt x="63584" y="6792"/>
                </a:lnTo>
                <a:lnTo>
                  <a:pt x="63490" y="5566"/>
                </a:lnTo>
                <a:lnTo>
                  <a:pt x="63490" y="1227"/>
                </a:lnTo>
                <a:lnTo>
                  <a:pt x="63490" y="661"/>
                </a:lnTo>
                <a:lnTo>
                  <a:pt x="63396" y="566"/>
                </a:lnTo>
                <a:lnTo>
                  <a:pt x="63207" y="378"/>
                </a:lnTo>
                <a:lnTo>
                  <a:pt x="62641" y="189"/>
                </a:lnTo>
                <a:lnTo>
                  <a:pt x="61792" y="95"/>
                </a:lnTo>
                <a:lnTo>
                  <a:pt x="608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1"/>
          <p:cNvSpPr/>
          <p:nvPr/>
        </p:nvSpPr>
        <p:spPr>
          <a:xfrm>
            <a:off x="4045614" y="719848"/>
            <a:ext cx="1052762" cy="922444"/>
          </a:xfrm>
          <a:custGeom>
            <a:avLst/>
            <a:gdLst/>
            <a:ahLst/>
            <a:cxnLst/>
            <a:rect l="l" t="t" r="r" b="b"/>
            <a:pathLst>
              <a:path w="17495" h="15330" extrusionOk="0">
                <a:moveTo>
                  <a:pt x="4648" y="1412"/>
                </a:moveTo>
                <a:lnTo>
                  <a:pt x="4526" y="1485"/>
                </a:lnTo>
                <a:lnTo>
                  <a:pt x="4429" y="1558"/>
                </a:lnTo>
                <a:lnTo>
                  <a:pt x="4258" y="1728"/>
                </a:lnTo>
                <a:lnTo>
                  <a:pt x="4185" y="1825"/>
                </a:lnTo>
                <a:lnTo>
                  <a:pt x="4112" y="1947"/>
                </a:lnTo>
                <a:lnTo>
                  <a:pt x="3869" y="1947"/>
                </a:lnTo>
                <a:lnTo>
                  <a:pt x="3893" y="1898"/>
                </a:lnTo>
                <a:lnTo>
                  <a:pt x="4015" y="1679"/>
                </a:lnTo>
                <a:lnTo>
                  <a:pt x="4088" y="1436"/>
                </a:lnTo>
                <a:lnTo>
                  <a:pt x="4088" y="1412"/>
                </a:lnTo>
                <a:close/>
                <a:moveTo>
                  <a:pt x="4939" y="1412"/>
                </a:moveTo>
                <a:lnTo>
                  <a:pt x="4867" y="1509"/>
                </a:lnTo>
                <a:lnTo>
                  <a:pt x="4818" y="1631"/>
                </a:lnTo>
                <a:lnTo>
                  <a:pt x="4794" y="1752"/>
                </a:lnTo>
                <a:lnTo>
                  <a:pt x="4769" y="1898"/>
                </a:lnTo>
                <a:lnTo>
                  <a:pt x="4769" y="1947"/>
                </a:lnTo>
                <a:lnTo>
                  <a:pt x="4380" y="1947"/>
                </a:lnTo>
                <a:lnTo>
                  <a:pt x="4404" y="1898"/>
                </a:lnTo>
                <a:lnTo>
                  <a:pt x="4526" y="1679"/>
                </a:lnTo>
                <a:lnTo>
                  <a:pt x="4672" y="1436"/>
                </a:lnTo>
                <a:lnTo>
                  <a:pt x="4672" y="1412"/>
                </a:lnTo>
                <a:close/>
                <a:moveTo>
                  <a:pt x="5815" y="1387"/>
                </a:moveTo>
                <a:lnTo>
                  <a:pt x="5645" y="1558"/>
                </a:lnTo>
                <a:lnTo>
                  <a:pt x="5475" y="1704"/>
                </a:lnTo>
                <a:lnTo>
                  <a:pt x="5402" y="1825"/>
                </a:lnTo>
                <a:lnTo>
                  <a:pt x="5304" y="1947"/>
                </a:lnTo>
                <a:lnTo>
                  <a:pt x="5037" y="1947"/>
                </a:lnTo>
                <a:lnTo>
                  <a:pt x="5037" y="1898"/>
                </a:lnTo>
                <a:lnTo>
                  <a:pt x="5061" y="1777"/>
                </a:lnTo>
                <a:lnTo>
                  <a:pt x="5085" y="1631"/>
                </a:lnTo>
                <a:lnTo>
                  <a:pt x="5183" y="1387"/>
                </a:lnTo>
                <a:close/>
                <a:moveTo>
                  <a:pt x="3407" y="1412"/>
                </a:moveTo>
                <a:lnTo>
                  <a:pt x="3285" y="1533"/>
                </a:lnTo>
                <a:lnTo>
                  <a:pt x="3188" y="1679"/>
                </a:lnTo>
                <a:lnTo>
                  <a:pt x="3090" y="1825"/>
                </a:lnTo>
                <a:lnTo>
                  <a:pt x="3042" y="1971"/>
                </a:lnTo>
                <a:lnTo>
                  <a:pt x="2774" y="1971"/>
                </a:lnTo>
                <a:lnTo>
                  <a:pt x="2847" y="1801"/>
                </a:lnTo>
                <a:lnTo>
                  <a:pt x="3042" y="1412"/>
                </a:lnTo>
                <a:close/>
                <a:moveTo>
                  <a:pt x="4039" y="1412"/>
                </a:moveTo>
                <a:lnTo>
                  <a:pt x="3966" y="1509"/>
                </a:lnTo>
                <a:lnTo>
                  <a:pt x="3893" y="1606"/>
                </a:lnTo>
                <a:lnTo>
                  <a:pt x="3747" y="1801"/>
                </a:lnTo>
                <a:lnTo>
                  <a:pt x="3626" y="1947"/>
                </a:lnTo>
                <a:lnTo>
                  <a:pt x="3334" y="1971"/>
                </a:lnTo>
                <a:lnTo>
                  <a:pt x="3455" y="1679"/>
                </a:lnTo>
                <a:lnTo>
                  <a:pt x="3601" y="1412"/>
                </a:lnTo>
                <a:close/>
                <a:moveTo>
                  <a:pt x="2239" y="1412"/>
                </a:moveTo>
                <a:lnTo>
                  <a:pt x="2068" y="1533"/>
                </a:lnTo>
                <a:lnTo>
                  <a:pt x="1947" y="1679"/>
                </a:lnTo>
                <a:lnTo>
                  <a:pt x="1801" y="1825"/>
                </a:lnTo>
                <a:lnTo>
                  <a:pt x="1679" y="1971"/>
                </a:lnTo>
                <a:lnTo>
                  <a:pt x="1509" y="1996"/>
                </a:lnTo>
                <a:lnTo>
                  <a:pt x="1655" y="1704"/>
                </a:lnTo>
                <a:lnTo>
                  <a:pt x="1849" y="1436"/>
                </a:lnTo>
                <a:lnTo>
                  <a:pt x="2166" y="1412"/>
                </a:lnTo>
                <a:close/>
                <a:moveTo>
                  <a:pt x="2896" y="1412"/>
                </a:moveTo>
                <a:lnTo>
                  <a:pt x="2774" y="1558"/>
                </a:lnTo>
                <a:lnTo>
                  <a:pt x="2677" y="1704"/>
                </a:lnTo>
                <a:lnTo>
                  <a:pt x="2579" y="1850"/>
                </a:lnTo>
                <a:lnTo>
                  <a:pt x="2506" y="1996"/>
                </a:lnTo>
                <a:lnTo>
                  <a:pt x="2214" y="1971"/>
                </a:lnTo>
                <a:lnTo>
                  <a:pt x="1995" y="1971"/>
                </a:lnTo>
                <a:lnTo>
                  <a:pt x="2239" y="1679"/>
                </a:lnTo>
                <a:lnTo>
                  <a:pt x="2482" y="1412"/>
                </a:lnTo>
                <a:close/>
                <a:moveTo>
                  <a:pt x="7056" y="1387"/>
                </a:moveTo>
                <a:lnTo>
                  <a:pt x="6935" y="1558"/>
                </a:lnTo>
                <a:lnTo>
                  <a:pt x="6667" y="1898"/>
                </a:lnTo>
                <a:lnTo>
                  <a:pt x="6594" y="1996"/>
                </a:lnTo>
                <a:lnTo>
                  <a:pt x="6278" y="1971"/>
                </a:lnTo>
                <a:lnTo>
                  <a:pt x="6302" y="1898"/>
                </a:lnTo>
                <a:lnTo>
                  <a:pt x="6594" y="1436"/>
                </a:lnTo>
                <a:lnTo>
                  <a:pt x="6570" y="1412"/>
                </a:lnTo>
                <a:lnTo>
                  <a:pt x="6545" y="1412"/>
                </a:lnTo>
                <a:lnTo>
                  <a:pt x="6351" y="1582"/>
                </a:lnTo>
                <a:lnTo>
                  <a:pt x="6156" y="1777"/>
                </a:lnTo>
                <a:lnTo>
                  <a:pt x="6083" y="1874"/>
                </a:lnTo>
                <a:lnTo>
                  <a:pt x="6010" y="1971"/>
                </a:lnTo>
                <a:lnTo>
                  <a:pt x="5596" y="1971"/>
                </a:lnTo>
                <a:lnTo>
                  <a:pt x="5694" y="1801"/>
                </a:lnTo>
                <a:lnTo>
                  <a:pt x="5840" y="1606"/>
                </a:lnTo>
                <a:lnTo>
                  <a:pt x="5986" y="1387"/>
                </a:lnTo>
                <a:close/>
                <a:moveTo>
                  <a:pt x="7665" y="1387"/>
                </a:moveTo>
                <a:lnTo>
                  <a:pt x="7519" y="1509"/>
                </a:lnTo>
                <a:lnTo>
                  <a:pt x="7373" y="1655"/>
                </a:lnTo>
                <a:lnTo>
                  <a:pt x="7251" y="1825"/>
                </a:lnTo>
                <a:lnTo>
                  <a:pt x="7154" y="1996"/>
                </a:lnTo>
                <a:lnTo>
                  <a:pt x="6910" y="1996"/>
                </a:lnTo>
                <a:lnTo>
                  <a:pt x="7056" y="1777"/>
                </a:lnTo>
                <a:lnTo>
                  <a:pt x="7348" y="1387"/>
                </a:lnTo>
                <a:close/>
                <a:moveTo>
                  <a:pt x="15135" y="1412"/>
                </a:moveTo>
                <a:lnTo>
                  <a:pt x="15281" y="1436"/>
                </a:lnTo>
                <a:lnTo>
                  <a:pt x="15524" y="1436"/>
                </a:lnTo>
                <a:lnTo>
                  <a:pt x="15475" y="1509"/>
                </a:lnTo>
                <a:lnTo>
                  <a:pt x="15232" y="1728"/>
                </a:lnTo>
                <a:lnTo>
                  <a:pt x="15135" y="1874"/>
                </a:lnTo>
                <a:lnTo>
                  <a:pt x="15037" y="1996"/>
                </a:lnTo>
                <a:lnTo>
                  <a:pt x="14697" y="1996"/>
                </a:lnTo>
                <a:lnTo>
                  <a:pt x="14794" y="1898"/>
                </a:lnTo>
                <a:lnTo>
                  <a:pt x="14989" y="1655"/>
                </a:lnTo>
                <a:lnTo>
                  <a:pt x="15135" y="1412"/>
                </a:lnTo>
                <a:close/>
                <a:moveTo>
                  <a:pt x="15865" y="1436"/>
                </a:moveTo>
                <a:lnTo>
                  <a:pt x="16254" y="1460"/>
                </a:lnTo>
                <a:lnTo>
                  <a:pt x="16278" y="1460"/>
                </a:lnTo>
                <a:lnTo>
                  <a:pt x="16157" y="1606"/>
                </a:lnTo>
                <a:lnTo>
                  <a:pt x="16035" y="1801"/>
                </a:lnTo>
                <a:lnTo>
                  <a:pt x="15913" y="1996"/>
                </a:lnTo>
                <a:lnTo>
                  <a:pt x="15427" y="1996"/>
                </a:lnTo>
                <a:lnTo>
                  <a:pt x="15646" y="1728"/>
                </a:lnTo>
                <a:lnTo>
                  <a:pt x="15865" y="1436"/>
                </a:lnTo>
                <a:close/>
                <a:moveTo>
                  <a:pt x="8176" y="1387"/>
                </a:moveTo>
                <a:lnTo>
                  <a:pt x="8030" y="1533"/>
                </a:lnTo>
                <a:lnTo>
                  <a:pt x="7884" y="1679"/>
                </a:lnTo>
                <a:lnTo>
                  <a:pt x="7665" y="2020"/>
                </a:lnTo>
                <a:lnTo>
                  <a:pt x="7494" y="2020"/>
                </a:lnTo>
                <a:lnTo>
                  <a:pt x="7640" y="1704"/>
                </a:lnTo>
                <a:lnTo>
                  <a:pt x="7786" y="1387"/>
                </a:lnTo>
                <a:close/>
                <a:moveTo>
                  <a:pt x="8687" y="1387"/>
                </a:moveTo>
                <a:lnTo>
                  <a:pt x="8638" y="1436"/>
                </a:lnTo>
                <a:lnTo>
                  <a:pt x="8419" y="1679"/>
                </a:lnTo>
                <a:lnTo>
                  <a:pt x="8322" y="1825"/>
                </a:lnTo>
                <a:lnTo>
                  <a:pt x="8224" y="1971"/>
                </a:lnTo>
                <a:lnTo>
                  <a:pt x="8224" y="2020"/>
                </a:lnTo>
                <a:lnTo>
                  <a:pt x="8005" y="2020"/>
                </a:lnTo>
                <a:lnTo>
                  <a:pt x="8200" y="1704"/>
                </a:lnTo>
                <a:lnTo>
                  <a:pt x="8273" y="1558"/>
                </a:lnTo>
                <a:lnTo>
                  <a:pt x="8346" y="1387"/>
                </a:lnTo>
                <a:close/>
                <a:moveTo>
                  <a:pt x="9441" y="1387"/>
                </a:moveTo>
                <a:lnTo>
                  <a:pt x="9271" y="1558"/>
                </a:lnTo>
                <a:lnTo>
                  <a:pt x="9125" y="1752"/>
                </a:lnTo>
                <a:lnTo>
                  <a:pt x="9027" y="1874"/>
                </a:lnTo>
                <a:lnTo>
                  <a:pt x="8930" y="2020"/>
                </a:lnTo>
                <a:lnTo>
                  <a:pt x="8468" y="2020"/>
                </a:lnTo>
                <a:lnTo>
                  <a:pt x="8565" y="1923"/>
                </a:lnTo>
                <a:lnTo>
                  <a:pt x="8833" y="1631"/>
                </a:lnTo>
                <a:lnTo>
                  <a:pt x="8954" y="1509"/>
                </a:lnTo>
                <a:lnTo>
                  <a:pt x="9076" y="1387"/>
                </a:lnTo>
                <a:close/>
                <a:moveTo>
                  <a:pt x="10220" y="1363"/>
                </a:moveTo>
                <a:lnTo>
                  <a:pt x="10074" y="1436"/>
                </a:lnTo>
                <a:lnTo>
                  <a:pt x="9952" y="1558"/>
                </a:lnTo>
                <a:lnTo>
                  <a:pt x="9757" y="1801"/>
                </a:lnTo>
                <a:lnTo>
                  <a:pt x="9587" y="2020"/>
                </a:lnTo>
                <a:lnTo>
                  <a:pt x="9271" y="2020"/>
                </a:lnTo>
                <a:lnTo>
                  <a:pt x="9368" y="1874"/>
                </a:lnTo>
                <a:lnTo>
                  <a:pt x="9514" y="1631"/>
                </a:lnTo>
                <a:lnTo>
                  <a:pt x="9587" y="1509"/>
                </a:lnTo>
                <a:lnTo>
                  <a:pt x="9636" y="1387"/>
                </a:lnTo>
                <a:lnTo>
                  <a:pt x="10220" y="1363"/>
                </a:lnTo>
                <a:close/>
                <a:moveTo>
                  <a:pt x="11436" y="1339"/>
                </a:moveTo>
                <a:lnTo>
                  <a:pt x="11290" y="1558"/>
                </a:lnTo>
                <a:lnTo>
                  <a:pt x="11120" y="1777"/>
                </a:lnTo>
                <a:lnTo>
                  <a:pt x="11047" y="1898"/>
                </a:lnTo>
                <a:lnTo>
                  <a:pt x="10998" y="2020"/>
                </a:lnTo>
                <a:lnTo>
                  <a:pt x="10609" y="2020"/>
                </a:lnTo>
                <a:lnTo>
                  <a:pt x="10755" y="1874"/>
                </a:lnTo>
                <a:lnTo>
                  <a:pt x="10877" y="1728"/>
                </a:lnTo>
                <a:lnTo>
                  <a:pt x="10950" y="1582"/>
                </a:lnTo>
                <a:lnTo>
                  <a:pt x="11023" y="1412"/>
                </a:lnTo>
                <a:lnTo>
                  <a:pt x="10998" y="1363"/>
                </a:lnTo>
                <a:lnTo>
                  <a:pt x="10950" y="1363"/>
                </a:lnTo>
                <a:lnTo>
                  <a:pt x="10585" y="1679"/>
                </a:lnTo>
                <a:lnTo>
                  <a:pt x="10244" y="2020"/>
                </a:lnTo>
                <a:lnTo>
                  <a:pt x="9830" y="2020"/>
                </a:lnTo>
                <a:lnTo>
                  <a:pt x="9952" y="1850"/>
                </a:lnTo>
                <a:lnTo>
                  <a:pt x="10074" y="1704"/>
                </a:lnTo>
                <a:lnTo>
                  <a:pt x="10195" y="1533"/>
                </a:lnTo>
                <a:lnTo>
                  <a:pt x="10317" y="1363"/>
                </a:lnTo>
                <a:lnTo>
                  <a:pt x="11436" y="1339"/>
                </a:lnTo>
                <a:close/>
                <a:moveTo>
                  <a:pt x="11996" y="1339"/>
                </a:moveTo>
                <a:lnTo>
                  <a:pt x="11874" y="1485"/>
                </a:lnTo>
                <a:lnTo>
                  <a:pt x="11777" y="1655"/>
                </a:lnTo>
                <a:lnTo>
                  <a:pt x="11704" y="1850"/>
                </a:lnTo>
                <a:lnTo>
                  <a:pt x="11680" y="2020"/>
                </a:lnTo>
                <a:lnTo>
                  <a:pt x="11290" y="2020"/>
                </a:lnTo>
                <a:lnTo>
                  <a:pt x="11388" y="1850"/>
                </a:lnTo>
                <a:lnTo>
                  <a:pt x="11485" y="1679"/>
                </a:lnTo>
                <a:lnTo>
                  <a:pt x="11558" y="1509"/>
                </a:lnTo>
                <a:lnTo>
                  <a:pt x="11631" y="1339"/>
                </a:lnTo>
                <a:close/>
                <a:moveTo>
                  <a:pt x="12993" y="1314"/>
                </a:moveTo>
                <a:lnTo>
                  <a:pt x="12823" y="1485"/>
                </a:lnTo>
                <a:lnTo>
                  <a:pt x="12653" y="1655"/>
                </a:lnTo>
                <a:lnTo>
                  <a:pt x="12507" y="1801"/>
                </a:lnTo>
                <a:lnTo>
                  <a:pt x="12434" y="1898"/>
                </a:lnTo>
                <a:lnTo>
                  <a:pt x="12385" y="2020"/>
                </a:lnTo>
                <a:lnTo>
                  <a:pt x="11972" y="2020"/>
                </a:lnTo>
                <a:lnTo>
                  <a:pt x="12045" y="1801"/>
                </a:lnTo>
                <a:lnTo>
                  <a:pt x="12166" y="1582"/>
                </a:lnTo>
                <a:lnTo>
                  <a:pt x="12312" y="1314"/>
                </a:lnTo>
                <a:close/>
                <a:moveTo>
                  <a:pt x="13115" y="1314"/>
                </a:moveTo>
                <a:lnTo>
                  <a:pt x="13602" y="1339"/>
                </a:lnTo>
                <a:lnTo>
                  <a:pt x="13407" y="1582"/>
                </a:lnTo>
                <a:lnTo>
                  <a:pt x="13261" y="1777"/>
                </a:lnTo>
                <a:lnTo>
                  <a:pt x="13188" y="1898"/>
                </a:lnTo>
                <a:lnTo>
                  <a:pt x="13139" y="2020"/>
                </a:lnTo>
                <a:lnTo>
                  <a:pt x="12677" y="2020"/>
                </a:lnTo>
                <a:lnTo>
                  <a:pt x="12775" y="1825"/>
                </a:lnTo>
                <a:lnTo>
                  <a:pt x="13115" y="1314"/>
                </a:lnTo>
                <a:close/>
                <a:moveTo>
                  <a:pt x="13796" y="1339"/>
                </a:moveTo>
                <a:lnTo>
                  <a:pt x="14137" y="1363"/>
                </a:lnTo>
                <a:lnTo>
                  <a:pt x="13894" y="1631"/>
                </a:lnTo>
                <a:lnTo>
                  <a:pt x="13748" y="1801"/>
                </a:lnTo>
                <a:lnTo>
                  <a:pt x="13699" y="1898"/>
                </a:lnTo>
                <a:lnTo>
                  <a:pt x="13675" y="2020"/>
                </a:lnTo>
                <a:lnTo>
                  <a:pt x="13431" y="2020"/>
                </a:lnTo>
                <a:lnTo>
                  <a:pt x="13553" y="1752"/>
                </a:lnTo>
                <a:lnTo>
                  <a:pt x="13796" y="1339"/>
                </a:lnTo>
                <a:close/>
                <a:moveTo>
                  <a:pt x="14259" y="1387"/>
                </a:moveTo>
                <a:lnTo>
                  <a:pt x="15013" y="1412"/>
                </a:lnTo>
                <a:lnTo>
                  <a:pt x="14794" y="1606"/>
                </a:lnTo>
                <a:lnTo>
                  <a:pt x="14599" y="1801"/>
                </a:lnTo>
                <a:lnTo>
                  <a:pt x="14502" y="1898"/>
                </a:lnTo>
                <a:lnTo>
                  <a:pt x="14405" y="2020"/>
                </a:lnTo>
                <a:lnTo>
                  <a:pt x="13918" y="2020"/>
                </a:lnTo>
                <a:lnTo>
                  <a:pt x="14015" y="1850"/>
                </a:lnTo>
                <a:lnTo>
                  <a:pt x="14088" y="1704"/>
                </a:lnTo>
                <a:lnTo>
                  <a:pt x="14259" y="1387"/>
                </a:lnTo>
                <a:close/>
                <a:moveTo>
                  <a:pt x="16643" y="1412"/>
                </a:moveTo>
                <a:lnTo>
                  <a:pt x="16789" y="1436"/>
                </a:lnTo>
                <a:lnTo>
                  <a:pt x="16838" y="1460"/>
                </a:lnTo>
                <a:lnTo>
                  <a:pt x="16911" y="1485"/>
                </a:lnTo>
                <a:lnTo>
                  <a:pt x="16643" y="1679"/>
                </a:lnTo>
                <a:lnTo>
                  <a:pt x="16424" y="1898"/>
                </a:lnTo>
                <a:lnTo>
                  <a:pt x="16278" y="2044"/>
                </a:lnTo>
                <a:lnTo>
                  <a:pt x="16230" y="2020"/>
                </a:lnTo>
                <a:lnTo>
                  <a:pt x="16157" y="1996"/>
                </a:lnTo>
                <a:lnTo>
                  <a:pt x="16303" y="1728"/>
                </a:lnTo>
                <a:lnTo>
                  <a:pt x="16497" y="1436"/>
                </a:lnTo>
                <a:lnTo>
                  <a:pt x="16643" y="1412"/>
                </a:lnTo>
                <a:close/>
                <a:moveTo>
                  <a:pt x="389" y="1387"/>
                </a:moveTo>
                <a:lnTo>
                  <a:pt x="657" y="1436"/>
                </a:lnTo>
                <a:lnTo>
                  <a:pt x="973" y="1460"/>
                </a:lnTo>
                <a:lnTo>
                  <a:pt x="803" y="1606"/>
                </a:lnTo>
                <a:lnTo>
                  <a:pt x="657" y="1752"/>
                </a:lnTo>
                <a:lnTo>
                  <a:pt x="535" y="1923"/>
                </a:lnTo>
                <a:lnTo>
                  <a:pt x="487" y="1996"/>
                </a:lnTo>
                <a:lnTo>
                  <a:pt x="438" y="2069"/>
                </a:lnTo>
                <a:lnTo>
                  <a:pt x="438" y="1679"/>
                </a:lnTo>
                <a:lnTo>
                  <a:pt x="389" y="1387"/>
                </a:lnTo>
                <a:close/>
                <a:moveTo>
                  <a:pt x="1655" y="1436"/>
                </a:moveTo>
                <a:lnTo>
                  <a:pt x="1509" y="1558"/>
                </a:lnTo>
                <a:lnTo>
                  <a:pt x="1363" y="1728"/>
                </a:lnTo>
                <a:lnTo>
                  <a:pt x="1241" y="1898"/>
                </a:lnTo>
                <a:lnTo>
                  <a:pt x="1168" y="2093"/>
                </a:lnTo>
                <a:lnTo>
                  <a:pt x="1144" y="2093"/>
                </a:lnTo>
                <a:lnTo>
                  <a:pt x="1095" y="2142"/>
                </a:lnTo>
                <a:lnTo>
                  <a:pt x="1071" y="2190"/>
                </a:lnTo>
                <a:lnTo>
                  <a:pt x="1071" y="2239"/>
                </a:lnTo>
                <a:lnTo>
                  <a:pt x="1071" y="2288"/>
                </a:lnTo>
                <a:lnTo>
                  <a:pt x="1071" y="2409"/>
                </a:lnTo>
                <a:lnTo>
                  <a:pt x="1046" y="2409"/>
                </a:lnTo>
                <a:lnTo>
                  <a:pt x="925" y="2458"/>
                </a:lnTo>
                <a:lnTo>
                  <a:pt x="827" y="2531"/>
                </a:lnTo>
                <a:lnTo>
                  <a:pt x="633" y="2726"/>
                </a:lnTo>
                <a:lnTo>
                  <a:pt x="462" y="2872"/>
                </a:lnTo>
                <a:lnTo>
                  <a:pt x="462" y="2677"/>
                </a:lnTo>
                <a:lnTo>
                  <a:pt x="438" y="2263"/>
                </a:lnTo>
                <a:lnTo>
                  <a:pt x="462" y="2263"/>
                </a:lnTo>
                <a:lnTo>
                  <a:pt x="608" y="2215"/>
                </a:lnTo>
                <a:lnTo>
                  <a:pt x="657" y="2166"/>
                </a:lnTo>
                <a:lnTo>
                  <a:pt x="730" y="2117"/>
                </a:lnTo>
                <a:lnTo>
                  <a:pt x="973" y="1850"/>
                </a:lnTo>
                <a:lnTo>
                  <a:pt x="1168" y="1655"/>
                </a:lnTo>
                <a:lnTo>
                  <a:pt x="1387" y="1460"/>
                </a:lnTo>
                <a:lnTo>
                  <a:pt x="1655" y="1436"/>
                </a:lnTo>
                <a:close/>
                <a:moveTo>
                  <a:pt x="16935" y="1631"/>
                </a:moveTo>
                <a:lnTo>
                  <a:pt x="16960" y="1947"/>
                </a:lnTo>
                <a:lnTo>
                  <a:pt x="16960" y="2239"/>
                </a:lnTo>
                <a:lnTo>
                  <a:pt x="16935" y="2847"/>
                </a:lnTo>
                <a:lnTo>
                  <a:pt x="16814" y="2920"/>
                </a:lnTo>
                <a:lnTo>
                  <a:pt x="16692" y="2993"/>
                </a:lnTo>
                <a:lnTo>
                  <a:pt x="16473" y="3188"/>
                </a:lnTo>
                <a:lnTo>
                  <a:pt x="16376" y="3310"/>
                </a:lnTo>
                <a:lnTo>
                  <a:pt x="16424" y="2872"/>
                </a:lnTo>
                <a:lnTo>
                  <a:pt x="16619" y="2726"/>
                </a:lnTo>
                <a:lnTo>
                  <a:pt x="16765" y="2628"/>
                </a:lnTo>
                <a:lnTo>
                  <a:pt x="16838" y="2580"/>
                </a:lnTo>
                <a:lnTo>
                  <a:pt x="16911" y="2507"/>
                </a:lnTo>
                <a:lnTo>
                  <a:pt x="16911" y="2482"/>
                </a:lnTo>
                <a:lnTo>
                  <a:pt x="16911" y="2434"/>
                </a:lnTo>
                <a:lnTo>
                  <a:pt x="16887" y="2409"/>
                </a:lnTo>
                <a:lnTo>
                  <a:pt x="16838" y="2385"/>
                </a:lnTo>
                <a:lnTo>
                  <a:pt x="16765" y="2409"/>
                </a:lnTo>
                <a:lnTo>
                  <a:pt x="16692" y="2458"/>
                </a:lnTo>
                <a:lnTo>
                  <a:pt x="16570" y="2580"/>
                </a:lnTo>
                <a:lnTo>
                  <a:pt x="16400" y="2701"/>
                </a:lnTo>
                <a:lnTo>
                  <a:pt x="16376" y="2555"/>
                </a:lnTo>
                <a:lnTo>
                  <a:pt x="16327" y="2434"/>
                </a:lnTo>
                <a:lnTo>
                  <a:pt x="16424" y="2361"/>
                </a:lnTo>
                <a:lnTo>
                  <a:pt x="16497" y="2239"/>
                </a:lnTo>
                <a:lnTo>
                  <a:pt x="16643" y="2020"/>
                </a:lnTo>
                <a:lnTo>
                  <a:pt x="16935" y="1631"/>
                </a:lnTo>
                <a:close/>
                <a:moveTo>
                  <a:pt x="1022" y="2896"/>
                </a:moveTo>
                <a:lnTo>
                  <a:pt x="998" y="3237"/>
                </a:lnTo>
                <a:lnTo>
                  <a:pt x="900" y="3310"/>
                </a:lnTo>
                <a:lnTo>
                  <a:pt x="803" y="3407"/>
                </a:lnTo>
                <a:lnTo>
                  <a:pt x="657" y="3675"/>
                </a:lnTo>
                <a:lnTo>
                  <a:pt x="511" y="3966"/>
                </a:lnTo>
                <a:lnTo>
                  <a:pt x="487" y="3310"/>
                </a:lnTo>
                <a:lnTo>
                  <a:pt x="608" y="3261"/>
                </a:lnTo>
                <a:lnTo>
                  <a:pt x="706" y="3188"/>
                </a:lnTo>
                <a:lnTo>
                  <a:pt x="900" y="3018"/>
                </a:lnTo>
                <a:lnTo>
                  <a:pt x="1022" y="2896"/>
                </a:lnTo>
                <a:close/>
                <a:moveTo>
                  <a:pt x="16935" y="3139"/>
                </a:moveTo>
                <a:lnTo>
                  <a:pt x="16935" y="3504"/>
                </a:lnTo>
                <a:lnTo>
                  <a:pt x="16789" y="3577"/>
                </a:lnTo>
                <a:lnTo>
                  <a:pt x="16668" y="3675"/>
                </a:lnTo>
                <a:lnTo>
                  <a:pt x="16449" y="3893"/>
                </a:lnTo>
                <a:lnTo>
                  <a:pt x="16376" y="3991"/>
                </a:lnTo>
                <a:lnTo>
                  <a:pt x="16376" y="3723"/>
                </a:lnTo>
                <a:lnTo>
                  <a:pt x="16400" y="3675"/>
                </a:lnTo>
                <a:lnTo>
                  <a:pt x="16619" y="3407"/>
                </a:lnTo>
                <a:lnTo>
                  <a:pt x="16741" y="3310"/>
                </a:lnTo>
                <a:lnTo>
                  <a:pt x="16838" y="3212"/>
                </a:lnTo>
                <a:lnTo>
                  <a:pt x="16935" y="3139"/>
                </a:lnTo>
                <a:close/>
                <a:moveTo>
                  <a:pt x="16935" y="3723"/>
                </a:moveTo>
                <a:lnTo>
                  <a:pt x="16935" y="4258"/>
                </a:lnTo>
                <a:lnTo>
                  <a:pt x="16546" y="4599"/>
                </a:lnTo>
                <a:lnTo>
                  <a:pt x="16424" y="4721"/>
                </a:lnTo>
                <a:lnTo>
                  <a:pt x="16400" y="4429"/>
                </a:lnTo>
                <a:lnTo>
                  <a:pt x="16522" y="4210"/>
                </a:lnTo>
                <a:lnTo>
                  <a:pt x="16643" y="4015"/>
                </a:lnTo>
                <a:lnTo>
                  <a:pt x="16935" y="3723"/>
                </a:lnTo>
                <a:close/>
                <a:moveTo>
                  <a:pt x="998" y="3553"/>
                </a:moveTo>
                <a:lnTo>
                  <a:pt x="973" y="4210"/>
                </a:lnTo>
                <a:lnTo>
                  <a:pt x="949" y="4234"/>
                </a:lnTo>
                <a:lnTo>
                  <a:pt x="803" y="4429"/>
                </a:lnTo>
                <a:lnTo>
                  <a:pt x="657" y="4623"/>
                </a:lnTo>
                <a:lnTo>
                  <a:pt x="535" y="4769"/>
                </a:lnTo>
                <a:lnTo>
                  <a:pt x="535" y="4234"/>
                </a:lnTo>
                <a:lnTo>
                  <a:pt x="681" y="4039"/>
                </a:lnTo>
                <a:lnTo>
                  <a:pt x="803" y="3845"/>
                </a:lnTo>
                <a:lnTo>
                  <a:pt x="998" y="3553"/>
                </a:lnTo>
                <a:close/>
                <a:moveTo>
                  <a:pt x="16935" y="4599"/>
                </a:moveTo>
                <a:lnTo>
                  <a:pt x="16911" y="5256"/>
                </a:lnTo>
                <a:lnTo>
                  <a:pt x="16668" y="5426"/>
                </a:lnTo>
                <a:lnTo>
                  <a:pt x="16570" y="5524"/>
                </a:lnTo>
                <a:lnTo>
                  <a:pt x="16449" y="5621"/>
                </a:lnTo>
                <a:lnTo>
                  <a:pt x="16424" y="5670"/>
                </a:lnTo>
                <a:lnTo>
                  <a:pt x="16424" y="5207"/>
                </a:lnTo>
                <a:lnTo>
                  <a:pt x="16570" y="5037"/>
                </a:lnTo>
                <a:lnTo>
                  <a:pt x="16692" y="4891"/>
                </a:lnTo>
                <a:lnTo>
                  <a:pt x="16814" y="4745"/>
                </a:lnTo>
                <a:lnTo>
                  <a:pt x="16935" y="4599"/>
                </a:lnTo>
                <a:close/>
                <a:moveTo>
                  <a:pt x="973" y="4696"/>
                </a:moveTo>
                <a:lnTo>
                  <a:pt x="973" y="5280"/>
                </a:lnTo>
                <a:lnTo>
                  <a:pt x="730" y="5475"/>
                </a:lnTo>
                <a:lnTo>
                  <a:pt x="633" y="5597"/>
                </a:lnTo>
                <a:lnTo>
                  <a:pt x="535" y="5718"/>
                </a:lnTo>
                <a:lnTo>
                  <a:pt x="535" y="5159"/>
                </a:lnTo>
                <a:lnTo>
                  <a:pt x="584" y="5134"/>
                </a:lnTo>
                <a:lnTo>
                  <a:pt x="754" y="4964"/>
                </a:lnTo>
                <a:lnTo>
                  <a:pt x="900" y="4794"/>
                </a:lnTo>
                <a:lnTo>
                  <a:pt x="973" y="4696"/>
                </a:lnTo>
                <a:close/>
                <a:moveTo>
                  <a:pt x="16911" y="5378"/>
                </a:moveTo>
                <a:lnTo>
                  <a:pt x="16911" y="5962"/>
                </a:lnTo>
                <a:lnTo>
                  <a:pt x="16911" y="6132"/>
                </a:lnTo>
                <a:lnTo>
                  <a:pt x="16789" y="6181"/>
                </a:lnTo>
                <a:lnTo>
                  <a:pt x="16643" y="6278"/>
                </a:lnTo>
                <a:lnTo>
                  <a:pt x="16424" y="6473"/>
                </a:lnTo>
                <a:lnTo>
                  <a:pt x="16424" y="6108"/>
                </a:lnTo>
                <a:lnTo>
                  <a:pt x="16570" y="5937"/>
                </a:lnTo>
                <a:lnTo>
                  <a:pt x="16911" y="5378"/>
                </a:lnTo>
                <a:close/>
                <a:moveTo>
                  <a:pt x="973" y="5670"/>
                </a:moveTo>
                <a:lnTo>
                  <a:pt x="973" y="6156"/>
                </a:lnTo>
                <a:lnTo>
                  <a:pt x="876" y="6229"/>
                </a:lnTo>
                <a:lnTo>
                  <a:pt x="779" y="6278"/>
                </a:lnTo>
                <a:lnTo>
                  <a:pt x="633" y="6448"/>
                </a:lnTo>
                <a:lnTo>
                  <a:pt x="511" y="6619"/>
                </a:lnTo>
                <a:lnTo>
                  <a:pt x="511" y="6181"/>
                </a:lnTo>
                <a:lnTo>
                  <a:pt x="973" y="5670"/>
                </a:lnTo>
                <a:close/>
                <a:moveTo>
                  <a:pt x="16911" y="6351"/>
                </a:moveTo>
                <a:lnTo>
                  <a:pt x="16911" y="6765"/>
                </a:lnTo>
                <a:lnTo>
                  <a:pt x="16668" y="6935"/>
                </a:lnTo>
                <a:lnTo>
                  <a:pt x="16570" y="7032"/>
                </a:lnTo>
                <a:lnTo>
                  <a:pt x="16449" y="7130"/>
                </a:lnTo>
                <a:lnTo>
                  <a:pt x="16400" y="7203"/>
                </a:lnTo>
                <a:lnTo>
                  <a:pt x="16400" y="6838"/>
                </a:lnTo>
                <a:lnTo>
                  <a:pt x="16424" y="6813"/>
                </a:lnTo>
                <a:lnTo>
                  <a:pt x="16643" y="6594"/>
                </a:lnTo>
                <a:lnTo>
                  <a:pt x="16911" y="6351"/>
                </a:lnTo>
                <a:close/>
                <a:moveTo>
                  <a:pt x="949" y="6619"/>
                </a:moveTo>
                <a:lnTo>
                  <a:pt x="949" y="6789"/>
                </a:lnTo>
                <a:lnTo>
                  <a:pt x="949" y="7178"/>
                </a:lnTo>
                <a:lnTo>
                  <a:pt x="827" y="7227"/>
                </a:lnTo>
                <a:lnTo>
                  <a:pt x="706" y="7324"/>
                </a:lnTo>
                <a:lnTo>
                  <a:pt x="584" y="7446"/>
                </a:lnTo>
                <a:lnTo>
                  <a:pt x="487" y="7568"/>
                </a:lnTo>
                <a:lnTo>
                  <a:pt x="487" y="7130"/>
                </a:lnTo>
                <a:lnTo>
                  <a:pt x="584" y="7057"/>
                </a:lnTo>
                <a:lnTo>
                  <a:pt x="681" y="6959"/>
                </a:lnTo>
                <a:lnTo>
                  <a:pt x="852" y="6740"/>
                </a:lnTo>
                <a:lnTo>
                  <a:pt x="949" y="6619"/>
                </a:lnTo>
                <a:close/>
                <a:moveTo>
                  <a:pt x="16911" y="6886"/>
                </a:moveTo>
                <a:lnTo>
                  <a:pt x="16935" y="7519"/>
                </a:lnTo>
                <a:lnTo>
                  <a:pt x="16814" y="7616"/>
                </a:lnTo>
                <a:lnTo>
                  <a:pt x="16668" y="7714"/>
                </a:lnTo>
                <a:lnTo>
                  <a:pt x="16546" y="7835"/>
                </a:lnTo>
                <a:lnTo>
                  <a:pt x="16449" y="7957"/>
                </a:lnTo>
                <a:lnTo>
                  <a:pt x="16376" y="8030"/>
                </a:lnTo>
                <a:lnTo>
                  <a:pt x="16376" y="7665"/>
                </a:lnTo>
                <a:lnTo>
                  <a:pt x="16522" y="7495"/>
                </a:lnTo>
                <a:lnTo>
                  <a:pt x="16619" y="7324"/>
                </a:lnTo>
                <a:lnTo>
                  <a:pt x="16789" y="7105"/>
                </a:lnTo>
                <a:lnTo>
                  <a:pt x="16911" y="6886"/>
                </a:lnTo>
                <a:close/>
                <a:moveTo>
                  <a:pt x="949" y="7422"/>
                </a:moveTo>
                <a:lnTo>
                  <a:pt x="973" y="8006"/>
                </a:lnTo>
                <a:lnTo>
                  <a:pt x="852" y="8054"/>
                </a:lnTo>
                <a:lnTo>
                  <a:pt x="754" y="8103"/>
                </a:lnTo>
                <a:lnTo>
                  <a:pt x="560" y="8273"/>
                </a:lnTo>
                <a:lnTo>
                  <a:pt x="462" y="8371"/>
                </a:lnTo>
                <a:lnTo>
                  <a:pt x="462" y="7957"/>
                </a:lnTo>
                <a:lnTo>
                  <a:pt x="535" y="7957"/>
                </a:lnTo>
                <a:lnTo>
                  <a:pt x="584" y="7933"/>
                </a:lnTo>
                <a:lnTo>
                  <a:pt x="608" y="7884"/>
                </a:lnTo>
                <a:lnTo>
                  <a:pt x="730" y="7714"/>
                </a:lnTo>
                <a:lnTo>
                  <a:pt x="852" y="7543"/>
                </a:lnTo>
                <a:lnTo>
                  <a:pt x="949" y="7422"/>
                </a:lnTo>
                <a:close/>
                <a:moveTo>
                  <a:pt x="16935" y="7714"/>
                </a:moveTo>
                <a:lnTo>
                  <a:pt x="16935" y="8419"/>
                </a:lnTo>
                <a:lnTo>
                  <a:pt x="16716" y="8541"/>
                </a:lnTo>
                <a:lnTo>
                  <a:pt x="16497" y="8711"/>
                </a:lnTo>
                <a:lnTo>
                  <a:pt x="16351" y="8857"/>
                </a:lnTo>
                <a:lnTo>
                  <a:pt x="16376" y="8444"/>
                </a:lnTo>
                <a:lnTo>
                  <a:pt x="16449" y="8371"/>
                </a:lnTo>
                <a:lnTo>
                  <a:pt x="16522" y="8273"/>
                </a:lnTo>
                <a:lnTo>
                  <a:pt x="16668" y="8079"/>
                </a:lnTo>
                <a:lnTo>
                  <a:pt x="16862" y="7835"/>
                </a:lnTo>
                <a:lnTo>
                  <a:pt x="16935" y="7714"/>
                </a:lnTo>
                <a:close/>
                <a:moveTo>
                  <a:pt x="13042" y="3869"/>
                </a:moveTo>
                <a:lnTo>
                  <a:pt x="12872" y="3893"/>
                </a:lnTo>
                <a:lnTo>
                  <a:pt x="12702" y="3918"/>
                </a:lnTo>
                <a:lnTo>
                  <a:pt x="12239" y="3966"/>
                </a:lnTo>
                <a:lnTo>
                  <a:pt x="11777" y="3991"/>
                </a:lnTo>
                <a:lnTo>
                  <a:pt x="11388" y="3991"/>
                </a:lnTo>
                <a:lnTo>
                  <a:pt x="10974" y="3966"/>
                </a:lnTo>
                <a:lnTo>
                  <a:pt x="10755" y="3966"/>
                </a:lnTo>
                <a:lnTo>
                  <a:pt x="10560" y="4015"/>
                </a:lnTo>
                <a:lnTo>
                  <a:pt x="10366" y="4064"/>
                </a:lnTo>
                <a:lnTo>
                  <a:pt x="10220" y="4137"/>
                </a:lnTo>
                <a:lnTo>
                  <a:pt x="10171" y="4185"/>
                </a:lnTo>
                <a:lnTo>
                  <a:pt x="10122" y="4258"/>
                </a:lnTo>
                <a:lnTo>
                  <a:pt x="10147" y="4331"/>
                </a:lnTo>
                <a:lnTo>
                  <a:pt x="10171" y="4404"/>
                </a:lnTo>
                <a:lnTo>
                  <a:pt x="10341" y="4502"/>
                </a:lnTo>
                <a:lnTo>
                  <a:pt x="10536" y="4575"/>
                </a:lnTo>
                <a:lnTo>
                  <a:pt x="10731" y="4599"/>
                </a:lnTo>
                <a:lnTo>
                  <a:pt x="10950" y="4623"/>
                </a:lnTo>
                <a:lnTo>
                  <a:pt x="12142" y="4623"/>
                </a:lnTo>
                <a:lnTo>
                  <a:pt x="12580" y="4599"/>
                </a:lnTo>
                <a:lnTo>
                  <a:pt x="12458" y="4745"/>
                </a:lnTo>
                <a:lnTo>
                  <a:pt x="12312" y="4867"/>
                </a:lnTo>
                <a:lnTo>
                  <a:pt x="12020" y="5110"/>
                </a:lnTo>
                <a:lnTo>
                  <a:pt x="11461" y="5548"/>
                </a:lnTo>
                <a:lnTo>
                  <a:pt x="10901" y="5986"/>
                </a:lnTo>
                <a:lnTo>
                  <a:pt x="10633" y="6205"/>
                </a:lnTo>
                <a:lnTo>
                  <a:pt x="10366" y="6473"/>
                </a:lnTo>
                <a:lnTo>
                  <a:pt x="9879" y="7008"/>
                </a:lnTo>
                <a:lnTo>
                  <a:pt x="9392" y="7568"/>
                </a:lnTo>
                <a:lnTo>
                  <a:pt x="9149" y="7835"/>
                </a:lnTo>
                <a:lnTo>
                  <a:pt x="8881" y="8079"/>
                </a:lnTo>
                <a:lnTo>
                  <a:pt x="8760" y="7957"/>
                </a:lnTo>
                <a:lnTo>
                  <a:pt x="8614" y="7860"/>
                </a:lnTo>
                <a:lnTo>
                  <a:pt x="8346" y="7665"/>
                </a:lnTo>
                <a:lnTo>
                  <a:pt x="7957" y="7324"/>
                </a:lnTo>
                <a:lnTo>
                  <a:pt x="7567" y="6959"/>
                </a:lnTo>
                <a:lnTo>
                  <a:pt x="7300" y="6692"/>
                </a:lnTo>
                <a:lnTo>
                  <a:pt x="7008" y="6424"/>
                </a:lnTo>
                <a:lnTo>
                  <a:pt x="6837" y="6302"/>
                </a:lnTo>
                <a:lnTo>
                  <a:pt x="6667" y="6205"/>
                </a:lnTo>
                <a:lnTo>
                  <a:pt x="6497" y="6132"/>
                </a:lnTo>
                <a:lnTo>
                  <a:pt x="6302" y="6083"/>
                </a:lnTo>
                <a:lnTo>
                  <a:pt x="6253" y="6059"/>
                </a:lnTo>
                <a:lnTo>
                  <a:pt x="6107" y="6059"/>
                </a:lnTo>
                <a:lnTo>
                  <a:pt x="6034" y="6108"/>
                </a:lnTo>
                <a:lnTo>
                  <a:pt x="5864" y="6205"/>
                </a:lnTo>
                <a:lnTo>
                  <a:pt x="5718" y="6351"/>
                </a:lnTo>
                <a:lnTo>
                  <a:pt x="5450" y="6643"/>
                </a:lnTo>
                <a:lnTo>
                  <a:pt x="5207" y="6984"/>
                </a:lnTo>
                <a:lnTo>
                  <a:pt x="4964" y="7300"/>
                </a:lnTo>
                <a:lnTo>
                  <a:pt x="4818" y="7519"/>
                </a:lnTo>
                <a:lnTo>
                  <a:pt x="4623" y="7714"/>
                </a:lnTo>
                <a:lnTo>
                  <a:pt x="4258" y="8079"/>
                </a:lnTo>
                <a:lnTo>
                  <a:pt x="3918" y="8468"/>
                </a:lnTo>
                <a:lnTo>
                  <a:pt x="3747" y="8687"/>
                </a:lnTo>
                <a:lnTo>
                  <a:pt x="3626" y="8906"/>
                </a:lnTo>
                <a:lnTo>
                  <a:pt x="3601" y="8955"/>
                </a:lnTo>
                <a:lnTo>
                  <a:pt x="3601" y="9003"/>
                </a:lnTo>
                <a:lnTo>
                  <a:pt x="3626" y="9052"/>
                </a:lnTo>
                <a:lnTo>
                  <a:pt x="3650" y="9101"/>
                </a:lnTo>
                <a:lnTo>
                  <a:pt x="3699" y="9125"/>
                </a:lnTo>
                <a:lnTo>
                  <a:pt x="3747" y="9149"/>
                </a:lnTo>
                <a:lnTo>
                  <a:pt x="3796" y="9149"/>
                </a:lnTo>
                <a:lnTo>
                  <a:pt x="3869" y="9125"/>
                </a:lnTo>
                <a:lnTo>
                  <a:pt x="4064" y="9028"/>
                </a:lnTo>
                <a:lnTo>
                  <a:pt x="4283" y="8857"/>
                </a:lnTo>
                <a:lnTo>
                  <a:pt x="4477" y="8687"/>
                </a:lnTo>
                <a:lnTo>
                  <a:pt x="4672" y="8492"/>
                </a:lnTo>
                <a:lnTo>
                  <a:pt x="5037" y="8103"/>
                </a:lnTo>
                <a:lnTo>
                  <a:pt x="5353" y="7689"/>
                </a:lnTo>
                <a:lnTo>
                  <a:pt x="5669" y="7276"/>
                </a:lnTo>
                <a:lnTo>
                  <a:pt x="6010" y="6838"/>
                </a:lnTo>
                <a:lnTo>
                  <a:pt x="6156" y="6716"/>
                </a:lnTo>
                <a:lnTo>
                  <a:pt x="6302" y="6594"/>
                </a:lnTo>
                <a:lnTo>
                  <a:pt x="6594" y="6838"/>
                </a:lnTo>
                <a:lnTo>
                  <a:pt x="6910" y="7105"/>
                </a:lnTo>
                <a:lnTo>
                  <a:pt x="7470" y="7665"/>
                </a:lnTo>
                <a:lnTo>
                  <a:pt x="7762" y="7933"/>
                </a:lnTo>
                <a:lnTo>
                  <a:pt x="8078" y="8249"/>
                </a:lnTo>
                <a:lnTo>
                  <a:pt x="8249" y="8395"/>
                </a:lnTo>
                <a:lnTo>
                  <a:pt x="8443" y="8492"/>
                </a:lnTo>
                <a:lnTo>
                  <a:pt x="8614" y="8565"/>
                </a:lnTo>
                <a:lnTo>
                  <a:pt x="8808" y="8590"/>
                </a:lnTo>
                <a:lnTo>
                  <a:pt x="8906" y="8565"/>
                </a:lnTo>
                <a:lnTo>
                  <a:pt x="8979" y="8590"/>
                </a:lnTo>
                <a:lnTo>
                  <a:pt x="9076" y="8541"/>
                </a:lnTo>
                <a:lnTo>
                  <a:pt x="9392" y="8298"/>
                </a:lnTo>
                <a:lnTo>
                  <a:pt x="9684" y="8006"/>
                </a:lnTo>
                <a:lnTo>
                  <a:pt x="10244" y="7422"/>
                </a:lnTo>
                <a:lnTo>
                  <a:pt x="10779" y="6838"/>
                </a:lnTo>
                <a:lnTo>
                  <a:pt x="11071" y="6570"/>
                </a:lnTo>
                <a:lnTo>
                  <a:pt x="11388" y="6302"/>
                </a:lnTo>
                <a:lnTo>
                  <a:pt x="11996" y="5840"/>
                </a:lnTo>
                <a:lnTo>
                  <a:pt x="12604" y="5353"/>
                </a:lnTo>
                <a:lnTo>
                  <a:pt x="12847" y="5134"/>
                </a:lnTo>
                <a:lnTo>
                  <a:pt x="13066" y="4915"/>
                </a:lnTo>
                <a:lnTo>
                  <a:pt x="13139" y="5743"/>
                </a:lnTo>
                <a:lnTo>
                  <a:pt x="13115" y="6059"/>
                </a:lnTo>
                <a:lnTo>
                  <a:pt x="13091" y="6448"/>
                </a:lnTo>
                <a:lnTo>
                  <a:pt x="13091" y="6643"/>
                </a:lnTo>
                <a:lnTo>
                  <a:pt x="13115" y="6813"/>
                </a:lnTo>
                <a:lnTo>
                  <a:pt x="13164" y="6984"/>
                </a:lnTo>
                <a:lnTo>
                  <a:pt x="13261" y="7105"/>
                </a:lnTo>
                <a:lnTo>
                  <a:pt x="13310" y="7130"/>
                </a:lnTo>
                <a:lnTo>
                  <a:pt x="13383" y="7154"/>
                </a:lnTo>
                <a:lnTo>
                  <a:pt x="13456" y="7154"/>
                </a:lnTo>
                <a:lnTo>
                  <a:pt x="13504" y="7130"/>
                </a:lnTo>
                <a:lnTo>
                  <a:pt x="13626" y="7032"/>
                </a:lnTo>
                <a:lnTo>
                  <a:pt x="13699" y="6886"/>
                </a:lnTo>
                <a:lnTo>
                  <a:pt x="13723" y="6716"/>
                </a:lnTo>
                <a:lnTo>
                  <a:pt x="13748" y="6546"/>
                </a:lnTo>
                <a:lnTo>
                  <a:pt x="13723" y="6181"/>
                </a:lnTo>
                <a:lnTo>
                  <a:pt x="13699" y="5889"/>
                </a:lnTo>
                <a:lnTo>
                  <a:pt x="13675" y="5086"/>
                </a:lnTo>
                <a:lnTo>
                  <a:pt x="13650" y="4672"/>
                </a:lnTo>
                <a:lnTo>
                  <a:pt x="13602" y="4477"/>
                </a:lnTo>
                <a:lnTo>
                  <a:pt x="13529" y="4307"/>
                </a:lnTo>
                <a:lnTo>
                  <a:pt x="13504" y="4258"/>
                </a:lnTo>
                <a:lnTo>
                  <a:pt x="13456" y="4210"/>
                </a:lnTo>
                <a:lnTo>
                  <a:pt x="13456" y="4137"/>
                </a:lnTo>
                <a:lnTo>
                  <a:pt x="13456" y="4064"/>
                </a:lnTo>
                <a:lnTo>
                  <a:pt x="13407" y="4015"/>
                </a:lnTo>
                <a:lnTo>
                  <a:pt x="13358" y="3966"/>
                </a:lnTo>
                <a:lnTo>
                  <a:pt x="13285" y="3918"/>
                </a:lnTo>
                <a:lnTo>
                  <a:pt x="13188" y="3893"/>
                </a:lnTo>
                <a:lnTo>
                  <a:pt x="13042" y="3869"/>
                </a:lnTo>
                <a:close/>
                <a:moveTo>
                  <a:pt x="973" y="8298"/>
                </a:moveTo>
                <a:lnTo>
                  <a:pt x="998" y="8882"/>
                </a:lnTo>
                <a:lnTo>
                  <a:pt x="925" y="8906"/>
                </a:lnTo>
                <a:lnTo>
                  <a:pt x="827" y="8979"/>
                </a:lnTo>
                <a:lnTo>
                  <a:pt x="730" y="9052"/>
                </a:lnTo>
                <a:lnTo>
                  <a:pt x="487" y="9320"/>
                </a:lnTo>
                <a:lnTo>
                  <a:pt x="487" y="8955"/>
                </a:lnTo>
                <a:lnTo>
                  <a:pt x="560" y="8906"/>
                </a:lnTo>
                <a:lnTo>
                  <a:pt x="608" y="8809"/>
                </a:lnTo>
                <a:lnTo>
                  <a:pt x="803" y="8541"/>
                </a:lnTo>
                <a:lnTo>
                  <a:pt x="973" y="8298"/>
                </a:lnTo>
                <a:close/>
                <a:moveTo>
                  <a:pt x="16935" y="8541"/>
                </a:moveTo>
                <a:lnTo>
                  <a:pt x="16935" y="8979"/>
                </a:lnTo>
                <a:lnTo>
                  <a:pt x="16960" y="9247"/>
                </a:lnTo>
                <a:lnTo>
                  <a:pt x="16716" y="9393"/>
                </a:lnTo>
                <a:lnTo>
                  <a:pt x="16497" y="9539"/>
                </a:lnTo>
                <a:lnTo>
                  <a:pt x="16376" y="9660"/>
                </a:lnTo>
                <a:lnTo>
                  <a:pt x="16376" y="9198"/>
                </a:lnTo>
                <a:lnTo>
                  <a:pt x="16424" y="9149"/>
                </a:lnTo>
                <a:lnTo>
                  <a:pt x="16497" y="9076"/>
                </a:lnTo>
                <a:lnTo>
                  <a:pt x="16595" y="8930"/>
                </a:lnTo>
                <a:lnTo>
                  <a:pt x="16935" y="8541"/>
                </a:lnTo>
                <a:close/>
                <a:moveTo>
                  <a:pt x="998" y="9076"/>
                </a:moveTo>
                <a:lnTo>
                  <a:pt x="1022" y="9685"/>
                </a:lnTo>
                <a:lnTo>
                  <a:pt x="925" y="9709"/>
                </a:lnTo>
                <a:lnTo>
                  <a:pt x="827" y="9782"/>
                </a:lnTo>
                <a:lnTo>
                  <a:pt x="657" y="9904"/>
                </a:lnTo>
                <a:lnTo>
                  <a:pt x="535" y="10025"/>
                </a:lnTo>
                <a:lnTo>
                  <a:pt x="511" y="9636"/>
                </a:lnTo>
                <a:lnTo>
                  <a:pt x="584" y="9587"/>
                </a:lnTo>
                <a:lnTo>
                  <a:pt x="852" y="9247"/>
                </a:lnTo>
                <a:lnTo>
                  <a:pt x="998" y="9076"/>
                </a:lnTo>
                <a:close/>
                <a:moveTo>
                  <a:pt x="16960" y="9368"/>
                </a:moveTo>
                <a:lnTo>
                  <a:pt x="16935" y="9806"/>
                </a:lnTo>
                <a:lnTo>
                  <a:pt x="16741" y="9928"/>
                </a:lnTo>
                <a:lnTo>
                  <a:pt x="16546" y="10074"/>
                </a:lnTo>
                <a:lnTo>
                  <a:pt x="16400" y="10196"/>
                </a:lnTo>
                <a:lnTo>
                  <a:pt x="16376" y="9952"/>
                </a:lnTo>
                <a:lnTo>
                  <a:pt x="16449" y="9855"/>
                </a:lnTo>
                <a:lnTo>
                  <a:pt x="16668" y="9636"/>
                </a:lnTo>
                <a:lnTo>
                  <a:pt x="16960" y="9368"/>
                </a:lnTo>
                <a:close/>
                <a:moveTo>
                  <a:pt x="16935" y="10001"/>
                </a:moveTo>
                <a:lnTo>
                  <a:pt x="16935" y="10342"/>
                </a:lnTo>
                <a:lnTo>
                  <a:pt x="16814" y="10415"/>
                </a:lnTo>
                <a:lnTo>
                  <a:pt x="16668" y="10488"/>
                </a:lnTo>
                <a:lnTo>
                  <a:pt x="16424" y="10682"/>
                </a:lnTo>
                <a:lnTo>
                  <a:pt x="16400" y="10488"/>
                </a:lnTo>
                <a:lnTo>
                  <a:pt x="16546" y="10342"/>
                </a:lnTo>
                <a:lnTo>
                  <a:pt x="16692" y="10220"/>
                </a:lnTo>
                <a:lnTo>
                  <a:pt x="16935" y="10001"/>
                </a:lnTo>
                <a:close/>
                <a:moveTo>
                  <a:pt x="1046" y="10050"/>
                </a:moveTo>
                <a:lnTo>
                  <a:pt x="1046" y="10415"/>
                </a:lnTo>
                <a:lnTo>
                  <a:pt x="949" y="10463"/>
                </a:lnTo>
                <a:lnTo>
                  <a:pt x="852" y="10512"/>
                </a:lnTo>
                <a:lnTo>
                  <a:pt x="681" y="10682"/>
                </a:lnTo>
                <a:lnTo>
                  <a:pt x="584" y="10755"/>
                </a:lnTo>
                <a:lnTo>
                  <a:pt x="560" y="10536"/>
                </a:lnTo>
                <a:lnTo>
                  <a:pt x="657" y="10463"/>
                </a:lnTo>
                <a:lnTo>
                  <a:pt x="730" y="10390"/>
                </a:lnTo>
                <a:lnTo>
                  <a:pt x="876" y="10220"/>
                </a:lnTo>
                <a:lnTo>
                  <a:pt x="1046" y="10050"/>
                </a:lnTo>
                <a:close/>
                <a:moveTo>
                  <a:pt x="4185" y="2385"/>
                </a:moveTo>
                <a:lnTo>
                  <a:pt x="5158" y="2409"/>
                </a:lnTo>
                <a:lnTo>
                  <a:pt x="6132" y="2434"/>
                </a:lnTo>
                <a:lnTo>
                  <a:pt x="7129" y="2458"/>
                </a:lnTo>
                <a:lnTo>
                  <a:pt x="8103" y="2482"/>
                </a:lnTo>
                <a:lnTo>
                  <a:pt x="15938" y="2482"/>
                </a:lnTo>
                <a:lnTo>
                  <a:pt x="15938" y="2823"/>
                </a:lnTo>
                <a:lnTo>
                  <a:pt x="15913" y="3164"/>
                </a:lnTo>
                <a:lnTo>
                  <a:pt x="15889" y="3529"/>
                </a:lnTo>
                <a:lnTo>
                  <a:pt x="15913" y="3869"/>
                </a:lnTo>
                <a:lnTo>
                  <a:pt x="15938" y="5013"/>
                </a:lnTo>
                <a:lnTo>
                  <a:pt x="15938" y="5597"/>
                </a:lnTo>
                <a:lnTo>
                  <a:pt x="15938" y="6181"/>
                </a:lnTo>
                <a:lnTo>
                  <a:pt x="15913" y="7300"/>
                </a:lnTo>
                <a:lnTo>
                  <a:pt x="15889" y="8419"/>
                </a:lnTo>
                <a:lnTo>
                  <a:pt x="15889" y="9539"/>
                </a:lnTo>
                <a:lnTo>
                  <a:pt x="15913" y="10123"/>
                </a:lnTo>
                <a:lnTo>
                  <a:pt x="15938" y="10682"/>
                </a:lnTo>
                <a:lnTo>
                  <a:pt x="14161" y="10634"/>
                </a:lnTo>
                <a:lnTo>
                  <a:pt x="13285" y="10609"/>
                </a:lnTo>
                <a:lnTo>
                  <a:pt x="12385" y="10609"/>
                </a:lnTo>
                <a:lnTo>
                  <a:pt x="11315" y="10585"/>
                </a:lnTo>
                <a:lnTo>
                  <a:pt x="10220" y="10561"/>
                </a:lnTo>
                <a:lnTo>
                  <a:pt x="9149" y="10536"/>
                </a:lnTo>
                <a:lnTo>
                  <a:pt x="8614" y="10536"/>
                </a:lnTo>
                <a:lnTo>
                  <a:pt x="8054" y="10561"/>
                </a:lnTo>
                <a:lnTo>
                  <a:pt x="7056" y="10609"/>
                </a:lnTo>
                <a:lnTo>
                  <a:pt x="6059" y="10609"/>
                </a:lnTo>
                <a:lnTo>
                  <a:pt x="5037" y="10634"/>
                </a:lnTo>
                <a:lnTo>
                  <a:pt x="4039" y="10658"/>
                </a:lnTo>
                <a:lnTo>
                  <a:pt x="3334" y="10707"/>
                </a:lnTo>
                <a:lnTo>
                  <a:pt x="2604" y="10755"/>
                </a:lnTo>
                <a:lnTo>
                  <a:pt x="2068" y="10731"/>
                </a:lnTo>
                <a:lnTo>
                  <a:pt x="1533" y="10707"/>
                </a:lnTo>
                <a:lnTo>
                  <a:pt x="1460" y="8833"/>
                </a:lnTo>
                <a:lnTo>
                  <a:pt x="1436" y="7908"/>
                </a:lnTo>
                <a:lnTo>
                  <a:pt x="1411" y="6959"/>
                </a:lnTo>
                <a:lnTo>
                  <a:pt x="1460" y="5840"/>
                </a:lnTo>
                <a:lnTo>
                  <a:pt x="1509" y="4672"/>
                </a:lnTo>
                <a:lnTo>
                  <a:pt x="1533" y="3529"/>
                </a:lnTo>
                <a:lnTo>
                  <a:pt x="1509" y="2945"/>
                </a:lnTo>
                <a:lnTo>
                  <a:pt x="1484" y="2385"/>
                </a:lnTo>
                <a:lnTo>
                  <a:pt x="1703" y="2385"/>
                </a:lnTo>
                <a:lnTo>
                  <a:pt x="1947" y="2409"/>
                </a:lnTo>
                <a:lnTo>
                  <a:pt x="2409" y="2434"/>
                </a:lnTo>
                <a:lnTo>
                  <a:pt x="3285" y="2409"/>
                </a:lnTo>
                <a:lnTo>
                  <a:pt x="4185" y="2385"/>
                </a:lnTo>
                <a:close/>
                <a:moveTo>
                  <a:pt x="12288" y="11096"/>
                </a:moveTo>
                <a:lnTo>
                  <a:pt x="12531" y="11120"/>
                </a:lnTo>
                <a:lnTo>
                  <a:pt x="12434" y="11193"/>
                </a:lnTo>
                <a:lnTo>
                  <a:pt x="12191" y="11364"/>
                </a:lnTo>
                <a:lnTo>
                  <a:pt x="12118" y="11437"/>
                </a:lnTo>
                <a:lnTo>
                  <a:pt x="11874" y="11437"/>
                </a:lnTo>
                <a:lnTo>
                  <a:pt x="11923" y="11388"/>
                </a:lnTo>
                <a:lnTo>
                  <a:pt x="12118" y="11242"/>
                </a:lnTo>
                <a:lnTo>
                  <a:pt x="12288" y="11096"/>
                </a:lnTo>
                <a:close/>
                <a:moveTo>
                  <a:pt x="11290" y="11072"/>
                </a:moveTo>
                <a:lnTo>
                  <a:pt x="11972" y="11096"/>
                </a:lnTo>
                <a:lnTo>
                  <a:pt x="11753" y="11193"/>
                </a:lnTo>
                <a:lnTo>
                  <a:pt x="11534" y="11339"/>
                </a:lnTo>
                <a:lnTo>
                  <a:pt x="11388" y="11437"/>
                </a:lnTo>
                <a:lnTo>
                  <a:pt x="10877" y="11461"/>
                </a:lnTo>
                <a:lnTo>
                  <a:pt x="10925" y="11412"/>
                </a:lnTo>
                <a:lnTo>
                  <a:pt x="11120" y="11242"/>
                </a:lnTo>
                <a:lnTo>
                  <a:pt x="11217" y="11169"/>
                </a:lnTo>
                <a:lnTo>
                  <a:pt x="11290" y="11072"/>
                </a:lnTo>
                <a:close/>
                <a:moveTo>
                  <a:pt x="13115" y="11120"/>
                </a:moveTo>
                <a:lnTo>
                  <a:pt x="12920" y="11291"/>
                </a:lnTo>
                <a:lnTo>
                  <a:pt x="12775" y="11461"/>
                </a:lnTo>
                <a:lnTo>
                  <a:pt x="12604" y="11461"/>
                </a:lnTo>
                <a:lnTo>
                  <a:pt x="12945" y="11120"/>
                </a:lnTo>
                <a:close/>
                <a:moveTo>
                  <a:pt x="1509" y="11145"/>
                </a:moveTo>
                <a:lnTo>
                  <a:pt x="1776" y="11218"/>
                </a:lnTo>
                <a:lnTo>
                  <a:pt x="2044" y="11266"/>
                </a:lnTo>
                <a:lnTo>
                  <a:pt x="1849" y="11388"/>
                </a:lnTo>
                <a:lnTo>
                  <a:pt x="1679" y="11510"/>
                </a:lnTo>
                <a:lnTo>
                  <a:pt x="1095" y="11510"/>
                </a:lnTo>
                <a:lnTo>
                  <a:pt x="1241" y="11364"/>
                </a:lnTo>
                <a:lnTo>
                  <a:pt x="1387" y="11266"/>
                </a:lnTo>
                <a:lnTo>
                  <a:pt x="1509" y="11145"/>
                </a:lnTo>
                <a:close/>
                <a:moveTo>
                  <a:pt x="13504" y="11145"/>
                </a:moveTo>
                <a:lnTo>
                  <a:pt x="14234" y="11169"/>
                </a:lnTo>
                <a:lnTo>
                  <a:pt x="14088" y="11242"/>
                </a:lnTo>
                <a:lnTo>
                  <a:pt x="13942" y="11315"/>
                </a:lnTo>
                <a:lnTo>
                  <a:pt x="13821" y="11412"/>
                </a:lnTo>
                <a:lnTo>
                  <a:pt x="13723" y="11510"/>
                </a:lnTo>
                <a:lnTo>
                  <a:pt x="13139" y="11485"/>
                </a:lnTo>
                <a:lnTo>
                  <a:pt x="13285" y="11339"/>
                </a:lnTo>
                <a:lnTo>
                  <a:pt x="13504" y="11145"/>
                </a:lnTo>
                <a:close/>
                <a:moveTo>
                  <a:pt x="16960" y="10999"/>
                </a:moveTo>
                <a:lnTo>
                  <a:pt x="17008" y="11485"/>
                </a:lnTo>
                <a:lnTo>
                  <a:pt x="16935" y="11461"/>
                </a:lnTo>
                <a:lnTo>
                  <a:pt x="16887" y="11461"/>
                </a:lnTo>
                <a:lnTo>
                  <a:pt x="16570" y="11510"/>
                </a:lnTo>
                <a:lnTo>
                  <a:pt x="16765" y="11242"/>
                </a:lnTo>
                <a:lnTo>
                  <a:pt x="16960" y="10999"/>
                </a:lnTo>
                <a:close/>
                <a:moveTo>
                  <a:pt x="15037" y="11169"/>
                </a:moveTo>
                <a:lnTo>
                  <a:pt x="14818" y="11339"/>
                </a:lnTo>
                <a:lnTo>
                  <a:pt x="14697" y="11461"/>
                </a:lnTo>
                <a:lnTo>
                  <a:pt x="14624" y="11558"/>
                </a:lnTo>
                <a:lnTo>
                  <a:pt x="14259" y="11558"/>
                </a:lnTo>
                <a:lnTo>
                  <a:pt x="14551" y="11364"/>
                </a:lnTo>
                <a:lnTo>
                  <a:pt x="14697" y="11266"/>
                </a:lnTo>
                <a:lnTo>
                  <a:pt x="14818" y="11169"/>
                </a:lnTo>
                <a:close/>
                <a:moveTo>
                  <a:pt x="15962" y="11193"/>
                </a:moveTo>
                <a:lnTo>
                  <a:pt x="15913" y="11242"/>
                </a:lnTo>
                <a:lnTo>
                  <a:pt x="15743" y="11388"/>
                </a:lnTo>
                <a:lnTo>
                  <a:pt x="15621" y="11558"/>
                </a:lnTo>
                <a:lnTo>
                  <a:pt x="15037" y="11558"/>
                </a:lnTo>
                <a:lnTo>
                  <a:pt x="15183" y="11412"/>
                </a:lnTo>
                <a:lnTo>
                  <a:pt x="15329" y="11291"/>
                </a:lnTo>
                <a:lnTo>
                  <a:pt x="15500" y="11193"/>
                </a:lnTo>
                <a:close/>
                <a:moveTo>
                  <a:pt x="16935" y="10366"/>
                </a:moveTo>
                <a:lnTo>
                  <a:pt x="16960" y="10853"/>
                </a:lnTo>
                <a:lnTo>
                  <a:pt x="16765" y="10974"/>
                </a:lnTo>
                <a:lnTo>
                  <a:pt x="16570" y="11120"/>
                </a:lnTo>
                <a:lnTo>
                  <a:pt x="16400" y="11315"/>
                </a:lnTo>
                <a:lnTo>
                  <a:pt x="16230" y="11534"/>
                </a:lnTo>
                <a:lnTo>
                  <a:pt x="15962" y="11558"/>
                </a:lnTo>
                <a:lnTo>
                  <a:pt x="16084" y="11412"/>
                </a:lnTo>
                <a:lnTo>
                  <a:pt x="16181" y="11315"/>
                </a:lnTo>
                <a:lnTo>
                  <a:pt x="16230" y="11266"/>
                </a:lnTo>
                <a:lnTo>
                  <a:pt x="16278" y="11193"/>
                </a:lnTo>
                <a:lnTo>
                  <a:pt x="16376" y="11169"/>
                </a:lnTo>
                <a:lnTo>
                  <a:pt x="16449" y="11096"/>
                </a:lnTo>
                <a:lnTo>
                  <a:pt x="16497" y="11023"/>
                </a:lnTo>
                <a:lnTo>
                  <a:pt x="16497" y="10926"/>
                </a:lnTo>
                <a:lnTo>
                  <a:pt x="16570" y="10877"/>
                </a:lnTo>
                <a:lnTo>
                  <a:pt x="16789" y="10634"/>
                </a:lnTo>
                <a:lnTo>
                  <a:pt x="16887" y="10512"/>
                </a:lnTo>
                <a:lnTo>
                  <a:pt x="16935" y="10366"/>
                </a:lnTo>
                <a:close/>
                <a:moveTo>
                  <a:pt x="1071" y="10780"/>
                </a:moveTo>
                <a:lnTo>
                  <a:pt x="1071" y="10828"/>
                </a:lnTo>
                <a:lnTo>
                  <a:pt x="1071" y="10901"/>
                </a:lnTo>
                <a:lnTo>
                  <a:pt x="1119" y="10974"/>
                </a:lnTo>
                <a:lnTo>
                  <a:pt x="1144" y="10999"/>
                </a:lnTo>
                <a:lnTo>
                  <a:pt x="1192" y="11047"/>
                </a:lnTo>
                <a:lnTo>
                  <a:pt x="1022" y="11169"/>
                </a:lnTo>
                <a:lnTo>
                  <a:pt x="827" y="11339"/>
                </a:lnTo>
                <a:lnTo>
                  <a:pt x="730" y="11461"/>
                </a:lnTo>
                <a:lnTo>
                  <a:pt x="657" y="11558"/>
                </a:lnTo>
                <a:lnTo>
                  <a:pt x="608" y="11583"/>
                </a:lnTo>
                <a:lnTo>
                  <a:pt x="608" y="11266"/>
                </a:lnTo>
                <a:lnTo>
                  <a:pt x="681" y="11193"/>
                </a:lnTo>
                <a:lnTo>
                  <a:pt x="754" y="11120"/>
                </a:lnTo>
                <a:lnTo>
                  <a:pt x="949" y="10901"/>
                </a:lnTo>
                <a:lnTo>
                  <a:pt x="1071" y="10780"/>
                </a:lnTo>
                <a:close/>
                <a:moveTo>
                  <a:pt x="2750" y="11266"/>
                </a:moveTo>
                <a:lnTo>
                  <a:pt x="2604" y="11412"/>
                </a:lnTo>
                <a:lnTo>
                  <a:pt x="2458" y="11583"/>
                </a:lnTo>
                <a:lnTo>
                  <a:pt x="2117" y="11534"/>
                </a:lnTo>
                <a:lnTo>
                  <a:pt x="2141" y="11510"/>
                </a:lnTo>
                <a:lnTo>
                  <a:pt x="2287" y="11388"/>
                </a:lnTo>
                <a:lnTo>
                  <a:pt x="2385" y="11266"/>
                </a:lnTo>
                <a:close/>
                <a:moveTo>
                  <a:pt x="8176" y="11072"/>
                </a:moveTo>
                <a:lnTo>
                  <a:pt x="8127" y="11120"/>
                </a:lnTo>
                <a:lnTo>
                  <a:pt x="7884" y="11339"/>
                </a:lnTo>
                <a:lnTo>
                  <a:pt x="7665" y="11583"/>
                </a:lnTo>
                <a:lnTo>
                  <a:pt x="7251" y="11583"/>
                </a:lnTo>
                <a:lnTo>
                  <a:pt x="7373" y="11461"/>
                </a:lnTo>
                <a:lnTo>
                  <a:pt x="7738" y="11096"/>
                </a:lnTo>
                <a:lnTo>
                  <a:pt x="8176" y="11072"/>
                </a:lnTo>
                <a:close/>
                <a:moveTo>
                  <a:pt x="9125" y="11047"/>
                </a:moveTo>
                <a:lnTo>
                  <a:pt x="8979" y="11145"/>
                </a:lnTo>
                <a:lnTo>
                  <a:pt x="8735" y="11339"/>
                </a:lnTo>
                <a:lnTo>
                  <a:pt x="8614" y="11461"/>
                </a:lnTo>
                <a:lnTo>
                  <a:pt x="8541" y="11583"/>
                </a:lnTo>
                <a:lnTo>
                  <a:pt x="8030" y="11583"/>
                </a:lnTo>
                <a:lnTo>
                  <a:pt x="8224" y="11388"/>
                </a:lnTo>
                <a:lnTo>
                  <a:pt x="8468" y="11169"/>
                </a:lnTo>
                <a:lnTo>
                  <a:pt x="8614" y="11072"/>
                </a:lnTo>
                <a:lnTo>
                  <a:pt x="9125" y="11047"/>
                </a:lnTo>
                <a:close/>
                <a:moveTo>
                  <a:pt x="10317" y="11047"/>
                </a:moveTo>
                <a:lnTo>
                  <a:pt x="10828" y="11072"/>
                </a:lnTo>
                <a:lnTo>
                  <a:pt x="10731" y="11120"/>
                </a:lnTo>
                <a:lnTo>
                  <a:pt x="10512" y="11315"/>
                </a:lnTo>
                <a:lnTo>
                  <a:pt x="10414" y="11412"/>
                </a:lnTo>
                <a:lnTo>
                  <a:pt x="10341" y="11534"/>
                </a:lnTo>
                <a:lnTo>
                  <a:pt x="9733" y="11583"/>
                </a:lnTo>
                <a:lnTo>
                  <a:pt x="10001" y="11315"/>
                </a:lnTo>
                <a:lnTo>
                  <a:pt x="10317" y="11072"/>
                </a:lnTo>
                <a:lnTo>
                  <a:pt x="10317" y="11047"/>
                </a:lnTo>
                <a:close/>
                <a:moveTo>
                  <a:pt x="7446" y="11096"/>
                </a:moveTo>
                <a:lnTo>
                  <a:pt x="7227" y="11242"/>
                </a:lnTo>
                <a:lnTo>
                  <a:pt x="7032" y="11388"/>
                </a:lnTo>
                <a:lnTo>
                  <a:pt x="6935" y="11485"/>
                </a:lnTo>
                <a:lnTo>
                  <a:pt x="6862" y="11583"/>
                </a:lnTo>
                <a:lnTo>
                  <a:pt x="6618" y="11607"/>
                </a:lnTo>
                <a:lnTo>
                  <a:pt x="6156" y="11607"/>
                </a:lnTo>
                <a:lnTo>
                  <a:pt x="6424" y="11388"/>
                </a:lnTo>
                <a:lnTo>
                  <a:pt x="6594" y="11266"/>
                </a:lnTo>
                <a:lnTo>
                  <a:pt x="6667" y="11193"/>
                </a:lnTo>
                <a:lnTo>
                  <a:pt x="6740" y="11120"/>
                </a:lnTo>
                <a:lnTo>
                  <a:pt x="7446" y="11096"/>
                </a:lnTo>
                <a:close/>
                <a:moveTo>
                  <a:pt x="10122" y="11047"/>
                </a:moveTo>
                <a:lnTo>
                  <a:pt x="9928" y="11169"/>
                </a:lnTo>
                <a:lnTo>
                  <a:pt x="9733" y="11291"/>
                </a:lnTo>
                <a:lnTo>
                  <a:pt x="9563" y="11437"/>
                </a:lnTo>
                <a:lnTo>
                  <a:pt x="9392" y="11607"/>
                </a:lnTo>
                <a:lnTo>
                  <a:pt x="8906" y="11607"/>
                </a:lnTo>
                <a:lnTo>
                  <a:pt x="9149" y="11364"/>
                </a:lnTo>
                <a:lnTo>
                  <a:pt x="9490" y="11047"/>
                </a:lnTo>
                <a:close/>
                <a:moveTo>
                  <a:pt x="3650" y="11193"/>
                </a:moveTo>
                <a:lnTo>
                  <a:pt x="3382" y="11364"/>
                </a:lnTo>
                <a:lnTo>
                  <a:pt x="3261" y="11485"/>
                </a:lnTo>
                <a:lnTo>
                  <a:pt x="3139" y="11631"/>
                </a:lnTo>
                <a:lnTo>
                  <a:pt x="2798" y="11607"/>
                </a:lnTo>
                <a:lnTo>
                  <a:pt x="3066" y="11242"/>
                </a:lnTo>
                <a:lnTo>
                  <a:pt x="3650" y="11193"/>
                </a:lnTo>
                <a:close/>
                <a:moveTo>
                  <a:pt x="4331" y="11145"/>
                </a:moveTo>
                <a:lnTo>
                  <a:pt x="4112" y="11315"/>
                </a:lnTo>
                <a:lnTo>
                  <a:pt x="3966" y="11461"/>
                </a:lnTo>
                <a:lnTo>
                  <a:pt x="3869" y="11558"/>
                </a:lnTo>
                <a:lnTo>
                  <a:pt x="3772" y="11656"/>
                </a:lnTo>
                <a:lnTo>
                  <a:pt x="3407" y="11656"/>
                </a:lnTo>
                <a:lnTo>
                  <a:pt x="3577" y="11485"/>
                </a:lnTo>
                <a:lnTo>
                  <a:pt x="3699" y="11339"/>
                </a:lnTo>
                <a:lnTo>
                  <a:pt x="3820" y="11169"/>
                </a:lnTo>
                <a:lnTo>
                  <a:pt x="4331" y="11145"/>
                </a:lnTo>
                <a:close/>
                <a:moveTo>
                  <a:pt x="6375" y="11120"/>
                </a:moveTo>
                <a:lnTo>
                  <a:pt x="6205" y="11242"/>
                </a:lnTo>
                <a:lnTo>
                  <a:pt x="5986" y="11412"/>
                </a:lnTo>
                <a:lnTo>
                  <a:pt x="5888" y="11510"/>
                </a:lnTo>
                <a:lnTo>
                  <a:pt x="5815" y="11631"/>
                </a:lnTo>
                <a:lnTo>
                  <a:pt x="5037" y="11656"/>
                </a:lnTo>
                <a:lnTo>
                  <a:pt x="5353" y="11339"/>
                </a:lnTo>
                <a:lnTo>
                  <a:pt x="5572" y="11169"/>
                </a:lnTo>
                <a:lnTo>
                  <a:pt x="5596" y="11120"/>
                </a:lnTo>
                <a:close/>
                <a:moveTo>
                  <a:pt x="5134" y="11145"/>
                </a:moveTo>
                <a:lnTo>
                  <a:pt x="4964" y="11291"/>
                </a:lnTo>
                <a:lnTo>
                  <a:pt x="4794" y="11461"/>
                </a:lnTo>
                <a:lnTo>
                  <a:pt x="4769" y="11510"/>
                </a:lnTo>
                <a:lnTo>
                  <a:pt x="4769" y="11583"/>
                </a:lnTo>
                <a:lnTo>
                  <a:pt x="4769" y="11631"/>
                </a:lnTo>
                <a:lnTo>
                  <a:pt x="4794" y="11656"/>
                </a:lnTo>
                <a:lnTo>
                  <a:pt x="4137" y="11680"/>
                </a:lnTo>
                <a:lnTo>
                  <a:pt x="4137" y="11680"/>
                </a:lnTo>
                <a:lnTo>
                  <a:pt x="4258" y="11510"/>
                </a:lnTo>
                <a:lnTo>
                  <a:pt x="4404" y="11388"/>
                </a:lnTo>
                <a:lnTo>
                  <a:pt x="4575" y="11266"/>
                </a:lnTo>
                <a:lnTo>
                  <a:pt x="4672" y="11218"/>
                </a:lnTo>
                <a:lnTo>
                  <a:pt x="4721" y="11145"/>
                </a:lnTo>
                <a:close/>
                <a:moveTo>
                  <a:pt x="8541" y="0"/>
                </a:moveTo>
                <a:lnTo>
                  <a:pt x="8468" y="49"/>
                </a:lnTo>
                <a:lnTo>
                  <a:pt x="8395" y="146"/>
                </a:lnTo>
                <a:lnTo>
                  <a:pt x="8370" y="244"/>
                </a:lnTo>
                <a:lnTo>
                  <a:pt x="8346" y="463"/>
                </a:lnTo>
                <a:lnTo>
                  <a:pt x="8370" y="706"/>
                </a:lnTo>
                <a:lnTo>
                  <a:pt x="8419" y="949"/>
                </a:lnTo>
                <a:lnTo>
                  <a:pt x="4842" y="974"/>
                </a:lnTo>
                <a:lnTo>
                  <a:pt x="2555" y="998"/>
                </a:lnTo>
                <a:lnTo>
                  <a:pt x="1411" y="1022"/>
                </a:lnTo>
                <a:lnTo>
                  <a:pt x="827" y="1022"/>
                </a:lnTo>
                <a:lnTo>
                  <a:pt x="511" y="1047"/>
                </a:lnTo>
                <a:lnTo>
                  <a:pt x="243" y="1120"/>
                </a:lnTo>
                <a:lnTo>
                  <a:pt x="195" y="1144"/>
                </a:lnTo>
                <a:lnTo>
                  <a:pt x="170" y="1193"/>
                </a:lnTo>
                <a:lnTo>
                  <a:pt x="146" y="1241"/>
                </a:lnTo>
                <a:lnTo>
                  <a:pt x="170" y="1290"/>
                </a:lnTo>
                <a:lnTo>
                  <a:pt x="146" y="1314"/>
                </a:lnTo>
                <a:lnTo>
                  <a:pt x="73" y="1509"/>
                </a:lnTo>
                <a:lnTo>
                  <a:pt x="24" y="1704"/>
                </a:lnTo>
                <a:lnTo>
                  <a:pt x="0" y="1923"/>
                </a:lnTo>
                <a:lnTo>
                  <a:pt x="0" y="2142"/>
                </a:lnTo>
                <a:lnTo>
                  <a:pt x="24" y="2580"/>
                </a:lnTo>
                <a:lnTo>
                  <a:pt x="73" y="2993"/>
                </a:lnTo>
                <a:lnTo>
                  <a:pt x="97" y="3626"/>
                </a:lnTo>
                <a:lnTo>
                  <a:pt x="122" y="4234"/>
                </a:lnTo>
                <a:lnTo>
                  <a:pt x="122" y="5475"/>
                </a:lnTo>
                <a:lnTo>
                  <a:pt x="97" y="6302"/>
                </a:lnTo>
                <a:lnTo>
                  <a:pt x="73" y="7130"/>
                </a:lnTo>
                <a:lnTo>
                  <a:pt x="49" y="7957"/>
                </a:lnTo>
                <a:lnTo>
                  <a:pt x="49" y="8784"/>
                </a:lnTo>
                <a:lnTo>
                  <a:pt x="73" y="9563"/>
                </a:lnTo>
                <a:lnTo>
                  <a:pt x="97" y="10317"/>
                </a:lnTo>
                <a:lnTo>
                  <a:pt x="146" y="11072"/>
                </a:lnTo>
                <a:lnTo>
                  <a:pt x="170" y="11850"/>
                </a:lnTo>
                <a:lnTo>
                  <a:pt x="195" y="11923"/>
                </a:lnTo>
                <a:lnTo>
                  <a:pt x="219" y="11972"/>
                </a:lnTo>
                <a:lnTo>
                  <a:pt x="268" y="12020"/>
                </a:lnTo>
                <a:lnTo>
                  <a:pt x="316" y="12045"/>
                </a:lnTo>
                <a:lnTo>
                  <a:pt x="438" y="12045"/>
                </a:lnTo>
                <a:lnTo>
                  <a:pt x="511" y="12020"/>
                </a:lnTo>
                <a:lnTo>
                  <a:pt x="560" y="11996"/>
                </a:lnTo>
                <a:lnTo>
                  <a:pt x="560" y="11972"/>
                </a:lnTo>
                <a:lnTo>
                  <a:pt x="681" y="11923"/>
                </a:lnTo>
                <a:lnTo>
                  <a:pt x="803" y="11899"/>
                </a:lnTo>
                <a:lnTo>
                  <a:pt x="949" y="11874"/>
                </a:lnTo>
                <a:lnTo>
                  <a:pt x="1119" y="11874"/>
                </a:lnTo>
                <a:lnTo>
                  <a:pt x="1436" y="11899"/>
                </a:lnTo>
                <a:lnTo>
                  <a:pt x="1679" y="11923"/>
                </a:lnTo>
                <a:lnTo>
                  <a:pt x="2360" y="11972"/>
                </a:lnTo>
                <a:lnTo>
                  <a:pt x="3042" y="12045"/>
                </a:lnTo>
                <a:lnTo>
                  <a:pt x="3747" y="12093"/>
                </a:lnTo>
                <a:lnTo>
                  <a:pt x="4477" y="12118"/>
                </a:lnTo>
                <a:lnTo>
                  <a:pt x="4404" y="12215"/>
                </a:lnTo>
                <a:lnTo>
                  <a:pt x="4307" y="12337"/>
                </a:lnTo>
                <a:lnTo>
                  <a:pt x="4161" y="12580"/>
                </a:lnTo>
                <a:lnTo>
                  <a:pt x="3991" y="13018"/>
                </a:lnTo>
                <a:lnTo>
                  <a:pt x="3845" y="13334"/>
                </a:lnTo>
                <a:lnTo>
                  <a:pt x="3674" y="13651"/>
                </a:lnTo>
                <a:lnTo>
                  <a:pt x="3358" y="14283"/>
                </a:lnTo>
                <a:lnTo>
                  <a:pt x="3236" y="14502"/>
                </a:lnTo>
                <a:lnTo>
                  <a:pt x="3139" y="14746"/>
                </a:lnTo>
                <a:lnTo>
                  <a:pt x="3090" y="14843"/>
                </a:lnTo>
                <a:lnTo>
                  <a:pt x="3090" y="14965"/>
                </a:lnTo>
                <a:lnTo>
                  <a:pt x="3090" y="15086"/>
                </a:lnTo>
                <a:lnTo>
                  <a:pt x="3139" y="15232"/>
                </a:lnTo>
                <a:lnTo>
                  <a:pt x="3188" y="15281"/>
                </a:lnTo>
                <a:lnTo>
                  <a:pt x="3236" y="15305"/>
                </a:lnTo>
                <a:lnTo>
                  <a:pt x="3309" y="15330"/>
                </a:lnTo>
                <a:lnTo>
                  <a:pt x="3382" y="15305"/>
                </a:lnTo>
                <a:lnTo>
                  <a:pt x="3480" y="15281"/>
                </a:lnTo>
                <a:lnTo>
                  <a:pt x="3553" y="15208"/>
                </a:lnTo>
                <a:lnTo>
                  <a:pt x="3601" y="15159"/>
                </a:lnTo>
                <a:lnTo>
                  <a:pt x="3650" y="15086"/>
                </a:lnTo>
                <a:lnTo>
                  <a:pt x="3747" y="14916"/>
                </a:lnTo>
                <a:lnTo>
                  <a:pt x="3820" y="14721"/>
                </a:lnTo>
                <a:lnTo>
                  <a:pt x="4088" y="14210"/>
                </a:lnTo>
                <a:lnTo>
                  <a:pt x="4331" y="13699"/>
                </a:lnTo>
                <a:lnTo>
                  <a:pt x="4526" y="13237"/>
                </a:lnTo>
                <a:lnTo>
                  <a:pt x="4721" y="12750"/>
                </a:lnTo>
                <a:lnTo>
                  <a:pt x="4867" y="12434"/>
                </a:lnTo>
                <a:lnTo>
                  <a:pt x="4939" y="12264"/>
                </a:lnTo>
                <a:lnTo>
                  <a:pt x="4988" y="12118"/>
                </a:lnTo>
                <a:lnTo>
                  <a:pt x="6180" y="12045"/>
                </a:lnTo>
                <a:lnTo>
                  <a:pt x="7348" y="11996"/>
                </a:lnTo>
                <a:lnTo>
                  <a:pt x="7932" y="11996"/>
                </a:lnTo>
                <a:lnTo>
                  <a:pt x="8516" y="12020"/>
                </a:lnTo>
                <a:lnTo>
                  <a:pt x="9684" y="12020"/>
                </a:lnTo>
                <a:lnTo>
                  <a:pt x="10341" y="11996"/>
                </a:lnTo>
                <a:lnTo>
                  <a:pt x="10998" y="11947"/>
                </a:lnTo>
                <a:lnTo>
                  <a:pt x="11631" y="11874"/>
                </a:lnTo>
                <a:lnTo>
                  <a:pt x="12337" y="11874"/>
                </a:lnTo>
                <a:lnTo>
                  <a:pt x="12337" y="11996"/>
                </a:lnTo>
                <a:lnTo>
                  <a:pt x="12434" y="12410"/>
                </a:lnTo>
                <a:lnTo>
                  <a:pt x="12580" y="12799"/>
                </a:lnTo>
                <a:lnTo>
                  <a:pt x="12775" y="13188"/>
                </a:lnTo>
                <a:lnTo>
                  <a:pt x="12969" y="13578"/>
                </a:lnTo>
                <a:lnTo>
                  <a:pt x="13188" y="13943"/>
                </a:lnTo>
                <a:lnTo>
                  <a:pt x="13431" y="14308"/>
                </a:lnTo>
                <a:lnTo>
                  <a:pt x="13918" y="15013"/>
                </a:lnTo>
                <a:lnTo>
                  <a:pt x="14015" y="15111"/>
                </a:lnTo>
                <a:lnTo>
                  <a:pt x="14137" y="15159"/>
                </a:lnTo>
                <a:lnTo>
                  <a:pt x="14259" y="15135"/>
                </a:lnTo>
                <a:lnTo>
                  <a:pt x="14356" y="15111"/>
                </a:lnTo>
                <a:lnTo>
                  <a:pt x="14453" y="15038"/>
                </a:lnTo>
                <a:lnTo>
                  <a:pt x="14502" y="14940"/>
                </a:lnTo>
                <a:lnTo>
                  <a:pt x="14502" y="14819"/>
                </a:lnTo>
                <a:lnTo>
                  <a:pt x="14478" y="14770"/>
                </a:lnTo>
                <a:lnTo>
                  <a:pt x="14453" y="14697"/>
                </a:lnTo>
                <a:lnTo>
                  <a:pt x="13991" y="14040"/>
                </a:lnTo>
                <a:lnTo>
                  <a:pt x="13577" y="13359"/>
                </a:lnTo>
                <a:lnTo>
                  <a:pt x="13383" y="12994"/>
                </a:lnTo>
                <a:lnTo>
                  <a:pt x="13188" y="12653"/>
                </a:lnTo>
                <a:lnTo>
                  <a:pt x="13042" y="12288"/>
                </a:lnTo>
                <a:lnTo>
                  <a:pt x="12872" y="11899"/>
                </a:lnTo>
                <a:lnTo>
                  <a:pt x="13918" y="11947"/>
                </a:lnTo>
                <a:lnTo>
                  <a:pt x="14940" y="11996"/>
                </a:lnTo>
                <a:lnTo>
                  <a:pt x="15451" y="11996"/>
                </a:lnTo>
                <a:lnTo>
                  <a:pt x="15986" y="11972"/>
                </a:lnTo>
                <a:lnTo>
                  <a:pt x="16497" y="11947"/>
                </a:lnTo>
                <a:lnTo>
                  <a:pt x="17008" y="11899"/>
                </a:lnTo>
                <a:lnTo>
                  <a:pt x="17057" y="11874"/>
                </a:lnTo>
                <a:lnTo>
                  <a:pt x="17106" y="11947"/>
                </a:lnTo>
                <a:lnTo>
                  <a:pt x="17154" y="11996"/>
                </a:lnTo>
                <a:lnTo>
                  <a:pt x="17325" y="11996"/>
                </a:lnTo>
                <a:lnTo>
                  <a:pt x="17398" y="11947"/>
                </a:lnTo>
                <a:lnTo>
                  <a:pt x="17446" y="11899"/>
                </a:lnTo>
                <a:lnTo>
                  <a:pt x="17495" y="11802"/>
                </a:lnTo>
                <a:lnTo>
                  <a:pt x="17495" y="11704"/>
                </a:lnTo>
                <a:lnTo>
                  <a:pt x="17446" y="11339"/>
                </a:lnTo>
                <a:lnTo>
                  <a:pt x="17398" y="10950"/>
                </a:lnTo>
                <a:lnTo>
                  <a:pt x="17373" y="10171"/>
                </a:lnTo>
                <a:lnTo>
                  <a:pt x="17398" y="9393"/>
                </a:lnTo>
                <a:lnTo>
                  <a:pt x="17373" y="8614"/>
                </a:lnTo>
                <a:lnTo>
                  <a:pt x="17373" y="7008"/>
                </a:lnTo>
                <a:lnTo>
                  <a:pt x="17349" y="5402"/>
                </a:lnTo>
                <a:lnTo>
                  <a:pt x="17349" y="2507"/>
                </a:lnTo>
                <a:lnTo>
                  <a:pt x="17373" y="2239"/>
                </a:lnTo>
                <a:lnTo>
                  <a:pt x="17373" y="1898"/>
                </a:lnTo>
                <a:lnTo>
                  <a:pt x="17349" y="1728"/>
                </a:lnTo>
                <a:lnTo>
                  <a:pt x="17325" y="1558"/>
                </a:lnTo>
                <a:lnTo>
                  <a:pt x="17276" y="1436"/>
                </a:lnTo>
                <a:lnTo>
                  <a:pt x="17203" y="1314"/>
                </a:lnTo>
                <a:lnTo>
                  <a:pt x="17203" y="1241"/>
                </a:lnTo>
                <a:lnTo>
                  <a:pt x="17203" y="1193"/>
                </a:lnTo>
                <a:lnTo>
                  <a:pt x="17179" y="1144"/>
                </a:lnTo>
                <a:lnTo>
                  <a:pt x="17154" y="1095"/>
                </a:lnTo>
                <a:lnTo>
                  <a:pt x="17033" y="1047"/>
                </a:lnTo>
                <a:lnTo>
                  <a:pt x="16911" y="998"/>
                </a:lnTo>
                <a:lnTo>
                  <a:pt x="16789" y="974"/>
                </a:lnTo>
                <a:lnTo>
                  <a:pt x="16643" y="974"/>
                </a:lnTo>
                <a:lnTo>
                  <a:pt x="16351" y="998"/>
                </a:lnTo>
                <a:lnTo>
                  <a:pt x="16108" y="998"/>
                </a:lnTo>
                <a:lnTo>
                  <a:pt x="15062" y="974"/>
                </a:lnTo>
                <a:lnTo>
                  <a:pt x="14015" y="925"/>
                </a:lnTo>
                <a:lnTo>
                  <a:pt x="13456" y="901"/>
                </a:lnTo>
                <a:lnTo>
                  <a:pt x="12872" y="876"/>
                </a:lnTo>
                <a:lnTo>
                  <a:pt x="11704" y="901"/>
                </a:lnTo>
                <a:lnTo>
                  <a:pt x="9392" y="949"/>
                </a:lnTo>
                <a:lnTo>
                  <a:pt x="8930" y="949"/>
                </a:lnTo>
                <a:lnTo>
                  <a:pt x="8954" y="852"/>
                </a:lnTo>
                <a:lnTo>
                  <a:pt x="8954" y="779"/>
                </a:lnTo>
                <a:lnTo>
                  <a:pt x="8954" y="706"/>
                </a:lnTo>
                <a:lnTo>
                  <a:pt x="8906" y="609"/>
                </a:lnTo>
                <a:lnTo>
                  <a:pt x="8881" y="584"/>
                </a:lnTo>
                <a:lnTo>
                  <a:pt x="8857" y="463"/>
                </a:lnTo>
                <a:lnTo>
                  <a:pt x="8833" y="244"/>
                </a:lnTo>
                <a:lnTo>
                  <a:pt x="8808" y="146"/>
                </a:lnTo>
                <a:lnTo>
                  <a:pt x="8735" y="49"/>
                </a:lnTo>
                <a:lnTo>
                  <a:pt x="866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✘"/>
            </a:pP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alamiah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aktifitas</a:t>
            </a:r>
            <a:r>
              <a:rPr lang="en-US" dirty="0"/>
              <a:t> dan </a:t>
            </a:r>
            <a:r>
              <a:rPr lang="en-US" dirty="0" err="1"/>
              <a:t>fungsi</a:t>
            </a:r>
            <a:endParaRPr lang="en-US" dirty="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✘"/>
            </a:pP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historis</a:t>
            </a:r>
            <a:endParaRPr lang="en-US" dirty="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✘"/>
            </a:pPr>
            <a:r>
              <a:rPr lang="en-US" dirty="0"/>
              <a:t>Setting </a:t>
            </a:r>
            <a:r>
              <a:rPr lang="en-US" dirty="0" err="1"/>
              <a:t>fisikal</a:t>
            </a:r>
            <a:endParaRPr lang="en-US" dirty="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✘"/>
            </a:pPr>
            <a:r>
              <a:rPr lang="en-US" dirty="0" err="1"/>
              <a:t>Konteks</a:t>
            </a:r>
            <a:r>
              <a:rPr lang="en-US" dirty="0"/>
              <a:t> lain (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hukum</a:t>
            </a:r>
            <a:r>
              <a:rPr lang="en-US" dirty="0"/>
              <a:t> dan </a:t>
            </a:r>
            <a:r>
              <a:rPr lang="en-US" dirty="0" err="1"/>
              <a:t>estetika</a:t>
            </a:r>
            <a:r>
              <a:rPr lang="en-US" dirty="0"/>
              <a:t>)</a:t>
            </a:r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✘"/>
            </a:pPr>
            <a:r>
              <a:rPr lang="en-US" dirty="0"/>
              <a:t>Kasus2 lain, </a:t>
            </a:r>
            <a:r>
              <a:rPr lang="en-US" dirty="0" err="1"/>
              <a:t>melalui</a:t>
            </a:r>
            <a:r>
              <a:rPr lang="en-US" dirty="0"/>
              <a:t> mana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dikenali</a:t>
            </a:r>
            <a:endParaRPr lang="en-US" dirty="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✘"/>
            </a:pPr>
            <a:r>
              <a:rPr lang="en-US" dirty="0"/>
              <a:t>Informan2 </a:t>
            </a:r>
            <a:r>
              <a:rPr lang="en-US" dirty="0" err="1"/>
              <a:t>melalui</a:t>
            </a:r>
            <a:r>
              <a:rPr lang="en-US" dirty="0"/>
              <a:t> mana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dikenali</a:t>
            </a: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97;p16"/>
          <p:cNvSpPr/>
          <p:nvPr/>
        </p:nvSpPr>
        <p:spPr>
          <a:xfrm>
            <a:off x="4141750" y="281249"/>
            <a:ext cx="788694" cy="805193"/>
          </a:xfrm>
          <a:custGeom>
            <a:avLst/>
            <a:gdLst/>
            <a:ahLst/>
            <a:cxnLst/>
            <a:rect l="l" t="t" r="r" b="b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6" name="Google Shape;350;p38">
            <a:extLst>
              <a:ext uri="{FF2B5EF4-FFF2-40B4-BE49-F238E27FC236}">
                <a16:creationId xmlns:a16="http://schemas.microsoft.com/office/drawing/2014/main" id="{9C92A8AC-2FAE-4DCC-800B-28507E290F42}"/>
              </a:ext>
            </a:extLst>
          </p:cNvPr>
          <p:cNvSpPr/>
          <p:nvPr/>
        </p:nvSpPr>
        <p:spPr>
          <a:xfrm>
            <a:off x="4308408" y="478298"/>
            <a:ext cx="355778" cy="411093"/>
          </a:xfrm>
          <a:custGeom>
            <a:avLst/>
            <a:gdLst/>
            <a:ahLst/>
            <a:cxnLst/>
            <a:rect l="l" t="t" r="r" b="b"/>
            <a:pathLst>
              <a:path w="16279" h="18810" extrusionOk="0">
                <a:moveTo>
                  <a:pt x="8297" y="536"/>
                </a:moveTo>
                <a:lnTo>
                  <a:pt x="8078" y="658"/>
                </a:lnTo>
                <a:lnTo>
                  <a:pt x="7859" y="780"/>
                </a:lnTo>
                <a:lnTo>
                  <a:pt x="7567" y="974"/>
                </a:lnTo>
                <a:lnTo>
                  <a:pt x="7665" y="804"/>
                </a:lnTo>
                <a:lnTo>
                  <a:pt x="7786" y="682"/>
                </a:lnTo>
                <a:lnTo>
                  <a:pt x="7884" y="609"/>
                </a:lnTo>
                <a:lnTo>
                  <a:pt x="7981" y="585"/>
                </a:lnTo>
                <a:lnTo>
                  <a:pt x="8078" y="561"/>
                </a:lnTo>
                <a:lnTo>
                  <a:pt x="8200" y="536"/>
                </a:lnTo>
                <a:close/>
                <a:moveTo>
                  <a:pt x="8687" y="731"/>
                </a:moveTo>
                <a:lnTo>
                  <a:pt x="8760" y="828"/>
                </a:lnTo>
                <a:lnTo>
                  <a:pt x="8808" y="950"/>
                </a:lnTo>
                <a:lnTo>
                  <a:pt x="8760" y="974"/>
                </a:lnTo>
                <a:lnTo>
                  <a:pt x="8541" y="1072"/>
                </a:lnTo>
                <a:lnTo>
                  <a:pt x="8346" y="1169"/>
                </a:lnTo>
                <a:lnTo>
                  <a:pt x="7957" y="1412"/>
                </a:lnTo>
                <a:lnTo>
                  <a:pt x="7689" y="1583"/>
                </a:lnTo>
                <a:lnTo>
                  <a:pt x="7543" y="1680"/>
                </a:lnTo>
                <a:lnTo>
                  <a:pt x="7397" y="1777"/>
                </a:lnTo>
                <a:lnTo>
                  <a:pt x="7421" y="1534"/>
                </a:lnTo>
                <a:lnTo>
                  <a:pt x="7446" y="1315"/>
                </a:lnTo>
                <a:lnTo>
                  <a:pt x="8054" y="999"/>
                </a:lnTo>
                <a:lnTo>
                  <a:pt x="8370" y="853"/>
                </a:lnTo>
                <a:lnTo>
                  <a:pt x="8687" y="731"/>
                </a:lnTo>
                <a:close/>
                <a:moveTo>
                  <a:pt x="8881" y="1364"/>
                </a:moveTo>
                <a:lnTo>
                  <a:pt x="8881" y="1583"/>
                </a:lnTo>
                <a:lnTo>
                  <a:pt x="8687" y="1656"/>
                </a:lnTo>
                <a:lnTo>
                  <a:pt x="8492" y="1753"/>
                </a:lnTo>
                <a:lnTo>
                  <a:pt x="8249" y="1875"/>
                </a:lnTo>
                <a:lnTo>
                  <a:pt x="8005" y="2021"/>
                </a:lnTo>
                <a:lnTo>
                  <a:pt x="7957" y="2069"/>
                </a:lnTo>
                <a:lnTo>
                  <a:pt x="7932" y="2142"/>
                </a:lnTo>
                <a:lnTo>
                  <a:pt x="7786" y="2142"/>
                </a:lnTo>
                <a:lnTo>
                  <a:pt x="7373" y="2118"/>
                </a:lnTo>
                <a:lnTo>
                  <a:pt x="7373" y="2069"/>
                </a:lnTo>
                <a:lnTo>
                  <a:pt x="7470" y="2069"/>
                </a:lnTo>
                <a:lnTo>
                  <a:pt x="7567" y="2045"/>
                </a:lnTo>
                <a:lnTo>
                  <a:pt x="7738" y="1972"/>
                </a:lnTo>
                <a:lnTo>
                  <a:pt x="8054" y="1777"/>
                </a:lnTo>
                <a:lnTo>
                  <a:pt x="8881" y="1364"/>
                </a:lnTo>
                <a:close/>
                <a:moveTo>
                  <a:pt x="8857" y="2021"/>
                </a:moveTo>
                <a:lnTo>
                  <a:pt x="8857" y="2191"/>
                </a:lnTo>
                <a:lnTo>
                  <a:pt x="8541" y="2167"/>
                </a:lnTo>
                <a:lnTo>
                  <a:pt x="8857" y="2021"/>
                </a:lnTo>
                <a:close/>
                <a:moveTo>
                  <a:pt x="5937" y="2556"/>
                </a:moveTo>
                <a:lnTo>
                  <a:pt x="6765" y="2580"/>
                </a:lnTo>
                <a:lnTo>
                  <a:pt x="7592" y="2629"/>
                </a:lnTo>
                <a:lnTo>
                  <a:pt x="9173" y="2677"/>
                </a:lnTo>
                <a:lnTo>
                  <a:pt x="9976" y="2702"/>
                </a:lnTo>
                <a:lnTo>
                  <a:pt x="10755" y="2726"/>
                </a:lnTo>
                <a:lnTo>
                  <a:pt x="11582" y="2702"/>
                </a:lnTo>
                <a:lnTo>
                  <a:pt x="12385" y="2677"/>
                </a:lnTo>
                <a:lnTo>
                  <a:pt x="13213" y="2629"/>
                </a:lnTo>
                <a:lnTo>
                  <a:pt x="14016" y="2605"/>
                </a:lnTo>
                <a:lnTo>
                  <a:pt x="14064" y="2605"/>
                </a:lnTo>
                <a:lnTo>
                  <a:pt x="14235" y="2750"/>
                </a:lnTo>
                <a:lnTo>
                  <a:pt x="14405" y="2872"/>
                </a:lnTo>
                <a:lnTo>
                  <a:pt x="15038" y="3432"/>
                </a:lnTo>
                <a:lnTo>
                  <a:pt x="15329" y="3724"/>
                </a:lnTo>
                <a:lnTo>
                  <a:pt x="15597" y="4040"/>
                </a:lnTo>
                <a:lnTo>
                  <a:pt x="15694" y="4235"/>
                </a:lnTo>
                <a:lnTo>
                  <a:pt x="15792" y="4405"/>
                </a:lnTo>
                <a:lnTo>
                  <a:pt x="15694" y="4551"/>
                </a:lnTo>
                <a:lnTo>
                  <a:pt x="15573" y="4673"/>
                </a:lnTo>
                <a:lnTo>
                  <a:pt x="15402" y="4843"/>
                </a:lnTo>
                <a:lnTo>
                  <a:pt x="15232" y="4989"/>
                </a:lnTo>
                <a:lnTo>
                  <a:pt x="14843" y="5281"/>
                </a:lnTo>
                <a:lnTo>
                  <a:pt x="14454" y="5549"/>
                </a:lnTo>
                <a:lnTo>
                  <a:pt x="14235" y="5719"/>
                </a:lnTo>
                <a:lnTo>
                  <a:pt x="14064" y="5889"/>
                </a:lnTo>
                <a:lnTo>
                  <a:pt x="13286" y="5865"/>
                </a:lnTo>
                <a:lnTo>
                  <a:pt x="12507" y="5841"/>
                </a:lnTo>
                <a:lnTo>
                  <a:pt x="10974" y="5841"/>
                </a:lnTo>
                <a:lnTo>
                  <a:pt x="7859" y="5889"/>
                </a:lnTo>
                <a:lnTo>
                  <a:pt x="4623" y="5938"/>
                </a:lnTo>
                <a:lnTo>
                  <a:pt x="2385" y="5938"/>
                </a:lnTo>
                <a:lnTo>
                  <a:pt x="2117" y="5962"/>
                </a:lnTo>
                <a:lnTo>
                  <a:pt x="1874" y="6011"/>
                </a:lnTo>
                <a:lnTo>
                  <a:pt x="1849" y="5889"/>
                </a:lnTo>
                <a:lnTo>
                  <a:pt x="1849" y="5768"/>
                </a:lnTo>
                <a:lnTo>
                  <a:pt x="1801" y="5524"/>
                </a:lnTo>
                <a:lnTo>
                  <a:pt x="1655" y="4332"/>
                </a:lnTo>
                <a:lnTo>
                  <a:pt x="1606" y="3724"/>
                </a:lnTo>
                <a:lnTo>
                  <a:pt x="1557" y="3091"/>
                </a:lnTo>
                <a:lnTo>
                  <a:pt x="1557" y="2848"/>
                </a:lnTo>
                <a:lnTo>
                  <a:pt x="1533" y="2580"/>
                </a:lnTo>
                <a:lnTo>
                  <a:pt x="1874" y="2629"/>
                </a:lnTo>
                <a:lnTo>
                  <a:pt x="2214" y="2653"/>
                </a:lnTo>
                <a:lnTo>
                  <a:pt x="2920" y="2653"/>
                </a:lnTo>
                <a:lnTo>
                  <a:pt x="3626" y="2629"/>
                </a:lnTo>
                <a:lnTo>
                  <a:pt x="4283" y="2580"/>
                </a:lnTo>
                <a:lnTo>
                  <a:pt x="5110" y="2556"/>
                </a:lnTo>
                <a:close/>
                <a:moveTo>
                  <a:pt x="8468" y="6352"/>
                </a:moveTo>
                <a:lnTo>
                  <a:pt x="8200" y="6449"/>
                </a:lnTo>
                <a:lnTo>
                  <a:pt x="7835" y="6644"/>
                </a:lnTo>
                <a:lnTo>
                  <a:pt x="7665" y="6765"/>
                </a:lnTo>
                <a:lnTo>
                  <a:pt x="7494" y="6887"/>
                </a:lnTo>
                <a:lnTo>
                  <a:pt x="7470" y="6619"/>
                </a:lnTo>
                <a:lnTo>
                  <a:pt x="7421" y="6352"/>
                </a:lnTo>
                <a:close/>
                <a:moveTo>
                  <a:pt x="8735" y="6644"/>
                </a:moveTo>
                <a:lnTo>
                  <a:pt x="8735" y="6692"/>
                </a:lnTo>
                <a:lnTo>
                  <a:pt x="8735" y="6960"/>
                </a:lnTo>
                <a:lnTo>
                  <a:pt x="8103" y="6936"/>
                </a:lnTo>
                <a:lnTo>
                  <a:pt x="8030" y="6936"/>
                </a:lnTo>
                <a:lnTo>
                  <a:pt x="8200" y="6863"/>
                </a:lnTo>
                <a:lnTo>
                  <a:pt x="8735" y="6644"/>
                </a:lnTo>
                <a:close/>
                <a:moveTo>
                  <a:pt x="3942" y="7301"/>
                </a:moveTo>
                <a:lnTo>
                  <a:pt x="4331" y="7325"/>
                </a:lnTo>
                <a:lnTo>
                  <a:pt x="5061" y="7374"/>
                </a:lnTo>
                <a:lnTo>
                  <a:pt x="5864" y="7422"/>
                </a:lnTo>
                <a:lnTo>
                  <a:pt x="6667" y="7447"/>
                </a:lnTo>
                <a:lnTo>
                  <a:pt x="8297" y="7471"/>
                </a:lnTo>
                <a:lnTo>
                  <a:pt x="8833" y="7495"/>
                </a:lnTo>
                <a:lnTo>
                  <a:pt x="8930" y="7520"/>
                </a:lnTo>
                <a:lnTo>
                  <a:pt x="9052" y="7495"/>
                </a:lnTo>
                <a:lnTo>
                  <a:pt x="11607" y="7593"/>
                </a:lnTo>
                <a:lnTo>
                  <a:pt x="12361" y="7617"/>
                </a:lnTo>
                <a:lnTo>
                  <a:pt x="13115" y="7593"/>
                </a:lnTo>
                <a:lnTo>
                  <a:pt x="13870" y="7568"/>
                </a:lnTo>
                <a:lnTo>
                  <a:pt x="14624" y="7568"/>
                </a:lnTo>
                <a:lnTo>
                  <a:pt x="14600" y="7739"/>
                </a:lnTo>
                <a:lnTo>
                  <a:pt x="14575" y="7933"/>
                </a:lnTo>
                <a:lnTo>
                  <a:pt x="14575" y="8298"/>
                </a:lnTo>
                <a:lnTo>
                  <a:pt x="14624" y="8980"/>
                </a:lnTo>
                <a:lnTo>
                  <a:pt x="14697" y="9539"/>
                </a:lnTo>
                <a:lnTo>
                  <a:pt x="14746" y="10123"/>
                </a:lnTo>
                <a:lnTo>
                  <a:pt x="14770" y="10391"/>
                </a:lnTo>
                <a:lnTo>
                  <a:pt x="14794" y="10659"/>
                </a:lnTo>
                <a:lnTo>
                  <a:pt x="13310" y="10707"/>
                </a:lnTo>
                <a:lnTo>
                  <a:pt x="11826" y="10780"/>
                </a:lnTo>
                <a:lnTo>
                  <a:pt x="10341" y="10829"/>
                </a:lnTo>
                <a:lnTo>
                  <a:pt x="9587" y="10853"/>
                </a:lnTo>
                <a:lnTo>
                  <a:pt x="8833" y="10829"/>
                </a:lnTo>
                <a:lnTo>
                  <a:pt x="7178" y="10780"/>
                </a:lnTo>
                <a:lnTo>
                  <a:pt x="6327" y="10780"/>
                </a:lnTo>
                <a:lnTo>
                  <a:pt x="5499" y="10804"/>
                </a:lnTo>
                <a:lnTo>
                  <a:pt x="4088" y="10853"/>
                </a:lnTo>
                <a:lnTo>
                  <a:pt x="3358" y="10902"/>
                </a:lnTo>
                <a:lnTo>
                  <a:pt x="3017" y="10926"/>
                </a:lnTo>
                <a:lnTo>
                  <a:pt x="2677" y="10999"/>
                </a:lnTo>
                <a:lnTo>
                  <a:pt x="2677" y="10926"/>
                </a:lnTo>
                <a:lnTo>
                  <a:pt x="2652" y="10853"/>
                </a:lnTo>
                <a:lnTo>
                  <a:pt x="2604" y="10804"/>
                </a:lnTo>
                <a:lnTo>
                  <a:pt x="2531" y="10756"/>
                </a:lnTo>
                <a:lnTo>
                  <a:pt x="2239" y="10586"/>
                </a:lnTo>
                <a:lnTo>
                  <a:pt x="1947" y="10391"/>
                </a:lnTo>
                <a:lnTo>
                  <a:pt x="1411" y="10002"/>
                </a:lnTo>
                <a:lnTo>
                  <a:pt x="1168" y="9807"/>
                </a:lnTo>
                <a:lnTo>
                  <a:pt x="925" y="9612"/>
                </a:lnTo>
                <a:lnTo>
                  <a:pt x="681" y="9393"/>
                </a:lnTo>
                <a:lnTo>
                  <a:pt x="438" y="9199"/>
                </a:lnTo>
                <a:lnTo>
                  <a:pt x="633" y="9028"/>
                </a:lnTo>
                <a:lnTo>
                  <a:pt x="1338" y="8396"/>
                </a:lnTo>
                <a:lnTo>
                  <a:pt x="1703" y="8104"/>
                </a:lnTo>
                <a:lnTo>
                  <a:pt x="2068" y="7812"/>
                </a:lnTo>
                <a:lnTo>
                  <a:pt x="2336" y="7641"/>
                </a:lnTo>
                <a:lnTo>
                  <a:pt x="2458" y="7568"/>
                </a:lnTo>
                <a:lnTo>
                  <a:pt x="2579" y="7447"/>
                </a:lnTo>
                <a:lnTo>
                  <a:pt x="2604" y="7374"/>
                </a:lnTo>
                <a:lnTo>
                  <a:pt x="2847" y="7374"/>
                </a:lnTo>
                <a:lnTo>
                  <a:pt x="3115" y="7349"/>
                </a:lnTo>
                <a:lnTo>
                  <a:pt x="3577" y="7301"/>
                </a:lnTo>
                <a:close/>
                <a:moveTo>
                  <a:pt x="7446" y="11242"/>
                </a:moveTo>
                <a:lnTo>
                  <a:pt x="8541" y="11291"/>
                </a:lnTo>
                <a:lnTo>
                  <a:pt x="8395" y="11364"/>
                </a:lnTo>
                <a:lnTo>
                  <a:pt x="8249" y="11461"/>
                </a:lnTo>
                <a:lnTo>
                  <a:pt x="7981" y="11632"/>
                </a:lnTo>
                <a:lnTo>
                  <a:pt x="7567" y="11851"/>
                </a:lnTo>
                <a:lnTo>
                  <a:pt x="7519" y="11534"/>
                </a:lnTo>
                <a:lnTo>
                  <a:pt x="7494" y="11388"/>
                </a:lnTo>
                <a:lnTo>
                  <a:pt x="7446" y="11242"/>
                </a:lnTo>
                <a:close/>
                <a:moveTo>
                  <a:pt x="8784" y="11632"/>
                </a:moveTo>
                <a:lnTo>
                  <a:pt x="8735" y="12094"/>
                </a:lnTo>
                <a:lnTo>
                  <a:pt x="8541" y="12167"/>
                </a:lnTo>
                <a:lnTo>
                  <a:pt x="8370" y="12264"/>
                </a:lnTo>
                <a:lnTo>
                  <a:pt x="8005" y="12459"/>
                </a:lnTo>
                <a:lnTo>
                  <a:pt x="7762" y="12581"/>
                </a:lnTo>
                <a:lnTo>
                  <a:pt x="7640" y="12678"/>
                </a:lnTo>
                <a:lnTo>
                  <a:pt x="7543" y="12751"/>
                </a:lnTo>
                <a:lnTo>
                  <a:pt x="7543" y="12678"/>
                </a:lnTo>
                <a:lnTo>
                  <a:pt x="7567" y="12216"/>
                </a:lnTo>
                <a:lnTo>
                  <a:pt x="7713" y="12167"/>
                </a:lnTo>
                <a:lnTo>
                  <a:pt x="7859" y="12118"/>
                </a:lnTo>
                <a:lnTo>
                  <a:pt x="8103" y="11997"/>
                </a:lnTo>
                <a:lnTo>
                  <a:pt x="8443" y="11826"/>
                </a:lnTo>
                <a:lnTo>
                  <a:pt x="8614" y="11729"/>
                </a:lnTo>
                <a:lnTo>
                  <a:pt x="8784" y="11632"/>
                </a:lnTo>
                <a:close/>
                <a:moveTo>
                  <a:pt x="8735" y="12581"/>
                </a:moveTo>
                <a:lnTo>
                  <a:pt x="8735" y="13189"/>
                </a:lnTo>
                <a:lnTo>
                  <a:pt x="8662" y="13165"/>
                </a:lnTo>
                <a:lnTo>
                  <a:pt x="8565" y="13165"/>
                </a:lnTo>
                <a:lnTo>
                  <a:pt x="8468" y="13189"/>
                </a:lnTo>
                <a:lnTo>
                  <a:pt x="8249" y="13262"/>
                </a:lnTo>
                <a:lnTo>
                  <a:pt x="8054" y="13384"/>
                </a:lnTo>
                <a:lnTo>
                  <a:pt x="7859" y="13481"/>
                </a:lnTo>
                <a:lnTo>
                  <a:pt x="7665" y="13627"/>
                </a:lnTo>
                <a:lnTo>
                  <a:pt x="7446" y="13797"/>
                </a:lnTo>
                <a:lnTo>
                  <a:pt x="7494" y="13140"/>
                </a:lnTo>
                <a:lnTo>
                  <a:pt x="7665" y="13116"/>
                </a:lnTo>
                <a:lnTo>
                  <a:pt x="7835" y="13043"/>
                </a:lnTo>
                <a:lnTo>
                  <a:pt x="8151" y="12873"/>
                </a:lnTo>
                <a:lnTo>
                  <a:pt x="8735" y="12581"/>
                </a:lnTo>
                <a:close/>
                <a:moveTo>
                  <a:pt x="8735" y="13578"/>
                </a:moveTo>
                <a:lnTo>
                  <a:pt x="8735" y="14138"/>
                </a:lnTo>
                <a:lnTo>
                  <a:pt x="8541" y="14211"/>
                </a:lnTo>
                <a:lnTo>
                  <a:pt x="8346" y="14284"/>
                </a:lnTo>
                <a:lnTo>
                  <a:pt x="7981" y="14454"/>
                </a:lnTo>
                <a:lnTo>
                  <a:pt x="7689" y="14576"/>
                </a:lnTo>
                <a:lnTo>
                  <a:pt x="7543" y="14673"/>
                </a:lnTo>
                <a:lnTo>
                  <a:pt x="7421" y="14746"/>
                </a:lnTo>
                <a:lnTo>
                  <a:pt x="7421" y="14454"/>
                </a:lnTo>
                <a:lnTo>
                  <a:pt x="7421" y="14138"/>
                </a:lnTo>
                <a:lnTo>
                  <a:pt x="7567" y="14089"/>
                </a:lnTo>
                <a:lnTo>
                  <a:pt x="7738" y="14016"/>
                </a:lnTo>
                <a:lnTo>
                  <a:pt x="8005" y="13870"/>
                </a:lnTo>
                <a:lnTo>
                  <a:pt x="8176" y="13773"/>
                </a:lnTo>
                <a:lnTo>
                  <a:pt x="8370" y="13724"/>
                </a:lnTo>
                <a:lnTo>
                  <a:pt x="8735" y="13578"/>
                </a:lnTo>
                <a:close/>
                <a:moveTo>
                  <a:pt x="8735" y="14625"/>
                </a:moveTo>
                <a:lnTo>
                  <a:pt x="8735" y="15014"/>
                </a:lnTo>
                <a:lnTo>
                  <a:pt x="8687" y="15038"/>
                </a:lnTo>
                <a:lnTo>
                  <a:pt x="7908" y="15501"/>
                </a:lnTo>
                <a:lnTo>
                  <a:pt x="7689" y="15598"/>
                </a:lnTo>
                <a:lnTo>
                  <a:pt x="7446" y="15720"/>
                </a:lnTo>
                <a:lnTo>
                  <a:pt x="7421" y="15087"/>
                </a:lnTo>
                <a:lnTo>
                  <a:pt x="7592" y="15063"/>
                </a:lnTo>
                <a:lnTo>
                  <a:pt x="7738" y="15014"/>
                </a:lnTo>
                <a:lnTo>
                  <a:pt x="8054" y="14892"/>
                </a:lnTo>
                <a:lnTo>
                  <a:pt x="8735" y="14625"/>
                </a:lnTo>
                <a:close/>
                <a:moveTo>
                  <a:pt x="8711" y="15452"/>
                </a:moveTo>
                <a:lnTo>
                  <a:pt x="8711" y="16231"/>
                </a:lnTo>
                <a:lnTo>
                  <a:pt x="8419" y="16328"/>
                </a:lnTo>
                <a:lnTo>
                  <a:pt x="8151" y="16425"/>
                </a:lnTo>
                <a:lnTo>
                  <a:pt x="7811" y="16523"/>
                </a:lnTo>
                <a:lnTo>
                  <a:pt x="7494" y="16620"/>
                </a:lnTo>
                <a:lnTo>
                  <a:pt x="7470" y="16012"/>
                </a:lnTo>
                <a:lnTo>
                  <a:pt x="7567" y="16012"/>
                </a:lnTo>
                <a:lnTo>
                  <a:pt x="7689" y="15963"/>
                </a:lnTo>
                <a:lnTo>
                  <a:pt x="7908" y="15890"/>
                </a:lnTo>
                <a:lnTo>
                  <a:pt x="8322" y="15671"/>
                </a:lnTo>
                <a:lnTo>
                  <a:pt x="8711" y="15452"/>
                </a:lnTo>
                <a:close/>
                <a:moveTo>
                  <a:pt x="8687" y="16717"/>
                </a:moveTo>
                <a:lnTo>
                  <a:pt x="8687" y="17082"/>
                </a:lnTo>
                <a:lnTo>
                  <a:pt x="8687" y="17107"/>
                </a:lnTo>
                <a:lnTo>
                  <a:pt x="8346" y="17228"/>
                </a:lnTo>
                <a:lnTo>
                  <a:pt x="8005" y="17399"/>
                </a:lnTo>
                <a:lnTo>
                  <a:pt x="7543" y="17593"/>
                </a:lnTo>
                <a:lnTo>
                  <a:pt x="7519" y="17009"/>
                </a:lnTo>
                <a:lnTo>
                  <a:pt x="7689" y="17009"/>
                </a:lnTo>
                <a:lnTo>
                  <a:pt x="7859" y="16961"/>
                </a:lnTo>
                <a:lnTo>
                  <a:pt x="8176" y="16888"/>
                </a:lnTo>
                <a:lnTo>
                  <a:pt x="8687" y="16717"/>
                </a:lnTo>
                <a:close/>
                <a:moveTo>
                  <a:pt x="8687" y="17545"/>
                </a:moveTo>
                <a:lnTo>
                  <a:pt x="8687" y="18250"/>
                </a:lnTo>
                <a:lnTo>
                  <a:pt x="8370" y="18275"/>
                </a:lnTo>
                <a:lnTo>
                  <a:pt x="8054" y="18299"/>
                </a:lnTo>
                <a:lnTo>
                  <a:pt x="7835" y="18323"/>
                </a:lnTo>
                <a:lnTo>
                  <a:pt x="7592" y="18348"/>
                </a:lnTo>
                <a:lnTo>
                  <a:pt x="7543" y="18372"/>
                </a:lnTo>
                <a:lnTo>
                  <a:pt x="7543" y="18031"/>
                </a:lnTo>
                <a:lnTo>
                  <a:pt x="7689" y="17983"/>
                </a:lnTo>
                <a:lnTo>
                  <a:pt x="7811" y="17934"/>
                </a:lnTo>
                <a:lnTo>
                  <a:pt x="8078" y="17812"/>
                </a:lnTo>
                <a:lnTo>
                  <a:pt x="8687" y="17545"/>
                </a:lnTo>
                <a:close/>
                <a:moveTo>
                  <a:pt x="8078" y="1"/>
                </a:moveTo>
                <a:lnTo>
                  <a:pt x="7884" y="25"/>
                </a:lnTo>
                <a:lnTo>
                  <a:pt x="7713" y="74"/>
                </a:lnTo>
                <a:lnTo>
                  <a:pt x="7567" y="171"/>
                </a:lnTo>
                <a:lnTo>
                  <a:pt x="7446" y="269"/>
                </a:lnTo>
                <a:lnTo>
                  <a:pt x="7324" y="390"/>
                </a:lnTo>
                <a:lnTo>
                  <a:pt x="7227" y="536"/>
                </a:lnTo>
                <a:lnTo>
                  <a:pt x="7154" y="682"/>
                </a:lnTo>
                <a:lnTo>
                  <a:pt x="7081" y="853"/>
                </a:lnTo>
                <a:lnTo>
                  <a:pt x="7032" y="1023"/>
                </a:lnTo>
                <a:lnTo>
                  <a:pt x="6959" y="1388"/>
                </a:lnTo>
                <a:lnTo>
                  <a:pt x="6935" y="1753"/>
                </a:lnTo>
                <a:lnTo>
                  <a:pt x="6959" y="2118"/>
                </a:lnTo>
                <a:lnTo>
                  <a:pt x="6959" y="2118"/>
                </a:lnTo>
                <a:lnTo>
                  <a:pt x="5816" y="2094"/>
                </a:lnTo>
                <a:lnTo>
                  <a:pt x="4672" y="2094"/>
                </a:lnTo>
                <a:lnTo>
                  <a:pt x="2993" y="2167"/>
                </a:lnTo>
                <a:lnTo>
                  <a:pt x="1801" y="2167"/>
                </a:lnTo>
                <a:lnTo>
                  <a:pt x="1387" y="2191"/>
                </a:lnTo>
                <a:lnTo>
                  <a:pt x="1338" y="2191"/>
                </a:lnTo>
                <a:lnTo>
                  <a:pt x="1290" y="2215"/>
                </a:lnTo>
                <a:lnTo>
                  <a:pt x="1290" y="2240"/>
                </a:lnTo>
                <a:lnTo>
                  <a:pt x="1217" y="2288"/>
                </a:lnTo>
                <a:lnTo>
                  <a:pt x="1192" y="2361"/>
                </a:lnTo>
                <a:lnTo>
                  <a:pt x="1119" y="2556"/>
                </a:lnTo>
                <a:lnTo>
                  <a:pt x="1071" y="2775"/>
                </a:lnTo>
                <a:lnTo>
                  <a:pt x="1046" y="3018"/>
                </a:lnTo>
                <a:lnTo>
                  <a:pt x="1046" y="3261"/>
                </a:lnTo>
                <a:lnTo>
                  <a:pt x="1071" y="3748"/>
                </a:lnTo>
                <a:lnTo>
                  <a:pt x="1119" y="4162"/>
                </a:lnTo>
                <a:lnTo>
                  <a:pt x="1168" y="4770"/>
                </a:lnTo>
                <a:lnTo>
                  <a:pt x="1241" y="5378"/>
                </a:lnTo>
                <a:lnTo>
                  <a:pt x="1265" y="5622"/>
                </a:lnTo>
                <a:lnTo>
                  <a:pt x="1290" y="5889"/>
                </a:lnTo>
                <a:lnTo>
                  <a:pt x="1314" y="6011"/>
                </a:lnTo>
                <a:lnTo>
                  <a:pt x="1338" y="6133"/>
                </a:lnTo>
                <a:lnTo>
                  <a:pt x="1411" y="6230"/>
                </a:lnTo>
                <a:lnTo>
                  <a:pt x="1484" y="6303"/>
                </a:lnTo>
                <a:lnTo>
                  <a:pt x="1557" y="6352"/>
                </a:lnTo>
                <a:lnTo>
                  <a:pt x="1630" y="6352"/>
                </a:lnTo>
                <a:lnTo>
                  <a:pt x="1703" y="6327"/>
                </a:lnTo>
                <a:lnTo>
                  <a:pt x="1776" y="6279"/>
                </a:lnTo>
                <a:lnTo>
                  <a:pt x="1801" y="6254"/>
                </a:lnTo>
                <a:lnTo>
                  <a:pt x="2020" y="6303"/>
                </a:lnTo>
                <a:lnTo>
                  <a:pt x="2239" y="6327"/>
                </a:lnTo>
                <a:lnTo>
                  <a:pt x="2701" y="6352"/>
                </a:lnTo>
                <a:lnTo>
                  <a:pt x="4429" y="6376"/>
                </a:lnTo>
                <a:lnTo>
                  <a:pt x="6959" y="6352"/>
                </a:lnTo>
                <a:lnTo>
                  <a:pt x="6984" y="6595"/>
                </a:lnTo>
                <a:lnTo>
                  <a:pt x="7008" y="6911"/>
                </a:lnTo>
                <a:lnTo>
                  <a:pt x="5962" y="6887"/>
                </a:lnTo>
                <a:lnTo>
                  <a:pt x="4891" y="6838"/>
                </a:lnTo>
                <a:lnTo>
                  <a:pt x="4161" y="6814"/>
                </a:lnTo>
                <a:lnTo>
                  <a:pt x="3163" y="6814"/>
                </a:lnTo>
                <a:lnTo>
                  <a:pt x="2896" y="6863"/>
                </a:lnTo>
                <a:lnTo>
                  <a:pt x="2628" y="6936"/>
                </a:lnTo>
                <a:lnTo>
                  <a:pt x="2506" y="6984"/>
                </a:lnTo>
                <a:lnTo>
                  <a:pt x="2409" y="7057"/>
                </a:lnTo>
                <a:lnTo>
                  <a:pt x="2360" y="7033"/>
                </a:lnTo>
                <a:lnTo>
                  <a:pt x="2263" y="7033"/>
                </a:lnTo>
                <a:lnTo>
                  <a:pt x="2190" y="7057"/>
                </a:lnTo>
                <a:lnTo>
                  <a:pt x="1995" y="7130"/>
                </a:lnTo>
                <a:lnTo>
                  <a:pt x="1825" y="7228"/>
                </a:lnTo>
                <a:lnTo>
                  <a:pt x="1630" y="7374"/>
                </a:lnTo>
                <a:lnTo>
                  <a:pt x="1290" y="7666"/>
                </a:lnTo>
                <a:lnTo>
                  <a:pt x="1022" y="7933"/>
                </a:lnTo>
                <a:lnTo>
                  <a:pt x="681" y="8250"/>
                </a:lnTo>
                <a:lnTo>
                  <a:pt x="365" y="8590"/>
                </a:lnTo>
                <a:lnTo>
                  <a:pt x="243" y="8712"/>
                </a:lnTo>
                <a:lnTo>
                  <a:pt x="122" y="8858"/>
                </a:lnTo>
                <a:lnTo>
                  <a:pt x="24" y="9004"/>
                </a:lnTo>
                <a:lnTo>
                  <a:pt x="0" y="9077"/>
                </a:lnTo>
                <a:lnTo>
                  <a:pt x="0" y="9174"/>
                </a:lnTo>
                <a:lnTo>
                  <a:pt x="0" y="9199"/>
                </a:lnTo>
                <a:lnTo>
                  <a:pt x="0" y="9247"/>
                </a:lnTo>
                <a:lnTo>
                  <a:pt x="0" y="9320"/>
                </a:lnTo>
                <a:lnTo>
                  <a:pt x="73" y="9466"/>
                </a:lnTo>
                <a:lnTo>
                  <a:pt x="170" y="9612"/>
                </a:lnTo>
                <a:lnTo>
                  <a:pt x="292" y="9758"/>
                </a:lnTo>
                <a:lnTo>
                  <a:pt x="414" y="9904"/>
                </a:lnTo>
                <a:lnTo>
                  <a:pt x="681" y="10148"/>
                </a:lnTo>
                <a:lnTo>
                  <a:pt x="949" y="10367"/>
                </a:lnTo>
                <a:lnTo>
                  <a:pt x="1265" y="10610"/>
                </a:lnTo>
                <a:lnTo>
                  <a:pt x="1582" y="10829"/>
                </a:lnTo>
                <a:lnTo>
                  <a:pt x="1922" y="11048"/>
                </a:lnTo>
                <a:lnTo>
                  <a:pt x="2239" y="11242"/>
                </a:lnTo>
                <a:lnTo>
                  <a:pt x="2312" y="11267"/>
                </a:lnTo>
                <a:lnTo>
                  <a:pt x="2385" y="11267"/>
                </a:lnTo>
                <a:lnTo>
                  <a:pt x="2750" y="11340"/>
                </a:lnTo>
                <a:lnTo>
                  <a:pt x="3139" y="11388"/>
                </a:lnTo>
                <a:lnTo>
                  <a:pt x="3528" y="11388"/>
                </a:lnTo>
                <a:lnTo>
                  <a:pt x="3918" y="11364"/>
                </a:lnTo>
                <a:lnTo>
                  <a:pt x="4721" y="11315"/>
                </a:lnTo>
                <a:lnTo>
                  <a:pt x="5499" y="11267"/>
                </a:lnTo>
                <a:lnTo>
                  <a:pt x="6278" y="11242"/>
                </a:lnTo>
                <a:lnTo>
                  <a:pt x="7081" y="11242"/>
                </a:lnTo>
                <a:lnTo>
                  <a:pt x="7081" y="11607"/>
                </a:lnTo>
                <a:lnTo>
                  <a:pt x="7081" y="11972"/>
                </a:lnTo>
                <a:lnTo>
                  <a:pt x="7081" y="12313"/>
                </a:lnTo>
                <a:lnTo>
                  <a:pt x="7057" y="12678"/>
                </a:lnTo>
                <a:lnTo>
                  <a:pt x="6984" y="13578"/>
                </a:lnTo>
                <a:lnTo>
                  <a:pt x="6935" y="14016"/>
                </a:lnTo>
                <a:lnTo>
                  <a:pt x="6911" y="14454"/>
                </a:lnTo>
                <a:lnTo>
                  <a:pt x="6911" y="15476"/>
                </a:lnTo>
                <a:lnTo>
                  <a:pt x="6959" y="16498"/>
                </a:lnTo>
                <a:lnTo>
                  <a:pt x="7057" y="18542"/>
                </a:lnTo>
                <a:lnTo>
                  <a:pt x="7057" y="18615"/>
                </a:lnTo>
                <a:lnTo>
                  <a:pt x="7081" y="18688"/>
                </a:lnTo>
                <a:lnTo>
                  <a:pt x="7130" y="18737"/>
                </a:lnTo>
                <a:lnTo>
                  <a:pt x="7203" y="18761"/>
                </a:lnTo>
                <a:lnTo>
                  <a:pt x="7251" y="18786"/>
                </a:lnTo>
                <a:lnTo>
                  <a:pt x="7324" y="18786"/>
                </a:lnTo>
                <a:lnTo>
                  <a:pt x="7373" y="18761"/>
                </a:lnTo>
                <a:lnTo>
                  <a:pt x="7446" y="18737"/>
                </a:lnTo>
                <a:lnTo>
                  <a:pt x="7519" y="18786"/>
                </a:lnTo>
                <a:lnTo>
                  <a:pt x="7640" y="18810"/>
                </a:lnTo>
                <a:lnTo>
                  <a:pt x="8662" y="18810"/>
                </a:lnTo>
                <a:lnTo>
                  <a:pt x="8954" y="18786"/>
                </a:lnTo>
                <a:lnTo>
                  <a:pt x="9003" y="18786"/>
                </a:lnTo>
                <a:lnTo>
                  <a:pt x="9076" y="18761"/>
                </a:lnTo>
                <a:lnTo>
                  <a:pt x="9149" y="18664"/>
                </a:lnTo>
                <a:lnTo>
                  <a:pt x="9198" y="18542"/>
                </a:lnTo>
                <a:lnTo>
                  <a:pt x="9198" y="18421"/>
                </a:lnTo>
                <a:lnTo>
                  <a:pt x="9198" y="18323"/>
                </a:lnTo>
                <a:lnTo>
                  <a:pt x="9222" y="16547"/>
                </a:lnTo>
                <a:lnTo>
                  <a:pt x="9246" y="14771"/>
                </a:lnTo>
                <a:lnTo>
                  <a:pt x="9271" y="12946"/>
                </a:lnTo>
                <a:lnTo>
                  <a:pt x="9295" y="12118"/>
                </a:lnTo>
                <a:lnTo>
                  <a:pt x="9271" y="11729"/>
                </a:lnTo>
                <a:lnTo>
                  <a:pt x="9246" y="11315"/>
                </a:lnTo>
                <a:lnTo>
                  <a:pt x="10682" y="11315"/>
                </a:lnTo>
                <a:lnTo>
                  <a:pt x="12142" y="11267"/>
                </a:lnTo>
                <a:lnTo>
                  <a:pt x="13578" y="11194"/>
                </a:lnTo>
                <a:lnTo>
                  <a:pt x="14283" y="11169"/>
                </a:lnTo>
                <a:lnTo>
                  <a:pt x="15013" y="11169"/>
                </a:lnTo>
                <a:lnTo>
                  <a:pt x="15135" y="11145"/>
                </a:lnTo>
                <a:lnTo>
                  <a:pt x="15208" y="11072"/>
                </a:lnTo>
                <a:lnTo>
                  <a:pt x="15257" y="10999"/>
                </a:lnTo>
                <a:lnTo>
                  <a:pt x="15257" y="10902"/>
                </a:lnTo>
                <a:lnTo>
                  <a:pt x="15305" y="10731"/>
                </a:lnTo>
                <a:lnTo>
                  <a:pt x="15305" y="10586"/>
                </a:lnTo>
                <a:lnTo>
                  <a:pt x="15281" y="10245"/>
                </a:lnTo>
                <a:lnTo>
                  <a:pt x="15135" y="9126"/>
                </a:lnTo>
                <a:lnTo>
                  <a:pt x="15086" y="8615"/>
                </a:lnTo>
                <a:lnTo>
                  <a:pt x="15086" y="8104"/>
                </a:lnTo>
                <a:lnTo>
                  <a:pt x="15086" y="7933"/>
                </a:lnTo>
                <a:lnTo>
                  <a:pt x="15111" y="7739"/>
                </a:lnTo>
                <a:lnTo>
                  <a:pt x="15135" y="7568"/>
                </a:lnTo>
                <a:lnTo>
                  <a:pt x="15135" y="7374"/>
                </a:lnTo>
                <a:lnTo>
                  <a:pt x="15135" y="7276"/>
                </a:lnTo>
                <a:lnTo>
                  <a:pt x="15111" y="7179"/>
                </a:lnTo>
                <a:lnTo>
                  <a:pt x="15086" y="7130"/>
                </a:lnTo>
                <a:lnTo>
                  <a:pt x="15038" y="7106"/>
                </a:lnTo>
                <a:lnTo>
                  <a:pt x="14965" y="7057"/>
                </a:lnTo>
                <a:lnTo>
                  <a:pt x="14892" y="7033"/>
                </a:lnTo>
                <a:lnTo>
                  <a:pt x="14064" y="7033"/>
                </a:lnTo>
                <a:lnTo>
                  <a:pt x="13237" y="7057"/>
                </a:lnTo>
                <a:lnTo>
                  <a:pt x="12434" y="7082"/>
                </a:lnTo>
                <a:lnTo>
                  <a:pt x="11607" y="7082"/>
                </a:lnTo>
                <a:lnTo>
                  <a:pt x="9246" y="6984"/>
                </a:lnTo>
                <a:lnTo>
                  <a:pt x="9246" y="6765"/>
                </a:lnTo>
                <a:lnTo>
                  <a:pt x="9246" y="6571"/>
                </a:lnTo>
                <a:lnTo>
                  <a:pt x="9198" y="6352"/>
                </a:lnTo>
                <a:lnTo>
                  <a:pt x="9222" y="6327"/>
                </a:lnTo>
                <a:lnTo>
                  <a:pt x="10925" y="6303"/>
                </a:lnTo>
                <a:lnTo>
                  <a:pt x="12556" y="6303"/>
                </a:lnTo>
                <a:lnTo>
                  <a:pt x="14186" y="6376"/>
                </a:lnTo>
                <a:lnTo>
                  <a:pt x="14259" y="6376"/>
                </a:lnTo>
                <a:lnTo>
                  <a:pt x="14308" y="6352"/>
                </a:lnTo>
                <a:lnTo>
                  <a:pt x="14381" y="6279"/>
                </a:lnTo>
                <a:lnTo>
                  <a:pt x="14405" y="6206"/>
                </a:lnTo>
                <a:lnTo>
                  <a:pt x="14405" y="6108"/>
                </a:lnTo>
                <a:lnTo>
                  <a:pt x="14575" y="5962"/>
                </a:lnTo>
                <a:lnTo>
                  <a:pt x="14940" y="5670"/>
                </a:lnTo>
                <a:lnTo>
                  <a:pt x="15329" y="5427"/>
                </a:lnTo>
                <a:lnTo>
                  <a:pt x="15597" y="5232"/>
                </a:lnTo>
                <a:lnTo>
                  <a:pt x="15913" y="4965"/>
                </a:lnTo>
                <a:lnTo>
                  <a:pt x="16059" y="4819"/>
                </a:lnTo>
                <a:lnTo>
                  <a:pt x="16181" y="4673"/>
                </a:lnTo>
                <a:lnTo>
                  <a:pt x="16254" y="4502"/>
                </a:lnTo>
                <a:lnTo>
                  <a:pt x="16254" y="4429"/>
                </a:lnTo>
                <a:lnTo>
                  <a:pt x="16254" y="4356"/>
                </a:lnTo>
                <a:lnTo>
                  <a:pt x="16278" y="4283"/>
                </a:lnTo>
                <a:lnTo>
                  <a:pt x="16278" y="4210"/>
                </a:lnTo>
                <a:lnTo>
                  <a:pt x="16230" y="4064"/>
                </a:lnTo>
                <a:lnTo>
                  <a:pt x="16132" y="3894"/>
                </a:lnTo>
                <a:lnTo>
                  <a:pt x="16011" y="3724"/>
                </a:lnTo>
                <a:lnTo>
                  <a:pt x="15743" y="3432"/>
                </a:lnTo>
                <a:lnTo>
                  <a:pt x="15524" y="3213"/>
                </a:lnTo>
                <a:lnTo>
                  <a:pt x="15135" y="2848"/>
                </a:lnTo>
                <a:lnTo>
                  <a:pt x="14746" y="2532"/>
                </a:lnTo>
                <a:lnTo>
                  <a:pt x="14478" y="2288"/>
                </a:lnTo>
                <a:lnTo>
                  <a:pt x="14308" y="2215"/>
                </a:lnTo>
                <a:lnTo>
                  <a:pt x="14235" y="2167"/>
                </a:lnTo>
                <a:lnTo>
                  <a:pt x="14162" y="2167"/>
                </a:lnTo>
                <a:lnTo>
                  <a:pt x="14089" y="2118"/>
                </a:lnTo>
                <a:lnTo>
                  <a:pt x="14016" y="2118"/>
                </a:lnTo>
                <a:lnTo>
                  <a:pt x="13237" y="2142"/>
                </a:lnTo>
                <a:lnTo>
                  <a:pt x="12483" y="2167"/>
                </a:lnTo>
                <a:lnTo>
                  <a:pt x="11704" y="2215"/>
                </a:lnTo>
                <a:lnTo>
                  <a:pt x="10950" y="2240"/>
                </a:lnTo>
                <a:lnTo>
                  <a:pt x="10171" y="2240"/>
                </a:lnTo>
                <a:lnTo>
                  <a:pt x="9392" y="2215"/>
                </a:lnTo>
                <a:lnTo>
                  <a:pt x="9441" y="2069"/>
                </a:lnTo>
                <a:lnTo>
                  <a:pt x="9465" y="1899"/>
                </a:lnTo>
                <a:lnTo>
                  <a:pt x="9465" y="1558"/>
                </a:lnTo>
                <a:lnTo>
                  <a:pt x="9417" y="1218"/>
                </a:lnTo>
                <a:lnTo>
                  <a:pt x="9368" y="950"/>
                </a:lnTo>
                <a:lnTo>
                  <a:pt x="9295" y="755"/>
                </a:lnTo>
                <a:lnTo>
                  <a:pt x="9222" y="561"/>
                </a:lnTo>
                <a:lnTo>
                  <a:pt x="9125" y="415"/>
                </a:lnTo>
                <a:lnTo>
                  <a:pt x="8979" y="293"/>
                </a:lnTo>
                <a:lnTo>
                  <a:pt x="8833" y="196"/>
                </a:lnTo>
                <a:lnTo>
                  <a:pt x="8662" y="98"/>
                </a:lnTo>
                <a:lnTo>
                  <a:pt x="8492" y="50"/>
                </a:lnTo>
                <a:lnTo>
                  <a:pt x="829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2521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>
            <a:spLocks noGrp="1"/>
          </p:cNvSpPr>
          <p:nvPr>
            <p:ph type="ctrTitle"/>
          </p:nvPr>
        </p:nvSpPr>
        <p:spPr>
          <a:xfrm>
            <a:off x="685800" y="1964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5.</a:t>
            </a:r>
            <a:endParaRPr sz="6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Mendesain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dirty="0"/>
          </a:p>
        </p:txBody>
      </p:sp>
      <p:sp>
        <p:nvSpPr>
          <p:cNvPr id="83" name="Google Shape;83;p14"/>
          <p:cNvSpPr/>
          <p:nvPr/>
        </p:nvSpPr>
        <p:spPr>
          <a:xfrm>
            <a:off x="3617075" y="256025"/>
            <a:ext cx="1824693" cy="1702276"/>
          </a:xfrm>
          <a:custGeom>
            <a:avLst/>
            <a:gdLst/>
            <a:ahLst/>
            <a:cxnLst/>
            <a:rect l="l" t="t" r="r" b="b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51246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9"/>
          <p:cNvSpPr txBox="1">
            <a:spLocks noGrp="1"/>
          </p:cNvSpPr>
          <p:nvPr>
            <p:ph type="body" idx="1"/>
          </p:nvPr>
        </p:nvSpPr>
        <p:spPr>
          <a:xfrm>
            <a:off x="287044" y="1734559"/>
            <a:ext cx="4218748" cy="12864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dirty="0"/>
              <a:t>KEGUNAAN DESAIN KASUS PENELITIAN</a:t>
            </a:r>
          </a:p>
          <a:p>
            <a:pPr marL="285750" indent="-285750"/>
            <a:r>
              <a:rPr lang="en-US" sz="2000" dirty="0" err="1"/>
              <a:t>Sbg</a:t>
            </a:r>
            <a:r>
              <a:rPr lang="en-US" sz="2000" dirty="0"/>
              <a:t> </a:t>
            </a:r>
            <a:r>
              <a:rPr lang="en-US" sz="2000" dirty="0" err="1"/>
              <a:t>panduan</a:t>
            </a:r>
            <a:r>
              <a:rPr lang="en-US" sz="2000" dirty="0"/>
              <a:t> </a:t>
            </a:r>
            <a:r>
              <a:rPr lang="en-US" sz="2000" dirty="0" err="1"/>
              <a:t>peneliti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meneliti</a:t>
            </a:r>
            <a:endParaRPr lang="en-US" sz="2000" dirty="0"/>
          </a:p>
          <a:p>
            <a:pPr marL="285750" indent="-285750"/>
            <a:r>
              <a:rPr lang="en-US" sz="2000" dirty="0" err="1"/>
              <a:t>Menentukan</a:t>
            </a:r>
            <a:r>
              <a:rPr lang="en-US" sz="2000" dirty="0"/>
              <a:t> batas2 </a:t>
            </a:r>
            <a:r>
              <a:rPr lang="en-US" sz="2000" dirty="0" err="1"/>
              <a:t>penelitian</a:t>
            </a:r>
            <a:r>
              <a:rPr lang="en-US" sz="2000" dirty="0"/>
              <a:t> agar </a:t>
            </a:r>
            <a:r>
              <a:rPr lang="en-US" sz="2000" dirty="0" err="1"/>
              <a:t>sesuai</a:t>
            </a:r>
            <a:r>
              <a:rPr lang="en-US" sz="2000" dirty="0"/>
              <a:t> dg </a:t>
            </a:r>
            <a:r>
              <a:rPr lang="en-US" sz="2000" dirty="0" err="1"/>
              <a:t>tujuan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285750" indent="-285750"/>
            <a:endParaRPr lang="en-US" dirty="0"/>
          </a:p>
        </p:txBody>
      </p:sp>
      <p:sp>
        <p:nvSpPr>
          <p:cNvPr id="135" name="Google Shape;135;p19"/>
          <p:cNvSpPr/>
          <p:nvPr/>
        </p:nvSpPr>
        <p:spPr>
          <a:xfrm>
            <a:off x="4141750" y="281249"/>
            <a:ext cx="788694" cy="805193"/>
          </a:xfrm>
          <a:custGeom>
            <a:avLst/>
            <a:gdLst/>
            <a:ahLst/>
            <a:cxnLst/>
            <a:rect l="l" t="t" r="r" b="b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9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7" name="Google Shape;366;p38">
            <a:extLst>
              <a:ext uri="{FF2B5EF4-FFF2-40B4-BE49-F238E27FC236}">
                <a16:creationId xmlns:a16="http://schemas.microsoft.com/office/drawing/2014/main" id="{262701F7-3B65-4737-8392-0BBB6A27AAD5}"/>
              </a:ext>
            </a:extLst>
          </p:cNvPr>
          <p:cNvSpPr/>
          <p:nvPr/>
        </p:nvSpPr>
        <p:spPr>
          <a:xfrm>
            <a:off x="4347838" y="493717"/>
            <a:ext cx="376518" cy="380255"/>
          </a:xfrm>
          <a:custGeom>
            <a:avLst/>
            <a:gdLst/>
            <a:ahLst/>
            <a:cxnLst/>
            <a:rect l="l" t="t" r="r" b="b"/>
            <a:pathLst>
              <a:path w="17228" h="17399" extrusionOk="0">
                <a:moveTo>
                  <a:pt x="14162" y="439"/>
                </a:moveTo>
                <a:lnTo>
                  <a:pt x="14478" y="512"/>
                </a:lnTo>
                <a:lnTo>
                  <a:pt x="14794" y="609"/>
                </a:lnTo>
                <a:lnTo>
                  <a:pt x="15111" y="755"/>
                </a:lnTo>
                <a:lnTo>
                  <a:pt x="15403" y="925"/>
                </a:lnTo>
                <a:lnTo>
                  <a:pt x="15670" y="1120"/>
                </a:lnTo>
                <a:lnTo>
                  <a:pt x="15914" y="1315"/>
                </a:lnTo>
                <a:lnTo>
                  <a:pt x="16108" y="1534"/>
                </a:lnTo>
                <a:lnTo>
                  <a:pt x="15987" y="1558"/>
                </a:lnTo>
                <a:lnTo>
                  <a:pt x="15889" y="1607"/>
                </a:lnTo>
                <a:lnTo>
                  <a:pt x="15816" y="1655"/>
                </a:lnTo>
                <a:lnTo>
                  <a:pt x="15792" y="1680"/>
                </a:lnTo>
                <a:lnTo>
                  <a:pt x="15768" y="1728"/>
                </a:lnTo>
                <a:lnTo>
                  <a:pt x="15768" y="1777"/>
                </a:lnTo>
                <a:lnTo>
                  <a:pt x="15792" y="1826"/>
                </a:lnTo>
                <a:lnTo>
                  <a:pt x="15865" y="1850"/>
                </a:lnTo>
                <a:lnTo>
                  <a:pt x="15938" y="1874"/>
                </a:lnTo>
                <a:lnTo>
                  <a:pt x="16230" y="1874"/>
                </a:lnTo>
                <a:lnTo>
                  <a:pt x="16352" y="1850"/>
                </a:lnTo>
                <a:lnTo>
                  <a:pt x="16546" y="2166"/>
                </a:lnTo>
                <a:lnTo>
                  <a:pt x="16254" y="2142"/>
                </a:lnTo>
                <a:lnTo>
                  <a:pt x="16011" y="2142"/>
                </a:lnTo>
                <a:lnTo>
                  <a:pt x="15987" y="2166"/>
                </a:lnTo>
                <a:lnTo>
                  <a:pt x="15987" y="2191"/>
                </a:lnTo>
                <a:lnTo>
                  <a:pt x="16133" y="2312"/>
                </a:lnTo>
                <a:lnTo>
                  <a:pt x="16303" y="2410"/>
                </a:lnTo>
                <a:lnTo>
                  <a:pt x="16473" y="2458"/>
                </a:lnTo>
                <a:lnTo>
                  <a:pt x="16668" y="2507"/>
                </a:lnTo>
                <a:lnTo>
                  <a:pt x="16717" y="2750"/>
                </a:lnTo>
                <a:lnTo>
                  <a:pt x="16741" y="2994"/>
                </a:lnTo>
                <a:lnTo>
                  <a:pt x="16522" y="2872"/>
                </a:lnTo>
                <a:lnTo>
                  <a:pt x="16352" y="2799"/>
                </a:lnTo>
                <a:lnTo>
                  <a:pt x="16181" y="2702"/>
                </a:lnTo>
                <a:lnTo>
                  <a:pt x="16011" y="2653"/>
                </a:lnTo>
                <a:lnTo>
                  <a:pt x="15792" y="2653"/>
                </a:lnTo>
                <a:lnTo>
                  <a:pt x="15768" y="2677"/>
                </a:lnTo>
                <a:lnTo>
                  <a:pt x="15768" y="2702"/>
                </a:lnTo>
                <a:lnTo>
                  <a:pt x="15768" y="2726"/>
                </a:lnTo>
                <a:lnTo>
                  <a:pt x="15889" y="2872"/>
                </a:lnTo>
                <a:lnTo>
                  <a:pt x="16035" y="2994"/>
                </a:lnTo>
                <a:lnTo>
                  <a:pt x="16327" y="3213"/>
                </a:lnTo>
                <a:lnTo>
                  <a:pt x="16522" y="3334"/>
                </a:lnTo>
                <a:lnTo>
                  <a:pt x="16619" y="3407"/>
                </a:lnTo>
                <a:lnTo>
                  <a:pt x="16717" y="3456"/>
                </a:lnTo>
                <a:lnTo>
                  <a:pt x="16692" y="3651"/>
                </a:lnTo>
                <a:lnTo>
                  <a:pt x="16619" y="3845"/>
                </a:lnTo>
                <a:lnTo>
                  <a:pt x="16400" y="3602"/>
                </a:lnTo>
                <a:lnTo>
                  <a:pt x="16133" y="3407"/>
                </a:lnTo>
                <a:lnTo>
                  <a:pt x="15987" y="3310"/>
                </a:lnTo>
                <a:lnTo>
                  <a:pt x="15841" y="3237"/>
                </a:lnTo>
                <a:lnTo>
                  <a:pt x="15695" y="3188"/>
                </a:lnTo>
                <a:lnTo>
                  <a:pt x="15524" y="3164"/>
                </a:lnTo>
                <a:lnTo>
                  <a:pt x="15476" y="3188"/>
                </a:lnTo>
                <a:lnTo>
                  <a:pt x="15476" y="3213"/>
                </a:lnTo>
                <a:lnTo>
                  <a:pt x="15476" y="3237"/>
                </a:lnTo>
                <a:lnTo>
                  <a:pt x="15500" y="3261"/>
                </a:lnTo>
                <a:lnTo>
                  <a:pt x="15597" y="3359"/>
                </a:lnTo>
                <a:lnTo>
                  <a:pt x="15695" y="3432"/>
                </a:lnTo>
                <a:lnTo>
                  <a:pt x="15987" y="3699"/>
                </a:lnTo>
                <a:lnTo>
                  <a:pt x="16230" y="3918"/>
                </a:lnTo>
                <a:lnTo>
                  <a:pt x="16449" y="4162"/>
                </a:lnTo>
                <a:lnTo>
                  <a:pt x="16473" y="4186"/>
                </a:lnTo>
                <a:lnTo>
                  <a:pt x="16254" y="4526"/>
                </a:lnTo>
                <a:lnTo>
                  <a:pt x="16206" y="4453"/>
                </a:lnTo>
                <a:lnTo>
                  <a:pt x="16133" y="4380"/>
                </a:lnTo>
                <a:lnTo>
                  <a:pt x="15962" y="4259"/>
                </a:lnTo>
                <a:lnTo>
                  <a:pt x="15646" y="4040"/>
                </a:lnTo>
                <a:lnTo>
                  <a:pt x="15403" y="3821"/>
                </a:lnTo>
                <a:lnTo>
                  <a:pt x="15159" y="3626"/>
                </a:lnTo>
                <a:lnTo>
                  <a:pt x="15111" y="3626"/>
                </a:lnTo>
                <a:lnTo>
                  <a:pt x="15062" y="3651"/>
                </a:lnTo>
                <a:lnTo>
                  <a:pt x="15013" y="3724"/>
                </a:lnTo>
                <a:lnTo>
                  <a:pt x="15013" y="3821"/>
                </a:lnTo>
                <a:lnTo>
                  <a:pt x="15013" y="3894"/>
                </a:lnTo>
                <a:lnTo>
                  <a:pt x="15038" y="3991"/>
                </a:lnTo>
                <a:lnTo>
                  <a:pt x="15135" y="4137"/>
                </a:lnTo>
                <a:lnTo>
                  <a:pt x="15257" y="4283"/>
                </a:lnTo>
                <a:lnTo>
                  <a:pt x="15427" y="4453"/>
                </a:lnTo>
                <a:lnTo>
                  <a:pt x="15622" y="4599"/>
                </a:lnTo>
                <a:lnTo>
                  <a:pt x="15816" y="4745"/>
                </a:lnTo>
                <a:lnTo>
                  <a:pt x="15914" y="4818"/>
                </a:lnTo>
                <a:lnTo>
                  <a:pt x="16011" y="4843"/>
                </a:lnTo>
                <a:lnTo>
                  <a:pt x="15792" y="5135"/>
                </a:lnTo>
                <a:lnTo>
                  <a:pt x="14867" y="4162"/>
                </a:lnTo>
                <a:lnTo>
                  <a:pt x="13967" y="3213"/>
                </a:lnTo>
                <a:lnTo>
                  <a:pt x="13505" y="2750"/>
                </a:lnTo>
                <a:lnTo>
                  <a:pt x="13018" y="2288"/>
                </a:lnTo>
                <a:lnTo>
                  <a:pt x="12531" y="1850"/>
                </a:lnTo>
                <a:lnTo>
                  <a:pt x="12021" y="1461"/>
                </a:lnTo>
                <a:lnTo>
                  <a:pt x="12021" y="1388"/>
                </a:lnTo>
                <a:lnTo>
                  <a:pt x="12118" y="1315"/>
                </a:lnTo>
                <a:lnTo>
                  <a:pt x="12215" y="1242"/>
                </a:lnTo>
                <a:lnTo>
                  <a:pt x="12385" y="1047"/>
                </a:lnTo>
                <a:lnTo>
                  <a:pt x="12629" y="852"/>
                </a:lnTo>
                <a:lnTo>
                  <a:pt x="12921" y="682"/>
                </a:lnTo>
                <a:lnTo>
                  <a:pt x="13213" y="560"/>
                </a:lnTo>
                <a:lnTo>
                  <a:pt x="13505" y="463"/>
                </a:lnTo>
                <a:lnTo>
                  <a:pt x="13675" y="439"/>
                </a:lnTo>
                <a:close/>
                <a:moveTo>
                  <a:pt x="11753" y="1704"/>
                </a:moveTo>
                <a:lnTo>
                  <a:pt x="11826" y="1850"/>
                </a:lnTo>
                <a:lnTo>
                  <a:pt x="11948" y="1972"/>
                </a:lnTo>
                <a:lnTo>
                  <a:pt x="12093" y="2069"/>
                </a:lnTo>
                <a:lnTo>
                  <a:pt x="12385" y="2288"/>
                </a:lnTo>
                <a:lnTo>
                  <a:pt x="12677" y="2531"/>
                </a:lnTo>
                <a:lnTo>
                  <a:pt x="12945" y="2823"/>
                </a:lnTo>
                <a:lnTo>
                  <a:pt x="13480" y="3383"/>
                </a:lnTo>
                <a:lnTo>
                  <a:pt x="14478" y="4453"/>
                </a:lnTo>
                <a:lnTo>
                  <a:pt x="15500" y="5500"/>
                </a:lnTo>
                <a:lnTo>
                  <a:pt x="15111" y="5962"/>
                </a:lnTo>
                <a:lnTo>
                  <a:pt x="14600" y="5500"/>
                </a:lnTo>
                <a:lnTo>
                  <a:pt x="14113" y="5013"/>
                </a:lnTo>
                <a:lnTo>
                  <a:pt x="13213" y="4016"/>
                </a:lnTo>
                <a:lnTo>
                  <a:pt x="12750" y="3529"/>
                </a:lnTo>
                <a:lnTo>
                  <a:pt x="12264" y="3018"/>
                </a:lnTo>
                <a:lnTo>
                  <a:pt x="11777" y="2556"/>
                </a:lnTo>
                <a:lnTo>
                  <a:pt x="11266" y="2093"/>
                </a:lnTo>
                <a:lnTo>
                  <a:pt x="11753" y="1704"/>
                </a:lnTo>
                <a:close/>
                <a:moveTo>
                  <a:pt x="13724" y="5232"/>
                </a:moveTo>
                <a:lnTo>
                  <a:pt x="14235" y="5767"/>
                </a:lnTo>
                <a:lnTo>
                  <a:pt x="14794" y="6278"/>
                </a:lnTo>
                <a:lnTo>
                  <a:pt x="14575" y="6497"/>
                </a:lnTo>
                <a:lnTo>
                  <a:pt x="14259" y="6278"/>
                </a:lnTo>
                <a:lnTo>
                  <a:pt x="13967" y="6035"/>
                </a:lnTo>
                <a:lnTo>
                  <a:pt x="13699" y="5792"/>
                </a:lnTo>
                <a:lnTo>
                  <a:pt x="13432" y="5573"/>
                </a:lnTo>
                <a:lnTo>
                  <a:pt x="13724" y="5232"/>
                </a:lnTo>
                <a:close/>
                <a:moveTo>
                  <a:pt x="13261" y="5767"/>
                </a:moveTo>
                <a:lnTo>
                  <a:pt x="13359" y="5913"/>
                </a:lnTo>
                <a:lnTo>
                  <a:pt x="13456" y="6059"/>
                </a:lnTo>
                <a:lnTo>
                  <a:pt x="13724" y="6303"/>
                </a:lnTo>
                <a:lnTo>
                  <a:pt x="13991" y="6546"/>
                </a:lnTo>
                <a:lnTo>
                  <a:pt x="14137" y="6668"/>
                </a:lnTo>
                <a:lnTo>
                  <a:pt x="14308" y="6765"/>
                </a:lnTo>
                <a:lnTo>
                  <a:pt x="14235" y="6814"/>
                </a:lnTo>
                <a:lnTo>
                  <a:pt x="14137" y="6692"/>
                </a:lnTo>
                <a:lnTo>
                  <a:pt x="13991" y="6595"/>
                </a:lnTo>
                <a:lnTo>
                  <a:pt x="13699" y="6400"/>
                </a:lnTo>
                <a:lnTo>
                  <a:pt x="13359" y="6230"/>
                </a:lnTo>
                <a:lnTo>
                  <a:pt x="13188" y="6132"/>
                </a:lnTo>
                <a:lnTo>
                  <a:pt x="13042" y="6011"/>
                </a:lnTo>
                <a:lnTo>
                  <a:pt x="13261" y="5767"/>
                </a:lnTo>
                <a:close/>
                <a:moveTo>
                  <a:pt x="13018" y="6059"/>
                </a:moveTo>
                <a:lnTo>
                  <a:pt x="13188" y="6303"/>
                </a:lnTo>
                <a:lnTo>
                  <a:pt x="13286" y="6424"/>
                </a:lnTo>
                <a:lnTo>
                  <a:pt x="13407" y="6522"/>
                </a:lnTo>
                <a:lnTo>
                  <a:pt x="14040" y="7008"/>
                </a:lnTo>
                <a:lnTo>
                  <a:pt x="13699" y="7349"/>
                </a:lnTo>
                <a:lnTo>
                  <a:pt x="13675" y="7325"/>
                </a:lnTo>
                <a:lnTo>
                  <a:pt x="13505" y="7227"/>
                </a:lnTo>
                <a:lnTo>
                  <a:pt x="13334" y="7106"/>
                </a:lnTo>
                <a:lnTo>
                  <a:pt x="13018" y="6838"/>
                </a:lnTo>
                <a:lnTo>
                  <a:pt x="12799" y="6668"/>
                </a:lnTo>
                <a:lnTo>
                  <a:pt x="12702" y="6595"/>
                </a:lnTo>
                <a:lnTo>
                  <a:pt x="12580" y="6546"/>
                </a:lnTo>
                <a:lnTo>
                  <a:pt x="12799" y="6303"/>
                </a:lnTo>
                <a:lnTo>
                  <a:pt x="13018" y="6059"/>
                </a:lnTo>
                <a:close/>
                <a:moveTo>
                  <a:pt x="12385" y="6716"/>
                </a:moveTo>
                <a:lnTo>
                  <a:pt x="12483" y="6838"/>
                </a:lnTo>
                <a:lnTo>
                  <a:pt x="12580" y="6935"/>
                </a:lnTo>
                <a:lnTo>
                  <a:pt x="12799" y="7130"/>
                </a:lnTo>
                <a:lnTo>
                  <a:pt x="13091" y="7398"/>
                </a:lnTo>
                <a:lnTo>
                  <a:pt x="13407" y="7617"/>
                </a:lnTo>
                <a:lnTo>
                  <a:pt x="13018" y="8006"/>
                </a:lnTo>
                <a:lnTo>
                  <a:pt x="12921" y="8079"/>
                </a:lnTo>
                <a:lnTo>
                  <a:pt x="12823" y="7909"/>
                </a:lnTo>
                <a:lnTo>
                  <a:pt x="12653" y="7763"/>
                </a:lnTo>
                <a:lnTo>
                  <a:pt x="12312" y="7495"/>
                </a:lnTo>
                <a:lnTo>
                  <a:pt x="12093" y="7325"/>
                </a:lnTo>
                <a:lnTo>
                  <a:pt x="11972" y="7252"/>
                </a:lnTo>
                <a:lnTo>
                  <a:pt x="11850" y="7179"/>
                </a:lnTo>
                <a:lnTo>
                  <a:pt x="12385" y="6716"/>
                </a:lnTo>
                <a:close/>
                <a:moveTo>
                  <a:pt x="11631" y="7373"/>
                </a:moveTo>
                <a:lnTo>
                  <a:pt x="11729" y="7471"/>
                </a:lnTo>
                <a:lnTo>
                  <a:pt x="11850" y="7568"/>
                </a:lnTo>
                <a:lnTo>
                  <a:pt x="12093" y="7738"/>
                </a:lnTo>
                <a:lnTo>
                  <a:pt x="12434" y="8055"/>
                </a:lnTo>
                <a:lnTo>
                  <a:pt x="12556" y="8201"/>
                </a:lnTo>
                <a:lnTo>
                  <a:pt x="12702" y="8322"/>
                </a:lnTo>
                <a:lnTo>
                  <a:pt x="11948" y="9150"/>
                </a:lnTo>
                <a:lnTo>
                  <a:pt x="11680" y="8906"/>
                </a:lnTo>
                <a:lnTo>
                  <a:pt x="11364" y="8687"/>
                </a:lnTo>
                <a:lnTo>
                  <a:pt x="11072" y="8444"/>
                </a:lnTo>
                <a:lnTo>
                  <a:pt x="10780" y="8201"/>
                </a:lnTo>
                <a:lnTo>
                  <a:pt x="11096" y="7860"/>
                </a:lnTo>
                <a:lnTo>
                  <a:pt x="11193" y="7957"/>
                </a:lnTo>
                <a:lnTo>
                  <a:pt x="11291" y="8030"/>
                </a:lnTo>
                <a:lnTo>
                  <a:pt x="11461" y="8176"/>
                </a:lnTo>
                <a:lnTo>
                  <a:pt x="11777" y="8493"/>
                </a:lnTo>
                <a:lnTo>
                  <a:pt x="11972" y="8614"/>
                </a:lnTo>
                <a:lnTo>
                  <a:pt x="12166" y="8736"/>
                </a:lnTo>
                <a:lnTo>
                  <a:pt x="12288" y="8736"/>
                </a:lnTo>
                <a:lnTo>
                  <a:pt x="12337" y="8712"/>
                </a:lnTo>
                <a:lnTo>
                  <a:pt x="12361" y="8639"/>
                </a:lnTo>
                <a:lnTo>
                  <a:pt x="12361" y="8566"/>
                </a:lnTo>
                <a:lnTo>
                  <a:pt x="12337" y="8493"/>
                </a:lnTo>
                <a:lnTo>
                  <a:pt x="12118" y="8322"/>
                </a:lnTo>
                <a:lnTo>
                  <a:pt x="11899" y="8152"/>
                </a:lnTo>
                <a:lnTo>
                  <a:pt x="11461" y="7811"/>
                </a:lnTo>
                <a:lnTo>
                  <a:pt x="11291" y="7690"/>
                </a:lnTo>
                <a:lnTo>
                  <a:pt x="11631" y="7373"/>
                </a:lnTo>
                <a:close/>
                <a:moveTo>
                  <a:pt x="10634" y="8371"/>
                </a:moveTo>
                <a:lnTo>
                  <a:pt x="10731" y="8541"/>
                </a:lnTo>
                <a:lnTo>
                  <a:pt x="10853" y="8687"/>
                </a:lnTo>
                <a:lnTo>
                  <a:pt x="10974" y="8809"/>
                </a:lnTo>
                <a:lnTo>
                  <a:pt x="11145" y="8931"/>
                </a:lnTo>
                <a:lnTo>
                  <a:pt x="11461" y="9150"/>
                </a:lnTo>
                <a:lnTo>
                  <a:pt x="11753" y="9369"/>
                </a:lnTo>
                <a:lnTo>
                  <a:pt x="11461" y="9685"/>
                </a:lnTo>
                <a:lnTo>
                  <a:pt x="11145" y="9442"/>
                </a:lnTo>
                <a:lnTo>
                  <a:pt x="10828" y="9198"/>
                </a:lnTo>
                <a:lnTo>
                  <a:pt x="10585" y="8955"/>
                </a:lnTo>
                <a:lnTo>
                  <a:pt x="10463" y="8833"/>
                </a:lnTo>
                <a:lnTo>
                  <a:pt x="10317" y="8736"/>
                </a:lnTo>
                <a:lnTo>
                  <a:pt x="10634" y="8371"/>
                </a:lnTo>
                <a:close/>
                <a:moveTo>
                  <a:pt x="10196" y="8931"/>
                </a:moveTo>
                <a:lnTo>
                  <a:pt x="10269" y="9052"/>
                </a:lnTo>
                <a:lnTo>
                  <a:pt x="10366" y="9198"/>
                </a:lnTo>
                <a:lnTo>
                  <a:pt x="10609" y="9417"/>
                </a:lnTo>
                <a:lnTo>
                  <a:pt x="10901" y="9709"/>
                </a:lnTo>
                <a:lnTo>
                  <a:pt x="11072" y="9831"/>
                </a:lnTo>
                <a:lnTo>
                  <a:pt x="11242" y="9953"/>
                </a:lnTo>
                <a:lnTo>
                  <a:pt x="10415" y="10853"/>
                </a:lnTo>
                <a:lnTo>
                  <a:pt x="10317" y="10707"/>
                </a:lnTo>
                <a:lnTo>
                  <a:pt x="10196" y="10585"/>
                </a:lnTo>
                <a:lnTo>
                  <a:pt x="9904" y="10366"/>
                </a:lnTo>
                <a:lnTo>
                  <a:pt x="9636" y="10172"/>
                </a:lnTo>
                <a:lnTo>
                  <a:pt x="9466" y="10074"/>
                </a:lnTo>
                <a:lnTo>
                  <a:pt x="9320" y="10001"/>
                </a:lnTo>
                <a:lnTo>
                  <a:pt x="9563" y="9709"/>
                </a:lnTo>
                <a:lnTo>
                  <a:pt x="9782" y="9880"/>
                </a:lnTo>
                <a:lnTo>
                  <a:pt x="10001" y="10026"/>
                </a:lnTo>
                <a:lnTo>
                  <a:pt x="10244" y="10245"/>
                </a:lnTo>
                <a:lnTo>
                  <a:pt x="10390" y="10366"/>
                </a:lnTo>
                <a:lnTo>
                  <a:pt x="10536" y="10464"/>
                </a:lnTo>
                <a:lnTo>
                  <a:pt x="10609" y="10488"/>
                </a:lnTo>
                <a:lnTo>
                  <a:pt x="10658" y="10464"/>
                </a:lnTo>
                <a:lnTo>
                  <a:pt x="10731" y="10439"/>
                </a:lnTo>
                <a:lnTo>
                  <a:pt x="10780" y="10391"/>
                </a:lnTo>
                <a:lnTo>
                  <a:pt x="10804" y="10342"/>
                </a:lnTo>
                <a:lnTo>
                  <a:pt x="10828" y="10269"/>
                </a:lnTo>
                <a:lnTo>
                  <a:pt x="10804" y="10220"/>
                </a:lnTo>
                <a:lnTo>
                  <a:pt x="10755" y="10147"/>
                </a:lnTo>
                <a:lnTo>
                  <a:pt x="10220" y="9734"/>
                </a:lnTo>
                <a:lnTo>
                  <a:pt x="10001" y="9563"/>
                </a:lnTo>
                <a:lnTo>
                  <a:pt x="9904" y="9490"/>
                </a:lnTo>
                <a:lnTo>
                  <a:pt x="9782" y="9442"/>
                </a:lnTo>
                <a:lnTo>
                  <a:pt x="10196" y="8931"/>
                </a:lnTo>
                <a:close/>
                <a:moveTo>
                  <a:pt x="9125" y="10245"/>
                </a:moveTo>
                <a:lnTo>
                  <a:pt x="9247" y="10342"/>
                </a:lnTo>
                <a:lnTo>
                  <a:pt x="9368" y="10415"/>
                </a:lnTo>
                <a:lnTo>
                  <a:pt x="9612" y="10585"/>
                </a:lnTo>
                <a:lnTo>
                  <a:pt x="9904" y="10829"/>
                </a:lnTo>
                <a:lnTo>
                  <a:pt x="10050" y="10950"/>
                </a:lnTo>
                <a:lnTo>
                  <a:pt x="10220" y="11048"/>
                </a:lnTo>
                <a:lnTo>
                  <a:pt x="9685" y="11583"/>
                </a:lnTo>
                <a:lnTo>
                  <a:pt x="9685" y="11534"/>
                </a:lnTo>
                <a:lnTo>
                  <a:pt x="9660" y="11437"/>
                </a:lnTo>
                <a:lnTo>
                  <a:pt x="9587" y="11364"/>
                </a:lnTo>
                <a:lnTo>
                  <a:pt x="9417" y="11218"/>
                </a:lnTo>
                <a:lnTo>
                  <a:pt x="9222" y="11023"/>
                </a:lnTo>
                <a:lnTo>
                  <a:pt x="9028" y="10853"/>
                </a:lnTo>
                <a:lnTo>
                  <a:pt x="8906" y="10756"/>
                </a:lnTo>
                <a:lnTo>
                  <a:pt x="8736" y="10683"/>
                </a:lnTo>
                <a:lnTo>
                  <a:pt x="8833" y="10585"/>
                </a:lnTo>
                <a:lnTo>
                  <a:pt x="9125" y="10245"/>
                </a:lnTo>
                <a:close/>
                <a:moveTo>
                  <a:pt x="8468" y="10926"/>
                </a:moveTo>
                <a:lnTo>
                  <a:pt x="8687" y="11096"/>
                </a:lnTo>
                <a:lnTo>
                  <a:pt x="8930" y="11291"/>
                </a:lnTo>
                <a:lnTo>
                  <a:pt x="9052" y="11437"/>
                </a:lnTo>
                <a:lnTo>
                  <a:pt x="9198" y="11583"/>
                </a:lnTo>
                <a:lnTo>
                  <a:pt x="9271" y="11656"/>
                </a:lnTo>
                <a:lnTo>
                  <a:pt x="9344" y="11705"/>
                </a:lnTo>
                <a:lnTo>
                  <a:pt x="9441" y="11753"/>
                </a:lnTo>
                <a:lnTo>
                  <a:pt x="9539" y="11753"/>
                </a:lnTo>
                <a:lnTo>
                  <a:pt x="8468" y="12824"/>
                </a:lnTo>
                <a:lnTo>
                  <a:pt x="8152" y="12532"/>
                </a:lnTo>
                <a:lnTo>
                  <a:pt x="7811" y="12240"/>
                </a:lnTo>
                <a:lnTo>
                  <a:pt x="7470" y="11899"/>
                </a:lnTo>
                <a:lnTo>
                  <a:pt x="7349" y="11826"/>
                </a:lnTo>
                <a:lnTo>
                  <a:pt x="7738" y="11534"/>
                </a:lnTo>
                <a:lnTo>
                  <a:pt x="7860" y="11705"/>
                </a:lnTo>
                <a:lnTo>
                  <a:pt x="8006" y="11875"/>
                </a:lnTo>
                <a:lnTo>
                  <a:pt x="8371" y="12264"/>
                </a:lnTo>
                <a:lnTo>
                  <a:pt x="8517" y="12434"/>
                </a:lnTo>
                <a:lnTo>
                  <a:pt x="8590" y="12483"/>
                </a:lnTo>
                <a:lnTo>
                  <a:pt x="8687" y="12507"/>
                </a:lnTo>
                <a:lnTo>
                  <a:pt x="8736" y="12507"/>
                </a:lnTo>
                <a:lnTo>
                  <a:pt x="8809" y="12483"/>
                </a:lnTo>
                <a:lnTo>
                  <a:pt x="8833" y="12434"/>
                </a:lnTo>
                <a:lnTo>
                  <a:pt x="8857" y="12386"/>
                </a:lnTo>
                <a:lnTo>
                  <a:pt x="8857" y="12289"/>
                </a:lnTo>
                <a:lnTo>
                  <a:pt x="8809" y="12191"/>
                </a:lnTo>
                <a:lnTo>
                  <a:pt x="8760" y="12094"/>
                </a:lnTo>
                <a:lnTo>
                  <a:pt x="8663" y="11997"/>
                </a:lnTo>
                <a:lnTo>
                  <a:pt x="8492" y="11826"/>
                </a:lnTo>
                <a:lnTo>
                  <a:pt x="8322" y="11680"/>
                </a:lnTo>
                <a:lnTo>
                  <a:pt x="8152" y="11510"/>
                </a:lnTo>
                <a:lnTo>
                  <a:pt x="7957" y="11364"/>
                </a:lnTo>
                <a:lnTo>
                  <a:pt x="8468" y="10926"/>
                </a:lnTo>
                <a:close/>
                <a:moveTo>
                  <a:pt x="11047" y="2312"/>
                </a:moveTo>
                <a:lnTo>
                  <a:pt x="11120" y="2434"/>
                </a:lnTo>
                <a:lnTo>
                  <a:pt x="11218" y="2531"/>
                </a:lnTo>
                <a:lnTo>
                  <a:pt x="11437" y="2750"/>
                </a:lnTo>
                <a:lnTo>
                  <a:pt x="11850" y="3213"/>
                </a:lnTo>
                <a:lnTo>
                  <a:pt x="11826" y="3213"/>
                </a:lnTo>
                <a:lnTo>
                  <a:pt x="11193" y="3748"/>
                </a:lnTo>
                <a:lnTo>
                  <a:pt x="10609" y="4283"/>
                </a:lnTo>
                <a:lnTo>
                  <a:pt x="10025" y="4867"/>
                </a:lnTo>
                <a:lnTo>
                  <a:pt x="9490" y="5500"/>
                </a:lnTo>
                <a:lnTo>
                  <a:pt x="9174" y="5865"/>
                </a:lnTo>
                <a:lnTo>
                  <a:pt x="8857" y="6254"/>
                </a:lnTo>
                <a:lnTo>
                  <a:pt x="8517" y="6595"/>
                </a:lnTo>
                <a:lnTo>
                  <a:pt x="8176" y="6935"/>
                </a:lnTo>
                <a:lnTo>
                  <a:pt x="7373" y="7617"/>
                </a:lnTo>
                <a:lnTo>
                  <a:pt x="6984" y="7933"/>
                </a:lnTo>
                <a:lnTo>
                  <a:pt x="6594" y="8274"/>
                </a:lnTo>
                <a:lnTo>
                  <a:pt x="6229" y="8639"/>
                </a:lnTo>
                <a:lnTo>
                  <a:pt x="5864" y="9004"/>
                </a:lnTo>
                <a:lnTo>
                  <a:pt x="5183" y="9782"/>
                </a:lnTo>
                <a:lnTo>
                  <a:pt x="4502" y="10537"/>
                </a:lnTo>
                <a:lnTo>
                  <a:pt x="4137" y="10902"/>
                </a:lnTo>
                <a:lnTo>
                  <a:pt x="3772" y="11242"/>
                </a:lnTo>
                <a:lnTo>
                  <a:pt x="3115" y="11802"/>
                </a:lnTo>
                <a:lnTo>
                  <a:pt x="2799" y="12118"/>
                </a:lnTo>
                <a:lnTo>
                  <a:pt x="2507" y="12434"/>
                </a:lnTo>
                <a:lnTo>
                  <a:pt x="2263" y="12702"/>
                </a:lnTo>
                <a:lnTo>
                  <a:pt x="2166" y="12848"/>
                </a:lnTo>
                <a:lnTo>
                  <a:pt x="2069" y="13018"/>
                </a:lnTo>
                <a:lnTo>
                  <a:pt x="1850" y="12824"/>
                </a:lnTo>
                <a:lnTo>
                  <a:pt x="1460" y="12459"/>
                </a:lnTo>
                <a:lnTo>
                  <a:pt x="1266" y="12264"/>
                </a:lnTo>
                <a:lnTo>
                  <a:pt x="1047" y="12118"/>
                </a:lnTo>
                <a:lnTo>
                  <a:pt x="1047" y="12070"/>
                </a:lnTo>
                <a:lnTo>
                  <a:pt x="1193" y="11997"/>
                </a:lnTo>
                <a:lnTo>
                  <a:pt x="1339" y="11924"/>
                </a:lnTo>
                <a:lnTo>
                  <a:pt x="1460" y="11826"/>
                </a:lnTo>
                <a:lnTo>
                  <a:pt x="1582" y="11705"/>
                </a:lnTo>
                <a:lnTo>
                  <a:pt x="2020" y="11218"/>
                </a:lnTo>
                <a:lnTo>
                  <a:pt x="2385" y="10853"/>
                </a:lnTo>
                <a:lnTo>
                  <a:pt x="2774" y="10537"/>
                </a:lnTo>
                <a:lnTo>
                  <a:pt x="3577" y="9880"/>
                </a:lnTo>
                <a:lnTo>
                  <a:pt x="3942" y="9539"/>
                </a:lnTo>
                <a:lnTo>
                  <a:pt x="4307" y="9198"/>
                </a:lnTo>
                <a:lnTo>
                  <a:pt x="5037" y="8468"/>
                </a:lnTo>
                <a:lnTo>
                  <a:pt x="5718" y="7738"/>
                </a:lnTo>
                <a:lnTo>
                  <a:pt x="6400" y="7008"/>
                </a:lnTo>
                <a:lnTo>
                  <a:pt x="7081" y="6303"/>
                </a:lnTo>
                <a:lnTo>
                  <a:pt x="7787" y="5621"/>
                </a:lnTo>
                <a:lnTo>
                  <a:pt x="8468" y="4940"/>
                </a:lnTo>
                <a:lnTo>
                  <a:pt x="9149" y="4259"/>
                </a:lnTo>
                <a:lnTo>
                  <a:pt x="10074" y="3261"/>
                </a:lnTo>
                <a:lnTo>
                  <a:pt x="10561" y="2775"/>
                </a:lnTo>
                <a:lnTo>
                  <a:pt x="11047" y="2312"/>
                </a:lnTo>
                <a:close/>
                <a:moveTo>
                  <a:pt x="7154" y="11997"/>
                </a:moveTo>
                <a:lnTo>
                  <a:pt x="7203" y="12094"/>
                </a:lnTo>
                <a:lnTo>
                  <a:pt x="7251" y="12167"/>
                </a:lnTo>
                <a:lnTo>
                  <a:pt x="7422" y="12386"/>
                </a:lnTo>
                <a:lnTo>
                  <a:pt x="7592" y="12580"/>
                </a:lnTo>
                <a:lnTo>
                  <a:pt x="7884" y="12872"/>
                </a:lnTo>
                <a:lnTo>
                  <a:pt x="8030" y="12994"/>
                </a:lnTo>
                <a:lnTo>
                  <a:pt x="8200" y="13091"/>
                </a:lnTo>
                <a:lnTo>
                  <a:pt x="7835" y="13481"/>
                </a:lnTo>
                <a:lnTo>
                  <a:pt x="7811" y="13432"/>
                </a:lnTo>
                <a:lnTo>
                  <a:pt x="7787" y="13408"/>
                </a:lnTo>
                <a:lnTo>
                  <a:pt x="7616" y="13262"/>
                </a:lnTo>
                <a:lnTo>
                  <a:pt x="7446" y="13140"/>
                </a:lnTo>
                <a:lnTo>
                  <a:pt x="7251" y="13018"/>
                </a:lnTo>
                <a:lnTo>
                  <a:pt x="7057" y="12872"/>
                </a:lnTo>
                <a:lnTo>
                  <a:pt x="6716" y="12580"/>
                </a:lnTo>
                <a:lnTo>
                  <a:pt x="6643" y="12532"/>
                </a:lnTo>
                <a:lnTo>
                  <a:pt x="6594" y="12507"/>
                </a:lnTo>
                <a:lnTo>
                  <a:pt x="6862" y="12240"/>
                </a:lnTo>
                <a:lnTo>
                  <a:pt x="7154" y="11997"/>
                </a:lnTo>
                <a:close/>
                <a:moveTo>
                  <a:pt x="6424" y="12702"/>
                </a:moveTo>
                <a:lnTo>
                  <a:pt x="6448" y="12775"/>
                </a:lnTo>
                <a:lnTo>
                  <a:pt x="6473" y="12848"/>
                </a:lnTo>
                <a:lnTo>
                  <a:pt x="6667" y="13043"/>
                </a:lnTo>
                <a:lnTo>
                  <a:pt x="6862" y="13213"/>
                </a:lnTo>
                <a:lnTo>
                  <a:pt x="7032" y="13359"/>
                </a:lnTo>
                <a:lnTo>
                  <a:pt x="7227" y="13481"/>
                </a:lnTo>
                <a:lnTo>
                  <a:pt x="7446" y="13602"/>
                </a:lnTo>
                <a:lnTo>
                  <a:pt x="7568" y="13627"/>
                </a:lnTo>
                <a:lnTo>
                  <a:pt x="7689" y="13627"/>
                </a:lnTo>
                <a:lnTo>
                  <a:pt x="7470" y="13846"/>
                </a:lnTo>
                <a:lnTo>
                  <a:pt x="7300" y="14040"/>
                </a:lnTo>
                <a:lnTo>
                  <a:pt x="7276" y="14016"/>
                </a:lnTo>
                <a:lnTo>
                  <a:pt x="6911" y="13797"/>
                </a:lnTo>
                <a:lnTo>
                  <a:pt x="6570" y="13554"/>
                </a:lnTo>
                <a:lnTo>
                  <a:pt x="6302" y="13335"/>
                </a:lnTo>
                <a:lnTo>
                  <a:pt x="6035" y="13164"/>
                </a:lnTo>
                <a:lnTo>
                  <a:pt x="6108" y="13043"/>
                </a:lnTo>
                <a:lnTo>
                  <a:pt x="6424" y="12702"/>
                </a:lnTo>
                <a:close/>
                <a:moveTo>
                  <a:pt x="5889" y="13335"/>
                </a:moveTo>
                <a:lnTo>
                  <a:pt x="5962" y="13456"/>
                </a:lnTo>
                <a:lnTo>
                  <a:pt x="6059" y="13578"/>
                </a:lnTo>
                <a:lnTo>
                  <a:pt x="6278" y="13797"/>
                </a:lnTo>
                <a:lnTo>
                  <a:pt x="6643" y="14089"/>
                </a:lnTo>
                <a:lnTo>
                  <a:pt x="6813" y="14211"/>
                </a:lnTo>
                <a:lnTo>
                  <a:pt x="7032" y="14308"/>
                </a:lnTo>
                <a:lnTo>
                  <a:pt x="6692" y="14673"/>
                </a:lnTo>
                <a:lnTo>
                  <a:pt x="6619" y="14624"/>
                </a:lnTo>
                <a:lnTo>
                  <a:pt x="6497" y="14600"/>
                </a:lnTo>
                <a:lnTo>
                  <a:pt x="6375" y="14527"/>
                </a:lnTo>
                <a:lnTo>
                  <a:pt x="6254" y="14454"/>
                </a:lnTo>
                <a:lnTo>
                  <a:pt x="6132" y="14381"/>
                </a:lnTo>
                <a:lnTo>
                  <a:pt x="5913" y="14186"/>
                </a:lnTo>
                <a:lnTo>
                  <a:pt x="5718" y="14016"/>
                </a:lnTo>
                <a:lnTo>
                  <a:pt x="5597" y="13943"/>
                </a:lnTo>
                <a:lnTo>
                  <a:pt x="5451" y="13846"/>
                </a:lnTo>
                <a:lnTo>
                  <a:pt x="5889" y="13335"/>
                </a:lnTo>
                <a:close/>
                <a:moveTo>
                  <a:pt x="12191" y="3553"/>
                </a:moveTo>
                <a:lnTo>
                  <a:pt x="12653" y="4040"/>
                </a:lnTo>
                <a:lnTo>
                  <a:pt x="13432" y="4916"/>
                </a:lnTo>
                <a:lnTo>
                  <a:pt x="13164" y="5208"/>
                </a:lnTo>
                <a:lnTo>
                  <a:pt x="12896" y="5500"/>
                </a:lnTo>
                <a:lnTo>
                  <a:pt x="12361" y="6108"/>
                </a:lnTo>
                <a:lnTo>
                  <a:pt x="12045" y="6424"/>
                </a:lnTo>
                <a:lnTo>
                  <a:pt x="11729" y="6716"/>
                </a:lnTo>
                <a:lnTo>
                  <a:pt x="11388" y="7008"/>
                </a:lnTo>
                <a:lnTo>
                  <a:pt x="11047" y="7300"/>
                </a:lnTo>
                <a:lnTo>
                  <a:pt x="10731" y="7617"/>
                </a:lnTo>
                <a:lnTo>
                  <a:pt x="10415" y="7957"/>
                </a:lnTo>
                <a:lnTo>
                  <a:pt x="9806" y="8687"/>
                </a:lnTo>
                <a:lnTo>
                  <a:pt x="9247" y="9417"/>
                </a:lnTo>
                <a:lnTo>
                  <a:pt x="8638" y="10147"/>
                </a:lnTo>
                <a:lnTo>
                  <a:pt x="8346" y="10464"/>
                </a:lnTo>
                <a:lnTo>
                  <a:pt x="8006" y="10756"/>
                </a:lnTo>
                <a:lnTo>
                  <a:pt x="7324" y="11340"/>
                </a:lnTo>
                <a:lnTo>
                  <a:pt x="6643" y="11899"/>
                </a:lnTo>
                <a:lnTo>
                  <a:pt x="6302" y="12191"/>
                </a:lnTo>
                <a:lnTo>
                  <a:pt x="6010" y="12532"/>
                </a:lnTo>
                <a:lnTo>
                  <a:pt x="5475" y="13164"/>
                </a:lnTo>
                <a:lnTo>
                  <a:pt x="4940" y="13773"/>
                </a:lnTo>
                <a:lnTo>
                  <a:pt x="4672" y="14016"/>
                </a:lnTo>
                <a:lnTo>
                  <a:pt x="4404" y="14235"/>
                </a:lnTo>
                <a:lnTo>
                  <a:pt x="4137" y="14454"/>
                </a:lnTo>
                <a:lnTo>
                  <a:pt x="4015" y="14600"/>
                </a:lnTo>
                <a:lnTo>
                  <a:pt x="3918" y="14722"/>
                </a:lnTo>
                <a:lnTo>
                  <a:pt x="3480" y="14284"/>
                </a:lnTo>
                <a:lnTo>
                  <a:pt x="3042" y="13846"/>
                </a:lnTo>
                <a:lnTo>
                  <a:pt x="2361" y="13262"/>
                </a:lnTo>
                <a:lnTo>
                  <a:pt x="2482" y="13164"/>
                </a:lnTo>
                <a:lnTo>
                  <a:pt x="2604" y="13043"/>
                </a:lnTo>
                <a:lnTo>
                  <a:pt x="2774" y="12799"/>
                </a:lnTo>
                <a:lnTo>
                  <a:pt x="3066" y="12507"/>
                </a:lnTo>
                <a:lnTo>
                  <a:pt x="3358" y="12216"/>
                </a:lnTo>
                <a:lnTo>
                  <a:pt x="3967" y="11680"/>
                </a:lnTo>
                <a:lnTo>
                  <a:pt x="4380" y="11315"/>
                </a:lnTo>
                <a:lnTo>
                  <a:pt x="4745" y="10950"/>
                </a:lnTo>
                <a:lnTo>
                  <a:pt x="5475" y="10172"/>
                </a:lnTo>
                <a:lnTo>
                  <a:pt x="6181" y="9393"/>
                </a:lnTo>
                <a:lnTo>
                  <a:pt x="6546" y="9004"/>
                </a:lnTo>
                <a:lnTo>
                  <a:pt x="6935" y="8614"/>
                </a:lnTo>
                <a:lnTo>
                  <a:pt x="7324" y="8274"/>
                </a:lnTo>
                <a:lnTo>
                  <a:pt x="7714" y="7933"/>
                </a:lnTo>
                <a:lnTo>
                  <a:pt x="8517" y="7276"/>
                </a:lnTo>
                <a:lnTo>
                  <a:pt x="8857" y="6935"/>
                </a:lnTo>
                <a:lnTo>
                  <a:pt x="9198" y="6595"/>
                </a:lnTo>
                <a:lnTo>
                  <a:pt x="9514" y="6205"/>
                </a:lnTo>
                <a:lnTo>
                  <a:pt x="9831" y="5840"/>
                </a:lnTo>
                <a:lnTo>
                  <a:pt x="10171" y="5427"/>
                </a:lnTo>
                <a:lnTo>
                  <a:pt x="10488" y="5062"/>
                </a:lnTo>
                <a:lnTo>
                  <a:pt x="10853" y="4697"/>
                </a:lnTo>
                <a:lnTo>
                  <a:pt x="11242" y="4356"/>
                </a:lnTo>
                <a:lnTo>
                  <a:pt x="11729" y="3967"/>
                </a:lnTo>
                <a:lnTo>
                  <a:pt x="11972" y="3772"/>
                </a:lnTo>
                <a:lnTo>
                  <a:pt x="12191" y="3553"/>
                </a:lnTo>
                <a:close/>
                <a:moveTo>
                  <a:pt x="5232" y="14065"/>
                </a:moveTo>
                <a:lnTo>
                  <a:pt x="5353" y="14186"/>
                </a:lnTo>
                <a:lnTo>
                  <a:pt x="5451" y="14308"/>
                </a:lnTo>
                <a:lnTo>
                  <a:pt x="5645" y="14454"/>
                </a:lnTo>
                <a:lnTo>
                  <a:pt x="5816" y="14624"/>
                </a:lnTo>
                <a:lnTo>
                  <a:pt x="5986" y="14770"/>
                </a:lnTo>
                <a:lnTo>
                  <a:pt x="6181" y="14892"/>
                </a:lnTo>
                <a:lnTo>
                  <a:pt x="6375" y="14989"/>
                </a:lnTo>
                <a:lnTo>
                  <a:pt x="6108" y="15281"/>
                </a:lnTo>
                <a:lnTo>
                  <a:pt x="5937" y="15452"/>
                </a:lnTo>
                <a:lnTo>
                  <a:pt x="5937" y="15403"/>
                </a:lnTo>
                <a:lnTo>
                  <a:pt x="5889" y="15354"/>
                </a:lnTo>
                <a:lnTo>
                  <a:pt x="5597" y="15038"/>
                </a:lnTo>
                <a:lnTo>
                  <a:pt x="5280" y="14746"/>
                </a:lnTo>
                <a:lnTo>
                  <a:pt x="5086" y="14576"/>
                </a:lnTo>
                <a:lnTo>
                  <a:pt x="4964" y="14503"/>
                </a:lnTo>
                <a:lnTo>
                  <a:pt x="4867" y="14430"/>
                </a:lnTo>
                <a:lnTo>
                  <a:pt x="5037" y="14284"/>
                </a:lnTo>
                <a:lnTo>
                  <a:pt x="5232" y="14065"/>
                </a:lnTo>
                <a:close/>
                <a:moveTo>
                  <a:pt x="852" y="15476"/>
                </a:moveTo>
                <a:lnTo>
                  <a:pt x="974" y="15598"/>
                </a:lnTo>
                <a:lnTo>
                  <a:pt x="1412" y="16036"/>
                </a:lnTo>
                <a:lnTo>
                  <a:pt x="1363" y="16011"/>
                </a:lnTo>
                <a:lnTo>
                  <a:pt x="1290" y="15987"/>
                </a:lnTo>
                <a:lnTo>
                  <a:pt x="852" y="15476"/>
                </a:lnTo>
                <a:close/>
                <a:moveTo>
                  <a:pt x="4575" y="14673"/>
                </a:moveTo>
                <a:lnTo>
                  <a:pt x="4696" y="14795"/>
                </a:lnTo>
                <a:lnTo>
                  <a:pt x="4818" y="14892"/>
                </a:lnTo>
                <a:lnTo>
                  <a:pt x="5037" y="15087"/>
                </a:lnTo>
                <a:lnTo>
                  <a:pt x="5329" y="15354"/>
                </a:lnTo>
                <a:lnTo>
                  <a:pt x="5597" y="15622"/>
                </a:lnTo>
                <a:lnTo>
                  <a:pt x="5670" y="15671"/>
                </a:lnTo>
                <a:lnTo>
                  <a:pt x="5718" y="15671"/>
                </a:lnTo>
                <a:lnTo>
                  <a:pt x="5378" y="15987"/>
                </a:lnTo>
                <a:lnTo>
                  <a:pt x="5232" y="16109"/>
                </a:lnTo>
                <a:lnTo>
                  <a:pt x="5183" y="16060"/>
                </a:lnTo>
                <a:lnTo>
                  <a:pt x="5110" y="16036"/>
                </a:lnTo>
                <a:lnTo>
                  <a:pt x="4088" y="14916"/>
                </a:lnTo>
                <a:lnTo>
                  <a:pt x="4210" y="14868"/>
                </a:lnTo>
                <a:lnTo>
                  <a:pt x="4331" y="14819"/>
                </a:lnTo>
                <a:lnTo>
                  <a:pt x="4453" y="14746"/>
                </a:lnTo>
                <a:lnTo>
                  <a:pt x="4575" y="14673"/>
                </a:lnTo>
                <a:close/>
                <a:moveTo>
                  <a:pt x="755" y="16230"/>
                </a:moveTo>
                <a:lnTo>
                  <a:pt x="1071" y="16498"/>
                </a:lnTo>
                <a:lnTo>
                  <a:pt x="1071" y="16522"/>
                </a:lnTo>
                <a:lnTo>
                  <a:pt x="998" y="16474"/>
                </a:lnTo>
                <a:lnTo>
                  <a:pt x="925" y="16449"/>
                </a:lnTo>
                <a:lnTo>
                  <a:pt x="852" y="16376"/>
                </a:lnTo>
                <a:lnTo>
                  <a:pt x="755" y="16230"/>
                </a:lnTo>
                <a:close/>
                <a:moveTo>
                  <a:pt x="1047" y="12532"/>
                </a:moveTo>
                <a:lnTo>
                  <a:pt x="1168" y="12678"/>
                </a:lnTo>
                <a:lnTo>
                  <a:pt x="1314" y="12824"/>
                </a:lnTo>
                <a:lnTo>
                  <a:pt x="1582" y="13067"/>
                </a:lnTo>
                <a:lnTo>
                  <a:pt x="2166" y="13602"/>
                </a:lnTo>
                <a:lnTo>
                  <a:pt x="2750" y="14113"/>
                </a:lnTo>
                <a:lnTo>
                  <a:pt x="3018" y="14357"/>
                </a:lnTo>
                <a:lnTo>
                  <a:pt x="3261" y="14600"/>
                </a:lnTo>
                <a:lnTo>
                  <a:pt x="3723" y="15135"/>
                </a:lnTo>
                <a:lnTo>
                  <a:pt x="4185" y="15646"/>
                </a:lnTo>
                <a:lnTo>
                  <a:pt x="4672" y="16157"/>
                </a:lnTo>
                <a:lnTo>
                  <a:pt x="4404" y="16230"/>
                </a:lnTo>
                <a:lnTo>
                  <a:pt x="4112" y="16303"/>
                </a:lnTo>
                <a:lnTo>
                  <a:pt x="3553" y="16376"/>
                </a:lnTo>
                <a:lnTo>
                  <a:pt x="2969" y="16425"/>
                </a:lnTo>
                <a:lnTo>
                  <a:pt x="2409" y="16498"/>
                </a:lnTo>
                <a:lnTo>
                  <a:pt x="2288" y="16522"/>
                </a:lnTo>
                <a:lnTo>
                  <a:pt x="2263" y="16474"/>
                </a:lnTo>
                <a:lnTo>
                  <a:pt x="2142" y="16230"/>
                </a:lnTo>
                <a:lnTo>
                  <a:pt x="1996" y="16011"/>
                </a:lnTo>
                <a:lnTo>
                  <a:pt x="1801" y="15792"/>
                </a:lnTo>
                <a:lnTo>
                  <a:pt x="1606" y="15598"/>
                </a:lnTo>
                <a:lnTo>
                  <a:pt x="1168" y="15233"/>
                </a:lnTo>
                <a:lnTo>
                  <a:pt x="730" y="14892"/>
                </a:lnTo>
                <a:lnTo>
                  <a:pt x="779" y="14600"/>
                </a:lnTo>
                <a:lnTo>
                  <a:pt x="925" y="13262"/>
                </a:lnTo>
                <a:lnTo>
                  <a:pt x="1047" y="12532"/>
                </a:lnTo>
                <a:close/>
                <a:moveTo>
                  <a:pt x="1436" y="16644"/>
                </a:moveTo>
                <a:lnTo>
                  <a:pt x="1533" y="16717"/>
                </a:lnTo>
                <a:lnTo>
                  <a:pt x="1387" y="16741"/>
                </a:lnTo>
                <a:lnTo>
                  <a:pt x="1436" y="16644"/>
                </a:lnTo>
                <a:close/>
                <a:moveTo>
                  <a:pt x="536" y="16741"/>
                </a:moveTo>
                <a:lnTo>
                  <a:pt x="584" y="16766"/>
                </a:lnTo>
                <a:lnTo>
                  <a:pt x="609" y="16766"/>
                </a:lnTo>
                <a:lnTo>
                  <a:pt x="682" y="16814"/>
                </a:lnTo>
                <a:lnTo>
                  <a:pt x="779" y="16839"/>
                </a:lnTo>
                <a:lnTo>
                  <a:pt x="876" y="16839"/>
                </a:lnTo>
                <a:lnTo>
                  <a:pt x="974" y="16814"/>
                </a:lnTo>
                <a:lnTo>
                  <a:pt x="974" y="16839"/>
                </a:lnTo>
                <a:lnTo>
                  <a:pt x="755" y="16887"/>
                </a:lnTo>
                <a:lnTo>
                  <a:pt x="511" y="16936"/>
                </a:lnTo>
                <a:lnTo>
                  <a:pt x="536" y="16741"/>
                </a:lnTo>
                <a:close/>
                <a:moveTo>
                  <a:pt x="13967" y="1"/>
                </a:moveTo>
                <a:lnTo>
                  <a:pt x="13602" y="25"/>
                </a:lnTo>
                <a:lnTo>
                  <a:pt x="13261" y="74"/>
                </a:lnTo>
                <a:lnTo>
                  <a:pt x="12945" y="195"/>
                </a:lnTo>
                <a:lnTo>
                  <a:pt x="12629" y="341"/>
                </a:lnTo>
                <a:lnTo>
                  <a:pt x="12337" y="560"/>
                </a:lnTo>
                <a:lnTo>
                  <a:pt x="12021" y="828"/>
                </a:lnTo>
                <a:lnTo>
                  <a:pt x="11875" y="974"/>
                </a:lnTo>
                <a:lnTo>
                  <a:pt x="11826" y="1071"/>
                </a:lnTo>
                <a:lnTo>
                  <a:pt x="11777" y="1169"/>
                </a:lnTo>
                <a:lnTo>
                  <a:pt x="11704" y="1193"/>
                </a:lnTo>
                <a:lnTo>
                  <a:pt x="11339" y="1485"/>
                </a:lnTo>
                <a:lnTo>
                  <a:pt x="10999" y="1777"/>
                </a:lnTo>
                <a:lnTo>
                  <a:pt x="10317" y="2385"/>
                </a:lnTo>
                <a:lnTo>
                  <a:pt x="9685" y="3042"/>
                </a:lnTo>
                <a:lnTo>
                  <a:pt x="9052" y="3699"/>
                </a:lnTo>
                <a:lnTo>
                  <a:pt x="8395" y="4405"/>
                </a:lnTo>
                <a:lnTo>
                  <a:pt x="7714" y="5086"/>
                </a:lnTo>
                <a:lnTo>
                  <a:pt x="7032" y="5743"/>
                </a:lnTo>
                <a:lnTo>
                  <a:pt x="6351" y="6449"/>
                </a:lnTo>
                <a:lnTo>
                  <a:pt x="4964" y="7933"/>
                </a:lnTo>
                <a:lnTo>
                  <a:pt x="4258" y="8663"/>
                </a:lnTo>
                <a:lnTo>
                  <a:pt x="3894" y="9004"/>
                </a:lnTo>
                <a:lnTo>
                  <a:pt x="3529" y="9344"/>
                </a:lnTo>
                <a:lnTo>
                  <a:pt x="2190" y="10537"/>
                </a:lnTo>
                <a:lnTo>
                  <a:pt x="1558" y="11145"/>
                </a:lnTo>
                <a:lnTo>
                  <a:pt x="925" y="11778"/>
                </a:lnTo>
                <a:lnTo>
                  <a:pt x="876" y="11753"/>
                </a:lnTo>
                <a:lnTo>
                  <a:pt x="803" y="11778"/>
                </a:lnTo>
                <a:lnTo>
                  <a:pt x="755" y="11802"/>
                </a:lnTo>
                <a:lnTo>
                  <a:pt x="706" y="11851"/>
                </a:lnTo>
                <a:lnTo>
                  <a:pt x="609" y="12118"/>
                </a:lnTo>
                <a:lnTo>
                  <a:pt x="511" y="12386"/>
                </a:lnTo>
                <a:lnTo>
                  <a:pt x="463" y="12702"/>
                </a:lnTo>
                <a:lnTo>
                  <a:pt x="414" y="12994"/>
                </a:lnTo>
                <a:lnTo>
                  <a:pt x="365" y="13627"/>
                </a:lnTo>
                <a:lnTo>
                  <a:pt x="292" y="14211"/>
                </a:lnTo>
                <a:lnTo>
                  <a:pt x="98" y="15646"/>
                </a:lnTo>
                <a:lnTo>
                  <a:pt x="25" y="16376"/>
                </a:lnTo>
                <a:lnTo>
                  <a:pt x="0" y="16717"/>
                </a:lnTo>
                <a:lnTo>
                  <a:pt x="0" y="17082"/>
                </a:lnTo>
                <a:lnTo>
                  <a:pt x="0" y="17155"/>
                </a:lnTo>
                <a:lnTo>
                  <a:pt x="25" y="17204"/>
                </a:lnTo>
                <a:lnTo>
                  <a:pt x="122" y="17277"/>
                </a:lnTo>
                <a:lnTo>
                  <a:pt x="219" y="17325"/>
                </a:lnTo>
                <a:lnTo>
                  <a:pt x="341" y="17325"/>
                </a:lnTo>
                <a:lnTo>
                  <a:pt x="438" y="17350"/>
                </a:lnTo>
                <a:lnTo>
                  <a:pt x="560" y="17374"/>
                </a:lnTo>
                <a:lnTo>
                  <a:pt x="803" y="17398"/>
                </a:lnTo>
                <a:lnTo>
                  <a:pt x="1047" y="17350"/>
                </a:lnTo>
                <a:lnTo>
                  <a:pt x="1339" y="17301"/>
                </a:lnTo>
                <a:lnTo>
                  <a:pt x="1874" y="17131"/>
                </a:lnTo>
                <a:lnTo>
                  <a:pt x="2312" y="17009"/>
                </a:lnTo>
                <a:lnTo>
                  <a:pt x="2677" y="16936"/>
                </a:lnTo>
                <a:lnTo>
                  <a:pt x="3018" y="16887"/>
                </a:lnTo>
                <a:lnTo>
                  <a:pt x="3723" y="16839"/>
                </a:lnTo>
                <a:lnTo>
                  <a:pt x="4088" y="16790"/>
                </a:lnTo>
                <a:lnTo>
                  <a:pt x="4429" y="16741"/>
                </a:lnTo>
                <a:lnTo>
                  <a:pt x="4769" y="16644"/>
                </a:lnTo>
                <a:lnTo>
                  <a:pt x="5110" y="16522"/>
                </a:lnTo>
                <a:lnTo>
                  <a:pt x="5159" y="16498"/>
                </a:lnTo>
                <a:lnTo>
                  <a:pt x="5207" y="16449"/>
                </a:lnTo>
                <a:lnTo>
                  <a:pt x="5353" y="16401"/>
                </a:lnTo>
                <a:lnTo>
                  <a:pt x="5499" y="16328"/>
                </a:lnTo>
                <a:lnTo>
                  <a:pt x="5645" y="16255"/>
                </a:lnTo>
                <a:lnTo>
                  <a:pt x="5791" y="16133"/>
                </a:lnTo>
                <a:lnTo>
                  <a:pt x="6035" y="15890"/>
                </a:lnTo>
                <a:lnTo>
                  <a:pt x="6254" y="15671"/>
                </a:lnTo>
                <a:lnTo>
                  <a:pt x="6959" y="14965"/>
                </a:lnTo>
                <a:lnTo>
                  <a:pt x="7641" y="14284"/>
                </a:lnTo>
                <a:lnTo>
                  <a:pt x="9101" y="12824"/>
                </a:lnTo>
                <a:lnTo>
                  <a:pt x="10536" y="11364"/>
                </a:lnTo>
                <a:lnTo>
                  <a:pt x="11218" y="10658"/>
                </a:lnTo>
                <a:lnTo>
                  <a:pt x="11875" y="9904"/>
                </a:lnTo>
                <a:lnTo>
                  <a:pt x="12531" y="9174"/>
                </a:lnTo>
                <a:lnTo>
                  <a:pt x="13213" y="8444"/>
                </a:lnTo>
                <a:lnTo>
                  <a:pt x="13870" y="7811"/>
                </a:lnTo>
                <a:lnTo>
                  <a:pt x="14527" y="7179"/>
                </a:lnTo>
                <a:lnTo>
                  <a:pt x="15184" y="6522"/>
                </a:lnTo>
                <a:lnTo>
                  <a:pt x="15500" y="6205"/>
                </a:lnTo>
                <a:lnTo>
                  <a:pt x="15816" y="5840"/>
                </a:lnTo>
                <a:lnTo>
                  <a:pt x="15889" y="5792"/>
                </a:lnTo>
                <a:lnTo>
                  <a:pt x="15987" y="5767"/>
                </a:lnTo>
                <a:lnTo>
                  <a:pt x="16060" y="5694"/>
                </a:lnTo>
                <a:lnTo>
                  <a:pt x="16108" y="5621"/>
                </a:lnTo>
                <a:lnTo>
                  <a:pt x="16133" y="5524"/>
                </a:lnTo>
                <a:lnTo>
                  <a:pt x="16376" y="5208"/>
                </a:lnTo>
                <a:lnTo>
                  <a:pt x="16595" y="4891"/>
                </a:lnTo>
                <a:lnTo>
                  <a:pt x="16814" y="4551"/>
                </a:lnTo>
                <a:lnTo>
                  <a:pt x="16984" y="4210"/>
                </a:lnTo>
                <a:lnTo>
                  <a:pt x="17106" y="3845"/>
                </a:lnTo>
                <a:lnTo>
                  <a:pt x="17203" y="3480"/>
                </a:lnTo>
                <a:lnTo>
                  <a:pt x="17228" y="3140"/>
                </a:lnTo>
                <a:lnTo>
                  <a:pt x="17203" y="2799"/>
                </a:lnTo>
                <a:lnTo>
                  <a:pt x="17130" y="2458"/>
                </a:lnTo>
                <a:lnTo>
                  <a:pt x="17009" y="2142"/>
                </a:lnTo>
                <a:lnTo>
                  <a:pt x="16863" y="1826"/>
                </a:lnTo>
                <a:lnTo>
                  <a:pt x="16668" y="1534"/>
                </a:lnTo>
                <a:lnTo>
                  <a:pt x="16449" y="1266"/>
                </a:lnTo>
                <a:lnTo>
                  <a:pt x="16230" y="998"/>
                </a:lnTo>
                <a:lnTo>
                  <a:pt x="15962" y="779"/>
                </a:lnTo>
                <a:lnTo>
                  <a:pt x="15670" y="560"/>
                </a:lnTo>
                <a:lnTo>
                  <a:pt x="15354" y="390"/>
                </a:lnTo>
                <a:lnTo>
                  <a:pt x="15013" y="244"/>
                </a:lnTo>
                <a:lnTo>
                  <a:pt x="14673" y="122"/>
                </a:lnTo>
                <a:lnTo>
                  <a:pt x="14332" y="49"/>
                </a:lnTo>
                <a:lnTo>
                  <a:pt x="1396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25A2928-BC44-4948-B79F-0B1DED104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 err="1">
                <a:solidFill>
                  <a:srgbClr val="FFC000"/>
                </a:solidFill>
              </a:rPr>
              <a:t>Desain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Kasus</a:t>
            </a:r>
            <a:r>
              <a:rPr lang="en-US" sz="2000" b="1" dirty="0">
                <a:solidFill>
                  <a:srgbClr val="FFC000"/>
                </a:solidFill>
              </a:rPr>
              <a:t> : </a:t>
            </a:r>
            <a:br>
              <a:rPr lang="en-US" sz="2000" dirty="0"/>
            </a:br>
            <a:r>
              <a:rPr lang="en-US" sz="2000" b="1" dirty="0" err="1">
                <a:solidFill>
                  <a:srgbClr val="FFC000"/>
                </a:solidFill>
              </a:rPr>
              <a:t>Kaitan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logis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antara</a:t>
            </a:r>
            <a:r>
              <a:rPr lang="en-US" sz="2000" b="1" dirty="0">
                <a:solidFill>
                  <a:srgbClr val="FFC000"/>
                </a:solidFill>
              </a:rPr>
              <a:t> data </a:t>
            </a:r>
            <a:r>
              <a:rPr lang="en-US" sz="2000" b="1" dirty="0" err="1">
                <a:solidFill>
                  <a:srgbClr val="FFC000"/>
                </a:solidFill>
              </a:rPr>
              <a:t>empiris</a:t>
            </a:r>
            <a:r>
              <a:rPr lang="en-US" sz="2000" b="1" dirty="0">
                <a:solidFill>
                  <a:srgbClr val="FFC000"/>
                </a:solidFill>
              </a:rPr>
              <a:t> dg </a:t>
            </a:r>
            <a:r>
              <a:rPr lang="en-US" sz="2000" b="1" dirty="0" err="1">
                <a:solidFill>
                  <a:srgbClr val="FFC000"/>
                </a:solidFill>
              </a:rPr>
              <a:t>pertanyaan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penelitian</a:t>
            </a:r>
            <a:r>
              <a:rPr lang="en-US" sz="2000" b="1" dirty="0">
                <a:solidFill>
                  <a:srgbClr val="FFC000"/>
                </a:solidFill>
              </a:rPr>
              <a:t> dan </a:t>
            </a:r>
            <a:r>
              <a:rPr lang="en-US" sz="2000" b="1" dirty="0" err="1">
                <a:solidFill>
                  <a:srgbClr val="FFC000"/>
                </a:solidFill>
              </a:rPr>
              <a:t>terutama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konklusi-nya</a:t>
            </a:r>
            <a:endParaRPr lang="en-US" sz="2000" b="1" dirty="0">
              <a:solidFill>
                <a:srgbClr val="FFC000"/>
              </a:solidFill>
            </a:endParaRPr>
          </a:p>
        </p:txBody>
      </p:sp>
      <p:sp>
        <p:nvSpPr>
          <p:cNvPr id="11" name="Google Shape;132;p19">
            <a:extLst>
              <a:ext uri="{FF2B5EF4-FFF2-40B4-BE49-F238E27FC236}">
                <a16:creationId xmlns:a16="http://schemas.microsoft.com/office/drawing/2014/main" id="{2FBA46FD-0022-41CF-B3C3-044E411C2E8C}"/>
              </a:ext>
            </a:extLst>
          </p:cNvPr>
          <p:cNvSpPr txBox="1">
            <a:spLocks/>
          </p:cNvSpPr>
          <p:nvPr/>
        </p:nvSpPr>
        <p:spPr>
          <a:xfrm>
            <a:off x="4571975" y="1734559"/>
            <a:ext cx="4218748" cy="1286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✘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○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■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●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○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■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●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○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■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indent="0">
              <a:buFont typeface="Sniglet"/>
              <a:buNone/>
            </a:pPr>
            <a:r>
              <a:rPr lang="en-US" sz="2000" dirty="0"/>
              <a:t>TUJUAN PENELITIAN</a:t>
            </a:r>
          </a:p>
          <a:p>
            <a:pPr marL="285750" indent="-285750"/>
            <a:r>
              <a:rPr lang="en-US" sz="2000" dirty="0" err="1"/>
              <a:t>Eksploratoris</a:t>
            </a:r>
            <a:r>
              <a:rPr lang="en-US" sz="2000" dirty="0"/>
              <a:t>/ </a:t>
            </a:r>
            <a:r>
              <a:rPr lang="en-US" sz="2000" dirty="0" err="1"/>
              <a:t>menjajaki</a:t>
            </a:r>
            <a:r>
              <a:rPr lang="en-US" sz="2000" dirty="0"/>
              <a:t> </a:t>
            </a:r>
            <a:r>
              <a:rPr lang="en-US" sz="2000" dirty="0" err="1"/>
              <a:t>sesuatu</a:t>
            </a:r>
            <a:endParaRPr lang="en-US" sz="2000" dirty="0"/>
          </a:p>
          <a:p>
            <a:pPr marL="285750" indent="-285750"/>
            <a:r>
              <a:rPr lang="en-US" sz="2000" dirty="0" err="1"/>
              <a:t>Deskriptif</a:t>
            </a:r>
            <a:r>
              <a:rPr lang="en-US" sz="2000" dirty="0"/>
              <a:t>/</a:t>
            </a:r>
            <a:r>
              <a:rPr lang="en-US" sz="2000" dirty="0" err="1"/>
              <a:t>menjelaskan</a:t>
            </a:r>
            <a:r>
              <a:rPr lang="en-US" sz="2000" dirty="0"/>
              <a:t> </a:t>
            </a:r>
            <a:r>
              <a:rPr lang="en-US" sz="2000" dirty="0" err="1"/>
              <a:t>situasi</a:t>
            </a:r>
            <a:endParaRPr lang="en-US" sz="2000" dirty="0"/>
          </a:p>
          <a:p>
            <a:pPr marL="285750" indent="-285750"/>
            <a:r>
              <a:rPr lang="en-US" sz="2000" dirty="0" err="1"/>
              <a:t>Eksperimen</a:t>
            </a:r>
            <a:r>
              <a:rPr lang="en-US" sz="2000" dirty="0"/>
              <a:t>/uji </a:t>
            </a:r>
            <a:r>
              <a:rPr lang="en-US" sz="2000" dirty="0" err="1"/>
              <a:t>dugaan</a:t>
            </a:r>
            <a:endParaRPr lang="en-US" sz="2000" dirty="0"/>
          </a:p>
          <a:p>
            <a:pPr marL="285750" indent="-285750"/>
            <a:r>
              <a:rPr lang="en-US" sz="2000" dirty="0" err="1"/>
              <a:t>Eksplanatif</a:t>
            </a:r>
            <a:r>
              <a:rPr lang="en-US" sz="2000" dirty="0"/>
              <a:t>/ </a:t>
            </a:r>
            <a:r>
              <a:rPr lang="en-US" sz="2000" dirty="0" err="1"/>
              <a:t>menjelaskan</a:t>
            </a:r>
            <a:r>
              <a:rPr lang="en-US" sz="2000" dirty="0"/>
              <a:t> </a:t>
            </a:r>
            <a:r>
              <a:rPr lang="en-US" sz="2000" dirty="0" err="1"/>
              <a:t>konteks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menjawab</a:t>
            </a:r>
            <a:r>
              <a:rPr lang="en-US" sz="2000" dirty="0"/>
              <a:t> how</a:t>
            </a:r>
          </a:p>
          <a:p>
            <a:pPr marL="285750" indent="-2857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949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9"/>
          <p:cNvSpPr txBox="1">
            <a:spLocks noGrp="1"/>
          </p:cNvSpPr>
          <p:nvPr>
            <p:ph type="body" idx="1"/>
          </p:nvPr>
        </p:nvSpPr>
        <p:spPr>
          <a:xfrm>
            <a:off x="287044" y="1734559"/>
            <a:ext cx="4060794" cy="12864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FFC000"/>
                </a:solidFill>
              </a:rPr>
              <a:t>KASUS TUNGGAL vs MULTIKASUS</a:t>
            </a:r>
          </a:p>
          <a:p>
            <a:pPr marL="285750" indent="-285750"/>
            <a:r>
              <a:rPr lang="en-US" sz="2000" dirty="0" err="1"/>
              <a:t>Perbedaan</a:t>
            </a:r>
            <a:r>
              <a:rPr lang="en-US" sz="2000" dirty="0"/>
              <a:t> pada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kasus</a:t>
            </a:r>
            <a:r>
              <a:rPr lang="en-US" sz="2000" dirty="0"/>
              <a:t> yang </a:t>
            </a:r>
            <a:r>
              <a:rPr lang="en-US" sz="2000" dirty="0" err="1"/>
              <a:t>diteliti</a:t>
            </a:r>
            <a:endParaRPr lang="en-US" sz="2000" dirty="0"/>
          </a:p>
          <a:p>
            <a:pPr marL="285750" indent="-285750"/>
            <a:r>
              <a:rPr lang="en-US" sz="2000" dirty="0" err="1"/>
              <a:t>Multikasus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pada </a:t>
            </a:r>
            <a:r>
              <a:rPr lang="en-US" sz="2000" dirty="0" err="1"/>
              <a:t>studi</a:t>
            </a:r>
            <a:r>
              <a:rPr lang="en-US" sz="2000" dirty="0"/>
              <a:t> </a:t>
            </a:r>
            <a:r>
              <a:rPr lang="en-US" sz="2000" dirty="0" err="1"/>
              <a:t>komparatif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285750" indent="-285750"/>
            <a:endParaRPr lang="en-US" dirty="0"/>
          </a:p>
        </p:txBody>
      </p:sp>
      <p:sp>
        <p:nvSpPr>
          <p:cNvPr id="135" name="Google Shape;135;p19"/>
          <p:cNvSpPr/>
          <p:nvPr/>
        </p:nvSpPr>
        <p:spPr>
          <a:xfrm>
            <a:off x="4141750" y="281249"/>
            <a:ext cx="788694" cy="805193"/>
          </a:xfrm>
          <a:custGeom>
            <a:avLst/>
            <a:gdLst/>
            <a:ahLst/>
            <a:cxnLst/>
            <a:rect l="l" t="t" r="r" b="b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9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7" name="Google Shape;366;p38">
            <a:extLst>
              <a:ext uri="{FF2B5EF4-FFF2-40B4-BE49-F238E27FC236}">
                <a16:creationId xmlns:a16="http://schemas.microsoft.com/office/drawing/2014/main" id="{262701F7-3B65-4737-8392-0BBB6A27AAD5}"/>
              </a:ext>
            </a:extLst>
          </p:cNvPr>
          <p:cNvSpPr/>
          <p:nvPr/>
        </p:nvSpPr>
        <p:spPr>
          <a:xfrm>
            <a:off x="4347838" y="493717"/>
            <a:ext cx="376518" cy="380255"/>
          </a:xfrm>
          <a:custGeom>
            <a:avLst/>
            <a:gdLst/>
            <a:ahLst/>
            <a:cxnLst/>
            <a:rect l="l" t="t" r="r" b="b"/>
            <a:pathLst>
              <a:path w="17228" h="17399" extrusionOk="0">
                <a:moveTo>
                  <a:pt x="14162" y="439"/>
                </a:moveTo>
                <a:lnTo>
                  <a:pt x="14478" y="512"/>
                </a:lnTo>
                <a:lnTo>
                  <a:pt x="14794" y="609"/>
                </a:lnTo>
                <a:lnTo>
                  <a:pt x="15111" y="755"/>
                </a:lnTo>
                <a:lnTo>
                  <a:pt x="15403" y="925"/>
                </a:lnTo>
                <a:lnTo>
                  <a:pt x="15670" y="1120"/>
                </a:lnTo>
                <a:lnTo>
                  <a:pt x="15914" y="1315"/>
                </a:lnTo>
                <a:lnTo>
                  <a:pt x="16108" y="1534"/>
                </a:lnTo>
                <a:lnTo>
                  <a:pt x="15987" y="1558"/>
                </a:lnTo>
                <a:lnTo>
                  <a:pt x="15889" y="1607"/>
                </a:lnTo>
                <a:lnTo>
                  <a:pt x="15816" y="1655"/>
                </a:lnTo>
                <a:lnTo>
                  <a:pt x="15792" y="1680"/>
                </a:lnTo>
                <a:lnTo>
                  <a:pt x="15768" y="1728"/>
                </a:lnTo>
                <a:lnTo>
                  <a:pt x="15768" y="1777"/>
                </a:lnTo>
                <a:lnTo>
                  <a:pt x="15792" y="1826"/>
                </a:lnTo>
                <a:lnTo>
                  <a:pt x="15865" y="1850"/>
                </a:lnTo>
                <a:lnTo>
                  <a:pt x="15938" y="1874"/>
                </a:lnTo>
                <a:lnTo>
                  <a:pt x="16230" y="1874"/>
                </a:lnTo>
                <a:lnTo>
                  <a:pt x="16352" y="1850"/>
                </a:lnTo>
                <a:lnTo>
                  <a:pt x="16546" y="2166"/>
                </a:lnTo>
                <a:lnTo>
                  <a:pt x="16254" y="2142"/>
                </a:lnTo>
                <a:lnTo>
                  <a:pt x="16011" y="2142"/>
                </a:lnTo>
                <a:lnTo>
                  <a:pt x="15987" y="2166"/>
                </a:lnTo>
                <a:lnTo>
                  <a:pt x="15987" y="2191"/>
                </a:lnTo>
                <a:lnTo>
                  <a:pt x="16133" y="2312"/>
                </a:lnTo>
                <a:lnTo>
                  <a:pt x="16303" y="2410"/>
                </a:lnTo>
                <a:lnTo>
                  <a:pt x="16473" y="2458"/>
                </a:lnTo>
                <a:lnTo>
                  <a:pt x="16668" y="2507"/>
                </a:lnTo>
                <a:lnTo>
                  <a:pt x="16717" y="2750"/>
                </a:lnTo>
                <a:lnTo>
                  <a:pt x="16741" y="2994"/>
                </a:lnTo>
                <a:lnTo>
                  <a:pt x="16522" y="2872"/>
                </a:lnTo>
                <a:lnTo>
                  <a:pt x="16352" y="2799"/>
                </a:lnTo>
                <a:lnTo>
                  <a:pt x="16181" y="2702"/>
                </a:lnTo>
                <a:lnTo>
                  <a:pt x="16011" y="2653"/>
                </a:lnTo>
                <a:lnTo>
                  <a:pt x="15792" y="2653"/>
                </a:lnTo>
                <a:lnTo>
                  <a:pt x="15768" y="2677"/>
                </a:lnTo>
                <a:lnTo>
                  <a:pt x="15768" y="2702"/>
                </a:lnTo>
                <a:lnTo>
                  <a:pt x="15768" y="2726"/>
                </a:lnTo>
                <a:lnTo>
                  <a:pt x="15889" y="2872"/>
                </a:lnTo>
                <a:lnTo>
                  <a:pt x="16035" y="2994"/>
                </a:lnTo>
                <a:lnTo>
                  <a:pt x="16327" y="3213"/>
                </a:lnTo>
                <a:lnTo>
                  <a:pt x="16522" y="3334"/>
                </a:lnTo>
                <a:lnTo>
                  <a:pt x="16619" y="3407"/>
                </a:lnTo>
                <a:lnTo>
                  <a:pt x="16717" y="3456"/>
                </a:lnTo>
                <a:lnTo>
                  <a:pt x="16692" y="3651"/>
                </a:lnTo>
                <a:lnTo>
                  <a:pt x="16619" y="3845"/>
                </a:lnTo>
                <a:lnTo>
                  <a:pt x="16400" y="3602"/>
                </a:lnTo>
                <a:lnTo>
                  <a:pt x="16133" y="3407"/>
                </a:lnTo>
                <a:lnTo>
                  <a:pt x="15987" y="3310"/>
                </a:lnTo>
                <a:lnTo>
                  <a:pt x="15841" y="3237"/>
                </a:lnTo>
                <a:lnTo>
                  <a:pt x="15695" y="3188"/>
                </a:lnTo>
                <a:lnTo>
                  <a:pt x="15524" y="3164"/>
                </a:lnTo>
                <a:lnTo>
                  <a:pt x="15476" y="3188"/>
                </a:lnTo>
                <a:lnTo>
                  <a:pt x="15476" y="3213"/>
                </a:lnTo>
                <a:lnTo>
                  <a:pt x="15476" y="3237"/>
                </a:lnTo>
                <a:lnTo>
                  <a:pt x="15500" y="3261"/>
                </a:lnTo>
                <a:lnTo>
                  <a:pt x="15597" y="3359"/>
                </a:lnTo>
                <a:lnTo>
                  <a:pt x="15695" y="3432"/>
                </a:lnTo>
                <a:lnTo>
                  <a:pt x="15987" y="3699"/>
                </a:lnTo>
                <a:lnTo>
                  <a:pt x="16230" y="3918"/>
                </a:lnTo>
                <a:lnTo>
                  <a:pt x="16449" y="4162"/>
                </a:lnTo>
                <a:lnTo>
                  <a:pt x="16473" y="4186"/>
                </a:lnTo>
                <a:lnTo>
                  <a:pt x="16254" y="4526"/>
                </a:lnTo>
                <a:lnTo>
                  <a:pt x="16206" y="4453"/>
                </a:lnTo>
                <a:lnTo>
                  <a:pt x="16133" y="4380"/>
                </a:lnTo>
                <a:lnTo>
                  <a:pt x="15962" y="4259"/>
                </a:lnTo>
                <a:lnTo>
                  <a:pt x="15646" y="4040"/>
                </a:lnTo>
                <a:lnTo>
                  <a:pt x="15403" y="3821"/>
                </a:lnTo>
                <a:lnTo>
                  <a:pt x="15159" y="3626"/>
                </a:lnTo>
                <a:lnTo>
                  <a:pt x="15111" y="3626"/>
                </a:lnTo>
                <a:lnTo>
                  <a:pt x="15062" y="3651"/>
                </a:lnTo>
                <a:lnTo>
                  <a:pt x="15013" y="3724"/>
                </a:lnTo>
                <a:lnTo>
                  <a:pt x="15013" y="3821"/>
                </a:lnTo>
                <a:lnTo>
                  <a:pt x="15013" y="3894"/>
                </a:lnTo>
                <a:lnTo>
                  <a:pt x="15038" y="3991"/>
                </a:lnTo>
                <a:lnTo>
                  <a:pt x="15135" y="4137"/>
                </a:lnTo>
                <a:lnTo>
                  <a:pt x="15257" y="4283"/>
                </a:lnTo>
                <a:lnTo>
                  <a:pt x="15427" y="4453"/>
                </a:lnTo>
                <a:lnTo>
                  <a:pt x="15622" y="4599"/>
                </a:lnTo>
                <a:lnTo>
                  <a:pt x="15816" y="4745"/>
                </a:lnTo>
                <a:lnTo>
                  <a:pt x="15914" y="4818"/>
                </a:lnTo>
                <a:lnTo>
                  <a:pt x="16011" y="4843"/>
                </a:lnTo>
                <a:lnTo>
                  <a:pt x="15792" y="5135"/>
                </a:lnTo>
                <a:lnTo>
                  <a:pt x="14867" y="4162"/>
                </a:lnTo>
                <a:lnTo>
                  <a:pt x="13967" y="3213"/>
                </a:lnTo>
                <a:lnTo>
                  <a:pt x="13505" y="2750"/>
                </a:lnTo>
                <a:lnTo>
                  <a:pt x="13018" y="2288"/>
                </a:lnTo>
                <a:lnTo>
                  <a:pt x="12531" y="1850"/>
                </a:lnTo>
                <a:lnTo>
                  <a:pt x="12021" y="1461"/>
                </a:lnTo>
                <a:lnTo>
                  <a:pt x="12021" y="1388"/>
                </a:lnTo>
                <a:lnTo>
                  <a:pt x="12118" y="1315"/>
                </a:lnTo>
                <a:lnTo>
                  <a:pt x="12215" y="1242"/>
                </a:lnTo>
                <a:lnTo>
                  <a:pt x="12385" y="1047"/>
                </a:lnTo>
                <a:lnTo>
                  <a:pt x="12629" y="852"/>
                </a:lnTo>
                <a:lnTo>
                  <a:pt x="12921" y="682"/>
                </a:lnTo>
                <a:lnTo>
                  <a:pt x="13213" y="560"/>
                </a:lnTo>
                <a:lnTo>
                  <a:pt x="13505" y="463"/>
                </a:lnTo>
                <a:lnTo>
                  <a:pt x="13675" y="439"/>
                </a:lnTo>
                <a:close/>
                <a:moveTo>
                  <a:pt x="11753" y="1704"/>
                </a:moveTo>
                <a:lnTo>
                  <a:pt x="11826" y="1850"/>
                </a:lnTo>
                <a:lnTo>
                  <a:pt x="11948" y="1972"/>
                </a:lnTo>
                <a:lnTo>
                  <a:pt x="12093" y="2069"/>
                </a:lnTo>
                <a:lnTo>
                  <a:pt x="12385" y="2288"/>
                </a:lnTo>
                <a:lnTo>
                  <a:pt x="12677" y="2531"/>
                </a:lnTo>
                <a:lnTo>
                  <a:pt x="12945" y="2823"/>
                </a:lnTo>
                <a:lnTo>
                  <a:pt x="13480" y="3383"/>
                </a:lnTo>
                <a:lnTo>
                  <a:pt x="14478" y="4453"/>
                </a:lnTo>
                <a:lnTo>
                  <a:pt x="15500" y="5500"/>
                </a:lnTo>
                <a:lnTo>
                  <a:pt x="15111" y="5962"/>
                </a:lnTo>
                <a:lnTo>
                  <a:pt x="14600" y="5500"/>
                </a:lnTo>
                <a:lnTo>
                  <a:pt x="14113" y="5013"/>
                </a:lnTo>
                <a:lnTo>
                  <a:pt x="13213" y="4016"/>
                </a:lnTo>
                <a:lnTo>
                  <a:pt x="12750" y="3529"/>
                </a:lnTo>
                <a:lnTo>
                  <a:pt x="12264" y="3018"/>
                </a:lnTo>
                <a:lnTo>
                  <a:pt x="11777" y="2556"/>
                </a:lnTo>
                <a:lnTo>
                  <a:pt x="11266" y="2093"/>
                </a:lnTo>
                <a:lnTo>
                  <a:pt x="11753" y="1704"/>
                </a:lnTo>
                <a:close/>
                <a:moveTo>
                  <a:pt x="13724" y="5232"/>
                </a:moveTo>
                <a:lnTo>
                  <a:pt x="14235" y="5767"/>
                </a:lnTo>
                <a:lnTo>
                  <a:pt x="14794" y="6278"/>
                </a:lnTo>
                <a:lnTo>
                  <a:pt x="14575" y="6497"/>
                </a:lnTo>
                <a:lnTo>
                  <a:pt x="14259" y="6278"/>
                </a:lnTo>
                <a:lnTo>
                  <a:pt x="13967" y="6035"/>
                </a:lnTo>
                <a:lnTo>
                  <a:pt x="13699" y="5792"/>
                </a:lnTo>
                <a:lnTo>
                  <a:pt x="13432" y="5573"/>
                </a:lnTo>
                <a:lnTo>
                  <a:pt x="13724" y="5232"/>
                </a:lnTo>
                <a:close/>
                <a:moveTo>
                  <a:pt x="13261" y="5767"/>
                </a:moveTo>
                <a:lnTo>
                  <a:pt x="13359" y="5913"/>
                </a:lnTo>
                <a:lnTo>
                  <a:pt x="13456" y="6059"/>
                </a:lnTo>
                <a:lnTo>
                  <a:pt x="13724" y="6303"/>
                </a:lnTo>
                <a:lnTo>
                  <a:pt x="13991" y="6546"/>
                </a:lnTo>
                <a:lnTo>
                  <a:pt x="14137" y="6668"/>
                </a:lnTo>
                <a:lnTo>
                  <a:pt x="14308" y="6765"/>
                </a:lnTo>
                <a:lnTo>
                  <a:pt x="14235" y="6814"/>
                </a:lnTo>
                <a:lnTo>
                  <a:pt x="14137" y="6692"/>
                </a:lnTo>
                <a:lnTo>
                  <a:pt x="13991" y="6595"/>
                </a:lnTo>
                <a:lnTo>
                  <a:pt x="13699" y="6400"/>
                </a:lnTo>
                <a:lnTo>
                  <a:pt x="13359" y="6230"/>
                </a:lnTo>
                <a:lnTo>
                  <a:pt x="13188" y="6132"/>
                </a:lnTo>
                <a:lnTo>
                  <a:pt x="13042" y="6011"/>
                </a:lnTo>
                <a:lnTo>
                  <a:pt x="13261" y="5767"/>
                </a:lnTo>
                <a:close/>
                <a:moveTo>
                  <a:pt x="13018" y="6059"/>
                </a:moveTo>
                <a:lnTo>
                  <a:pt x="13188" y="6303"/>
                </a:lnTo>
                <a:lnTo>
                  <a:pt x="13286" y="6424"/>
                </a:lnTo>
                <a:lnTo>
                  <a:pt x="13407" y="6522"/>
                </a:lnTo>
                <a:lnTo>
                  <a:pt x="14040" y="7008"/>
                </a:lnTo>
                <a:lnTo>
                  <a:pt x="13699" y="7349"/>
                </a:lnTo>
                <a:lnTo>
                  <a:pt x="13675" y="7325"/>
                </a:lnTo>
                <a:lnTo>
                  <a:pt x="13505" y="7227"/>
                </a:lnTo>
                <a:lnTo>
                  <a:pt x="13334" y="7106"/>
                </a:lnTo>
                <a:lnTo>
                  <a:pt x="13018" y="6838"/>
                </a:lnTo>
                <a:lnTo>
                  <a:pt x="12799" y="6668"/>
                </a:lnTo>
                <a:lnTo>
                  <a:pt x="12702" y="6595"/>
                </a:lnTo>
                <a:lnTo>
                  <a:pt x="12580" y="6546"/>
                </a:lnTo>
                <a:lnTo>
                  <a:pt x="12799" y="6303"/>
                </a:lnTo>
                <a:lnTo>
                  <a:pt x="13018" y="6059"/>
                </a:lnTo>
                <a:close/>
                <a:moveTo>
                  <a:pt x="12385" y="6716"/>
                </a:moveTo>
                <a:lnTo>
                  <a:pt x="12483" y="6838"/>
                </a:lnTo>
                <a:lnTo>
                  <a:pt x="12580" y="6935"/>
                </a:lnTo>
                <a:lnTo>
                  <a:pt x="12799" y="7130"/>
                </a:lnTo>
                <a:lnTo>
                  <a:pt x="13091" y="7398"/>
                </a:lnTo>
                <a:lnTo>
                  <a:pt x="13407" y="7617"/>
                </a:lnTo>
                <a:lnTo>
                  <a:pt x="13018" y="8006"/>
                </a:lnTo>
                <a:lnTo>
                  <a:pt x="12921" y="8079"/>
                </a:lnTo>
                <a:lnTo>
                  <a:pt x="12823" y="7909"/>
                </a:lnTo>
                <a:lnTo>
                  <a:pt x="12653" y="7763"/>
                </a:lnTo>
                <a:lnTo>
                  <a:pt x="12312" y="7495"/>
                </a:lnTo>
                <a:lnTo>
                  <a:pt x="12093" y="7325"/>
                </a:lnTo>
                <a:lnTo>
                  <a:pt x="11972" y="7252"/>
                </a:lnTo>
                <a:lnTo>
                  <a:pt x="11850" y="7179"/>
                </a:lnTo>
                <a:lnTo>
                  <a:pt x="12385" y="6716"/>
                </a:lnTo>
                <a:close/>
                <a:moveTo>
                  <a:pt x="11631" y="7373"/>
                </a:moveTo>
                <a:lnTo>
                  <a:pt x="11729" y="7471"/>
                </a:lnTo>
                <a:lnTo>
                  <a:pt x="11850" y="7568"/>
                </a:lnTo>
                <a:lnTo>
                  <a:pt x="12093" y="7738"/>
                </a:lnTo>
                <a:lnTo>
                  <a:pt x="12434" y="8055"/>
                </a:lnTo>
                <a:lnTo>
                  <a:pt x="12556" y="8201"/>
                </a:lnTo>
                <a:lnTo>
                  <a:pt x="12702" y="8322"/>
                </a:lnTo>
                <a:lnTo>
                  <a:pt x="11948" y="9150"/>
                </a:lnTo>
                <a:lnTo>
                  <a:pt x="11680" y="8906"/>
                </a:lnTo>
                <a:lnTo>
                  <a:pt x="11364" y="8687"/>
                </a:lnTo>
                <a:lnTo>
                  <a:pt x="11072" y="8444"/>
                </a:lnTo>
                <a:lnTo>
                  <a:pt x="10780" y="8201"/>
                </a:lnTo>
                <a:lnTo>
                  <a:pt x="11096" y="7860"/>
                </a:lnTo>
                <a:lnTo>
                  <a:pt x="11193" y="7957"/>
                </a:lnTo>
                <a:lnTo>
                  <a:pt x="11291" y="8030"/>
                </a:lnTo>
                <a:lnTo>
                  <a:pt x="11461" y="8176"/>
                </a:lnTo>
                <a:lnTo>
                  <a:pt x="11777" y="8493"/>
                </a:lnTo>
                <a:lnTo>
                  <a:pt x="11972" y="8614"/>
                </a:lnTo>
                <a:lnTo>
                  <a:pt x="12166" y="8736"/>
                </a:lnTo>
                <a:lnTo>
                  <a:pt x="12288" y="8736"/>
                </a:lnTo>
                <a:lnTo>
                  <a:pt x="12337" y="8712"/>
                </a:lnTo>
                <a:lnTo>
                  <a:pt x="12361" y="8639"/>
                </a:lnTo>
                <a:lnTo>
                  <a:pt x="12361" y="8566"/>
                </a:lnTo>
                <a:lnTo>
                  <a:pt x="12337" y="8493"/>
                </a:lnTo>
                <a:lnTo>
                  <a:pt x="12118" y="8322"/>
                </a:lnTo>
                <a:lnTo>
                  <a:pt x="11899" y="8152"/>
                </a:lnTo>
                <a:lnTo>
                  <a:pt x="11461" y="7811"/>
                </a:lnTo>
                <a:lnTo>
                  <a:pt x="11291" y="7690"/>
                </a:lnTo>
                <a:lnTo>
                  <a:pt x="11631" y="7373"/>
                </a:lnTo>
                <a:close/>
                <a:moveTo>
                  <a:pt x="10634" y="8371"/>
                </a:moveTo>
                <a:lnTo>
                  <a:pt x="10731" y="8541"/>
                </a:lnTo>
                <a:lnTo>
                  <a:pt x="10853" y="8687"/>
                </a:lnTo>
                <a:lnTo>
                  <a:pt x="10974" y="8809"/>
                </a:lnTo>
                <a:lnTo>
                  <a:pt x="11145" y="8931"/>
                </a:lnTo>
                <a:lnTo>
                  <a:pt x="11461" y="9150"/>
                </a:lnTo>
                <a:lnTo>
                  <a:pt x="11753" y="9369"/>
                </a:lnTo>
                <a:lnTo>
                  <a:pt x="11461" y="9685"/>
                </a:lnTo>
                <a:lnTo>
                  <a:pt x="11145" y="9442"/>
                </a:lnTo>
                <a:lnTo>
                  <a:pt x="10828" y="9198"/>
                </a:lnTo>
                <a:lnTo>
                  <a:pt x="10585" y="8955"/>
                </a:lnTo>
                <a:lnTo>
                  <a:pt x="10463" y="8833"/>
                </a:lnTo>
                <a:lnTo>
                  <a:pt x="10317" y="8736"/>
                </a:lnTo>
                <a:lnTo>
                  <a:pt x="10634" y="8371"/>
                </a:lnTo>
                <a:close/>
                <a:moveTo>
                  <a:pt x="10196" y="8931"/>
                </a:moveTo>
                <a:lnTo>
                  <a:pt x="10269" y="9052"/>
                </a:lnTo>
                <a:lnTo>
                  <a:pt x="10366" y="9198"/>
                </a:lnTo>
                <a:lnTo>
                  <a:pt x="10609" y="9417"/>
                </a:lnTo>
                <a:lnTo>
                  <a:pt x="10901" y="9709"/>
                </a:lnTo>
                <a:lnTo>
                  <a:pt x="11072" y="9831"/>
                </a:lnTo>
                <a:lnTo>
                  <a:pt x="11242" y="9953"/>
                </a:lnTo>
                <a:lnTo>
                  <a:pt x="10415" y="10853"/>
                </a:lnTo>
                <a:lnTo>
                  <a:pt x="10317" y="10707"/>
                </a:lnTo>
                <a:lnTo>
                  <a:pt x="10196" y="10585"/>
                </a:lnTo>
                <a:lnTo>
                  <a:pt x="9904" y="10366"/>
                </a:lnTo>
                <a:lnTo>
                  <a:pt x="9636" y="10172"/>
                </a:lnTo>
                <a:lnTo>
                  <a:pt x="9466" y="10074"/>
                </a:lnTo>
                <a:lnTo>
                  <a:pt x="9320" y="10001"/>
                </a:lnTo>
                <a:lnTo>
                  <a:pt x="9563" y="9709"/>
                </a:lnTo>
                <a:lnTo>
                  <a:pt x="9782" y="9880"/>
                </a:lnTo>
                <a:lnTo>
                  <a:pt x="10001" y="10026"/>
                </a:lnTo>
                <a:lnTo>
                  <a:pt x="10244" y="10245"/>
                </a:lnTo>
                <a:lnTo>
                  <a:pt x="10390" y="10366"/>
                </a:lnTo>
                <a:lnTo>
                  <a:pt x="10536" y="10464"/>
                </a:lnTo>
                <a:lnTo>
                  <a:pt x="10609" y="10488"/>
                </a:lnTo>
                <a:lnTo>
                  <a:pt x="10658" y="10464"/>
                </a:lnTo>
                <a:lnTo>
                  <a:pt x="10731" y="10439"/>
                </a:lnTo>
                <a:lnTo>
                  <a:pt x="10780" y="10391"/>
                </a:lnTo>
                <a:lnTo>
                  <a:pt x="10804" y="10342"/>
                </a:lnTo>
                <a:lnTo>
                  <a:pt x="10828" y="10269"/>
                </a:lnTo>
                <a:lnTo>
                  <a:pt x="10804" y="10220"/>
                </a:lnTo>
                <a:lnTo>
                  <a:pt x="10755" y="10147"/>
                </a:lnTo>
                <a:lnTo>
                  <a:pt x="10220" y="9734"/>
                </a:lnTo>
                <a:lnTo>
                  <a:pt x="10001" y="9563"/>
                </a:lnTo>
                <a:lnTo>
                  <a:pt x="9904" y="9490"/>
                </a:lnTo>
                <a:lnTo>
                  <a:pt x="9782" y="9442"/>
                </a:lnTo>
                <a:lnTo>
                  <a:pt x="10196" y="8931"/>
                </a:lnTo>
                <a:close/>
                <a:moveTo>
                  <a:pt x="9125" y="10245"/>
                </a:moveTo>
                <a:lnTo>
                  <a:pt x="9247" y="10342"/>
                </a:lnTo>
                <a:lnTo>
                  <a:pt x="9368" y="10415"/>
                </a:lnTo>
                <a:lnTo>
                  <a:pt x="9612" y="10585"/>
                </a:lnTo>
                <a:lnTo>
                  <a:pt x="9904" y="10829"/>
                </a:lnTo>
                <a:lnTo>
                  <a:pt x="10050" y="10950"/>
                </a:lnTo>
                <a:lnTo>
                  <a:pt x="10220" y="11048"/>
                </a:lnTo>
                <a:lnTo>
                  <a:pt x="9685" y="11583"/>
                </a:lnTo>
                <a:lnTo>
                  <a:pt x="9685" y="11534"/>
                </a:lnTo>
                <a:lnTo>
                  <a:pt x="9660" y="11437"/>
                </a:lnTo>
                <a:lnTo>
                  <a:pt x="9587" y="11364"/>
                </a:lnTo>
                <a:lnTo>
                  <a:pt x="9417" y="11218"/>
                </a:lnTo>
                <a:lnTo>
                  <a:pt x="9222" y="11023"/>
                </a:lnTo>
                <a:lnTo>
                  <a:pt x="9028" y="10853"/>
                </a:lnTo>
                <a:lnTo>
                  <a:pt x="8906" y="10756"/>
                </a:lnTo>
                <a:lnTo>
                  <a:pt x="8736" y="10683"/>
                </a:lnTo>
                <a:lnTo>
                  <a:pt x="8833" y="10585"/>
                </a:lnTo>
                <a:lnTo>
                  <a:pt x="9125" y="10245"/>
                </a:lnTo>
                <a:close/>
                <a:moveTo>
                  <a:pt x="8468" y="10926"/>
                </a:moveTo>
                <a:lnTo>
                  <a:pt x="8687" y="11096"/>
                </a:lnTo>
                <a:lnTo>
                  <a:pt x="8930" y="11291"/>
                </a:lnTo>
                <a:lnTo>
                  <a:pt x="9052" y="11437"/>
                </a:lnTo>
                <a:lnTo>
                  <a:pt x="9198" y="11583"/>
                </a:lnTo>
                <a:lnTo>
                  <a:pt x="9271" y="11656"/>
                </a:lnTo>
                <a:lnTo>
                  <a:pt x="9344" y="11705"/>
                </a:lnTo>
                <a:lnTo>
                  <a:pt x="9441" y="11753"/>
                </a:lnTo>
                <a:lnTo>
                  <a:pt x="9539" y="11753"/>
                </a:lnTo>
                <a:lnTo>
                  <a:pt x="8468" y="12824"/>
                </a:lnTo>
                <a:lnTo>
                  <a:pt x="8152" y="12532"/>
                </a:lnTo>
                <a:lnTo>
                  <a:pt x="7811" y="12240"/>
                </a:lnTo>
                <a:lnTo>
                  <a:pt x="7470" y="11899"/>
                </a:lnTo>
                <a:lnTo>
                  <a:pt x="7349" y="11826"/>
                </a:lnTo>
                <a:lnTo>
                  <a:pt x="7738" y="11534"/>
                </a:lnTo>
                <a:lnTo>
                  <a:pt x="7860" y="11705"/>
                </a:lnTo>
                <a:lnTo>
                  <a:pt x="8006" y="11875"/>
                </a:lnTo>
                <a:lnTo>
                  <a:pt x="8371" y="12264"/>
                </a:lnTo>
                <a:lnTo>
                  <a:pt x="8517" y="12434"/>
                </a:lnTo>
                <a:lnTo>
                  <a:pt x="8590" y="12483"/>
                </a:lnTo>
                <a:lnTo>
                  <a:pt x="8687" y="12507"/>
                </a:lnTo>
                <a:lnTo>
                  <a:pt x="8736" y="12507"/>
                </a:lnTo>
                <a:lnTo>
                  <a:pt x="8809" y="12483"/>
                </a:lnTo>
                <a:lnTo>
                  <a:pt x="8833" y="12434"/>
                </a:lnTo>
                <a:lnTo>
                  <a:pt x="8857" y="12386"/>
                </a:lnTo>
                <a:lnTo>
                  <a:pt x="8857" y="12289"/>
                </a:lnTo>
                <a:lnTo>
                  <a:pt x="8809" y="12191"/>
                </a:lnTo>
                <a:lnTo>
                  <a:pt x="8760" y="12094"/>
                </a:lnTo>
                <a:lnTo>
                  <a:pt x="8663" y="11997"/>
                </a:lnTo>
                <a:lnTo>
                  <a:pt x="8492" y="11826"/>
                </a:lnTo>
                <a:lnTo>
                  <a:pt x="8322" y="11680"/>
                </a:lnTo>
                <a:lnTo>
                  <a:pt x="8152" y="11510"/>
                </a:lnTo>
                <a:lnTo>
                  <a:pt x="7957" y="11364"/>
                </a:lnTo>
                <a:lnTo>
                  <a:pt x="8468" y="10926"/>
                </a:lnTo>
                <a:close/>
                <a:moveTo>
                  <a:pt x="11047" y="2312"/>
                </a:moveTo>
                <a:lnTo>
                  <a:pt x="11120" y="2434"/>
                </a:lnTo>
                <a:lnTo>
                  <a:pt x="11218" y="2531"/>
                </a:lnTo>
                <a:lnTo>
                  <a:pt x="11437" y="2750"/>
                </a:lnTo>
                <a:lnTo>
                  <a:pt x="11850" y="3213"/>
                </a:lnTo>
                <a:lnTo>
                  <a:pt x="11826" y="3213"/>
                </a:lnTo>
                <a:lnTo>
                  <a:pt x="11193" y="3748"/>
                </a:lnTo>
                <a:lnTo>
                  <a:pt x="10609" y="4283"/>
                </a:lnTo>
                <a:lnTo>
                  <a:pt x="10025" y="4867"/>
                </a:lnTo>
                <a:lnTo>
                  <a:pt x="9490" y="5500"/>
                </a:lnTo>
                <a:lnTo>
                  <a:pt x="9174" y="5865"/>
                </a:lnTo>
                <a:lnTo>
                  <a:pt x="8857" y="6254"/>
                </a:lnTo>
                <a:lnTo>
                  <a:pt x="8517" y="6595"/>
                </a:lnTo>
                <a:lnTo>
                  <a:pt x="8176" y="6935"/>
                </a:lnTo>
                <a:lnTo>
                  <a:pt x="7373" y="7617"/>
                </a:lnTo>
                <a:lnTo>
                  <a:pt x="6984" y="7933"/>
                </a:lnTo>
                <a:lnTo>
                  <a:pt x="6594" y="8274"/>
                </a:lnTo>
                <a:lnTo>
                  <a:pt x="6229" y="8639"/>
                </a:lnTo>
                <a:lnTo>
                  <a:pt x="5864" y="9004"/>
                </a:lnTo>
                <a:lnTo>
                  <a:pt x="5183" y="9782"/>
                </a:lnTo>
                <a:lnTo>
                  <a:pt x="4502" y="10537"/>
                </a:lnTo>
                <a:lnTo>
                  <a:pt x="4137" y="10902"/>
                </a:lnTo>
                <a:lnTo>
                  <a:pt x="3772" y="11242"/>
                </a:lnTo>
                <a:lnTo>
                  <a:pt x="3115" y="11802"/>
                </a:lnTo>
                <a:lnTo>
                  <a:pt x="2799" y="12118"/>
                </a:lnTo>
                <a:lnTo>
                  <a:pt x="2507" y="12434"/>
                </a:lnTo>
                <a:lnTo>
                  <a:pt x="2263" y="12702"/>
                </a:lnTo>
                <a:lnTo>
                  <a:pt x="2166" y="12848"/>
                </a:lnTo>
                <a:lnTo>
                  <a:pt x="2069" y="13018"/>
                </a:lnTo>
                <a:lnTo>
                  <a:pt x="1850" y="12824"/>
                </a:lnTo>
                <a:lnTo>
                  <a:pt x="1460" y="12459"/>
                </a:lnTo>
                <a:lnTo>
                  <a:pt x="1266" y="12264"/>
                </a:lnTo>
                <a:lnTo>
                  <a:pt x="1047" y="12118"/>
                </a:lnTo>
                <a:lnTo>
                  <a:pt x="1047" y="12070"/>
                </a:lnTo>
                <a:lnTo>
                  <a:pt x="1193" y="11997"/>
                </a:lnTo>
                <a:lnTo>
                  <a:pt x="1339" y="11924"/>
                </a:lnTo>
                <a:lnTo>
                  <a:pt x="1460" y="11826"/>
                </a:lnTo>
                <a:lnTo>
                  <a:pt x="1582" y="11705"/>
                </a:lnTo>
                <a:lnTo>
                  <a:pt x="2020" y="11218"/>
                </a:lnTo>
                <a:lnTo>
                  <a:pt x="2385" y="10853"/>
                </a:lnTo>
                <a:lnTo>
                  <a:pt x="2774" y="10537"/>
                </a:lnTo>
                <a:lnTo>
                  <a:pt x="3577" y="9880"/>
                </a:lnTo>
                <a:lnTo>
                  <a:pt x="3942" y="9539"/>
                </a:lnTo>
                <a:lnTo>
                  <a:pt x="4307" y="9198"/>
                </a:lnTo>
                <a:lnTo>
                  <a:pt x="5037" y="8468"/>
                </a:lnTo>
                <a:lnTo>
                  <a:pt x="5718" y="7738"/>
                </a:lnTo>
                <a:lnTo>
                  <a:pt x="6400" y="7008"/>
                </a:lnTo>
                <a:lnTo>
                  <a:pt x="7081" y="6303"/>
                </a:lnTo>
                <a:lnTo>
                  <a:pt x="7787" y="5621"/>
                </a:lnTo>
                <a:lnTo>
                  <a:pt x="8468" y="4940"/>
                </a:lnTo>
                <a:lnTo>
                  <a:pt x="9149" y="4259"/>
                </a:lnTo>
                <a:lnTo>
                  <a:pt x="10074" y="3261"/>
                </a:lnTo>
                <a:lnTo>
                  <a:pt x="10561" y="2775"/>
                </a:lnTo>
                <a:lnTo>
                  <a:pt x="11047" y="2312"/>
                </a:lnTo>
                <a:close/>
                <a:moveTo>
                  <a:pt x="7154" y="11997"/>
                </a:moveTo>
                <a:lnTo>
                  <a:pt x="7203" y="12094"/>
                </a:lnTo>
                <a:lnTo>
                  <a:pt x="7251" y="12167"/>
                </a:lnTo>
                <a:lnTo>
                  <a:pt x="7422" y="12386"/>
                </a:lnTo>
                <a:lnTo>
                  <a:pt x="7592" y="12580"/>
                </a:lnTo>
                <a:lnTo>
                  <a:pt x="7884" y="12872"/>
                </a:lnTo>
                <a:lnTo>
                  <a:pt x="8030" y="12994"/>
                </a:lnTo>
                <a:lnTo>
                  <a:pt x="8200" y="13091"/>
                </a:lnTo>
                <a:lnTo>
                  <a:pt x="7835" y="13481"/>
                </a:lnTo>
                <a:lnTo>
                  <a:pt x="7811" y="13432"/>
                </a:lnTo>
                <a:lnTo>
                  <a:pt x="7787" y="13408"/>
                </a:lnTo>
                <a:lnTo>
                  <a:pt x="7616" y="13262"/>
                </a:lnTo>
                <a:lnTo>
                  <a:pt x="7446" y="13140"/>
                </a:lnTo>
                <a:lnTo>
                  <a:pt x="7251" y="13018"/>
                </a:lnTo>
                <a:lnTo>
                  <a:pt x="7057" y="12872"/>
                </a:lnTo>
                <a:lnTo>
                  <a:pt x="6716" y="12580"/>
                </a:lnTo>
                <a:lnTo>
                  <a:pt x="6643" y="12532"/>
                </a:lnTo>
                <a:lnTo>
                  <a:pt x="6594" y="12507"/>
                </a:lnTo>
                <a:lnTo>
                  <a:pt x="6862" y="12240"/>
                </a:lnTo>
                <a:lnTo>
                  <a:pt x="7154" y="11997"/>
                </a:lnTo>
                <a:close/>
                <a:moveTo>
                  <a:pt x="6424" y="12702"/>
                </a:moveTo>
                <a:lnTo>
                  <a:pt x="6448" y="12775"/>
                </a:lnTo>
                <a:lnTo>
                  <a:pt x="6473" y="12848"/>
                </a:lnTo>
                <a:lnTo>
                  <a:pt x="6667" y="13043"/>
                </a:lnTo>
                <a:lnTo>
                  <a:pt x="6862" y="13213"/>
                </a:lnTo>
                <a:lnTo>
                  <a:pt x="7032" y="13359"/>
                </a:lnTo>
                <a:lnTo>
                  <a:pt x="7227" y="13481"/>
                </a:lnTo>
                <a:lnTo>
                  <a:pt x="7446" y="13602"/>
                </a:lnTo>
                <a:lnTo>
                  <a:pt x="7568" y="13627"/>
                </a:lnTo>
                <a:lnTo>
                  <a:pt x="7689" y="13627"/>
                </a:lnTo>
                <a:lnTo>
                  <a:pt x="7470" y="13846"/>
                </a:lnTo>
                <a:lnTo>
                  <a:pt x="7300" y="14040"/>
                </a:lnTo>
                <a:lnTo>
                  <a:pt x="7276" y="14016"/>
                </a:lnTo>
                <a:lnTo>
                  <a:pt x="6911" y="13797"/>
                </a:lnTo>
                <a:lnTo>
                  <a:pt x="6570" y="13554"/>
                </a:lnTo>
                <a:lnTo>
                  <a:pt x="6302" y="13335"/>
                </a:lnTo>
                <a:lnTo>
                  <a:pt x="6035" y="13164"/>
                </a:lnTo>
                <a:lnTo>
                  <a:pt x="6108" y="13043"/>
                </a:lnTo>
                <a:lnTo>
                  <a:pt x="6424" y="12702"/>
                </a:lnTo>
                <a:close/>
                <a:moveTo>
                  <a:pt x="5889" y="13335"/>
                </a:moveTo>
                <a:lnTo>
                  <a:pt x="5962" y="13456"/>
                </a:lnTo>
                <a:lnTo>
                  <a:pt x="6059" y="13578"/>
                </a:lnTo>
                <a:lnTo>
                  <a:pt x="6278" y="13797"/>
                </a:lnTo>
                <a:lnTo>
                  <a:pt x="6643" y="14089"/>
                </a:lnTo>
                <a:lnTo>
                  <a:pt x="6813" y="14211"/>
                </a:lnTo>
                <a:lnTo>
                  <a:pt x="7032" y="14308"/>
                </a:lnTo>
                <a:lnTo>
                  <a:pt x="6692" y="14673"/>
                </a:lnTo>
                <a:lnTo>
                  <a:pt x="6619" y="14624"/>
                </a:lnTo>
                <a:lnTo>
                  <a:pt x="6497" y="14600"/>
                </a:lnTo>
                <a:lnTo>
                  <a:pt x="6375" y="14527"/>
                </a:lnTo>
                <a:lnTo>
                  <a:pt x="6254" y="14454"/>
                </a:lnTo>
                <a:lnTo>
                  <a:pt x="6132" y="14381"/>
                </a:lnTo>
                <a:lnTo>
                  <a:pt x="5913" y="14186"/>
                </a:lnTo>
                <a:lnTo>
                  <a:pt x="5718" y="14016"/>
                </a:lnTo>
                <a:lnTo>
                  <a:pt x="5597" y="13943"/>
                </a:lnTo>
                <a:lnTo>
                  <a:pt x="5451" y="13846"/>
                </a:lnTo>
                <a:lnTo>
                  <a:pt x="5889" y="13335"/>
                </a:lnTo>
                <a:close/>
                <a:moveTo>
                  <a:pt x="12191" y="3553"/>
                </a:moveTo>
                <a:lnTo>
                  <a:pt x="12653" y="4040"/>
                </a:lnTo>
                <a:lnTo>
                  <a:pt x="13432" y="4916"/>
                </a:lnTo>
                <a:lnTo>
                  <a:pt x="13164" y="5208"/>
                </a:lnTo>
                <a:lnTo>
                  <a:pt x="12896" y="5500"/>
                </a:lnTo>
                <a:lnTo>
                  <a:pt x="12361" y="6108"/>
                </a:lnTo>
                <a:lnTo>
                  <a:pt x="12045" y="6424"/>
                </a:lnTo>
                <a:lnTo>
                  <a:pt x="11729" y="6716"/>
                </a:lnTo>
                <a:lnTo>
                  <a:pt x="11388" y="7008"/>
                </a:lnTo>
                <a:lnTo>
                  <a:pt x="11047" y="7300"/>
                </a:lnTo>
                <a:lnTo>
                  <a:pt x="10731" y="7617"/>
                </a:lnTo>
                <a:lnTo>
                  <a:pt x="10415" y="7957"/>
                </a:lnTo>
                <a:lnTo>
                  <a:pt x="9806" y="8687"/>
                </a:lnTo>
                <a:lnTo>
                  <a:pt x="9247" y="9417"/>
                </a:lnTo>
                <a:lnTo>
                  <a:pt x="8638" y="10147"/>
                </a:lnTo>
                <a:lnTo>
                  <a:pt x="8346" y="10464"/>
                </a:lnTo>
                <a:lnTo>
                  <a:pt x="8006" y="10756"/>
                </a:lnTo>
                <a:lnTo>
                  <a:pt x="7324" y="11340"/>
                </a:lnTo>
                <a:lnTo>
                  <a:pt x="6643" y="11899"/>
                </a:lnTo>
                <a:lnTo>
                  <a:pt x="6302" y="12191"/>
                </a:lnTo>
                <a:lnTo>
                  <a:pt x="6010" y="12532"/>
                </a:lnTo>
                <a:lnTo>
                  <a:pt x="5475" y="13164"/>
                </a:lnTo>
                <a:lnTo>
                  <a:pt x="4940" y="13773"/>
                </a:lnTo>
                <a:lnTo>
                  <a:pt x="4672" y="14016"/>
                </a:lnTo>
                <a:lnTo>
                  <a:pt x="4404" y="14235"/>
                </a:lnTo>
                <a:lnTo>
                  <a:pt x="4137" y="14454"/>
                </a:lnTo>
                <a:lnTo>
                  <a:pt x="4015" y="14600"/>
                </a:lnTo>
                <a:lnTo>
                  <a:pt x="3918" y="14722"/>
                </a:lnTo>
                <a:lnTo>
                  <a:pt x="3480" y="14284"/>
                </a:lnTo>
                <a:lnTo>
                  <a:pt x="3042" y="13846"/>
                </a:lnTo>
                <a:lnTo>
                  <a:pt x="2361" y="13262"/>
                </a:lnTo>
                <a:lnTo>
                  <a:pt x="2482" y="13164"/>
                </a:lnTo>
                <a:lnTo>
                  <a:pt x="2604" y="13043"/>
                </a:lnTo>
                <a:lnTo>
                  <a:pt x="2774" y="12799"/>
                </a:lnTo>
                <a:lnTo>
                  <a:pt x="3066" y="12507"/>
                </a:lnTo>
                <a:lnTo>
                  <a:pt x="3358" y="12216"/>
                </a:lnTo>
                <a:lnTo>
                  <a:pt x="3967" y="11680"/>
                </a:lnTo>
                <a:lnTo>
                  <a:pt x="4380" y="11315"/>
                </a:lnTo>
                <a:lnTo>
                  <a:pt x="4745" y="10950"/>
                </a:lnTo>
                <a:lnTo>
                  <a:pt x="5475" y="10172"/>
                </a:lnTo>
                <a:lnTo>
                  <a:pt x="6181" y="9393"/>
                </a:lnTo>
                <a:lnTo>
                  <a:pt x="6546" y="9004"/>
                </a:lnTo>
                <a:lnTo>
                  <a:pt x="6935" y="8614"/>
                </a:lnTo>
                <a:lnTo>
                  <a:pt x="7324" y="8274"/>
                </a:lnTo>
                <a:lnTo>
                  <a:pt x="7714" y="7933"/>
                </a:lnTo>
                <a:lnTo>
                  <a:pt x="8517" y="7276"/>
                </a:lnTo>
                <a:lnTo>
                  <a:pt x="8857" y="6935"/>
                </a:lnTo>
                <a:lnTo>
                  <a:pt x="9198" y="6595"/>
                </a:lnTo>
                <a:lnTo>
                  <a:pt x="9514" y="6205"/>
                </a:lnTo>
                <a:lnTo>
                  <a:pt x="9831" y="5840"/>
                </a:lnTo>
                <a:lnTo>
                  <a:pt x="10171" y="5427"/>
                </a:lnTo>
                <a:lnTo>
                  <a:pt x="10488" y="5062"/>
                </a:lnTo>
                <a:lnTo>
                  <a:pt x="10853" y="4697"/>
                </a:lnTo>
                <a:lnTo>
                  <a:pt x="11242" y="4356"/>
                </a:lnTo>
                <a:lnTo>
                  <a:pt x="11729" y="3967"/>
                </a:lnTo>
                <a:lnTo>
                  <a:pt x="11972" y="3772"/>
                </a:lnTo>
                <a:lnTo>
                  <a:pt x="12191" y="3553"/>
                </a:lnTo>
                <a:close/>
                <a:moveTo>
                  <a:pt x="5232" y="14065"/>
                </a:moveTo>
                <a:lnTo>
                  <a:pt x="5353" y="14186"/>
                </a:lnTo>
                <a:lnTo>
                  <a:pt x="5451" y="14308"/>
                </a:lnTo>
                <a:lnTo>
                  <a:pt x="5645" y="14454"/>
                </a:lnTo>
                <a:lnTo>
                  <a:pt x="5816" y="14624"/>
                </a:lnTo>
                <a:lnTo>
                  <a:pt x="5986" y="14770"/>
                </a:lnTo>
                <a:lnTo>
                  <a:pt x="6181" y="14892"/>
                </a:lnTo>
                <a:lnTo>
                  <a:pt x="6375" y="14989"/>
                </a:lnTo>
                <a:lnTo>
                  <a:pt x="6108" y="15281"/>
                </a:lnTo>
                <a:lnTo>
                  <a:pt x="5937" y="15452"/>
                </a:lnTo>
                <a:lnTo>
                  <a:pt x="5937" y="15403"/>
                </a:lnTo>
                <a:lnTo>
                  <a:pt x="5889" y="15354"/>
                </a:lnTo>
                <a:lnTo>
                  <a:pt x="5597" y="15038"/>
                </a:lnTo>
                <a:lnTo>
                  <a:pt x="5280" y="14746"/>
                </a:lnTo>
                <a:lnTo>
                  <a:pt x="5086" y="14576"/>
                </a:lnTo>
                <a:lnTo>
                  <a:pt x="4964" y="14503"/>
                </a:lnTo>
                <a:lnTo>
                  <a:pt x="4867" y="14430"/>
                </a:lnTo>
                <a:lnTo>
                  <a:pt x="5037" y="14284"/>
                </a:lnTo>
                <a:lnTo>
                  <a:pt x="5232" y="14065"/>
                </a:lnTo>
                <a:close/>
                <a:moveTo>
                  <a:pt x="852" y="15476"/>
                </a:moveTo>
                <a:lnTo>
                  <a:pt x="974" y="15598"/>
                </a:lnTo>
                <a:lnTo>
                  <a:pt x="1412" y="16036"/>
                </a:lnTo>
                <a:lnTo>
                  <a:pt x="1363" y="16011"/>
                </a:lnTo>
                <a:lnTo>
                  <a:pt x="1290" y="15987"/>
                </a:lnTo>
                <a:lnTo>
                  <a:pt x="852" y="15476"/>
                </a:lnTo>
                <a:close/>
                <a:moveTo>
                  <a:pt x="4575" y="14673"/>
                </a:moveTo>
                <a:lnTo>
                  <a:pt x="4696" y="14795"/>
                </a:lnTo>
                <a:lnTo>
                  <a:pt x="4818" y="14892"/>
                </a:lnTo>
                <a:lnTo>
                  <a:pt x="5037" y="15087"/>
                </a:lnTo>
                <a:lnTo>
                  <a:pt x="5329" y="15354"/>
                </a:lnTo>
                <a:lnTo>
                  <a:pt x="5597" y="15622"/>
                </a:lnTo>
                <a:lnTo>
                  <a:pt x="5670" y="15671"/>
                </a:lnTo>
                <a:lnTo>
                  <a:pt x="5718" y="15671"/>
                </a:lnTo>
                <a:lnTo>
                  <a:pt x="5378" y="15987"/>
                </a:lnTo>
                <a:lnTo>
                  <a:pt x="5232" y="16109"/>
                </a:lnTo>
                <a:lnTo>
                  <a:pt x="5183" y="16060"/>
                </a:lnTo>
                <a:lnTo>
                  <a:pt x="5110" y="16036"/>
                </a:lnTo>
                <a:lnTo>
                  <a:pt x="4088" y="14916"/>
                </a:lnTo>
                <a:lnTo>
                  <a:pt x="4210" y="14868"/>
                </a:lnTo>
                <a:lnTo>
                  <a:pt x="4331" y="14819"/>
                </a:lnTo>
                <a:lnTo>
                  <a:pt x="4453" y="14746"/>
                </a:lnTo>
                <a:lnTo>
                  <a:pt x="4575" y="14673"/>
                </a:lnTo>
                <a:close/>
                <a:moveTo>
                  <a:pt x="755" y="16230"/>
                </a:moveTo>
                <a:lnTo>
                  <a:pt x="1071" y="16498"/>
                </a:lnTo>
                <a:lnTo>
                  <a:pt x="1071" y="16522"/>
                </a:lnTo>
                <a:lnTo>
                  <a:pt x="998" y="16474"/>
                </a:lnTo>
                <a:lnTo>
                  <a:pt x="925" y="16449"/>
                </a:lnTo>
                <a:lnTo>
                  <a:pt x="852" y="16376"/>
                </a:lnTo>
                <a:lnTo>
                  <a:pt x="755" y="16230"/>
                </a:lnTo>
                <a:close/>
                <a:moveTo>
                  <a:pt x="1047" y="12532"/>
                </a:moveTo>
                <a:lnTo>
                  <a:pt x="1168" y="12678"/>
                </a:lnTo>
                <a:lnTo>
                  <a:pt x="1314" y="12824"/>
                </a:lnTo>
                <a:lnTo>
                  <a:pt x="1582" y="13067"/>
                </a:lnTo>
                <a:lnTo>
                  <a:pt x="2166" y="13602"/>
                </a:lnTo>
                <a:lnTo>
                  <a:pt x="2750" y="14113"/>
                </a:lnTo>
                <a:lnTo>
                  <a:pt x="3018" y="14357"/>
                </a:lnTo>
                <a:lnTo>
                  <a:pt x="3261" y="14600"/>
                </a:lnTo>
                <a:lnTo>
                  <a:pt x="3723" y="15135"/>
                </a:lnTo>
                <a:lnTo>
                  <a:pt x="4185" y="15646"/>
                </a:lnTo>
                <a:lnTo>
                  <a:pt x="4672" y="16157"/>
                </a:lnTo>
                <a:lnTo>
                  <a:pt x="4404" y="16230"/>
                </a:lnTo>
                <a:lnTo>
                  <a:pt x="4112" y="16303"/>
                </a:lnTo>
                <a:lnTo>
                  <a:pt x="3553" y="16376"/>
                </a:lnTo>
                <a:lnTo>
                  <a:pt x="2969" y="16425"/>
                </a:lnTo>
                <a:lnTo>
                  <a:pt x="2409" y="16498"/>
                </a:lnTo>
                <a:lnTo>
                  <a:pt x="2288" y="16522"/>
                </a:lnTo>
                <a:lnTo>
                  <a:pt x="2263" y="16474"/>
                </a:lnTo>
                <a:lnTo>
                  <a:pt x="2142" y="16230"/>
                </a:lnTo>
                <a:lnTo>
                  <a:pt x="1996" y="16011"/>
                </a:lnTo>
                <a:lnTo>
                  <a:pt x="1801" y="15792"/>
                </a:lnTo>
                <a:lnTo>
                  <a:pt x="1606" y="15598"/>
                </a:lnTo>
                <a:lnTo>
                  <a:pt x="1168" y="15233"/>
                </a:lnTo>
                <a:lnTo>
                  <a:pt x="730" y="14892"/>
                </a:lnTo>
                <a:lnTo>
                  <a:pt x="779" y="14600"/>
                </a:lnTo>
                <a:lnTo>
                  <a:pt x="925" y="13262"/>
                </a:lnTo>
                <a:lnTo>
                  <a:pt x="1047" y="12532"/>
                </a:lnTo>
                <a:close/>
                <a:moveTo>
                  <a:pt x="1436" y="16644"/>
                </a:moveTo>
                <a:lnTo>
                  <a:pt x="1533" y="16717"/>
                </a:lnTo>
                <a:lnTo>
                  <a:pt x="1387" y="16741"/>
                </a:lnTo>
                <a:lnTo>
                  <a:pt x="1436" y="16644"/>
                </a:lnTo>
                <a:close/>
                <a:moveTo>
                  <a:pt x="536" y="16741"/>
                </a:moveTo>
                <a:lnTo>
                  <a:pt x="584" y="16766"/>
                </a:lnTo>
                <a:lnTo>
                  <a:pt x="609" y="16766"/>
                </a:lnTo>
                <a:lnTo>
                  <a:pt x="682" y="16814"/>
                </a:lnTo>
                <a:lnTo>
                  <a:pt x="779" y="16839"/>
                </a:lnTo>
                <a:lnTo>
                  <a:pt x="876" y="16839"/>
                </a:lnTo>
                <a:lnTo>
                  <a:pt x="974" y="16814"/>
                </a:lnTo>
                <a:lnTo>
                  <a:pt x="974" y="16839"/>
                </a:lnTo>
                <a:lnTo>
                  <a:pt x="755" y="16887"/>
                </a:lnTo>
                <a:lnTo>
                  <a:pt x="511" y="16936"/>
                </a:lnTo>
                <a:lnTo>
                  <a:pt x="536" y="16741"/>
                </a:lnTo>
                <a:close/>
                <a:moveTo>
                  <a:pt x="13967" y="1"/>
                </a:moveTo>
                <a:lnTo>
                  <a:pt x="13602" y="25"/>
                </a:lnTo>
                <a:lnTo>
                  <a:pt x="13261" y="74"/>
                </a:lnTo>
                <a:lnTo>
                  <a:pt x="12945" y="195"/>
                </a:lnTo>
                <a:lnTo>
                  <a:pt x="12629" y="341"/>
                </a:lnTo>
                <a:lnTo>
                  <a:pt x="12337" y="560"/>
                </a:lnTo>
                <a:lnTo>
                  <a:pt x="12021" y="828"/>
                </a:lnTo>
                <a:lnTo>
                  <a:pt x="11875" y="974"/>
                </a:lnTo>
                <a:lnTo>
                  <a:pt x="11826" y="1071"/>
                </a:lnTo>
                <a:lnTo>
                  <a:pt x="11777" y="1169"/>
                </a:lnTo>
                <a:lnTo>
                  <a:pt x="11704" y="1193"/>
                </a:lnTo>
                <a:lnTo>
                  <a:pt x="11339" y="1485"/>
                </a:lnTo>
                <a:lnTo>
                  <a:pt x="10999" y="1777"/>
                </a:lnTo>
                <a:lnTo>
                  <a:pt x="10317" y="2385"/>
                </a:lnTo>
                <a:lnTo>
                  <a:pt x="9685" y="3042"/>
                </a:lnTo>
                <a:lnTo>
                  <a:pt x="9052" y="3699"/>
                </a:lnTo>
                <a:lnTo>
                  <a:pt x="8395" y="4405"/>
                </a:lnTo>
                <a:lnTo>
                  <a:pt x="7714" y="5086"/>
                </a:lnTo>
                <a:lnTo>
                  <a:pt x="7032" y="5743"/>
                </a:lnTo>
                <a:lnTo>
                  <a:pt x="6351" y="6449"/>
                </a:lnTo>
                <a:lnTo>
                  <a:pt x="4964" y="7933"/>
                </a:lnTo>
                <a:lnTo>
                  <a:pt x="4258" y="8663"/>
                </a:lnTo>
                <a:lnTo>
                  <a:pt x="3894" y="9004"/>
                </a:lnTo>
                <a:lnTo>
                  <a:pt x="3529" y="9344"/>
                </a:lnTo>
                <a:lnTo>
                  <a:pt x="2190" y="10537"/>
                </a:lnTo>
                <a:lnTo>
                  <a:pt x="1558" y="11145"/>
                </a:lnTo>
                <a:lnTo>
                  <a:pt x="925" y="11778"/>
                </a:lnTo>
                <a:lnTo>
                  <a:pt x="876" y="11753"/>
                </a:lnTo>
                <a:lnTo>
                  <a:pt x="803" y="11778"/>
                </a:lnTo>
                <a:lnTo>
                  <a:pt x="755" y="11802"/>
                </a:lnTo>
                <a:lnTo>
                  <a:pt x="706" y="11851"/>
                </a:lnTo>
                <a:lnTo>
                  <a:pt x="609" y="12118"/>
                </a:lnTo>
                <a:lnTo>
                  <a:pt x="511" y="12386"/>
                </a:lnTo>
                <a:lnTo>
                  <a:pt x="463" y="12702"/>
                </a:lnTo>
                <a:lnTo>
                  <a:pt x="414" y="12994"/>
                </a:lnTo>
                <a:lnTo>
                  <a:pt x="365" y="13627"/>
                </a:lnTo>
                <a:lnTo>
                  <a:pt x="292" y="14211"/>
                </a:lnTo>
                <a:lnTo>
                  <a:pt x="98" y="15646"/>
                </a:lnTo>
                <a:lnTo>
                  <a:pt x="25" y="16376"/>
                </a:lnTo>
                <a:lnTo>
                  <a:pt x="0" y="16717"/>
                </a:lnTo>
                <a:lnTo>
                  <a:pt x="0" y="17082"/>
                </a:lnTo>
                <a:lnTo>
                  <a:pt x="0" y="17155"/>
                </a:lnTo>
                <a:lnTo>
                  <a:pt x="25" y="17204"/>
                </a:lnTo>
                <a:lnTo>
                  <a:pt x="122" y="17277"/>
                </a:lnTo>
                <a:lnTo>
                  <a:pt x="219" y="17325"/>
                </a:lnTo>
                <a:lnTo>
                  <a:pt x="341" y="17325"/>
                </a:lnTo>
                <a:lnTo>
                  <a:pt x="438" y="17350"/>
                </a:lnTo>
                <a:lnTo>
                  <a:pt x="560" y="17374"/>
                </a:lnTo>
                <a:lnTo>
                  <a:pt x="803" y="17398"/>
                </a:lnTo>
                <a:lnTo>
                  <a:pt x="1047" y="17350"/>
                </a:lnTo>
                <a:lnTo>
                  <a:pt x="1339" y="17301"/>
                </a:lnTo>
                <a:lnTo>
                  <a:pt x="1874" y="17131"/>
                </a:lnTo>
                <a:lnTo>
                  <a:pt x="2312" y="17009"/>
                </a:lnTo>
                <a:lnTo>
                  <a:pt x="2677" y="16936"/>
                </a:lnTo>
                <a:lnTo>
                  <a:pt x="3018" y="16887"/>
                </a:lnTo>
                <a:lnTo>
                  <a:pt x="3723" y="16839"/>
                </a:lnTo>
                <a:lnTo>
                  <a:pt x="4088" y="16790"/>
                </a:lnTo>
                <a:lnTo>
                  <a:pt x="4429" y="16741"/>
                </a:lnTo>
                <a:lnTo>
                  <a:pt x="4769" y="16644"/>
                </a:lnTo>
                <a:lnTo>
                  <a:pt x="5110" y="16522"/>
                </a:lnTo>
                <a:lnTo>
                  <a:pt x="5159" y="16498"/>
                </a:lnTo>
                <a:lnTo>
                  <a:pt x="5207" y="16449"/>
                </a:lnTo>
                <a:lnTo>
                  <a:pt x="5353" y="16401"/>
                </a:lnTo>
                <a:lnTo>
                  <a:pt x="5499" y="16328"/>
                </a:lnTo>
                <a:lnTo>
                  <a:pt x="5645" y="16255"/>
                </a:lnTo>
                <a:lnTo>
                  <a:pt x="5791" y="16133"/>
                </a:lnTo>
                <a:lnTo>
                  <a:pt x="6035" y="15890"/>
                </a:lnTo>
                <a:lnTo>
                  <a:pt x="6254" y="15671"/>
                </a:lnTo>
                <a:lnTo>
                  <a:pt x="6959" y="14965"/>
                </a:lnTo>
                <a:lnTo>
                  <a:pt x="7641" y="14284"/>
                </a:lnTo>
                <a:lnTo>
                  <a:pt x="9101" y="12824"/>
                </a:lnTo>
                <a:lnTo>
                  <a:pt x="10536" y="11364"/>
                </a:lnTo>
                <a:lnTo>
                  <a:pt x="11218" y="10658"/>
                </a:lnTo>
                <a:lnTo>
                  <a:pt x="11875" y="9904"/>
                </a:lnTo>
                <a:lnTo>
                  <a:pt x="12531" y="9174"/>
                </a:lnTo>
                <a:lnTo>
                  <a:pt x="13213" y="8444"/>
                </a:lnTo>
                <a:lnTo>
                  <a:pt x="13870" y="7811"/>
                </a:lnTo>
                <a:lnTo>
                  <a:pt x="14527" y="7179"/>
                </a:lnTo>
                <a:lnTo>
                  <a:pt x="15184" y="6522"/>
                </a:lnTo>
                <a:lnTo>
                  <a:pt x="15500" y="6205"/>
                </a:lnTo>
                <a:lnTo>
                  <a:pt x="15816" y="5840"/>
                </a:lnTo>
                <a:lnTo>
                  <a:pt x="15889" y="5792"/>
                </a:lnTo>
                <a:lnTo>
                  <a:pt x="15987" y="5767"/>
                </a:lnTo>
                <a:lnTo>
                  <a:pt x="16060" y="5694"/>
                </a:lnTo>
                <a:lnTo>
                  <a:pt x="16108" y="5621"/>
                </a:lnTo>
                <a:lnTo>
                  <a:pt x="16133" y="5524"/>
                </a:lnTo>
                <a:lnTo>
                  <a:pt x="16376" y="5208"/>
                </a:lnTo>
                <a:lnTo>
                  <a:pt x="16595" y="4891"/>
                </a:lnTo>
                <a:lnTo>
                  <a:pt x="16814" y="4551"/>
                </a:lnTo>
                <a:lnTo>
                  <a:pt x="16984" y="4210"/>
                </a:lnTo>
                <a:lnTo>
                  <a:pt x="17106" y="3845"/>
                </a:lnTo>
                <a:lnTo>
                  <a:pt x="17203" y="3480"/>
                </a:lnTo>
                <a:lnTo>
                  <a:pt x="17228" y="3140"/>
                </a:lnTo>
                <a:lnTo>
                  <a:pt x="17203" y="2799"/>
                </a:lnTo>
                <a:lnTo>
                  <a:pt x="17130" y="2458"/>
                </a:lnTo>
                <a:lnTo>
                  <a:pt x="17009" y="2142"/>
                </a:lnTo>
                <a:lnTo>
                  <a:pt x="16863" y="1826"/>
                </a:lnTo>
                <a:lnTo>
                  <a:pt x="16668" y="1534"/>
                </a:lnTo>
                <a:lnTo>
                  <a:pt x="16449" y="1266"/>
                </a:lnTo>
                <a:lnTo>
                  <a:pt x="16230" y="998"/>
                </a:lnTo>
                <a:lnTo>
                  <a:pt x="15962" y="779"/>
                </a:lnTo>
                <a:lnTo>
                  <a:pt x="15670" y="560"/>
                </a:lnTo>
                <a:lnTo>
                  <a:pt x="15354" y="390"/>
                </a:lnTo>
                <a:lnTo>
                  <a:pt x="15013" y="244"/>
                </a:lnTo>
                <a:lnTo>
                  <a:pt x="14673" y="122"/>
                </a:lnTo>
                <a:lnTo>
                  <a:pt x="14332" y="49"/>
                </a:lnTo>
                <a:lnTo>
                  <a:pt x="1396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25A2928-BC44-4948-B79F-0B1DED104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025" y="967975"/>
            <a:ext cx="9156000" cy="462792"/>
          </a:xfrm>
        </p:spPr>
        <p:txBody>
          <a:bodyPr/>
          <a:lstStyle/>
          <a:p>
            <a:r>
              <a:rPr lang="en-US" sz="2000" b="1" dirty="0" err="1">
                <a:solidFill>
                  <a:srgbClr val="FFC000"/>
                </a:solidFill>
              </a:rPr>
              <a:t>Jenis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Desain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Kasus</a:t>
            </a:r>
            <a:r>
              <a:rPr lang="en-US" sz="2000" b="1" dirty="0">
                <a:solidFill>
                  <a:srgbClr val="FFC000"/>
                </a:solidFill>
              </a:rPr>
              <a:t> : </a:t>
            </a:r>
            <a:br>
              <a:rPr lang="en-US" sz="2000" dirty="0"/>
            </a:br>
            <a:endParaRPr lang="en-US" sz="2000" b="1" dirty="0">
              <a:solidFill>
                <a:srgbClr val="FFC000"/>
              </a:solidFill>
            </a:endParaRPr>
          </a:p>
        </p:txBody>
      </p:sp>
      <p:sp>
        <p:nvSpPr>
          <p:cNvPr id="11" name="Google Shape;132;p19">
            <a:extLst>
              <a:ext uri="{FF2B5EF4-FFF2-40B4-BE49-F238E27FC236}">
                <a16:creationId xmlns:a16="http://schemas.microsoft.com/office/drawing/2014/main" id="{2FBA46FD-0022-41CF-B3C3-044E411C2E8C}"/>
              </a:ext>
            </a:extLst>
          </p:cNvPr>
          <p:cNvSpPr txBox="1">
            <a:spLocks/>
          </p:cNvSpPr>
          <p:nvPr/>
        </p:nvSpPr>
        <p:spPr>
          <a:xfrm>
            <a:off x="4571975" y="1734559"/>
            <a:ext cx="4218748" cy="1286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✘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○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■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●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○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■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●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○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■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indent="0">
              <a:buFont typeface="Sniglet"/>
              <a:buNone/>
            </a:pPr>
            <a:r>
              <a:rPr lang="en-US" sz="2000" b="1" dirty="0">
                <a:solidFill>
                  <a:srgbClr val="FFC000"/>
                </a:solidFill>
              </a:rPr>
              <a:t>KASUS HOLISTIK vs TERJALIN</a:t>
            </a:r>
          </a:p>
          <a:p>
            <a:pPr marL="285750" indent="-285750"/>
            <a:r>
              <a:rPr lang="en-US" sz="2000" dirty="0" err="1"/>
              <a:t>Perbedaan</a:t>
            </a:r>
            <a:r>
              <a:rPr lang="en-US" sz="2000" dirty="0"/>
              <a:t> pada </a:t>
            </a:r>
            <a:r>
              <a:rPr lang="en-US" sz="2000" dirty="0" err="1"/>
              <a:t>banyaknya</a:t>
            </a:r>
            <a:r>
              <a:rPr lang="en-US" sz="2000" dirty="0"/>
              <a:t> unit </a:t>
            </a:r>
            <a:r>
              <a:rPr lang="en-US" sz="2000" dirty="0" err="1"/>
              <a:t>analisis</a:t>
            </a:r>
            <a:endParaRPr lang="en-US" sz="2000" dirty="0"/>
          </a:p>
          <a:p>
            <a:pPr marL="285750" indent="-285750"/>
            <a:r>
              <a:rPr lang="en-US" sz="2000" dirty="0" err="1"/>
              <a:t>Holistik</a:t>
            </a:r>
            <a:r>
              <a:rPr lang="en-US" sz="2000" dirty="0"/>
              <a:t> (unit </a:t>
            </a:r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dirty="0" err="1"/>
              <a:t>tunggal</a:t>
            </a:r>
            <a:r>
              <a:rPr lang="en-US" sz="2000" dirty="0"/>
              <a:t>)</a:t>
            </a:r>
          </a:p>
          <a:p>
            <a:pPr marL="285750" indent="-285750"/>
            <a:r>
              <a:rPr lang="en-US" sz="2000" dirty="0" err="1"/>
              <a:t>Terjalin</a:t>
            </a:r>
            <a:r>
              <a:rPr lang="en-US" sz="2000" dirty="0"/>
              <a:t> (unit </a:t>
            </a:r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dirty="0" err="1"/>
              <a:t>multikasus</a:t>
            </a:r>
            <a:r>
              <a:rPr lang="en-US" sz="2000" dirty="0"/>
              <a:t>)</a:t>
            </a:r>
          </a:p>
          <a:p>
            <a:pPr marL="285750" indent="-2857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264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>
            <a:spLocks noGrp="1"/>
          </p:cNvSpPr>
          <p:nvPr>
            <p:ph type="ctrTitle"/>
          </p:nvPr>
        </p:nvSpPr>
        <p:spPr>
          <a:xfrm>
            <a:off x="685800" y="1964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6.</a:t>
            </a:r>
            <a:endParaRPr sz="6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/>
              <a:t>Teknik </a:t>
            </a:r>
            <a:r>
              <a:rPr lang="en-US" sz="4000" dirty="0" err="1"/>
              <a:t>Pengumpulan</a:t>
            </a:r>
            <a:r>
              <a:rPr lang="en-US" sz="4000" dirty="0"/>
              <a:t> &amp; </a:t>
            </a:r>
            <a:r>
              <a:rPr lang="en-US" sz="4000" dirty="0" err="1"/>
              <a:t>Analisis</a:t>
            </a:r>
            <a:r>
              <a:rPr lang="en-US" sz="4000" dirty="0"/>
              <a:t> Data</a:t>
            </a:r>
            <a:endParaRPr sz="4000" dirty="0"/>
          </a:p>
        </p:txBody>
      </p:sp>
      <p:sp>
        <p:nvSpPr>
          <p:cNvPr id="83" name="Google Shape;83;p14"/>
          <p:cNvSpPr/>
          <p:nvPr/>
        </p:nvSpPr>
        <p:spPr>
          <a:xfrm>
            <a:off x="3617075" y="256025"/>
            <a:ext cx="1824693" cy="1702276"/>
          </a:xfrm>
          <a:custGeom>
            <a:avLst/>
            <a:gdLst/>
            <a:ahLst/>
            <a:cxnLst/>
            <a:rect l="l" t="t" r="r" b="b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14772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>
            <a:spLocks noGrp="1"/>
          </p:cNvSpPr>
          <p:nvPr>
            <p:ph type="body" idx="1"/>
          </p:nvPr>
        </p:nvSpPr>
        <p:spPr>
          <a:xfrm>
            <a:off x="263323" y="860947"/>
            <a:ext cx="3994500" cy="275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err="1">
                <a:solidFill>
                  <a:srgbClr val="FFC000"/>
                </a:solidFill>
              </a:rPr>
              <a:t>Tiga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Prinsip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dalam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Pengumpulan</a:t>
            </a:r>
            <a:r>
              <a:rPr lang="en-US" b="1" dirty="0">
                <a:solidFill>
                  <a:srgbClr val="FFC000"/>
                </a:solidFill>
              </a:rPr>
              <a:t> Data  (Yin) :</a:t>
            </a:r>
            <a:endParaRPr b="1" dirty="0">
              <a:solidFill>
                <a:srgbClr val="FFC000"/>
              </a:solidFill>
            </a:endParaRP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bukti2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sumber</a:t>
            </a:r>
            <a:endParaRPr lang="en-US" dirty="0"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dirty="0" err="1"/>
              <a:t>Penggunaan</a:t>
            </a:r>
            <a:r>
              <a:rPr lang="en-US" dirty="0"/>
              <a:t> data </a:t>
            </a:r>
            <a:r>
              <a:rPr lang="en-US" dirty="0" err="1"/>
              <a:t>dasar</a:t>
            </a:r>
            <a:r>
              <a:rPr lang="en-US" dirty="0"/>
              <a:t> dan </a:t>
            </a:r>
            <a:r>
              <a:rPr lang="en-US" dirty="0" err="1"/>
              <a:t>kumpulan</a:t>
            </a:r>
            <a:r>
              <a:rPr lang="en-US" dirty="0"/>
              <a:t> formal </a:t>
            </a:r>
            <a:r>
              <a:rPr lang="en-US" dirty="0" err="1"/>
              <a:t>bukti</a:t>
            </a:r>
            <a:r>
              <a:rPr lang="en-US" dirty="0"/>
              <a:t> yang </a:t>
            </a:r>
            <a:r>
              <a:rPr lang="en-US" dirty="0" err="1"/>
              <a:t>berlainan</a:t>
            </a:r>
            <a:endParaRPr lang="en-US" dirty="0"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dan </a:t>
            </a:r>
            <a:r>
              <a:rPr lang="en-US" dirty="0" err="1"/>
              <a:t>keterkaitan</a:t>
            </a:r>
            <a:r>
              <a:rPr lang="en-US" dirty="0"/>
              <a:t> </a:t>
            </a:r>
            <a:r>
              <a:rPr lang="en-US" dirty="0" err="1"/>
              <a:t>eksplisit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pertanyaan2 yang </a:t>
            </a:r>
            <a:r>
              <a:rPr lang="en-US" dirty="0" err="1"/>
              <a:t>diajukan</a:t>
            </a:r>
            <a:r>
              <a:rPr lang="en-US" dirty="0"/>
              <a:t>, data yang </a:t>
            </a:r>
            <a:r>
              <a:rPr lang="en-US" dirty="0" err="1"/>
              <a:t>terkumpul</a:t>
            </a:r>
            <a:r>
              <a:rPr lang="en-US" dirty="0"/>
              <a:t> dan </a:t>
            </a:r>
            <a:r>
              <a:rPr lang="en-US" dirty="0" err="1"/>
              <a:t>konklusi</a:t>
            </a:r>
            <a:r>
              <a:rPr lang="en-US" dirty="0"/>
              <a:t> yang </a:t>
            </a:r>
            <a:r>
              <a:rPr lang="en-US" dirty="0" err="1"/>
              <a:t>ditarik</a:t>
            </a:r>
            <a:endParaRPr lang="en-US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multi </a:t>
            </a:r>
            <a:r>
              <a:rPr lang="en-US" dirty="0" err="1"/>
              <a:t>sumber</a:t>
            </a:r>
            <a:r>
              <a:rPr lang="en-US" dirty="0"/>
              <a:t> : </a:t>
            </a:r>
            <a:r>
              <a:rPr lang="en-US" dirty="0" err="1"/>
              <a:t>dokumentasi</a:t>
            </a:r>
            <a:r>
              <a:rPr lang="en-US" dirty="0"/>
              <a:t>, </a:t>
            </a:r>
            <a:r>
              <a:rPr lang="en-US" dirty="0" err="1"/>
              <a:t>wwcr</a:t>
            </a:r>
            <a:r>
              <a:rPr lang="en-US" dirty="0"/>
              <a:t>, </a:t>
            </a:r>
            <a:r>
              <a:rPr lang="en-US" dirty="0" err="1"/>
              <a:t>observasi</a:t>
            </a:r>
            <a:r>
              <a:rPr lang="en-US" dirty="0"/>
              <a:t> dan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fisik</a:t>
            </a:r>
            <a:endParaRPr lang="en-US" dirty="0"/>
          </a:p>
        </p:txBody>
      </p:sp>
      <p:sp>
        <p:nvSpPr>
          <p:cNvPr id="123" name="Google Shape;123;p18"/>
          <p:cNvSpPr txBox="1">
            <a:spLocks noGrp="1"/>
          </p:cNvSpPr>
          <p:nvPr>
            <p:ph type="body" idx="2"/>
          </p:nvPr>
        </p:nvSpPr>
        <p:spPr>
          <a:xfrm>
            <a:off x="4846350" y="1760860"/>
            <a:ext cx="3994500" cy="275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err="1">
                <a:solidFill>
                  <a:srgbClr val="FFC000"/>
                </a:solidFill>
              </a:rPr>
              <a:t>Tahap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Analisis</a:t>
            </a:r>
            <a:r>
              <a:rPr lang="en-US" b="1" dirty="0">
                <a:solidFill>
                  <a:srgbClr val="FFC000"/>
                </a:solidFill>
              </a:rPr>
              <a:t> Data (Miles &amp; Huberman)</a:t>
            </a:r>
            <a:endParaRPr b="1" dirty="0">
              <a:solidFill>
                <a:srgbClr val="FFC000"/>
              </a:solidFill>
            </a:endParaRPr>
          </a:p>
          <a:p>
            <a:pPr marL="285750" indent="-285750"/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yang paling </a:t>
            </a:r>
            <a:r>
              <a:rPr lang="en-US" dirty="0" err="1"/>
              <a:t>sulit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butuh</a:t>
            </a:r>
            <a:r>
              <a:rPr lang="en-US" dirty="0"/>
              <a:t> </a:t>
            </a:r>
            <a:r>
              <a:rPr lang="en-US" dirty="0" err="1"/>
              <a:t>ketrampilan</a:t>
            </a:r>
            <a:r>
              <a:rPr lang="en-US" dirty="0"/>
              <a:t> </a:t>
            </a:r>
            <a:r>
              <a:rPr lang="en-US" dirty="0" err="1"/>
              <a:t>khusus</a:t>
            </a:r>
            <a:endParaRPr lang="en-US" dirty="0"/>
          </a:p>
          <a:p>
            <a:pPr marL="285750" indent="-285750"/>
            <a:r>
              <a:rPr lang="en-US" dirty="0" err="1"/>
              <a:t>Terdapat</a:t>
            </a:r>
            <a:r>
              <a:rPr lang="en-US" dirty="0"/>
              <a:t> 3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data</a:t>
            </a:r>
          </a:p>
          <a:p>
            <a:pPr marL="0" indent="0">
              <a:buNone/>
            </a:pPr>
            <a:r>
              <a:rPr lang="en-US" dirty="0"/>
              <a:t>1/ </a:t>
            </a:r>
            <a:r>
              <a:rPr lang="en-US" dirty="0" err="1"/>
              <a:t>Reduksi</a:t>
            </a:r>
            <a:r>
              <a:rPr lang="en-US" dirty="0"/>
              <a:t> data</a:t>
            </a:r>
          </a:p>
          <a:p>
            <a:pPr marL="0" indent="0">
              <a:buNone/>
            </a:pPr>
            <a:r>
              <a:rPr lang="en-US" dirty="0"/>
              <a:t>2/ </a:t>
            </a:r>
            <a:r>
              <a:rPr lang="en-US" dirty="0" err="1"/>
              <a:t>Penyajian</a:t>
            </a:r>
            <a:r>
              <a:rPr lang="en-US" dirty="0"/>
              <a:t> data</a:t>
            </a:r>
          </a:p>
          <a:p>
            <a:pPr marL="0" indent="0">
              <a:buNone/>
            </a:pPr>
            <a:r>
              <a:rPr lang="en-US" dirty="0"/>
              <a:t>3/ </a:t>
            </a:r>
            <a:r>
              <a:rPr lang="en-US" dirty="0" err="1"/>
              <a:t>Penarikan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</a:p>
        </p:txBody>
      </p:sp>
      <p:sp>
        <p:nvSpPr>
          <p:cNvPr id="124" name="Google Shape;124;p18"/>
          <p:cNvSpPr/>
          <p:nvPr/>
        </p:nvSpPr>
        <p:spPr>
          <a:xfrm>
            <a:off x="4141750" y="281249"/>
            <a:ext cx="788694" cy="805193"/>
          </a:xfrm>
          <a:custGeom>
            <a:avLst/>
            <a:gdLst/>
            <a:ahLst/>
            <a:cxnLst/>
            <a:rect l="l" t="t" r="r" b="b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8"/>
          <p:cNvSpPr/>
          <p:nvPr/>
        </p:nvSpPr>
        <p:spPr>
          <a:xfrm>
            <a:off x="4373895" y="506743"/>
            <a:ext cx="324416" cy="354204"/>
          </a:xfrm>
          <a:custGeom>
            <a:avLst/>
            <a:gdLst/>
            <a:ahLst/>
            <a:cxnLst/>
            <a:rect l="l" t="t" r="r" b="b"/>
            <a:pathLst>
              <a:path w="14844" h="16207" extrusionOk="0">
                <a:moveTo>
                  <a:pt x="7836" y="2337"/>
                </a:moveTo>
                <a:lnTo>
                  <a:pt x="7519" y="2385"/>
                </a:lnTo>
                <a:lnTo>
                  <a:pt x="7081" y="2410"/>
                </a:lnTo>
                <a:lnTo>
                  <a:pt x="6619" y="2434"/>
                </a:lnTo>
                <a:lnTo>
                  <a:pt x="6327" y="2434"/>
                </a:lnTo>
                <a:lnTo>
                  <a:pt x="6181" y="2458"/>
                </a:lnTo>
                <a:lnTo>
                  <a:pt x="6035" y="2507"/>
                </a:lnTo>
                <a:lnTo>
                  <a:pt x="5986" y="2556"/>
                </a:lnTo>
                <a:lnTo>
                  <a:pt x="5962" y="2604"/>
                </a:lnTo>
                <a:lnTo>
                  <a:pt x="5962" y="2653"/>
                </a:lnTo>
                <a:lnTo>
                  <a:pt x="5962" y="2726"/>
                </a:lnTo>
                <a:lnTo>
                  <a:pt x="6059" y="2848"/>
                </a:lnTo>
                <a:lnTo>
                  <a:pt x="6181" y="2921"/>
                </a:lnTo>
                <a:lnTo>
                  <a:pt x="6303" y="2969"/>
                </a:lnTo>
                <a:lnTo>
                  <a:pt x="6449" y="3018"/>
                </a:lnTo>
                <a:lnTo>
                  <a:pt x="7057" y="3018"/>
                </a:lnTo>
                <a:lnTo>
                  <a:pt x="7519" y="2994"/>
                </a:lnTo>
                <a:lnTo>
                  <a:pt x="7957" y="2945"/>
                </a:lnTo>
                <a:lnTo>
                  <a:pt x="8152" y="2945"/>
                </a:lnTo>
                <a:lnTo>
                  <a:pt x="8347" y="2969"/>
                </a:lnTo>
                <a:lnTo>
                  <a:pt x="8833" y="2969"/>
                </a:lnTo>
                <a:lnTo>
                  <a:pt x="8906" y="2921"/>
                </a:lnTo>
                <a:lnTo>
                  <a:pt x="8955" y="2848"/>
                </a:lnTo>
                <a:lnTo>
                  <a:pt x="8979" y="2775"/>
                </a:lnTo>
                <a:lnTo>
                  <a:pt x="9003" y="2702"/>
                </a:lnTo>
                <a:lnTo>
                  <a:pt x="8979" y="2629"/>
                </a:lnTo>
                <a:lnTo>
                  <a:pt x="8930" y="2556"/>
                </a:lnTo>
                <a:lnTo>
                  <a:pt x="8857" y="2483"/>
                </a:lnTo>
                <a:lnTo>
                  <a:pt x="8711" y="2410"/>
                </a:lnTo>
                <a:lnTo>
                  <a:pt x="8566" y="2361"/>
                </a:lnTo>
                <a:lnTo>
                  <a:pt x="8395" y="2337"/>
                </a:lnTo>
                <a:close/>
                <a:moveTo>
                  <a:pt x="7130" y="5768"/>
                </a:moveTo>
                <a:lnTo>
                  <a:pt x="7154" y="5792"/>
                </a:lnTo>
                <a:lnTo>
                  <a:pt x="7179" y="5816"/>
                </a:lnTo>
                <a:lnTo>
                  <a:pt x="7203" y="5841"/>
                </a:lnTo>
                <a:lnTo>
                  <a:pt x="7227" y="5889"/>
                </a:lnTo>
                <a:lnTo>
                  <a:pt x="7227" y="5987"/>
                </a:lnTo>
                <a:lnTo>
                  <a:pt x="7203" y="6084"/>
                </a:lnTo>
                <a:lnTo>
                  <a:pt x="7179" y="6157"/>
                </a:lnTo>
                <a:lnTo>
                  <a:pt x="7106" y="6206"/>
                </a:lnTo>
                <a:lnTo>
                  <a:pt x="6960" y="6254"/>
                </a:lnTo>
                <a:lnTo>
                  <a:pt x="6814" y="6230"/>
                </a:lnTo>
                <a:lnTo>
                  <a:pt x="6741" y="6206"/>
                </a:lnTo>
                <a:lnTo>
                  <a:pt x="6692" y="6157"/>
                </a:lnTo>
                <a:lnTo>
                  <a:pt x="6668" y="6084"/>
                </a:lnTo>
                <a:lnTo>
                  <a:pt x="6643" y="6011"/>
                </a:lnTo>
                <a:lnTo>
                  <a:pt x="6668" y="5938"/>
                </a:lnTo>
                <a:lnTo>
                  <a:pt x="6692" y="5865"/>
                </a:lnTo>
                <a:lnTo>
                  <a:pt x="6741" y="5816"/>
                </a:lnTo>
                <a:lnTo>
                  <a:pt x="6789" y="5768"/>
                </a:lnTo>
                <a:lnTo>
                  <a:pt x="6838" y="5816"/>
                </a:lnTo>
                <a:lnTo>
                  <a:pt x="6911" y="5841"/>
                </a:lnTo>
                <a:lnTo>
                  <a:pt x="7008" y="5816"/>
                </a:lnTo>
                <a:lnTo>
                  <a:pt x="7081" y="5816"/>
                </a:lnTo>
                <a:lnTo>
                  <a:pt x="7130" y="5768"/>
                </a:lnTo>
                <a:close/>
                <a:moveTo>
                  <a:pt x="6911" y="5232"/>
                </a:moveTo>
                <a:lnTo>
                  <a:pt x="6741" y="5257"/>
                </a:lnTo>
                <a:lnTo>
                  <a:pt x="6595" y="5305"/>
                </a:lnTo>
                <a:lnTo>
                  <a:pt x="6473" y="5427"/>
                </a:lnTo>
                <a:lnTo>
                  <a:pt x="6351" y="5549"/>
                </a:lnTo>
                <a:lnTo>
                  <a:pt x="6254" y="5695"/>
                </a:lnTo>
                <a:lnTo>
                  <a:pt x="6181" y="5865"/>
                </a:lnTo>
                <a:lnTo>
                  <a:pt x="6157" y="6011"/>
                </a:lnTo>
                <a:lnTo>
                  <a:pt x="6157" y="6108"/>
                </a:lnTo>
                <a:lnTo>
                  <a:pt x="6157" y="6206"/>
                </a:lnTo>
                <a:lnTo>
                  <a:pt x="6181" y="6303"/>
                </a:lnTo>
                <a:lnTo>
                  <a:pt x="6230" y="6376"/>
                </a:lnTo>
                <a:lnTo>
                  <a:pt x="6351" y="6522"/>
                </a:lnTo>
                <a:lnTo>
                  <a:pt x="6497" y="6644"/>
                </a:lnTo>
                <a:lnTo>
                  <a:pt x="6668" y="6717"/>
                </a:lnTo>
                <a:lnTo>
                  <a:pt x="6862" y="6741"/>
                </a:lnTo>
                <a:lnTo>
                  <a:pt x="7057" y="6741"/>
                </a:lnTo>
                <a:lnTo>
                  <a:pt x="7252" y="6692"/>
                </a:lnTo>
                <a:lnTo>
                  <a:pt x="7373" y="6644"/>
                </a:lnTo>
                <a:lnTo>
                  <a:pt x="7495" y="6546"/>
                </a:lnTo>
                <a:lnTo>
                  <a:pt x="7592" y="6449"/>
                </a:lnTo>
                <a:lnTo>
                  <a:pt x="7665" y="6327"/>
                </a:lnTo>
                <a:lnTo>
                  <a:pt x="7714" y="6181"/>
                </a:lnTo>
                <a:lnTo>
                  <a:pt x="7738" y="6035"/>
                </a:lnTo>
                <a:lnTo>
                  <a:pt x="7738" y="5889"/>
                </a:lnTo>
                <a:lnTo>
                  <a:pt x="7714" y="5743"/>
                </a:lnTo>
                <a:lnTo>
                  <a:pt x="7665" y="5622"/>
                </a:lnTo>
                <a:lnTo>
                  <a:pt x="7617" y="5524"/>
                </a:lnTo>
                <a:lnTo>
                  <a:pt x="7544" y="5451"/>
                </a:lnTo>
                <a:lnTo>
                  <a:pt x="7471" y="5378"/>
                </a:lnTo>
                <a:lnTo>
                  <a:pt x="7373" y="5330"/>
                </a:lnTo>
                <a:lnTo>
                  <a:pt x="7276" y="5281"/>
                </a:lnTo>
                <a:lnTo>
                  <a:pt x="7081" y="5281"/>
                </a:lnTo>
                <a:lnTo>
                  <a:pt x="6984" y="5257"/>
                </a:lnTo>
                <a:lnTo>
                  <a:pt x="6911" y="5232"/>
                </a:lnTo>
                <a:close/>
                <a:moveTo>
                  <a:pt x="7982" y="7276"/>
                </a:moveTo>
                <a:lnTo>
                  <a:pt x="7884" y="7301"/>
                </a:lnTo>
                <a:lnTo>
                  <a:pt x="7787" y="7325"/>
                </a:lnTo>
                <a:lnTo>
                  <a:pt x="7738" y="7374"/>
                </a:lnTo>
                <a:lnTo>
                  <a:pt x="7617" y="7495"/>
                </a:lnTo>
                <a:lnTo>
                  <a:pt x="7568" y="7617"/>
                </a:lnTo>
                <a:lnTo>
                  <a:pt x="7544" y="7739"/>
                </a:lnTo>
                <a:lnTo>
                  <a:pt x="7568" y="7885"/>
                </a:lnTo>
                <a:lnTo>
                  <a:pt x="7617" y="8006"/>
                </a:lnTo>
                <a:lnTo>
                  <a:pt x="7665" y="8104"/>
                </a:lnTo>
                <a:lnTo>
                  <a:pt x="7714" y="8177"/>
                </a:lnTo>
                <a:lnTo>
                  <a:pt x="7860" y="8250"/>
                </a:lnTo>
                <a:lnTo>
                  <a:pt x="8030" y="8298"/>
                </a:lnTo>
                <a:lnTo>
                  <a:pt x="8103" y="8298"/>
                </a:lnTo>
                <a:lnTo>
                  <a:pt x="8176" y="8274"/>
                </a:lnTo>
                <a:lnTo>
                  <a:pt x="8298" y="8225"/>
                </a:lnTo>
                <a:lnTo>
                  <a:pt x="8444" y="8104"/>
                </a:lnTo>
                <a:lnTo>
                  <a:pt x="8566" y="7958"/>
                </a:lnTo>
                <a:lnTo>
                  <a:pt x="8590" y="7885"/>
                </a:lnTo>
                <a:lnTo>
                  <a:pt x="8590" y="7812"/>
                </a:lnTo>
                <a:lnTo>
                  <a:pt x="8590" y="7739"/>
                </a:lnTo>
                <a:lnTo>
                  <a:pt x="8566" y="7666"/>
                </a:lnTo>
                <a:lnTo>
                  <a:pt x="8468" y="7520"/>
                </a:lnTo>
                <a:lnTo>
                  <a:pt x="8347" y="7422"/>
                </a:lnTo>
                <a:lnTo>
                  <a:pt x="8225" y="7398"/>
                </a:lnTo>
                <a:lnTo>
                  <a:pt x="8152" y="7325"/>
                </a:lnTo>
                <a:lnTo>
                  <a:pt x="8079" y="7301"/>
                </a:lnTo>
                <a:lnTo>
                  <a:pt x="7982" y="7276"/>
                </a:lnTo>
                <a:close/>
                <a:moveTo>
                  <a:pt x="5889" y="488"/>
                </a:moveTo>
                <a:lnTo>
                  <a:pt x="6205" y="512"/>
                </a:lnTo>
                <a:lnTo>
                  <a:pt x="6716" y="561"/>
                </a:lnTo>
                <a:lnTo>
                  <a:pt x="7373" y="609"/>
                </a:lnTo>
                <a:lnTo>
                  <a:pt x="8055" y="634"/>
                </a:lnTo>
                <a:lnTo>
                  <a:pt x="8736" y="634"/>
                </a:lnTo>
                <a:lnTo>
                  <a:pt x="9393" y="682"/>
                </a:lnTo>
                <a:lnTo>
                  <a:pt x="9587" y="707"/>
                </a:lnTo>
                <a:lnTo>
                  <a:pt x="9782" y="731"/>
                </a:lnTo>
                <a:lnTo>
                  <a:pt x="10001" y="804"/>
                </a:lnTo>
                <a:lnTo>
                  <a:pt x="10196" y="877"/>
                </a:lnTo>
                <a:lnTo>
                  <a:pt x="10366" y="974"/>
                </a:lnTo>
                <a:lnTo>
                  <a:pt x="10439" y="1047"/>
                </a:lnTo>
                <a:lnTo>
                  <a:pt x="10512" y="1120"/>
                </a:lnTo>
                <a:lnTo>
                  <a:pt x="10536" y="1193"/>
                </a:lnTo>
                <a:lnTo>
                  <a:pt x="10585" y="1291"/>
                </a:lnTo>
                <a:lnTo>
                  <a:pt x="10585" y="1388"/>
                </a:lnTo>
                <a:lnTo>
                  <a:pt x="10585" y="1485"/>
                </a:lnTo>
                <a:lnTo>
                  <a:pt x="10536" y="1631"/>
                </a:lnTo>
                <a:lnTo>
                  <a:pt x="10439" y="1777"/>
                </a:lnTo>
                <a:lnTo>
                  <a:pt x="10317" y="1923"/>
                </a:lnTo>
                <a:lnTo>
                  <a:pt x="10196" y="2045"/>
                </a:lnTo>
                <a:lnTo>
                  <a:pt x="9904" y="2288"/>
                </a:lnTo>
                <a:lnTo>
                  <a:pt x="9660" y="2507"/>
                </a:lnTo>
                <a:lnTo>
                  <a:pt x="9587" y="2604"/>
                </a:lnTo>
                <a:lnTo>
                  <a:pt x="9587" y="2677"/>
                </a:lnTo>
                <a:lnTo>
                  <a:pt x="9587" y="2775"/>
                </a:lnTo>
                <a:lnTo>
                  <a:pt x="9636" y="2848"/>
                </a:lnTo>
                <a:lnTo>
                  <a:pt x="9587" y="3091"/>
                </a:lnTo>
                <a:lnTo>
                  <a:pt x="9563" y="3334"/>
                </a:lnTo>
                <a:lnTo>
                  <a:pt x="9563" y="3845"/>
                </a:lnTo>
                <a:lnTo>
                  <a:pt x="9587" y="4381"/>
                </a:lnTo>
                <a:lnTo>
                  <a:pt x="9612" y="4867"/>
                </a:lnTo>
                <a:lnTo>
                  <a:pt x="9612" y="5816"/>
                </a:lnTo>
                <a:lnTo>
                  <a:pt x="9612" y="6060"/>
                </a:lnTo>
                <a:lnTo>
                  <a:pt x="9563" y="6303"/>
                </a:lnTo>
                <a:lnTo>
                  <a:pt x="9563" y="6546"/>
                </a:lnTo>
                <a:lnTo>
                  <a:pt x="9587" y="6765"/>
                </a:lnTo>
                <a:lnTo>
                  <a:pt x="9612" y="6838"/>
                </a:lnTo>
                <a:lnTo>
                  <a:pt x="9660" y="6887"/>
                </a:lnTo>
                <a:lnTo>
                  <a:pt x="9660" y="6936"/>
                </a:lnTo>
                <a:lnTo>
                  <a:pt x="9685" y="6984"/>
                </a:lnTo>
                <a:lnTo>
                  <a:pt x="10269" y="7787"/>
                </a:lnTo>
                <a:lnTo>
                  <a:pt x="10828" y="8639"/>
                </a:lnTo>
                <a:lnTo>
                  <a:pt x="10512" y="8615"/>
                </a:lnTo>
                <a:lnTo>
                  <a:pt x="10171" y="8639"/>
                </a:lnTo>
                <a:lnTo>
                  <a:pt x="9514" y="8663"/>
                </a:lnTo>
                <a:lnTo>
                  <a:pt x="8395" y="8688"/>
                </a:lnTo>
                <a:lnTo>
                  <a:pt x="7300" y="8712"/>
                </a:lnTo>
                <a:lnTo>
                  <a:pt x="6765" y="8736"/>
                </a:lnTo>
                <a:lnTo>
                  <a:pt x="6254" y="8736"/>
                </a:lnTo>
                <a:lnTo>
                  <a:pt x="5208" y="8712"/>
                </a:lnTo>
                <a:lnTo>
                  <a:pt x="4599" y="8712"/>
                </a:lnTo>
                <a:lnTo>
                  <a:pt x="4283" y="8736"/>
                </a:lnTo>
                <a:lnTo>
                  <a:pt x="4137" y="8761"/>
                </a:lnTo>
                <a:lnTo>
                  <a:pt x="3991" y="8809"/>
                </a:lnTo>
                <a:lnTo>
                  <a:pt x="4599" y="8006"/>
                </a:lnTo>
                <a:lnTo>
                  <a:pt x="4940" y="7520"/>
                </a:lnTo>
                <a:lnTo>
                  <a:pt x="5135" y="7276"/>
                </a:lnTo>
                <a:lnTo>
                  <a:pt x="5305" y="7082"/>
                </a:lnTo>
                <a:lnTo>
                  <a:pt x="5354" y="7009"/>
                </a:lnTo>
                <a:lnTo>
                  <a:pt x="5378" y="6911"/>
                </a:lnTo>
                <a:lnTo>
                  <a:pt x="5354" y="6838"/>
                </a:lnTo>
                <a:lnTo>
                  <a:pt x="5329" y="6741"/>
                </a:lnTo>
                <a:lnTo>
                  <a:pt x="5329" y="6717"/>
                </a:lnTo>
                <a:lnTo>
                  <a:pt x="5354" y="6084"/>
                </a:lnTo>
                <a:lnTo>
                  <a:pt x="5354" y="5451"/>
                </a:lnTo>
                <a:lnTo>
                  <a:pt x="5354" y="4794"/>
                </a:lnTo>
                <a:lnTo>
                  <a:pt x="5378" y="4162"/>
                </a:lnTo>
                <a:lnTo>
                  <a:pt x="5402" y="3821"/>
                </a:lnTo>
                <a:lnTo>
                  <a:pt x="5427" y="3432"/>
                </a:lnTo>
                <a:lnTo>
                  <a:pt x="5402" y="3237"/>
                </a:lnTo>
                <a:lnTo>
                  <a:pt x="5378" y="3042"/>
                </a:lnTo>
                <a:lnTo>
                  <a:pt x="5329" y="2872"/>
                </a:lnTo>
                <a:lnTo>
                  <a:pt x="5256" y="2726"/>
                </a:lnTo>
                <a:lnTo>
                  <a:pt x="5256" y="2653"/>
                </a:lnTo>
                <a:lnTo>
                  <a:pt x="5256" y="2604"/>
                </a:lnTo>
                <a:lnTo>
                  <a:pt x="5232" y="2556"/>
                </a:lnTo>
                <a:lnTo>
                  <a:pt x="5183" y="2507"/>
                </a:lnTo>
                <a:lnTo>
                  <a:pt x="4989" y="2385"/>
                </a:lnTo>
                <a:lnTo>
                  <a:pt x="4794" y="2215"/>
                </a:lnTo>
                <a:lnTo>
                  <a:pt x="4648" y="1996"/>
                </a:lnTo>
                <a:lnTo>
                  <a:pt x="4502" y="1777"/>
                </a:lnTo>
                <a:lnTo>
                  <a:pt x="4405" y="1534"/>
                </a:lnTo>
                <a:lnTo>
                  <a:pt x="4380" y="1412"/>
                </a:lnTo>
                <a:lnTo>
                  <a:pt x="4380" y="1291"/>
                </a:lnTo>
                <a:lnTo>
                  <a:pt x="4380" y="1169"/>
                </a:lnTo>
                <a:lnTo>
                  <a:pt x="4429" y="1047"/>
                </a:lnTo>
                <a:lnTo>
                  <a:pt x="4478" y="926"/>
                </a:lnTo>
                <a:lnTo>
                  <a:pt x="4551" y="828"/>
                </a:lnTo>
                <a:lnTo>
                  <a:pt x="4624" y="755"/>
                </a:lnTo>
                <a:lnTo>
                  <a:pt x="4721" y="682"/>
                </a:lnTo>
                <a:lnTo>
                  <a:pt x="4843" y="609"/>
                </a:lnTo>
                <a:lnTo>
                  <a:pt x="4989" y="561"/>
                </a:lnTo>
                <a:lnTo>
                  <a:pt x="5256" y="512"/>
                </a:lnTo>
                <a:lnTo>
                  <a:pt x="5573" y="488"/>
                </a:lnTo>
                <a:close/>
                <a:moveTo>
                  <a:pt x="7446" y="9199"/>
                </a:moveTo>
                <a:lnTo>
                  <a:pt x="7106" y="9612"/>
                </a:lnTo>
                <a:lnTo>
                  <a:pt x="7033" y="9588"/>
                </a:lnTo>
                <a:lnTo>
                  <a:pt x="6960" y="9563"/>
                </a:lnTo>
                <a:lnTo>
                  <a:pt x="6789" y="9563"/>
                </a:lnTo>
                <a:lnTo>
                  <a:pt x="6595" y="9588"/>
                </a:lnTo>
                <a:lnTo>
                  <a:pt x="6424" y="9636"/>
                </a:lnTo>
                <a:lnTo>
                  <a:pt x="6595" y="9466"/>
                </a:lnTo>
                <a:lnTo>
                  <a:pt x="6643" y="9369"/>
                </a:lnTo>
                <a:lnTo>
                  <a:pt x="6692" y="9272"/>
                </a:lnTo>
                <a:lnTo>
                  <a:pt x="6692" y="9223"/>
                </a:lnTo>
                <a:lnTo>
                  <a:pt x="7300" y="9199"/>
                </a:lnTo>
                <a:close/>
                <a:moveTo>
                  <a:pt x="8566" y="9174"/>
                </a:moveTo>
                <a:lnTo>
                  <a:pt x="8347" y="9418"/>
                </a:lnTo>
                <a:lnTo>
                  <a:pt x="8176" y="9661"/>
                </a:lnTo>
                <a:lnTo>
                  <a:pt x="7860" y="10196"/>
                </a:lnTo>
                <a:lnTo>
                  <a:pt x="7836" y="10147"/>
                </a:lnTo>
                <a:lnTo>
                  <a:pt x="7787" y="10050"/>
                </a:lnTo>
                <a:lnTo>
                  <a:pt x="7714" y="9953"/>
                </a:lnTo>
                <a:lnTo>
                  <a:pt x="7617" y="9855"/>
                </a:lnTo>
                <a:lnTo>
                  <a:pt x="7519" y="9782"/>
                </a:lnTo>
                <a:lnTo>
                  <a:pt x="7982" y="9223"/>
                </a:lnTo>
                <a:lnTo>
                  <a:pt x="8030" y="9174"/>
                </a:lnTo>
                <a:close/>
                <a:moveTo>
                  <a:pt x="6765" y="10099"/>
                </a:moveTo>
                <a:lnTo>
                  <a:pt x="6935" y="10172"/>
                </a:lnTo>
                <a:lnTo>
                  <a:pt x="7081" y="10220"/>
                </a:lnTo>
                <a:lnTo>
                  <a:pt x="7227" y="10293"/>
                </a:lnTo>
                <a:lnTo>
                  <a:pt x="7276" y="10366"/>
                </a:lnTo>
                <a:lnTo>
                  <a:pt x="7325" y="10439"/>
                </a:lnTo>
                <a:lnTo>
                  <a:pt x="7373" y="10610"/>
                </a:lnTo>
                <a:lnTo>
                  <a:pt x="7398" y="10780"/>
                </a:lnTo>
                <a:lnTo>
                  <a:pt x="7373" y="10950"/>
                </a:lnTo>
                <a:lnTo>
                  <a:pt x="7325" y="11121"/>
                </a:lnTo>
                <a:lnTo>
                  <a:pt x="7300" y="11242"/>
                </a:lnTo>
                <a:lnTo>
                  <a:pt x="7227" y="11340"/>
                </a:lnTo>
                <a:lnTo>
                  <a:pt x="7154" y="11413"/>
                </a:lnTo>
                <a:lnTo>
                  <a:pt x="7081" y="11510"/>
                </a:lnTo>
                <a:lnTo>
                  <a:pt x="6984" y="11559"/>
                </a:lnTo>
                <a:lnTo>
                  <a:pt x="6887" y="11607"/>
                </a:lnTo>
                <a:lnTo>
                  <a:pt x="6692" y="11680"/>
                </a:lnTo>
                <a:lnTo>
                  <a:pt x="6351" y="11680"/>
                </a:lnTo>
                <a:lnTo>
                  <a:pt x="6254" y="11632"/>
                </a:lnTo>
                <a:lnTo>
                  <a:pt x="6157" y="11607"/>
                </a:lnTo>
                <a:lnTo>
                  <a:pt x="6059" y="11534"/>
                </a:lnTo>
                <a:lnTo>
                  <a:pt x="5986" y="11461"/>
                </a:lnTo>
                <a:lnTo>
                  <a:pt x="5913" y="11364"/>
                </a:lnTo>
                <a:lnTo>
                  <a:pt x="5840" y="11218"/>
                </a:lnTo>
                <a:lnTo>
                  <a:pt x="5816" y="11096"/>
                </a:lnTo>
                <a:lnTo>
                  <a:pt x="5816" y="10950"/>
                </a:lnTo>
                <a:lnTo>
                  <a:pt x="5840" y="10829"/>
                </a:lnTo>
                <a:lnTo>
                  <a:pt x="5889" y="10683"/>
                </a:lnTo>
                <a:lnTo>
                  <a:pt x="5986" y="10585"/>
                </a:lnTo>
                <a:lnTo>
                  <a:pt x="6084" y="10464"/>
                </a:lnTo>
                <a:lnTo>
                  <a:pt x="6181" y="10366"/>
                </a:lnTo>
                <a:lnTo>
                  <a:pt x="6424" y="10220"/>
                </a:lnTo>
                <a:lnTo>
                  <a:pt x="6668" y="10123"/>
                </a:lnTo>
                <a:lnTo>
                  <a:pt x="6741" y="10099"/>
                </a:lnTo>
                <a:close/>
                <a:moveTo>
                  <a:pt x="10926" y="9174"/>
                </a:moveTo>
                <a:lnTo>
                  <a:pt x="10707" y="9539"/>
                </a:lnTo>
                <a:lnTo>
                  <a:pt x="10536" y="9855"/>
                </a:lnTo>
                <a:lnTo>
                  <a:pt x="10244" y="10366"/>
                </a:lnTo>
                <a:lnTo>
                  <a:pt x="9977" y="10877"/>
                </a:lnTo>
                <a:lnTo>
                  <a:pt x="9685" y="11388"/>
                </a:lnTo>
                <a:lnTo>
                  <a:pt x="9393" y="11899"/>
                </a:lnTo>
                <a:lnTo>
                  <a:pt x="9271" y="12118"/>
                </a:lnTo>
                <a:lnTo>
                  <a:pt x="9174" y="12021"/>
                </a:lnTo>
                <a:lnTo>
                  <a:pt x="9101" y="11948"/>
                </a:lnTo>
                <a:lnTo>
                  <a:pt x="8979" y="11899"/>
                </a:lnTo>
                <a:lnTo>
                  <a:pt x="8882" y="11875"/>
                </a:lnTo>
                <a:lnTo>
                  <a:pt x="8760" y="11851"/>
                </a:lnTo>
                <a:lnTo>
                  <a:pt x="8639" y="11851"/>
                </a:lnTo>
                <a:lnTo>
                  <a:pt x="8517" y="11875"/>
                </a:lnTo>
                <a:lnTo>
                  <a:pt x="8420" y="11924"/>
                </a:lnTo>
                <a:lnTo>
                  <a:pt x="8420" y="11924"/>
                </a:lnTo>
                <a:lnTo>
                  <a:pt x="8857" y="11218"/>
                </a:lnTo>
                <a:lnTo>
                  <a:pt x="9320" y="10512"/>
                </a:lnTo>
                <a:lnTo>
                  <a:pt x="9806" y="9831"/>
                </a:lnTo>
                <a:lnTo>
                  <a:pt x="10050" y="9515"/>
                </a:lnTo>
                <a:lnTo>
                  <a:pt x="10317" y="9199"/>
                </a:lnTo>
                <a:lnTo>
                  <a:pt x="10634" y="9199"/>
                </a:lnTo>
                <a:lnTo>
                  <a:pt x="10926" y="9174"/>
                </a:lnTo>
                <a:close/>
                <a:moveTo>
                  <a:pt x="8809" y="12386"/>
                </a:moveTo>
                <a:lnTo>
                  <a:pt x="8833" y="12410"/>
                </a:lnTo>
                <a:lnTo>
                  <a:pt x="8857" y="12459"/>
                </a:lnTo>
                <a:lnTo>
                  <a:pt x="8882" y="12508"/>
                </a:lnTo>
                <a:lnTo>
                  <a:pt x="8882" y="12581"/>
                </a:lnTo>
                <a:lnTo>
                  <a:pt x="8906" y="12654"/>
                </a:lnTo>
                <a:lnTo>
                  <a:pt x="8906" y="12751"/>
                </a:lnTo>
                <a:lnTo>
                  <a:pt x="8882" y="12800"/>
                </a:lnTo>
                <a:lnTo>
                  <a:pt x="8857" y="12897"/>
                </a:lnTo>
                <a:lnTo>
                  <a:pt x="8857" y="12970"/>
                </a:lnTo>
                <a:lnTo>
                  <a:pt x="8809" y="13043"/>
                </a:lnTo>
                <a:lnTo>
                  <a:pt x="8784" y="13092"/>
                </a:lnTo>
                <a:lnTo>
                  <a:pt x="8736" y="13116"/>
                </a:lnTo>
                <a:lnTo>
                  <a:pt x="8711" y="13140"/>
                </a:lnTo>
                <a:lnTo>
                  <a:pt x="8687" y="13140"/>
                </a:lnTo>
                <a:lnTo>
                  <a:pt x="8614" y="13116"/>
                </a:lnTo>
                <a:lnTo>
                  <a:pt x="8517" y="13067"/>
                </a:lnTo>
                <a:lnTo>
                  <a:pt x="8444" y="12970"/>
                </a:lnTo>
                <a:lnTo>
                  <a:pt x="8395" y="12873"/>
                </a:lnTo>
                <a:lnTo>
                  <a:pt x="8395" y="12751"/>
                </a:lnTo>
                <a:lnTo>
                  <a:pt x="8420" y="12629"/>
                </a:lnTo>
                <a:lnTo>
                  <a:pt x="8444" y="12508"/>
                </a:lnTo>
                <a:lnTo>
                  <a:pt x="8614" y="12410"/>
                </a:lnTo>
                <a:lnTo>
                  <a:pt x="8760" y="12386"/>
                </a:lnTo>
                <a:close/>
                <a:moveTo>
                  <a:pt x="7884" y="12702"/>
                </a:moveTo>
                <a:lnTo>
                  <a:pt x="7884" y="12897"/>
                </a:lnTo>
                <a:lnTo>
                  <a:pt x="7909" y="13067"/>
                </a:lnTo>
                <a:lnTo>
                  <a:pt x="7957" y="13189"/>
                </a:lnTo>
                <a:lnTo>
                  <a:pt x="8030" y="13311"/>
                </a:lnTo>
                <a:lnTo>
                  <a:pt x="8128" y="13408"/>
                </a:lnTo>
                <a:lnTo>
                  <a:pt x="8225" y="13481"/>
                </a:lnTo>
                <a:lnTo>
                  <a:pt x="7811" y="13968"/>
                </a:lnTo>
                <a:lnTo>
                  <a:pt x="7568" y="14260"/>
                </a:lnTo>
                <a:lnTo>
                  <a:pt x="7568" y="14065"/>
                </a:lnTo>
                <a:lnTo>
                  <a:pt x="7568" y="13895"/>
                </a:lnTo>
                <a:lnTo>
                  <a:pt x="7544" y="13773"/>
                </a:lnTo>
                <a:lnTo>
                  <a:pt x="7495" y="13676"/>
                </a:lnTo>
                <a:lnTo>
                  <a:pt x="7422" y="13578"/>
                </a:lnTo>
                <a:lnTo>
                  <a:pt x="7349" y="13481"/>
                </a:lnTo>
                <a:lnTo>
                  <a:pt x="7763" y="12873"/>
                </a:lnTo>
                <a:lnTo>
                  <a:pt x="7884" y="12702"/>
                </a:lnTo>
                <a:close/>
                <a:moveTo>
                  <a:pt x="3699" y="9174"/>
                </a:moveTo>
                <a:lnTo>
                  <a:pt x="3869" y="9199"/>
                </a:lnTo>
                <a:lnTo>
                  <a:pt x="4015" y="9223"/>
                </a:lnTo>
                <a:lnTo>
                  <a:pt x="4307" y="9199"/>
                </a:lnTo>
                <a:lnTo>
                  <a:pt x="3310" y="10683"/>
                </a:lnTo>
                <a:lnTo>
                  <a:pt x="2774" y="11437"/>
                </a:lnTo>
                <a:lnTo>
                  <a:pt x="2239" y="12143"/>
                </a:lnTo>
                <a:lnTo>
                  <a:pt x="1996" y="12459"/>
                </a:lnTo>
                <a:lnTo>
                  <a:pt x="1752" y="12775"/>
                </a:lnTo>
                <a:lnTo>
                  <a:pt x="1241" y="13384"/>
                </a:lnTo>
                <a:lnTo>
                  <a:pt x="1071" y="13627"/>
                </a:lnTo>
                <a:lnTo>
                  <a:pt x="876" y="13870"/>
                </a:lnTo>
                <a:lnTo>
                  <a:pt x="731" y="14138"/>
                </a:lnTo>
                <a:lnTo>
                  <a:pt x="682" y="14284"/>
                </a:lnTo>
                <a:lnTo>
                  <a:pt x="633" y="14406"/>
                </a:lnTo>
                <a:lnTo>
                  <a:pt x="585" y="14284"/>
                </a:lnTo>
                <a:lnTo>
                  <a:pt x="536" y="14065"/>
                </a:lnTo>
                <a:lnTo>
                  <a:pt x="512" y="13870"/>
                </a:lnTo>
                <a:lnTo>
                  <a:pt x="560" y="13676"/>
                </a:lnTo>
                <a:lnTo>
                  <a:pt x="633" y="13481"/>
                </a:lnTo>
                <a:lnTo>
                  <a:pt x="706" y="13311"/>
                </a:lnTo>
                <a:lnTo>
                  <a:pt x="779" y="13165"/>
                </a:lnTo>
                <a:lnTo>
                  <a:pt x="779" y="13116"/>
                </a:lnTo>
                <a:lnTo>
                  <a:pt x="949" y="12994"/>
                </a:lnTo>
                <a:lnTo>
                  <a:pt x="1120" y="12848"/>
                </a:lnTo>
                <a:lnTo>
                  <a:pt x="1266" y="12678"/>
                </a:lnTo>
                <a:lnTo>
                  <a:pt x="1412" y="12508"/>
                </a:lnTo>
                <a:lnTo>
                  <a:pt x="1679" y="12118"/>
                </a:lnTo>
                <a:lnTo>
                  <a:pt x="1923" y="11778"/>
                </a:lnTo>
                <a:lnTo>
                  <a:pt x="2288" y="11291"/>
                </a:lnTo>
                <a:lnTo>
                  <a:pt x="2604" y="10780"/>
                </a:lnTo>
                <a:lnTo>
                  <a:pt x="3285" y="9758"/>
                </a:lnTo>
                <a:lnTo>
                  <a:pt x="3699" y="9174"/>
                </a:lnTo>
                <a:close/>
                <a:moveTo>
                  <a:pt x="6984" y="13797"/>
                </a:moveTo>
                <a:lnTo>
                  <a:pt x="7057" y="13846"/>
                </a:lnTo>
                <a:lnTo>
                  <a:pt x="7106" y="13968"/>
                </a:lnTo>
                <a:lnTo>
                  <a:pt x="7130" y="14089"/>
                </a:lnTo>
                <a:lnTo>
                  <a:pt x="7106" y="14211"/>
                </a:lnTo>
                <a:lnTo>
                  <a:pt x="7057" y="14308"/>
                </a:lnTo>
                <a:lnTo>
                  <a:pt x="6984" y="14406"/>
                </a:lnTo>
                <a:lnTo>
                  <a:pt x="6935" y="14430"/>
                </a:lnTo>
                <a:lnTo>
                  <a:pt x="6862" y="14430"/>
                </a:lnTo>
                <a:lnTo>
                  <a:pt x="6692" y="14406"/>
                </a:lnTo>
                <a:lnTo>
                  <a:pt x="6619" y="14381"/>
                </a:lnTo>
                <a:lnTo>
                  <a:pt x="6570" y="14333"/>
                </a:lnTo>
                <a:lnTo>
                  <a:pt x="6546" y="14284"/>
                </a:lnTo>
                <a:lnTo>
                  <a:pt x="6522" y="14211"/>
                </a:lnTo>
                <a:lnTo>
                  <a:pt x="6546" y="14138"/>
                </a:lnTo>
                <a:lnTo>
                  <a:pt x="6595" y="14065"/>
                </a:lnTo>
                <a:lnTo>
                  <a:pt x="6692" y="13919"/>
                </a:lnTo>
                <a:lnTo>
                  <a:pt x="6741" y="13895"/>
                </a:lnTo>
                <a:lnTo>
                  <a:pt x="6814" y="13870"/>
                </a:lnTo>
                <a:lnTo>
                  <a:pt x="6935" y="13846"/>
                </a:lnTo>
                <a:lnTo>
                  <a:pt x="6984" y="13797"/>
                </a:lnTo>
                <a:close/>
                <a:moveTo>
                  <a:pt x="4770" y="9174"/>
                </a:moveTo>
                <a:lnTo>
                  <a:pt x="5281" y="9199"/>
                </a:lnTo>
                <a:lnTo>
                  <a:pt x="5110" y="9393"/>
                </a:lnTo>
                <a:lnTo>
                  <a:pt x="4989" y="9636"/>
                </a:lnTo>
                <a:lnTo>
                  <a:pt x="4745" y="10099"/>
                </a:lnTo>
                <a:lnTo>
                  <a:pt x="4478" y="10561"/>
                </a:lnTo>
                <a:lnTo>
                  <a:pt x="4186" y="11023"/>
                </a:lnTo>
                <a:lnTo>
                  <a:pt x="3869" y="11437"/>
                </a:lnTo>
                <a:lnTo>
                  <a:pt x="3529" y="11851"/>
                </a:lnTo>
                <a:lnTo>
                  <a:pt x="2823" y="12678"/>
                </a:lnTo>
                <a:lnTo>
                  <a:pt x="2117" y="13505"/>
                </a:lnTo>
                <a:lnTo>
                  <a:pt x="1777" y="13846"/>
                </a:lnTo>
                <a:lnTo>
                  <a:pt x="1460" y="14235"/>
                </a:lnTo>
                <a:lnTo>
                  <a:pt x="1144" y="14600"/>
                </a:lnTo>
                <a:lnTo>
                  <a:pt x="998" y="14795"/>
                </a:lnTo>
                <a:lnTo>
                  <a:pt x="876" y="15014"/>
                </a:lnTo>
                <a:lnTo>
                  <a:pt x="779" y="14819"/>
                </a:lnTo>
                <a:lnTo>
                  <a:pt x="706" y="14600"/>
                </a:lnTo>
                <a:lnTo>
                  <a:pt x="925" y="14333"/>
                </a:lnTo>
                <a:lnTo>
                  <a:pt x="1144" y="14041"/>
                </a:lnTo>
                <a:lnTo>
                  <a:pt x="1363" y="13749"/>
                </a:lnTo>
                <a:lnTo>
                  <a:pt x="1582" y="13457"/>
                </a:lnTo>
                <a:lnTo>
                  <a:pt x="2069" y="12897"/>
                </a:lnTo>
                <a:lnTo>
                  <a:pt x="2555" y="12337"/>
                </a:lnTo>
                <a:lnTo>
                  <a:pt x="3091" y="11607"/>
                </a:lnTo>
                <a:lnTo>
                  <a:pt x="3626" y="10853"/>
                </a:lnTo>
                <a:lnTo>
                  <a:pt x="4648" y="9345"/>
                </a:lnTo>
                <a:lnTo>
                  <a:pt x="4697" y="9296"/>
                </a:lnTo>
                <a:lnTo>
                  <a:pt x="4697" y="9272"/>
                </a:lnTo>
                <a:lnTo>
                  <a:pt x="4745" y="9199"/>
                </a:lnTo>
                <a:lnTo>
                  <a:pt x="4770" y="9174"/>
                </a:lnTo>
                <a:close/>
                <a:moveTo>
                  <a:pt x="12094" y="10634"/>
                </a:moveTo>
                <a:lnTo>
                  <a:pt x="12386" y="11072"/>
                </a:lnTo>
                <a:lnTo>
                  <a:pt x="11923" y="11632"/>
                </a:lnTo>
                <a:lnTo>
                  <a:pt x="11461" y="12216"/>
                </a:lnTo>
                <a:lnTo>
                  <a:pt x="10585" y="13359"/>
                </a:lnTo>
                <a:lnTo>
                  <a:pt x="9685" y="14503"/>
                </a:lnTo>
                <a:lnTo>
                  <a:pt x="9295" y="14990"/>
                </a:lnTo>
                <a:lnTo>
                  <a:pt x="9125" y="15257"/>
                </a:lnTo>
                <a:lnTo>
                  <a:pt x="8979" y="15525"/>
                </a:lnTo>
                <a:lnTo>
                  <a:pt x="8152" y="15525"/>
                </a:lnTo>
                <a:lnTo>
                  <a:pt x="8322" y="15379"/>
                </a:lnTo>
                <a:lnTo>
                  <a:pt x="8468" y="15184"/>
                </a:lnTo>
                <a:lnTo>
                  <a:pt x="8736" y="14819"/>
                </a:lnTo>
                <a:lnTo>
                  <a:pt x="9295" y="14065"/>
                </a:lnTo>
                <a:lnTo>
                  <a:pt x="9855" y="13311"/>
                </a:lnTo>
                <a:lnTo>
                  <a:pt x="10098" y="12946"/>
                </a:lnTo>
                <a:lnTo>
                  <a:pt x="10366" y="12605"/>
                </a:lnTo>
                <a:lnTo>
                  <a:pt x="10926" y="11924"/>
                </a:lnTo>
                <a:lnTo>
                  <a:pt x="12094" y="10634"/>
                </a:lnTo>
                <a:close/>
                <a:moveTo>
                  <a:pt x="11364" y="9466"/>
                </a:moveTo>
                <a:lnTo>
                  <a:pt x="11850" y="10220"/>
                </a:lnTo>
                <a:lnTo>
                  <a:pt x="10707" y="11486"/>
                </a:lnTo>
                <a:lnTo>
                  <a:pt x="10171" y="12118"/>
                </a:lnTo>
                <a:lnTo>
                  <a:pt x="9660" y="12800"/>
                </a:lnTo>
                <a:lnTo>
                  <a:pt x="9174" y="13505"/>
                </a:lnTo>
                <a:lnTo>
                  <a:pt x="8711" y="14211"/>
                </a:lnTo>
                <a:lnTo>
                  <a:pt x="8468" y="14503"/>
                </a:lnTo>
                <a:lnTo>
                  <a:pt x="8201" y="14844"/>
                </a:lnTo>
                <a:lnTo>
                  <a:pt x="8079" y="15014"/>
                </a:lnTo>
                <a:lnTo>
                  <a:pt x="7957" y="15184"/>
                </a:lnTo>
                <a:lnTo>
                  <a:pt x="7860" y="15355"/>
                </a:lnTo>
                <a:lnTo>
                  <a:pt x="7811" y="15525"/>
                </a:lnTo>
                <a:lnTo>
                  <a:pt x="6838" y="15549"/>
                </a:lnTo>
                <a:lnTo>
                  <a:pt x="7130" y="15306"/>
                </a:lnTo>
                <a:lnTo>
                  <a:pt x="7422" y="15038"/>
                </a:lnTo>
                <a:lnTo>
                  <a:pt x="7884" y="14503"/>
                </a:lnTo>
                <a:lnTo>
                  <a:pt x="8274" y="14089"/>
                </a:lnTo>
                <a:lnTo>
                  <a:pt x="8639" y="13651"/>
                </a:lnTo>
                <a:lnTo>
                  <a:pt x="8784" y="13651"/>
                </a:lnTo>
                <a:lnTo>
                  <a:pt x="8906" y="13603"/>
                </a:lnTo>
                <a:lnTo>
                  <a:pt x="9028" y="13554"/>
                </a:lnTo>
                <a:lnTo>
                  <a:pt x="9149" y="13457"/>
                </a:lnTo>
                <a:lnTo>
                  <a:pt x="9271" y="13286"/>
                </a:lnTo>
                <a:lnTo>
                  <a:pt x="9368" y="13092"/>
                </a:lnTo>
                <a:lnTo>
                  <a:pt x="9417" y="12873"/>
                </a:lnTo>
                <a:lnTo>
                  <a:pt x="9441" y="12654"/>
                </a:lnTo>
                <a:lnTo>
                  <a:pt x="9514" y="12556"/>
                </a:lnTo>
                <a:lnTo>
                  <a:pt x="9709" y="12289"/>
                </a:lnTo>
                <a:lnTo>
                  <a:pt x="9855" y="12045"/>
                </a:lnTo>
                <a:lnTo>
                  <a:pt x="10171" y="11510"/>
                </a:lnTo>
                <a:lnTo>
                  <a:pt x="10439" y="10975"/>
                </a:lnTo>
                <a:lnTo>
                  <a:pt x="10731" y="10439"/>
                </a:lnTo>
                <a:lnTo>
                  <a:pt x="11047" y="9953"/>
                </a:lnTo>
                <a:lnTo>
                  <a:pt x="11364" y="9466"/>
                </a:lnTo>
                <a:close/>
                <a:moveTo>
                  <a:pt x="12605" y="11437"/>
                </a:moveTo>
                <a:lnTo>
                  <a:pt x="12945" y="11972"/>
                </a:lnTo>
                <a:lnTo>
                  <a:pt x="12678" y="12386"/>
                </a:lnTo>
                <a:lnTo>
                  <a:pt x="12361" y="12800"/>
                </a:lnTo>
                <a:lnTo>
                  <a:pt x="11753" y="13603"/>
                </a:lnTo>
                <a:lnTo>
                  <a:pt x="11583" y="13822"/>
                </a:lnTo>
                <a:lnTo>
                  <a:pt x="11388" y="14065"/>
                </a:lnTo>
                <a:lnTo>
                  <a:pt x="10950" y="14527"/>
                </a:lnTo>
                <a:lnTo>
                  <a:pt x="10755" y="14795"/>
                </a:lnTo>
                <a:lnTo>
                  <a:pt x="10585" y="15038"/>
                </a:lnTo>
                <a:lnTo>
                  <a:pt x="10439" y="15306"/>
                </a:lnTo>
                <a:lnTo>
                  <a:pt x="10317" y="15574"/>
                </a:lnTo>
                <a:lnTo>
                  <a:pt x="9368" y="15549"/>
                </a:lnTo>
                <a:lnTo>
                  <a:pt x="9539" y="15379"/>
                </a:lnTo>
                <a:lnTo>
                  <a:pt x="9685" y="15184"/>
                </a:lnTo>
                <a:lnTo>
                  <a:pt x="9977" y="14795"/>
                </a:lnTo>
                <a:lnTo>
                  <a:pt x="10999" y="13505"/>
                </a:lnTo>
                <a:lnTo>
                  <a:pt x="11802" y="12483"/>
                </a:lnTo>
                <a:lnTo>
                  <a:pt x="12605" y="11437"/>
                </a:lnTo>
                <a:close/>
                <a:moveTo>
                  <a:pt x="5865" y="9199"/>
                </a:moveTo>
                <a:lnTo>
                  <a:pt x="6230" y="9223"/>
                </a:lnTo>
                <a:lnTo>
                  <a:pt x="6084" y="9369"/>
                </a:lnTo>
                <a:lnTo>
                  <a:pt x="5962" y="9539"/>
                </a:lnTo>
                <a:lnTo>
                  <a:pt x="5767" y="9855"/>
                </a:lnTo>
                <a:lnTo>
                  <a:pt x="5548" y="10196"/>
                </a:lnTo>
                <a:lnTo>
                  <a:pt x="5451" y="10318"/>
                </a:lnTo>
                <a:lnTo>
                  <a:pt x="5378" y="10464"/>
                </a:lnTo>
                <a:lnTo>
                  <a:pt x="4891" y="11194"/>
                </a:lnTo>
                <a:lnTo>
                  <a:pt x="4380" y="11924"/>
                </a:lnTo>
                <a:lnTo>
                  <a:pt x="3991" y="12435"/>
                </a:lnTo>
                <a:lnTo>
                  <a:pt x="3577" y="12921"/>
                </a:lnTo>
                <a:lnTo>
                  <a:pt x="2750" y="13895"/>
                </a:lnTo>
                <a:lnTo>
                  <a:pt x="2409" y="14235"/>
                </a:lnTo>
                <a:lnTo>
                  <a:pt x="2069" y="14673"/>
                </a:lnTo>
                <a:lnTo>
                  <a:pt x="1898" y="14917"/>
                </a:lnTo>
                <a:lnTo>
                  <a:pt x="1752" y="15136"/>
                </a:lnTo>
                <a:lnTo>
                  <a:pt x="1655" y="15379"/>
                </a:lnTo>
                <a:lnTo>
                  <a:pt x="1631" y="15476"/>
                </a:lnTo>
                <a:lnTo>
                  <a:pt x="1631" y="15598"/>
                </a:lnTo>
                <a:lnTo>
                  <a:pt x="1363" y="15501"/>
                </a:lnTo>
                <a:lnTo>
                  <a:pt x="1266" y="15452"/>
                </a:lnTo>
                <a:lnTo>
                  <a:pt x="1193" y="15403"/>
                </a:lnTo>
                <a:lnTo>
                  <a:pt x="1047" y="15233"/>
                </a:lnTo>
                <a:lnTo>
                  <a:pt x="1217" y="15111"/>
                </a:lnTo>
                <a:lnTo>
                  <a:pt x="1387" y="14965"/>
                </a:lnTo>
                <a:lnTo>
                  <a:pt x="1704" y="14625"/>
                </a:lnTo>
                <a:lnTo>
                  <a:pt x="2263" y="13943"/>
                </a:lnTo>
                <a:lnTo>
                  <a:pt x="2993" y="13092"/>
                </a:lnTo>
                <a:lnTo>
                  <a:pt x="3723" y="12264"/>
                </a:lnTo>
                <a:lnTo>
                  <a:pt x="4040" y="11924"/>
                </a:lnTo>
                <a:lnTo>
                  <a:pt x="4332" y="11559"/>
                </a:lnTo>
                <a:lnTo>
                  <a:pt x="4599" y="11169"/>
                </a:lnTo>
                <a:lnTo>
                  <a:pt x="4867" y="10756"/>
                </a:lnTo>
                <a:lnTo>
                  <a:pt x="5086" y="10366"/>
                </a:lnTo>
                <a:lnTo>
                  <a:pt x="5281" y="9953"/>
                </a:lnTo>
                <a:lnTo>
                  <a:pt x="5402" y="9734"/>
                </a:lnTo>
                <a:lnTo>
                  <a:pt x="5524" y="9563"/>
                </a:lnTo>
                <a:lnTo>
                  <a:pt x="5670" y="9369"/>
                </a:lnTo>
                <a:lnTo>
                  <a:pt x="5840" y="9223"/>
                </a:lnTo>
                <a:lnTo>
                  <a:pt x="5865" y="9199"/>
                </a:lnTo>
                <a:close/>
                <a:moveTo>
                  <a:pt x="6351" y="14746"/>
                </a:moveTo>
                <a:lnTo>
                  <a:pt x="6497" y="14819"/>
                </a:lnTo>
                <a:lnTo>
                  <a:pt x="6643" y="14868"/>
                </a:lnTo>
                <a:lnTo>
                  <a:pt x="6814" y="14892"/>
                </a:lnTo>
                <a:lnTo>
                  <a:pt x="6984" y="14868"/>
                </a:lnTo>
                <a:lnTo>
                  <a:pt x="6911" y="14941"/>
                </a:lnTo>
                <a:lnTo>
                  <a:pt x="6619" y="15233"/>
                </a:lnTo>
                <a:lnTo>
                  <a:pt x="6497" y="15379"/>
                </a:lnTo>
                <a:lnTo>
                  <a:pt x="6376" y="15549"/>
                </a:lnTo>
                <a:lnTo>
                  <a:pt x="5475" y="15598"/>
                </a:lnTo>
                <a:lnTo>
                  <a:pt x="5719" y="15403"/>
                </a:lnTo>
                <a:lnTo>
                  <a:pt x="5938" y="15184"/>
                </a:lnTo>
                <a:lnTo>
                  <a:pt x="6351" y="14746"/>
                </a:lnTo>
                <a:close/>
                <a:moveTo>
                  <a:pt x="13164" y="12264"/>
                </a:moveTo>
                <a:lnTo>
                  <a:pt x="13432" y="12605"/>
                </a:lnTo>
                <a:lnTo>
                  <a:pt x="13189" y="12873"/>
                </a:lnTo>
                <a:lnTo>
                  <a:pt x="12994" y="13189"/>
                </a:lnTo>
                <a:lnTo>
                  <a:pt x="12629" y="13797"/>
                </a:lnTo>
                <a:lnTo>
                  <a:pt x="12361" y="14235"/>
                </a:lnTo>
                <a:lnTo>
                  <a:pt x="12069" y="14673"/>
                </a:lnTo>
                <a:lnTo>
                  <a:pt x="11777" y="15136"/>
                </a:lnTo>
                <a:lnTo>
                  <a:pt x="11656" y="15355"/>
                </a:lnTo>
                <a:lnTo>
                  <a:pt x="11534" y="15598"/>
                </a:lnTo>
                <a:lnTo>
                  <a:pt x="10828" y="15598"/>
                </a:lnTo>
                <a:lnTo>
                  <a:pt x="10609" y="15574"/>
                </a:lnTo>
                <a:lnTo>
                  <a:pt x="10901" y="15209"/>
                </a:lnTo>
                <a:lnTo>
                  <a:pt x="11169" y="14844"/>
                </a:lnTo>
                <a:lnTo>
                  <a:pt x="11558" y="14357"/>
                </a:lnTo>
                <a:lnTo>
                  <a:pt x="11923" y="13895"/>
                </a:lnTo>
                <a:lnTo>
                  <a:pt x="12556" y="13092"/>
                </a:lnTo>
                <a:lnTo>
                  <a:pt x="12872" y="12702"/>
                </a:lnTo>
                <a:lnTo>
                  <a:pt x="13164" y="12264"/>
                </a:lnTo>
                <a:close/>
                <a:moveTo>
                  <a:pt x="9344" y="9150"/>
                </a:moveTo>
                <a:lnTo>
                  <a:pt x="9782" y="9174"/>
                </a:lnTo>
                <a:lnTo>
                  <a:pt x="9490" y="9539"/>
                </a:lnTo>
                <a:lnTo>
                  <a:pt x="9222" y="9928"/>
                </a:lnTo>
                <a:lnTo>
                  <a:pt x="8711" y="10707"/>
                </a:lnTo>
                <a:lnTo>
                  <a:pt x="8201" y="11510"/>
                </a:lnTo>
                <a:lnTo>
                  <a:pt x="7957" y="11899"/>
                </a:lnTo>
                <a:lnTo>
                  <a:pt x="7690" y="12289"/>
                </a:lnTo>
                <a:lnTo>
                  <a:pt x="6935" y="13311"/>
                </a:lnTo>
                <a:lnTo>
                  <a:pt x="6789" y="13335"/>
                </a:lnTo>
                <a:lnTo>
                  <a:pt x="6668" y="13384"/>
                </a:lnTo>
                <a:lnTo>
                  <a:pt x="6595" y="13432"/>
                </a:lnTo>
                <a:lnTo>
                  <a:pt x="6570" y="13505"/>
                </a:lnTo>
                <a:lnTo>
                  <a:pt x="6473" y="13554"/>
                </a:lnTo>
                <a:lnTo>
                  <a:pt x="6351" y="13651"/>
                </a:lnTo>
                <a:lnTo>
                  <a:pt x="6230" y="13773"/>
                </a:lnTo>
                <a:lnTo>
                  <a:pt x="6157" y="13943"/>
                </a:lnTo>
                <a:lnTo>
                  <a:pt x="6108" y="14089"/>
                </a:lnTo>
                <a:lnTo>
                  <a:pt x="6084" y="14260"/>
                </a:lnTo>
                <a:lnTo>
                  <a:pt x="6108" y="14406"/>
                </a:lnTo>
                <a:lnTo>
                  <a:pt x="5548" y="14990"/>
                </a:lnTo>
                <a:lnTo>
                  <a:pt x="5281" y="15306"/>
                </a:lnTo>
                <a:lnTo>
                  <a:pt x="5037" y="15598"/>
                </a:lnTo>
                <a:lnTo>
                  <a:pt x="4697" y="15622"/>
                </a:lnTo>
                <a:lnTo>
                  <a:pt x="4113" y="15647"/>
                </a:lnTo>
                <a:lnTo>
                  <a:pt x="4356" y="15452"/>
                </a:lnTo>
                <a:lnTo>
                  <a:pt x="4575" y="15233"/>
                </a:lnTo>
                <a:lnTo>
                  <a:pt x="4770" y="15014"/>
                </a:lnTo>
                <a:lnTo>
                  <a:pt x="4940" y="14795"/>
                </a:lnTo>
                <a:lnTo>
                  <a:pt x="5256" y="14333"/>
                </a:lnTo>
                <a:lnTo>
                  <a:pt x="5548" y="13870"/>
                </a:lnTo>
                <a:lnTo>
                  <a:pt x="5840" y="13408"/>
                </a:lnTo>
                <a:lnTo>
                  <a:pt x="6132" y="12946"/>
                </a:lnTo>
                <a:lnTo>
                  <a:pt x="6400" y="12605"/>
                </a:lnTo>
                <a:lnTo>
                  <a:pt x="6692" y="12264"/>
                </a:lnTo>
                <a:lnTo>
                  <a:pt x="6887" y="12216"/>
                </a:lnTo>
                <a:lnTo>
                  <a:pt x="7057" y="12167"/>
                </a:lnTo>
                <a:lnTo>
                  <a:pt x="7227" y="12070"/>
                </a:lnTo>
                <a:lnTo>
                  <a:pt x="7398" y="11972"/>
                </a:lnTo>
                <a:lnTo>
                  <a:pt x="7544" y="11851"/>
                </a:lnTo>
                <a:lnTo>
                  <a:pt x="7665" y="11705"/>
                </a:lnTo>
                <a:lnTo>
                  <a:pt x="7787" y="11534"/>
                </a:lnTo>
                <a:lnTo>
                  <a:pt x="7884" y="11340"/>
                </a:lnTo>
                <a:lnTo>
                  <a:pt x="7933" y="11145"/>
                </a:lnTo>
                <a:lnTo>
                  <a:pt x="7982" y="10902"/>
                </a:lnTo>
                <a:lnTo>
                  <a:pt x="8249" y="10488"/>
                </a:lnTo>
                <a:lnTo>
                  <a:pt x="8493" y="10074"/>
                </a:lnTo>
                <a:lnTo>
                  <a:pt x="8760" y="9661"/>
                </a:lnTo>
                <a:lnTo>
                  <a:pt x="9052" y="9247"/>
                </a:lnTo>
                <a:lnTo>
                  <a:pt x="9101" y="9150"/>
                </a:lnTo>
                <a:close/>
                <a:moveTo>
                  <a:pt x="13700" y="12946"/>
                </a:moveTo>
                <a:lnTo>
                  <a:pt x="13797" y="13067"/>
                </a:lnTo>
                <a:lnTo>
                  <a:pt x="14065" y="13384"/>
                </a:lnTo>
                <a:lnTo>
                  <a:pt x="13967" y="13481"/>
                </a:lnTo>
                <a:lnTo>
                  <a:pt x="13870" y="13603"/>
                </a:lnTo>
                <a:lnTo>
                  <a:pt x="13724" y="13895"/>
                </a:lnTo>
                <a:lnTo>
                  <a:pt x="13578" y="14187"/>
                </a:lnTo>
                <a:lnTo>
                  <a:pt x="13432" y="14430"/>
                </a:lnTo>
                <a:lnTo>
                  <a:pt x="13213" y="14771"/>
                </a:lnTo>
                <a:lnTo>
                  <a:pt x="12970" y="15063"/>
                </a:lnTo>
                <a:lnTo>
                  <a:pt x="12483" y="15647"/>
                </a:lnTo>
                <a:lnTo>
                  <a:pt x="12240" y="15622"/>
                </a:lnTo>
                <a:lnTo>
                  <a:pt x="12021" y="15647"/>
                </a:lnTo>
                <a:lnTo>
                  <a:pt x="11923" y="15622"/>
                </a:lnTo>
                <a:lnTo>
                  <a:pt x="12045" y="15476"/>
                </a:lnTo>
                <a:lnTo>
                  <a:pt x="12191" y="15330"/>
                </a:lnTo>
                <a:lnTo>
                  <a:pt x="12410" y="14990"/>
                </a:lnTo>
                <a:lnTo>
                  <a:pt x="12824" y="14284"/>
                </a:lnTo>
                <a:lnTo>
                  <a:pt x="13335" y="13457"/>
                </a:lnTo>
                <a:lnTo>
                  <a:pt x="13700" y="12946"/>
                </a:lnTo>
                <a:close/>
                <a:moveTo>
                  <a:pt x="14284" y="13870"/>
                </a:moveTo>
                <a:lnTo>
                  <a:pt x="14284" y="14016"/>
                </a:lnTo>
                <a:lnTo>
                  <a:pt x="14284" y="14162"/>
                </a:lnTo>
                <a:lnTo>
                  <a:pt x="14259" y="14333"/>
                </a:lnTo>
                <a:lnTo>
                  <a:pt x="14186" y="14527"/>
                </a:lnTo>
                <a:lnTo>
                  <a:pt x="14065" y="14771"/>
                </a:lnTo>
                <a:lnTo>
                  <a:pt x="13919" y="15063"/>
                </a:lnTo>
                <a:lnTo>
                  <a:pt x="13724" y="15306"/>
                </a:lnTo>
                <a:lnTo>
                  <a:pt x="13627" y="15428"/>
                </a:lnTo>
                <a:lnTo>
                  <a:pt x="13529" y="15501"/>
                </a:lnTo>
                <a:lnTo>
                  <a:pt x="13408" y="15574"/>
                </a:lnTo>
                <a:lnTo>
                  <a:pt x="13286" y="15622"/>
                </a:lnTo>
                <a:lnTo>
                  <a:pt x="13164" y="15647"/>
                </a:lnTo>
                <a:lnTo>
                  <a:pt x="13018" y="15647"/>
                </a:lnTo>
                <a:lnTo>
                  <a:pt x="13189" y="15476"/>
                </a:lnTo>
                <a:lnTo>
                  <a:pt x="13359" y="15257"/>
                </a:lnTo>
                <a:lnTo>
                  <a:pt x="13651" y="14868"/>
                </a:lnTo>
                <a:lnTo>
                  <a:pt x="13967" y="14381"/>
                </a:lnTo>
                <a:lnTo>
                  <a:pt x="14138" y="14138"/>
                </a:lnTo>
                <a:lnTo>
                  <a:pt x="14284" y="13870"/>
                </a:lnTo>
                <a:close/>
                <a:moveTo>
                  <a:pt x="5865" y="12094"/>
                </a:moveTo>
                <a:lnTo>
                  <a:pt x="5986" y="12167"/>
                </a:lnTo>
                <a:lnTo>
                  <a:pt x="6108" y="12216"/>
                </a:lnTo>
                <a:lnTo>
                  <a:pt x="5962" y="12386"/>
                </a:lnTo>
                <a:lnTo>
                  <a:pt x="5670" y="12800"/>
                </a:lnTo>
                <a:lnTo>
                  <a:pt x="5402" y="13238"/>
                </a:lnTo>
                <a:lnTo>
                  <a:pt x="4867" y="14114"/>
                </a:lnTo>
                <a:lnTo>
                  <a:pt x="4526" y="14600"/>
                </a:lnTo>
                <a:lnTo>
                  <a:pt x="4356" y="14819"/>
                </a:lnTo>
                <a:lnTo>
                  <a:pt x="4161" y="15038"/>
                </a:lnTo>
                <a:lnTo>
                  <a:pt x="4015" y="15209"/>
                </a:lnTo>
                <a:lnTo>
                  <a:pt x="3845" y="15355"/>
                </a:lnTo>
                <a:lnTo>
                  <a:pt x="3675" y="15525"/>
                </a:lnTo>
                <a:lnTo>
                  <a:pt x="3529" y="15671"/>
                </a:lnTo>
                <a:lnTo>
                  <a:pt x="2847" y="15695"/>
                </a:lnTo>
                <a:lnTo>
                  <a:pt x="2847" y="15695"/>
                </a:lnTo>
                <a:lnTo>
                  <a:pt x="3018" y="15501"/>
                </a:lnTo>
                <a:lnTo>
                  <a:pt x="3796" y="14625"/>
                </a:lnTo>
                <a:lnTo>
                  <a:pt x="4575" y="13797"/>
                </a:lnTo>
                <a:lnTo>
                  <a:pt x="4940" y="13359"/>
                </a:lnTo>
                <a:lnTo>
                  <a:pt x="5281" y="12921"/>
                </a:lnTo>
                <a:lnTo>
                  <a:pt x="5865" y="12094"/>
                </a:lnTo>
                <a:close/>
                <a:moveTo>
                  <a:pt x="5281" y="11364"/>
                </a:moveTo>
                <a:lnTo>
                  <a:pt x="5378" y="11607"/>
                </a:lnTo>
                <a:lnTo>
                  <a:pt x="5451" y="11729"/>
                </a:lnTo>
                <a:lnTo>
                  <a:pt x="5548" y="11851"/>
                </a:lnTo>
                <a:lnTo>
                  <a:pt x="5232" y="12289"/>
                </a:lnTo>
                <a:lnTo>
                  <a:pt x="4867" y="12800"/>
                </a:lnTo>
                <a:lnTo>
                  <a:pt x="4478" y="13286"/>
                </a:lnTo>
                <a:lnTo>
                  <a:pt x="3650" y="14211"/>
                </a:lnTo>
                <a:lnTo>
                  <a:pt x="3334" y="14576"/>
                </a:lnTo>
                <a:lnTo>
                  <a:pt x="2993" y="14941"/>
                </a:lnTo>
                <a:lnTo>
                  <a:pt x="2750" y="15330"/>
                </a:lnTo>
                <a:lnTo>
                  <a:pt x="2507" y="15720"/>
                </a:lnTo>
                <a:lnTo>
                  <a:pt x="2166" y="15695"/>
                </a:lnTo>
                <a:lnTo>
                  <a:pt x="1825" y="15647"/>
                </a:lnTo>
                <a:lnTo>
                  <a:pt x="1947" y="15525"/>
                </a:lnTo>
                <a:lnTo>
                  <a:pt x="2044" y="15403"/>
                </a:lnTo>
                <a:lnTo>
                  <a:pt x="2239" y="15111"/>
                </a:lnTo>
                <a:lnTo>
                  <a:pt x="2604" y="14625"/>
                </a:lnTo>
                <a:lnTo>
                  <a:pt x="3018" y="14162"/>
                </a:lnTo>
                <a:lnTo>
                  <a:pt x="3748" y="13311"/>
                </a:lnTo>
                <a:lnTo>
                  <a:pt x="4113" y="12897"/>
                </a:lnTo>
                <a:lnTo>
                  <a:pt x="4478" y="12459"/>
                </a:lnTo>
                <a:lnTo>
                  <a:pt x="4867" y="11924"/>
                </a:lnTo>
                <a:lnTo>
                  <a:pt x="5281" y="11364"/>
                </a:lnTo>
                <a:close/>
                <a:moveTo>
                  <a:pt x="5500" y="1"/>
                </a:moveTo>
                <a:lnTo>
                  <a:pt x="5086" y="50"/>
                </a:lnTo>
                <a:lnTo>
                  <a:pt x="4916" y="98"/>
                </a:lnTo>
                <a:lnTo>
                  <a:pt x="4721" y="147"/>
                </a:lnTo>
                <a:lnTo>
                  <a:pt x="4551" y="220"/>
                </a:lnTo>
                <a:lnTo>
                  <a:pt x="4405" y="293"/>
                </a:lnTo>
                <a:lnTo>
                  <a:pt x="4259" y="415"/>
                </a:lnTo>
                <a:lnTo>
                  <a:pt x="4137" y="512"/>
                </a:lnTo>
                <a:lnTo>
                  <a:pt x="4040" y="658"/>
                </a:lnTo>
                <a:lnTo>
                  <a:pt x="3991" y="828"/>
                </a:lnTo>
                <a:lnTo>
                  <a:pt x="3942" y="1072"/>
                </a:lnTo>
                <a:lnTo>
                  <a:pt x="3942" y="1388"/>
                </a:lnTo>
                <a:lnTo>
                  <a:pt x="3967" y="1704"/>
                </a:lnTo>
                <a:lnTo>
                  <a:pt x="4064" y="2020"/>
                </a:lnTo>
                <a:lnTo>
                  <a:pt x="4210" y="2288"/>
                </a:lnTo>
                <a:lnTo>
                  <a:pt x="4283" y="2434"/>
                </a:lnTo>
                <a:lnTo>
                  <a:pt x="4380" y="2556"/>
                </a:lnTo>
                <a:lnTo>
                  <a:pt x="4502" y="2653"/>
                </a:lnTo>
                <a:lnTo>
                  <a:pt x="4599" y="2726"/>
                </a:lnTo>
                <a:lnTo>
                  <a:pt x="4745" y="2799"/>
                </a:lnTo>
                <a:lnTo>
                  <a:pt x="4867" y="2823"/>
                </a:lnTo>
                <a:lnTo>
                  <a:pt x="4891" y="3213"/>
                </a:lnTo>
                <a:lnTo>
                  <a:pt x="4891" y="3578"/>
                </a:lnTo>
                <a:lnTo>
                  <a:pt x="4843" y="4332"/>
                </a:lnTo>
                <a:lnTo>
                  <a:pt x="4843" y="4965"/>
                </a:lnTo>
                <a:lnTo>
                  <a:pt x="4843" y="5622"/>
                </a:lnTo>
                <a:lnTo>
                  <a:pt x="4843" y="5914"/>
                </a:lnTo>
                <a:lnTo>
                  <a:pt x="4818" y="6206"/>
                </a:lnTo>
                <a:lnTo>
                  <a:pt x="4794" y="6473"/>
                </a:lnTo>
                <a:lnTo>
                  <a:pt x="4818" y="6619"/>
                </a:lnTo>
                <a:lnTo>
                  <a:pt x="4843" y="6765"/>
                </a:lnTo>
                <a:lnTo>
                  <a:pt x="4697" y="6911"/>
                </a:lnTo>
                <a:lnTo>
                  <a:pt x="4551" y="7082"/>
                </a:lnTo>
                <a:lnTo>
                  <a:pt x="4332" y="7447"/>
                </a:lnTo>
                <a:lnTo>
                  <a:pt x="3723" y="8250"/>
                </a:lnTo>
                <a:lnTo>
                  <a:pt x="3115" y="9077"/>
                </a:lnTo>
                <a:lnTo>
                  <a:pt x="2434" y="10074"/>
                </a:lnTo>
                <a:lnTo>
                  <a:pt x="1728" y="11072"/>
                </a:lnTo>
                <a:lnTo>
                  <a:pt x="1047" y="12045"/>
                </a:lnTo>
                <a:lnTo>
                  <a:pt x="706" y="12483"/>
                </a:lnTo>
                <a:lnTo>
                  <a:pt x="560" y="12702"/>
                </a:lnTo>
                <a:lnTo>
                  <a:pt x="487" y="12824"/>
                </a:lnTo>
                <a:lnTo>
                  <a:pt x="463" y="12946"/>
                </a:lnTo>
                <a:lnTo>
                  <a:pt x="366" y="13043"/>
                </a:lnTo>
                <a:lnTo>
                  <a:pt x="293" y="13116"/>
                </a:lnTo>
                <a:lnTo>
                  <a:pt x="147" y="13335"/>
                </a:lnTo>
                <a:lnTo>
                  <a:pt x="74" y="13578"/>
                </a:lnTo>
                <a:lnTo>
                  <a:pt x="1" y="13773"/>
                </a:lnTo>
                <a:lnTo>
                  <a:pt x="1" y="13968"/>
                </a:lnTo>
                <a:lnTo>
                  <a:pt x="25" y="14138"/>
                </a:lnTo>
                <a:lnTo>
                  <a:pt x="49" y="14333"/>
                </a:lnTo>
                <a:lnTo>
                  <a:pt x="122" y="14503"/>
                </a:lnTo>
                <a:lnTo>
                  <a:pt x="268" y="14868"/>
                </a:lnTo>
                <a:lnTo>
                  <a:pt x="414" y="15184"/>
                </a:lnTo>
                <a:lnTo>
                  <a:pt x="512" y="15355"/>
                </a:lnTo>
                <a:lnTo>
                  <a:pt x="633" y="15501"/>
                </a:lnTo>
                <a:lnTo>
                  <a:pt x="755" y="15647"/>
                </a:lnTo>
                <a:lnTo>
                  <a:pt x="876" y="15744"/>
                </a:lnTo>
                <a:lnTo>
                  <a:pt x="998" y="15841"/>
                </a:lnTo>
                <a:lnTo>
                  <a:pt x="1144" y="15939"/>
                </a:lnTo>
                <a:lnTo>
                  <a:pt x="1290" y="15987"/>
                </a:lnTo>
                <a:lnTo>
                  <a:pt x="1460" y="16060"/>
                </a:lnTo>
                <a:lnTo>
                  <a:pt x="1777" y="16133"/>
                </a:lnTo>
                <a:lnTo>
                  <a:pt x="2117" y="16182"/>
                </a:lnTo>
                <a:lnTo>
                  <a:pt x="2482" y="16182"/>
                </a:lnTo>
                <a:lnTo>
                  <a:pt x="2847" y="16158"/>
                </a:lnTo>
                <a:lnTo>
                  <a:pt x="5208" y="16060"/>
                </a:lnTo>
                <a:lnTo>
                  <a:pt x="6400" y="16012"/>
                </a:lnTo>
                <a:lnTo>
                  <a:pt x="7568" y="15987"/>
                </a:lnTo>
                <a:lnTo>
                  <a:pt x="8711" y="15987"/>
                </a:lnTo>
                <a:lnTo>
                  <a:pt x="9879" y="16036"/>
                </a:lnTo>
                <a:lnTo>
                  <a:pt x="10828" y="16036"/>
                </a:lnTo>
                <a:lnTo>
                  <a:pt x="11339" y="16060"/>
                </a:lnTo>
                <a:lnTo>
                  <a:pt x="11826" y="16109"/>
                </a:lnTo>
                <a:lnTo>
                  <a:pt x="11850" y="16158"/>
                </a:lnTo>
                <a:lnTo>
                  <a:pt x="11899" y="16182"/>
                </a:lnTo>
                <a:lnTo>
                  <a:pt x="11972" y="16206"/>
                </a:lnTo>
                <a:lnTo>
                  <a:pt x="12045" y="16206"/>
                </a:lnTo>
                <a:lnTo>
                  <a:pt x="12459" y="16182"/>
                </a:lnTo>
                <a:lnTo>
                  <a:pt x="13067" y="16182"/>
                </a:lnTo>
                <a:lnTo>
                  <a:pt x="13262" y="16158"/>
                </a:lnTo>
                <a:lnTo>
                  <a:pt x="13456" y="16109"/>
                </a:lnTo>
                <a:lnTo>
                  <a:pt x="13651" y="16060"/>
                </a:lnTo>
                <a:lnTo>
                  <a:pt x="13773" y="15987"/>
                </a:lnTo>
                <a:lnTo>
                  <a:pt x="13870" y="15914"/>
                </a:lnTo>
                <a:lnTo>
                  <a:pt x="14065" y="15744"/>
                </a:lnTo>
                <a:lnTo>
                  <a:pt x="14211" y="15549"/>
                </a:lnTo>
                <a:lnTo>
                  <a:pt x="14357" y="15330"/>
                </a:lnTo>
                <a:lnTo>
                  <a:pt x="14527" y="14990"/>
                </a:lnTo>
                <a:lnTo>
                  <a:pt x="14697" y="14673"/>
                </a:lnTo>
                <a:lnTo>
                  <a:pt x="14770" y="14503"/>
                </a:lnTo>
                <a:lnTo>
                  <a:pt x="14795" y="14308"/>
                </a:lnTo>
                <a:lnTo>
                  <a:pt x="14843" y="14138"/>
                </a:lnTo>
                <a:lnTo>
                  <a:pt x="14843" y="13943"/>
                </a:lnTo>
                <a:lnTo>
                  <a:pt x="14819" y="13749"/>
                </a:lnTo>
                <a:lnTo>
                  <a:pt x="14770" y="13578"/>
                </a:lnTo>
                <a:lnTo>
                  <a:pt x="14697" y="13408"/>
                </a:lnTo>
                <a:lnTo>
                  <a:pt x="14624" y="13262"/>
                </a:lnTo>
                <a:lnTo>
                  <a:pt x="14405" y="12970"/>
                </a:lnTo>
                <a:lnTo>
                  <a:pt x="14162" y="12702"/>
                </a:lnTo>
                <a:lnTo>
                  <a:pt x="13773" y="12240"/>
                </a:lnTo>
                <a:lnTo>
                  <a:pt x="13408" y="11753"/>
                </a:lnTo>
                <a:lnTo>
                  <a:pt x="13408" y="11705"/>
                </a:lnTo>
                <a:lnTo>
                  <a:pt x="13359" y="11680"/>
                </a:lnTo>
                <a:lnTo>
                  <a:pt x="13018" y="11145"/>
                </a:lnTo>
                <a:lnTo>
                  <a:pt x="12702" y="10610"/>
                </a:lnTo>
                <a:lnTo>
                  <a:pt x="12410" y="10074"/>
                </a:lnTo>
                <a:lnTo>
                  <a:pt x="12094" y="9563"/>
                </a:lnTo>
                <a:lnTo>
                  <a:pt x="11534" y="8736"/>
                </a:lnTo>
                <a:lnTo>
                  <a:pt x="10974" y="7909"/>
                </a:lnTo>
                <a:lnTo>
                  <a:pt x="10755" y="7593"/>
                </a:lnTo>
                <a:lnTo>
                  <a:pt x="10536" y="7276"/>
                </a:lnTo>
                <a:lnTo>
                  <a:pt x="10415" y="7130"/>
                </a:lnTo>
                <a:lnTo>
                  <a:pt x="10293" y="6984"/>
                </a:lnTo>
                <a:lnTo>
                  <a:pt x="10147" y="6863"/>
                </a:lnTo>
                <a:lnTo>
                  <a:pt x="10001" y="6765"/>
                </a:lnTo>
                <a:lnTo>
                  <a:pt x="10074" y="6595"/>
                </a:lnTo>
                <a:lnTo>
                  <a:pt x="10123" y="6400"/>
                </a:lnTo>
                <a:lnTo>
                  <a:pt x="10147" y="6206"/>
                </a:lnTo>
                <a:lnTo>
                  <a:pt x="10171" y="5987"/>
                </a:lnTo>
                <a:lnTo>
                  <a:pt x="10171" y="5573"/>
                </a:lnTo>
                <a:lnTo>
                  <a:pt x="10147" y="5184"/>
                </a:lnTo>
                <a:lnTo>
                  <a:pt x="10147" y="4016"/>
                </a:lnTo>
                <a:lnTo>
                  <a:pt x="10147" y="3724"/>
                </a:lnTo>
                <a:lnTo>
                  <a:pt x="10123" y="3432"/>
                </a:lnTo>
                <a:lnTo>
                  <a:pt x="10074" y="3140"/>
                </a:lnTo>
                <a:lnTo>
                  <a:pt x="10025" y="2848"/>
                </a:lnTo>
                <a:lnTo>
                  <a:pt x="10317" y="2580"/>
                </a:lnTo>
                <a:lnTo>
                  <a:pt x="10609" y="2288"/>
                </a:lnTo>
                <a:lnTo>
                  <a:pt x="10755" y="2142"/>
                </a:lnTo>
                <a:lnTo>
                  <a:pt x="10877" y="1996"/>
                </a:lnTo>
                <a:lnTo>
                  <a:pt x="10974" y="1826"/>
                </a:lnTo>
                <a:lnTo>
                  <a:pt x="11072" y="1631"/>
                </a:lnTo>
                <a:lnTo>
                  <a:pt x="11096" y="1436"/>
                </a:lnTo>
                <a:lnTo>
                  <a:pt x="11096" y="1266"/>
                </a:lnTo>
                <a:lnTo>
                  <a:pt x="11047" y="1096"/>
                </a:lnTo>
                <a:lnTo>
                  <a:pt x="10974" y="950"/>
                </a:lnTo>
                <a:lnTo>
                  <a:pt x="10877" y="804"/>
                </a:lnTo>
                <a:lnTo>
                  <a:pt x="10755" y="682"/>
                </a:lnTo>
                <a:lnTo>
                  <a:pt x="10609" y="561"/>
                </a:lnTo>
                <a:lnTo>
                  <a:pt x="10463" y="463"/>
                </a:lnTo>
                <a:lnTo>
                  <a:pt x="10269" y="366"/>
                </a:lnTo>
                <a:lnTo>
                  <a:pt x="10074" y="293"/>
                </a:lnTo>
                <a:lnTo>
                  <a:pt x="9855" y="244"/>
                </a:lnTo>
                <a:lnTo>
                  <a:pt x="9636" y="196"/>
                </a:lnTo>
                <a:lnTo>
                  <a:pt x="9198" y="171"/>
                </a:lnTo>
                <a:lnTo>
                  <a:pt x="8784" y="147"/>
                </a:lnTo>
                <a:lnTo>
                  <a:pt x="7665" y="123"/>
                </a:lnTo>
                <a:lnTo>
                  <a:pt x="7106" y="98"/>
                </a:lnTo>
                <a:lnTo>
                  <a:pt x="6546" y="50"/>
                </a:lnTo>
                <a:lnTo>
                  <a:pt x="623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8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>
            <a:spLocks noGrp="1"/>
          </p:cNvSpPr>
          <p:nvPr>
            <p:ph type="ctrTitle"/>
          </p:nvPr>
        </p:nvSpPr>
        <p:spPr>
          <a:xfrm>
            <a:off x="685800" y="1964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7.</a:t>
            </a:r>
            <a:endParaRPr sz="6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Laporan</a:t>
            </a:r>
            <a:endParaRPr dirty="0"/>
          </a:p>
        </p:txBody>
      </p:sp>
      <p:sp>
        <p:nvSpPr>
          <p:cNvPr id="83" name="Google Shape;83;p14"/>
          <p:cNvSpPr/>
          <p:nvPr/>
        </p:nvSpPr>
        <p:spPr>
          <a:xfrm>
            <a:off x="3617075" y="256025"/>
            <a:ext cx="1824693" cy="1702276"/>
          </a:xfrm>
          <a:custGeom>
            <a:avLst/>
            <a:gdLst/>
            <a:ahLst/>
            <a:cxnLst/>
            <a:rect l="l" t="t" r="r" b="b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7953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4950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/>
              <a:t>Struktur</a:t>
            </a:r>
            <a:r>
              <a:rPr lang="en-US" sz="2000" dirty="0"/>
              <a:t> </a:t>
            </a:r>
            <a:r>
              <a:rPr lang="en-US" sz="2000" dirty="0" err="1"/>
              <a:t>Penulisan</a:t>
            </a:r>
            <a:r>
              <a:rPr lang="en-US" sz="2000" dirty="0"/>
              <a:t> </a:t>
            </a:r>
            <a:r>
              <a:rPr lang="en-US" sz="2000" dirty="0" err="1"/>
              <a:t>Laporan</a:t>
            </a:r>
            <a:r>
              <a:rPr lang="en-US" sz="2000" dirty="0"/>
              <a:t> (Yin:2013) </a:t>
            </a:r>
            <a:endParaRPr sz="2000" dirty="0"/>
          </a:p>
        </p:txBody>
      </p:sp>
      <p:sp>
        <p:nvSpPr>
          <p:cNvPr id="132" name="Google Shape;132;p19"/>
          <p:cNvSpPr txBox="1">
            <a:spLocks noGrp="1"/>
          </p:cNvSpPr>
          <p:nvPr>
            <p:ph type="body" idx="1"/>
          </p:nvPr>
        </p:nvSpPr>
        <p:spPr>
          <a:xfrm>
            <a:off x="368448" y="1571869"/>
            <a:ext cx="8407103" cy="12864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dirty="0"/>
              <a:t>ANALISIS LINIER,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b="1" dirty="0" err="1">
                <a:solidFill>
                  <a:srgbClr val="FFC000"/>
                </a:solidFill>
              </a:rPr>
              <a:t>bentuk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standar</a:t>
            </a:r>
            <a:r>
              <a:rPr lang="en-US" dirty="0"/>
              <a:t>,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 err="1">
                <a:solidFill>
                  <a:srgbClr val="FFC000"/>
                </a:solidFill>
              </a:rPr>
              <a:t>isu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, </a:t>
            </a:r>
            <a:r>
              <a:rPr lang="en-US" dirty="0" err="1"/>
              <a:t>dilanjutkan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 err="1">
                <a:solidFill>
                  <a:srgbClr val="FFC000"/>
                </a:solidFill>
              </a:rPr>
              <a:t>temuan</a:t>
            </a:r>
            <a:r>
              <a:rPr lang="en-US" dirty="0"/>
              <a:t> data yang </a:t>
            </a:r>
            <a:r>
              <a:rPr lang="en-US" dirty="0" err="1"/>
              <a:t>dikumpulkan</a:t>
            </a:r>
            <a:r>
              <a:rPr lang="en-US" dirty="0"/>
              <a:t> dan </a:t>
            </a:r>
            <a:r>
              <a:rPr lang="en-US" dirty="0" err="1"/>
              <a:t>dianalisis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 err="1">
                <a:solidFill>
                  <a:srgbClr val="FFC000"/>
                </a:solidFill>
              </a:rPr>
              <a:t>konklusi</a:t>
            </a:r>
            <a:r>
              <a:rPr lang="en-US" dirty="0"/>
              <a:t> dan </a:t>
            </a:r>
            <a:r>
              <a:rPr lang="en-US" dirty="0" err="1"/>
              <a:t>diakhiri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 err="1">
                <a:solidFill>
                  <a:srgbClr val="FFC000"/>
                </a:solidFill>
              </a:rPr>
              <a:t>implikasi</a:t>
            </a:r>
            <a:r>
              <a:rPr lang="en-US" dirty="0"/>
              <a:t>.</a:t>
            </a: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dirty="0"/>
              <a:t>KOMPARATIF,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dan </a:t>
            </a:r>
            <a:r>
              <a:rPr lang="en-US" b="1" dirty="0" err="1">
                <a:solidFill>
                  <a:srgbClr val="FFC000"/>
                </a:solidFill>
              </a:rPr>
              <a:t>membandingkan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eksplanasi</a:t>
            </a:r>
            <a:r>
              <a:rPr lang="en-US" dirty="0"/>
              <a:t> </a:t>
            </a:r>
            <a:r>
              <a:rPr lang="en-US" b="1" dirty="0" err="1">
                <a:solidFill>
                  <a:srgbClr val="FFC000"/>
                </a:solidFill>
              </a:rPr>
              <a:t>kasus</a:t>
            </a:r>
            <a:r>
              <a:rPr lang="en-US" b="1" dirty="0">
                <a:solidFill>
                  <a:srgbClr val="FFC000"/>
                </a:solidFill>
              </a:rPr>
              <a:t> yang </a:t>
            </a:r>
            <a:r>
              <a:rPr lang="en-US" b="1" dirty="0" err="1">
                <a:solidFill>
                  <a:srgbClr val="FFC000"/>
                </a:solidFill>
              </a:rPr>
              <a:t>sama</a:t>
            </a:r>
            <a:r>
              <a:rPr lang="en-US" dirty="0"/>
              <a:t>.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berkesesuaian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masing</a:t>
            </a:r>
            <a:r>
              <a:rPr lang="en-US" dirty="0"/>
              <a:t> </a:t>
            </a:r>
            <a:r>
              <a:rPr lang="en-US" dirty="0" err="1"/>
              <a:t>masing</a:t>
            </a:r>
            <a:r>
              <a:rPr lang="en-US" dirty="0"/>
              <a:t> model dan </a:t>
            </a:r>
            <a:r>
              <a:rPr lang="en-US" dirty="0" err="1"/>
              <a:t>mengilustrasikan</a:t>
            </a:r>
            <a:r>
              <a:rPr lang="en-US" dirty="0"/>
              <a:t> 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penjodohan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.</a:t>
            </a: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dirty="0"/>
              <a:t>KRONOLOGIS,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b="1" dirty="0" err="1">
                <a:solidFill>
                  <a:srgbClr val="FFC000"/>
                </a:solidFill>
              </a:rPr>
              <a:t>urutan</a:t>
            </a:r>
            <a:r>
              <a:rPr lang="en-US" dirty="0"/>
              <a:t> </a:t>
            </a:r>
            <a:r>
              <a:rPr lang="en-US" b="1" dirty="0" err="1">
                <a:solidFill>
                  <a:srgbClr val="FFC000"/>
                </a:solidFill>
              </a:rPr>
              <a:t>kronologis</a:t>
            </a:r>
            <a:r>
              <a:rPr lang="en-US" b="1" dirty="0">
                <a:solidFill>
                  <a:srgbClr val="FFC000"/>
                </a:solidFill>
              </a:rPr>
              <a:t>.</a:t>
            </a: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dirty="0"/>
              <a:t>PENGEMBANGAN TEORI,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b="1" dirty="0" err="1">
                <a:solidFill>
                  <a:srgbClr val="FFC000"/>
                </a:solidFill>
              </a:rPr>
              <a:t>urutan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logika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pengembangan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teori</a:t>
            </a:r>
            <a:r>
              <a:rPr lang="en-US" dirty="0"/>
              <a:t>, </a:t>
            </a:r>
            <a:r>
              <a:rPr lang="en-US" dirty="0" err="1"/>
              <a:t>bergantung</a:t>
            </a:r>
            <a:r>
              <a:rPr lang="en-US" dirty="0"/>
              <a:t> pada </a:t>
            </a:r>
            <a:r>
              <a:rPr lang="en-US" dirty="0" err="1"/>
              <a:t>topik</a:t>
            </a:r>
            <a:r>
              <a:rPr lang="en-US" dirty="0"/>
              <a:t> dan </a:t>
            </a:r>
            <a:r>
              <a:rPr lang="en-US" dirty="0" err="1"/>
              <a:t>teori</a:t>
            </a:r>
            <a:r>
              <a:rPr lang="en-US" dirty="0"/>
              <a:t> yang </a:t>
            </a:r>
            <a:r>
              <a:rPr lang="en-US" dirty="0" err="1"/>
              <a:t>spesifik</a:t>
            </a:r>
            <a:r>
              <a:rPr lang="en-US" dirty="0"/>
              <a:t>. </a:t>
            </a: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dirty="0"/>
              <a:t>KETEGANGAN (STUDI KASUS EKSPLANATIF),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 err="1">
                <a:solidFill>
                  <a:srgbClr val="FFC000"/>
                </a:solidFill>
              </a:rPr>
              <a:t>hasil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penelitian</a:t>
            </a:r>
            <a:r>
              <a:rPr lang="en-US" b="1" dirty="0">
                <a:solidFill>
                  <a:srgbClr val="FFC000"/>
                </a:solidFill>
              </a:rPr>
              <a:t> di </a:t>
            </a:r>
            <a:r>
              <a:rPr lang="en-US" b="1" dirty="0" err="1">
                <a:solidFill>
                  <a:srgbClr val="FFC000"/>
                </a:solidFill>
              </a:rPr>
              <a:t>awal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sisanya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b="1" dirty="0" err="1">
                <a:solidFill>
                  <a:srgbClr val="FFC000"/>
                </a:solidFill>
              </a:rPr>
              <a:t>temuan-temuan</a:t>
            </a:r>
            <a:r>
              <a:rPr lang="en-US" b="1" dirty="0">
                <a:solidFill>
                  <a:srgbClr val="FFC000"/>
                </a:solidFill>
              </a:rPr>
              <a:t>  yang </a:t>
            </a:r>
            <a:r>
              <a:rPr lang="en-US" b="1" dirty="0" err="1">
                <a:solidFill>
                  <a:srgbClr val="FFC000"/>
                </a:solidFill>
              </a:rPr>
              <a:t>penting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b="1" dirty="0" err="1">
                <a:solidFill>
                  <a:srgbClr val="FFC000"/>
                </a:solidFill>
              </a:rPr>
              <a:t>dijelaskan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secara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menyebar</a:t>
            </a:r>
            <a:r>
              <a:rPr lang="en-US" dirty="0"/>
              <a:t>.</a:t>
            </a: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dirty="0"/>
              <a:t>TAK BERATURAN (STUDI KASUS DESKRIPTIF),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ditekankan</a:t>
            </a:r>
            <a:endParaRPr lang="en-US" dirty="0"/>
          </a:p>
        </p:txBody>
      </p:sp>
      <p:sp>
        <p:nvSpPr>
          <p:cNvPr id="135" name="Google Shape;135;p19"/>
          <p:cNvSpPr/>
          <p:nvPr/>
        </p:nvSpPr>
        <p:spPr>
          <a:xfrm>
            <a:off x="4141750" y="281249"/>
            <a:ext cx="788694" cy="805193"/>
          </a:xfrm>
          <a:custGeom>
            <a:avLst/>
            <a:gdLst/>
            <a:ahLst/>
            <a:cxnLst/>
            <a:rect l="l" t="t" r="r" b="b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9"/>
          <p:cNvSpPr/>
          <p:nvPr/>
        </p:nvSpPr>
        <p:spPr>
          <a:xfrm>
            <a:off x="4344921" y="482552"/>
            <a:ext cx="382375" cy="402591"/>
          </a:xfrm>
          <a:custGeom>
            <a:avLst/>
            <a:gdLst/>
            <a:ahLst/>
            <a:cxnLst/>
            <a:rect l="l" t="t" r="r" b="b"/>
            <a:pathLst>
              <a:path w="17496" h="18421" extrusionOk="0">
                <a:moveTo>
                  <a:pt x="7421" y="1047"/>
                </a:moveTo>
                <a:lnTo>
                  <a:pt x="7373" y="1071"/>
                </a:lnTo>
                <a:lnTo>
                  <a:pt x="7348" y="1120"/>
                </a:lnTo>
                <a:lnTo>
                  <a:pt x="7324" y="1169"/>
                </a:lnTo>
                <a:lnTo>
                  <a:pt x="7348" y="1315"/>
                </a:lnTo>
                <a:lnTo>
                  <a:pt x="7348" y="1461"/>
                </a:lnTo>
                <a:lnTo>
                  <a:pt x="7324" y="1582"/>
                </a:lnTo>
                <a:lnTo>
                  <a:pt x="7300" y="1704"/>
                </a:lnTo>
                <a:lnTo>
                  <a:pt x="7178" y="1923"/>
                </a:lnTo>
                <a:lnTo>
                  <a:pt x="7008" y="2142"/>
                </a:lnTo>
                <a:lnTo>
                  <a:pt x="6862" y="2385"/>
                </a:lnTo>
                <a:lnTo>
                  <a:pt x="6813" y="2483"/>
                </a:lnTo>
                <a:lnTo>
                  <a:pt x="6765" y="2604"/>
                </a:lnTo>
                <a:lnTo>
                  <a:pt x="6740" y="2750"/>
                </a:lnTo>
                <a:lnTo>
                  <a:pt x="6740" y="2872"/>
                </a:lnTo>
                <a:lnTo>
                  <a:pt x="6740" y="3018"/>
                </a:lnTo>
                <a:lnTo>
                  <a:pt x="6789" y="3164"/>
                </a:lnTo>
                <a:lnTo>
                  <a:pt x="6862" y="3286"/>
                </a:lnTo>
                <a:lnTo>
                  <a:pt x="6959" y="3432"/>
                </a:lnTo>
                <a:lnTo>
                  <a:pt x="7154" y="3699"/>
                </a:lnTo>
                <a:lnTo>
                  <a:pt x="7251" y="3845"/>
                </a:lnTo>
                <a:lnTo>
                  <a:pt x="7275" y="3991"/>
                </a:lnTo>
                <a:lnTo>
                  <a:pt x="7275" y="4064"/>
                </a:lnTo>
                <a:lnTo>
                  <a:pt x="7275" y="4137"/>
                </a:lnTo>
                <a:lnTo>
                  <a:pt x="7251" y="4186"/>
                </a:lnTo>
                <a:lnTo>
                  <a:pt x="7178" y="4259"/>
                </a:lnTo>
                <a:lnTo>
                  <a:pt x="7154" y="4332"/>
                </a:lnTo>
                <a:lnTo>
                  <a:pt x="7129" y="4405"/>
                </a:lnTo>
                <a:lnTo>
                  <a:pt x="7129" y="4478"/>
                </a:lnTo>
                <a:lnTo>
                  <a:pt x="7178" y="4527"/>
                </a:lnTo>
                <a:lnTo>
                  <a:pt x="7251" y="4575"/>
                </a:lnTo>
                <a:lnTo>
                  <a:pt x="7324" y="4600"/>
                </a:lnTo>
                <a:lnTo>
                  <a:pt x="7397" y="4575"/>
                </a:lnTo>
                <a:lnTo>
                  <a:pt x="7470" y="4527"/>
                </a:lnTo>
                <a:lnTo>
                  <a:pt x="7567" y="4429"/>
                </a:lnTo>
                <a:lnTo>
                  <a:pt x="7616" y="4332"/>
                </a:lnTo>
                <a:lnTo>
                  <a:pt x="7665" y="4235"/>
                </a:lnTo>
                <a:lnTo>
                  <a:pt x="7689" y="4113"/>
                </a:lnTo>
                <a:lnTo>
                  <a:pt x="7689" y="4016"/>
                </a:lnTo>
                <a:lnTo>
                  <a:pt x="7665" y="3918"/>
                </a:lnTo>
                <a:lnTo>
                  <a:pt x="7592" y="3724"/>
                </a:lnTo>
                <a:lnTo>
                  <a:pt x="7470" y="3505"/>
                </a:lnTo>
                <a:lnTo>
                  <a:pt x="7324" y="3310"/>
                </a:lnTo>
                <a:lnTo>
                  <a:pt x="7202" y="3115"/>
                </a:lnTo>
                <a:lnTo>
                  <a:pt x="7105" y="2921"/>
                </a:lnTo>
                <a:lnTo>
                  <a:pt x="7081" y="2823"/>
                </a:lnTo>
                <a:lnTo>
                  <a:pt x="7105" y="2726"/>
                </a:lnTo>
                <a:lnTo>
                  <a:pt x="7154" y="2604"/>
                </a:lnTo>
                <a:lnTo>
                  <a:pt x="7202" y="2483"/>
                </a:lnTo>
                <a:lnTo>
                  <a:pt x="7373" y="2239"/>
                </a:lnTo>
                <a:lnTo>
                  <a:pt x="7543" y="1972"/>
                </a:lnTo>
                <a:lnTo>
                  <a:pt x="7689" y="1728"/>
                </a:lnTo>
                <a:lnTo>
                  <a:pt x="7738" y="1607"/>
                </a:lnTo>
                <a:lnTo>
                  <a:pt x="7762" y="1485"/>
                </a:lnTo>
                <a:lnTo>
                  <a:pt x="7762" y="1363"/>
                </a:lnTo>
                <a:lnTo>
                  <a:pt x="7713" y="1242"/>
                </a:lnTo>
                <a:lnTo>
                  <a:pt x="7616" y="1144"/>
                </a:lnTo>
                <a:lnTo>
                  <a:pt x="7494" y="1071"/>
                </a:lnTo>
                <a:lnTo>
                  <a:pt x="7421" y="1047"/>
                </a:lnTo>
                <a:close/>
                <a:moveTo>
                  <a:pt x="10293" y="1242"/>
                </a:moveTo>
                <a:lnTo>
                  <a:pt x="10268" y="1266"/>
                </a:lnTo>
                <a:lnTo>
                  <a:pt x="10244" y="1363"/>
                </a:lnTo>
                <a:lnTo>
                  <a:pt x="10220" y="1485"/>
                </a:lnTo>
                <a:lnTo>
                  <a:pt x="10195" y="1607"/>
                </a:lnTo>
                <a:lnTo>
                  <a:pt x="10171" y="1680"/>
                </a:lnTo>
                <a:lnTo>
                  <a:pt x="10098" y="1826"/>
                </a:lnTo>
                <a:lnTo>
                  <a:pt x="10001" y="1923"/>
                </a:lnTo>
                <a:lnTo>
                  <a:pt x="9782" y="2166"/>
                </a:lnTo>
                <a:lnTo>
                  <a:pt x="9684" y="2288"/>
                </a:lnTo>
                <a:lnTo>
                  <a:pt x="9611" y="2434"/>
                </a:lnTo>
                <a:lnTo>
                  <a:pt x="9587" y="2604"/>
                </a:lnTo>
                <a:lnTo>
                  <a:pt x="9587" y="2775"/>
                </a:lnTo>
                <a:lnTo>
                  <a:pt x="9636" y="2921"/>
                </a:lnTo>
                <a:lnTo>
                  <a:pt x="9709" y="3042"/>
                </a:lnTo>
                <a:lnTo>
                  <a:pt x="9879" y="3286"/>
                </a:lnTo>
                <a:lnTo>
                  <a:pt x="10001" y="3456"/>
                </a:lnTo>
                <a:lnTo>
                  <a:pt x="10074" y="3626"/>
                </a:lnTo>
                <a:lnTo>
                  <a:pt x="10098" y="3724"/>
                </a:lnTo>
                <a:lnTo>
                  <a:pt x="10098" y="3821"/>
                </a:lnTo>
                <a:lnTo>
                  <a:pt x="10074" y="3918"/>
                </a:lnTo>
                <a:lnTo>
                  <a:pt x="10025" y="4016"/>
                </a:lnTo>
                <a:lnTo>
                  <a:pt x="9952" y="4137"/>
                </a:lnTo>
                <a:lnTo>
                  <a:pt x="9855" y="4235"/>
                </a:lnTo>
                <a:lnTo>
                  <a:pt x="9782" y="4332"/>
                </a:lnTo>
                <a:lnTo>
                  <a:pt x="9709" y="4454"/>
                </a:lnTo>
                <a:lnTo>
                  <a:pt x="9684" y="4502"/>
                </a:lnTo>
                <a:lnTo>
                  <a:pt x="9684" y="4575"/>
                </a:lnTo>
                <a:lnTo>
                  <a:pt x="9733" y="4673"/>
                </a:lnTo>
                <a:lnTo>
                  <a:pt x="9757" y="4721"/>
                </a:lnTo>
                <a:lnTo>
                  <a:pt x="9806" y="4746"/>
                </a:lnTo>
                <a:lnTo>
                  <a:pt x="9855" y="4770"/>
                </a:lnTo>
                <a:lnTo>
                  <a:pt x="9928" y="4746"/>
                </a:lnTo>
                <a:lnTo>
                  <a:pt x="10122" y="4648"/>
                </a:lnTo>
                <a:lnTo>
                  <a:pt x="10268" y="4502"/>
                </a:lnTo>
                <a:lnTo>
                  <a:pt x="10414" y="4332"/>
                </a:lnTo>
                <a:lnTo>
                  <a:pt x="10487" y="4137"/>
                </a:lnTo>
                <a:lnTo>
                  <a:pt x="10536" y="3943"/>
                </a:lnTo>
                <a:lnTo>
                  <a:pt x="10536" y="3724"/>
                </a:lnTo>
                <a:lnTo>
                  <a:pt x="10487" y="3505"/>
                </a:lnTo>
                <a:lnTo>
                  <a:pt x="10414" y="3310"/>
                </a:lnTo>
                <a:lnTo>
                  <a:pt x="10293" y="3140"/>
                </a:lnTo>
                <a:lnTo>
                  <a:pt x="10171" y="2994"/>
                </a:lnTo>
                <a:lnTo>
                  <a:pt x="10074" y="2872"/>
                </a:lnTo>
                <a:lnTo>
                  <a:pt x="10025" y="2775"/>
                </a:lnTo>
                <a:lnTo>
                  <a:pt x="10001" y="2653"/>
                </a:lnTo>
                <a:lnTo>
                  <a:pt x="10025" y="2556"/>
                </a:lnTo>
                <a:lnTo>
                  <a:pt x="10074" y="2434"/>
                </a:lnTo>
                <a:lnTo>
                  <a:pt x="10122" y="2337"/>
                </a:lnTo>
                <a:lnTo>
                  <a:pt x="10293" y="2118"/>
                </a:lnTo>
                <a:lnTo>
                  <a:pt x="10414" y="1947"/>
                </a:lnTo>
                <a:lnTo>
                  <a:pt x="10512" y="1753"/>
                </a:lnTo>
                <a:lnTo>
                  <a:pt x="10512" y="1655"/>
                </a:lnTo>
                <a:lnTo>
                  <a:pt x="10536" y="1558"/>
                </a:lnTo>
                <a:lnTo>
                  <a:pt x="10512" y="1461"/>
                </a:lnTo>
                <a:lnTo>
                  <a:pt x="10487" y="1363"/>
                </a:lnTo>
                <a:lnTo>
                  <a:pt x="10463" y="1290"/>
                </a:lnTo>
                <a:lnTo>
                  <a:pt x="10390" y="1266"/>
                </a:lnTo>
                <a:lnTo>
                  <a:pt x="10317" y="1242"/>
                </a:lnTo>
                <a:close/>
                <a:moveTo>
                  <a:pt x="8322" y="1"/>
                </a:moveTo>
                <a:lnTo>
                  <a:pt x="8273" y="49"/>
                </a:lnTo>
                <a:lnTo>
                  <a:pt x="8249" y="98"/>
                </a:lnTo>
                <a:lnTo>
                  <a:pt x="8273" y="171"/>
                </a:lnTo>
                <a:lnTo>
                  <a:pt x="8492" y="512"/>
                </a:lnTo>
                <a:lnTo>
                  <a:pt x="8614" y="682"/>
                </a:lnTo>
                <a:lnTo>
                  <a:pt x="8687" y="877"/>
                </a:lnTo>
                <a:lnTo>
                  <a:pt x="8711" y="1023"/>
                </a:lnTo>
                <a:lnTo>
                  <a:pt x="8735" y="1144"/>
                </a:lnTo>
                <a:lnTo>
                  <a:pt x="8711" y="1266"/>
                </a:lnTo>
                <a:lnTo>
                  <a:pt x="8687" y="1388"/>
                </a:lnTo>
                <a:lnTo>
                  <a:pt x="8614" y="1631"/>
                </a:lnTo>
                <a:lnTo>
                  <a:pt x="8492" y="1850"/>
                </a:lnTo>
                <a:lnTo>
                  <a:pt x="8322" y="2166"/>
                </a:lnTo>
                <a:lnTo>
                  <a:pt x="8249" y="2312"/>
                </a:lnTo>
                <a:lnTo>
                  <a:pt x="8200" y="2458"/>
                </a:lnTo>
                <a:lnTo>
                  <a:pt x="8200" y="2604"/>
                </a:lnTo>
                <a:lnTo>
                  <a:pt x="8200" y="2775"/>
                </a:lnTo>
                <a:lnTo>
                  <a:pt x="8249" y="2921"/>
                </a:lnTo>
                <a:lnTo>
                  <a:pt x="8322" y="3091"/>
                </a:lnTo>
                <a:lnTo>
                  <a:pt x="8419" y="3213"/>
                </a:lnTo>
                <a:lnTo>
                  <a:pt x="8516" y="3334"/>
                </a:lnTo>
                <a:lnTo>
                  <a:pt x="8589" y="3432"/>
                </a:lnTo>
                <a:lnTo>
                  <a:pt x="8638" y="3529"/>
                </a:lnTo>
                <a:lnTo>
                  <a:pt x="8662" y="3651"/>
                </a:lnTo>
                <a:lnTo>
                  <a:pt x="8662" y="3748"/>
                </a:lnTo>
                <a:lnTo>
                  <a:pt x="8638" y="3845"/>
                </a:lnTo>
                <a:lnTo>
                  <a:pt x="8614" y="3967"/>
                </a:lnTo>
                <a:lnTo>
                  <a:pt x="8516" y="4162"/>
                </a:lnTo>
                <a:lnTo>
                  <a:pt x="8297" y="4551"/>
                </a:lnTo>
                <a:lnTo>
                  <a:pt x="8200" y="4746"/>
                </a:lnTo>
                <a:lnTo>
                  <a:pt x="8103" y="4940"/>
                </a:lnTo>
                <a:lnTo>
                  <a:pt x="8054" y="5062"/>
                </a:lnTo>
                <a:lnTo>
                  <a:pt x="8054" y="5208"/>
                </a:lnTo>
                <a:lnTo>
                  <a:pt x="8054" y="5354"/>
                </a:lnTo>
                <a:lnTo>
                  <a:pt x="8078" y="5476"/>
                </a:lnTo>
                <a:lnTo>
                  <a:pt x="8127" y="5622"/>
                </a:lnTo>
                <a:lnTo>
                  <a:pt x="8224" y="5719"/>
                </a:lnTo>
                <a:lnTo>
                  <a:pt x="8297" y="5816"/>
                </a:lnTo>
                <a:lnTo>
                  <a:pt x="8419" y="5889"/>
                </a:lnTo>
                <a:lnTo>
                  <a:pt x="8492" y="5914"/>
                </a:lnTo>
                <a:lnTo>
                  <a:pt x="8565" y="5914"/>
                </a:lnTo>
                <a:lnTo>
                  <a:pt x="8614" y="5889"/>
                </a:lnTo>
                <a:lnTo>
                  <a:pt x="8662" y="5841"/>
                </a:lnTo>
                <a:lnTo>
                  <a:pt x="8711" y="5792"/>
                </a:lnTo>
                <a:lnTo>
                  <a:pt x="8711" y="5719"/>
                </a:lnTo>
                <a:lnTo>
                  <a:pt x="8687" y="5670"/>
                </a:lnTo>
                <a:lnTo>
                  <a:pt x="8662" y="5597"/>
                </a:lnTo>
                <a:lnTo>
                  <a:pt x="8589" y="5476"/>
                </a:lnTo>
                <a:lnTo>
                  <a:pt x="8541" y="5378"/>
                </a:lnTo>
                <a:lnTo>
                  <a:pt x="8516" y="5257"/>
                </a:lnTo>
                <a:lnTo>
                  <a:pt x="8516" y="5159"/>
                </a:lnTo>
                <a:lnTo>
                  <a:pt x="8541" y="5038"/>
                </a:lnTo>
                <a:lnTo>
                  <a:pt x="8565" y="4940"/>
                </a:lnTo>
                <a:lnTo>
                  <a:pt x="8687" y="4721"/>
                </a:lnTo>
                <a:lnTo>
                  <a:pt x="8954" y="4283"/>
                </a:lnTo>
                <a:lnTo>
                  <a:pt x="9076" y="4040"/>
                </a:lnTo>
                <a:lnTo>
                  <a:pt x="9100" y="3943"/>
                </a:lnTo>
                <a:lnTo>
                  <a:pt x="9125" y="3821"/>
                </a:lnTo>
                <a:lnTo>
                  <a:pt x="9125" y="3626"/>
                </a:lnTo>
                <a:lnTo>
                  <a:pt x="9076" y="3480"/>
                </a:lnTo>
                <a:lnTo>
                  <a:pt x="9027" y="3310"/>
                </a:lnTo>
                <a:lnTo>
                  <a:pt x="8930" y="3164"/>
                </a:lnTo>
                <a:lnTo>
                  <a:pt x="8784" y="2921"/>
                </a:lnTo>
                <a:lnTo>
                  <a:pt x="8711" y="2823"/>
                </a:lnTo>
                <a:lnTo>
                  <a:pt x="8662" y="2726"/>
                </a:lnTo>
                <a:lnTo>
                  <a:pt x="8662" y="2604"/>
                </a:lnTo>
                <a:lnTo>
                  <a:pt x="8662" y="2507"/>
                </a:lnTo>
                <a:lnTo>
                  <a:pt x="8711" y="2361"/>
                </a:lnTo>
                <a:lnTo>
                  <a:pt x="8784" y="2215"/>
                </a:lnTo>
                <a:lnTo>
                  <a:pt x="8954" y="1899"/>
                </a:lnTo>
                <a:lnTo>
                  <a:pt x="9076" y="1582"/>
                </a:lnTo>
                <a:lnTo>
                  <a:pt x="9125" y="1436"/>
                </a:lnTo>
                <a:lnTo>
                  <a:pt x="9149" y="1266"/>
                </a:lnTo>
                <a:lnTo>
                  <a:pt x="9149" y="1096"/>
                </a:lnTo>
                <a:lnTo>
                  <a:pt x="9125" y="901"/>
                </a:lnTo>
                <a:lnTo>
                  <a:pt x="9100" y="755"/>
                </a:lnTo>
                <a:lnTo>
                  <a:pt x="9052" y="609"/>
                </a:lnTo>
                <a:lnTo>
                  <a:pt x="8979" y="463"/>
                </a:lnTo>
                <a:lnTo>
                  <a:pt x="8881" y="341"/>
                </a:lnTo>
                <a:lnTo>
                  <a:pt x="8784" y="220"/>
                </a:lnTo>
                <a:lnTo>
                  <a:pt x="8662" y="122"/>
                </a:lnTo>
                <a:lnTo>
                  <a:pt x="8541" y="49"/>
                </a:lnTo>
                <a:lnTo>
                  <a:pt x="8395" y="1"/>
                </a:lnTo>
                <a:close/>
                <a:moveTo>
                  <a:pt x="6497" y="7982"/>
                </a:moveTo>
                <a:lnTo>
                  <a:pt x="6424" y="8079"/>
                </a:lnTo>
                <a:lnTo>
                  <a:pt x="6229" y="8055"/>
                </a:lnTo>
                <a:lnTo>
                  <a:pt x="5791" y="8030"/>
                </a:lnTo>
                <a:lnTo>
                  <a:pt x="6156" y="8006"/>
                </a:lnTo>
                <a:lnTo>
                  <a:pt x="6497" y="7982"/>
                </a:lnTo>
                <a:close/>
                <a:moveTo>
                  <a:pt x="10512" y="6911"/>
                </a:moveTo>
                <a:lnTo>
                  <a:pt x="11242" y="6960"/>
                </a:lnTo>
                <a:lnTo>
                  <a:pt x="11972" y="7009"/>
                </a:lnTo>
                <a:lnTo>
                  <a:pt x="12677" y="7106"/>
                </a:lnTo>
                <a:lnTo>
                  <a:pt x="13407" y="7228"/>
                </a:lnTo>
                <a:lnTo>
                  <a:pt x="14089" y="7374"/>
                </a:lnTo>
                <a:lnTo>
                  <a:pt x="14186" y="7422"/>
                </a:lnTo>
                <a:lnTo>
                  <a:pt x="14259" y="7471"/>
                </a:lnTo>
                <a:lnTo>
                  <a:pt x="14283" y="7520"/>
                </a:lnTo>
                <a:lnTo>
                  <a:pt x="14283" y="7593"/>
                </a:lnTo>
                <a:lnTo>
                  <a:pt x="14259" y="7666"/>
                </a:lnTo>
                <a:lnTo>
                  <a:pt x="14210" y="7714"/>
                </a:lnTo>
                <a:lnTo>
                  <a:pt x="14162" y="7787"/>
                </a:lnTo>
                <a:lnTo>
                  <a:pt x="14089" y="7836"/>
                </a:lnTo>
                <a:lnTo>
                  <a:pt x="13894" y="7909"/>
                </a:lnTo>
                <a:lnTo>
                  <a:pt x="13699" y="7958"/>
                </a:lnTo>
                <a:lnTo>
                  <a:pt x="13310" y="8030"/>
                </a:lnTo>
                <a:lnTo>
                  <a:pt x="12775" y="8079"/>
                </a:lnTo>
                <a:lnTo>
                  <a:pt x="12750" y="8006"/>
                </a:lnTo>
                <a:lnTo>
                  <a:pt x="12677" y="7982"/>
                </a:lnTo>
                <a:lnTo>
                  <a:pt x="12215" y="7860"/>
                </a:lnTo>
                <a:lnTo>
                  <a:pt x="11753" y="7787"/>
                </a:lnTo>
                <a:lnTo>
                  <a:pt x="11290" y="7714"/>
                </a:lnTo>
                <a:lnTo>
                  <a:pt x="10804" y="7666"/>
                </a:lnTo>
                <a:lnTo>
                  <a:pt x="9855" y="7617"/>
                </a:lnTo>
                <a:lnTo>
                  <a:pt x="8906" y="7593"/>
                </a:lnTo>
                <a:lnTo>
                  <a:pt x="7884" y="7593"/>
                </a:lnTo>
                <a:lnTo>
                  <a:pt x="6862" y="7641"/>
                </a:lnTo>
                <a:lnTo>
                  <a:pt x="6424" y="7666"/>
                </a:lnTo>
                <a:lnTo>
                  <a:pt x="5986" y="7714"/>
                </a:lnTo>
                <a:lnTo>
                  <a:pt x="5767" y="7739"/>
                </a:lnTo>
                <a:lnTo>
                  <a:pt x="5548" y="7787"/>
                </a:lnTo>
                <a:lnTo>
                  <a:pt x="5353" y="7860"/>
                </a:lnTo>
                <a:lnTo>
                  <a:pt x="5159" y="7933"/>
                </a:lnTo>
                <a:lnTo>
                  <a:pt x="5159" y="7958"/>
                </a:lnTo>
                <a:lnTo>
                  <a:pt x="5159" y="7982"/>
                </a:lnTo>
                <a:lnTo>
                  <a:pt x="5207" y="8006"/>
                </a:lnTo>
                <a:lnTo>
                  <a:pt x="5207" y="8006"/>
                </a:lnTo>
                <a:lnTo>
                  <a:pt x="4696" y="7958"/>
                </a:lnTo>
                <a:lnTo>
                  <a:pt x="4331" y="7933"/>
                </a:lnTo>
                <a:lnTo>
                  <a:pt x="3869" y="7909"/>
                </a:lnTo>
                <a:lnTo>
                  <a:pt x="3626" y="7860"/>
                </a:lnTo>
                <a:lnTo>
                  <a:pt x="3431" y="7787"/>
                </a:lnTo>
                <a:lnTo>
                  <a:pt x="3334" y="7739"/>
                </a:lnTo>
                <a:lnTo>
                  <a:pt x="3261" y="7666"/>
                </a:lnTo>
                <a:lnTo>
                  <a:pt x="3212" y="7617"/>
                </a:lnTo>
                <a:lnTo>
                  <a:pt x="3163" y="7520"/>
                </a:lnTo>
                <a:lnTo>
                  <a:pt x="3261" y="7471"/>
                </a:lnTo>
                <a:lnTo>
                  <a:pt x="3358" y="7398"/>
                </a:lnTo>
                <a:lnTo>
                  <a:pt x="3577" y="7325"/>
                </a:lnTo>
                <a:lnTo>
                  <a:pt x="3820" y="7301"/>
                </a:lnTo>
                <a:lnTo>
                  <a:pt x="4064" y="7276"/>
                </a:lnTo>
                <a:lnTo>
                  <a:pt x="5548" y="7130"/>
                </a:lnTo>
                <a:lnTo>
                  <a:pt x="6935" y="7009"/>
                </a:lnTo>
                <a:lnTo>
                  <a:pt x="8322" y="6936"/>
                </a:lnTo>
                <a:lnTo>
                  <a:pt x="9052" y="6911"/>
                </a:lnTo>
                <a:close/>
                <a:moveTo>
                  <a:pt x="7032" y="7933"/>
                </a:moveTo>
                <a:lnTo>
                  <a:pt x="6935" y="8079"/>
                </a:lnTo>
                <a:lnTo>
                  <a:pt x="6935" y="8103"/>
                </a:lnTo>
                <a:lnTo>
                  <a:pt x="6765" y="8079"/>
                </a:lnTo>
                <a:lnTo>
                  <a:pt x="6789" y="8030"/>
                </a:lnTo>
                <a:lnTo>
                  <a:pt x="6862" y="7958"/>
                </a:lnTo>
                <a:lnTo>
                  <a:pt x="6862" y="7933"/>
                </a:lnTo>
                <a:close/>
                <a:moveTo>
                  <a:pt x="7519" y="7909"/>
                </a:moveTo>
                <a:lnTo>
                  <a:pt x="7470" y="8006"/>
                </a:lnTo>
                <a:lnTo>
                  <a:pt x="7421" y="8103"/>
                </a:lnTo>
                <a:lnTo>
                  <a:pt x="7275" y="8103"/>
                </a:lnTo>
                <a:lnTo>
                  <a:pt x="7348" y="8006"/>
                </a:lnTo>
                <a:lnTo>
                  <a:pt x="7421" y="7909"/>
                </a:lnTo>
                <a:close/>
                <a:moveTo>
                  <a:pt x="8054" y="7909"/>
                </a:moveTo>
                <a:lnTo>
                  <a:pt x="7981" y="8006"/>
                </a:lnTo>
                <a:lnTo>
                  <a:pt x="7908" y="8103"/>
                </a:lnTo>
                <a:lnTo>
                  <a:pt x="7908" y="8128"/>
                </a:lnTo>
                <a:lnTo>
                  <a:pt x="7665" y="8128"/>
                </a:lnTo>
                <a:lnTo>
                  <a:pt x="7689" y="8030"/>
                </a:lnTo>
                <a:lnTo>
                  <a:pt x="7786" y="7909"/>
                </a:lnTo>
                <a:close/>
                <a:moveTo>
                  <a:pt x="8468" y="7909"/>
                </a:moveTo>
                <a:lnTo>
                  <a:pt x="8395" y="8006"/>
                </a:lnTo>
                <a:lnTo>
                  <a:pt x="8322" y="8128"/>
                </a:lnTo>
                <a:lnTo>
                  <a:pt x="8224" y="8128"/>
                </a:lnTo>
                <a:lnTo>
                  <a:pt x="8322" y="7909"/>
                </a:lnTo>
                <a:close/>
                <a:moveTo>
                  <a:pt x="8784" y="7909"/>
                </a:moveTo>
                <a:lnTo>
                  <a:pt x="8662" y="8128"/>
                </a:lnTo>
                <a:lnTo>
                  <a:pt x="8541" y="8128"/>
                </a:lnTo>
                <a:lnTo>
                  <a:pt x="8589" y="7909"/>
                </a:lnTo>
                <a:close/>
                <a:moveTo>
                  <a:pt x="10171" y="7958"/>
                </a:moveTo>
                <a:lnTo>
                  <a:pt x="10122" y="8006"/>
                </a:lnTo>
                <a:lnTo>
                  <a:pt x="10001" y="8128"/>
                </a:lnTo>
                <a:lnTo>
                  <a:pt x="9976" y="8128"/>
                </a:lnTo>
                <a:lnTo>
                  <a:pt x="10049" y="7958"/>
                </a:lnTo>
                <a:close/>
                <a:moveTo>
                  <a:pt x="10414" y="7982"/>
                </a:moveTo>
                <a:lnTo>
                  <a:pt x="10585" y="8006"/>
                </a:lnTo>
                <a:lnTo>
                  <a:pt x="10585" y="8055"/>
                </a:lnTo>
                <a:lnTo>
                  <a:pt x="10560" y="8128"/>
                </a:lnTo>
                <a:lnTo>
                  <a:pt x="10341" y="8128"/>
                </a:lnTo>
                <a:lnTo>
                  <a:pt x="10414" y="7982"/>
                </a:lnTo>
                <a:close/>
                <a:moveTo>
                  <a:pt x="10779" y="8006"/>
                </a:moveTo>
                <a:lnTo>
                  <a:pt x="11485" y="8103"/>
                </a:lnTo>
                <a:lnTo>
                  <a:pt x="10804" y="8128"/>
                </a:lnTo>
                <a:lnTo>
                  <a:pt x="10779" y="8055"/>
                </a:lnTo>
                <a:lnTo>
                  <a:pt x="10779" y="8006"/>
                </a:lnTo>
                <a:close/>
                <a:moveTo>
                  <a:pt x="9319" y="7909"/>
                </a:moveTo>
                <a:lnTo>
                  <a:pt x="9222" y="8030"/>
                </a:lnTo>
                <a:lnTo>
                  <a:pt x="9125" y="8152"/>
                </a:lnTo>
                <a:lnTo>
                  <a:pt x="8979" y="8152"/>
                </a:lnTo>
                <a:lnTo>
                  <a:pt x="9027" y="7909"/>
                </a:lnTo>
                <a:close/>
                <a:moveTo>
                  <a:pt x="9417" y="7909"/>
                </a:moveTo>
                <a:lnTo>
                  <a:pt x="9952" y="7958"/>
                </a:lnTo>
                <a:lnTo>
                  <a:pt x="9855" y="8103"/>
                </a:lnTo>
                <a:lnTo>
                  <a:pt x="9855" y="8128"/>
                </a:lnTo>
                <a:lnTo>
                  <a:pt x="9611" y="8128"/>
                </a:lnTo>
                <a:lnTo>
                  <a:pt x="9660" y="8030"/>
                </a:lnTo>
                <a:lnTo>
                  <a:pt x="9660" y="7982"/>
                </a:lnTo>
                <a:lnTo>
                  <a:pt x="9636" y="7958"/>
                </a:lnTo>
                <a:lnTo>
                  <a:pt x="9611" y="7933"/>
                </a:lnTo>
                <a:lnTo>
                  <a:pt x="9563" y="7958"/>
                </a:lnTo>
                <a:lnTo>
                  <a:pt x="9441" y="8103"/>
                </a:lnTo>
                <a:lnTo>
                  <a:pt x="9417" y="8152"/>
                </a:lnTo>
                <a:lnTo>
                  <a:pt x="9344" y="8152"/>
                </a:lnTo>
                <a:lnTo>
                  <a:pt x="9417" y="7933"/>
                </a:lnTo>
                <a:lnTo>
                  <a:pt x="9417" y="7909"/>
                </a:lnTo>
                <a:close/>
                <a:moveTo>
                  <a:pt x="1874" y="8955"/>
                </a:moveTo>
                <a:lnTo>
                  <a:pt x="2117" y="9004"/>
                </a:lnTo>
                <a:lnTo>
                  <a:pt x="2360" y="9052"/>
                </a:lnTo>
                <a:lnTo>
                  <a:pt x="2604" y="9052"/>
                </a:lnTo>
                <a:lnTo>
                  <a:pt x="2823" y="10342"/>
                </a:lnTo>
                <a:lnTo>
                  <a:pt x="3115" y="11607"/>
                </a:lnTo>
                <a:lnTo>
                  <a:pt x="3309" y="12362"/>
                </a:lnTo>
                <a:lnTo>
                  <a:pt x="3309" y="12362"/>
                </a:lnTo>
                <a:lnTo>
                  <a:pt x="3163" y="12167"/>
                </a:lnTo>
                <a:lnTo>
                  <a:pt x="2993" y="11997"/>
                </a:lnTo>
                <a:lnTo>
                  <a:pt x="2823" y="11826"/>
                </a:lnTo>
                <a:lnTo>
                  <a:pt x="2628" y="11656"/>
                </a:lnTo>
                <a:lnTo>
                  <a:pt x="2385" y="11486"/>
                </a:lnTo>
                <a:lnTo>
                  <a:pt x="2117" y="11315"/>
                </a:lnTo>
                <a:lnTo>
                  <a:pt x="1825" y="11145"/>
                </a:lnTo>
                <a:lnTo>
                  <a:pt x="1557" y="10950"/>
                </a:lnTo>
                <a:lnTo>
                  <a:pt x="1338" y="10731"/>
                </a:lnTo>
                <a:lnTo>
                  <a:pt x="1217" y="10610"/>
                </a:lnTo>
                <a:lnTo>
                  <a:pt x="1144" y="10464"/>
                </a:lnTo>
                <a:lnTo>
                  <a:pt x="1071" y="10342"/>
                </a:lnTo>
                <a:lnTo>
                  <a:pt x="998" y="10196"/>
                </a:lnTo>
                <a:lnTo>
                  <a:pt x="973" y="10050"/>
                </a:lnTo>
                <a:lnTo>
                  <a:pt x="949" y="9880"/>
                </a:lnTo>
                <a:lnTo>
                  <a:pt x="949" y="9734"/>
                </a:lnTo>
                <a:lnTo>
                  <a:pt x="998" y="9563"/>
                </a:lnTo>
                <a:lnTo>
                  <a:pt x="1046" y="9442"/>
                </a:lnTo>
                <a:lnTo>
                  <a:pt x="1119" y="9320"/>
                </a:lnTo>
                <a:lnTo>
                  <a:pt x="1241" y="9198"/>
                </a:lnTo>
                <a:lnTo>
                  <a:pt x="1338" y="9101"/>
                </a:lnTo>
                <a:lnTo>
                  <a:pt x="1484" y="9028"/>
                </a:lnTo>
                <a:lnTo>
                  <a:pt x="1630" y="8979"/>
                </a:lnTo>
                <a:lnTo>
                  <a:pt x="1752" y="8955"/>
                </a:lnTo>
                <a:close/>
                <a:moveTo>
                  <a:pt x="14137" y="15525"/>
                </a:moveTo>
                <a:lnTo>
                  <a:pt x="14405" y="15598"/>
                </a:lnTo>
                <a:lnTo>
                  <a:pt x="14405" y="15720"/>
                </a:lnTo>
                <a:lnTo>
                  <a:pt x="14405" y="15841"/>
                </a:lnTo>
                <a:lnTo>
                  <a:pt x="14381" y="15939"/>
                </a:lnTo>
                <a:lnTo>
                  <a:pt x="14356" y="16012"/>
                </a:lnTo>
                <a:lnTo>
                  <a:pt x="14283" y="16060"/>
                </a:lnTo>
                <a:lnTo>
                  <a:pt x="14235" y="16085"/>
                </a:lnTo>
                <a:lnTo>
                  <a:pt x="14137" y="16109"/>
                </a:lnTo>
                <a:lnTo>
                  <a:pt x="14040" y="16109"/>
                </a:lnTo>
                <a:lnTo>
                  <a:pt x="13529" y="16133"/>
                </a:lnTo>
                <a:lnTo>
                  <a:pt x="13018" y="16133"/>
                </a:lnTo>
                <a:lnTo>
                  <a:pt x="13213" y="15866"/>
                </a:lnTo>
                <a:lnTo>
                  <a:pt x="13383" y="15549"/>
                </a:lnTo>
                <a:lnTo>
                  <a:pt x="13797" y="15549"/>
                </a:lnTo>
                <a:lnTo>
                  <a:pt x="14137" y="15525"/>
                </a:lnTo>
                <a:close/>
                <a:moveTo>
                  <a:pt x="4623" y="15379"/>
                </a:moveTo>
                <a:lnTo>
                  <a:pt x="4891" y="15768"/>
                </a:lnTo>
                <a:lnTo>
                  <a:pt x="5183" y="16157"/>
                </a:lnTo>
                <a:lnTo>
                  <a:pt x="5183" y="16157"/>
                </a:lnTo>
                <a:lnTo>
                  <a:pt x="3796" y="16085"/>
                </a:lnTo>
                <a:lnTo>
                  <a:pt x="3674" y="16109"/>
                </a:lnTo>
                <a:lnTo>
                  <a:pt x="3577" y="16060"/>
                </a:lnTo>
                <a:lnTo>
                  <a:pt x="3504" y="15987"/>
                </a:lnTo>
                <a:lnTo>
                  <a:pt x="3455" y="15841"/>
                </a:lnTo>
                <a:lnTo>
                  <a:pt x="3772" y="15695"/>
                </a:lnTo>
                <a:lnTo>
                  <a:pt x="4185" y="15525"/>
                </a:lnTo>
                <a:lnTo>
                  <a:pt x="4623" y="15379"/>
                </a:lnTo>
                <a:close/>
                <a:moveTo>
                  <a:pt x="3017" y="7982"/>
                </a:moveTo>
                <a:lnTo>
                  <a:pt x="3163" y="8079"/>
                </a:lnTo>
                <a:lnTo>
                  <a:pt x="3309" y="8152"/>
                </a:lnTo>
                <a:lnTo>
                  <a:pt x="3480" y="8201"/>
                </a:lnTo>
                <a:lnTo>
                  <a:pt x="3650" y="8249"/>
                </a:lnTo>
                <a:lnTo>
                  <a:pt x="3991" y="8298"/>
                </a:lnTo>
                <a:lnTo>
                  <a:pt x="4331" y="8322"/>
                </a:lnTo>
                <a:lnTo>
                  <a:pt x="5329" y="8420"/>
                </a:lnTo>
                <a:lnTo>
                  <a:pt x="6302" y="8493"/>
                </a:lnTo>
                <a:lnTo>
                  <a:pt x="7300" y="8541"/>
                </a:lnTo>
                <a:lnTo>
                  <a:pt x="8297" y="8566"/>
                </a:lnTo>
                <a:lnTo>
                  <a:pt x="10293" y="8566"/>
                </a:lnTo>
                <a:lnTo>
                  <a:pt x="12288" y="8517"/>
                </a:lnTo>
                <a:lnTo>
                  <a:pt x="13067" y="8493"/>
                </a:lnTo>
                <a:lnTo>
                  <a:pt x="13432" y="8468"/>
                </a:lnTo>
                <a:lnTo>
                  <a:pt x="13821" y="8395"/>
                </a:lnTo>
                <a:lnTo>
                  <a:pt x="14016" y="8347"/>
                </a:lnTo>
                <a:lnTo>
                  <a:pt x="14235" y="8249"/>
                </a:lnTo>
                <a:lnTo>
                  <a:pt x="14454" y="8152"/>
                </a:lnTo>
                <a:lnTo>
                  <a:pt x="14648" y="8006"/>
                </a:lnTo>
                <a:lnTo>
                  <a:pt x="14648" y="8931"/>
                </a:lnTo>
                <a:lnTo>
                  <a:pt x="14478" y="8931"/>
                </a:lnTo>
                <a:lnTo>
                  <a:pt x="14308" y="8955"/>
                </a:lnTo>
                <a:lnTo>
                  <a:pt x="13943" y="9052"/>
                </a:lnTo>
                <a:lnTo>
                  <a:pt x="13334" y="9174"/>
                </a:lnTo>
                <a:lnTo>
                  <a:pt x="12726" y="9247"/>
                </a:lnTo>
                <a:lnTo>
                  <a:pt x="12458" y="9271"/>
                </a:lnTo>
                <a:lnTo>
                  <a:pt x="12191" y="9271"/>
                </a:lnTo>
                <a:lnTo>
                  <a:pt x="11655" y="9247"/>
                </a:lnTo>
                <a:lnTo>
                  <a:pt x="10585" y="9247"/>
                </a:lnTo>
                <a:lnTo>
                  <a:pt x="10536" y="9271"/>
                </a:lnTo>
                <a:lnTo>
                  <a:pt x="10536" y="9296"/>
                </a:lnTo>
                <a:lnTo>
                  <a:pt x="10536" y="9344"/>
                </a:lnTo>
                <a:lnTo>
                  <a:pt x="10560" y="9369"/>
                </a:lnTo>
                <a:lnTo>
                  <a:pt x="10828" y="9442"/>
                </a:lnTo>
                <a:lnTo>
                  <a:pt x="11096" y="9490"/>
                </a:lnTo>
                <a:lnTo>
                  <a:pt x="11363" y="9539"/>
                </a:lnTo>
                <a:lnTo>
                  <a:pt x="11631" y="9563"/>
                </a:lnTo>
                <a:lnTo>
                  <a:pt x="12191" y="9539"/>
                </a:lnTo>
                <a:lnTo>
                  <a:pt x="12726" y="9515"/>
                </a:lnTo>
                <a:lnTo>
                  <a:pt x="13213" y="9490"/>
                </a:lnTo>
                <a:lnTo>
                  <a:pt x="13724" y="9417"/>
                </a:lnTo>
                <a:lnTo>
                  <a:pt x="13967" y="9369"/>
                </a:lnTo>
                <a:lnTo>
                  <a:pt x="14210" y="9320"/>
                </a:lnTo>
                <a:lnTo>
                  <a:pt x="14429" y="9223"/>
                </a:lnTo>
                <a:lnTo>
                  <a:pt x="14648" y="9125"/>
                </a:lnTo>
                <a:lnTo>
                  <a:pt x="14648" y="9125"/>
                </a:lnTo>
                <a:lnTo>
                  <a:pt x="14600" y="9612"/>
                </a:lnTo>
                <a:lnTo>
                  <a:pt x="13748" y="9855"/>
                </a:lnTo>
                <a:lnTo>
                  <a:pt x="13310" y="9977"/>
                </a:lnTo>
                <a:lnTo>
                  <a:pt x="12872" y="10050"/>
                </a:lnTo>
                <a:lnTo>
                  <a:pt x="12410" y="10050"/>
                </a:lnTo>
                <a:lnTo>
                  <a:pt x="11947" y="10026"/>
                </a:lnTo>
                <a:lnTo>
                  <a:pt x="11485" y="9977"/>
                </a:lnTo>
                <a:lnTo>
                  <a:pt x="11266" y="9977"/>
                </a:lnTo>
                <a:lnTo>
                  <a:pt x="11047" y="10001"/>
                </a:lnTo>
                <a:lnTo>
                  <a:pt x="10974" y="10026"/>
                </a:lnTo>
                <a:lnTo>
                  <a:pt x="10950" y="10074"/>
                </a:lnTo>
                <a:lnTo>
                  <a:pt x="10950" y="10123"/>
                </a:lnTo>
                <a:lnTo>
                  <a:pt x="10998" y="10172"/>
                </a:lnTo>
                <a:lnTo>
                  <a:pt x="11217" y="10293"/>
                </a:lnTo>
                <a:lnTo>
                  <a:pt x="11461" y="10366"/>
                </a:lnTo>
                <a:lnTo>
                  <a:pt x="11704" y="10439"/>
                </a:lnTo>
                <a:lnTo>
                  <a:pt x="11996" y="10464"/>
                </a:lnTo>
                <a:lnTo>
                  <a:pt x="12264" y="10464"/>
                </a:lnTo>
                <a:lnTo>
                  <a:pt x="12531" y="10439"/>
                </a:lnTo>
                <a:lnTo>
                  <a:pt x="13042" y="10415"/>
                </a:lnTo>
                <a:lnTo>
                  <a:pt x="13432" y="10342"/>
                </a:lnTo>
                <a:lnTo>
                  <a:pt x="13821" y="10269"/>
                </a:lnTo>
                <a:lnTo>
                  <a:pt x="14210" y="10123"/>
                </a:lnTo>
                <a:lnTo>
                  <a:pt x="14551" y="9953"/>
                </a:lnTo>
                <a:lnTo>
                  <a:pt x="14551" y="10074"/>
                </a:lnTo>
                <a:lnTo>
                  <a:pt x="14454" y="10537"/>
                </a:lnTo>
                <a:lnTo>
                  <a:pt x="14113" y="10585"/>
                </a:lnTo>
                <a:lnTo>
                  <a:pt x="13772" y="10658"/>
                </a:lnTo>
                <a:lnTo>
                  <a:pt x="13456" y="10756"/>
                </a:lnTo>
                <a:lnTo>
                  <a:pt x="13140" y="10829"/>
                </a:lnTo>
                <a:lnTo>
                  <a:pt x="12702" y="10853"/>
                </a:lnTo>
                <a:lnTo>
                  <a:pt x="12264" y="10902"/>
                </a:lnTo>
                <a:lnTo>
                  <a:pt x="11826" y="10950"/>
                </a:lnTo>
                <a:lnTo>
                  <a:pt x="11607" y="10999"/>
                </a:lnTo>
                <a:lnTo>
                  <a:pt x="11412" y="11072"/>
                </a:lnTo>
                <a:lnTo>
                  <a:pt x="11388" y="11096"/>
                </a:lnTo>
                <a:lnTo>
                  <a:pt x="11412" y="11121"/>
                </a:lnTo>
                <a:lnTo>
                  <a:pt x="11607" y="11218"/>
                </a:lnTo>
                <a:lnTo>
                  <a:pt x="11826" y="11267"/>
                </a:lnTo>
                <a:lnTo>
                  <a:pt x="12045" y="11291"/>
                </a:lnTo>
                <a:lnTo>
                  <a:pt x="12288" y="11291"/>
                </a:lnTo>
                <a:lnTo>
                  <a:pt x="12750" y="11242"/>
                </a:lnTo>
                <a:lnTo>
                  <a:pt x="13188" y="11194"/>
                </a:lnTo>
                <a:lnTo>
                  <a:pt x="13748" y="11121"/>
                </a:lnTo>
                <a:lnTo>
                  <a:pt x="14064" y="11048"/>
                </a:lnTo>
                <a:lnTo>
                  <a:pt x="14356" y="10950"/>
                </a:lnTo>
                <a:lnTo>
                  <a:pt x="14162" y="11729"/>
                </a:lnTo>
                <a:lnTo>
                  <a:pt x="13845" y="11753"/>
                </a:lnTo>
                <a:lnTo>
                  <a:pt x="13553" y="11778"/>
                </a:lnTo>
                <a:lnTo>
                  <a:pt x="12921" y="11875"/>
                </a:lnTo>
                <a:lnTo>
                  <a:pt x="12653" y="11875"/>
                </a:lnTo>
                <a:lnTo>
                  <a:pt x="12337" y="11899"/>
                </a:lnTo>
                <a:lnTo>
                  <a:pt x="12191" y="11899"/>
                </a:lnTo>
                <a:lnTo>
                  <a:pt x="12069" y="11948"/>
                </a:lnTo>
                <a:lnTo>
                  <a:pt x="11923" y="11997"/>
                </a:lnTo>
                <a:lnTo>
                  <a:pt x="11801" y="12070"/>
                </a:lnTo>
                <a:lnTo>
                  <a:pt x="11801" y="12094"/>
                </a:lnTo>
                <a:lnTo>
                  <a:pt x="11801" y="12118"/>
                </a:lnTo>
                <a:lnTo>
                  <a:pt x="11923" y="12191"/>
                </a:lnTo>
                <a:lnTo>
                  <a:pt x="12069" y="12240"/>
                </a:lnTo>
                <a:lnTo>
                  <a:pt x="12191" y="12264"/>
                </a:lnTo>
                <a:lnTo>
                  <a:pt x="12653" y="12264"/>
                </a:lnTo>
                <a:lnTo>
                  <a:pt x="12921" y="12216"/>
                </a:lnTo>
                <a:lnTo>
                  <a:pt x="13505" y="12167"/>
                </a:lnTo>
                <a:lnTo>
                  <a:pt x="13772" y="12143"/>
                </a:lnTo>
                <a:lnTo>
                  <a:pt x="14064" y="12070"/>
                </a:lnTo>
                <a:lnTo>
                  <a:pt x="14064" y="12070"/>
                </a:lnTo>
                <a:lnTo>
                  <a:pt x="13943" y="12483"/>
                </a:lnTo>
                <a:lnTo>
                  <a:pt x="13845" y="12848"/>
                </a:lnTo>
                <a:lnTo>
                  <a:pt x="13724" y="12800"/>
                </a:lnTo>
                <a:lnTo>
                  <a:pt x="13626" y="12775"/>
                </a:lnTo>
                <a:lnTo>
                  <a:pt x="13383" y="12775"/>
                </a:lnTo>
                <a:lnTo>
                  <a:pt x="12896" y="12848"/>
                </a:lnTo>
                <a:lnTo>
                  <a:pt x="12337" y="12897"/>
                </a:lnTo>
                <a:lnTo>
                  <a:pt x="12069" y="12946"/>
                </a:lnTo>
                <a:lnTo>
                  <a:pt x="11777" y="13043"/>
                </a:lnTo>
                <a:lnTo>
                  <a:pt x="11753" y="13067"/>
                </a:lnTo>
                <a:lnTo>
                  <a:pt x="11753" y="13116"/>
                </a:lnTo>
                <a:lnTo>
                  <a:pt x="11777" y="13165"/>
                </a:lnTo>
                <a:lnTo>
                  <a:pt x="11801" y="13189"/>
                </a:lnTo>
                <a:lnTo>
                  <a:pt x="12069" y="13238"/>
                </a:lnTo>
                <a:lnTo>
                  <a:pt x="12361" y="13238"/>
                </a:lnTo>
                <a:lnTo>
                  <a:pt x="12896" y="13213"/>
                </a:lnTo>
                <a:lnTo>
                  <a:pt x="13334" y="13189"/>
                </a:lnTo>
                <a:lnTo>
                  <a:pt x="13578" y="13165"/>
                </a:lnTo>
                <a:lnTo>
                  <a:pt x="13675" y="13140"/>
                </a:lnTo>
                <a:lnTo>
                  <a:pt x="13772" y="13092"/>
                </a:lnTo>
                <a:lnTo>
                  <a:pt x="13772" y="13092"/>
                </a:lnTo>
                <a:lnTo>
                  <a:pt x="13505" y="13870"/>
                </a:lnTo>
                <a:lnTo>
                  <a:pt x="13310" y="13870"/>
                </a:lnTo>
                <a:lnTo>
                  <a:pt x="13115" y="13895"/>
                </a:lnTo>
                <a:lnTo>
                  <a:pt x="12896" y="13919"/>
                </a:lnTo>
                <a:lnTo>
                  <a:pt x="12702" y="13943"/>
                </a:lnTo>
                <a:lnTo>
                  <a:pt x="12483" y="13943"/>
                </a:lnTo>
                <a:lnTo>
                  <a:pt x="12239" y="13919"/>
                </a:lnTo>
                <a:lnTo>
                  <a:pt x="11777" y="13870"/>
                </a:lnTo>
                <a:lnTo>
                  <a:pt x="11753" y="13895"/>
                </a:lnTo>
                <a:lnTo>
                  <a:pt x="11753" y="13919"/>
                </a:lnTo>
                <a:lnTo>
                  <a:pt x="11947" y="14041"/>
                </a:lnTo>
                <a:lnTo>
                  <a:pt x="12142" y="14138"/>
                </a:lnTo>
                <a:lnTo>
                  <a:pt x="12361" y="14187"/>
                </a:lnTo>
                <a:lnTo>
                  <a:pt x="12604" y="14211"/>
                </a:lnTo>
                <a:lnTo>
                  <a:pt x="12775" y="14235"/>
                </a:lnTo>
                <a:lnTo>
                  <a:pt x="13188" y="14235"/>
                </a:lnTo>
                <a:lnTo>
                  <a:pt x="13383" y="14187"/>
                </a:lnTo>
                <a:lnTo>
                  <a:pt x="13383" y="14187"/>
                </a:lnTo>
                <a:lnTo>
                  <a:pt x="13286" y="14430"/>
                </a:lnTo>
                <a:lnTo>
                  <a:pt x="13261" y="14454"/>
                </a:lnTo>
                <a:lnTo>
                  <a:pt x="13237" y="14479"/>
                </a:lnTo>
                <a:lnTo>
                  <a:pt x="13213" y="14576"/>
                </a:lnTo>
                <a:lnTo>
                  <a:pt x="13140" y="14527"/>
                </a:lnTo>
                <a:lnTo>
                  <a:pt x="12872" y="14527"/>
                </a:lnTo>
                <a:lnTo>
                  <a:pt x="12507" y="14552"/>
                </a:lnTo>
                <a:lnTo>
                  <a:pt x="12288" y="14552"/>
                </a:lnTo>
                <a:lnTo>
                  <a:pt x="12069" y="14503"/>
                </a:lnTo>
                <a:lnTo>
                  <a:pt x="11850" y="14479"/>
                </a:lnTo>
                <a:lnTo>
                  <a:pt x="11631" y="14454"/>
                </a:lnTo>
                <a:lnTo>
                  <a:pt x="11582" y="14479"/>
                </a:lnTo>
                <a:lnTo>
                  <a:pt x="11558" y="14503"/>
                </a:lnTo>
                <a:lnTo>
                  <a:pt x="11558" y="14552"/>
                </a:lnTo>
                <a:lnTo>
                  <a:pt x="11582" y="14600"/>
                </a:lnTo>
                <a:lnTo>
                  <a:pt x="11655" y="14673"/>
                </a:lnTo>
                <a:lnTo>
                  <a:pt x="11753" y="14746"/>
                </a:lnTo>
                <a:lnTo>
                  <a:pt x="11947" y="14844"/>
                </a:lnTo>
                <a:lnTo>
                  <a:pt x="12166" y="14917"/>
                </a:lnTo>
                <a:lnTo>
                  <a:pt x="12410" y="14941"/>
                </a:lnTo>
                <a:lnTo>
                  <a:pt x="12750" y="14941"/>
                </a:lnTo>
                <a:lnTo>
                  <a:pt x="12945" y="14892"/>
                </a:lnTo>
                <a:lnTo>
                  <a:pt x="13115" y="14819"/>
                </a:lnTo>
                <a:lnTo>
                  <a:pt x="12872" y="15257"/>
                </a:lnTo>
                <a:lnTo>
                  <a:pt x="12750" y="15233"/>
                </a:lnTo>
                <a:lnTo>
                  <a:pt x="12629" y="15257"/>
                </a:lnTo>
                <a:lnTo>
                  <a:pt x="12385" y="15257"/>
                </a:lnTo>
                <a:lnTo>
                  <a:pt x="12191" y="15233"/>
                </a:lnTo>
                <a:lnTo>
                  <a:pt x="11996" y="15209"/>
                </a:lnTo>
                <a:lnTo>
                  <a:pt x="11801" y="15184"/>
                </a:lnTo>
                <a:lnTo>
                  <a:pt x="11631" y="15184"/>
                </a:lnTo>
                <a:lnTo>
                  <a:pt x="11582" y="15209"/>
                </a:lnTo>
                <a:lnTo>
                  <a:pt x="11607" y="15257"/>
                </a:lnTo>
                <a:lnTo>
                  <a:pt x="11655" y="15330"/>
                </a:lnTo>
                <a:lnTo>
                  <a:pt x="11728" y="15403"/>
                </a:lnTo>
                <a:lnTo>
                  <a:pt x="11801" y="15476"/>
                </a:lnTo>
                <a:lnTo>
                  <a:pt x="11899" y="15525"/>
                </a:lnTo>
                <a:lnTo>
                  <a:pt x="12093" y="15574"/>
                </a:lnTo>
                <a:lnTo>
                  <a:pt x="12288" y="15598"/>
                </a:lnTo>
                <a:lnTo>
                  <a:pt x="12458" y="15622"/>
                </a:lnTo>
                <a:lnTo>
                  <a:pt x="12653" y="15622"/>
                </a:lnTo>
                <a:lnTo>
                  <a:pt x="12458" y="15890"/>
                </a:lnTo>
                <a:lnTo>
                  <a:pt x="12264" y="15866"/>
                </a:lnTo>
                <a:lnTo>
                  <a:pt x="12045" y="15890"/>
                </a:lnTo>
                <a:lnTo>
                  <a:pt x="11826" y="15866"/>
                </a:lnTo>
                <a:lnTo>
                  <a:pt x="11631" y="15841"/>
                </a:lnTo>
                <a:lnTo>
                  <a:pt x="11558" y="15841"/>
                </a:lnTo>
                <a:lnTo>
                  <a:pt x="11461" y="15890"/>
                </a:lnTo>
                <a:lnTo>
                  <a:pt x="11509" y="15987"/>
                </a:lnTo>
                <a:lnTo>
                  <a:pt x="11607" y="16060"/>
                </a:lnTo>
                <a:lnTo>
                  <a:pt x="11728" y="16133"/>
                </a:lnTo>
                <a:lnTo>
                  <a:pt x="11850" y="16157"/>
                </a:lnTo>
                <a:lnTo>
                  <a:pt x="8930" y="16206"/>
                </a:lnTo>
                <a:lnTo>
                  <a:pt x="7324" y="16206"/>
                </a:lnTo>
                <a:lnTo>
                  <a:pt x="5694" y="16182"/>
                </a:lnTo>
                <a:lnTo>
                  <a:pt x="5718" y="16109"/>
                </a:lnTo>
                <a:lnTo>
                  <a:pt x="5718" y="16036"/>
                </a:lnTo>
                <a:lnTo>
                  <a:pt x="5694" y="15963"/>
                </a:lnTo>
                <a:lnTo>
                  <a:pt x="5645" y="15890"/>
                </a:lnTo>
                <a:lnTo>
                  <a:pt x="5305" y="15428"/>
                </a:lnTo>
                <a:lnTo>
                  <a:pt x="5013" y="14965"/>
                </a:lnTo>
                <a:lnTo>
                  <a:pt x="4721" y="14454"/>
                </a:lnTo>
                <a:lnTo>
                  <a:pt x="4477" y="13968"/>
                </a:lnTo>
                <a:lnTo>
                  <a:pt x="4258" y="13432"/>
                </a:lnTo>
                <a:lnTo>
                  <a:pt x="4064" y="12897"/>
                </a:lnTo>
                <a:lnTo>
                  <a:pt x="3869" y="12362"/>
                </a:lnTo>
                <a:lnTo>
                  <a:pt x="3723" y="11826"/>
                </a:lnTo>
                <a:lnTo>
                  <a:pt x="3553" y="11267"/>
                </a:lnTo>
                <a:lnTo>
                  <a:pt x="3431" y="10683"/>
                </a:lnTo>
                <a:lnTo>
                  <a:pt x="3163" y="9539"/>
                </a:lnTo>
                <a:lnTo>
                  <a:pt x="3090" y="9125"/>
                </a:lnTo>
                <a:lnTo>
                  <a:pt x="3042" y="8736"/>
                </a:lnTo>
                <a:lnTo>
                  <a:pt x="3017" y="8371"/>
                </a:lnTo>
                <a:lnTo>
                  <a:pt x="3017" y="7982"/>
                </a:lnTo>
                <a:close/>
                <a:moveTo>
                  <a:pt x="4258" y="14746"/>
                </a:moveTo>
                <a:lnTo>
                  <a:pt x="4502" y="15209"/>
                </a:lnTo>
                <a:lnTo>
                  <a:pt x="4064" y="15257"/>
                </a:lnTo>
                <a:lnTo>
                  <a:pt x="3626" y="15379"/>
                </a:lnTo>
                <a:lnTo>
                  <a:pt x="3455" y="15428"/>
                </a:lnTo>
                <a:lnTo>
                  <a:pt x="3285" y="15501"/>
                </a:lnTo>
                <a:lnTo>
                  <a:pt x="3115" y="15622"/>
                </a:lnTo>
                <a:lnTo>
                  <a:pt x="3042" y="15671"/>
                </a:lnTo>
                <a:lnTo>
                  <a:pt x="2993" y="15744"/>
                </a:lnTo>
                <a:lnTo>
                  <a:pt x="2944" y="15914"/>
                </a:lnTo>
                <a:lnTo>
                  <a:pt x="2944" y="16060"/>
                </a:lnTo>
                <a:lnTo>
                  <a:pt x="2993" y="16182"/>
                </a:lnTo>
                <a:lnTo>
                  <a:pt x="3066" y="16279"/>
                </a:lnTo>
                <a:lnTo>
                  <a:pt x="3163" y="16352"/>
                </a:lnTo>
                <a:lnTo>
                  <a:pt x="3309" y="16401"/>
                </a:lnTo>
                <a:lnTo>
                  <a:pt x="3455" y="16449"/>
                </a:lnTo>
                <a:lnTo>
                  <a:pt x="3601" y="16474"/>
                </a:lnTo>
                <a:lnTo>
                  <a:pt x="4283" y="16547"/>
                </a:lnTo>
                <a:lnTo>
                  <a:pt x="4988" y="16571"/>
                </a:lnTo>
                <a:lnTo>
                  <a:pt x="6375" y="16620"/>
                </a:lnTo>
                <a:lnTo>
                  <a:pt x="9125" y="16620"/>
                </a:lnTo>
                <a:lnTo>
                  <a:pt x="11801" y="16571"/>
                </a:lnTo>
                <a:lnTo>
                  <a:pt x="13018" y="16571"/>
                </a:lnTo>
                <a:lnTo>
                  <a:pt x="13626" y="16547"/>
                </a:lnTo>
                <a:lnTo>
                  <a:pt x="13943" y="16522"/>
                </a:lnTo>
                <a:lnTo>
                  <a:pt x="14235" y="16498"/>
                </a:lnTo>
                <a:lnTo>
                  <a:pt x="14381" y="16449"/>
                </a:lnTo>
                <a:lnTo>
                  <a:pt x="14527" y="16376"/>
                </a:lnTo>
                <a:lnTo>
                  <a:pt x="14673" y="16303"/>
                </a:lnTo>
                <a:lnTo>
                  <a:pt x="14819" y="16182"/>
                </a:lnTo>
                <a:lnTo>
                  <a:pt x="14916" y="16060"/>
                </a:lnTo>
                <a:lnTo>
                  <a:pt x="14965" y="15914"/>
                </a:lnTo>
                <a:lnTo>
                  <a:pt x="14965" y="15841"/>
                </a:lnTo>
                <a:lnTo>
                  <a:pt x="14965" y="15744"/>
                </a:lnTo>
                <a:lnTo>
                  <a:pt x="14940" y="15671"/>
                </a:lnTo>
                <a:lnTo>
                  <a:pt x="14916" y="15574"/>
                </a:lnTo>
                <a:lnTo>
                  <a:pt x="14794" y="15403"/>
                </a:lnTo>
                <a:lnTo>
                  <a:pt x="14648" y="15282"/>
                </a:lnTo>
                <a:lnTo>
                  <a:pt x="14478" y="15209"/>
                </a:lnTo>
                <a:lnTo>
                  <a:pt x="14308" y="15184"/>
                </a:lnTo>
                <a:lnTo>
                  <a:pt x="14137" y="15160"/>
                </a:lnTo>
                <a:lnTo>
                  <a:pt x="13553" y="15160"/>
                </a:lnTo>
                <a:lnTo>
                  <a:pt x="13699" y="14819"/>
                </a:lnTo>
                <a:lnTo>
                  <a:pt x="13724" y="14771"/>
                </a:lnTo>
                <a:lnTo>
                  <a:pt x="14454" y="14844"/>
                </a:lnTo>
                <a:lnTo>
                  <a:pt x="14794" y="14917"/>
                </a:lnTo>
                <a:lnTo>
                  <a:pt x="15135" y="14990"/>
                </a:lnTo>
                <a:lnTo>
                  <a:pt x="15500" y="15087"/>
                </a:lnTo>
                <a:lnTo>
                  <a:pt x="15816" y="15184"/>
                </a:lnTo>
                <a:lnTo>
                  <a:pt x="16157" y="15330"/>
                </a:lnTo>
                <a:lnTo>
                  <a:pt x="16497" y="15452"/>
                </a:lnTo>
                <a:lnTo>
                  <a:pt x="16741" y="15598"/>
                </a:lnTo>
                <a:lnTo>
                  <a:pt x="16911" y="15744"/>
                </a:lnTo>
                <a:lnTo>
                  <a:pt x="17033" y="15914"/>
                </a:lnTo>
                <a:lnTo>
                  <a:pt x="17081" y="16060"/>
                </a:lnTo>
                <a:lnTo>
                  <a:pt x="17081" y="16230"/>
                </a:lnTo>
                <a:lnTo>
                  <a:pt x="17008" y="16401"/>
                </a:lnTo>
                <a:lnTo>
                  <a:pt x="16911" y="16547"/>
                </a:lnTo>
                <a:lnTo>
                  <a:pt x="16789" y="16717"/>
                </a:lnTo>
                <a:lnTo>
                  <a:pt x="16643" y="16863"/>
                </a:lnTo>
                <a:lnTo>
                  <a:pt x="16449" y="17009"/>
                </a:lnTo>
                <a:lnTo>
                  <a:pt x="16059" y="17277"/>
                </a:lnTo>
                <a:lnTo>
                  <a:pt x="15670" y="17496"/>
                </a:lnTo>
                <a:lnTo>
                  <a:pt x="15305" y="17642"/>
                </a:lnTo>
                <a:lnTo>
                  <a:pt x="14965" y="17763"/>
                </a:lnTo>
                <a:lnTo>
                  <a:pt x="14600" y="17836"/>
                </a:lnTo>
                <a:lnTo>
                  <a:pt x="14259" y="17909"/>
                </a:lnTo>
                <a:lnTo>
                  <a:pt x="13894" y="17958"/>
                </a:lnTo>
                <a:lnTo>
                  <a:pt x="13140" y="18007"/>
                </a:lnTo>
                <a:lnTo>
                  <a:pt x="12410" y="18055"/>
                </a:lnTo>
                <a:lnTo>
                  <a:pt x="11558" y="18080"/>
                </a:lnTo>
                <a:lnTo>
                  <a:pt x="10706" y="18080"/>
                </a:lnTo>
                <a:lnTo>
                  <a:pt x="9027" y="18055"/>
                </a:lnTo>
                <a:lnTo>
                  <a:pt x="7324" y="18031"/>
                </a:lnTo>
                <a:lnTo>
                  <a:pt x="6473" y="18007"/>
                </a:lnTo>
                <a:lnTo>
                  <a:pt x="5645" y="17982"/>
                </a:lnTo>
                <a:lnTo>
                  <a:pt x="4794" y="17934"/>
                </a:lnTo>
                <a:lnTo>
                  <a:pt x="3942" y="17861"/>
                </a:lnTo>
                <a:lnTo>
                  <a:pt x="3115" y="17739"/>
                </a:lnTo>
                <a:lnTo>
                  <a:pt x="2287" y="17593"/>
                </a:lnTo>
                <a:lnTo>
                  <a:pt x="1898" y="17496"/>
                </a:lnTo>
                <a:lnTo>
                  <a:pt x="1509" y="17350"/>
                </a:lnTo>
                <a:lnTo>
                  <a:pt x="1168" y="17179"/>
                </a:lnTo>
                <a:lnTo>
                  <a:pt x="827" y="16985"/>
                </a:lnTo>
                <a:lnTo>
                  <a:pt x="633" y="16839"/>
                </a:lnTo>
                <a:lnTo>
                  <a:pt x="487" y="16668"/>
                </a:lnTo>
                <a:lnTo>
                  <a:pt x="365" y="16449"/>
                </a:lnTo>
                <a:lnTo>
                  <a:pt x="316" y="16328"/>
                </a:lnTo>
                <a:lnTo>
                  <a:pt x="316" y="16230"/>
                </a:lnTo>
                <a:lnTo>
                  <a:pt x="316" y="16085"/>
                </a:lnTo>
                <a:lnTo>
                  <a:pt x="341" y="15963"/>
                </a:lnTo>
                <a:lnTo>
                  <a:pt x="414" y="15866"/>
                </a:lnTo>
                <a:lnTo>
                  <a:pt x="511" y="15768"/>
                </a:lnTo>
                <a:lnTo>
                  <a:pt x="730" y="15622"/>
                </a:lnTo>
                <a:lnTo>
                  <a:pt x="949" y="15501"/>
                </a:lnTo>
                <a:lnTo>
                  <a:pt x="1314" y="15330"/>
                </a:lnTo>
                <a:lnTo>
                  <a:pt x="1728" y="15184"/>
                </a:lnTo>
                <a:lnTo>
                  <a:pt x="2141" y="15063"/>
                </a:lnTo>
                <a:lnTo>
                  <a:pt x="2555" y="14965"/>
                </a:lnTo>
                <a:lnTo>
                  <a:pt x="2993" y="14892"/>
                </a:lnTo>
                <a:lnTo>
                  <a:pt x="3407" y="14844"/>
                </a:lnTo>
                <a:lnTo>
                  <a:pt x="4258" y="14746"/>
                </a:lnTo>
                <a:close/>
                <a:moveTo>
                  <a:pt x="9076" y="6498"/>
                </a:moveTo>
                <a:lnTo>
                  <a:pt x="8103" y="6522"/>
                </a:lnTo>
                <a:lnTo>
                  <a:pt x="7129" y="6571"/>
                </a:lnTo>
                <a:lnTo>
                  <a:pt x="6156" y="6644"/>
                </a:lnTo>
                <a:lnTo>
                  <a:pt x="5183" y="6717"/>
                </a:lnTo>
                <a:lnTo>
                  <a:pt x="4526" y="6765"/>
                </a:lnTo>
                <a:lnTo>
                  <a:pt x="4161" y="6790"/>
                </a:lnTo>
                <a:lnTo>
                  <a:pt x="3796" y="6838"/>
                </a:lnTo>
                <a:lnTo>
                  <a:pt x="3431" y="6911"/>
                </a:lnTo>
                <a:lnTo>
                  <a:pt x="3285" y="6960"/>
                </a:lnTo>
                <a:lnTo>
                  <a:pt x="3115" y="7033"/>
                </a:lnTo>
                <a:lnTo>
                  <a:pt x="2993" y="7106"/>
                </a:lnTo>
                <a:lnTo>
                  <a:pt x="2847" y="7228"/>
                </a:lnTo>
                <a:lnTo>
                  <a:pt x="2750" y="7325"/>
                </a:lnTo>
                <a:lnTo>
                  <a:pt x="2652" y="7471"/>
                </a:lnTo>
                <a:lnTo>
                  <a:pt x="2628" y="7520"/>
                </a:lnTo>
                <a:lnTo>
                  <a:pt x="2628" y="7593"/>
                </a:lnTo>
                <a:lnTo>
                  <a:pt x="2652" y="7666"/>
                </a:lnTo>
                <a:lnTo>
                  <a:pt x="2579" y="7812"/>
                </a:lnTo>
                <a:lnTo>
                  <a:pt x="2555" y="7982"/>
                </a:lnTo>
                <a:lnTo>
                  <a:pt x="2531" y="8152"/>
                </a:lnTo>
                <a:lnTo>
                  <a:pt x="2506" y="8298"/>
                </a:lnTo>
                <a:lnTo>
                  <a:pt x="2360" y="8249"/>
                </a:lnTo>
                <a:lnTo>
                  <a:pt x="2214" y="8201"/>
                </a:lnTo>
                <a:lnTo>
                  <a:pt x="2044" y="8176"/>
                </a:lnTo>
                <a:lnTo>
                  <a:pt x="1874" y="8176"/>
                </a:lnTo>
                <a:lnTo>
                  <a:pt x="1557" y="8201"/>
                </a:lnTo>
                <a:lnTo>
                  <a:pt x="1265" y="8249"/>
                </a:lnTo>
                <a:lnTo>
                  <a:pt x="1046" y="8347"/>
                </a:lnTo>
                <a:lnTo>
                  <a:pt x="827" y="8468"/>
                </a:lnTo>
                <a:lnTo>
                  <a:pt x="657" y="8639"/>
                </a:lnTo>
                <a:lnTo>
                  <a:pt x="487" y="8833"/>
                </a:lnTo>
                <a:lnTo>
                  <a:pt x="365" y="9052"/>
                </a:lnTo>
                <a:lnTo>
                  <a:pt x="268" y="9271"/>
                </a:lnTo>
                <a:lnTo>
                  <a:pt x="195" y="9515"/>
                </a:lnTo>
                <a:lnTo>
                  <a:pt x="170" y="9758"/>
                </a:lnTo>
                <a:lnTo>
                  <a:pt x="170" y="10026"/>
                </a:lnTo>
                <a:lnTo>
                  <a:pt x="219" y="10293"/>
                </a:lnTo>
                <a:lnTo>
                  <a:pt x="292" y="10537"/>
                </a:lnTo>
                <a:lnTo>
                  <a:pt x="389" y="10780"/>
                </a:lnTo>
                <a:lnTo>
                  <a:pt x="535" y="10999"/>
                </a:lnTo>
                <a:lnTo>
                  <a:pt x="706" y="11194"/>
                </a:lnTo>
                <a:lnTo>
                  <a:pt x="900" y="11388"/>
                </a:lnTo>
                <a:lnTo>
                  <a:pt x="1095" y="11559"/>
                </a:lnTo>
                <a:lnTo>
                  <a:pt x="1363" y="11729"/>
                </a:lnTo>
                <a:lnTo>
                  <a:pt x="1606" y="11899"/>
                </a:lnTo>
                <a:lnTo>
                  <a:pt x="2117" y="12240"/>
                </a:lnTo>
                <a:lnTo>
                  <a:pt x="2409" y="12459"/>
                </a:lnTo>
                <a:lnTo>
                  <a:pt x="2531" y="12581"/>
                </a:lnTo>
                <a:lnTo>
                  <a:pt x="2652" y="12727"/>
                </a:lnTo>
                <a:lnTo>
                  <a:pt x="2725" y="12873"/>
                </a:lnTo>
                <a:lnTo>
                  <a:pt x="2774" y="13043"/>
                </a:lnTo>
                <a:lnTo>
                  <a:pt x="2750" y="13165"/>
                </a:lnTo>
                <a:lnTo>
                  <a:pt x="2725" y="13238"/>
                </a:lnTo>
                <a:lnTo>
                  <a:pt x="2677" y="13262"/>
                </a:lnTo>
                <a:lnTo>
                  <a:pt x="2604" y="13262"/>
                </a:lnTo>
                <a:lnTo>
                  <a:pt x="2531" y="13213"/>
                </a:lnTo>
                <a:lnTo>
                  <a:pt x="2458" y="13189"/>
                </a:lnTo>
                <a:lnTo>
                  <a:pt x="2312" y="13165"/>
                </a:lnTo>
                <a:lnTo>
                  <a:pt x="2190" y="13213"/>
                </a:lnTo>
                <a:lnTo>
                  <a:pt x="2068" y="13286"/>
                </a:lnTo>
                <a:lnTo>
                  <a:pt x="1995" y="13408"/>
                </a:lnTo>
                <a:lnTo>
                  <a:pt x="1971" y="13530"/>
                </a:lnTo>
                <a:lnTo>
                  <a:pt x="1971" y="13603"/>
                </a:lnTo>
                <a:lnTo>
                  <a:pt x="1995" y="13651"/>
                </a:lnTo>
                <a:lnTo>
                  <a:pt x="2020" y="13724"/>
                </a:lnTo>
                <a:lnTo>
                  <a:pt x="2093" y="13773"/>
                </a:lnTo>
                <a:lnTo>
                  <a:pt x="2263" y="13895"/>
                </a:lnTo>
                <a:lnTo>
                  <a:pt x="2458" y="13968"/>
                </a:lnTo>
                <a:lnTo>
                  <a:pt x="2677" y="13992"/>
                </a:lnTo>
                <a:lnTo>
                  <a:pt x="2871" y="13968"/>
                </a:lnTo>
                <a:lnTo>
                  <a:pt x="3066" y="13895"/>
                </a:lnTo>
                <a:lnTo>
                  <a:pt x="3236" y="13773"/>
                </a:lnTo>
                <a:lnTo>
                  <a:pt x="3309" y="13700"/>
                </a:lnTo>
                <a:lnTo>
                  <a:pt x="3358" y="13603"/>
                </a:lnTo>
                <a:lnTo>
                  <a:pt x="3431" y="13505"/>
                </a:lnTo>
                <a:lnTo>
                  <a:pt x="3455" y="13408"/>
                </a:lnTo>
                <a:lnTo>
                  <a:pt x="3504" y="13213"/>
                </a:lnTo>
                <a:lnTo>
                  <a:pt x="3504" y="13019"/>
                </a:lnTo>
                <a:lnTo>
                  <a:pt x="3650" y="13432"/>
                </a:lnTo>
                <a:lnTo>
                  <a:pt x="3820" y="13822"/>
                </a:lnTo>
                <a:lnTo>
                  <a:pt x="3991" y="14211"/>
                </a:lnTo>
                <a:lnTo>
                  <a:pt x="4185" y="14600"/>
                </a:lnTo>
                <a:lnTo>
                  <a:pt x="3723" y="14600"/>
                </a:lnTo>
                <a:lnTo>
                  <a:pt x="3285" y="14625"/>
                </a:lnTo>
                <a:lnTo>
                  <a:pt x="2823" y="14673"/>
                </a:lnTo>
                <a:lnTo>
                  <a:pt x="2385" y="14746"/>
                </a:lnTo>
                <a:lnTo>
                  <a:pt x="1922" y="14819"/>
                </a:lnTo>
                <a:lnTo>
                  <a:pt x="1484" y="14941"/>
                </a:lnTo>
                <a:lnTo>
                  <a:pt x="1071" y="15087"/>
                </a:lnTo>
                <a:lnTo>
                  <a:pt x="657" y="15282"/>
                </a:lnTo>
                <a:lnTo>
                  <a:pt x="487" y="15379"/>
                </a:lnTo>
                <a:lnTo>
                  <a:pt x="341" y="15476"/>
                </a:lnTo>
                <a:lnTo>
                  <a:pt x="219" y="15574"/>
                </a:lnTo>
                <a:lnTo>
                  <a:pt x="122" y="15695"/>
                </a:lnTo>
                <a:lnTo>
                  <a:pt x="49" y="15841"/>
                </a:lnTo>
                <a:lnTo>
                  <a:pt x="24" y="15963"/>
                </a:lnTo>
                <a:lnTo>
                  <a:pt x="0" y="16109"/>
                </a:lnTo>
                <a:lnTo>
                  <a:pt x="0" y="16255"/>
                </a:lnTo>
                <a:lnTo>
                  <a:pt x="24" y="16376"/>
                </a:lnTo>
                <a:lnTo>
                  <a:pt x="49" y="16522"/>
                </a:lnTo>
                <a:lnTo>
                  <a:pt x="122" y="16668"/>
                </a:lnTo>
                <a:lnTo>
                  <a:pt x="195" y="16790"/>
                </a:lnTo>
                <a:lnTo>
                  <a:pt x="292" y="16936"/>
                </a:lnTo>
                <a:lnTo>
                  <a:pt x="389" y="17058"/>
                </a:lnTo>
                <a:lnTo>
                  <a:pt x="511" y="17179"/>
                </a:lnTo>
                <a:lnTo>
                  <a:pt x="633" y="17301"/>
                </a:lnTo>
                <a:lnTo>
                  <a:pt x="827" y="17423"/>
                </a:lnTo>
                <a:lnTo>
                  <a:pt x="1046" y="17544"/>
                </a:lnTo>
                <a:lnTo>
                  <a:pt x="1241" y="17642"/>
                </a:lnTo>
                <a:lnTo>
                  <a:pt x="1460" y="17739"/>
                </a:lnTo>
                <a:lnTo>
                  <a:pt x="1922" y="17885"/>
                </a:lnTo>
                <a:lnTo>
                  <a:pt x="2409" y="18007"/>
                </a:lnTo>
                <a:lnTo>
                  <a:pt x="2896" y="18080"/>
                </a:lnTo>
                <a:lnTo>
                  <a:pt x="3382" y="18128"/>
                </a:lnTo>
                <a:lnTo>
                  <a:pt x="4331" y="18226"/>
                </a:lnTo>
                <a:lnTo>
                  <a:pt x="5451" y="18299"/>
                </a:lnTo>
                <a:lnTo>
                  <a:pt x="6570" y="18347"/>
                </a:lnTo>
                <a:lnTo>
                  <a:pt x="8833" y="18396"/>
                </a:lnTo>
                <a:lnTo>
                  <a:pt x="9928" y="18420"/>
                </a:lnTo>
                <a:lnTo>
                  <a:pt x="11047" y="18420"/>
                </a:lnTo>
                <a:lnTo>
                  <a:pt x="12142" y="18396"/>
                </a:lnTo>
                <a:lnTo>
                  <a:pt x="13261" y="18347"/>
                </a:lnTo>
                <a:lnTo>
                  <a:pt x="13675" y="18323"/>
                </a:lnTo>
                <a:lnTo>
                  <a:pt x="14113" y="18274"/>
                </a:lnTo>
                <a:lnTo>
                  <a:pt x="14527" y="18201"/>
                </a:lnTo>
                <a:lnTo>
                  <a:pt x="14965" y="18128"/>
                </a:lnTo>
                <a:lnTo>
                  <a:pt x="15378" y="18007"/>
                </a:lnTo>
                <a:lnTo>
                  <a:pt x="15767" y="17861"/>
                </a:lnTo>
                <a:lnTo>
                  <a:pt x="16157" y="17690"/>
                </a:lnTo>
                <a:lnTo>
                  <a:pt x="16546" y="17471"/>
                </a:lnTo>
                <a:lnTo>
                  <a:pt x="16814" y="17277"/>
                </a:lnTo>
                <a:lnTo>
                  <a:pt x="17057" y="17033"/>
                </a:lnTo>
                <a:lnTo>
                  <a:pt x="17276" y="16766"/>
                </a:lnTo>
                <a:lnTo>
                  <a:pt x="17349" y="16620"/>
                </a:lnTo>
                <a:lnTo>
                  <a:pt x="17422" y="16474"/>
                </a:lnTo>
                <a:lnTo>
                  <a:pt x="17471" y="16328"/>
                </a:lnTo>
                <a:lnTo>
                  <a:pt x="17495" y="16157"/>
                </a:lnTo>
                <a:lnTo>
                  <a:pt x="17495" y="16012"/>
                </a:lnTo>
                <a:lnTo>
                  <a:pt x="17471" y="15866"/>
                </a:lnTo>
                <a:lnTo>
                  <a:pt x="17398" y="15720"/>
                </a:lnTo>
                <a:lnTo>
                  <a:pt x="17325" y="15598"/>
                </a:lnTo>
                <a:lnTo>
                  <a:pt x="17179" y="15452"/>
                </a:lnTo>
                <a:lnTo>
                  <a:pt x="17033" y="15330"/>
                </a:lnTo>
                <a:lnTo>
                  <a:pt x="16692" y="15111"/>
                </a:lnTo>
                <a:lnTo>
                  <a:pt x="16327" y="14941"/>
                </a:lnTo>
                <a:lnTo>
                  <a:pt x="15938" y="14795"/>
                </a:lnTo>
                <a:lnTo>
                  <a:pt x="15524" y="14673"/>
                </a:lnTo>
                <a:lnTo>
                  <a:pt x="15110" y="14576"/>
                </a:lnTo>
                <a:lnTo>
                  <a:pt x="14697" y="14503"/>
                </a:lnTo>
                <a:lnTo>
                  <a:pt x="14283" y="14454"/>
                </a:lnTo>
                <a:lnTo>
                  <a:pt x="13870" y="14406"/>
                </a:lnTo>
                <a:lnTo>
                  <a:pt x="14040" y="13968"/>
                </a:lnTo>
                <a:lnTo>
                  <a:pt x="14186" y="13530"/>
                </a:lnTo>
                <a:lnTo>
                  <a:pt x="14454" y="12629"/>
                </a:lnTo>
                <a:lnTo>
                  <a:pt x="14794" y="11340"/>
                </a:lnTo>
                <a:lnTo>
                  <a:pt x="14916" y="10683"/>
                </a:lnTo>
                <a:lnTo>
                  <a:pt x="15038" y="10026"/>
                </a:lnTo>
                <a:lnTo>
                  <a:pt x="15135" y="9417"/>
                </a:lnTo>
                <a:lnTo>
                  <a:pt x="15159" y="9077"/>
                </a:lnTo>
                <a:lnTo>
                  <a:pt x="15159" y="8760"/>
                </a:lnTo>
                <a:lnTo>
                  <a:pt x="15159" y="8444"/>
                </a:lnTo>
                <a:lnTo>
                  <a:pt x="15110" y="8128"/>
                </a:lnTo>
                <a:lnTo>
                  <a:pt x="15038" y="7836"/>
                </a:lnTo>
                <a:lnTo>
                  <a:pt x="14940" y="7544"/>
                </a:lnTo>
                <a:lnTo>
                  <a:pt x="14916" y="7495"/>
                </a:lnTo>
                <a:lnTo>
                  <a:pt x="14892" y="7471"/>
                </a:lnTo>
                <a:lnTo>
                  <a:pt x="14794" y="7447"/>
                </a:lnTo>
                <a:lnTo>
                  <a:pt x="14746" y="7325"/>
                </a:lnTo>
                <a:lnTo>
                  <a:pt x="14673" y="7228"/>
                </a:lnTo>
                <a:lnTo>
                  <a:pt x="14600" y="7130"/>
                </a:lnTo>
                <a:lnTo>
                  <a:pt x="14478" y="7057"/>
                </a:lnTo>
                <a:lnTo>
                  <a:pt x="14235" y="6936"/>
                </a:lnTo>
                <a:lnTo>
                  <a:pt x="13943" y="6863"/>
                </a:lnTo>
                <a:lnTo>
                  <a:pt x="13626" y="6790"/>
                </a:lnTo>
                <a:lnTo>
                  <a:pt x="13310" y="6765"/>
                </a:lnTo>
                <a:lnTo>
                  <a:pt x="12823" y="6717"/>
                </a:lnTo>
                <a:lnTo>
                  <a:pt x="11899" y="6595"/>
                </a:lnTo>
                <a:lnTo>
                  <a:pt x="10950" y="6522"/>
                </a:lnTo>
                <a:lnTo>
                  <a:pt x="10025" y="649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9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>
            <a:spLocks noGrp="1"/>
          </p:cNvSpPr>
          <p:nvPr>
            <p:ph type="ctrTitle"/>
          </p:nvPr>
        </p:nvSpPr>
        <p:spPr>
          <a:xfrm>
            <a:off x="685800" y="1964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8.</a:t>
            </a:r>
            <a:endParaRPr sz="6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Penutup</a:t>
            </a:r>
            <a:endParaRPr dirty="0"/>
          </a:p>
        </p:txBody>
      </p:sp>
      <p:sp>
        <p:nvSpPr>
          <p:cNvPr id="83" name="Google Shape;83;p14"/>
          <p:cNvSpPr/>
          <p:nvPr/>
        </p:nvSpPr>
        <p:spPr>
          <a:xfrm>
            <a:off x="3617075" y="256025"/>
            <a:ext cx="1824693" cy="1702276"/>
          </a:xfrm>
          <a:custGeom>
            <a:avLst/>
            <a:gdLst/>
            <a:ahLst/>
            <a:cxnLst/>
            <a:rect l="l" t="t" r="r" b="b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3282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✘"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 </a:t>
            </a:r>
            <a:r>
              <a:rPr lang="en-US" dirty="0" err="1"/>
              <a:t>menjadi</a:t>
            </a:r>
            <a:r>
              <a:rPr lang="en-US" dirty="0"/>
              <a:t> ‘trademark’</a:t>
            </a:r>
            <a:endParaRPr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✘"/>
            </a:pP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keahlian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,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pelaporan</a:t>
            </a:r>
            <a:endParaRPr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✘"/>
            </a:pPr>
            <a:r>
              <a:rPr lang="en-US" dirty="0"/>
              <a:t>'Jam </a:t>
            </a:r>
            <a:r>
              <a:rPr lang="en-US" dirty="0" err="1"/>
              <a:t>terbang</a:t>
            </a:r>
            <a:r>
              <a:rPr lang="en-US" dirty="0"/>
              <a:t>’ </a:t>
            </a:r>
            <a:r>
              <a:rPr lang="en-US" dirty="0" err="1"/>
              <a:t>peneliti</a:t>
            </a:r>
            <a:r>
              <a:rPr lang="en-US" dirty="0"/>
              <a:t> yang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berpengaruh</a:t>
            </a: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97;p16"/>
          <p:cNvSpPr/>
          <p:nvPr/>
        </p:nvSpPr>
        <p:spPr>
          <a:xfrm>
            <a:off x="4141750" y="281249"/>
            <a:ext cx="788694" cy="805193"/>
          </a:xfrm>
          <a:custGeom>
            <a:avLst/>
            <a:gdLst/>
            <a:ahLst/>
            <a:cxnLst/>
            <a:rect l="l" t="t" r="r" b="b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6"/>
          <p:cNvSpPr/>
          <p:nvPr/>
        </p:nvSpPr>
        <p:spPr>
          <a:xfrm>
            <a:off x="4363252" y="476438"/>
            <a:ext cx="345681" cy="414830"/>
          </a:xfrm>
          <a:custGeom>
            <a:avLst/>
            <a:gdLst/>
            <a:ahLst/>
            <a:cxnLst/>
            <a:rect l="l" t="t" r="r" b="b"/>
            <a:pathLst>
              <a:path w="15817" h="18981" extrusionOk="0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>
            <a:spLocks noGrp="1"/>
          </p:cNvSpPr>
          <p:nvPr>
            <p:ph type="ctrTitle"/>
          </p:nvPr>
        </p:nvSpPr>
        <p:spPr>
          <a:xfrm>
            <a:off x="685800" y="1964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1.</a:t>
            </a:r>
            <a:endParaRPr sz="6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Pendahuluan</a:t>
            </a:r>
            <a:endParaRPr dirty="0"/>
          </a:p>
        </p:txBody>
      </p:sp>
      <p:sp>
        <p:nvSpPr>
          <p:cNvPr id="83" name="Google Shape;83;p14"/>
          <p:cNvSpPr/>
          <p:nvPr/>
        </p:nvSpPr>
        <p:spPr>
          <a:xfrm>
            <a:off x="3617075" y="256025"/>
            <a:ext cx="1824693" cy="1702276"/>
          </a:xfrm>
          <a:custGeom>
            <a:avLst/>
            <a:gdLst/>
            <a:ahLst/>
            <a:cxnLst/>
            <a:rect l="l" t="t" r="r" b="b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✘"/>
            </a:pP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b="1" dirty="0" err="1">
                <a:solidFill>
                  <a:srgbClr val="FFC000"/>
                </a:solidFill>
              </a:rPr>
              <a:t>lingkup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penelitian</a:t>
            </a:r>
            <a:r>
              <a:rPr lang="en-US" b="1" dirty="0">
                <a:solidFill>
                  <a:srgbClr val="FFC000"/>
                </a:solidFill>
              </a:rPr>
              <a:t> yang </a:t>
            </a:r>
            <a:r>
              <a:rPr lang="en-US" b="1" dirty="0" err="1">
                <a:solidFill>
                  <a:srgbClr val="FFC000"/>
                </a:solidFill>
              </a:rPr>
              <a:t>sangat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luas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kalangan</a:t>
            </a:r>
            <a:r>
              <a:rPr lang="en-US" dirty="0"/>
              <a:t> </a:t>
            </a:r>
            <a:r>
              <a:rPr lang="en-US" dirty="0" err="1"/>
              <a:t>menganggap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diandalkan</a:t>
            </a:r>
            <a:endParaRPr lang="en-US" dirty="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✘"/>
            </a:pP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b="1" dirty="0" err="1">
                <a:solidFill>
                  <a:srgbClr val="FFC000"/>
                </a:solidFill>
              </a:rPr>
              <a:t>studi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kasus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beragam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,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komunikasi</a:t>
            </a:r>
            <a:r>
              <a:rPr lang="en-US" dirty="0"/>
              <a:t>, tata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✘"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amat</a:t>
            </a:r>
            <a:r>
              <a:rPr lang="en-US" dirty="0"/>
              <a:t>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menajawab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b="1" dirty="0">
                <a:solidFill>
                  <a:srgbClr val="FFC000"/>
                </a:solidFill>
              </a:rPr>
              <a:t>how </a:t>
            </a:r>
            <a:r>
              <a:rPr lang="en-US" dirty="0"/>
              <a:t>dan</a:t>
            </a:r>
            <a:r>
              <a:rPr lang="en-US" b="1" dirty="0">
                <a:solidFill>
                  <a:srgbClr val="FFC000"/>
                </a:solidFill>
              </a:rPr>
              <a:t> Why</a:t>
            </a:r>
            <a:endParaRPr b="1" dirty="0">
              <a:solidFill>
                <a:srgbClr val="FFC000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97;p16"/>
          <p:cNvSpPr/>
          <p:nvPr/>
        </p:nvSpPr>
        <p:spPr>
          <a:xfrm>
            <a:off x="4141749" y="469507"/>
            <a:ext cx="788694" cy="805193"/>
          </a:xfrm>
          <a:custGeom>
            <a:avLst/>
            <a:gdLst/>
            <a:ahLst/>
            <a:cxnLst/>
            <a:rect l="l" t="t" r="r" b="b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6" name="Google Shape;372;p38">
            <a:extLst>
              <a:ext uri="{FF2B5EF4-FFF2-40B4-BE49-F238E27FC236}">
                <a16:creationId xmlns:a16="http://schemas.microsoft.com/office/drawing/2014/main" id="{CCA34AA3-84FC-48C3-9A89-2AC8DD126F9E}"/>
              </a:ext>
            </a:extLst>
          </p:cNvPr>
          <p:cNvSpPr/>
          <p:nvPr/>
        </p:nvSpPr>
        <p:spPr>
          <a:xfrm>
            <a:off x="4367661" y="645599"/>
            <a:ext cx="387161" cy="402569"/>
          </a:xfrm>
          <a:custGeom>
            <a:avLst/>
            <a:gdLst/>
            <a:ahLst/>
            <a:cxnLst/>
            <a:rect l="l" t="t" r="r" b="b"/>
            <a:pathLst>
              <a:path w="17715" h="18420" extrusionOk="0">
                <a:moveTo>
                  <a:pt x="14673" y="803"/>
                </a:moveTo>
                <a:lnTo>
                  <a:pt x="14746" y="1022"/>
                </a:lnTo>
                <a:lnTo>
                  <a:pt x="14794" y="1217"/>
                </a:lnTo>
                <a:lnTo>
                  <a:pt x="14843" y="1655"/>
                </a:lnTo>
                <a:lnTo>
                  <a:pt x="14892" y="2141"/>
                </a:lnTo>
                <a:lnTo>
                  <a:pt x="14916" y="2385"/>
                </a:lnTo>
                <a:lnTo>
                  <a:pt x="14940" y="2482"/>
                </a:lnTo>
                <a:lnTo>
                  <a:pt x="15013" y="2604"/>
                </a:lnTo>
                <a:lnTo>
                  <a:pt x="14770" y="2847"/>
                </a:lnTo>
                <a:lnTo>
                  <a:pt x="14697" y="2920"/>
                </a:lnTo>
                <a:lnTo>
                  <a:pt x="14648" y="2628"/>
                </a:lnTo>
                <a:lnTo>
                  <a:pt x="14600" y="2360"/>
                </a:lnTo>
                <a:lnTo>
                  <a:pt x="14527" y="2044"/>
                </a:lnTo>
                <a:lnTo>
                  <a:pt x="14405" y="1776"/>
                </a:lnTo>
                <a:lnTo>
                  <a:pt x="14308" y="1484"/>
                </a:lnTo>
                <a:lnTo>
                  <a:pt x="14210" y="1192"/>
                </a:lnTo>
                <a:lnTo>
                  <a:pt x="14673" y="803"/>
                </a:lnTo>
                <a:close/>
                <a:moveTo>
                  <a:pt x="15695" y="2847"/>
                </a:moveTo>
                <a:lnTo>
                  <a:pt x="16400" y="2871"/>
                </a:lnTo>
                <a:lnTo>
                  <a:pt x="17106" y="2969"/>
                </a:lnTo>
                <a:lnTo>
                  <a:pt x="16984" y="3115"/>
                </a:lnTo>
                <a:lnTo>
                  <a:pt x="16960" y="3090"/>
                </a:lnTo>
                <a:lnTo>
                  <a:pt x="16887" y="3042"/>
                </a:lnTo>
                <a:lnTo>
                  <a:pt x="16790" y="2993"/>
                </a:lnTo>
                <a:lnTo>
                  <a:pt x="16595" y="2969"/>
                </a:lnTo>
                <a:lnTo>
                  <a:pt x="16400" y="2944"/>
                </a:lnTo>
                <a:lnTo>
                  <a:pt x="15914" y="2944"/>
                </a:lnTo>
                <a:lnTo>
                  <a:pt x="15622" y="2920"/>
                </a:lnTo>
                <a:lnTo>
                  <a:pt x="15695" y="2847"/>
                </a:lnTo>
                <a:close/>
                <a:moveTo>
                  <a:pt x="14040" y="1314"/>
                </a:moveTo>
                <a:lnTo>
                  <a:pt x="14040" y="1484"/>
                </a:lnTo>
                <a:lnTo>
                  <a:pt x="14064" y="1655"/>
                </a:lnTo>
                <a:lnTo>
                  <a:pt x="14137" y="2020"/>
                </a:lnTo>
                <a:lnTo>
                  <a:pt x="14283" y="2871"/>
                </a:lnTo>
                <a:lnTo>
                  <a:pt x="14308" y="3066"/>
                </a:lnTo>
                <a:lnTo>
                  <a:pt x="14332" y="3236"/>
                </a:lnTo>
                <a:lnTo>
                  <a:pt x="14162" y="3382"/>
                </a:lnTo>
                <a:lnTo>
                  <a:pt x="14137" y="3139"/>
                </a:lnTo>
                <a:lnTo>
                  <a:pt x="14040" y="2871"/>
                </a:lnTo>
                <a:lnTo>
                  <a:pt x="13870" y="2433"/>
                </a:lnTo>
                <a:lnTo>
                  <a:pt x="13748" y="2068"/>
                </a:lnTo>
                <a:lnTo>
                  <a:pt x="13675" y="1703"/>
                </a:lnTo>
                <a:lnTo>
                  <a:pt x="13651" y="1630"/>
                </a:lnTo>
                <a:lnTo>
                  <a:pt x="13699" y="1582"/>
                </a:lnTo>
                <a:lnTo>
                  <a:pt x="14040" y="1314"/>
                </a:lnTo>
                <a:close/>
                <a:moveTo>
                  <a:pt x="13359" y="1898"/>
                </a:moveTo>
                <a:lnTo>
                  <a:pt x="13432" y="2239"/>
                </a:lnTo>
                <a:lnTo>
                  <a:pt x="13553" y="2677"/>
                </a:lnTo>
                <a:lnTo>
                  <a:pt x="13699" y="3090"/>
                </a:lnTo>
                <a:lnTo>
                  <a:pt x="13772" y="3358"/>
                </a:lnTo>
                <a:lnTo>
                  <a:pt x="13821" y="3480"/>
                </a:lnTo>
                <a:lnTo>
                  <a:pt x="13894" y="3601"/>
                </a:lnTo>
                <a:lnTo>
                  <a:pt x="13724" y="3723"/>
                </a:lnTo>
                <a:lnTo>
                  <a:pt x="13699" y="3577"/>
                </a:lnTo>
                <a:lnTo>
                  <a:pt x="13675" y="3407"/>
                </a:lnTo>
                <a:lnTo>
                  <a:pt x="13578" y="3090"/>
                </a:lnTo>
                <a:lnTo>
                  <a:pt x="13529" y="2798"/>
                </a:lnTo>
                <a:lnTo>
                  <a:pt x="13456" y="2531"/>
                </a:lnTo>
                <a:lnTo>
                  <a:pt x="13383" y="2239"/>
                </a:lnTo>
                <a:lnTo>
                  <a:pt x="13237" y="1995"/>
                </a:lnTo>
                <a:lnTo>
                  <a:pt x="13359" y="1898"/>
                </a:lnTo>
                <a:close/>
                <a:moveTo>
                  <a:pt x="15378" y="3188"/>
                </a:moveTo>
                <a:lnTo>
                  <a:pt x="15500" y="3236"/>
                </a:lnTo>
                <a:lnTo>
                  <a:pt x="15646" y="3261"/>
                </a:lnTo>
                <a:lnTo>
                  <a:pt x="15914" y="3285"/>
                </a:lnTo>
                <a:lnTo>
                  <a:pt x="16790" y="3358"/>
                </a:lnTo>
                <a:lnTo>
                  <a:pt x="16473" y="3723"/>
                </a:lnTo>
                <a:lnTo>
                  <a:pt x="16449" y="3650"/>
                </a:lnTo>
                <a:lnTo>
                  <a:pt x="16425" y="3601"/>
                </a:lnTo>
                <a:lnTo>
                  <a:pt x="16376" y="3553"/>
                </a:lnTo>
                <a:lnTo>
                  <a:pt x="16303" y="3528"/>
                </a:lnTo>
                <a:lnTo>
                  <a:pt x="16084" y="3455"/>
                </a:lnTo>
                <a:lnTo>
                  <a:pt x="15816" y="3431"/>
                </a:lnTo>
                <a:lnTo>
                  <a:pt x="15573" y="3431"/>
                </a:lnTo>
                <a:lnTo>
                  <a:pt x="15330" y="3455"/>
                </a:lnTo>
                <a:lnTo>
                  <a:pt x="15086" y="3455"/>
                </a:lnTo>
                <a:lnTo>
                  <a:pt x="15135" y="3431"/>
                </a:lnTo>
                <a:lnTo>
                  <a:pt x="15378" y="3188"/>
                </a:lnTo>
                <a:close/>
                <a:moveTo>
                  <a:pt x="13067" y="2166"/>
                </a:moveTo>
                <a:lnTo>
                  <a:pt x="13115" y="2628"/>
                </a:lnTo>
                <a:lnTo>
                  <a:pt x="13164" y="3042"/>
                </a:lnTo>
                <a:lnTo>
                  <a:pt x="13188" y="3285"/>
                </a:lnTo>
                <a:lnTo>
                  <a:pt x="13213" y="3553"/>
                </a:lnTo>
                <a:lnTo>
                  <a:pt x="13261" y="3699"/>
                </a:lnTo>
                <a:lnTo>
                  <a:pt x="13286" y="3820"/>
                </a:lnTo>
                <a:lnTo>
                  <a:pt x="13359" y="3942"/>
                </a:lnTo>
                <a:lnTo>
                  <a:pt x="13432" y="4015"/>
                </a:lnTo>
                <a:lnTo>
                  <a:pt x="13213" y="4234"/>
                </a:lnTo>
                <a:lnTo>
                  <a:pt x="13140" y="3845"/>
                </a:lnTo>
                <a:lnTo>
                  <a:pt x="13042" y="3480"/>
                </a:lnTo>
                <a:lnTo>
                  <a:pt x="12994" y="3236"/>
                </a:lnTo>
                <a:lnTo>
                  <a:pt x="12921" y="2969"/>
                </a:lnTo>
                <a:lnTo>
                  <a:pt x="12823" y="2701"/>
                </a:lnTo>
                <a:lnTo>
                  <a:pt x="12702" y="2482"/>
                </a:lnTo>
                <a:lnTo>
                  <a:pt x="12872" y="2336"/>
                </a:lnTo>
                <a:lnTo>
                  <a:pt x="13067" y="2166"/>
                </a:lnTo>
                <a:close/>
                <a:moveTo>
                  <a:pt x="14648" y="3796"/>
                </a:moveTo>
                <a:lnTo>
                  <a:pt x="14819" y="3869"/>
                </a:lnTo>
                <a:lnTo>
                  <a:pt x="15013" y="3893"/>
                </a:lnTo>
                <a:lnTo>
                  <a:pt x="15232" y="3918"/>
                </a:lnTo>
                <a:lnTo>
                  <a:pt x="16035" y="3918"/>
                </a:lnTo>
                <a:lnTo>
                  <a:pt x="16181" y="3966"/>
                </a:lnTo>
                <a:lnTo>
                  <a:pt x="16230" y="3966"/>
                </a:lnTo>
                <a:lnTo>
                  <a:pt x="16011" y="4185"/>
                </a:lnTo>
                <a:lnTo>
                  <a:pt x="15938" y="4258"/>
                </a:lnTo>
                <a:lnTo>
                  <a:pt x="15816" y="4210"/>
                </a:lnTo>
                <a:lnTo>
                  <a:pt x="15695" y="4161"/>
                </a:lnTo>
                <a:lnTo>
                  <a:pt x="15403" y="4137"/>
                </a:lnTo>
                <a:lnTo>
                  <a:pt x="14916" y="4137"/>
                </a:lnTo>
                <a:lnTo>
                  <a:pt x="14600" y="4112"/>
                </a:lnTo>
                <a:lnTo>
                  <a:pt x="14259" y="4112"/>
                </a:lnTo>
                <a:lnTo>
                  <a:pt x="14648" y="3796"/>
                </a:lnTo>
                <a:close/>
                <a:moveTo>
                  <a:pt x="13943" y="4404"/>
                </a:moveTo>
                <a:lnTo>
                  <a:pt x="14283" y="4453"/>
                </a:lnTo>
                <a:lnTo>
                  <a:pt x="14648" y="4502"/>
                </a:lnTo>
                <a:lnTo>
                  <a:pt x="15354" y="4550"/>
                </a:lnTo>
                <a:lnTo>
                  <a:pt x="15524" y="4575"/>
                </a:lnTo>
                <a:lnTo>
                  <a:pt x="15330" y="4745"/>
                </a:lnTo>
                <a:lnTo>
                  <a:pt x="15184" y="4915"/>
                </a:lnTo>
                <a:lnTo>
                  <a:pt x="14697" y="4818"/>
                </a:lnTo>
                <a:lnTo>
                  <a:pt x="14186" y="4745"/>
                </a:lnTo>
                <a:lnTo>
                  <a:pt x="13699" y="4672"/>
                </a:lnTo>
                <a:lnTo>
                  <a:pt x="13797" y="4550"/>
                </a:lnTo>
                <a:lnTo>
                  <a:pt x="13943" y="4404"/>
                </a:lnTo>
                <a:close/>
                <a:moveTo>
                  <a:pt x="14721" y="0"/>
                </a:moveTo>
                <a:lnTo>
                  <a:pt x="14673" y="24"/>
                </a:lnTo>
                <a:lnTo>
                  <a:pt x="14600" y="49"/>
                </a:lnTo>
                <a:lnTo>
                  <a:pt x="14551" y="97"/>
                </a:lnTo>
                <a:lnTo>
                  <a:pt x="14235" y="389"/>
                </a:lnTo>
                <a:lnTo>
                  <a:pt x="13894" y="681"/>
                </a:lnTo>
                <a:lnTo>
                  <a:pt x="13213" y="1217"/>
                </a:lnTo>
                <a:lnTo>
                  <a:pt x="12921" y="1460"/>
                </a:lnTo>
                <a:lnTo>
                  <a:pt x="12775" y="1606"/>
                </a:lnTo>
                <a:lnTo>
                  <a:pt x="12629" y="1752"/>
                </a:lnTo>
                <a:lnTo>
                  <a:pt x="12507" y="1922"/>
                </a:lnTo>
                <a:lnTo>
                  <a:pt x="12385" y="2093"/>
                </a:lnTo>
                <a:lnTo>
                  <a:pt x="12337" y="2263"/>
                </a:lnTo>
                <a:lnTo>
                  <a:pt x="12312" y="2458"/>
                </a:lnTo>
                <a:lnTo>
                  <a:pt x="12337" y="2506"/>
                </a:lnTo>
                <a:lnTo>
                  <a:pt x="12312" y="2531"/>
                </a:lnTo>
                <a:lnTo>
                  <a:pt x="12337" y="2774"/>
                </a:lnTo>
                <a:lnTo>
                  <a:pt x="12385" y="3017"/>
                </a:lnTo>
                <a:lnTo>
                  <a:pt x="12507" y="3504"/>
                </a:lnTo>
                <a:lnTo>
                  <a:pt x="12531" y="3796"/>
                </a:lnTo>
                <a:lnTo>
                  <a:pt x="12580" y="4137"/>
                </a:lnTo>
                <a:lnTo>
                  <a:pt x="12629" y="4453"/>
                </a:lnTo>
                <a:lnTo>
                  <a:pt x="12677" y="4599"/>
                </a:lnTo>
                <a:lnTo>
                  <a:pt x="12750" y="4745"/>
                </a:lnTo>
                <a:lnTo>
                  <a:pt x="12288" y="5256"/>
                </a:lnTo>
                <a:lnTo>
                  <a:pt x="11972" y="5621"/>
                </a:lnTo>
                <a:lnTo>
                  <a:pt x="11631" y="5961"/>
                </a:lnTo>
                <a:lnTo>
                  <a:pt x="10925" y="6643"/>
                </a:lnTo>
                <a:lnTo>
                  <a:pt x="10220" y="7300"/>
                </a:lnTo>
                <a:lnTo>
                  <a:pt x="9490" y="7981"/>
                </a:lnTo>
                <a:lnTo>
                  <a:pt x="9125" y="8370"/>
                </a:lnTo>
                <a:lnTo>
                  <a:pt x="8760" y="8760"/>
                </a:lnTo>
                <a:lnTo>
                  <a:pt x="8371" y="9149"/>
                </a:lnTo>
                <a:lnTo>
                  <a:pt x="8006" y="9538"/>
                </a:lnTo>
                <a:lnTo>
                  <a:pt x="7884" y="9490"/>
                </a:lnTo>
                <a:lnTo>
                  <a:pt x="7665" y="9490"/>
                </a:lnTo>
                <a:lnTo>
                  <a:pt x="7568" y="9514"/>
                </a:lnTo>
                <a:lnTo>
                  <a:pt x="7422" y="9538"/>
                </a:lnTo>
                <a:lnTo>
                  <a:pt x="7276" y="9587"/>
                </a:lnTo>
                <a:lnTo>
                  <a:pt x="7154" y="9684"/>
                </a:lnTo>
                <a:lnTo>
                  <a:pt x="7057" y="9830"/>
                </a:lnTo>
                <a:lnTo>
                  <a:pt x="6984" y="9976"/>
                </a:lnTo>
                <a:lnTo>
                  <a:pt x="6935" y="10147"/>
                </a:lnTo>
                <a:lnTo>
                  <a:pt x="6959" y="10317"/>
                </a:lnTo>
                <a:lnTo>
                  <a:pt x="7008" y="10487"/>
                </a:lnTo>
                <a:lnTo>
                  <a:pt x="7105" y="10633"/>
                </a:lnTo>
                <a:lnTo>
                  <a:pt x="7251" y="10755"/>
                </a:lnTo>
                <a:lnTo>
                  <a:pt x="7397" y="10828"/>
                </a:lnTo>
                <a:lnTo>
                  <a:pt x="7568" y="10877"/>
                </a:lnTo>
                <a:lnTo>
                  <a:pt x="7738" y="10901"/>
                </a:lnTo>
                <a:lnTo>
                  <a:pt x="7884" y="10877"/>
                </a:lnTo>
                <a:lnTo>
                  <a:pt x="8006" y="10804"/>
                </a:lnTo>
                <a:lnTo>
                  <a:pt x="8127" y="10731"/>
                </a:lnTo>
                <a:lnTo>
                  <a:pt x="8225" y="10633"/>
                </a:lnTo>
                <a:lnTo>
                  <a:pt x="8298" y="10512"/>
                </a:lnTo>
                <a:lnTo>
                  <a:pt x="8346" y="10390"/>
                </a:lnTo>
                <a:lnTo>
                  <a:pt x="8371" y="10244"/>
                </a:lnTo>
                <a:lnTo>
                  <a:pt x="8371" y="10098"/>
                </a:lnTo>
                <a:lnTo>
                  <a:pt x="8371" y="10049"/>
                </a:lnTo>
                <a:lnTo>
                  <a:pt x="8711" y="9733"/>
                </a:lnTo>
                <a:lnTo>
                  <a:pt x="9003" y="9392"/>
                </a:lnTo>
                <a:lnTo>
                  <a:pt x="9295" y="9052"/>
                </a:lnTo>
                <a:lnTo>
                  <a:pt x="9587" y="8760"/>
                </a:lnTo>
                <a:lnTo>
                  <a:pt x="10317" y="8054"/>
                </a:lnTo>
                <a:lnTo>
                  <a:pt x="11047" y="7373"/>
                </a:lnTo>
                <a:lnTo>
                  <a:pt x="11777" y="6691"/>
                </a:lnTo>
                <a:lnTo>
                  <a:pt x="12507" y="5986"/>
                </a:lnTo>
                <a:lnTo>
                  <a:pt x="12896" y="5548"/>
                </a:lnTo>
                <a:lnTo>
                  <a:pt x="13310" y="5086"/>
                </a:lnTo>
                <a:lnTo>
                  <a:pt x="13529" y="5159"/>
                </a:lnTo>
                <a:lnTo>
                  <a:pt x="13748" y="5207"/>
                </a:lnTo>
                <a:lnTo>
                  <a:pt x="14186" y="5280"/>
                </a:lnTo>
                <a:lnTo>
                  <a:pt x="14648" y="5353"/>
                </a:lnTo>
                <a:lnTo>
                  <a:pt x="15086" y="5426"/>
                </a:lnTo>
                <a:lnTo>
                  <a:pt x="15184" y="5426"/>
                </a:lnTo>
                <a:lnTo>
                  <a:pt x="15281" y="5402"/>
                </a:lnTo>
                <a:lnTo>
                  <a:pt x="15354" y="5353"/>
                </a:lnTo>
                <a:lnTo>
                  <a:pt x="15403" y="5280"/>
                </a:lnTo>
                <a:lnTo>
                  <a:pt x="15524" y="5207"/>
                </a:lnTo>
                <a:lnTo>
                  <a:pt x="15670" y="5134"/>
                </a:lnTo>
                <a:lnTo>
                  <a:pt x="15938" y="4940"/>
                </a:lnTo>
                <a:lnTo>
                  <a:pt x="16352" y="4526"/>
                </a:lnTo>
                <a:lnTo>
                  <a:pt x="16692" y="4210"/>
                </a:lnTo>
                <a:lnTo>
                  <a:pt x="17009" y="3869"/>
                </a:lnTo>
                <a:lnTo>
                  <a:pt x="17325" y="3504"/>
                </a:lnTo>
                <a:lnTo>
                  <a:pt x="17617" y="3115"/>
                </a:lnTo>
                <a:lnTo>
                  <a:pt x="17641" y="3066"/>
                </a:lnTo>
                <a:lnTo>
                  <a:pt x="17666" y="3017"/>
                </a:lnTo>
                <a:lnTo>
                  <a:pt x="17641" y="2896"/>
                </a:lnTo>
                <a:lnTo>
                  <a:pt x="17690" y="2774"/>
                </a:lnTo>
                <a:lnTo>
                  <a:pt x="17714" y="2701"/>
                </a:lnTo>
                <a:lnTo>
                  <a:pt x="17690" y="2652"/>
                </a:lnTo>
                <a:lnTo>
                  <a:pt x="17690" y="2579"/>
                </a:lnTo>
                <a:lnTo>
                  <a:pt x="17641" y="2531"/>
                </a:lnTo>
                <a:lnTo>
                  <a:pt x="17593" y="2506"/>
                </a:lnTo>
                <a:lnTo>
                  <a:pt x="17495" y="2482"/>
                </a:lnTo>
                <a:lnTo>
                  <a:pt x="16838" y="2360"/>
                </a:lnTo>
                <a:lnTo>
                  <a:pt x="16473" y="2312"/>
                </a:lnTo>
                <a:lnTo>
                  <a:pt x="16108" y="2287"/>
                </a:lnTo>
                <a:lnTo>
                  <a:pt x="16303" y="2068"/>
                </a:lnTo>
                <a:lnTo>
                  <a:pt x="16522" y="1801"/>
                </a:lnTo>
                <a:lnTo>
                  <a:pt x="16790" y="1582"/>
                </a:lnTo>
                <a:lnTo>
                  <a:pt x="17033" y="1338"/>
                </a:lnTo>
                <a:lnTo>
                  <a:pt x="17276" y="1095"/>
                </a:lnTo>
                <a:lnTo>
                  <a:pt x="17325" y="1022"/>
                </a:lnTo>
                <a:lnTo>
                  <a:pt x="17374" y="949"/>
                </a:lnTo>
                <a:lnTo>
                  <a:pt x="17374" y="876"/>
                </a:lnTo>
                <a:lnTo>
                  <a:pt x="17374" y="803"/>
                </a:lnTo>
                <a:lnTo>
                  <a:pt x="17325" y="681"/>
                </a:lnTo>
                <a:lnTo>
                  <a:pt x="17252" y="560"/>
                </a:lnTo>
                <a:lnTo>
                  <a:pt x="17155" y="487"/>
                </a:lnTo>
                <a:lnTo>
                  <a:pt x="17009" y="438"/>
                </a:lnTo>
                <a:lnTo>
                  <a:pt x="16960" y="462"/>
                </a:lnTo>
                <a:lnTo>
                  <a:pt x="16887" y="462"/>
                </a:lnTo>
                <a:lnTo>
                  <a:pt x="16838" y="511"/>
                </a:lnTo>
                <a:lnTo>
                  <a:pt x="16765" y="560"/>
                </a:lnTo>
                <a:lnTo>
                  <a:pt x="16571" y="803"/>
                </a:lnTo>
                <a:lnTo>
                  <a:pt x="16352" y="1022"/>
                </a:lnTo>
                <a:lnTo>
                  <a:pt x="16133" y="1241"/>
                </a:lnTo>
                <a:lnTo>
                  <a:pt x="15914" y="1460"/>
                </a:lnTo>
                <a:lnTo>
                  <a:pt x="15500" y="1971"/>
                </a:lnTo>
                <a:lnTo>
                  <a:pt x="15427" y="1436"/>
                </a:lnTo>
                <a:lnTo>
                  <a:pt x="15354" y="1095"/>
                </a:lnTo>
                <a:lnTo>
                  <a:pt x="15281" y="779"/>
                </a:lnTo>
                <a:lnTo>
                  <a:pt x="15184" y="462"/>
                </a:lnTo>
                <a:lnTo>
                  <a:pt x="15111" y="292"/>
                </a:lnTo>
                <a:lnTo>
                  <a:pt x="15013" y="146"/>
                </a:lnTo>
                <a:lnTo>
                  <a:pt x="14965" y="97"/>
                </a:lnTo>
                <a:lnTo>
                  <a:pt x="14916" y="49"/>
                </a:lnTo>
                <a:lnTo>
                  <a:pt x="14794" y="24"/>
                </a:lnTo>
                <a:lnTo>
                  <a:pt x="14721" y="0"/>
                </a:lnTo>
                <a:close/>
                <a:moveTo>
                  <a:pt x="7543" y="6691"/>
                </a:moveTo>
                <a:lnTo>
                  <a:pt x="7203" y="6716"/>
                </a:lnTo>
                <a:lnTo>
                  <a:pt x="6886" y="6789"/>
                </a:lnTo>
                <a:lnTo>
                  <a:pt x="6570" y="6862"/>
                </a:lnTo>
                <a:lnTo>
                  <a:pt x="6254" y="6983"/>
                </a:lnTo>
                <a:lnTo>
                  <a:pt x="5962" y="7105"/>
                </a:lnTo>
                <a:lnTo>
                  <a:pt x="5670" y="7275"/>
                </a:lnTo>
                <a:lnTo>
                  <a:pt x="5402" y="7470"/>
                </a:lnTo>
                <a:lnTo>
                  <a:pt x="5159" y="7713"/>
                </a:lnTo>
                <a:lnTo>
                  <a:pt x="4940" y="7957"/>
                </a:lnTo>
                <a:lnTo>
                  <a:pt x="4745" y="8249"/>
                </a:lnTo>
                <a:lnTo>
                  <a:pt x="4599" y="8565"/>
                </a:lnTo>
                <a:lnTo>
                  <a:pt x="4477" y="8857"/>
                </a:lnTo>
                <a:lnTo>
                  <a:pt x="4380" y="9149"/>
                </a:lnTo>
                <a:lnTo>
                  <a:pt x="4307" y="9441"/>
                </a:lnTo>
                <a:lnTo>
                  <a:pt x="4258" y="9733"/>
                </a:lnTo>
                <a:lnTo>
                  <a:pt x="4234" y="10025"/>
                </a:lnTo>
                <a:lnTo>
                  <a:pt x="4234" y="10317"/>
                </a:lnTo>
                <a:lnTo>
                  <a:pt x="4258" y="10609"/>
                </a:lnTo>
                <a:lnTo>
                  <a:pt x="4307" y="10901"/>
                </a:lnTo>
                <a:lnTo>
                  <a:pt x="4356" y="11193"/>
                </a:lnTo>
                <a:lnTo>
                  <a:pt x="4453" y="11461"/>
                </a:lnTo>
                <a:lnTo>
                  <a:pt x="4550" y="11728"/>
                </a:lnTo>
                <a:lnTo>
                  <a:pt x="4696" y="11996"/>
                </a:lnTo>
                <a:lnTo>
                  <a:pt x="4842" y="12239"/>
                </a:lnTo>
                <a:lnTo>
                  <a:pt x="5013" y="12458"/>
                </a:lnTo>
                <a:lnTo>
                  <a:pt x="5207" y="12677"/>
                </a:lnTo>
                <a:lnTo>
                  <a:pt x="5426" y="12872"/>
                </a:lnTo>
                <a:lnTo>
                  <a:pt x="5670" y="13067"/>
                </a:lnTo>
                <a:lnTo>
                  <a:pt x="5913" y="13213"/>
                </a:lnTo>
                <a:lnTo>
                  <a:pt x="6181" y="13334"/>
                </a:lnTo>
                <a:lnTo>
                  <a:pt x="6473" y="13456"/>
                </a:lnTo>
                <a:lnTo>
                  <a:pt x="6740" y="13529"/>
                </a:lnTo>
                <a:lnTo>
                  <a:pt x="7032" y="13602"/>
                </a:lnTo>
                <a:lnTo>
                  <a:pt x="7324" y="13650"/>
                </a:lnTo>
                <a:lnTo>
                  <a:pt x="7933" y="13650"/>
                </a:lnTo>
                <a:lnTo>
                  <a:pt x="8225" y="13626"/>
                </a:lnTo>
                <a:lnTo>
                  <a:pt x="8541" y="13577"/>
                </a:lnTo>
                <a:lnTo>
                  <a:pt x="8833" y="13505"/>
                </a:lnTo>
                <a:lnTo>
                  <a:pt x="9125" y="13407"/>
                </a:lnTo>
                <a:lnTo>
                  <a:pt x="9393" y="13310"/>
                </a:lnTo>
                <a:lnTo>
                  <a:pt x="9660" y="13164"/>
                </a:lnTo>
                <a:lnTo>
                  <a:pt x="9903" y="12994"/>
                </a:lnTo>
                <a:lnTo>
                  <a:pt x="10147" y="12823"/>
                </a:lnTo>
                <a:lnTo>
                  <a:pt x="10390" y="12604"/>
                </a:lnTo>
                <a:lnTo>
                  <a:pt x="10585" y="12361"/>
                </a:lnTo>
                <a:lnTo>
                  <a:pt x="10779" y="12118"/>
                </a:lnTo>
                <a:lnTo>
                  <a:pt x="10925" y="11826"/>
                </a:lnTo>
                <a:lnTo>
                  <a:pt x="11071" y="11558"/>
                </a:lnTo>
                <a:lnTo>
                  <a:pt x="11193" y="11242"/>
                </a:lnTo>
                <a:lnTo>
                  <a:pt x="11266" y="10950"/>
                </a:lnTo>
                <a:lnTo>
                  <a:pt x="11339" y="10633"/>
                </a:lnTo>
                <a:lnTo>
                  <a:pt x="11388" y="10317"/>
                </a:lnTo>
                <a:lnTo>
                  <a:pt x="11388" y="9976"/>
                </a:lnTo>
                <a:lnTo>
                  <a:pt x="11363" y="9660"/>
                </a:lnTo>
                <a:lnTo>
                  <a:pt x="11315" y="9368"/>
                </a:lnTo>
                <a:lnTo>
                  <a:pt x="11242" y="9052"/>
                </a:lnTo>
                <a:lnTo>
                  <a:pt x="11120" y="8760"/>
                </a:lnTo>
                <a:lnTo>
                  <a:pt x="10974" y="8492"/>
                </a:lnTo>
                <a:lnTo>
                  <a:pt x="10147" y="9295"/>
                </a:lnTo>
                <a:lnTo>
                  <a:pt x="9733" y="9733"/>
                </a:lnTo>
                <a:lnTo>
                  <a:pt x="9636" y="9855"/>
                </a:lnTo>
                <a:lnTo>
                  <a:pt x="9636" y="9879"/>
                </a:lnTo>
                <a:lnTo>
                  <a:pt x="9636" y="10244"/>
                </a:lnTo>
                <a:lnTo>
                  <a:pt x="9587" y="10609"/>
                </a:lnTo>
                <a:lnTo>
                  <a:pt x="9539" y="10779"/>
                </a:lnTo>
                <a:lnTo>
                  <a:pt x="9466" y="10950"/>
                </a:lnTo>
                <a:lnTo>
                  <a:pt x="9393" y="11096"/>
                </a:lnTo>
                <a:lnTo>
                  <a:pt x="9295" y="11242"/>
                </a:lnTo>
                <a:lnTo>
                  <a:pt x="9149" y="11363"/>
                </a:lnTo>
                <a:lnTo>
                  <a:pt x="9003" y="11485"/>
                </a:lnTo>
                <a:lnTo>
                  <a:pt x="8882" y="11582"/>
                </a:lnTo>
                <a:lnTo>
                  <a:pt x="8736" y="11655"/>
                </a:lnTo>
                <a:lnTo>
                  <a:pt x="8590" y="11704"/>
                </a:lnTo>
                <a:lnTo>
                  <a:pt x="8444" y="11728"/>
                </a:lnTo>
                <a:lnTo>
                  <a:pt x="8127" y="11777"/>
                </a:lnTo>
                <a:lnTo>
                  <a:pt x="7811" y="11777"/>
                </a:lnTo>
                <a:lnTo>
                  <a:pt x="7470" y="11728"/>
                </a:lnTo>
                <a:lnTo>
                  <a:pt x="7178" y="11631"/>
                </a:lnTo>
                <a:lnTo>
                  <a:pt x="6886" y="11509"/>
                </a:lnTo>
                <a:lnTo>
                  <a:pt x="6643" y="11339"/>
                </a:lnTo>
                <a:lnTo>
                  <a:pt x="6521" y="11217"/>
                </a:lnTo>
                <a:lnTo>
                  <a:pt x="6400" y="11096"/>
                </a:lnTo>
                <a:lnTo>
                  <a:pt x="6327" y="10974"/>
                </a:lnTo>
                <a:lnTo>
                  <a:pt x="6254" y="10852"/>
                </a:lnTo>
                <a:lnTo>
                  <a:pt x="6132" y="10560"/>
                </a:lnTo>
                <a:lnTo>
                  <a:pt x="6059" y="10244"/>
                </a:lnTo>
                <a:lnTo>
                  <a:pt x="6059" y="9928"/>
                </a:lnTo>
                <a:lnTo>
                  <a:pt x="6083" y="9636"/>
                </a:lnTo>
                <a:lnTo>
                  <a:pt x="6181" y="9319"/>
                </a:lnTo>
                <a:lnTo>
                  <a:pt x="6302" y="9052"/>
                </a:lnTo>
                <a:lnTo>
                  <a:pt x="6400" y="8906"/>
                </a:lnTo>
                <a:lnTo>
                  <a:pt x="6497" y="8808"/>
                </a:lnTo>
                <a:lnTo>
                  <a:pt x="6594" y="8687"/>
                </a:lnTo>
                <a:lnTo>
                  <a:pt x="6716" y="8614"/>
                </a:lnTo>
                <a:lnTo>
                  <a:pt x="6984" y="8468"/>
                </a:lnTo>
                <a:lnTo>
                  <a:pt x="7276" y="8370"/>
                </a:lnTo>
                <a:lnTo>
                  <a:pt x="7495" y="8322"/>
                </a:lnTo>
                <a:lnTo>
                  <a:pt x="7689" y="8322"/>
                </a:lnTo>
                <a:lnTo>
                  <a:pt x="8054" y="8370"/>
                </a:lnTo>
                <a:lnTo>
                  <a:pt x="8200" y="8200"/>
                </a:lnTo>
                <a:lnTo>
                  <a:pt x="8565" y="7811"/>
                </a:lnTo>
                <a:lnTo>
                  <a:pt x="8955" y="7421"/>
                </a:lnTo>
                <a:lnTo>
                  <a:pt x="9344" y="7032"/>
                </a:lnTo>
                <a:lnTo>
                  <a:pt x="9295" y="6983"/>
                </a:lnTo>
                <a:lnTo>
                  <a:pt x="9247" y="6959"/>
                </a:lnTo>
                <a:lnTo>
                  <a:pt x="8906" y="6862"/>
                </a:lnTo>
                <a:lnTo>
                  <a:pt x="8565" y="6764"/>
                </a:lnTo>
                <a:lnTo>
                  <a:pt x="8225" y="6716"/>
                </a:lnTo>
                <a:lnTo>
                  <a:pt x="7884" y="6691"/>
                </a:lnTo>
                <a:close/>
                <a:moveTo>
                  <a:pt x="13407" y="15621"/>
                </a:moveTo>
                <a:lnTo>
                  <a:pt x="13505" y="15694"/>
                </a:lnTo>
                <a:lnTo>
                  <a:pt x="13310" y="15865"/>
                </a:lnTo>
                <a:lnTo>
                  <a:pt x="13213" y="15962"/>
                </a:lnTo>
                <a:lnTo>
                  <a:pt x="13115" y="16059"/>
                </a:lnTo>
                <a:lnTo>
                  <a:pt x="12969" y="16278"/>
                </a:lnTo>
                <a:lnTo>
                  <a:pt x="12969" y="16303"/>
                </a:lnTo>
                <a:lnTo>
                  <a:pt x="12969" y="16351"/>
                </a:lnTo>
                <a:lnTo>
                  <a:pt x="12994" y="16400"/>
                </a:lnTo>
                <a:lnTo>
                  <a:pt x="13067" y="16424"/>
                </a:lnTo>
                <a:lnTo>
                  <a:pt x="13115" y="16424"/>
                </a:lnTo>
                <a:lnTo>
                  <a:pt x="13140" y="16400"/>
                </a:lnTo>
                <a:lnTo>
                  <a:pt x="13237" y="16327"/>
                </a:lnTo>
                <a:lnTo>
                  <a:pt x="13334" y="16254"/>
                </a:lnTo>
                <a:lnTo>
                  <a:pt x="13553" y="16132"/>
                </a:lnTo>
                <a:lnTo>
                  <a:pt x="13699" y="16035"/>
                </a:lnTo>
                <a:lnTo>
                  <a:pt x="13845" y="15938"/>
                </a:lnTo>
                <a:lnTo>
                  <a:pt x="13918" y="15986"/>
                </a:lnTo>
                <a:lnTo>
                  <a:pt x="13772" y="16132"/>
                </a:lnTo>
                <a:lnTo>
                  <a:pt x="13651" y="16254"/>
                </a:lnTo>
                <a:lnTo>
                  <a:pt x="13553" y="16351"/>
                </a:lnTo>
                <a:lnTo>
                  <a:pt x="13456" y="16497"/>
                </a:lnTo>
                <a:lnTo>
                  <a:pt x="13407" y="16570"/>
                </a:lnTo>
                <a:lnTo>
                  <a:pt x="13383" y="16643"/>
                </a:lnTo>
                <a:lnTo>
                  <a:pt x="13383" y="16692"/>
                </a:lnTo>
                <a:lnTo>
                  <a:pt x="13432" y="16741"/>
                </a:lnTo>
                <a:lnTo>
                  <a:pt x="13553" y="16741"/>
                </a:lnTo>
                <a:lnTo>
                  <a:pt x="13675" y="16668"/>
                </a:lnTo>
                <a:lnTo>
                  <a:pt x="13870" y="16497"/>
                </a:lnTo>
                <a:lnTo>
                  <a:pt x="14137" y="16278"/>
                </a:lnTo>
                <a:lnTo>
                  <a:pt x="14186" y="16230"/>
                </a:lnTo>
                <a:lnTo>
                  <a:pt x="14283" y="16351"/>
                </a:lnTo>
                <a:lnTo>
                  <a:pt x="13967" y="16643"/>
                </a:lnTo>
                <a:lnTo>
                  <a:pt x="13821" y="16862"/>
                </a:lnTo>
                <a:lnTo>
                  <a:pt x="13675" y="17057"/>
                </a:lnTo>
                <a:lnTo>
                  <a:pt x="13675" y="17106"/>
                </a:lnTo>
                <a:lnTo>
                  <a:pt x="13724" y="17106"/>
                </a:lnTo>
                <a:lnTo>
                  <a:pt x="13967" y="16984"/>
                </a:lnTo>
                <a:lnTo>
                  <a:pt x="14210" y="16887"/>
                </a:lnTo>
                <a:lnTo>
                  <a:pt x="14381" y="16789"/>
                </a:lnTo>
                <a:lnTo>
                  <a:pt x="14527" y="16668"/>
                </a:lnTo>
                <a:lnTo>
                  <a:pt x="14600" y="16765"/>
                </a:lnTo>
                <a:lnTo>
                  <a:pt x="14575" y="16789"/>
                </a:lnTo>
                <a:lnTo>
                  <a:pt x="14259" y="17033"/>
                </a:lnTo>
                <a:lnTo>
                  <a:pt x="14113" y="17154"/>
                </a:lnTo>
                <a:lnTo>
                  <a:pt x="13991" y="17300"/>
                </a:lnTo>
                <a:lnTo>
                  <a:pt x="13991" y="17349"/>
                </a:lnTo>
                <a:lnTo>
                  <a:pt x="14016" y="17349"/>
                </a:lnTo>
                <a:lnTo>
                  <a:pt x="14210" y="17300"/>
                </a:lnTo>
                <a:lnTo>
                  <a:pt x="14356" y="17252"/>
                </a:lnTo>
                <a:lnTo>
                  <a:pt x="14551" y="17154"/>
                </a:lnTo>
                <a:lnTo>
                  <a:pt x="14721" y="17057"/>
                </a:lnTo>
                <a:lnTo>
                  <a:pt x="14746" y="17203"/>
                </a:lnTo>
                <a:lnTo>
                  <a:pt x="14624" y="17252"/>
                </a:lnTo>
                <a:lnTo>
                  <a:pt x="14478" y="17300"/>
                </a:lnTo>
                <a:lnTo>
                  <a:pt x="14332" y="17373"/>
                </a:lnTo>
                <a:lnTo>
                  <a:pt x="14259" y="17422"/>
                </a:lnTo>
                <a:lnTo>
                  <a:pt x="14186" y="17471"/>
                </a:lnTo>
                <a:lnTo>
                  <a:pt x="14137" y="17544"/>
                </a:lnTo>
                <a:lnTo>
                  <a:pt x="14162" y="17641"/>
                </a:lnTo>
                <a:lnTo>
                  <a:pt x="14210" y="17690"/>
                </a:lnTo>
                <a:lnTo>
                  <a:pt x="14283" y="17714"/>
                </a:lnTo>
                <a:lnTo>
                  <a:pt x="14429" y="17714"/>
                </a:lnTo>
                <a:lnTo>
                  <a:pt x="14575" y="17665"/>
                </a:lnTo>
                <a:lnTo>
                  <a:pt x="14697" y="17617"/>
                </a:lnTo>
                <a:lnTo>
                  <a:pt x="14697" y="17641"/>
                </a:lnTo>
                <a:lnTo>
                  <a:pt x="14600" y="17738"/>
                </a:lnTo>
                <a:lnTo>
                  <a:pt x="14502" y="17811"/>
                </a:lnTo>
                <a:lnTo>
                  <a:pt x="14405" y="17860"/>
                </a:lnTo>
                <a:lnTo>
                  <a:pt x="14283" y="17884"/>
                </a:lnTo>
                <a:lnTo>
                  <a:pt x="14162" y="17909"/>
                </a:lnTo>
                <a:lnTo>
                  <a:pt x="14040" y="17884"/>
                </a:lnTo>
                <a:lnTo>
                  <a:pt x="13772" y="17836"/>
                </a:lnTo>
                <a:lnTo>
                  <a:pt x="13529" y="17738"/>
                </a:lnTo>
                <a:lnTo>
                  <a:pt x="13261" y="17592"/>
                </a:lnTo>
                <a:lnTo>
                  <a:pt x="13067" y="17471"/>
                </a:lnTo>
                <a:lnTo>
                  <a:pt x="12896" y="17349"/>
                </a:lnTo>
                <a:lnTo>
                  <a:pt x="12726" y="17179"/>
                </a:lnTo>
                <a:lnTo>
                  <a:pt x="12556" y="16984"/>
                </a:lnTo>
                <a:lnTo>
                  <a:pt x="12337" y="16765"/>
                </a:lnTo>
                <a:lnTo>
                  <a:pt x="12239" y="16692"/>
                </a:lnTo>
                <a:lnTo>
                  <a:pt x="12118" y="16668"/>
                </a:lnTo>
                <a:lnTo>
                  <a:pt x="12458" y="16424"/>
                </a:lnTo>
                <a:lnTo>
                  <a:pt x="12799" y="16181"/>
                </a:lnTo>
                <a:lnTo>
                  <a:pt x="13115" y="15913"/>
                </a:lnTo>
                <a:lnTo>
                  <a:pt x="13407" y="15621"/>
                </a:lnTo>
                <a:close/>
                <a:moveTo>
                  <a:pt x="2287" y="15548"/>
                </a:moveTo>
                <a:lnTo>
                  <a:pt x="2579" y="15840"/>
                </a:lnTo>
                <a:lnTo>
                  <a:pt x="2871" y="16084"/>
                </a:lnTo>
                <a:lnTo>
                  <a:pt x="3188" y="16351"/>
                </a:lnTo>
                <a:lnTo>
                  <a:pt x="3504" y="16570"/>
                </a:lnTo>
                <a:lnTo>
                  <a:pt x="3382" y="16765"/>
                </a:lnTo>
                <a:lnTo>
                  <a:pt x="3358" y="16741"/>
                </a:lnTo>
                <a:lnTo>
                  <a:pt x="3309" y="16668"/>
                </a:lnTo>
                <a:lnTo>
                  <a:pt x="3261" y="16619"/>
                </a:lnTo>
                <a:lnTo>
                  <a:pt x="3115" y="16522"/>
                </a:lnTo>
                <a:lnTo>
                  <a:pt x="2944" y="16449"/>
                </a:lnTo>
                <a:lnTo>
                  <a:pt x="2823" y="16351"/>
                </a:lnTo>
                <a:lnTo>
                  <a:pt x="2774" y="16351"/>
                </a:lnTo>
                <a:lnTo>
                  <a:pt x="2774" y="16376"/>
                </a:lnTo>
                <a:lnTo>
                  <a:pt x="2823" y="16522"/>
                </a:lnTo>
                <a:lnTo>
                  <a:pt x="2944" y="16668"/>
                </a:lnTo>
                <a:lnTo>
                  <a:pt x="2969" y="16692"/>
                </a:lnTo>
                <a:lnTo>
                  <a:pt x="2725" y="16546"/>
                </a:lnTo>
                <a:lnTo>
                  <a:pt x="2604" y="16497"/>
                </a:lnTo>
                <a:lnTo>
                  <a:pt x="2458" y="16473"/>
                </a:lnTo>
                <a:lnTo>
                  <a:pt x="2433" y="16473"/>
                </a:lnTo>
                <a:lnTo>
                  <a:pt x="2433" y="16522"/>
                </a:lnTo>
                <a:lnTo>
                  <a:pt x="2482" y="16619"/>
                </a:lnTo>
                <a:lnTo>
                  <a:pt x="2555" y="16692"/>
                </a:lnTo>
                <a:lnTo>
                  <a:pt x="2725" y="16862"/>
                </a:lnTo>
                <a:lnTo>
                  <a:pt x="2896" y="17008"/>
                </a:lnTo>
                <a:lnTo>
                  <a:pt x="3090" y="17130"/>
                </a:lnTo>
                <a:lnTo>
                  <a:pt x="2920" y="17300"/>
                </a:lnTo>
                <a:lnTo>
                  <a:pt x="2871" y="17276"/>
                </a:lnTo>
                <a:lnTo>
                  <a:pt x="2774" y="17203"/>
                </a:lnTo>
                <a:lnTo>
                  <a:pt x="2701" y="17106"/>
                </a:lnTo>
                <a:lnTo>
                  <a:pt x="2604" y="17008"/>
                </a:lnTo>
                <a:lnTo>
                  <a:pt x="2506" y="16935"/>
                </a:lnTo>
                <a:lnTo>
                  <a:pt x="2385" y="16887"/>
                </a:lnTo>
                <a:lnTo>
                  <a:pt x="2336" y="16862"/>
                </a:lnTo>
                <a:lnTo>
                  <a:pt x="2263" y="16887"/>
                </a:lnTo>
                <a:lnTo>
                  <a:pt x="2239" y="16911"/>
                </a:lnTo>
                <a:lnTo>
                  <a:pt x="2239" y="16960"/>
                </a:lnTo>
                <a:lnTo>
                  <a:pt x="2287" y="17057"/>
                </a:lnTo>
                <a:lnTo>
                  <a:pt x="2336" y="17179"/>
                </a:lnTo>
                <a:lnTo>
                  <a:pt x="2433" y="17300"/>
                </a:lnTo>
                <a:lnTo>
                  <a:pt x="2506" y="17422"/>
                </a:lnTo>
                <a:lnTo>
                  <a:pt x="2652" y="17544"/>
                </a:lnTo>
                <a:lnTo>
                  <a:pt x="2531" y="17617"/>
                </a:lnTo>
                <a:lnTo>
                  <a:pt x="2336" y="17519"/>
                </a:lnTo>
                <a:lnTo>
                  <a:pt x="2166" y="17398"/>
                </a:lnTo>
                <a:lnTo>
                  <a:pt x="2068" y="17325"/>
                </a:lnTo>
                <a:lnTo>
                  <a:pt x="1995" y="17300"/>
                </a:lnTo>
                <a:lnTo>
                  <a:pt x="1898" y="17252"/>
                </a:lnTo>
                <a:lnTo>
                  <a:pt x="1777" y="17227"/>
                </a:lnTo>
                <a:lnTo>
                  <a:pt x="1752" y="17252"/>
                </a:lnTo>
                <a:lnTo>
                  <a:pt x="1728" y="17276"/>
                </a:lnTo>
                <a:lnTo>
                  <a:pt x="1777" y="17398"/>
                </a:lnTo>
                <a:lnTo>
                  <a:pt x="1825" y="17519"/>
                </a:lnTo>
                <a:lnTo>
                  <a:pt x="1898" y="17641"/>
                </a:lnTo>
                <a:lnTo>
                  <a:pt x="1995" y="17738"/>
                </a:lnTo>
                <a:lnTo>
                  <a:pt x="2117" y="17860"/>
                </a:lnTo>
                <a:lnTo>
                  <a:pt x="1874" y="17763"/>
                </a:lnTo>
                <a:lnTo>
                  <a:pt x="1679" y="17665"/>
                </a:lnTo>
                <a:lnTo>
                  <a:pt x="1582" y="17617"/>
                </a:lnTo>
                <a:lnTo>
                  <a:pt x="1485" y="17592"/>
                </a:lnTo>
                <a:lnTo>
                  <a:pt x="1436" y="17592"/>
                </a:lnTo>
                <a:lnTo>
                  <a:pt x="1363" y="17641"/>
                </a:lnTo>
                <a:lnTo>
                  <a:pt x="1339" y="17690"/>
                </a:lnTo>
                <a:lnTo>
                  <a:pt x="1339" y="17738"/>
                </a:lnTo>
                <a:lnTo>
                  <a:pt x="1412" y="17860"/>
                </a:lnTo>
                <a:lnTo>
                  <a:pt x="1509" y="17957"/>
                </a:lnTo>
                <a:lnTo>
                  <a:pt x="1363" y="17909"/>
                </a:lnTo>
                <a:lnTo>
                  <a:pt x="1266" y="17836"/>
                </a:lnTo>
                <a:lnTo>
                  <a:pt x="1168" y="17738"/>
                </a:lnTo>
                <a:lnTo>
                  <a:pt x="1095" y="17592"/>
                </a:lnTo>
                <a:lnTo>
                  <a:pt x="1071" y="17422"/>
                </a:lnTo>
                <a:lnTo>
                  <a:pt x="1095" y="17227"/>
                </a:lnTo>
                <a:lnTo>
                  <a:pt x="1144" y="17057"/>
                </a:lnTo>
                <a:lnTo>
                  <a:pt x="1217" y="16887"/>
                </a:lnTo>
                <a:lnTo>
                  <a:pt x="1436" y="16522"/>
                </a:lnTo>
                <a:lnTo>
                  <a:pt x="1631" y="16254"/>
                </a:lnTo>
                <a:lnTo>
                  <a:pt x="1777" y="16059"/>
                </a:lnTo>
                <a:lnTo>
                  <a:pt x="1947" y="15889"/>
                </a:lnTo>
                <a:lnTo>
                  <a:pt x="2117" y="15719"/>
                </a:lnTo>
                <a:lnTo>
                  <a:pt x="2287" y="15548"/>
                </a:lnTo>
                <a:close/>
                <a:moveTo>
                  <a:pt x="7689" y="2336"/>
                </a:moveTo>
                <a:lnTo>
                  <a:pt x="7203" y="2360"/>
                </a:lnTo>
                <a:lnTo>
                  <a:pt x="6716" y="2409"/>
                </a:lnTo>
                <a:lnTo>
                  <a:pt x="6205" y="2482"/>
                </a:lnTo>
                <a:lnTo>
                  <a:pt x="5718" y="2604"/>
                </a:lnTo>
                <a:lnTo>
                  <a:pt x="5256" y="2725"/>
                </a:lnTo>
                <a:lnTo>
                  <a:pt x="4794" y="2896"/>
                </a:lnTo>
                <a:lnTo>
                  <a:pt x="4404" y="3066"/>
                </a:lnTo>
                <a:lnTo>
                  <a:pt x="4015" y="3261"/>
                </a:lnTo>
                <a:lnTo>
                  <a:pt x="3626" y="3480"/>
                </a:lnTo>
                <a:lnTo>
                  <a:pt x="3261" y="3723"/>
                </a:lnTo>
                <a:lnTo>
                  <a:pt x="2896" y="3966"/>
                </a:lnTo>
                <a:lnTo>
                  <a:pt x="2555" y="4258"/>
                </a:lnTo>
                <a:lnTo>
                  <a:pt x="2214" y="4526"/>
                </a:lnTo>
                <a:lnTo>
                  <a:pt x="1923" y="4842"/>
                </a:lnTo>
                <a:lnTo>
                  <a:pt x="1655" y="5134"/>
                </a:lnTo>
                <a:lnTo>
                  <a:pt x="1412" y="5451"/>
                </a:lnTo>
                <a:lnTo>
                  <a:pt x="1217" y="5791"/>
                </a:lnTo>
                <a:lnTo>
                  <a:pt x="1071" y="6156"/>
                </a:lnTo>
                <a:lnTo>
                  <a:pt x="657" y="7105"/>
                </a:lnTo>
                <a:lnTo>
                  <a:pt x="463" y="7592"/>
                </a:lnTo>
                <a:lnTo>
                  <a:pt x="292" y="8078"/>
                </a:lnTo>
                <a:lnTo>
                  <a:pt x="171" y="8565"/>
                </a:lnTo>
                <a:lnTo>
                  <a:pt x="73" y="9052"/>
                </a:lnTo>
                <a:lnTo>
                  <a:pt x="25" y="9563"/>
                </a:lnTo>
                <a:lnTo>
                  <a:pt x="0" y="10074"/>
                </a:lnTo>
                <a:lnTo>
                  <a:pt x="25" y="10585"/>
                </a:lnTo>
                <a:lnTo>
                  <a:pt x="49" y="11096"/>
                </a:lnTo>
                <a:lnTo>
                  <a:pt x="122" y="11607"/>
                </a:lnTo>
                <a:lnTo>
                  <a:pt x="195" y="12093"/>
                </a:lnTo>
                <a:lnTo>
                  <a:pt x="268" y="12531"/>
                </a:lnTo>
                <a:lnTo>
                  <a:pt x="414" y="12945"/>
                </a:lnTo>
                <a:lnTo>
                  <a:pt x="584" y="13359"/>
                </a:lnTo>
                <a:lnTo>
                  <a:pt x="779" y="13723"/>
                </a:lnTo>
                <a:lnTo>
                  <a:pt x="1022" y="14088"/>
                </a:lnTo>
                <a:lnTo>
                  <a:pt x="1290" y="14453"/>
                </a:lnTo>
                <a:lnTo>
                  <a:pt x="1558" y="14794"/>
                </a:lnTo>
                <a:lnTo>
                  <a:pt x="1850" y="15135"/>
                </a:lnTo>
                <a:lnTo>
                  <a:pt x="1995" y="15281"/>
                </a:lnTo>
                <a:lnTo>
                  <a:pt x="1850" y="15378"/>
                </a:lnTo>
                <a:lnTo>
                  <a:pt x="1704" y="15500"/>
                </a:lnTo>
                <a:lnTo>
                  <a:pt x="1582" y="15621"/>
                </a:lnTo>
                <a:lnTo>
                  <a:pt x="1460" y="15767"/>
                </a:lnTo>
                <a:lnTo>
                  <a:pt x="1217" y="16084"/>
                </a:lnTo>
                <a:lnTo>
                  <a:pt x="1047" y="16351"/>
                </a:lnTo>
                <a:lnTo>
                  <a:pt x="925" y="16546"/>
                </a:lnTo>
                <a:lnTo>
                  <a:pt x="828" y="16741"/>
                </a:lnTo>
                <a:lnTo>
                  <a:pt x="730" y="16960"/>
                </a:lnTo>
                <a:lnTo>
                  <a:pt x="682" y="17179"/>
                </a:lnTo>
                <a:lnTo>
                  <a:pt x="633" y="17398"/>
                </a:lnTo>
                <a:lnTo>
                  <a:pt x="657" y="17617"/>
                </a:lnTo>
                <a:lnTo>
                  <a:pt x="706" y="17836"/>
                </a:lnTo>
                <a:lnTo>
                  <a:pt x="828" y="18055"/>
                </a:lnTo>
                <a:lnTo>
                  <a:pt x="901" y="18152"/>
                </a:lnTo>
                <a:lnTo>
                  <a:pt x="974" y="18225"/>
                </a:lnTo>
                <a:lnTo>
                  <a:pt x="1144" y="18322"/>
                </a:lnTo>
                <a:lnTo>
                  <a:pt x="1339" y="18395"/>
                </a:lnTo>
                <a:lnTo>
                  <a:pt x="1558" y="18420"/>
                </a:lnTo>
                <a:lnTo>
                  <a:pt x="1777" y="18420"/>
                </a:lnTo>
                <a:lnTo>
                  <a:pt x="1995" y="18371"/>
                </a:lnTo>
                <a:lnTo>
                  <a:pt x="2190" y="18322"/>
                </a:lnTo>
                <a:lnTo>
                  <a:pt x="2385" y="18249"/>
                </a:lnTo>
                <a:lnTo>
                  <a:pt x="2604" y="18128"/>
                </a:lnTo>
                <a:lnTo>
                  <a:pt x="2823" y="18006"/>
                </a:lnTo>
                <a:lnTo>
                  <a:pt x="3042" y="17836"/>
                </a:lnTo>
                <a:lnTo>
                  <a:pt x="3236" y="17665"/>
                </a:lnTo>
                <a:lnTo>
                  <a:pt x="3431" y="17471"/>
                </a:lnTo>
                <a:lnTo>
                  <a:pt x="3601" y="17276"/>
                </a:lnTo>
                <a:lnTo>
                  <a:pt x="3893" y="16838"/>
                </a:lnTo>
                <a:lnTo>
                  <a:pt x="4258" y="17081"/>
                </a:lnTo>
                <a:lnTo>
                  <a:pt x="4648" y="17276"/>
                </a:lnTo>
                <a:lnTo>
                  <a:pt x="4867" y="17398"/>
                </a:lnTo>
                <a:lnTo>
                  <a:pt x="5110" y="17495"/>
                </a:lnTo>
                <a:lnTo>
                  <a:pt x="5353" y="17568"/>
                </a:lnTo>
                <a:lnTo>
                  <a:pt x="5597" y="17641"/>
                </a:lnTo>
                <a:lnTo>
                  <a:pt x="6083" y="17738"/>
                </a:lnTo>
                <a:lnTo>
                  <a:pt x="6594" y="17811"/>
                </a:lnTo>
                <a:lnTo>
                  <a:pt x="7057" y="17884"/>
                </a:lnTo>
                <a:lnTo>
                  <a:pt x="7519" y="17909"/>
                </a:lnTo>
                <a:lnTo>
                  <a:pt x="8006" y="17909"/>
                </a:lnTo>
                <a:lnTo>
                  <a:pt x="8492" y="17860"/>
                </a:lnTo>
                <a:lnTo>
                  <a:pt x="8541" y="17884"/>
                </a:lnTo>
                <a:lnTo>
                  <a:pt x="8590" y="17860"/>
                </a:lnTo>
                <a:lnTo>
                  <a:pt x="8736" y="17811"/>
                </a:lnTo>
                <a:lnTo>
                  <a:pt x="8906" y="17787"/>
                </a:lnTo>
                <a:lnTo>
                  <a:pt x="9222" y="17738"/>
                </a:lnTo>
                <a:lnTo>
                  <a:pt x="9514" y="17690"/>
                </a:lnTo>
                <a:lnTo>
                  <a:pt x="9782" y="17592"/>
                </a:lnTo>
                <a:lnTo>
                  <a:pt x="10317" y="17398"/>
                </a:lnTo>
                <a:lnTo>
                  <a:pt x="11120" y="17130"/>
                </a:lnTo>
                <a:lnTo>
                  <a:pt x="11509" y="16984"/>
                </a:lnTo>
                <a:lnTo>
                  <a:pt x="11899" y="16789"/>
                </a:lnTo>
                <a:lnTo>
                  <a:pt x="11899" y="16814"/>
                </a:lnTo>
                <a:lnTo>
                  <a:pt x="11996" y="17033"/>
                </a:lnTo>
                <a:lnTo>
                  <a:pt x="12118" y="17227"/>
                </a:lnTo>
                <a:lnTo>
                  <a:pt x="12288" y="17446"/>
                </a:lnTo>
                <a:lnTo>
                  <a:pt x="12483" y="17641"/>
                </a:lnTo>
                <a:lnTo>
                  <a:pt x="12702" y="17811"/>
                </a:lnTo>
                <a:lnTo>
                  <a:pt x="12921" y="17957"/>
                </a:lnTo>
                <a:lnTo>
                  <a:pt x="13115" y="18079"/>
                </a:lnTo>
                <a:lnTo>
                  <a:pt x="13334" y="18176"/>
                </a:lnTo>
                <a:lnTo>
                  <a:pt x="13529" y="18249"/>
                </a:lnTo>
                <a:lnTo>
                  <a:pt x="13748" y="18298"/>
                </a:lnTo>
                <a:lnTo>
                  <a:pt x="13991" y="18347"/>
                </a:lnTo>
                <a:lnTo>
                  <a:pt x="14259" y="18347"/>
                </a:lnTo>
                <a:lnTo>
                  <a:pt x="14478" y="18322"/>
                </a:lnTo>
                <a:lnTo>
                  <a:pt x="14721" y="18249"/>
                </a:lnTo>
                <a:lnTo>
                  <a:pt x="14819" y="18176"/>
                </a:lnTo>
                <a:lnTo>
                  <a:pt x="14892" y="18103"/>
                </a:lnTo>
                <a:lnTo>
                  <a:pt x="14989" y="18030"/>
                </a:lnTo>
                <a:lnTo>
                  <a:pt x="15038" y="17933"/>
                </a:lnTo>
                <a:lnTo>
                  <a:pt x="15135" y="17763"/>
                </a:lnTo>
                <a:lnTo>
                  <a:pt x="15159" y="17568"/>
                </a:lnTo>
                <a:lnTo>
                  <a:pt x="15184" y="17373"/>
                </a:lnTo>
                <a:lnTo>
                  <a:pt x="15159" y="17203"/>
                </a:lnTo>
                <a:lnTo>
                  <a:pt x="15111" y="17008"/>
                </a:lnTo>
                <a:lnTo>
                  <a:pt x="15062" y="16838"/>
                </a:lnTo>
                <a:lnTo>
                  <a:pt x="14965" y="16643"/>
                </a:lnTo>
                <a:lnTo>
                  <a:pt x="14867" y="16473"/>
                </a:lnTo>
                <a:lnTo>
                  <a:pt x="14600" y="16132"/>
                </a:lnTo>
                <a:lnTo>
                  <a:pt x="14308" y="15792"/>
                </a:lnTo>
                <a:lnTo>
                  <a:pt x="13991" y="15524"/>
                </a:lnTo>
                <a:lnTo>
                  <a:pt x="13675" y="15281"/>
                </a:lnTo>
                <a:lnTo>
                  <a:pt x="13967" y="14916"/>
                </a:lnTo>
                <a:lnTo>
                  <a:pt x="14235" y="14551"/>
                </a:lnTo>
                <a:lnTo>
                  <a:pt x="14478" y="14137"/>
                </a:lnTo>
                <a:lnTo>
                  <a:pt x="14673" y="13748"/>
                </a:lnTo>
                <a:lnTo>
                  <a:pt x="14916" y="13237"/>
                </a:lnTo>
                <a:lnTo>
                  <a:pt x="15111" y="12677"/>
                </a:lnTo>
                <a:lnTo>
                  <a:pt x="15257" y="12118"/>
                </a:lnTo>
                <a:lnTo>
                  <a:pt x="15378" y="11534"/>
                </a:lnTo>
                <a:lnTo>
                  <a:pt x="15476" y="10950"/>
                </a:lnTo>
                <a:lnTo>
                  <a:pt x="15524" y="10366"/>
                </a:lnTo>
                <a:lnTo>
                  <a:pt x="15549" y="9782"/>
                </a:lnTo>
                <a:lnTo>
                  <a:pt x="15549" y="9222"/>
                </a:lnTo>
                <a:lnTo>
                  <a:pt x="15524" y="8979"/>
                </a:lnTo>
                <a:lnTo>
                  <a:pt x="15476" y="8735"/>
                </a:lnTo>
                <a:lnTo>
                  <a:pt x="15354" y="8249"/>
                </a:lnTo>
                <a:lnTo>
                  <a:pt x="15208" y="7786"/>
                </a:lnTo>
                <a:lnTo>
                  <a:pt x="15038" y="7348"/>
                </a:lnTo>
                <a:lnTo>
                  <a:pt x="14867" y="6910"/>
                </a:lnTo>
                <a:lnTo>
                  <a:pt x="14794" y="6691"/>
                </a:lnTo>
                <a:lnTo>
                  <a:pt x="14697" y="6472"/>
                </a:lnTo>
                <a:lnTo>
                  <a:pt x="14575" y="6278"/>
                </a:lnTo>
                <a:lnTo>
                  <a:pt x="14429" y="6107"/>
                </a:lnTo>
                <a:lnTo>
                  <a:pt x="14381" y="6107"/>
                </a:lnTo>
                <a:lnTo>
                  <a:pt x="13991" y="6034"/>
                </a:lnTo>
                <a:lnTo>
                  <a:pt x="13578" y="5961"/>
                </a:lnTo>
                <a:lnTo>
                  <a:pt x="13042" y="6521"/>
                </a:lnTo>
                <a:lnTo>
                  <a:pt x="12458" y="7105"/>
                </a:lnTo>
                <a:lnTo>
                  <a:pt x="12580" y="7202"/>
                </a:lnTo>
                <a:lnTo>
                  <a:pt x="12702" y="7324"/>
                </a:lnTo>
                <a:lnTo>
                  <a:pt x="12799" y="7470"/>
                </a:lnTo>
                <a:lnTo>
                  <a:pt x="12872" y="7616"/>
                </a:lnTo>
                <a:lnTo>
                  <a:pt x="13018" y="7957"/>
                </a:lnTo>
                <a:lnTo>
                  <a:pt x="13140" y="8249"/>
                </a:lnTo>
                <a:lnTo>
                  <a:pt x="13213" y="8468"/>
                </a:lnTo>
                <a:lnTo>
                  <a:pt x="13286" y="8687"/>
                </a:lnTo>
                <a:lnTo>
                  <a:pt x="13383" y="9173"/>
                </a:lnTo>
                <a:lnTo>
                  <a:pt x="13407" y="9684"/>
                </a:lnTo>
                <a:lnTo>
                  <a:pt x="13407" y="10147"/>
                </a:lnTo>
                <a:lnTo>
                  <a:pt x="13383" y="10585"/>
                </a:lnTo>
                <a:lnTo>
                  <a:pt x="13310" y="11023"/>
                </a:lnTo>
                <a:lnTo>
                  <a:pt x="13188" y="11436"/>
                </a:lnTo>
                <a:lnTo>
                  <a:pt x="13042" y="11850"/>
                </a:lnTo>
                <a:lnTo>
                  <a:pt x="12872" y="12264"/>
                </a:lnTo>
                <a:lnTo>
                  <a:pt x="12677" y="12653"/>
                </a:lnTo>
                <a:lnTo>
                  <a:pt x="12458" y="13018"/>
                </a:lnTo>
                <a:lnTo>
                  <a:pt x="12239" y="13383"/>
                </a:lnTo>
                <a:lnTo>
                  <a:pt x="11923" y="13748"/>
                </a:lnTo>
                <a:lnTo>
                  <a:pt x="11582" y="14088"/>
                </a:lnTo>
                <a:lnTo>
                  <a:pt x="11217" y="14380"/>
                </a:lnTo>
                <a:lnTo>
                  <a:pt x="10828" y="14648"/>
                </a:lnTo>
                <a:lnTo>
                  <a:pt x="10414" y="14867"/>
                </a:lnTo>
                <a:lnTo>
                  <a:pt x="9976" y="15062"/>
                </a:lnTo>
                <a:lnTo>
                  <a:pt x="9539" y="15256"/>
                </a:lnTo>
                <a:lnTo>
                  <a:pt x="9101" y="15427"/>
                </a:lnTo>
                <a:lnTo>
                  <a:pt x="8809" y="15524"/>
                </a:lnTo>
                <a:lnTo>
                  <a:pt x="8517" y="15597"/>
                </a:lnTo>
                <a:lnTo>
                  <a:pt x="8225" y="15646"/>
                </a:lnTo>
                <a:lnTo>
                  <a:pt x="7957" y="15670"/>
                </a:lnTo>
                <a:lnTo>
                  <a:pt x="7397" y="15670"/>
                </a:lnTo>
                <a:lnTo>
                  <a:pt x="7130" y="15646"/>
                </a:lnTo>
                <a:lnTo>
                  <a:pt x="6862" y="15597"/>
                </a:lnTo>
                <a:lnTo>
                  <a:pt x="6594" y="15548"/>
                </a:lnTo>
                <a:lnTo>
                  <a:pt x="6327" y="15475"/>
                </a:lnTo>
                <a:lnTo>
                  <a:pt x="5816" y="15281"/>
                </a:lnTo>
                <a:lnTo>
                  <a:pt x="5280" y="15062"/>
                </a:lnTo>
                <a:lnTo>
                  <a:pt x="4769" y="14770"/>
                </a:lnTo>
                <a:lnTo>
                  <a:pt x="4015" y="14307"/>
                </a:lnTo>
                <a:lnTo>
                  <a:pt x="3918" y="14259"/>
                </a:lnTo>
                <a:lnTo>
                  <a:pt x="3820" y="14161"/>
                </a:lnTo>
                <a:lnTo>
                  <a:pt x="3674" y="13991"/>
                </a:lnTo>
                <a:lnTo>
                  <a:pt x="3382" y="13602"/>
                </a:lnTo>
                <a:lnTo>
                  <a:pt x="3066" y="13164"/>
                </a:lnTo>
                <a:lnTo>
                  <a:pt x="2774" y="12726"/>
                </a:lnTo>
                <a:lnTo>
                  <a:pt x="2652" y="12483"/>
                </a:lnTo>
                <a:lnTo>
                  <a:pt x="2555" y="12239"/>
                </a:lnTo>
                <a:lnTo>
                  <a:pt x="2458" y="11972"/>
                </a:lnTo>
                <a:lnTo>
                  <a:pt x="2360" y="11728"/>
                </a:lnTo>
                <a:lnTo>
                  <a:pt x="2263" y="11242"/>
                </a:lnTo>
                <a:lnTo>
                  <a:pt x="2214" y="10731"/>
                </a:lnTo>
                <a:lnTo>
                  <a:pt x="2214" y="10220"/>
                </a:lnTo>
                <a:lnTo>
                  <a:pt x="2239" y="9684"/>
                </a:lnTo>
                <a:lnTo>
                  <a:pt x="2336" y="9149"/>
                </a:lnTo>
                <a:lnTo>
                  <a:pt x="2433" y="8662"/>
                </a:lnTo>
                <a:lnTo>
                  <a:pt x="2604" y="8151"/>
                </a:lnTo>
                <a:lnTo>
                  <a:pt x="2774" y="7713"/>
                </a:lnTo>
                <a:lnTo>
                  <a:pt x="2969" y="7324"/>
                </a:lnTo>
                <a:lnTo>
                  <a:pt x="3188" y="6959"/>
                </a:lnTo>
                <a:lnTo>
                  <a:pt x="3431" y="6618"/>
                </a:lnTo>
                <a:lnTo>
                  <a:pt x="3699" y="6302"/>
                </a:lnTo>
                <a:lnTo>
                  <a:pt x="4015" y="6010"/>
                </a:lnTo>
                <a:lnTo>
                  <a:pt x="4331" y="5742"/>
                </a:lnTo>
                <a:lnTo>
                  <a:pt x="4648" y="5499"/>
                </a:lnTo>
                <a:lnTo>
                  <a:pt x="5013" y="5280"/>
                </a:lnTo>
                <a:lnTo>
                  <a:pt x="5378" y="5086"/>
                </a:lnTo>
                <a:lnTo>
                  <a:pt x="5767" y="4915"/>
                </a:lnTo>
                <a:lnTo>
                  <a:pt x="6156" y="4794"/>
                </a:lnTo>
                <a:lnTo>
                  <a:pt x="6570" y="4672"/>
                </a:lnTo>
                <a:lnTo>
                  <a:pt x="6984" y="4599"/>
                </a:lnTo>
                <a:lnTo>
                  <a:pt x="7397" y="4550"/>
                </a:lnTo>
                <a:lnTo>
                  <a:pt x="7811" y="4526"/>
                </a:lnTo>
                <a:lnTo>
                  <a:pt x="8225" y="4526"/>
                </a:lnTo>
                <a:lnTo>
                  <a:pt x="8614" y="4575"/>
                </a:lnTo>
                <a:lnTo>
                  <a:pt x="8979" y="4623"/>
                </a:lnTo>
                <a:lnTo>
                  <a:pt x="9344" y="4696"/>
                </a:lnTo>
                <a:lnTo>
                  <a:pt x="9685" y="4794"/>
                </a:lnTo>
                <a:lnTo>
                  <a:pt x="10049" y="4940"/>
                </a:lnTo>
                <a:lnTo>
                  <a:pt x="10390" y="5086"/>
                </a:lnTo>
                <a:lnTo>
                  <a:pt x="10706" y="5280"/>
                </a:lnTo>
                <a:lnTo>
                  <a:pt x="10998" y="5499"/>
                </a:lnTo>
                <a:lnTo>
                  <a:pt x="11363" y="5134"/>
                </a:lnTo>
                <a:lnTo>
                  <a:pt x="11704" y="4745"/>
                </a:lnTo>
                <a:lnTo>
                  <a:pt x="11874" y="4575"/>
                </a:lnTo>
                <a:lnTo>
                  <a:pt x="11801" y="4258"/>
                </a:lnTo>
                <a:lnTo>
                  <a:pt x="11777" y="3942"/>
                </a:lnTo>
                <a:lnTo>
                  <a:pt x="11728" y="3650"/>
                </a:lnTo>
                <a:lnTo>
                  <a:pt x="11680" y="3382"/>
                </a:lnTo>
                <a:lnTo>
                  <a:pt x="11169" y="3042"/>
                </a:lnTo>
                <a:lnTo>
                  <a:pt x="10925" y="2871"/>
                </a:lnTo>
                <a:lnTo>
                  <a:pt x="10633" y="2750"/>
                </a:lnTo>
                <a:lnTo>
                  <a:pt x="10147" y="2579"/>
                </a:lnTo>
                <a:lnTo>
                  <a:pt x="9685" y="2458"/>
                </a:lnTo>
                <a:lnTo>
                  <a:pt x="9174" y="2385"/>
                </a:lnTo>
                <a:lnTo>
                  <a:pt x="8687" y="233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7349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>
            <a:spLocks noGrp="1"/>
          </p:cNvSpPr>
          <p:nvPr>
            <p:ph type="ctrTitle"/>
          </p:nvPr>
        </p:nvSpPr>
        <p:spPr>
          <a:xfrm>
            <a:off x="685800" y="1964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2.</a:t>
            </a:r>
            <a:endParaRPr sz="6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dirty="0"/>
          </a:p>
        </p:txBody>
      </p:sp>
      <p:sp>
        <p:nvSpPr>
          <p:cNvPr id="83" name="Google Shape;83;p14"/>
          <p:cNvSpPr/>
          <p:nvPr/>
        </p:nvSpPr>
        <p:spPr>
          <a:xfrm>
            <a:off x="3617075" y="256025"/>
            <a:ext cx="1824693" cy="1702276"/>
          </a:xfrm>
          <a:custGeom>
            <a:avLst/>
            <a:gdLst/>
            <a:ahLst/>
            <a:cxnLst/>
            <a:rect l="l" t="t" r="r" b="b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0712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9"/>
          <p:cNvSpPr txBox="1">
            <a:spLocks noGrp="1"/>
          </p:cNvSpPr>
          <p:nvPr>
            <p:ph type="body" idx="1"/>
          </p:nvPr>
        </p:nvSpPr>
        <p:spPr>
          <a:xfrm>
            <a:off x="157149" y="230758"/>
            <a:ext cx="2725097" cy="12864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C000"/>
                </a:solidFill>
              </a:rPr>
              <a:t>DEFINISI</a:t>
            </a:r>
          </a:p>
          <a:p>
            <a:pPr marL="285750" indent="-285750"/>
            <a:r>
              <a:rPr lang="en-US" dirty="0"/>
              <a:t>Yin (2003),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empiris</a:t>
            </a:r>
            <a:r>
              <a:rPr lang="en-US" dirty="0"/>
              <a:t> yang </a:t>
            </a:r>
            <a:r>
              <a:rPr lang="en-US" dirty="0" err="1"/>
              <a:t>menyelidiki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, </a:t>
            </a:r>
            <a:r>
              <a:rPr lang="en-US" dirty="0" err="1"/>
              <a:t>bilamana</a:t>
            </a:r>
            <a:r>
              <a:rPr lang="en-US" dirty="0"/>
              <a:t> batas2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dg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tampak</a:t>
            </a:r>
            <a:r>
              <a:rPr lang="en-US" dirty="0"/>
              <a:t> dg </a:t>
            </a:r>
            <a:r>
              <a:rPr lang="en-US" dirty="0" err="1"/>
              <a:t>tegas</a:t>
            </a:r>
            <a:r>
              <a:rPr lang="en-US" dirty="0"/>
              <a:t> dan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multisumber</a:t>
            </a:r>
            <a:endParaRPr lang="en-US" dirty="0"/>
          </a:p>
          <a:p>
            <a:pPr marL="285750" indent="-285750"/>
            <a:r>
              <a:rPr lang="en-US" dirty="0" err="1"/>
              <a:t>Cresswel</a:t>
            </a:r>
            <a:r>
              <a:rPr lang="en-US" dirty="0"/>
              <a:t> (1994),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,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eksplorasi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yang </a:t>
            </a:r>
            <a:r>
              <a:rPr lang="en-US" dirty="0" err="1"/>
              <a:t>dibatasi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aktfitas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detail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data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285750" indent="-285750"/>
            <a:endParaRPr lang="en-US" dirty="0"/>
          </a:p>
        </p:txBody>
      </p:sp>
      <p:sp>
        <p:nvSpPr>
          <p:cNvPr id="135" name="Google Shape;135;p19"/>
          <p:cNvSpPr/>
          <p:nvPr/>
        </p:nvSpPr>
        <p:spPr>
          <a:xfrm>
            <a:off x="5096187" y="174962"/>
            <a:ext cx="788694" cy="805193"/>
          </a:xfrm>
          <a:custGeom>
            <a:avLst/>
            <a:gdLst/>
            <a:ahLst/>
            <a:cxnLst/>
            <a:rect l="l" t="t" r="r" b="b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9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7" name="Google Shape;366;p38">
            <a:extLst>
              <a:ext uri="{FF2B5EF4-FFF2-40B4-BE49-F238E27FC236}">
                <a16:creationId xmlns:a16="http://schemas.microsoft.com/office/drawing/2014/main" id="{262701F7-3B65-4737-8392-0BBB6A27AAD5}"/>
              </a:ext>
            </a:extLst>
          </p:cNvPr>
          <p:cNvSpPr/>
          <p:nvPr/>
        </p:nvSpPr>
        <p:spPr>
          <a:xfrm>
            <a:off x="5302275" y="387430"/>
            <a:ext cx="376518" cy="380255"/>
          </a:xfrm>
          <a:custGeom>
            <a:avLst/>
            <a:gdLst/>
            <a:ahLst/>
            <a:cxnLst/>
            <a:rect l="l" t="t" r="r" b="b"/>
            <a:pathLst>
              <a:path w="17228" h="17399" extrusionOk="0">
                <a:moveTo>
                  <a:pt x="14162" y="439"/>
                </a:moveTo>
                <a:lnTo>
                  <a:pt x="14478" y="512"/>
                </a:lnTo>
                <a:lnTo>
                  <a:pt x="14794" y="609"/>
                </a:lnTo>
                <a:lnTo>
                  <a:pt x="15111" y="755"/>
                </a:lnTo>
                <a:lnTo>
                  <a:pt x="15403" y="925"/>
                </a:lnTo>
                <a:lnTo>
                  <a:pt x="15670" y="1120"/>
                </a:lnTo>
                <a:lnTo>
                  <a:pt x="15914" y="1315"/>
                </a:lnTo>
                <a:lnTo>
                  <a:pt x="16108" y="1534"/>
                </a:lnTo>
                <a:lnTo>
                  <a:pt x="15987" y="1558"/>
                </a:lnTo>
                <a:lnTo>
                  <a:pt x="15889" y="1607"/>
                </a:lnTo>
                <a:lnTo>
                  <a:pt x="15816" y="1655"/>
                </a:lnTo>
                <a:lnTo>
                  <a:pt x="15792" y="1680"/>
                </a:lnTo>
                <a:lnTo>
                  <a:pt x="15768" y="1728"/>
                </a:lnTo>
                <a:lnTo>
                  <a:pt x="15768" y="1777"/>
                </a:lnTo>
                <a:lnTo>
                  <a:pt x="15792" y="1826"/>
                </a:lnTo>
                <a:lnTo>
                  <a:pt x="15865" y="1850"/>
                </a:lnTo>
                <a:lnTo>
                  <a:pt x="15938" y="1874"/>
                </a:lnTo>
                <a:lnTo>
                  <a:pt x="16230" y="1874"/>
                </a:lnTo>
                <a:lnTo>
                  <a:pt x="16352" y="1850"/>
                </a:lnTo>
                <a:lnTo>
                  <a:pt x="16546" y="2166"/>
                </a:lnTo>
                <a:lnTo>
                  <a:pt x="16254" y="2142"/>
                </a:lnTo>
                <a:lnTo>
                  <a:pt x="16011" y="2142"/>
                </a:lnTo>
                <a:lnTo>
                  <a:pt x="15987" y="2166"/>
                </a:lnTo>
                <a:lnTo>
                  <a:pt x="15987" y="2191"/>
                </a:lnTo>
                <a:lnTo>
                  <a:pt x="16133" y="2312"/>
                </a:lnTo>
                <a:lnTo>
                  <a:pt x="16303" y="2410"/>
                </a:lnTo>
                <a:lnTo>
                  <a:pt x="16473" y="2458"/>
                </a:lnTo>
                <a:lnTo>
                  <a:pt x="16668" y="2507"/>
                </a:lnTo>
                <a:lnTo>
                  <a:pt x="16717" y="2750"/>
                </a:lnTo>
                <a:lnTo>
                  <a:pt x="16741" y="2994"/>
                </a:lnTo>
                <a:lnTo>
                  <a:pt x="16522" y="2872"/>
                </a:lnTo>
                <a:lnTo>
                  <a:pt x="16352" y="2799"/>
                </a:lnTo>
                <a:lnTo>
                  <a:pt x="16181" y="2702"/>
                </a:lnTo>
                <a:lnTo>
                  <a:pt x="16011" y="2653"/>
                </a:lnTo>
                <a:lnTo>
                  <a:pt x="15792" y="2653"/>
                </a:lnTo>
                <a:lnTo>
                  <a:pt x="15768" y="2677"/>
                </a:lnTo>
                <a:lnTo>
                  <a:pt x="15768" y="2702"/>
                </a:lnTo>
                <a:lnTo>
                  <a:pt x="15768" y="2726"/>
                </a:lnTo>
                <a:lnTo>
                  <a:pt x="15889" y="2872"/>
                </a:lnTo>
                <a:lnTo>
                  <a:pt x="16035" y="2994"/>
                </a:lnTo>
                <a:lnTo>
                  <a:pt x="16327" y="3213"/>
                </a:lnTo>
                <a:lnTo>
                  <a:pt x="16522" y="3334"/>
                </a:lnTo>
                <a:lnTo>
                  <a:pt x="16619" y="3407"/>
                </a:lnTo>
                <a:lnTo>
                  <a:pt x="16717" y="3456"/>
                </a:lnTo>
                <a:lnTo>
                  <a:pt x="16692" y="3651"/>
                </a:lnTo>
                <a:lnTo>
                  <a:pt x="16619" y="3845"/>
                </a:lnTo>
                <a:lnTo>
                  <a:pt x="16400" y="3602"/>
                </a:lnTo>
                <a:lnTo>
                  <a:pt x="16133" y="3407"/>
                </a:lnTo>
                <a:lnTo>
                  <a:pt x="15987" y="3310"/>
                </a:lnTo>
                <a:lnTo>
                  <a:pt x="15841" y="3237"/>
                </a:lnTo>
                <a:lnTo>
                  <a:pt x="15695" y="3188"/>
                </a:lnTo>
                <a:lnTo>
                  <a:pt x="15524" y="3164"/>
                </a:lnTo>
                <a:lnTo>
                  <a:pt x="15476" y="3188"/>
                </a:lnTo>
                <a:lnTo>
                  <a:pt x="15476" y="3213"/>
                </a:lnTo>
                <a:lnTo>
                  <a:pt x="15476" y="3237"/>
                </a:lnTo>
                <a:lnTo>
                  <a:pt x="15500" y="3261"/>
                </a:lnTo>
                <a:lnTo>
                  <a:pt x="15597" y="3359"/>
                </a:lnTo>
                <a:lnTo>
                  <a:pt x="15695" y="3432"/>
                </a:lnTo>
                <a:lnTo>
                  <a:pt x="15987" y="3699"/>
                </a:lnTo>
                <a:lnTo>
                  <a:pt x="16230" y="3918"/>
                </a:lnTo>
                <a:lnTo>
                  <a:pt x="16449" y="4162"/>
                </a:lnTo>
                <a:lnTo>
                  <a:pt x="16473" y="4186"/>
                </a:lnTo>
                <a:lnTo>
                  <a:pt x="16254" y="4526"/>
                </a:lnTo>
                <a:lnTo>
                  <a:pt x="16206" y="4453"/>
                </a:lnTo>
                <a:lnTo>
                  <a:pt x="16133" y="4380"/>
                </a:lnTo>
                <a:lnTo>
                  <a:pt x="15962" y="4259"/>
                </a:lnTo>
                <a:lnTo>
                  <a:pt x="15646" y="4040"/>
                </a:lnTo>
                <a:lnTo>
                  <a:pt x="15403" y="3821"/>
                </a:lnTo>
                <a:lnTo>
                  <a:pt x="15159" y="3626"/>
                </a:lnTo>
                <a:lnTo>
                  <a:pt x="15111" y="3626"/>
                </a:lnTo>
                <a:lnTo>
                  <a:pt x="15062" y="3651"/>
                </a:lnTo>
                <a:lnTo>
                  <a:pt x="15013" y="3724"/>
                </a:lnTo>
                <a:lnTo>
                  <a:pt x="15013" y="3821"/>
                </a:lnTo>
                <a:lnTo>
                  <a:pt x="15013" y="3894"/>
                </a:lnTo>
                <a:lnTo>
                  <a:pt x="15038" y="3991"/>
                </a:lnTo>
                <a:lnTo>
                  <a:pt x="15135" y="4137"/>
                </a:lnTo>
                <a:lnTo>
                  <a:pt x="15257" y="4283"/>
                </a:lnTo>
                <a:lnTo>
                  <a:pt x="15427" y="4453"/>
                </a:lnTo>
                <a:lnTo>
                  <a:pt x="15622" y="4599"/>
                </a:lnTo>
                <a:lnTo>
                  <a:pt x="15816" y="4745"/>
                </a:lnTo>
                <a:lnTo>
                  <a:pt x="15914" y="4818"/>
                </a:lnTo>
                <a:lnTo>
                  <a:pt x="16011" y="4843"/>
                </a:lnTo>
                <a:lnTo>
                  <a:pt x="15792" y="5135"/>
                </a:lnTo>
                <a:lnTo>
                  <a:pt x="14867" y="4162"/>
                </a:lnTo>
                <a:lnTo>
                  <a:pt x="13967" y="3213"/>
                </a:lnTo>
                <a:lnTo>
                  <a:pt x="13505" y="2750"/>
                </a:lnTo>
                <a:lnTo>
                  <a:pt x="13018" y="2288"/>
                </a:lnTo>
                <a:lnTo>
                  <a:pt x="12531" y="1850"/>
                </a:lnTo>
                <a:lnTo>
                  <a:pt x="12021" y="1461"/>
                </a:lnTo>
                <a:lnTo>
                  <a:pt x="12021" y="1388"/>
                </a:lnTo>
                <a:lnTo>
                  <a:pt x="12118" y="1315"/>
                </a:lnTo>
                <a:lnTo>
                  <a:pt x="12215" y="1242"/>
                </a:lnTo>
                <a:lnTo>
                  <a:pt x="12385" y="1047"/>
                </a:lnTo>
                <a:lnTo>
                  <a:pt x="12629" y="852"/>
                </a:lnTo>
                <a:lnTo>
                  <a:pt x="12921" y="682"/>
                </a:lnTo>
                <a:lnTo>
                  <a:pt x="13213" y="560"/>
                </a:lnTo>
                <a:lnTo>
                  <a:pt x="13505" y="463"/>
                </a:lnTo>
                <a:lnTo>
                  <a:pt x="13675" y="439"/>
                </a:lnTo>
                <a:close/>
                <a:moveTo>
                  <a:pt x="11753" y="1704"/>
                </a:moveTo>
                <a:lnTo>
                  <a:pt x="11826" y="1850"/>
                </a:lnTo>
                <a:lnTo>
                  <a:pt x="11948" y="1972"/>
                </a:lnTo>
                <a:lnTo>
                  <a:pt x="12093" y="2069"/>
                </a:lnTo>
                <a:lnTo>
                  <a:pt x="12385" y="2288"/>
                </a:lnTo>
                <a:lnTo>
                  <a:pt x="12677" y="2531"/>
                </a:lnTo>
                <a:lnTo>
                  <a:pt x="12945" y="2823"/>
                </a:lnTo>
                <a:lnTo>
                  <a:pt x="13480" y="3383"/>
                </a:lnTo>
                <a:lnTo>
                  <a:pt x="14478" y="4453"/>
                </a:lnTo>
                <a:lnTo>
                  <a:pt x="15500" y="5500"/>
                </a:lnTo>
                <a:lnTo>
                  <a:pt x="15111" y="5962"/>
                </a:lnTo>
                <a:lnTo>
                  <a:pt x="14600" y="5500"/>
                </a:lnTo>
                <a:lnTo>
                  <a:pt x="14113" y="5013"/>
                </a:lnTo>
                <a:lnTo>
                  <a:pt x="13213" y="4016"/>
                </a:lnTo>
                <a:lnTo>
                  <a:pt x="12750" y="3529"/>
                </a:lnTo>
                <a:lnTo>
                  <a:pt x="12264" y="3018"/>
                </a:lnTo>
                <a:lnTo>
                  <a:pt x="11777" y="2556"/>
                </a:lnTo>
                <a:lnTo>
                  <a:pt x="11266" y="2093"/>
                </a:lnTo>
                <a:lnTo>
                  <a:pt x="11753" y="1704"/>
                </a:lnTo>
                <a:close/>
                <a:moveTo>
                  <a:pt x="13724" y="5232"/>
                </a:moveTo>
                <a:lnTo>
                  <a:pt x="14235" y="5767"/>
                </a:lnTo>
                <a:lnTo>
                  <a:pt x="14794" y="6278"/>
                </a:lnTo>
                <a:lnTo>
                  <a:pt x="14575" y="6497"/>
                </a:lnTo>
                <a:lnTo>
                  <a:pt x="14259" y="6278"/>
                </a:lnTo>
                <a:lnTo>
                  <a:pt x="13967" y="6035"/>
                </a:lnTo>
                <a:lnTo>
                  <a:pt x="13699" y="5792"/>
                </a:lnTo>
                <a:lnTo>
                  <a:pt x="13432" y="5573"/>
                </a:lnTo>
                <a:lnTo>
                  <a:pt x="13724" y="5232"/>
                </a:lnTo>
                <a:close/>
                <a:moveTo>
                  <a:pt x="13261" y="5767"/>
                </a:moveTo>
                <a:lnTo>
                  <a:pt x="13359" y="5913"/>
                </a:lnTo>
                <a:lnTo>
                  <a:pt x="13456" y="6059"/>
                </a:lnTo>
                <a:lnTo>
                  <a:pt x="13724" y="6303"/>
                </a:lnTo>
                <a:lnTo>
                  <a:pt x="13991" y="6546"/>
                </a:lnTo>
                <a:lnTo>
                  <a:pt x="14137" y="6668"/>
                </a:lnTo>
                <a:lnTo>
                  <a:pt x="14308" y="6765"/>
                </a:lnTo>
                <a:lnTo>
                  <a:pt x="14235" y="6814"/>
                </a:lnTo>
                <a:lnTo>
                  <a:pt x="14137" y="6692"/>
                </a:lnTo>
                <a:lnTo>
                  <a:pt x="13991" y="6595"/>
                </a:lnTo>
                <a:lnTo>
                  <a:pt x="13699" y="6400"/>
                </a:lnTo>
                <a:lnTo>
                  <a:pt x="13359" y="6230"/>
                </a:lnTo>
                <a:lnTo>
                  <a:pt x="13188" y="6132"/>
                </a:lnTo>
                <a:lnTo>
                  <a:pt x="13042" y="6011"/>
                </a:lnTo>
                <a:lnTo>
                  <a:pt x="13261" y="5767"/>
                </a:lnTo>
                <a:close/>
                <a:moveTo>
                  <a:pt x="13018" y="6059"/>
                </a:moveTo>
                <a:lnTo>
                  <a:pt x="13188" y="6303"/>
                </a:lnTo>
                <a:lnTo>
                  <a:pt x="13286" y="6424"/>
                </a:lnTo>
                <a:lnTo>
                  <a:pt x="13407" y="6522"/>
                </a:lnTo>
                <a:lnTo>
                  <a:pt x="14040" y="7008"/>
                </a:lnTo>
                <a:lnTo>
                  <a:pt x="13699" y="7349"/>
                </a:lnTo>
                <a:lnTo>
                  <a:pt x="13675" y="7325"/>
                </a:lnTo>
                <a:lnTo>
                  <a:pt x="13505" y="7227"/>
                </a:lnTo>
                <a:lnTo>
                  <a:pt x="13334" y="7106"/>
                </a:lnTo>
                <a:lnTo>
                  <a:pt x="13018" y="6838"/>
                </a:lnTo>
                <a:lnTo>
                  <a:pt x="12799" y="6668"/>
                </a:lnTo>
                <a:lnTo>
                  <a:pt x="12702" y="6595"/>
                </a:lnTo>
                <a:lnTo>
                  <a:pt x="12580" y="6546"/>
                </a:lnTo>
                <a:lnTo>
                  <a:pt x="12799" y="6303"/>
                </a:lnTo>
                <a:lnTo>
                  <a:pt x="13018" y="6059"/>
                </a:lnTo>
                <a:close/>
                <a:moveTo>
                  <a:pt x="12385" y="6716"/>
                </a:moveTo>
                <a:lnTo>
                  <a:pt x="12483" y="6838"/>
                </a:lnTo>
                <a:lnTo>
                  <a:pt x="12580" y="6935"/>
                </a:lnTo>
                <a:lnTo>
                  <a:pt x="12799" y="7130"/>
                </a:lnTo>
                <a:lnTo>
                  <a:pt x="13091" y="7398"/>
                </a:lnTo>
                <a:lnTo>
                  <a:pt x="13407" y="7617"/>
                </a:lnTo>
                <a:lnTo>
                  <a:pt x="13018" y="8006"/>
                </a:lnTo>
                <a:lnTo>
                  <a:pt x="12921" y="8079"/>
                </a:lnTo>
                <a:lnTo>
                  <a:pt x="12823" y="7909"/>
                </a:lnTo>
                <a:lnTo>
                  <a:pt x="12653" y="7763"/>
                </a:lnTo>
                <a:lnTo>
                  <a:pt x="12312" y="7495"/>
                </a:lnTo>
                <a:lnTo>
                  <a:pt x="12093" y="7325"/>
                </a:lnTo>
                <a:lnTo>
                  <a:pt x="11972" y="7252"/>
                </a:lnTo>
                <a:lnTo>
                  <a:pt x="11850" y="7179"/>
                </a:lnTo>
                <a:lnTo>
                  <a:pt x="12385" y="6716"/>
                </a:lnTo>
                <a:close/>
                <a:moveTo>
                  <a:pt x="11631" y="7373"/>
                </a:moveTo>
                <a:lnTo>
                  <a:pt x="11729" y="7471"/>
                </a:lnTo>
                <a:lnTo>
                  <a:pt x="11850" y="7568"/>
                </a:lnTo>
                <a:lnTo>
                  <a:pt x="12093" y="7738"/>
                </a:lnTo>
                <a:lnTo>
                  <a:pt x="12434" y="8055"/>
                </a:lnTo>
                <a:lnTo>
                  <a:pt x="12556" y="8201"/>
                </a:lnTo>
                <a:lnTo>
                  <a:pt x="12702" y="8322"/>
                </a:lnTo>
                <a:lnTo>
                  <a:pt x="11948" y="9150"/>
                </a:lnTo>
                <a:lnTo>
                  <a:pt x="11680" y="8906"/>
                </a:lnTo>
                <a:lnTo>
                  <a:pt x="11364" y="8687"/>
                </a:lnTo>
                <a:lnTo>
                  <a:pt x="11072" y="8444"/>
                </a:lnTo>
                <a:lnTo>
                  <a:pt x="10780" y="8201"/>
                </a:lnTo>
                <a:lnTo>
                  <a:pt x="11096" y="7860"/>
                </a:lnTo>
                <a:lnTo>
                  <a:pt x="11193" y="7957"/>
                </a:lnTo>
                <a:lnTo>
                  <a:pt x="11291" y="8030"/>
                </a:lnTo>
                <a:lnTo>
                  <a:pt x="11461" y="8176"/>
                </a:lnTo>
                <a:lnTo>
                  <a:pt x="11777" y="8493"/>
                </a:lnTo>
                <a:lnTo>
                  <a:pt x="11972" y="8614"/>
                </a:lnTo>
                <a:lnTo>
                  <a:pt x="12166" y="8736"/>
                </a:lnTo>
                <a:lnTo>
                  <a:pt x="12288" y="8736"/>
                </a:lnTo>
                <a:lnTo>
                  <a:pt x="12337" y="8712"/>
                </a:lnTo>
                <a:lnTo>
                  <a:pt x="12361" y="8639"/>
                </a:lnTo>
                <a:lnTo>
                  <a:pt x="12361" y="8566"/>
                </a:lnTo>
                <a:lnTo>
                  <a:pt x="12337" y="8493"/>
                </a:lnTo>
                <a:lnTo>
                  <a:pt x="12118" y="8322"/>
                </a:lnTo>
                <a:lnTo>
                  <a:pt x="11899" y="8152"/>
                </a:lnTo>
                <a:lnTo>
                  <a:pt x="11461" y="7811"/>
                </a:lnTo>
                <a:lnTo>
                  <a:pt x="11291" y="7690"/>
                </a:lnTo>
                <a:lnTo>
                  <a:pt x="11631" y="7373"/>
                </a:lnTo>
                <a:close/>
                <a:moveTo>
                  <a:pt x="10634" y="8371"/>
                </a:moveTo>
                <a:lnTo>
                  <a:pt x="10731" y="8541"/>
                </a:lnTo>
                <a:lnTo>
                  <a:pt x="10853" y="8687"/>
                </a:lnTo>
                <a:lnTo>
                  <a:pt x="10974" y="8809"/>
                </a:lnTo>
                <a:lnTo>
                  <a:pt x="11145" y="8931"/>
                </a:lnTo>
                <a:lnTo>
                  <a:pt x="11461" y="9150"/>
                </a:lnTo>
                <a:lnTo>
                  <a:pt x="11753" y="9369"/>
                </a:lnTo>
                <a:lnTo>
                  <a:pt x="11461" y="9685"/>
                </a:lnTo>
                <a:lnTo>
                  <a:pt x="11145" y="9442"/>
                </a:lnTo>
                <a:lnTo>
                  <a:pt x="10828" y="9198"/>
                </a:lnTo>
                <a:lnTo>
                  <a:pt x="10585" y="8955"/>
                </a:lnTo>
                <a:lnTo>
                  <a:pt x="10463" y="8833"/>
                </a:lnTo>
                <a:lnTo>
                  <a:pt x="10317" y="8736"/>
                </a:lnTo>
                <a:lnTo>
                  <a:pt x="10634" y="8371"/>
                </a:lnTo>
                <a:close/>
                <a:moveTo>
                  <a:pt x="10196" y="8931"/>
                </a:moveTo>
                <a:lnTo>
                  <a:pt x="10269" y="9052"/>
                </a:lnTo>
                <a:lnTo>
                  <a:pt x="10366" y="9198"/>
                </a:lnTo>
                <a:lnTo>
                  <a:pt x="10609" y="9417"/>
                </a:lnTo>
                <a:lnTo>
                  <a:pt x="10901" y="9709"/>
                </a:lnTo>
                <a:lnTo>
                  <a:pt x="11072" y="9831"/>
                </a:lnTo>
                <a:lnTo>
                  <a:pt x="11242" y="9953"/>
                </a:lnTo>
                <a:lnTo>
                  <a:pt x="10415" y="10853"/>
                </a:lnTo>
                <a:lnTo>
                  <a:pt x="10317" y="10707"/>
                </a:lnTo>
                <a:lnTo>
                  <a:pt x="10196" y="10585"/>
                </a:lnTo>
                <a:lnTo>
                  <a:pt x="9904" y="10366"/>
                </a:lnTo>
                <a:lnTo>
                  <a:pt x="9636" y="10172"/>
                </a:lnTo>
                <a:lnTo>
                  <a:pt x="9466" y="10074"/>
                </a:lnTo>
                <a:lnTo>
                  <a:pt x="9320" y="10001"/>
                </a:lnTo>
                <a:lnTo>
                  <a:pt x="9563" y="9709"/>
                </a:lnTo>
                <a:lnTo>
                  <a:pt x="9782" y="9880"/>
                </a:lnTo>
                <a:lnTo>
                  <a:pt x="10001" y="10026"/>
                </a:lnTo>
                <a:lnTo>
                  <a:pt x="10244" y="10245"/>
                </a:lnTo>
                <a:lnTo>
                  <a:pt x="10390" y="10366"/>
                </a:lnTo>
                <a:lnTo>
                  <a:pt x="10536" y="10464"/>
                </a:lnTo>
                <a:lnTo>
                  <a:pt x="10609" y="10488"/>
                </a:lnTo>
                <a:lnTo>
                  <a:pt x="10658" y="10464"/>
                </a:lnTo>
                <a:lnTo>
                  <a:pt x="10731" y="10439"/>
                </a:lnTo>
                <a:lnTo>
                  <a:pt x="10780" y="10391"/>
                </a:lnTo>
                <a:lnTo>
                  <a:pt x="10804" y="10342"/>
                </a:lnTo>
                <a:lnTo>
                  <a:pt x="10828" y="10269"/>
                </a:lnTo>
                <a:lnTo>
                  <a:pt x="10804" y="10220"/>
                </a:lnTo>
                <a:lnTo>
                  <a:pt x="10755" y="10147"/>
                </a:lnTo>
                <a:lnTo>
                  <a:pt x="10220" y="9734"/>
                </a:lnTo>
                <a:lnTo>
                  <a:pt x="10001" y="9563"/>
                </a:lnTo>
                <a:lnTo>
                  <a:pt x="9904" y="9490"/>
                </a:lnTo>
                <a:lnTo>
                  <a:pt x="9782" y="9442"/>
                </a:lnTo>
                <a:lnTo>
                  <a:pt x="10196" y="8931"/>
                </a:lnTo>
                <a:close/>
                <a:moveTo>
                  <a:pt x="9125" y="10245"/>
                </a:moveTo>
                <a:lnTo>
                  <a:pt x="9247" y="10342"/>
                </a:lnTo>
                <a:lnTo>
                  <a:pt x="9368" y="10415"/>
                </a:lnTo>
                <a:lnTo>
                  <a:pt x="9612" y="10585"/>
                </a:lnTo>
                <a:lnTo>
                  <a:pt x="9904" y="10829"/>
                </a:lnTo>
                <a:lnTo>
                  <a:pt x="10050" y="10950"/>
                </a:lnTo>
                <a:lnTo>
                  <a:pt x="10220" y="11048"/>
                </a:lnTo>
                <a:lnTo>
                  <a:pt x="9685" y="11583"/>
                </a:lnTo>
                <a:lnTo>
                  <a:pt x="9685" y="11534"/>
                </a:lnTo>
                <a:lnTo>
                  <a:pt x="9660" y="11437"/>
                </a:lnTo>
                <a:lnTo>
                  <a:pt x="9587" y="11364"/>
                </a:lnTo>
                <a:lnTo>
                  <a:pt x="9417" y="11218"/>
                </a:lnTo>
                <a:lnTo>
                  <a:pt x="9222" y="11023"/>
                </a:lnTo>
                <a:lnTo>
                  <a:pt x="9028" y="10853"/>
                </a:lnTo>
                <a:lnTo>
                  <a:pt x="8906" y="10756"/>
                </a:lnTo>
                <a:lnTo>
                  <a:pt x="8736" y="10683"/>
                </a:lnTo>
                <a:lnTo>
                  <a:pt x="8833" y="10585"/>
                </a:lnTo>
                <a:lnTo>
                  <a:pt x="9125" y="10245"/>
                </a:lnTo>
                <a:close/>
                <a:moveTo>
                  <a:pt x="8468" y="10926"/>
                </a:moveTo>
                <a:lnTo>
                  <a:pt x="8687" y="11096"/>
                </a:lnTo>
                <a:lnTo>
                  <a:pt x="8930" y="11291"/>
                </a:lnTo>
                <a:lnTo>
                  <a:pt x="9052" y="11437"/>
                </a:lnTo>
                <a:lnTo>
                  <a:pt x="9198" y="11583"/>
                </a:lnTo>
                <a:lnTo>
                  <a:pt x="9271" y="11656"/>
                </a:lnTo>
                <a:lnTo>
                  <a:pt x="9344" y="11705"/>
                </a:lnTo>
                <a:lnTo>
                  <a:pt x="9441" y="11753"/>
                </a:lnTo>
                <a:lnTo>
                  <a:pt x="9539" y="11753"/>
                </a:lnTo>
                <a:lnTo>
                  <a:pt x="8468" y="12824"/>
                </a:lnTo>
                <a:lnTo>
                  <a:pt x="8152" y="12532"/>
                </a:lnTo>
                <a:lnTo>
                  <a:pt x="7811" y="12240"/>
                </a:lnTo>
                <a:lnTo>
                  <a:pt x="7470" y="11899"/>
                </a:lnTo>
                <a:lnTo>
                  <a:pt x="7349" y="11826"/>
                </a:lnTo>
                <a:lnTo>
                  <a:pt x="7738" y="11534"/>
                </a:lnTo>
                <a:lnTo>
                  <a:pt x="7860" y="11705"/>
                </a:lnTo>
                <a:lnTo>
                  <a:pt x="8006" y="11875"/>
                </a:lnTo>
                <a:lnTo>
                  <a:pt x="8371" y="12264"/>
                </a:lnTo>
                <a:lnTo>
                  <a:pt x="8517" y="12434"/>
                </a:lnTo>
                <a:lnTo>
                  <a:pt x="8590" y="12483"/>
                </a:lnTo>
                <a:lnTo>
                  <a:pt x="8687" y="12507"/>
                </a:lnTo>
                <a:lnTo>
                  <a:pt x="8736" y="12507"/>
                </a:lnTo>
                <a:lnTo>
                  <a:pt x="8809" y="12483"/>
                </a:lnTo>
                <a:lnTo>
                  <a:pt x="8833" y="12434"/>
                </a:lnTo>
                <a:lnTo>
                  <a:pt x="8857" y="12386"/>
                </a:lnTo>
                <a:lnTo>
                  <a:pt x="8857" y="12289"/>
                </a:lnTo>
                <a:lnTo>
                  <a:pt x="8809" y="12191"/>
                </a:lnTo>
                <a:lnTo>
                  <a:pt x="8760" y="12094"/>
                </a:lnTo>
                <a:lnTo>
                  <a:pt x="8663" y="11997"/>
                </a:lnTo>
                <a:lnTo>
                  <a:pt x="8492" y="11826"/>
                </a:lnTo>
                <a:lnTo>
                  <a:pt x="8322" y="11680"/>
                </a:lnTo>
                <a:lnTo>
                  <a:pt x="8152" y="11510"/>
                </a:lnTo>
                <a:lnTo>
                  <a:pt x="7957" y="11364"/>
                </a:lnTo>
                <a:lnTo>
                  <a:pt x="8468" y="10926"/>
                </a:lnTo>
                <a:close/>
                <a:moveTo>
                  <a:pt x="11047" y="2312"/>
                </a:moveTo>
                <a:lnTo>
                  <a:pt x="11120" y="2434"/>
                </a:lnTo>
                <a:lnTo>
                  <a:pt x="11218" y="2531"/>
                </a:lnTo>
                <a:lnTo>
                  <a:pt x="11437" y="2750"/>
                </a:lnTo>
                <a:lnTo>
                  <a:pt x="11850" y="3213"/>
                </a:lnTo>
                <a:lnTo>
                  <a:pt x="11826" y="3213"/>
                </a:lnTo>
                <a:lnTo>
                  <a:pt x="11193" y="3748"/>
                </a:lnTo>
                <a:lnTo>
                  <a:pt x="10609" y="4283"/>
                </a:lnTo>
                <a:lnTo>
                  <a:pt x="10025" y="4867"/>
                </a:lnTo>
                <a:lnTo>
                  <a:pt x="9490" y="5500"/>
                </a:lnTo>
                <a:lnTo>
                  <a:pt x="9174" y="5865"/>
                </a:lnTo>
                <a:lnTo>
                  <a:pt x="8857" y="6254"/>
                </a:lnTo>
                <a:lnTo>
                  <a:pt x="8517" y="6595"/>
                </a:lnTo>
                <a:lnTo>
                  <a:pt x="8176" y="6935"/>
                </a:lnTo>
                <a:lnTo>
                  <a:pt x="7373" y="7617"/>
                </a:lnTo>
                <a:lnTo>
                  <a:pt x="6984" y="7933"/>
                </a:lnTo>
                <a:lnTo>
                  <a:pt x="6594" y="8274"/>
                </a:lnTo>
                <a:lnTo>
                  <a:pt x="6229" y="8639"/>
                </a:lnTo>
                <a:lnTo>
                  <a:pt x="5864" y="9004"/>
                </a:lnTo>
                <a:lnTo>
                  <a:pt x="5183" y="9782"/>
                </a:lnTo>
                <a:lnTo>
                  <a:pt x="4502" y="10537"/>
                </a:lnTo>
                <a:lnTo>
                  <a:pt x="4137" y="10902"/>
                </a:lnTo>
                <a:lnTo>
                  <a:pt x="3772" y="11242"/>
                </a:lnTo>
                <a:lnTo>
                  <a:pt x="3115" y="11802"/>
                </a:lnTo>
                <a:lnTo>
                  <a:pt x="2799" y="12118"/>
                </a:lnTo>
                <a:lnTo>
                  <a:pt x="2507" y="12434"/>
                </a:lnTo>
                <a:lnTo>
                  <a:pt x="2263" y="12702"/>
                </a:lnTo>
                <a:lnTo>
                  <a:pt x="2166" y="12848"/>
                </a:lnTo>
                <a:lnTo>
                  <a:pt x="2069" y="13018"/>
                </a:lnTo>
                <a:lnTo>
                  <a:pt x="1850" y="12824"/>
                </a:lnTo>
                <a:lnTo>
                  <a:pt x="1460" y="12459"/>
                </a:lnTo>
                <a:lnTo>
                  <a:pt x="1266" y="12264"/>
                </a:lnTo>
                <a:lnTo>
                  <a:pt x="1047" y="12118"/>
                </a:lnTo>
                <a:lnTo>
                  <a:pt x="1047" y="12070"/>
                </a:lnTo>
                <a:lnTo>
                  <a:pt x="1193" y="11997"/>
                </a:lnTo>
                <a:lnTo>
                  <a:pt x="1339" y="11924"/>
                </a:lnTo>
                <a:lnTo>
                  <a:pt x="1460" y="11826"/>
                </a:lnTo>
                <a:lnTo>
                  <a:pt x="1582" y="11705"/>
                </a:lnTo>
                <a:lnTo>
                  <a:pt x="2020" y="11218"/>
                </a:lnTo>
                <a:lnTo>
                  <a:pt x="2385" y="10853"/>
                </a:lnTo>
                <a:lnTo>
                  <a:pt x="2774" y="10537"/>
                </a:lnTo>
                <a:lnTo>
                  <a:pt x="3577" y="9880"/>
                </a:lnTo>
                <a:lnTo>
                  <a:pt x="3942" y="9539"/>
                </a:lnTo>
                <a:lnTo>
                  <a:pt x="4307" y="9198"/>
                </a:lnTo>
                <a:lnTo>
                  <a:pt x="5037" y="8468"/>
                </a:lnTo>
                <a:lnTo>
                  <a:pt x="5718" y="7738"/>
                </a:lnTo>
                <a:lnTo>
                  <a:pt x="6400" y="7008"/>
                </a:lnTo>
                <a:lnTo>
                  <a:pt x="7081" y="6303"/>
                </a:lnTo>
                <a:lnTo>
                  <a:pt x="7787" y="5621"/>
                </a:lnTo>
                <a:lnTo>
                  <a:pt x="8468" y="4940"/>
                </a:lnTo>
                <a:lnTo>
                  <a:pt x="9149" y="4259"/>
                </a:lnTo>
                <a:lnTo>
                  <a:pt x="10074" y="3261"/>
                </a:lnTo>
                <a:lnTo>
                  <a:pt x="10561" y="2775"/>
                </a:lnTo>
                <a:lnTo>
                  <a:pt x="11047" y="2312"/>
                </a:lnTo>
                <a:close/>
                <a:moveTo>
                  <a:pt x="7154" y="11997"/>
                </a:moveTo>
                <a:lnTo>
                  <a:pt x="7203" y="12094"/>
                </a:lnTo>
                <a:lnTo>
                  <a:pt x="7251" y="12167"/>
                </a:lnTo>
                <a:lnTo>
                  <a:pt x="7422" y="12386"/>
                </a:lnTo>
                <a:lnTo>
                  <a:pt x="7592" y="12580"/>
                </a:lnTo>
                <a:lnTo>
                  <a:pt x="7884" y="12872"/>
                </a:lnTo>
                <a:lnTo>
                  <a:pt x="8030" y="12994"/>
                </a:lnTo>
                <a:lnTo>
                  <a:pt x="8200" y="13091"/>
                </a:lnTo>
                <a:lnTo>
                  <a:pt x="7835" y="13481"/>
                </a:lnTo>
                <a:lnTo>
                  <a:pt x="7811" y="13432"/>
                </a:lnTo>
                <a:lnTo>
                  <a:pt x="7787" y="13408"/>
                </a:lnTo>
                <a:lnTo>
                  <a:pt x="7616" y="13262"/>
                </a:lnTo>
                <a:lnTo>
                  <a:pt x="7446" y="13140"/>
                </a:lnTo>
                <a:lnTo>
                  <a:pt x="7251" y="13018"/>
                </a:lnTo>
                <a:lnTo>
                  <a:pt x="7057" y="12872"/>
                </a:lnTo>
                <a:lnTo>
                  <a:pt x="6716" y="12580"/>
                </a:lnTo>
                <a:lnTo>
                  <a:pt x="6643" y="12532"/>
                </a:lnTo>
                <a:lnTo>
                  <a:pt x="6594" y="12507"/>
                </a:lnTo>
                <a:lnTo>
                  <a:pt x="6862" y="12240"/>
                </a:lnTo>
                <a:lnTo>
                  <a:pt x="7154" y="11997"/>
                </a:lnTo>
                <a:close/>
                <a:moveTo>
                  <a:pt x="6424" y="12702"/>
                </a:moveTo>
                <a:lnTo>
                  <a:pt x="6448" y="12775"/>
                </a:lnTo>
                <a:lnTo>
                  <a:pt x="6473" y="12848"/>
                </a:lnTo>
                <a:lnTo>
                  <a:pt x="6667" y="13043"/>
                </a:lnTo>
                <a:lnTo>
                  <a:pt x="6862" y="13213"/>
                </a:lnTo>
                <a:lnTo>
                  <a:pt x="7032" y="13359"/>
                </a:lnTo>
                <a:lnTo>
                  <a:pt x="7227" y="13481"/>
                </a:lnTo>
                <a:lnTo>
                  <a:pt x="7446" y="13602"/>
                </a:lnTo>
                <a:lnTo>
                  <a:pt x="7568" y="13627"/>
                </a:lnTo>
                <a:lnTo>
                  <a:pt x="7689" y="13627"/>
                </a:lnTo>
                <a:lnTo>
                  <a:pt x="7470" y="13846"/>
                </a:lnTo>
                <a:lnTo>
                  <a:pt x="7300" y="14040"/>
                </a:lnTo>
                <a:lnTo>
                  <a:pt x="7276" y="14016"/>
                </a:lnTo>
                <a:lnTo>
                  <a:pt x="6911" y="13797"/>
                </a:lnTo>
                <a:lnTo>
                  <a:pt x="6570" y="13554"/>
                </a:lnTo>
                <a:lnTo>
                  <a:pt x="6302" y="13335"/>
                </a:lnTo>
                <a:lnTo>
                  <a:pt x="6035" y="13164"/>
                </a:lnTo>
                <a:lnTo>
                  <a:pt x="6108" y="13043"/>
                </a:lnTo>
                <a:lnTo>
                  <a:pt x="6424" y="12702"/>
                </a:lnTo>
                <a:close/>
                <a:moveTo>
                  <a:pt x="5889" y="13335"/>
                </a:moveTo>
                <a:lnTo>
                  <a:pt x="5962" y="13456"/>
                </a:lnTo>
                <a:lnTo>
                  <a:pt x="6059" y="13578"/>
                </a:lnTo>
                <a:lnTo>
                  <a:pt x="6278" y="13797"/>
                </a:lnTo>
                <a:lnTo>
                  <a:pt x="6643" y="14089"/>
                </a:lnTo>
                <a:lnTo>
                  <a:pt x="6813" y="14211"/>
                </a:lnTo>
                <a:lnTo>
                  <a:pt x="7032" y="14308"/>
                </a:lnTo>
                <a:lnTo>
                  <a:pt x="6692" y="14673"/>
                </a:lnTo>
                <a:lnTo>
                  <a:pt x="6619" y="14624"/>
                </a:lnTo>
                <a:lnTo>
                  <a:pt x="6497" y="14600"/>
                </a:lnTo>
                <a:lnTo>
                  <a:pt x="6375" y="14527"/>
                </a:lnTo>
                <a:lnTo>
                  <a:pt x="6254" y="14454"/>
                </a:lnTo>
                <a:lnTo>
                  <a:pt x="6132" y="14381"/>
                </a:lnTo>
                <a:lnTo>
                  <a:pt x="5913" y="14186"/>
                </a:lnTo>
                <a:lnTo>
                  <a:pt x="5718" y="14016"/>
                </a:lnTo>
                <a:lnTo>
                  <a:pt x="5597" y="13943"/>
                </a:lnTo>
                <a:lnTo>
                  <a:pt x="5451" y="13846"/>
                </a:lnTo>
                <a:lnTo>
                  <a:pt x="5889" y="13335"/>
                </a:lnTo>
                <a:close/>
                <a:moveTo>
                  <a:pt x="12191" y="3553"/>
                </a:moveTo>
                <a:lnTo>
                  <a:pt x="12653" y="4040"/>
                </a:lnTo>
                <a:lnTo>
                  <a:pt x="13432" y="4916"/>
                </a:lnTo>
                <a:lnTo>
                  <a:pt x="13164" y="5208"/>
                </a:lnTo>
                <a:lnTo>
                  <a:pt x="12896" y="5500"/>
                </a:lnTo>
                <a:lnTo>
                  <a:pt x="12361" y="6108"/>
                </a:lnTo>
                <a:lnTo>
                  <a:pt x="12045" y="6424"/>
                </a:lnTo>
                <a:lnTo>
                  <a:pt x="11729" y="6716"/>
                </a:lnTo>
                <a:lnTo>
                  <a:pt x="11388" y="7008"/>
                </a:lnTo>
                <a:lnTo>
                  <a:pt x="11047" y="7300"/>
                </a:lnTo>
                <a:lnTo>
                  <a:pt x="10731" y="7617"/>
                </a:lnTo>
                <a:lnTo>
                  <a:pt x="10415" y="7957"/>
                </a:lnTo>
                <a:lnTo>
                  <a:pt x="9806" y="8687"/>
                </a:lnTo>
                <a:lnTo>
                  <a:pt x="9247" y="9417"/>
                </a:lnTo>
                <a:lnTo>
                  <a:pt x="8638" y="10147"/>
                </a:lnTo>
                <a:lnTo>
                  <a:pt x="8346" y="10464"/>
                </a:lnTo>
                <a:lnTo>
                  <a:pt x="8006" y="10756"/>
                </a:lnTo>
                <a:lnTo>
                  <a:pt x="7324" y="11340"/>
                </a:lnTo>
                <a:lnTo>
                  <a:pt x="6643" y="11899"/>
                </a:lnTo>
                <a:lnTo>
                  <a:pt x="6302" y="12191"/>
                </a:lnTo>
                <a:lnTo>
                  <a:pt x="6010" y="12532"/>
                </a:lnTo>
                <a:lnTo>
                  <a:pt x="5475" y="13164"/>
                </a:lnTo>
                <a:lnTo>
                  <a:pt x="4940" y="13773"/>
                </a:lnTo>
                <a:lnTo>
                  <a:pt x="4672" y="14016"/>
                </a:lnTo>
                <a:lnTo>
                  <a:pt x="4404" y="14235"/>
                </a:lnTo>
                <a:lnTo>
                  <a:pt x="4137" y="14454"/>
                </a:lnTo>
                <a:lnTo>
                  <a:pt x="4015" y="14600"/>
                </a:lnTo>
                <a:lnTo>
                  <a:pt x="3918" y="14722"/>
                </a:lnTo>
                <a:lnTo>
                  <a:pt x="3480" y="14284"/>
                </a:lnTo>
                <a:lnTo>
                  <a:pt x="3042" y="13846"/>
                </a:lnTo>
                <a:lnTo>
                  <a:pt x="2361" y="13262"/>
                </a:lnTo>
                <a:lnTo>
                  <a:pt x="2482" y="13164"/>
                </a:lnTo>
                <a:lnTo>
                  <a:pt x="2604" y="13043"/>
                </a:lnTo>
                <a:lnTo>
                  <a:pt x="2774" y="12799"/>
                </a:lnTo>
                <a:lnTo>
                  <a:pt x="3066" y="12507"/>
                </a:lnTo>
                <a:lnTo>
                  <a:pt x="3358" y="12216"/>
                </a:lnTo>
                <a:lnTo>
                  <a:pt x="3967" y="11680"/>
                </a:lnTo>
                <a:lnTo>
                  <a:pt x="4380" y="11315"/>
                </a:lnTo>
                <a:lnTo>
                  <a:pt x="4745" y="10950"/>
                </a:lnTo>
                <a:lnTo>
                  <a:pt x="5475" y="10172"/>
                </a:lnTo>
                <a:lnTo>
                  <a:pt x="6181" y="9393"/>
                </a:lnTo>
                <a:lnTo>
                  <a:pt x="6546" y="9004"/>
                </a:lnTo>
                <a:lnTo>
                  <a:pt x="6935" y="8614"/>
                </a:lnTo>
                <a:lnTo>
                  <a:pt x="7324" y="8274"/>
                </a:lnTo>
                <a:lnTo>
                  <a:pt x="7714" y="7933"/>
                </a:lnTo>
                <a:lnTo>
                  <a:pt x="8517" y="7276"/>
                </a:lnTo>
                <a:lnTo>
                  <a:pt x="8857" y="6935"/>
                </a:lnTo>
                <a:lnTo>
                  <a:pt x="9198" y="6595"/>
                </a:lnTo>
                <a:lnTo>
                  <a:pt x="9514" y="6205"/>
                </a:lnTo>
                <a:lnTo>
                  <a:pt x="9831" y="5840"/>
                </a:lnTo>
                <a:lnTo>
                  <a:pt x="10171" y="5427"/>
                </a:lnTo>
                <a:lnTo>
                  <a:pt x="10488" y="5062"/>
                </a:lnTo>
                <a:lnTo>
                  <a:pt x="10853" y="4697"/>
                </a:lnTo>
                <a:lnTo>
                  <a:pt x="11242" y="4356"/>
                </a:lnTo>
                <a:lnTo>
                  <a:pt x="11729" y="3967"/>
                </a:lnTo>
                <a:lnTo>
                  <a:pt x="11972" y="3772"/>
                </a:lnTo>
                <a:lnTo>
                  <a:pt x="12191" y="3553"/>
                </a:lnTo>
                <a:close/>
                <a:moveTo>
                  <a:pt x="5232" y="14065"/>
                </a:moveTo>
                <a:lnTo>
                  <a:pt x="5353" y="14186"/>
                </a:lnTo>
                <a:lnTo>
                  <a:pt x="5451" y="14308"/>
                </a:lnTo>
                <a:lnTo>
                  <a:pt x="5645" y="14454"/>
                </a:lnTo>
                <a:lnTo>
                  <a:pt x="5816" y="14624"/>
                </a:lnTo>
                <a:lnTo>
                  <a:pt x="5986" y="14770"/>
                </a:lnTo>
                <a:lnTo>
                  <a:pt x="6181" y="14892"/>
                </a:lnTo>
                <a:lnTo>
                  <a:pt x="6375" y="14989"/>
                </a:lnTo>
                <a:lnTo>
                  <a:pt x="6108" y="15281"/>
                </a:lnTo>
                <a:lnTo>
                  <a:pt x="5937" y="15452"/>
                </a:lnTo>
                <a:lnTo>
                  <a:pt x="5937" y="15403"/>
                </a:lnTo>
                <a:lnTo>
                  <a:pt x="5889" y="15354"/>
                </a:lnTo>
                <a:lnTo>
                  <a:pt x="5597" y="15038"/>
                </a:lnTo>
                <a:lnTo>
                  <a:pt x="5280" y="14746"/>
                </a:lnTo>
                <a:lnTo>
                  <a:pt x="5086" y="14576"/>
                </a:lnTo>
                <a:lnTo>
                  <a:pt x="4964" y="14503"/>
                </a:lnTo>
                <a:lnTo>
                  <a:pt x="4867" y="14430"/>
                </a:lnTo>
                <a:lnTo>
                  <a:pt x="5037" y="14284"/>
                </a:lnTo>
                <a:lnTo>
                  <a:pt x="5232" y="14065"/>
                </a:lnTo>
                <a:close/>
                <a:moveTo>
                  <a:pt x="852" y="15476"/>
                </a:moveTo>
                <a:lnTo>
                  <a:pt x="974" y="15598"/>
                </a:lnTo>
                <a:lnTo>
                  <a:pt x="1412" y="16036"/>
                </a:lnTo>
                <a:lnTo>
                  <a:pt x="1363" y="16011"/>
                </a:lnTo>
                <a:lnTo>
                  <a:pt x="1290" y="15987"/>
                </a:lnTo>
                <a:lnTo>
                  <a:pt x="852" y="15476"/>
                </a:lnTo>
                <a:close/>
                <a:moveTo>
                  <a:pt x="4575" y="14673"/>
                </a:moveTo>
                <a:lnTo>
                  <a:pt x="4696" y="14795"/>
                </a:lnTo>
                <a:lnTo>
                  <a:pt x="4818" y="14892"/>
                </a:lnTo>
                <a:lnTo>
                  <a:pt x="5037" y="15087"/>
                </a:lnTo>
                <a:lnTo>
                  <a:pt x="5329" y="15354"/>
                </a:lnTo>
                <a:lnTo>
                  <a:pt x="5597" y="15622"/>
                </a:lnTo>
                <a:lnTo>
                  <a:pt x="5670" y="15671"/>
                </a:lnTo>
                <a:lnTo>
                  <a:pt x="5718" y="15671"/>
                </a:lnTo>
                <a:lnTo>
                  <a:pt x="5378" y="15987"/>
                </a:lnTo>
                <a:lnTo>
                  <a:pt x="5232" y="16109"/>
                </a:lnTo>
                <a:lnTo>
                  <a:pt x="5183" y="16060"/>
                </a:lnTo>
                <a:lnTo>
                  <a:pt x="5110" y="16036"/>
                </a:lnTo>
                <a:lnTo>
                  <a:pt x="4088" y="14916"/>
                </a:lnTo>
                <a:lnTo>
                  <a:pt x="4210" y="14868"/>
                </a:lnTo>
                <a:lnTo>
                  <a:pt x="4331" y="14819"/>
                </a:lnTo>
                <a:lnTo>
                  <a:pt x="4453" y="14746"/>
                </a:lnTo>
                <a:lnTo>
                  <a:pt x="4575" y="14673"/>
                </a:lnTo>
                <a:close/>
                <a:moveTo>
                  <a:pt x="755" y="16230"/>
                </a:moveTo>
                <a:lnTo>
                  <a:pt x="1071" y="16498"/>
                </a:lnTo>
                <a:lnTo>
                  <a:pt x="1071" y="16522"/>
                </a:lnTo>
                <a:lnTo>
                  <a:pt x="998" y="16474"/>
                </a:lnTo>
                <a:lnTo>
                  <a:pt x="925" y="16449"/>
                </a:lnTo>
                <a:lnTo>
                  <a:pt x="852" y="16376"/>
                </a:lnTo>
                <a:lnTo>
                  <a:pt x="755" y="16230"/>
                </a:lnTo>
                <a:close/>
                <a:moveTo>
                  <a:pt x="1047" y="12532"/>
                </a:moveTo>
                <a:lnTo>
                  <a:pt x="1168" y="12678"/>
                </a:lnTo>
                <a:lnTo>
                  <a:pt x="1314" y="12824"/>
                </a:lnTo>
                <a:lnTo>
                  <a:pt x="1582" y="13067"/>
                </a:lnTo>
                <a:lnTo>
                  <a:pt x="2166" y="13602"/>
                </a:lnTo>
                <a:lnTo>
                  <a:pt x="2750" y="14113"/>
                </a:lnTo>
                <a:lnTo>
                  <a:pt x="3018" y="14357"/>
                </a:lnTo>
                <a:lnTo>
                  <a:pt x="3261" y="14600"/>
                </a:lnTo>
                <a:lnTo>
                  <a:pt x="3723" y="15135"/>
                </a:lnTo>
                <a:lnTo>
                  <a:pt x="4185" y="15646"/>
                </a:lnTo>
                <a:lnTo>
                  <a:pt x="4672" y="16157"/>
                </a:lnTo>
                <a:lnTo>
                  <a:pt x="4404" y="16230"/>
                </a:lnTo>
                <a:lnTo>
                  <a:pt x="4112" y="16303"/>
                </a:lnTo>
                <a:lnTo>
                  <a:pt x="3553" y="16376"/>
                </a:lnTo>
                <a:lnTo>
                  <a:pt x="2969" y="16425"/>
                </a:lnTo>
                <a:lnTo>
                  <a:pt x="2409" y="16498"/>
                </a:lnTo>
                <a:lnTo>
                  <a:pt x="2288" y="16522"/>
                </a:lnTo>
                <a:lnTo>
                  <a:pt x="2263" y="16474"/>
                </a:lnTo>
                <a:lnTo>
                  <a:pt x="2142" y="16230"/>
                </a:lnTo>
                <a:lnTo>
                  <a:pt x="1996" y="16011"/>
                </a:lnTo>
                <a:lnTo>
                  <a:pt x="1801" y="15792"/>
                </a:lnTo>
                <a:lnTo>
                  <a:pt x="1606" y="15598"/>
                </a:lnTo>
                <a:lnTo>
                  <a:pt x="1168" y="15233"/>
                </a:lnTo>
                <a:lnTo>
                  <a:pt x="730" y="14892"/>
                </a:lnTo>
                <a:lnTo>
                  <a:pt x="779" y="14600"/>
                </a:lnTo>
                <a:lnTo>
                  <a:pt x="925" y="13262"/>
                </a:lnTo>
                <a:lnTo>
                  <a:pt x="1047" y="12532"/>
                </a:lnTo>
                <a:close/>
                <a:moveTo>
                  <a:pt x="1436" y="16644"/>
                </a:moveTo>
                <a:lnTo>
                  <a:pt x="1533" y="16717"/>
                </a:lnTo>
                <a:lnTo>
                  <a:pt x="1387" y="16741"/>
                </a:lnTo>
                <a:lnTo>
                  <a:pt x="1436" y="16644"/>
                </a:lnTo>
                <a:close/>
                <a:moveTo>
                  <a:pt x="536" y="16741"/>
                </a:moveTo>
                <a:lnTo>
                  <a:pt x="584" y="16766"/>
                </a:lnTo>
                <a:lnTo>
                  <a:pt x="609" y="16766"/>
                </a:lnTo>
                <a:lnTo>
                  <a:pt x="682" y="16814"/>
                </a:lnTo>
                <a:lnTo>
                  <a:pt x="779" y="16839"/>
                </a:lnTo>
                <a:lnTo>
                  <a:pt x="876" y="16839"/>
                </a:lnTo>
                <a:lnTo>
                  <a:pt x="974" y="16814"/>
                </a:lnTo>
                <a:lnTo>
                  <a:pt x="974" y="16839"/>
                </a:lnTo>
                <a:lnTo>
                  <a:pt x="755" y="16887"/>
                </a:lnTo>
                <a:lnTo>
                  <a:pt x="511" y="16936"/>
                </a:lnTo>
                <a:lnTo>
                  <a:pt x="536" y="16741"/>
                </a:lnTo>
                <a:close/>
                <a:moveTo>
                  <a:pt x="13967" y="1"/>
                </a:moveTo>
                <a:lnTo>
                  <a:pt x="13602" y="25"/>
                </a:lnTo>
                <a:lnTo>
                  <a:pt x="13261" y="74"/>
                </a:lnTo>
                <a:lnTo>
                  <a:pt x="12945" y="195"/>
                </a:lnTo>
                <a:lnTo>
                  <a:pt x="12629" y="341"/>
                </a:lnTo>
                <a:lnTo>
                  <a:pt x="12337" y="560"/>
                </a:lnTo>
                <a:lnTo>
                  <a:pt x="12021" y="828"/>
                </a:lnTo>
                <a:lnTo>
                  <a:pt x="11875" y="974"/>
                </a:lnTo>
                <a:lnTo>
                  <a:pt x="11826" y="1071"/>
                </a:lnTo>
                <a:lnTo>
                  <a:pt x="11777" y="1169"/>
                </a:lnTo>
                <a:lnTo>
                  <a:pt x="11704" y="1193"/>
                </a:lnTo>
                <a:lnTo>
                  <a:pt x="11339" y="1485"/>
                </a:lnTo>
                <a:lnTo>
                  <a:pt x="10999" y="1777"/>
                </a:lnTo>
                <a:lnTo>
                  <a:pt x="10317" y="2385"/>
                </a:lnTo>
                <a:lnTo>
                  <a:pt x="9685" y="3042"/>
                </a:lnTo>
                <a:lnTo>
                  <a:pt x="9052" y="3699"/>
                </a:lnTo>
                <a:lnTo>
                  <a:pt x="8395" y="4405"/>
                </a:lnTo>
                <a:lnTo>
                  <a:pt x="7714" y="5086"/>
                </a:lnTo>
                <a:lnTo>
                  <a:pt x="7032" y="5743"/>
                </a:lnTo>
                <a:lnTo>
                  <a:pt x="6351" y="6449"/>
                </a:lnTo>
                <a:lnTo>
                  <a:pt x="4964" y="7933"/>
                </a:lnTo>
                <a:lnTo>
                  <a:pt x="4258" y="8663"/>
                </a:lnTo>
                <a:lnTo>
                  <a:pt x="3894" y="9004"/>
                </a:lnTo>
                <a:lnTo>
                  <a:pt x="3529" y="9344"/>
                </a:lnTo>
                <a:lnTo>
                  <a:pt x="2190" y="10537"/>
                </a:lnTo>
                <a:lnTo>
                  <a:pt x="1558" y="11145"/>
                </a:lnTo>
                <a:lnTo>
                  <a:pt x="925" y="11778"/>
                </a:lnTo>
                <a:lnTo>
                  <a:pt x="876" y="11753"/>
                </a:lnTo>
                <a:lnTo>
                  <a:pt x="803" y="11778"/>
                </a:lnTo>
                <a:lnTo>
                  <a:pt x="755" y="11802"/>
                </a:lnTo>
                <a:lnTo>
                  <a:pt x="706" y="11851"/>
                </a:lnTo>
                <a:lnTo>
                  <a:pt x="609" y="12118"/>
                </a:lnTo>
                <a:lnTo>
                  <a:pt x="511" y="12386"/>
                </a:lnTo>
                <a:lnTo>
                  <a:pt x="463" y="12702"/>
                </a:lnTo>
                <a:lnTo>
                  <a:pt x="414" y="12994"/>
                </a:lnTo>
                <a:lnTo>
                  <a:pt x="365" y="13627"/>
                </a:lnTo>
                <a:lnTo>
                  <a:pt x="292" y="14211"/>
                </a:lnTo>
                <a:lnTo>
                  <a:pt x="98" y="15646"/>
                </a:lnTo>
                <a:lnTo>
                  <a:pt x="25" y="16376"/>
                </a:lnTo>
                <a:lnTo>
                  <a:pt x="0" y="16717"/>
                </a:lnTo>
                <a:lnTo>
                  <a:pt x="0" y="17082"/>
                </a:lnTo>
                <a:lnTo>
                  <a:pt x="0" y="17155"/>
                </a:lnTo>
                <a:lnTo>
                  <a:pt x="25" y="17204"/>
                </a:lnTo>
                <a:lnTo>
                  <a:pt x="122" y="17277"/>
                </a:lnTo>
                <a:lnTo>
                  <a:pt x="219" y="17325"/>
                </a:lnTo>
                <a:lnTo>
                  <a:pt x="341" y="17325"/>
                </a:lnTo>
                <a:lnTo>
                  <a:pt x="438" y="17350"/>
                </a:lnTo>
                <a:lnTo>
                  <a:pt x="560" y="17374"/>
                </a:lnTo>
                <a:lnTo>
                  <a:pt x="803" y="17398"/>
                </a:lnTo>
                <a:lnTo>
                  <a:pt x="1047" y="17350"/>
                </a:lnTo>
                <a:lnTo>
                  <a:pt x="1339" y="17301"/>
                </a:lnTo>
                <a:lnTo>
                  <a:pt x="1874" y="17131"/>
                </a:lnTo>
                <a:lnTo>
                  <a:pt x="2312" y="17009"/>
                </a:lnTo>
                <a:lnTo>
                  <a:pt x="2677" y="16936"/>
                </a:lnTo>
                <a:lnTo>
                  <a:pt x="3018" y="16887"/>
                </a:lnTo>
                <a:lnTo>
                  <a:pt x="3723" y="16839"/>
                </a:lnTo>
                <a:lnTo>
                  <a:pt x="4088" y="16790"/>
                </a:lnTo>
                <a:lnTo>
                  <a:pt x="4429" y="16741"/>
                </a:lnTo>
                <a:lnTo>
                  <a:pt x="4769" y="16644"/>
                </a:lnTo>
                <a:lnTo>
                  <a:pt x="5110" y="16522"/>
                </a:lnTo>
                <a:lnTo>
                  <a:pt x="5159" y="16498"/>
                </a:lnTo>
                <a:lnTo>
                  <a:pt x="5207" y="16449"/>
                </a:lnTo>
                <a:lnTo>
                  <a:pt x="5353" y="16401"/>
                </a:lnTo>
                <a:lnTo>
                  <a:pt x="5499" y="16328"/>
                </a:lnTo>
                <a:lnTo>
                  <a:pt x="5645" y="16255"/>
                </a:lnTo>
                <a:lnTo>
                  <a:pt x="5791" y="16133"/>
                </a:lnTo>
                <a:lnTo>
                  <a:pt x="6035" y="15890"/>
                </a:lnTo>
                <a:lnTo>
                  <a:pt x="6254" y="15671"/>
                </a:lnTo>
                <a:lnTo>
                  <a:pt x="6959" y="14965"/>
                </a:lnTo>
                <a:lnTo>
                  <a:pt x="7641" y="14284"/>
                </a:lnTo>
                <a:lnTo>
                  <a:pt x="9101" y="12824"/>
                </a:lnTo>
                <a:lnTo>
                  <a:pt x="10536" y="11364"/>
                </a:lnTo>
                <a:lnTo>
                  <a:pt x="11218" y="10658"/>
                </a:lnTo>
                <a:lnTo>
                  <a:pt x="11875" y="9904"/>
                </a:lnTo>
                <a:lnTo>
                  <a:pt x="12531" y="9174"/>
                </a:lnTo>
                <a:lnTo>
                  <a:pt x="13213" y="8444"/>
                </a:lnTo>
                <a:lnTo>
                  <a:pt x="13870" y="7811"/>
                </a:lnTo>
                <a:lnTo>
                  <a:pt x="14527" y="7179"/>
                </a:lnTo>
                <a:lnTo>
                  <a:pt x="15184" y="6522"/>
                </a:lnTo>
                <a:lnTo>
                  <a:pt x="15500" y="6205"/>
                </a:lnTo>
                <a:lnTo>
                  <a:pt x="15816" y="5840"/>
                </a:lnTo>
                <a:lnTo>
                  <a:pt x="15889" y="5792"/>
                </a:lnTo>
                <a:lnTo>
                  <a:pt x="15987" y="5767"/>
                </a:lnTo>
                <a:lnTo>
                  <a:pt x="16060" y="5694"/>
                </a:lnTo>
                <a:lnTo>
                  <a:pt x="16108" y="5621"/>
                </a:lnTo>
                <a:lnTo>
                  <a:pt x="16133" y="5524"/>
                </a:lnTo>
                <a:lnTo>
                  <a:pt x="16376" y="5208"/>
                </a:lnTo>
                <a:lnTo>
                  <a:pt x="16595" y="4891"/>
                </a:lnTo>
                <a:lnTo>
                  <a:pt x="16814" y="4551"/>
                </a:lnTo>
                <a:lnTo>
                  <a:pt x="16984" y="4210"/>
                </a:lnTo>
                <a:lnTo>
                  <a:pt x="17106" y="3845"/>
                </a:lnTo>
                <a:lnTo>
                  <a:pt x="17203" y="3480"/>
                </a:lnTo>
                <a:lnTo>
                  <a:pt x="17228" y="3140"/>
                </a:lnTo>
                <a:lnTo>
                  <a:pt x="17203" y="2799"/>
                </a:lnTo>
                <a:lnTo>
                  <a:pt x="17130" y="2458"/>
                </a:lnTo>
                <a:lnTo>
                  <a:pt x="17009" y="2142"/>
                </a:lnTo>
                <a:lnTo>
                  <a:pt x="16863" y="1826"/>
                </a:lnTo>
                <a:lnTo>
                  <a:pt x="16668" y="1534"/>
                </a:lnTo>
                <a:lnTo>
                  <a:pt x="16449" y="1266"/>
                </a:lnTo>
                <a:lnTo>
                  <a:pt x="16230" y="998"/>
                </a:lnTo>
                <a:lnTo>
                  <a:pt x="15962" y="779"/>
                </a:lnTo>
                <a:lnTo>
                  <a:pt x="15670" y="560"/>
                </a:lnTo>
                <a:lnTo>
                  <a:pt x="15354" y="390"/>
                </a:lnTo>
                <a:lnTo>
                  <a:pt x="15013" y="244"/>
                </a:lnTo>
                <a:lnTo>
                  <a:pt x="14673" y="122"/>
                </a:lnTo>
                <a:lnTo>
                  <a:pt x="14332" y="49"/>
                </a:lnTo>
                <a:lnTo>
                  <a:pt x="1396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25A2928-BC44-4948-B79F-0B1DED104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0877" y="711891"/>
            <a:ext cx="2882246" cy="435650"/>
          </a:xfrm>
        </p:spPr>
        <p:txBody>
          <a:bodyPr/>
          <a:lstStyle/>
          <a:p>
            <a:pPr algn="l"/>
            <a:r>
              <a:rPr lang="en-US" sz="2000" b="1" dirty="0" err="1">
                <a:solidFill>
                  <a:srgbClr val="FFC000"/>
                </a:solidFill>
              </a:rPr>
              <a:t>Studi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Kasus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sebagai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br>
              <a:rPr lang="en-US" sz="2000" b="1" dirty="0">
                <a:solidFill>
                  <a:srgbClr val="FFC000"/>
                </a:solidFill>
              </a:rPr>
            </a:br>
            <a:r>
              <a:rPr lang="en-US" sz="2000" b="1" dirty="0" err="1">
                <a:solidFill>
                  <a:srgbClr val="FFC000"/>
                </a:solidFill>
              </a:rPr>
              <a:t>Metode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Penelitian</a:t>
            </a:r>
            <a:endParaRPr lang="en-US" sz="2000" b="1" dirty="0">
              <a:solidFill>
                <a:srgbClr val="FFC000"/>
              </a:solidFill>
            </a:endParaRPr>
          </a:p>
        </p:txBody>
      </p:sp>
      <p:sp>
        <p:nvSpPr>
          <p:cNvPr id="11" name="Google Shape;132;p19">
            <a:extLst>
              <a:ext uri="{FF2B5EF4-FFF2-40B4-BE49-F238E27FC236}">
                <a16:creationId xmlns:a16="http://schemas.microsoft.com/office/drawing/2014/main" id="{2FBA46FD-0022-41CF-B3C3-044E411C2E8C}"/>
              </a:ext>
            </a:extLst>
          </p:cNvPr>
          <p:cNvSpPr txBox="1">
            <a:spLocks/>
          </p:cNvSpPr>
          <p:nvPr/>
        </p:nvSpPr>
        <p:spPr>
          <a:xfrm>
            <a:off x="3399391" y="1942124"/>
            <a:ext cx="3291865" cy="1286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✘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○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■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●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○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■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●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○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■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indent="0">
              <a:buFont typeface="Sniglet"/>
              <a:buNone/>
            </a:pPr>
            <a:r>
              <a:rPr lang="en-US" sz="1800" b="1" dirty="0">
                <a:solidFill>
                  <a:srgbClr val="FFC000"/>
                </a:solidFill>
              </a:rPr>
              <a:t>KEUNGGULAN</a:t>
            </a:r>
          </a:p>
          <a:p>
            <a:pPr marL="285750" indent="-285750"/>
            <a:r>
              <a:rPr lang="en-US" sz="2000" dirty="0" err="1"/>
              <a:t>Eksploratoris</a:t>
            </a:r>
            <a:r>
              <a:rPr lang="en-US" sz="2000" dirty="0"/>
              <a:t> (what)</a:t>
            </a:r>
          </a:p>
          <a:p>
            <a:pPr marL="285750" indent="-285750"/>
            <a:r>
              <a:rPr lang="en-US" sz="2000" dirty="0" err="1"/>
              <a:t>Deskriptif</a:t>
            </a:r>
            <a:r>
              <a:rPr lang="en-US" sz="2000" dirty="0"/>
              <a:t> (how)</a:t>
            </a:r>
          </a:p>
          <a:p>
            <a:pPr marL="285750" indent="-285750"/>
            <a:r>
              <a:rPr lang="en-US" sz="2000" dirty="0" err="1"/>
              <a:t>Eksplanatif</a:t>
            </a:r>
            <a:r>
              <a:rPr lang="en-US" sz="2000" dirty="0"/>
              <a:t> (why)</a:t>
            </a:r>
          </a:p>
          <a:p>
            <a:pPr marL="285750" indent="-285750"/>
            <a:endParaRPr lang="en-US" dirty="0"/>
          </a:p>
        </p:txBody>
      </p:sp>
      <p:sp>
        <p:nvSpPr>
          <p:cNvPr id="8" name="Google Shape;132;p19">
            <a:extLst>
              <a:ext uri="{FF2B5EF4-FFF2-40B4-BE49-F238E27FC236}">
                <a16:creationId xmlns:a16="http://schemas.microsoft.com/office/drawing/2014/main" id="{4764B45C-49D6-41DE-9A4C-97BBEFBC0B0F}"/>
              </a:ext>
            </a:extLst>
          </p:cNvPr>
          <p:cNvSpPr txBox="1">
            <a:spLocks/>
          </p:cNvSpPr>
          <p:nvPr/>
        </p:nvSpPr>
        <p:spPr>
          <a:xfrm>
            <a:off x="6219211" y="286503"/>
            <a:ext cx="2725097" cy="1286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✘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○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■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●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○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■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●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○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niglet"/>
              <a:buChar char="■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indent="0">
              <a:buFont typeface="Sniglet"/>
              <a:buNone/>
            </a:pPr>
            <a:r>
              <a:rPr lang="en-US" sz="1800" b="1" dirty="0" err="1">
                <a:solidFill>
                  <a:srgbClr val="FFC000"/>
                </a:solidFill>
              </a:rPr>
              <a:t>Tiga</a:t>
            </a:r>
            <a:r>
              <a:rPr lang="en-US" sz="1800" b="1" dirty="0">
                <a:solidFill>
                  <a:srgbClr val="FFC000"/>
                </a:solidFill>
              </a:rPr>
              <a:t> Model </a:t>
            </a:r>
            <a:r>
              <a:rPr lang="en-US" sz="1800" b="1" dirty="0" err="1">
                <a:solidFill>
                  <a:srgbClr val="FFC000"/>
                </a:solidFill>
              </a:rPr>
              <a:t>Studi</a:t>
            </a:r>
            <a:r>
              <a:rPr lang="en-US" sz="1800" b="1" dirty="0">
                <a:solidFill>
                  <a:srgbClr val="FFC000"/>
                </a:solidFill>
              </a:rPr>
              <a:t> </a:t>
            </a:r>
            <a:r>
              <a:rPr lang="en-US" sz="1800" b="1" dirty="0" err="1">
                <a:solidFill>
                  <a:srgbClr val="FFC000"/>
                </a:solidFill>
              </a:rPr>
              <a:t>Kasus</a:t>
            </a:r>
            <a:endParaRPr lang="en-US" sz="1800" b="1" dirty="0">
              <a:solidFill>
                <a:srgbClr val="FFC000"/>
              </a:solidFill>
            </a:endParaRPr>
          </a:p>
          <a:p>
            <a:pPr marL="285750" indent="-285750"/>
            <a:r>
              <a:rPr lang="en-US" sz="1600" dirty="0" err="1">
                <a:solidFill>
                  <a:srgbClr val="FFC000"/>
                </a:solidFill>
              </a:rPr>
              <a:t>Intrinsik</a:t>
            </a:r>
            <a:endParaRPr lang="en-US" sz="16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sz="1600" dirty="0" err="1"/>
              <a:t>Melihat</a:t>
            </a:r>
            <a:r>
              <a:rPr lang="en-US" sz="1600" dirty="0"/>
              <a:t> </a:t>
            </a:r>
            <a:r>
              <a:rPr lang="en-US" sz="1600" dirty="0" err="1"/>
              <a:t>fenomena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intrinsik</a:t>
            </a:r>
            <a:r>
              <a:rPr lang="en-US" sz="1600" dirty="0"/>
              <a:t>/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dilakukan</a:t>
            </a:r>
            <a:r>
              <a:rPr lang="en-US" sz="1600" dirty="0"/>
              <a:t> 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membangun</a:t>
            </a:r>
            <a:r>
              <a:rPr lang="en-US" sz="1600" dirty="0"/>
              <a:t> </a:t>
            </a:r>
            <a:r>
              <a:rPr lang="en-US" sz="1600" dirty="0" err="1"/>
              <a:t>teori</a:t>
            </a:r>
            <a:r>
              <a:rPr lang="en-US" sz="1600" dirty="0"/>
              <a:t> </a:t>
            </a:r>
          </a:p>
          <a:p>
            <a:pPr marL="285750" indent="-285750"/>
            <a:r>
              <a:rPr lang="en-US" sz="1600" dirty="0">
                <a:solidFill>
                  <a:srgbClr val="FFC000"/>
                </a:solidFill>
              </a:rPr>
              <a:t>Instrumental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bg1"/>
                </a:solidFill>
              </a:rPr>
              <a:t>Dilakukan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karena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alasan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eksternal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r>
              <a:rPr lang="en-US" sz="1600" dirty="0" err="1">
                <a:solidFill>
                  <a:schemeClr val="bg1"/>
                </a:solidFill>
              </a:rPr>
              <a:t>Bukan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untuk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mengetahui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hakikat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kasus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r>
              <a:rPr lang="en-US" sz="1600" dirty="0" err="1">
                <a:solidFill>
                  <a:schemeClr val="bg1"/>
                </a:solidFill>
              </a:rPr>
              <a:t>Biasanya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untuk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membuktikan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teori</a:t>
            </a:r>
            <a:endParaRPr lang="en-US" sz="1600" dirty="0">
              <a:solidFill>
                <a:schemeClr val="bg1"/>
              </a:solidFill>
            </a:endParaRPr>
          </a:p>
          <a:p>
            <a:pPr marL="285750" indent="-285750"/>
            <a:r>
              <a:rPr lang="en-US" sz="1600" dirty="0" err="1">
                <a:solidFill>
                  <a:srgbClr val="FFC000"/>
                </a:solidFill>
              </a:rPr>
              <a:t>Kolektif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600" dirty="0" err="1">
                <a:solidFill>
                  <a:schemeClr val="bg1"/>
                </a:solidFill>
              </a:rPr>
              <a:t>Dilakukan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menarik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kesimpulan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atau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generalisasi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atas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fenomena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atau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populasi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atas</a:t>
            </a:r>
            <a:r>
              <a:rPr lang="en-US" sz="1600" dirty="0">
                <a:solidFill>
                  <a:schemeClr val="bg1"/>
                </a:solidFill>
              </a:rPr>
              <a:t> kasus2 </a:t>
            </a:r>
            <a:r>
              <a:rPr lang="en-US" sz="1600" dirty="0" err="1">
                <a:solidFill>
                  <a:schemeClr val="bg1"/>
                </a:solidFill>
              </a:rPr>
              <a:t>tersebut</a:t>
            </a:r>
            <a:endParaRPr lang="en-US" sz="1600" dirty="0">
              <a:solidFill>
                <a:srgbClr val="FFC000"/>
              </a:solidFill>
            </a:endParaRPr>
          </a:p>
          <a:p>
            <a:pPr marL="0" indent="0">
              <a:buFont typeface="Sniglet"/>
              <a:buNone/>
            </a:pPr>
            <a:endParaRPr lang="en-US" dirty="0"/>
          </a:p>
          <a:p>
            <a:pPr marL="285750" indent="-2857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60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>
            <a:spLocks noGrp="1"/>
          </p:cNvSpPr>
          <p:nvPr>
            <p:ph type="ctrTitle"/>
          </p:nvPr>
        </p:nvSpPr>
        <p:spPr>
          <a:xfrm>
            <a:off x="685800" y="1964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3.</a:t>
            </a:r>
            <a:endParaRPr sz="6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Kasus</a:t>
            </a:r>
            <a:endParaRPr dirty="0"/>
          </a:p>
        </p:txBody>
      </p:sp>
      <p:sp>
        <p:nvSpPr>
          <p:cNvPr id="83" name="Google Shape;83;p14"/>
          <p:cNvSpPr/>
          <p:nvPr/>
        </p:nvSpPr>
        <p:spPr>
          <a:xfrm>
            <a:off x="3617075" y="256025"/>
            <a:ext cx="1824693" cy="1702276"/>
          </a:xfrm>
          <a:custGeom>
            <a:avLst/>
            <a:gdLst/>
            <a:ahLst/>
            <a:cxnLst/>
            <a:rect l="l" t="t" r="r" b="b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55446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✘"/>
            </a:pP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spesifik</a:t>
            </a:r>
            <a:r>
              <a:rPr lang="en-US" dirty="0"/>
              <a:t>, bounded system</a:t>
            </a:r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✘"/>
            </a:pP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khasnya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kedalaman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spesifik</a:t>
            </a:r>
            <a:endParaRPr lang="en-US" dirty="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✘"/>
            </a:pPr>
            <a:r>
              <a:rPr lang="en-US" dirty="0" err="1"/>
              <a:t>Tujuannya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mendetail</a:t>
            </a:r>
            <a:r>
              <a:rPr lang="en-US" dirty="0"/>
              <a:t> </a:t>
            </a:r>
            <a:r>
              <a:rPr lang="en-US" dirty="0" err="1"/>
              <a:t>ttg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,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yang </a:t>
            </a:r>
            <a:r>
              <a:rPr lang="en-US" dirty="0" err="1"/>
              <a:t>khas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kasus</a:t>
            </a:r>
            <a:endParaRPr lang="en-US" dirty="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✘"/>
            </a:pP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nantinya</a:t>
            </a:r>
            <a:r>
              <a:rPr lang="en-US" dirty="0"/>
              <a:t> (</a:t>
            </a:r>
            <a:r>
              <a:rPr lang="en-US" dirty="0" err="1"/>
              <a:t>subyek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),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digeneralisir</a:t>
            </a:r>
            <a:r>
              <a:rPr lang="en-US" dirty="0"/>
              <a:t> </a:t>
            </a:r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✘"/>
            </a:pP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97;p16"/>
          <p:cNvSpPr/>
          <p:nvPr/>
        </p:nvSpPr>
        <p:spPr>
          <a:xfrm>
            <a:off x="4141749" y="469507"/>
            <a:ext cx="788694" cy="805193"/>
          </a:xfrm>
          <a:custGeom>
            <a:avLst/>
            <a:gdLst/>
            <a:ahLst/>
            <a:cxnLst/>
            <a:rect l="l" t="t" r="r" b="b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7" name="Google Shape;389;p38">
            <a:extLst>
              <a:ext uri="{FF2B5EF4-FFF2-40B4-BE49-F238E27FC236}">
                <a16:creationId xmlns:a16="http://schemas.microsoft.com/office/drawing/2014/main" id="{68FEB558-9672-41D3-9B61-401D7D451AB5}"/>
              </a:ext>
            </a:extLst>
          </p:cNvPr>
          <p:cNvSpPr/>
          <p:nvPr/>
        </p:nvSpPr>
        <p:spPr>
          <a:xfrm>
            <a:off x="4349432" y="700382"/>
            <a:ext cx="373327" cy="376518"/>
          </a:xfrm>
          <a:custGeom>
            <a:avLst/>
            <a:gdLst/>
            <a:ahLst/>
            <a:cxnLst/>
            <a:rect l="l" t="t" r="r" b="b"/>
            <a:pathLst>
              <a:path w="17082" h="17228" extrusionOk="0">
                <a:moveTo>
                  <a:pt x="6497" y="2993"/>
                </a:moveTo>
                <a:lnTo>
                  <a:pt x="6400" y="3042"/>
                </a:lnTo>
                <a:lnTo>
                  <a:pt x="6302" y="3090"/>
                </a:lnTo>
                <a:lnTo>
                  <a:pt x="6229" y="3212"/>
                </a:lnTo>
                <a:lnTo>
                  <a:pt x="6229" y="3285"/>
                </a:lnTo>
                <a:lnTo>
                  <a:pt x="6254" y="3334"/>
                </a:lnTo>
                <a:lnTo>
                  <a:pt x="6278" y="3407"/>
                </a:lnTo>
                <a:lnTo>
                  <a:pt x="6351" y="3455"/>
                </a:lnTo>
                <a:lnTo>
                  <a:pt x="6400" y="3480"/>
                </a:lnTo>
                <a:lnTo>
                  <a:pt x="6643" y="3480"/>
                </a:lnTo>
                <a:lnTo>
                  <a:pt x="6692" y="3504"/>
                </a:lnTo>
                <a:lnTo>
                  <a:pt x="6911" y="3504"/>
                </a:lnTo>
                <a:lnTo>
                  <a:pt x="6959" y="3480"/>
                </a:lnTo>
                <a:lnTo>
                  <a:pt x="7008" y="3455"/>
                </a:lnTo>
                <a:lnTo>
                  <a:pt x="7057" y="3407"/>
                </a:lnTo>
                <a:lnTo>
                  <a:pt x="7057" y="3334"/>
                </a:lnTo>
                <a:lnTo>
                  <a:pt x="7057" y="3212"/>
                </a:lnTo>
                <a:lnTo>
                  <a:pt x="7032" y="3163"/>
                </a:lnTo>
                <a:lnTo>
                  <a:pt x="7008" y="3115"/>
                </a:lnTo>
                <a:lnTo>
                  <a:pt x="6935" y="3042"/>
                </a:lnTo>
                <a:lnTo>
                  <a:pt x="6838" y="3017"/>
                </a:lnTo>
                <a:lnTo>
                  <a:pt x="6716" y="2993"/>
                </a:lnTo>
                <a:close/>
                <a:moveTo>
                  <a:pt x="5743" y="3236"/>
                </a:moveTo>
                <a:lnTo>
                  <a:pt x="5670" y="3261"/>
                </a:lnTo>
                <a:lnTo>
                  <a:pt x="5402" y="3358"/>
                </a:lnTo>
                <a:lnTo>
                  <a:pt x="5134" y="3480"/>
                </a:lnTo>
                <a:lnTo>
                  <a:pt x="4891" y="3601"/>
                </a:lnTo>
                <a:lnTo>
                  <a:pt x="4672" y="3747"/>
                </a:lnTo>
                <a:lnTo>
                  <a:pt x="4453" y="3918"/>
                </a:lnTo>
                <a:lnTo>
                  <a:pt x="4234" y="4088"/>
                </a:lnTo>
                <a:lnTo>
                  <a:pt x="4039" y="4283"/>
                </a:lnTo>
                <a:lnTo>
                  <a:pt x="3869" y="4477"/>
                </a:lnTo>
                <a:lnTo>
                  <a:pt x="3699" y="4696"/>
                </a:lnTo>
                <a:lnTo>
                  <a:pt x="3553" y="4940"/>
                </a:lnTo>
                <a:lnTo>
                  <a:pt x="3431" y="5159"/>
                </a:lnTo>
                <a:lnTo>
                  <a:pt x="3309" y="5402"/>
                </a:lnTo>
                <a:lnTo>
                  <a:pt x="3236" y="5670"/>
                </a:lnTo>
                <a:lnTo>
                  <a:pt x="3163" y="5937"/>
                </a:lnTo>
                <a:lnTo>
                  <a:pt x="3115" y="6229"/>
                </a:lnTo>
                <a:lnTo>
                  <a:pt x="3090" y="6497"/>
                </a:lnTo>
                <a:lnTo>
                  <a:pt x="3090" y="6546"/>
                </a:lnTo>
                <a:lnTo>
                  <a:pt x="3115" y="6594"/>
                </a:lnTo>
                <a:lnTo>
                  <a:pt x="3188" y="6667"/>
                </a:lnTo>
                <a:lnTo>
                  <a:pt x="3261" y="6716"/>
                </a:lnTo>
                <a:lnTo>
                  <a:pt x="3285" y="6716"/>
                </a:lnTo>
                <a:lnTo>
                  <a:pt x="3309" y="6692"/>
                </a:lnTo>
                <a:lnTo>
                  <a:pt x="3382" y="6667"/>
                </a:lnTo>
                <a:lnTo>
                  <a:pt x="3431" y="6594"/>
                </a:lnTo>
                <a:lnTo>
                  <a:pt x="3480" y="6546"/>
                </a:lnTo>
                <a:lnTo>
                  <a:pt x="3504" y="6473"/>
                </a:lnTo>
                <a:lnTo>
                  <a:pt x="3528" y="6156"/>
                </a:lnTo>
                <a:lnTo>
                  <a:pt x="3601" y="5864"/>
                </a:lnTo>
                <a:lnTo>
                  <a:pt x="3699" y="5597"/>
                </a:lnTo>
                <a:lnTo>
                  <a:pt x="3820" y="5353"/>
                </a:lnTo>
                <a:lnTo>
                  <a:pt x="3966" y="5086"/>
                </a:lnTo>
                <a:lnTo>
                  <a:pt x="4137" y="4867"/>
                </a:lnTo>
                <a:lnTo>
                  <a:pt x="4307" y="4623"/>
                </a:lnTo>
                <a:lnTo>
                  <a:pt x="4526" y="4429"/>
                </a:lnTo>
                <a:lnTo>
                  <a:pt x="4745" y="4234"/>
                </a:lnTo>
                <a:lnTo>
                  <a:pt x="4988" y="4088"/>
                </a:lnTo>
                <a:lnTo>
                  <a:pt x="5256" y="3942"/>
                </a:lnTo>
                <a:lnTo>
                  <a:pt x="5499" y="3796"/>
                </a:lnTo>
                <a:lnTo>
                  <a:pt x="5767" y="3699"/>
                </a:lnTo>
                <a:lnTo>
                  <a:pt x="5864" y="3650"/>
                </a:lnTo>
                <a:lnTo>
                  <a:pt x="5913" y="3577"/>
                </a:lnTo>
                <a:lnTo>
                  <a:pt x="5937" y="3504"/>
                </a:lnTo>
                <a:lnTo>
                  <a:pt x="5937" y="3407"/>
                </a:lnTo>
                <a:lnTo>
                  <a:pt x="5889" y="3334"/>
                </a:lnTo>
                <a:lnTo>
                  <a:pt x="5840" y="3285"/>
                </a:lnTo>
                <a:lnTo>
                  <a:pt x="5743" y="3236"/>
                </a:lnTo>
                <a:close/>
                <a:moveTo>
                  <a:pt x="7324" y="1971"/>
                </a:moveTo>
                <a:lnTo>
                  <a:pt x="7787" y="2020"/>
                </a:lnTo>
                <a:lnTo>
                  <a:pt x="8249" y="2141"/>
                </a:lnTo>
                <a:lnTo>
                  <a:pt x="8687" y="2312"/>
                </a:lnTo>
                <a:lnTo>
                  <a:pt x="9101" y="2506"/>
                </a:lnTo>
                <a:lnTo>
                  <a:pt x="9490" y="2774"/>
                </a:lnTo>
                <a:lnTo>
                  <a:pt x="9879" y="3066"/>
                </a:lnTo>
                <a:lnTo>
                  <a:pt x="10220" y="3431"/>
                </a:lnTo>
                <a:lnTo>
                  <a:pt x="10512" y="3820"/>
                </a:lnTo>
                <a:lnTo>
                  <a:pt x="10707" y="4088"/>
                </a:lnTo>
                <a:lnTo>
                  <a:pt x="10877" y="4380"/>
                </a:lnTo>
                <a:lnTo>
                  <a:pt x="11023" y="4696"/>
                </a:lnTo>
                <a:lnTo>
                  <a:pt x="11120" y="5013"/>
                </a:lnTo>
                <a:lnTo>
                  <a:pt x="11217" y="5329"/>
                </a:lnTo>
                <a:lnTo>
                  <a:pt x="11266" y="5645"/>
                </a:lnTo>
                <a:lnTo>
                  <a:pt x="11315" y="5986"/>
                </a:lnTo>
                <a:lnTo>
                  <a:pt x="11315" y="6302"/>
                </a:lnTo>
                <a:lnTo>
                  <a:pt x="11315" y="6643"/>
                </a:lnTo>
                <a:lnTo>
                  <a:pt x="11266" y="6959"/>
                </a:lnTo>
                <a:lnTo>
                  <a:pt x="11217" y="7300"/>
                </a:lnTo>
                <a:lnTo>
                  <a:pt x="11144" y="7616"/>
                </a:lnTo>
                <a:lnTo>
                  <a:pt x="11047" y="7932"/>
                </a:lnTo>
                <a:lnTo>
                  <a:pt x="10925" y="8249"/>
                </a:lnTo>
                <a:lnTo>
                  <a:pt x="10780" y="8565"/>
                </a:lnTo>
                <a:lnTo>
                  <a:pt x="10634" y="8857"/>
                </a:lnTo>
                <a:lnTo>
                  <a:pt x="10439" y="9173"/>
                </a:lnTo>
                <a:lnTo>
                  <a:pt x="10220" y="9490"/>
                </a:lnTo>
                <a:lnTo>
                  <a:pt x="9977" y="9757"/>
                </a:lnTo>
                <a:lnTo>
                  <a:pt x="9733" y="10025"/>
                </a:lnTo>
                <a:lnTo>
                  <a:pt x="9441" y="10268"/>
                </a:lnTo>
                <a:lnTo>
                  <a:pt x="9149" y="10487"/>
                </a:lnTo>
                <a:lnTo>
                  <a:pt x="8857" y="10682"/>
                </a:lnTo>
                <a:lnTo>
                  <a:pt x="8541" y="10852"/>
                </a:lnTo>
                <a:lnTo>
                  <a:pt x="8200" y="10998"/>
                </a:lnTo>
                <a:lnTo>
                  <a:pt x="7860" y="11120"/>
                </a:lnTo>
                <a:lnTo>
                  <a:pt x="7519" y="11193"/>
                </a:lnTo>
                <a:lnTo>
                  <a:pt x="7154" y="11242"/>
                </a:lnTo>
                <a:lnTo>
                  <a:pt x="6789" y="11266"/>
                </a:lnTo>
                <a:lnTo>
                  <a:pt x="6424" y="11242"/>
                </a:lnTo>
                <a:lnTo>
                  <a:pt x="6059" y="11193"/>
                </a:lnTo>
                <a:lnTo>
                  <a:pt x="5670" y="11096"/>
                </a:lnTo>
                <a:lnTo>
                  <a:pt x="5353" y="10998"/>
                </a:lnTo>
                <a:lnTo>
                  <a:pt x="5037" y="10877"/>
                </a:lnTo>
                <a:lnTo>
                  <a:pt x="4721" y="10731"/>
                </a:lnTo>
                <a:lnTo>
                  <a:pt x="4404" y="10560"/>
                </a:lnTo>
                <a:lnTo>
                  <a:pt x="4112" y="10390"/>
                </a:lnTo>
                <a:lnTo>
                  <a:pt x="3820" y="10171"/>
                </a:lnTo>
                <a:lnTo>
                  <a:pt x="3553" y="9952"/>
                </a:lnTo>
                <a:lnTo>
                  <a:pt x="3285" y="9733"/>
                </a:lnTo>
                <a:lnTo>
                  <a:pt x="3042" y="9490"/>
                </a:lnTo>
                <a:lnTo>
                  <a:pt x="2823" y="9222"/>
                </a:lnTo>
                <a:lnTo>
                  <a:pt x="2628" y="8930"/>
                </a:lnTo>
                <a:lnTo>
                  <a:pt x="2434" y="8638"/>
                </a:lnTo>
                <a:lnTo>
                  <a:pt x="2288" y="8346"/>
                </a:lnTo>
                <a:lnTo>
                  <a:pt x="2142" y="8030"/>
                </a:lnTo>
                <a:lnTo>
                  <a:pt x="2044" y="7689"/>
                </a:lnTo>
                <a:lnTo>
                  <a:pt x="1971" y="7349"/>
                </a:lnTo>
                <a:lnTo>
                  <a:pt x="1947" y="7057"/>
                </a:lnTo>
                <a:lnTo>
                  <a:pt x="1923" y="6765"/>
                </a:lnTo>
                <a:lnTo>
                  <a:pt x="1923" y="6497"/>
                </a:lnTo>
                <a:lnTo>
                  <a:pt x="1947" y="6205"/>
                </a:lnTo>
                <a:lnTo>
                  <a:pt x="1996" y="5937"/>
                </a:lnTo>
                <a:lnTo>
                  <a:pt x="2044" y="5670"/>
                </a:lnTo>
                <a:lnTo>
                  <a:pt x="2142" y="5402"/>
                </a:lnTo>
                <a:lnTo>
                  <a:pt x="2239" y="5159"/>
                </a:lnTo>
                <a:lnTo>
                  <a:pt x="2336" y="4915"/>
                </a:lnTo>
                <a:lnTo>
                  <a:pt x="2482" y="4672"/>
                </a:lnTo>
                <a:lnTo>
                  <a:pt x="2628" y="4429"/>
                </a:lnTo>
                <a:lnTo>
                  <a:pt x="2774" y="4210"/>
                </a:lnTo>
                <a:lnTo>
                  <a:pt x="2944" y="3991"/>
                </a:lnTo>
                <a:lnTo>
                  <a:pt x="3139" y="3772"/>
                </a:lnTo>
                <a:lnTo>
                  <a:pt x="3528" y="3382"/>
                </a:lnTo>
                <a:lnTo>
                  <a:pt x="3966" y="3017"/>
                </a:lnTo>
                <a:lnTo>
                  <a:pt x="4404" y="2701"/>
                </a:lnTo>
                <a:lnTo>
                  <a:pt x="4891" y="2409"/>
                </a:lnTo>
                <a:lnTo>
                  <a:pt x="5134" y="2287"/>
                </a:lnTo>
                <a:lnTo>
                  <a:pt x="5378" y="2166"/>
                </a:lnTo>
                <a:lnTo>
                  <a:pt x="5645" y="2117"/>
                </a:lnTo>
                <a:lnTo>
                  <a:pt x="6035" y="2068"/>
                </a:lnTo>
                <a:lnTo>
                  <a:pt x="6716" y="1995"/>
                </a:lnTo>
                <a:lnTo>
                  <a:pt x="7300" y="1995"/>
                </a:lnTo>
                <a:lnTo>
                  <a:pt x="7324" y="1971"/>
                </a:lnTo>
                <a:close/>
                <a:moveTo>
                  <a:pt x="6935" y="1533"/>
                </a:moveTo>
                <a:lnTo>
                  <a:pt x="6497" y="1582"/>
                </a:lnTo>
                <a:lnTo>
                  <a:pt x="6083" y="1679"/>
                </a:lnTo>
                <a:lnTo>
                  <a:pt x="5864" y="1703"/>
                </a:lnTo>
                <a:lnTo>
                  <a:pt x="5621" y="1752"/>
                </a:lnTo>
                <a:lnTo>
                  <a:pt x="5353" y="1825"/>
                </a:lnTo>
                <a:lnTo>
                  <a:pt x="5110" y="1922"/>
                </a:lnTo>
                <a:lnTo>
                  <a:pt x="4842" y="2044"/>
                </a:lnTo>
                <a:lnTo>
                  <a:pt x="4599" y="2166"/>
                </a:lnTo>
                <a:lnTo>
                  <a:pt x="4112" y="2458"/>
                </a:lnTo>
                <a:lnTo>
                  <a:pt x="3650" y="2774"/>
                </a:lnTo>
                <a:lnTo>
                  <a:pt x="3212" y="3115"/>
                </a:lnTo>
                <a:lnTo>
                  <a:pt x="2823" y="3504"/>
                </a:lnTo>
                <a:lnTo>
                  <a:pt x="2458" y="3918"/>
                </a:lnTo>
                <a:lnTo>
                  <a:pt x="2312" y="4161"/>
                </a:lnTo>
                <a:lnTo>
                  <a:pt x="2166" y="4380"/>
                </a:lnTo>
                <a:lnTo>
                  <a:pt x="2020" y="4623"/>
                </a:lnTo>
                <a:lnTo>
                  <a:pt x="1923" y="4867"/>
                </a:lnTo>
                <a:lnTo>
                  <a:pt x="1801" y="5110"/>
                </a:lnTo>
                <a:lnTo>
                  <a:pt x="1728" y="5378"/>
                </a:lnTo>
                <a:lnTo>
                  <a:pt x="1631" y="5645"/>
                </a:lnTo>
                <a:lnTo>
                  <a:pt x="1582" y="5913"/>
                </a:lnTo>
                <a:lnTo>
                  <a:pt x="1533" y="6181"/>
                </a:lnTo>
                <a:lnTo>
                  <a:pt x="1509" y="6473"/>
                </a:lnTo>
                <a:lnTo>
                  <a:pt x="1509" y="6765"/>
                </a:lnTo>
                <a:lnTo>
                  <a:pt x="1509" y="7057"/>
                </a:lnTo>
                <a:lnTo>
                  <a:pt x="1558" y="7349"/>
                </a:lnTo>
                <a:lnTo>
                  <a:pt x="1606" y="7640"/>
                </a:lnTo>
                <a:lnTo>
                  <a:pt x="1679" y="7932"/>
                </a:lnTo>
                <a:lnTo>
                  <a:pt x="1752" y="8224"/>
                </a:lnTo>
                <a:lnTo>
                  <a:pt x="1874" y="8492"/>
                </a:lnTo>
                <a:lnTo>
                  <a:pt x="1996" y="8760"/>
                </a:lnTo>
                <a:lnTo>
                  <a:pt x="2142" y="9027"/>
                </a:lnTo>
                <a:lnTo>
                  <a:pt x="2312" y="9295"/>
                </a:lnTo>
                <a:lnTo>
                  <a:pt x="2507" y="9538"/>
                </a:lnTo>
                <a:lnTo>
                  <a:pt x="2726" y="9782"/>
                </a:lnTo>
                <a:lnTo>
                  <a:pt x="2944" y="10001"/>
                </a:lnTo>
                <a:lnTo>
                  <a:pt x="3188" y="10195"/>
                </a:lnTo>
                <a:lnTo>
                  <a:pt x="3699" y="10585"/>
                </a:lnTo>
                <a:lnTo>
                  <a:pt x="3991" y="10779"/>
                </a:lnTo>
                <a:lnTo>
                  <a:pt x="4283" y="10950"/>
                </a:lnTo>
                <a:lnTo>
                  <a:pt x="4599" y="11120"/>
                </a:lnTo>
                <a:lnTo>
                  <a:pt x="4915" y="11266"/>
                </a:lnTo>
                <a:lnTo>
                  <a:pt x="5232" y="11412"/>
                </a:lnTo>
                <a:lnTo>
                  <a:pt x="5572" y="11509"/>
                </a:lnTo>
                <a:lnTo>
                  <a:pt x="5889" y="11607"/>
                </a:lnTo>
                <a:lnTo>
                  <a:pt x="6254" y="11680"/>
                </a:lnTo>
                <a:lnTo>
                  <a:pt x="6594" y="11704"/>
                </a:lnTo>
                <a:lnTo>
                  <a:pt x="6959" y="11728"/>
                </a:lnTo>
                <a:lnTo>
                  <a:pt x="7300" y="11680"/>
                </a:lnTo>
                <a:lnTo>
                  <a:pt x="7641" y="11631"/>
                </a:lnTo>
                <a:lnTo>
                  <a:pt x="7981" y="11534"/>
                </a:lnTo>
                <a:lnTo>
                  <a:pt x="8322" y="11436"/>
                </a:lnTo>
                <a:lnTo>
                  <a:pt x="8638" y="11290"/>
                </a:lnTo>
                <a:lnTo>
                  <a:pt x="8955" y="11120"/>
                </a:lnTo>
                <a:lnTo>
                  <a:pt x="9344" y="10877"/>
                </a:lnTo>
                <a:lnTo>
                  <a:pt x="9733" y="10609"/>
                </a:lnTo>
                <a:lnTo>
                  <a:pt x="10074" y="10293"/>
                </a:lnTo>
                <a:lnTo>
                  <a:pt x="10390" y="9976"/>
                </a:lnTo>
                <a:lnTo>
                  <a:pt x="10658" y="9611"/>
                </a:lnTo>
                <a:lnTo>
                  <a:pt x="10925" y="9222"/>
                </a:lnTo>
                <a:lnTo>
                  <a:pt x="11144" y="8808"/>
                </a:lnTo>
                <a:lnTo>
                  <a:pt x="11339" y="8395"/>
                </a:lnTo>
                <a:lnTo>
                  <a:pt x="11509" y="7957"/>
                </a:lnTo>
                <a:lnTo>
                  <a:pt x="11631" y="7519"/>
                </a:lnTo>
                <a:lnTo>
                  <a:pt x="11704" y="7081"/>
                </a:lnTo>
                <a:lnTo>
                  <a:pt x="11753" y="6619"/>
                </a:lnTo>
                <a:lnTo>
                  <a:pt x="11753" y="6156"/>
                </a:lnTo>
                <a:lnTo>
                  <a:pt x="11728" y="5694"/>
                </a:lnTo>
                <a:lnTo>
                  <a:pt x="11655" y="5256"/>
                </a:lnTo>
                <a:lnTo>
                  <a:pt x="11534" y="4794"/>
                </a:lnTo>
                <a:lnTo>
                  <a:pt x="11363" y="4404"/>
                </a:lnTo>
                <a:lnTo>
                  <a:pt x="11169" y="4015"/>
                </a:lnTo>
                <a:lnTo>
                  <a:pt x="10950" y="3650"/>
                </a:lnTo>
                <a:lnTo>
                  <a:pt x="10682" y="3285"/>
                </a:lnTo>
                <a:lnTo>
                  <a:pt x="10390" y="2969"/>
                </a:lnTo>
                <a:lnTo>
                  <a:pt x="10074" y="2677"/>
                </a:lnTo>
                <a:lnTo>
                  <a:pt x="9733" y="2409"/>
                </a:lnTo>
                <a:lnTo>
                  <a:pt x="9393" y="2166"/>
                </a:lnTo>
                <a:lnTo>
                  <a:pt x="9003" y="1971"/>
                </a:lnTo>
                <a:lnTo>
                  <a:pt x="8614" y="1801"/>
                </a:lnTo>
                <a:lnTo>
                  <a:pt x="8200" y="1655"/>
                </a:lnTo>
                <a:lnTo>
                  <a:pt x="7787" y="1582"/>
                </a:lnTo>
                <a:lnTo>
                  <a:pt x="7349" y="1533"/>
                </a:lnTo>
                <a:close/>
                <a:moveTo>
                  <a:pt x="12118" y="11558"/>
                </a:moveTo>
                <a:lnTo>
                  <a:pt x="12142" y="11582"/>
                </a:lnTo>
                <a:lnTo>
                  <a:pt x="11972" y="11777"/>
                </a:lnTo>
                <a:lnTo>
                  <a:pt x="12093" y="11631"/>
                </a:lnTo>
                <a:lnTo>
                  <a:pt x="12118" y="11558"/>
                </a:lnTo>
                <a:close/>
                <a:moveTo>
                  <a:pt x="6789" y="584"/>
                </a:moveTo>
                <a:lnTo>
                  <a:pt x="7154" y="608"/>
                </a:lnTo>
                <a:lnTo>
                  <a:pt x="7519" y="657"/>
                </a:lnTo>
                <a:lnTo>
                  <a:pt x="7884" y="706"/>
                </a:lnTo>
                <a:lnTo>
                  <a:pt x="8225" y="803"/>
                </a:lnTo>
                <a:lnTo>
                  <a:pt x="8565" y="900"/>
                </a:lnTo>
                <a:lnTo>
                  <a:pt x="8906" y="1022"/>
                </a:lnTo>
                <a:lnTo>
                  <a:pt x="9247" y="1144"/>
                </a:lnTo>
                <a:lnTo>
                  <a:pt x="9563" y="1314"/>
                </a:lnTo>
                <a:lnTo>
                  <a:pt x="9879" y="1484"/>
                </a:lnTo>
                <a:lnTo>
                  <a:pt x="10171" y="1679"/>
                </a:lnTo>
                <a:lnTo>
                  <a:pt x="10439" y="1874"/>
                </a:lnTo>
                <a:lnTo>
                  <a:pt x="10707" y="2093"/>
                </a:lnTo>
                <a:lnTo>
                  <a:pt x="10950" y="2312"/>
                </a:lnTo>
                <a:lnTo>
                  <a:pt x="11193" y="2555"/>
                </a:lnTo>
                <a:lnTo>
                  <a:pt x="11485" y="2896"/>
                </a:lnTo>
                <a:lnTo>
                  <a:pt x="11753" y="3261"/>
                </a:lnTo>
                <a:lnTo>
                  <a:pt x="11996" y="3626"/>
                </a:lnTo>
                <a:lnTo>
                  <a:pt x="12191" y="4015"/>
                </a:lnTo>
                <a:lnTo>
                  <a:pt x="12361" y="4404"/>
                </a:lnTo>
                <a:lnTo>
                  <a:pt x="12507" y="4818"/>
                </a:lnTo>
                <a:lnTo>
                  <a:pt x="12629" y="5232"/>
                </a:lnTo>
                <a:lnTo>
                  <a:pt x="12702" y="5645"/>
                </a:lnTo>
                <a:lnTo>
                  <a:pt x="12750" y="6059"/>
                </a:lnTo>
                <a:lnTo>
                  <a:pt x="12775" y="6473"/>
                </a:lnTo>
                <a:lnTo>
                  <a:pt x="12775" y="6911"/>
                </a:lnTo>
                <a:lnTo>
                  <a:pt x="12726" y="7324"/>
                </a:lnTo>
                <a:lnTo>
                  <a:pt x="12653" y="7762"/>
                </a:lnTo>
                <a:lnTo>
                  <a:pt x="12556" y="8176"/>
                </a:lnTo>
                <a:lnTo>
                  <a:pt x="12434" y="8589"/>
                </a:lnTo>
                <a:lnTo>
                  <a:pt x="12264" y="9003"/>
                </a:lnTo>
                <a:lnTo>
                  <a:pt x="12045" y="9465"/>
                </a:lnTo>
                <a:lnTo>
                  <a:pt x="11801" y="9903"/>
                </a:lnTo>
                <a:lnTo>
                  <a:pt x="11534" y="10293"/>
                </a:lnTo>
                <a:lnTo>
                  <a:pt x="11217" y="10682"/>
                </a:lnTo>
                <a:lnTo>
                  <a:pt x="10901" y="11047"/>
                </a:lnTo>
                <a:lnTo>
                  <a:pt x="10536" y="11388"/>
                </a:lnTo>
                <a:lnTo>
                  <a:pt x="10171" y="11680"/>
                </a:lnTo>
                <a:lnTo>
                  <a:pt x="9782" y="11947"/>
                </a:lnTo>
                <a:lnTo>
                  <a:pt x="9368" y="12191"/>
                </a:lnTo>
                <a:lnTo>
                  <a:pt x="8930" y="12385"/>
                </a:lnTo>
                <a:lnTo>
                  <a:pt x="8468" y="12556"/>
                </a:lnTo>
                <a:lnTo>
                  <a:pt x="8006" y="12677"/>
                </a:lnTo>
                <a:lnTo>
                  <a:pt x="7543" y="12750"/>
                </a:lnTo>
                <a:lnTo>
                  <a:pt x="7032" y="12775"/>
                </a:lnTo>
                <a:lnTo>
                  <a:pt x="6546" y="12775"/>
                </a:lnTo>
                <a:lnTo>
                  <a:pt x="6035" y="12702"/>
                </a:lnTo>
                <a:lnTo>
                  <a:pt x="5597" y="12604"/>
                </a:lnTo>
                <a:lnTo>
                  <a:pt x="5159" y="12483"/>
                </a:lnTo>
                <a:lnTo>
                  <a:pt x="4721" y="12337"/>
                </a:lnTo>
                <a:lnTo>
                  <a:pt x="4307" y="12166"/>
                </a:lnTo>
                <a:lnTo>
                  <a:pt x="3893" y="11947"/>
                </a:lnTo>
                <a:lnTo>
                  <a:pt x="3504" y="11728"/>
                </a:lnTo>
                <a:lnTo>
                  <a:pt x="3115" y="11485"/>
                </a:lnTo>
                <a:lnTo>
                  <a:pt x="2774" y="11193"/>
                </a:lnTo>
                <a:lnTo>
                  <a:pt x="2434" y="10901"/>
                </a:lnTo>
                <a:lnTo>
                  <a:pt x="2117" y="10560"/>
                </a:lnTo>
                <a:lnTo>
                  <a:pt x="1825" y="10220"/>
                </a:lnTo>
                <a:lnTo>
                  <a:pt x="1558" y="9855"/>
                </a:lnTo>
                <a:lnTo>
                  <a:pt x="1314" y="9465"/>
                </a:lnTo>
                <a:lnTo>
                  <a:pt x="1095" y="9052"/>
                </a:lnTo>
                <a:lnTo>
                  <a:pt x="925" y="8638"/>
                </a:lnTo>
                <a:lnTo>
                  <a:pt x="779" y="8200"/>
                </a:lnTo>
                <a:lnTo>
                  <a:pt x="682" y="7811"/>
                </a:lnTo>
                <a:lnTo>
                  <a:pt x="609" y="7446"/>
                </a:lnTo>
                <a:lnTo>
                  <a:pt x="560" y="7081"/>
                </a:lnTo>
                <a:lnTo>
                  <a:pt x="560" y="6716"/>
                </a:lnTo>
                <a:lnTo>
                  <a:pt x="560" y="6351"/>
                </a:lnTo>
                <a:lnTo>
                  <a:pt x="584" y="5986"/>
                </a:lnTo>
                <a:lnTo>
                  <a:pt x="633" y="5645"/>
                </a:lnTo>
                <a:lnTo>
                  <a:pt x="706" y="5305"/>
                </a:lnTo>
                <a:lnTo>
                  <a:pt x="803" y="4964"/>
                </a:lnTo>
                <a:lnTo>
                  <a:pt x="925" y="4648"/>
                </a:lnTo>
                <a:lnTo>
                  <a:pt x="1047" y="4307"/>
                </a:lnTo>
                <a:lnTo>
                  <a:pt x="1217" y="3991"/>
                </a:lnTo>
                <a:lnTo>
                  <a:pt x="1387" y="3674"/>
                </a:lnTo>
                <a:lnTo>
                  <a:pt x="1606" y="3382"/>
                </a:lnTo>
                <a:lnTo>
                  <a:pt x="1825" y="3090"/>
                </a:lnTo>
                <a:lnTo>
                  <a:pt x="2069" y="2798"/>
                </a:lnTo>
                <a:lnTo>
                  <a:pt x="2361" y="2506"/>
                </a:lnTo>
                <a:lnTo>
                  <a:pt x="2726" y="2190"/>
                </a:lnTo>
                <a:lnTo>
                  <a:pt x="3163" y="1849"/>
                </a:lnTo>
                <a:lnTo>
                  <a:pt x="3674" y="1509"/>
                </a:lnTo>
                <a:lnTo>
                  <a:pt x="4210" y="1217"/>
                </a:lnTo>
                <a:lnTo>
                  <a:pt x="4502" y="1071"/>
                </a:lnTo>
                <a:lnTo>
                  <a:pt x="4794" y="949"/>
                </a:lnTo>
                <a:lnTo>
                  <a:pt x="5110" y="852"/>
                </a:lnTo>
                <a:lnTo>
                  <a:pt x="5402" y="754"/>
                </a:lnTo>
                <a:lnTo>
                  <a:pt x="5718" y="681"/>
                </a:lnTo>
                <a:lnTo>
                  <a:pt x="6035" y="633"/>
                </a:lnTo>
                <a:lnTo>
                  <a:pt x="6400" y="608"/>
                </a:lnTo>
                <a:lnTo>
                  <a:pt x="6789" y="584"/>
                </a:lnTo>
                <a:close/>
                <a:moveTo>
                  <a:pt x="11704" y="10998"/>
                </a:moveTo>
                <a:lnTo>
                  <a:pt x="11923" y="11315"/>
                </a:lnTo>
                <a:lnTo>
                  <a:pt x="11874" y="11339"/>
                </a:lnTo>
                <a:lnTo>
                  <a:pt x="11850" y="11363"/>
                </a:lnTo>
                <a:lnTo>
                  <a:pt x="11607" y="11607"/>
                </a:lnTo>
                <a:lnTo>
                  <a:pt x="11339" y="11826"/>
                </a:lnTo>
                <a:lnTo>
                  <a:pt x="11071" y="11996"/>
                </a:lnTo>
                <a:lnTo>
                  <a:pt x="10950" y="12093"/>
                </a:lnTo>
                <a:lnTo>
                  <a:pt x="10925" y="12166"/>
                </a:lnTo>
                <a:lnTo>
                  <a:pt x="10901" y="12239"/>
                </a:lnTo>
                <a:lnTo>
                  <a:pt x="10901" y="12264"/>
                </a:lnTo>
                <a:lnTo>
                  <a:pt x="10974" y="12288"/>
                </a:lnTo>
                <a:lnTo>
                  <a:pt x="11047" y="12288"/>
                </a:lnTo>
                <a:lnTo>
                  <a:pt x="11217" y="12264"/>
                </a:lnTo>
                <a:lnTo>
                  <a:pt x="11363" y="12191"/>
                </a:lnTo>
                <a:lnTo>
                  <a:pt x="11509" y="12093"/>
                </a:lnTo>
                <a:lnTo>
                  <a:pt x="11826" y="11899"/>
                </a:lnTo>
                <a:lnTo>
                  <a:pt x="11972" y="11777"/>
                </a:lnTo>
                <a:lnTo>
                  <a:pt x="11850" y="11899"/>
                </a:lnTo>
                <a:lnTo>
                  <a:pt x="11728" y="11996"/>
                </a:lnTo>
                <a:lnTo>
                  <a:pt x="11485" y="12191"/>
                </a:lnTo>
                <a:lnTo>
                  <a:pt x="11363" y="12288"/>
                </a:lnTo>
                <a:lnTo>
                  <a:pt x="11339" y="12361"/>
                </a:lnTo>
                <a:lnTo>
                  <a:pt x="11339" y="12434"/>
                </a:lnTo>
                <a:lnTo>
                  <a:pt x="11363" y="12483"/>
                </a:lnTo>
                <a:lnTo>
                  <a:pt x="11412" y="12531"/>
                </a:lnTo>
                <a:lnTo>
                  <a:pt x="11485" y="12556"/>
                </a:lnTo>
                <a:lnTo>
                  <a:pt x="11558" y="12531"/>
                </a:lnTo>
                <a:lnTo>
                  <a:pt x="11728" y="12483"/>
                </a:lnTo>
                <a:lnTo>
                  <a:pt x="11874" y="12385"/>
                </a:lnTo>
                <a:lnTo>
                  <a:pt x="12020" y="12288"/>
                </a:lnTo>
                <a:lnTo>
                  <a:pt x="12239" y="12118"/>
                </a:lnTo>
                <a:lnTo>
                  <a:pt x="12361" y="12020"/>
                </a:lnTo>
                <a:lnTo>
                  <a:pt x="12434" y="11899"/>
                </a:lnTo>
                <a:lnTo>
                  <a:pt x="12507" y="11947"/>
                </a:lnTo>
                <a:lnTo>
                  <a:pt x="12288" y="12142"/>
                </a:lnTo>
                <a:lnTo>
                  <a:pt x="12069" y="12337"/>
                </a:lnTo>
                <a:lnTo>
                  <a:pt x="11826" y="12556"/>
                </a:lnTo>
                <a:lnTo>
                  <a:pt x="11728" y="12677"/>
                </a:lnTo>
                <a:lnTo>
                  <a:pt x="11655" y="12823"/>
                </a:lnTo>
                <a:lnTo>
                  <a:pt x="11631" y="12896"/>
                </a:lnTo>
                <a:lnTo>
                  <a:pt x="11680" y="12969"/>
                </a:lnTo>
                <a:lnTo>
                  <a:pt x="11753" y="12994"/>
                </a:lnTo>
                <a:lnTo>
                  <a:pt x="11826" y="12994"/>
                </a:lnTo>
                <a:lnTo>
                  <a:pt x="11972" y="12945"/>
                </a:lnTo>
                <a:lnTo>
                  <a:pt x="12118" y="12848"/>
                </a:lnTo>
                <a:lnTo>
                  <a:pt x="12385" y="12629"/>
                </a:lnTo>
                <a:lnTo>
                  <a:pt x="12604" y="12458"/>
                </a:lnTo>
                <a:lnTo>
                  <a:pt x="12823" y="12264"/>
                </a:lnTo>
                <a:lnTo>
                  <a:pt x="12872" y="12312"/>
                </a:lnTo>
                <a:lnTo>
                  <a:pt x="12604" y="12702"/>
                </a:lnTo>
                <a:lnTo>
                  <a:pt x="12483" y="12848"/>
                </a:lnTo>
                <a:lnTo>
                  <a:pt x="12361" y="12969"/>
                </a:lnTo>
                <a:lnTo>
                  <a:pt x="12215" y="13067"/>
                </a:lnTo>
                <a:lnTo>
                  <a:pt x="12093" y="13213"/>
                </a:lnTo>
                <a:lnTo>
                  <a:pt x="12093" y="13261"/>
                </a:lnTo>
                <a:lnTo>
                  <a:pt x="12093" y="13310"/>
                </a:lnTo>
                <a:lnTo>
                  <a:pt x="12118" y="13334"/>
                </a:lnTo>
                <a:lnTo>
                  <a:pt x="12166" y="13359"/>
                </a:lnTo>
                <a:lnTo>
                  <a:pt x="12312" y="13359"/>
                </a:lnTo>
                <a:lnTo>
                  <a:pt x="12458" y="13334"/>
                </a:lnTo>
                <a:lnTo>
                  <a:pt x="12604" y="13261"/>
                </a:lnTo>
                <a:lnTo>
                  <a:pt x="12750" y="13140"/>
                </a:lnTo>
                <a:lnTo>
                  <a:pt x="12896" y="13042"/>
                </a:lnTo>
                <a:lnTo>
                  <a:pt x="12994" y="12896"/>
                </a:lnTo>
                <a:lnTo>
                  <a:pt x="13115" y="12750"/>
                </a:lnTo>
                <a:lnTo>
                  <a:pt x="13188" y="12604"/>
                </a:lnTo>
                <a:lnTo>
                  <a:pt x="13505" y="12872"/>
                </a:lnTo>
                <a:lnTo>
                  <a:pt x="13407" y="12945"/>
                </a:lnTo>
                <a:lnTo>
                  <a:pt x="13310" y="13018"/>
                </a:lnTo>
                <a:lnTo>
                  <a:pt x="13115" y="13213"/>
                </a:lnTo>
                <a:lnTo>
                  <a:pt x="12896" y="13359"/>
                </a:lnTo>
                <a:lnTo>
                  <a:pt x="12677" y="13529"/>
                </a:lnTo>
                <a:lnTo>
                  <a:pt x="12653" y="13553"/>
                </a:lnTo>
                <a:lnTo>
                  <a:pt x="12629" y="13602"/>
                </a:lnTo>
                <a:lnTo>
                  <a:pt x="12653" y="13651"/>
                </a:lnTo>
                <a:lnTo>
                  <a:pt x="12677" y="13699"/>
                </a:lnTo>
                <a:lnTo>
                  <a:pt x="12750" y="13724"/>
                </a:lnTo>
                <a:lnTo>
                  <a:pt x="12848" y="13748"/>
                </a:lnTo>
                <a:lnTo>
                  <a:pt x="12921" y="13748"/>
                </a:lnTo>
                <a:lnTo>
                  <a:pt x="12994" y="13724"/>
                </a:lnTo>
                <a:lnTo>
                  <a:pt x="13140" y="13651"/>
                </a:lnTo>
                <a:lnTo>
                  <a:pt x="13286" y="13578"/>
                </a:lnTo>
                <a:lnTo>
                  <a:pt x="13407" y="13480"/>
                </a:lnTo>
                <a:lnTo>
                  <a:pt x="13553" y="13383"/>
                </a:lnTo>
                <a:lnTo>
                  <a:pt x="13675" y="13237"/>
                </a:lnTo>
                <a:lnTo>
                  <a:pt x="13724" y="13164"/>
                </a:lnTo>
                <a:lnTo>
                  <a:pt x="13748" y="13091"/>
                </a:lnTo>
                <a:lnTo>
                  <a:pt x="13943" y="13286"/>
                </a:lnTo>
                <a:lnTo>
                  <a:pt x="13918" y="13286"/>
                </a:lnTo>
                <a:lnTo>
                  <a:pt x="13772" y="13383"/>
                </a:lnTo>
                <a:lnTo>
                  <a:pt x="13675" y="13505"/>
                </a:lnTo>
                <a:lnTo>
                  <a:pt x="13456" y="13748"/>
                </a:lnTo>
                <a:lnTo>
                  <a:pt x="13237" y="13967"/>
                </a:lnTo>
                <a:lnTo>
                  <a:pt x="13140" y="14064"/>
                </a:lnTo>
                <a:lnTo>
                  <a:pt x="13067" y="14210"/>
                </a:lnTo>
                <a:lnTo>
                  <a:pt x="13042" y="14235"/>
                </a:lnTo>
                <a:lnTo>
                  <a:pt x="13067" y="14259"/>
                </a:lnTo>
                <a:lnTo>
                  <a:pt x="13067" y="14308"/>
                </a:lnTo>
                <a:lnTo>
                  <a:pt x="13115" y="14308"/>
                </a:lnTo>
                <a:lnTo>
                  <a:pt x="13261" y="14259"/>
                </a:lnTo>
                <a:lnTo>
                  <a:pt x="13407" y="14210"/>
                </a:lnTo>
                <a:lnTo>
                  <a:pt x="13651" y="14040"/>
                </a:lnTo>
                <a:lnTo>
                  <a:pt x="13797" y="13918"/>
                </a:lnTo>
                <a:lnTo>
                  <a:pt x="13943" y="13797"/>
                </a:lnTo>
                <a:lnTo>
                  <a:pt x="14064" y="13626"/>
                </a:lnTo>
                <a:lnTo>
                  <a:pt x="14137" y="13480"/>
                </a:lnTo>
                <a:lnTo>
                  <a:pt x="14332" y="13675"/>
                </a:lnTo>
                <a:lnTo>
                  <a:pt x="14186" y="13918"/>
                </a:lnTo>
                <a:lnTo>
                  <a:pt x="14089" y="14040"/>
                </a:lnTo>
                <a:lnTo>
                  <a:pt x="13991" y="14137"/>
                </a:lnTo>
                <a:lnTo>
                  <a:pt x="13870" y="14235"/>
                </a:lnTo>
                <a:lnTo>
                  <a:pt x="13748" y="14308"/>
                </a:lnTo>
                <a:lnTo>
                  <a:pt x="13626" y="14381"/>
                </a:lnTo>
                <a:lnTo>
                  <a:pt x="13505" y="14454"/>
                </a:lnTo>
                <a:lnTo>
                  <a:pt x="13505" y="14502"/>
                </a:lnTo>
                <a:lnTo>
                  <a:pt x="13480" y="14527"/>
                </a:lnTo>
                <a:lnTo>
                  <a:pt x="13505" y="14600"/>
                </a:lnTo>
                <a:lnTo>
                  <a:pt x="13602" y="14648"/>
                </a:lnTo>
                <a:lnTo>
                  <a:pt x="13675" y="14673"/>
                </a:lnTo>
                <a:lnTo>
                  <a:pt x="13772" y="14673"/>
                </a:lnTo>
                <a:lnTo>
                  <a:pt x="13894" y="14648"/>
                </a:lnTo>
                <a:lnTo>
                  <a:pt x="14089" y="14551"/>
                </a:lnTo>
                <a:lnTo>
                  <a:pt x="14235" y="14454"/>
                </a:lnTo>
                <a:lnTo>
                  <a:pt x="14356" y="14356"/>
                </a:lnTo>
                <a:lnTo>
                  <a:pt x="14454" y="14235"/>
                </a:lnTo>
                <a:lnTo>
                  <a:pt x="14575" y="14113"/>
                </a:lnTo>
                <a:lnTo>
                  <a:pt x="14648" y="13967"/>
                </a:lnTo>
                <a:lnTo>
                  <a:pt x="14867" y="14210"/>
                </a:lnTo>
                <a:lnTo>
                  <a:pt x="14843" y="14210"/>
                </a:lnTo>
                <a:lnTo>
                  <a:pt x="14721" y="14259"/>
                </a:lnTo>
                <a:lnTo>
                  <a:pt x="14624" y="14332"/>
                </a:lnTo>
                <a:lnTo>
                  <a:pt x="14454" y="14527"/>
                </a:lnTo>
                <a:lnTo>
                  <a:pt x="14235" y="14746"/>
                </a:lnTo>
                <a:lnTo>
                  <a:pt x="14113" y="14867"/>
                </a:lnTo>
                <a:lnTo>
                  <a:pt x="13991" y="14940"/>
                </a:lnTo>
                <a:lnTo>
                  <a:pt x="13967" y="14989"/>
                </a:lnTo>
                <a:lnTo>
                  <a:pt x="13967" y="15038"/>
                </a:lnTo>
                <a:lnTo>
                  <a:pt x="14016" y="15086"/>
                </a:lnTo>
                <a:lnTo>
                  <a:pt x="14064" y="15086"/>
                </a:lnTo>
                <a:lnTo>
                  <a:pt x="14356" y="15013"/>
                </a:lnTo>
                <a:lnTo>
                  <a:pt x="14478" y="14940"/>
                </a:lnTo>
                <a:lnTo>
                  <a:pt x="14624" y="14867"/>
                </a:lnTo>
                <a:lnTo>
                  <a:pt x="14867" y="14648"/>
                </a:lnTo>
                <a:lnTo>
                  <a:pt x="14965" y="14527"/>
                </a:lnTo>
                <a:lnTo>
                  <a:pt x="15038" y="14405"/>
                </a:lnTo>
                <a:lnTo>
                  <a:pt x="15038" y="14381"/>
                </a:lnTo>
                <a:lnTo>
                  <a:pt x="15330" y="14673"/>
                </a:lnTo>
                <a:lnTo>
                  <a:pt x="15111" y="14867"/>
                </a:lnTo>
                <a:lnTo>
                  <a:pt x="14892" y="15062"/>
                </a:lnTo>
                <a:lnTo>
                  <a:pt x="14648" y="15232"/>
                </a:lnTo>
                <a:lnTo>
                  <a:pt x="14527" y="15330"/>
                </a:lnTo>
                <a:lnTo>
                  <a:pt x="14429" y="15427"/>
                </a:lnTo>
                <a:lnTo>
                  <a:pt x="14405" y="15451"/>
                </a:lnTo>
                <a:lnTo>
                  <a:pt x="14405" y="15500"/>
                </a:lnTo>
                <a:lnTo>
                  <a:pt x="14429" y="15524"/>
                </a:lnTo>
                <a:lnTo>
                  <a:pt x="14454" y="15549"/>
                </a:lnTo>
                <a:lnTo>
                  <a:pt x="14624" y="15573"/>
                </a:lnTo>
                <a:lnTo>
                  <a:pt x="14770" y="15549"/>
                </a:lnTo>
                <a:lnTo>
                  <a:pt x="14940" y="15476"/>
                </a:lnTo>
                <a:lnTo>
                  <a:pt x="15086" y="15378"/>
                </a:lnTo>
                <a:lnTo>
                  <a:pt x="15232" y="15281"/>
                </a:lnTo>
                <a:lnTo>
                  <a:pt x="15354" y="15159"/>
                </a:lnTo>
                <a:lnTo>
                  <a:pt x="15573" y="14916"/>
                </a:lnTo>
                <a:lnTo>
                  <a:pt x="15743" y="15111"/>
                </a:lnTo>
                <a:lnTo>
                  <a:pt x="15476" y="15378"/>
                </a:lnTo>
                <a:lnTo>
                  <a:pt x="15330" y="15476"/>
                </a:lnTo>
                <a:lnTo>
                  <a:pt x="15184" y="15573"/>
                </a:lnTo>
                <a:lnTo>
                  <a:pt x="15038" y="15670"/>
                </a:lnTo>
                <a:lnTo>
                  <a:pt x="14892" y="15792"/>
                </a:lnTo>
                <a:lnTo>
                  <a:pt x="14843" y="15840"/>
                </a:lnTo>
                <a:lnTo>
                  <a:pt x="14867" y="15913"/>
                </a:lnTo>
                <a:lnTo>
                  <a:pt x="14892" y="15986"/>
                </a:lnTo>
                <a:lnTo>
                  <a:pt x="14940" y="16011"/>
                </a:lnTo>
                <a:lnTo>
                  <a:pt x="15038" y="16035"/>
                </a:lnTo>
                <a:lnTo>
                  <a:pt x="15159" y="16011"/>
                </a:lnTo>
                <a:lnTo>
                  <a:pt x="15354" y="15962"/>
                </a:lnTo>
                <a:lnTo>
                  <a:pt x="15524" y="15865"/>
                </a:lnTo>
                <a:lnTo>
                  <a:pt x="15695" y="15767"/>
                </a:lnTo>
                <a:lnTo>
                  <a:pt x="15889" y="15597"/>
                </a:lnTo>
                <a:lnTo>
                  <a:pt x="16060" y="15427"/>
                </a:lnTo>
                <a:lnTo>
                  <a:pt x="16352" y="15694"/>
                </a:lnTo>
                <a:lnTo>
                  <a:pt x="16181" y="15865"/>
                </a:lnTo>
                <a:lnTo>
                  <a:pt x="16011" y="16011"/>
                </a:lnTo>
                <a:lnTo>
                  <a:pt x="15743" y="16157"/>
                </a:lnTo>
                <a:lnTo>
                  <a:pt x="15500" y="16303"/>
                </a:lnTo>
                <a:lnTo>
                  <a:pt x="15451" y="16327"/>
                </a:lnTo>
                <a:lnTo>
                  <a:pt x="15451" y="16376"/>
                </a:lnTo>
                <a:lnTo>
                  <a:pt x="15476" y="16400"/>
                </a:lnTo>
                <a:lnTo>
                  <a:pt x="15524" y="16424"/>
                </a:lnTo>
                <a:lnTo>
                  <a:pt x="15719" y="16424"/>
                </a:lnTo>
                <a:lnTo>
                  <a:pt x="15889" y="16449"/>
                </a:lnTo>
                <a:lnTo>
                  <a:pt x="16084" y="16400"/>
                </a:lnTo>
                <a:lnTo>
                  <a:pt x="16254" y="16351"/>
                </a:lnTo>
                <a:lnTo>
                  <a:pt x="16400" y="16254"/>
                </a:lnTo>
                <a:lnTo>
                  <a:pt x="16522" y="16157"/>
                </a:lnTo>
                <a:lnTo>
                  <a:pt x="16498" y="16254"/>
                </a:lnTo>
                <a:lnTo>
                  <a:pt x="16400" y="16376"/>
                </a:lnTo>
                <a:lnTo>
                  <a:pt x="16279" y="16473"/>
                </a:lnTo>
                <a:lnTo>
                  <a:pt x="16133" y="16546"/>
                </a:lnTo>
                <a:lnTo>
                  <a:pt x="15987" y="16619"/>
                </a:lnTo>
                <a:lnTo>
                  <a:pt x="15768" y="16668"/>
                </a:lnTo>
                <a:lnTo>
                  <a:pt x="15451" y="16765"/>
                </a:lnTo>
                <a:lnTo>
                  <a:pt x="15427" y="16692"/>
                </a:lnTo>
                <a:lnTo>
                  <a:pt x="15354" y="16643"/>
                </a:lnTo>
                <a:lnTo>
                  <a:pt x="15208" y="16546"/>
                </a:lnTo>
                <a:lnTo>
                  <a:pt x="15062" y="16400"/>
                </a:lnTo>
                <a:lnTo>
                  <a:pt x="14770" y="16132"/>
                </a:lnTo>
                <a:lnTo>
                  <a:pt x="14016" y="15524"/>
                </a:lnTo>
                <a:lnTo>
                  <a:pt x="13626" y="15159"/>
                </a:lnTo>
                <a:lnTo>
                  <a:pt x="13261" y="14770"/>
                </a:lnTo>
                <a:lnTo>
                  <a:pt x="12556" y="14016"/>
                </a:lnTo>
                <a:lnTo>
                  <a:pt x="12312" y="13772"/>
                </a:lnTo>
                <a:lnTo>
                  <a:pt x="12045" y="13553"/>
                </a:lnTo>
                <a:lnTo>
                  <a:pt x="11485" y="13140"/>
                </a:lnTo>
                <a:lnTo>
                  <a:pt x="11217" y="12921"/>
                </a:lnTo>
                <a:lnTo>
                  <a:pt x="10950" y="12677"/>
                </a:lnTo>
                <a:lnTo>
                  <a:pt x="10707" y="12434"/>
                </a:lnTo>
                <a:lnTo>
                  <a:pt x="10512" y="12166"/>
                </a:lnTo>
                <a:lnTo>
                  <a:pt x="10828" y="11899"/>
                </a:lnTo>
                <a:lnTo>
                  <a:pt x="11144" y="11607"/>
                </a:lnTo>
                <a:lnTo>
                  <a:pt x="11436" y="11315"/>
                </a:lnTo>
                <a:lnTo>
                  <a:pt x="11704" y="10998"/>
                </a:lnTo>
                <a:close/>
                <a:moveTo>
                  <a:pt x="6400" y="0"/>
                </a:moveTo>
                <a:lnTo>
                  <a:pt x="5791" y="73"/>
                </a:lnTo>
                <a:lnTo>
                  <a:pt x="5183" y="170"/>
                </a:lnTo>
                <a:lnTo>
                  <a:pt x="4891" y="243"/>
                </a:lnTo>
                <a:lnTo>
                  <a:pt x="4599" y="341"/>
                </a:lnTo>
                <a:lnTo>
                  <a:pt x="4258" y="462"/>
                </a:lnTo>
                <a:lnTo>
                  <a:pt x="3918" y="633"/>
                </a:lnTo>
                <a:lnTo>
                  <a:pt x="3601" y="827"/>
                </a:lnTo>
                <a:lnTo>
                  <a:pt x="3285" y="1022"/>
                </a:lnTo>
                <a:lnTo>
                  <a:pt x="2969" y="1241"/>
                </a:lnTo>
                <a:lnTo>
                  <a:pt x="2677" y="1484"/>
                </a:lnTo>
                <a:lnTo>
                  <a:pt x="2117" y="1971"/>
                </a:lnTo>
                <a:lnTo>
                  <a:pt x="1850" y="2239"/>
                </a:lnTo>
                <a:lnTo>
                  <a:pt x="1606" y="2506"/>
                </a:lnTo>
                <a:lnTo>
                  <a:pt x="1363" y="2798"/>
                </a:lnTo>
                <a:lnTo>
                  <a:pt x="1168" y="3066"/>
                </a:lnTo>
                <a:lnTo>
                  <a:pt x="949" y="3382"/>
                </a:lnTo>
                <a:lnTo>
                  <a:pt x="779" y="3699"/>
                </a:lnTo>
                <a:lnTo>
                  <a:pt x="609" y="4015"/>
                </a:lnTo>
                <a:lnTo>
                  <a:pt x="463" y="4331"/>
                </a:lnTo>
                <a:lnTo>
                  <a:pt x="341" y="4672"/>
                </a:lnTo>
                <a:lnTo>
                  <a:pt x="244" y="5013"/>
                </a:lnTo>
                <a:lnTo>
                  <a:pt x="146" y="5353"/>
                </a:lnTo>
                <a:lnTo>
                  <a:pt x="73" y="5718"/>
                </a:lnTo>
                <a:lnTo>
                  <a:pt x="25" y="6083"/>
                </a:lnTo>
                <a:lnTo>
                  <a:pt x="0" y="6448"/>
                </a:lnTo>
                <a:lnTo>
                  <a:pt x="0" y="6813"/>
                </a:lnTo>
                <a:lnTo>
                  <a:pt x="0" y="7203"/>
                </a:lnTo>
                <a:lnTo>
                  <a:pt x="25" y="7592"/>
                </a:lnTo>
                <a:lnTo>
                  <a:pt x="98" y="7957"/>
                </a:lnTo>
                <a:lnTo>
                  <a:pt x="171" y="8346"/>
                </a:lnTo>
                <a:lnTo>
                  <a:pt x="268" y="8711"/>
                </a:lnTo>
                <a:lnTo>
                  <a:pt x="390" y="9076"/>
                </a:lnTo>
                <a:lnTo>
                  <a:pt x="560" y="9441"/>
                </a:lnTo>
                <a:lnTo>
                  <a:pt x="730" y="9782"/>
                </a:lnTo>
                <a:lnTo>
                  <a:pt x="925" y="10122"/>
                </a:lnTo>
                <a:lnTo>
                  <a:pt x="1168" y="10463"/>
                </a:lnTo>
                <a:lnTo>
                  <a:pt x="1436" y="10804"/>
                </a:lnTo>
                <a:lnTo>
                  <a:pt x="1704" y="11096"/>
                </a:lnTo>
                <a:lnTo>
                  <a:pt x="1996" y="11363"/>
                </a:lnTo>
                <a:lnTo>
                  <a:pt x="2312" y="11631"/>
                </a:lnTo>
                <a:lnTo>
                  <a:pt x="2628" y="11874"/>
                </a:lnTo>
                <a:lnTo>
                  <a:pt x="2969" y="12093"/>
                </a:lnTo>
                <a:lnTo>
                  <a:pt x="3334" y="12312"/>
                </a:lnTo>
                <a:lnTo>
                  <a:pt x="3747" y="12531"/>
                </a:lnTo>
                <a:lnTo>
                  <a:pt x="4161" y="12726"/>
                </a:lnTo>
                <a:lnTo>
                  <a:pt x="4599" y="12896"/>
                </a:lnTo>
                <a:lnTo>
                  <a:pt x="5037" y="13042"/>
                </a:lnTo>
                <a:lnTo>
                  <a:pt x="5499" y="13164"/>
                </a:lnTo>
                <a:lnTo>
                  <a:pt x="5937" y="13261"/>
                </a:lnTo>
                <a:lnTo>
                  <a:pt x="6400" y="13334"/>
                </a:lnTo>
                <a:lnTo>
                  <a:pt x="6862" y="13383"/>
                </a:lnTo>
                <a:lnTo>
                  <a:pt x="7324" y="13383"/>
                </a:lnTo>
                <a:lnTo>
                  <a:pt x="7787" y="13334"/>
                </a:lnTo>
                <a:lnTo>
                  <a:pt x="8225" y="13261"/>
                </a:lnTo>
                <a:lnTo>
                  <a:pt x="8638" y="13140"/>
                </a:lnTo>
                <a:lnTo>
                  <a:pt x="9076" y="12994"/>
                </a:lnTo>
                <a:lnTo>
                  <a:pt x="9466" y="12799"/>
                </a:lnTo>
                <a:lnTo>
                  <a:pt x="9879" y="12580"/>
                </a:lnTo>
                <a:lnTo>
                  <a:pt x="10269" y="12337"/>
                </a:lnTo>
                <a:lnTo>
                  <a:pt x="10293" y="12458"/>
                </a:lnTo>
                <a:lnTo>
                  <a:pt x="10317" y="12580"/>
                </a:lnTo>
                <a:lnTo>
                  <a:pt x="10390" y="12677"/>
                </a:lnTo>
                <a:lnTo>
                  <a:pt x="10463" y="12775"/>
                </a:lnTo>
                <a:lnTo>
                  <a:pt x="10658" y="12969"/>
                </a:lnTo>
                <a:lnTo>
                  <a:pt x="10828" y="13140"/>
                </a:lnTo>
                <a:lnTo>
                  <a:pt x="11120" y="13383"/>
                </a:lnTo>
                <a:lnTo>
                  <a:pt x="11412" y="13602"/>
                </a:lnTo>
                <a:lnTo>
                  <a:pt x="11704" y="13845"/>
                </a:lnTo>
                <a:lnTo>
                  <a:pt x="11972" y="14089"/>
                </a:lnTo>
                <a:lnTo>
                  <a:pt x="12385" y="14502"/>
                </a:lnTo>
                <a:lnTo>
                  <a:pt x="12775" y="14916"/>
                </a:lnTo>
                <a:lnTo>
                  <a:pt x="13164" y="15330"/>
                </a:lnTo>
                <a:lnTo>
                  <a:pt x="13553" y="15743"/>
                </a:lnTo>
                <a:lnTo>
                  <a:pt x="13772" y="15938"/>
                </a:lnTo>
                <a:lnTo>
                  <a:pt x="13991" y="16132"/>
                </a:lnTo>
                <a:lnTo>
                  <a:pt x="14429" y="16473"/>
                </a:lnTo>
                <a:lnTo>
                  <a:pt x="14770" y="16789"/>
                </a:lnTo>
                <a:lnTo>
                  <a:pt x="14916" y="16935"/>
                </a:lnTo>
                <a:lnTo>
                  <a:pt x="15111" y="17081"/>
                </a:lnTo>
                <a:lnTo>
                  <a:pt x="15184" y="17106"/>
                </a:lnTo>
                <a:lnTo>
                  <a:pt x="15232" y="17154"/>
                </a:lnTo>
                <a:lnTo>
                  <a:pt x="15305" y="17179"/>
                </a:lnTo>
                <a:lnTo>
                  <a:pt x="15451" y="17227"/>
                </a:lnTo>
                <a:lnTo>
                  <a:pt x="15646" y="17203"/>
                </a:lnTo>
                <a:lnTo>
                  <a:pt x="15841" y="17179"/>
                </a:lnTo>
                <a:lnTo>
                  <a:pt x="16035" y="17106"/>
                </a:lnTo>
                <a:lnTo>
                  <a:pt x="16230" y="17033"/>
                </a:lnTo>
                <a:lnTo>
                  <a:pt x="16498" y="16911"/>
                </a:lnTo>
                <a:lnTo>
                  <a:pt x="16644" y="16814"/>
                </a:lnTo>
                <a:lnTo>
                  <a:pt x="16790" y="16668"/>
                </a:lnTo>
                <a:lnTo>
                  <a:pt x="16911" y="16497"/>
                </a:lnTo>
                <a:lnTo>
                  <a:pt x="17009" y="16327"/>
                </a:lnTo>
                <a:lnTo>
                  <a:pt x="17057" y="16132"/>
                </a:lnTo>
                <a:lnTo>
                  <a:pt x="17082" y="15938"/>
                </a:lnTo>
                <a:lnTo>
                  <a:pt x="17057" y="15840"/>
                </a:lnTo>
                <a:lnTo>
                  <a:pt x="17033" y="15767"/>
                </a:lnTo>
                <a:lnTo>
                  <a:pt x="17009" y="15670"/>
                </a:lnTo>
                <a:lnTo>
                  <a:pt x="16936" y="15597"/>
                </a:lnTo>
                <a:lnTo>
                  <a:pt x="16887" y="15549"/>
                </a:lnTo>
                <a:lnTo>
                  <a:pt x="15500" y="14137"/>
                </a:lnTo>
                <a:lnTo>
                  <a:pt x="14819" y="13432"/>
                </a:lnTo>
                <a:lnTo>
                  <a:pt x="14089" y="12750"/>
                </a:lnTo>
                <a:lnTo>
                  <a:pt x="13772" y="12458"/>
                </a:lnTo>
                <a:lnTo>
                  <a:pt x="13432" y="12166"/>
                </a:lnTo>
                <a:lnTo>
                  <a:pt x="13091" y="11899"/>
                </a:lnTo>
                <a:lnTo>
                  <a:pt x="12775" y="11582"/>
                </a:lnTo>
                <a:lnTo>
                  <a:pt x="12580" y="11363"/>
                </a:lnTo>
                <a:lnTo>
                  <a:pt x="12385" y="11120"/>
                </a:lnTo>
                <a:lnTo>
                  <a:pt x="12166" y="10901"/>
                </a:lnTo>
                <a:lnTo>
                  <a:pt x="12045" y="10804"/>
                </a:lnTo>
                <a:lnTo>
                  <a:pt x="11923" y="10706"/>
                </a:lnTo>
                <a:lnTo>
                  <a:pt x="12191" y="10317"/>
                </a:lnTo>
                <a:lnTo>
                  <a:pt x="12434" y="9928"/>
                </a:lnTo>
                <a:lnTo>
                  <a:pt x="12629" y="9490"/>
                </a:lnTo>
                <a:lnTo>
                  <a:pt x="12823" y="9076"/>
                </a:lnTo>
                <a:lnTo>
                  <a:pt x="12969" y="8614"/>
                </a:lnTo>
                <a:lnTo>
                  <a:pt x="13091" y="8176"/>
                </a:lnTo>
                <a:lnTo>
                  <a:pt x="13188" y="7713"/>
                </a:lnTo>
                <a:lnTo>
                  <a:pt x="13261" y="7251"/>
                </a:lnTo>
                <a:lnTo>
                  <a:pt x="13310" y="6765"/>
                </a:lnTo>
                <a:lnTo>
                  <a:pt x="13310" y="6302"/>
                </a:lnTo>
                <a:lnTo>
                  <a:pt x="13286" y="5840"/>
                </a:lnTo>
                <a:lnTo>
                  <a:pt x="13237" y="5378"/>
                </a:lnTo>
                <a:lnTo>
                  <a:pt x="13164" y="4891"/>
                </a:lnTo>
                <a:lnTo>
                  <a:pt x="13042" y="4453"/>
                </a:lnTo>
                <a:lnTo>
                  <a:pt x="12896" y="3991"/>
                </a:lnTo>
                <a:lnTo>
                  <a:pt x="12702" y="3553"/>
                </a:lnTo>
                <a:lnTo>
                  <a:pt x="12580" y="3285"/>
                </a:lnTo>
                <a:lnTo>
                  <a:pt x="12434" y="3042"/>
                </a:lnTo>
                <a:lnTo>
                  <a:pt x="12288" y="2798"/>
                </a:lnTo>
                <a:lnTo>
                  <a:pt x="12118" y="2579"/>
                </a:lnTo>
                <a:lnTo>
                  <a:pt x="11753" y="2141"/>
                </a:lnTo>
                <a:lnTo>
                  <a:pt x="11339" y="1728"/>
                </a:lnTo>
                <a:lnTo>
                  <a:pt x="10901" y="1363"/>
                </a:lnTo>
                <a:lnTo>
                  <a:pt x="10415" y="1046"/>
                </a:lnTo>
                <a:lnTo>
                  <a:pt x="9904" y="754"/>
                </a:lnTo>
                <a:lnTo>
                  <a:pt x="9368" y="511"/>
                </a:lnTo>
                <a:lnTo>
                  <a:pt x="8784" y="316"/>
                </a:lnTo>
                <a:lnTo>
                  <a:pt x="8225" y="170"/>
                </a:lnTo>
                <a:lnTo>
                  <a:pt x="7616" y="73"/>
                </a:lnTo>
                <a:lnTo>
                  <a:pt x="700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3064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4950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FFC000"/>
                </a:solidFill>
              </a:rPr>
              <a:t>Lima </a:t>
            </a:r>
            <a:r>
              <a:rPr lang="en-US" sz="2800" b="1" dirty="0" err="1">
                <a:solidFill>
                  <a:srgbClr val="FFC000"/>
                </a:solidFill>
              </a:rPr>
              <a:t>kesalahan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berpikir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dalam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studi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kasus</a:t>
            </a:r>
            <a:r>
              <a:rPr lang="en-US" sz="2800" b="1" dirty="0">
                <a:solidFill>
                  <a:srgbClr val="FFC000"/>
                </a:solidFill>
              </a:rPr>
              <a:t> :</a:t>
            </a:r>
            <a:endParaRPr sz="2800" b="1" dirty="0">
              <a:solidFill>
                <a:srgbClr val="FFC000"/>
              </a:solidFill>
            </a:endParaRPr>
          </a:p>
        </p:txBody>
      </p:sp>
      <p:sp>
        <p:nvSpPr>
          <p:cNvPr id="132" name="Google Shape;132;p19"/>
          <p:cNvSpPr txBox="1">
            <a:spLocks noGrp="1"/>
          </p:cNvSpPr>
          <p:nvPr>
            <p:ph type="body" idx="1"/>
          </p:nvPr>
        </p:nvSpPr>
        <p:spPr>
          <a:xfrm>
            <a:off x="368448" y="1571869"/>
            <a:ext cx="8407103" cy="12864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bermakna</a:t>
            </a:r>
            <a:r>
              <a:rPr lang="en-US" sz="2400" dirty="0"/>
              <a:t> </a:t>
            </a:r>
            <a:r>
              <a:rPr lang="en-US" sz="2400" dirty="0" err="1"/>
              <a:t>daripada</a:t>
            </a:r>
            <a:r>
              <a:rPr lang="en-US" sz="2400" dirty="0"/>
              <a:t> </a:t>
            </a:r>
            <a:r>
              <a:rPr lang="en-US" sz="2400" dirty="0" err="1"/>
              <a:t>realitas</a:t>
            </a:r>
            <a:r>
              <a:rPr lang="en-US" sz="2400" dirty="0"/>
              <a:t> </a:t>
            </a:r>
            <a:r>
              <a:rPr lang="en-US" sz="2400" dirty="0" err="1"/>
              <a:t>empiris</a:t>
            </a:r>
            <a:endParaRPr lang="en-US" sz="2400" dirty="0"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 err="1"/>
              <a:t>Generalisasi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pada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kasus</a:t>
            </a:r>
            <a:r>
              <a:rPr lang="en-US" sz="2400" dirty="0"/>
              <a:t> </a:t>
            </a:r>
            <a:r>
              <a:rPr lang="en-US" sz="2400" dirty="0" err="1"/>
              <a:t>tunggal</a:t>
            </a:r>
            <a:endParaRPr lang="en-US" sz="2400" dirty="0"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bagus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menyusun</a:t>
            </a:r>
            <a:r>
              <a:rPr lang="en-US" sz="2400" dirty="0"/>
              <a:t> </a:t>
            </a:r>
            <a:r>
              <a:rPr lang="en-US" sz="2400" dirty="0" err="1"/>
              <a:t>hipotesis</a:t>
            </a:r>
            <a:endParaRPr lang="en-US" sz="2400" dirty="0"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bias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verifikasi</a:t>
            </a:r>
            <a:endParaRPr lang="en-US" sz="2400" dirty="0"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membangun</a:t>
            </a:r>
            <a:r>
              <a:rPr lang="en-US" sz="2400" dirty="0"/>
              <a:t> </a:t>
            </a:r>
            <a:r>
              <a:rPr lang="en-US" sz="2400" dirty="0" err="1"/>
              <a:t>proposisi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dan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didasarkan</a:t>
            </a:r>
            <a:r>
              <a:rPr lang="en-US" sz="2400" dirty="0"/>
              <a:t> pada </a:t>
            </a:r>
            <a:r>
              <a:rPr lang="en-US" sz="2400" dirty="0" err="1"/>
              <a:t>kasus</a:t>
            </a:r>
            <a:r>
              <a:rPr lang="en-US" sz="2400" dirty="0"/>
              <a:t> </a:t>
            </a:r>
            <a:r>
              <a:rPr lang="en-US" sz="2400" dirty="0" err="1"/>
              <a:t>tunggal</a:t>
            </a:r>
            <a:endParaRPr lang="en-US" sz="2400" dirty="0"/>
          </a:p>
        </p:txBody>
      </p:sp>
      <p:sp>
        <p:nvSpPr>
          <p:cNvPr id="135" name="Google Shape;135;p19"/>
          <p:cNvSpPr/>
          <p:nvPr/>
        </p:nvSpPr>
        <p:spPr>
          <a:xfrm>
            <a:off x="4141750" y="281249"/>
            <a:ext cx="788694" cy="805193"/>
          </a:xfrm>
          <a:custGeom>
            <a:avLst/>
            <a:gdLst/>
            <a:ahLst/>
            <a:cxnLst/>
            <a:rect l="l" t="t" r="r" b="b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9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8" name="Google Shape;410;p38">
            <a:extLst>
              <a:ext uri="{FF2B5EF4-FFF2-40B4-BE49-F238E27FC236}">
                <a16:creationId xmlns:a16="http://schemas.microsoft.com/office/drawing/2014/main" id="{78310166-CEB5-4BDD-9FCE-AFFA959E1C5E}"/>
              </a:ext>
            </a:extLst>
          </p:cNvPr>
          <p:cNvSpPr/>
          <p:nvPr/>
        </p:nvSpPr>
        <p:spPr>
          <a:xfrm>
            <a:off x="4353159" y="539163"/>
            <a:ext cx="365875" cy="374398"/>
          </a:xfrm>
          <a:custGeom>
            <a:avLst/>
            <a:gdLst/>
            <a:ahLst/>
            <a:cxnLst/>
            <a:rect l="l" t="t" r="r" b="b"/>
            <a:pathLst>
              <a:path w="16741" h="17131" extrusionOk="0">
                <a:moveTo>
                  <a:pt x="6570" y="5719"/>
                </a:moveTo>
                <a:lnTo>
                  <a:pt x="6692" y="5913"/>
                </a:lnTo>
                <a:lnTo>
                  <a:pt x="6619" y="5986"/>
                </a:lnTo>
                <a:lnTo>
                  <a:pt x="6351" y="6181"/>
                </a:lnTo>
                <a:lnTo>
                  <a:pt x="6059" y="6400"/>
                </a:lnTo>
                <a:lnTo>
                  <a:pt x="5816" y="6668"/>
                </a:lnTo>
                <a:lnTo>
                  <a:pt x="5718" y="6789"/>
                </a:lnTo>
                <a:lnTo>
                  <a:pt x="5621" y="6935"/>
                </a:lnTo>
                <a:lnTo>
                  <a:pt x="5499" y="6838"/>
                </a:lnTo>
                <a:lnTo>
                  <a:pt x="5353" y="6741"/>
                </a:lnTo>
                <a:lnTo>
                  <a:pt x="5499" y="6643"/>
                </a:lnTo>
                <a:lnTo>
                  <a:pt x="5645" y="6522"/>
                </a:lnTo>
                <a:lnTo>
                  <a:pt x="5913" y="6303"/>
                </a:lnTo>
                <a:lnTo>
                  <a:pt x="6570" y="5719"/>
                </a:lnTo>
                <a:close/>
                <a:moveTo>
                  <a:pt x="6959" y="6205"/>
                </a:moveTo>
                <a:lnTo>
                  <a:pt x="7057" y="6303"/>
                </a:lnTo>
                <a:lnTo>
                  <a:pt x="6789" y="6522"/>
                </a:lnTo>
                <a:lnTo>
                  <a:pt x="6473" y="6789"/>
                </a:lnTo>
                <a:lnTo>
                  <a:pt x="6205" y="7057"/>
                </a:lnTo>
                <a:lnTo>
                  <a:pt x="6083" y="7179"/>
                </a:lnTo>
                <a:lnTo>
                  <a:pt x="5986" y="7300"/>
                </a:lnTo>
                <a:lnTo>
                  <a:pt x="5864" y="7154"/>
                </a:lnTo>
                <a:lnTo>
                  <a:pt x="5986" y="7057"/>
                </a:lnTo>
                <a:lnTo>
                  <a:pt x="6108" y="6935"/>
                </a:lnTo>
                <a:lnTo>
                  <a:pt x="6351" y="6692"/>
                </a:lnTo>
                <a:lnTo>
                  <a:pt x="6619" y="6449"/>
                </a:lnTo>
                <a:lnTo>
                  <a:pt x="6911" y="6254"/>
                </a:lnTo>
                <a:lnTo>
                  <a:pt x="6959" y="6205"/>
                </a:lnTo>
                <a:close/>
                <a:moveTo>
                  <a:pt x="7397" y="6619"/>
                </a:moveTo>
                <a:lnTo>
                  <a:pt x="7665" y="6814"/>
                </a:lnTo>
                <a:lnTo>
                  <a:pt x="7324" y="7033"/>
                </a:lnTo>
                <a:lnTo>
                  <a:pt x="7008" y="7276"/>
                </a:lnTo>
                <a:lnTo>
                  <a:pt x="6862" y="7422"/>
                </a:lnTo>
                <a:lnTo>
                  <a:pt x="6716" y="7568"/>
                </a:lnTo>
                <a:lnTo>
                  <a:pt x="6594" y="7714"/>
                </a:lnTo>
                <a:lnTo>
                  <a:pt x="6497" y="7884"/>
                </a:lnTo>
                <a:lnTo>
                  <a:pt x="6229" y="7568"/>
                </a:lnTo>
                <a:lnTo>
                  <a:pt x="6327" y="7495"/>
                </a:lnTo>
                <a:lnTo>
                  <a:pt x="6424" y="7422"/>
                </a:lnTo>
                <a:lnTo>
                  <a:pt x="6619" y="7252"/>
                </a:lnTo>
                <a:lnTo>
                  <a:pt x="7008" y="6935"/>
                </a:lnTo>
                <a:lnTo>
                  <a:pt x="7397" y="6619"/>
                </a:lnTo>
                <a:close/>
                <a:moveTo>
                  <a:pt x="8030" y="7081"/>
                </a:moveTo>
                <a:lnTo>
                  <a:pt x="8127" y="7154"/>
                </a:lnTo>
                <a:lnTo>
                  <a:pt x="7762" y="7373"/>
                </a:lnTo>
                <a:lnTo>
                  <a:pt x="7397" y="7641"/>
                </a:lnTo>
                <a:lnTo>
                  <a:pt x="7057" y="7933"/>
                </a:lnTo>
                <a:lnTo>
                  <a:pt x="6911" y="8079"/>
                </a:lnTo>
                <a:lnTo>
                  <a:pt x="6765" y="8249"/>
                </a:lnTo>
                <a:lnTo>
                  <a:pt x="6619" y="8030"/>
                </a:lnTo>
                <a:lnTo>
                  <a:pt x="6643" y="8030"/>
                </a:lnTo>
                <a:lnTo>
                  <a:pt x="6838" y="7909"/>
                </a:lnTo>
                <a:lnTo>
                  <a:pt x="7008" y="7787"/>
                </a:lnTo>
                <a:lnTo>
                  <a:pt x="7324" y="7544"/>
                </a:lnTo>
                <a:lnTo>
                  <a:pt x="7689" y="7300"/>
                </a:lnTo>
                <a:lnTo>
                  <a:pt x="8030" y="7081"/>
                </a:lnTo>
                <a:close/>
                <a:moveTo>
                  <a:pt x="9879" y="8931"/>
                </a:moveTo>
                <a:lnTo>
                  <a:pt x="9952" y="9052"/>
                </a:lnTo>
                <a:lnTo>
                  <a:pt x="9757" y="9223"/>
                </a:lnTo>
                <a:lnTo>
                  <a:pt x="9563" y="9417"/>
                </a:lnTo>
                <a:lnTo>
                  <a:pt x="9198" y="9782"/>
                </a:lnTo>
                <a:lnTo>
                  <a:pt x="9027" y="9953"/>
                </a:lnTo>
                <a:lnTo>
                  <a:pt x="8930" y="10074"/>
                </a:lnTo>
                <a:lnTo>
                  <a:pt x="8833" y="10196"/>
                </a:lnTo>
                <a:lnTo>
                  <a:pt x="8589" y="10050"/>
                </a:lnTo>
                <a:lnTo>
                  <a:pt x="8711" y="9977"/>
                </a:lnTo>
                <a:lnTo>
                  <a:pt x="8833" y="9880"/>
                </a:lnTo>
                <a:lnTo>
                  <a:pt x="9027" y="9685"/>
                </a:lnTo>
                <a:lnTo>
                  <a:pt x="9879" y="8931"/>
                </a:lnTo>
                <a:close/>
                <a:moveTo>
                  <a:pt x="10317" y="5670"/>
                </a:moveTo>
                <a:lnTo>
                  <a:pt x="10585" y="5962"/>
                </a:lnTo>
                <a:lnTo>
                  <a:pt x="10220" y="6230"/>
                </a:lnTo>
                <a:lnTo>
                  <a:pt x="9879" y="6497"/>
                </a:lnTo>
                <a:lnTo>
                  <a:pt x="9198" y="7081"/>
                </a:lnTo>
                <a:lnTo>
                  <a:pt x="8541" y="7690"/>
                </a:lnTo>
                <a:lnTo>
                  <a:pt x="7908" y="8274"/>
                </a:lnTo>
                <a:lnTo>
                  <a:pt x="7276" y="8906"/>
                </a:lnTo>
                <a:lnTo>
                  <a:pt x="6643" y="9515"/>
                </a:lnTo>
                <a:lnTo>
                  <a:pt x="6108" y="10050"/>
                </a:lnTo>
                <a:lnTo>
                  <a:pt x="5962" y="10196"/>
                </a:lnTo>
                <a:lnTo>
                  <a:pt x="5864" y="10366"/>
                </a:lnTo>
                <a:lnTo>
                  <a:pt x="5767" y="10512"/>
                </a:lnTo>
                <a:lnTo>
                  <a:pt x="5694" y="10682"/>
                </a:lnTo>
                <a:lnTo>
                  <a:pt x="5378" y="10415"/>
                </a:lnTo>
                <a:lnTo>
                  <a:pt x="5524" y="10293"/>
                </a:lnTo>
                <a:lnTo>
                  <a:pt x="5670" y="10147"/>
                </a:lnTo>
                <a:lnTo>
                  <a:pt x="5913" y="9880"/>
                </a:lnTo>
                <a:lnTo>
                  <a:pt x="6424" y="9320"/>
                </a:lnTo>
                <a:lnTo>
                  <a:pt x="6935" y="8760"/>
                </a:lnTo>
                <a:lnTo>
                  <a:pt x="6984" y="8712"/>
                </a:lnTo>
                <a:lnTo>
                  <a:pt x="7008" y="8663"/>
                </a:lnTo>
                <a:lnTo>
                  <a:pt x="7008" y="8566"/>
                </a:lnTo>
                <a:lnTo>
                  <a:pt x="7519" y="8103"/>
                </a:lnTo>
                <a:lnTo>
                  <a:pt x="7762" y="7884"/>
                </a:lnTo>
                <a:lnTo>
                  <a:pt x="8054" y="7690"/>
                </a:lnTo>
                <a:lnTo>
                  <a:pt x="8370" y="7495"/>
                </a:lnTo>
                <a:lnTo>
                  <a:pt x="8516" y="7373"/>
                </a:lnTo>
                <a:lnTo>
                  <a:pt x="8541" y="7300"/>
                </a:lnTo>
                <a:lnTo>
                  <a:pt x="8565" y="7227"/>
                </a:lnTo>
                <a:lnTo>
                  <a:pt x="8735" y="7130"/>
                </a:lnTo>
                <a:lnTo>
                  <a:pt x="8906" y="6984"/>
                </a:lnTo>
                <a:lnTo>
                  <a:pt x="9246" y="6716"/>
                </a:lnTo>
                <a:lnTo>
                  <a:pt x="9782" y="6205"/>
                </a:lnTo>
                <a:lnTo>
                  <a:pt x="10317" y="5670"/>
                </a:lnTo>
                <a:close/>
                <a:moveTo>
                  <a:pt x="10195" y="9369"/>
                </a:moveTo>
                <a:lnTo>
                  <a:pt x="10439" y="9661"/>
                </a:lnTo>
                <a:lnTo>
                  <a:pt x="9928" y="10147"/>
                </a:lnTo>
                <a:lnTo>
                  <a:pt x="9660" y="10415"/>
                </a:lnTo>
                <a:lnTo>
                  <a:pt x="9514" y="10536"/>
                </a:lnTo>
                <a:lnTo>
                  <a:pt x="9417" y="10682"/>
                </a:lnTo>
                <a:lnTo>
                  <a:pt x="9222" y="10512"/>
                </a:lnTo>
                <a:lnTo>
                  <a:pt x="9052" y="10366"/>
                </a:lnTo>
                <a:lnTo>
                  <a:pt x="9198" y="10293"/>
                </a:lnTo>
                <a:lnTo>
                  <a:pt x="9319" y="10171"/>
                </a:lnTo>
                <a:lnTo>
                  <a:pt x="9538" y="9977"/>
                </a:lnTo>
                <a:lnTo>
                  <a:pt x="9879" y="9685"/>
                </a:lnTo>
                <a:lnTo>
                  <a:pt x="10195" y="9369"/>
                </a:lnTo>
                <a:close/>
                <a:moveTo>
                  <a:pt x="10852" y="6278"/>
                </a:moveTo>
                <a:lnTo>
                  <a:pt x="10901" y="6303"/>
                </a:lnTo>
                <a:lnTo>
                  <a:pt x="10609" y="6546"/>
                </a:lnTo>
                <a:lnTo>
                  <a:pt x="10341" y="6789"/>
                </a:lnTo>
                <a:lnTo>
                  <a:pt x="9806" y="7325"/>
                </a:lnTo>
                <a:lnTo>
                  <a:pt x="8565" y="8541"/>
                </a:lnTo>
                <a:lnTo>
                  <a:pt x="7300" y="9734"/>
                </a:lnTo>
                <a:lnTo>
                  <a:pt x="6643" y="10342"/>
                </a:lnTo>
                <a:lnTo>
                  <a:pt x="6473" y="10512"/>
                </a:lnTo>
                <a:lnTo>
                  <a:pt x="6327" y="10658"/>
                </a:lnTo>
                <a:lnTo>
                  <a:pt x="6181" y="10853"/>
                </a:lnTo>
                <a:lnTo>
                  <a:pt x="6083" y="11023"/>
                </a:lnTo>
                <a:lnTo>
                  <a:pt x="6083" y="11047"/>
                </a:lnTo>
                <a:lnTo>
                  <a:pt x="5791" y="10780"/>
                </a:lnTo>
                <a:lnTo>
                  <a:pt x="5937" y="10707"/>
                </a:lnTo>
                <a:lnTo>
                  <a:pt x="6083" y="10609"/>
                </a:lnTo>
                <a:lnTo>
                  <a:pt x="6327" y="10390"/>
                </a:lnTo>
                <a:lnTo>
                  <a:pt x="6765" y="9904"/>
                </a:lnTo>
                <a:lnTo>
                  <a:pt x="7397" y="9271"/>
                </a:lnTo>
                <a:lnTo>
                  <a:pt x="8054" y="8663"/>
                </a:lnTo>
                <a:lnTo>
                  <a:pt x="8735" y="8055"/>
                </a:lnTo>
                <a:lnTo>
                  <a:pt x="9441" y="7471"/>
                </a:lnTo>
                <a:lnTo>
                  <a:pt x="10171" y="6887"/>
                </a:lnTo>
                <a:lnTo>
                  <a:pt x="10852" y="6278"/>
                </a:lnTo>
                <a:close/>
                <a:moveTo>
                  <a:pt x="10731" y="9953"/>
                </a:moveTo>
                <a:lnTo>
                  <a:pt x="10901" y="10123"/>
                </a:lnTo>
                <a:lnTo>
                  <a:pt x="10658" y="10317"/>
                </a:lnTo>
                <a:lnTo>
                  <a:pt x="10463" y="10512"/>
                </a:lnTo>
                <a:lnTo>
                  <a:pt x="10147" y="10755"/>
                </a:lnTo>
                <a:lnTo>
                  <a:pt x="10001" y="10901"/>
                </a:lnTo>
                <a:lnTo>
                  <a:pt x="9879" y="11047"/>
                </a:lnTo>
                <a:lnTo>
                  <a:pt x="9709" y="10926"/>
                </a:lnTo>
                <a:lnTo>
                  <a:pt x="9611" y="10877"/>
                </a:lnTo>
                <a:lnTo>
                  <a:pt x="9879" y="10682"/>
                </a:lnTo>
                <a:lnTo>
                  <a:pt x="10122" y="10488"/>
                </a:lnTo>
                <a:lnTo>
                  <a:pt x="10731" y="9953"/>
                </a:lnTo>
                <a:close/>
                <a:moveTo>
                  <a:pt x="11193" y="6619"/>
                </a:moveTo>
                <a:lnTo>
                  <a:pt x="11315" y="6741"/>
                </a:lnTo>
                <a:lnTo>
                  <a:pt x="10852" y="7179"/>
                </a:lnTo>
                <a:lnTo>
                  <a:pt x="10439" y="7641"/>
                </a:lnTo>
                <a:lnTo>
                  <a:pt x="10001" y="8055"/>
                </a:lnTo>
                <a:lnTo>
                  <a:pt x="9806" y="8274"/>
                </a:lnTo>
                <a:lnTo>
                  <a:pt x="9733" y="8395"/>
                </a:lnTo>
                <a:lnTo>
                  <a:pt x="9684" y="8541"/>
                </a:lnTo>
                <a:lnTo>
                  <a:pt x="9684" y="8566"/>
                </a:lnTo>
                <a:lnTo>
                  <a:pt x="8857" y="9320"/>
                </a:lnTo>
                <a:lnTo>
                  <a:pt x="8565" y="9588"/>
                </a:lnTo>
                <a:lnTo>
                  <a:pt x="8419" y="9734"/>
                </a:lnTo>
                <a:lnTo>
                  <a:pt x="8346" y="9831"/>
                </a:lnTo>
                <a:lnTo>
                  <a:pt x="8297" y="9904"/>
                </a:lnTo>
                <a:lnTo>
                  <a:pt x="8224" y="9953"/>
                </a:lnTo>
                <a:lnTo>
                  <a:pt x="7713" y="10439"/>
                </a:lnTo>
                <a:lnTo>
                  <a:pt x="7203" y="10901"/>
                </a:lnTo>
                <a:lnTo>
                  <a:pt x="6886" y="11145"/>
                </a:lnTo>
                <a:lnTo>
                  <a:pt x="6716" y="11291"/>
                </a:lnTo>
                <a:lnTo>
                  <a:pt x="6570" y="11412"/>
                </a:lnTo>
                <a:lnTo>
                  <a:pt x="6254" y="11169"/>
                </a:lnTo>
                <a:lnTo>
                  <a:pt x="6424" y="11096"/>
                </a:lnTo>
                <a:lnTo>
                  <a:pt x="6570" y="10974"/>
                </a:lnTo>
                <a:lnTo>
                  <a:pt x="6886" y="10707"/>
                </a:lnTo>
                <a:lnTo>
                  <a:pt x="7446" y="10147"/>
                </a:lnTo>
                <a:lnTo>
                  <a:pt x="8711" y="8955"/>
                </a:lnTo>
                <a:lnTo>
                  <a:pt x="10001" y="7763"/>
                </a:lnTo>
                <a:lnTo>
                  <a:pt x="10609" y="7203"/>
                </a:lnTo>
                <a:lnTo>
                  <a:pt x="10901" y="6911"/>
                </a:lnTo>
                <a:lnTo>
                  <a:pt x="11193" y="6619"/>
                </a:lnTo>
                <a:close/>
                <a:moveTo>
                  <a:pt x="11120" y="10366"/>
                </a:moveTo>
                <a:lnTo>
                  <a:pt x="11290" y="10536"/>
                </a:lnTo>
                <a:lnTo>
                  <a:pt x="10998" y="10828"/>
                </a:lnTo>
                <a:lnTo>
                  <a:pt x="10706" y="11096"/>
                </a:lnTo>
                <a:lnTo>
                  <a:pt x="10487" y="11266"/>
                </a:lnTo>
                <a:lnTo>
                  <a:pt x="10244" y="11437"/>
                </a:lnTo>
                <a:lnTo>
                  <a:pt x="10171" y="11315"/>
                </a:lnTo>
                <a:lnTo>
                  <a:pt x="10074" y="11218"/>
                </a:lnTo>
                <a:lnTo>
                  <a:pt x="10220" y="11120"/>
                </a:lnTo>
                <a:lnTo>
                  <a:pt x="10366" y="11023"/>
                </a:lnTo>
                <a:lnTo>
                  <a:pt x="10633" y="10780"/>
                </a:lnTo>
                <a:lnTo>
                  <a:pt x="10877" y="10585"/>
                </a:lnTo>
                <a:lnTo>
                  <a:pt x="11120" y="10366"/>
                </a:lnTo>
                <a:close/>
                <a:moveTo>
                  <a:pt x="10220" y="5208"/>
                </a:moveTo>
                <a:lnTo>
                  <a:pt x="10122" y="5232"/>
                </a:lnTo>
                <a:lnTo>
                  <a:pt x="10049" y="5305"/>
                </a:lnTo>
                <a:lnTo>
                  <a:pt x="9952" y="5378"/>
                </a:lnTo>
                <a:lnTo>
                  <a:pt x="9344" y="6011"/>
                </a:lnTo>
                <a:lnTo>
                  <a:pt x="9027" y="6303"/>
                </a:lnTo>
                <a:lnTo>
                  <a:pt x="8687" y="6570"/>
                </a:lnTo>
                <a:lnTo>
                  <a:pt x="8419" y="6789"/>
                </a:lnTo>
                <a:lnTo>
                  <a:pt x="8005" y="6497"/>
                </a:lnTo>
                <a:lnTo>
                  <a:pt x="7592" y="6157"/>
                </a:lnTo>
                <a:lnTo>
                  <a:pt x="7373" y="5962"/>
                </a:lnTo>
                <a:lnTo>
                  <a:pt x="7178" y="5767"/>
                </a:lnTo>
                <a:lnTo>
                  <a:pt x="6984" y="5573"/>
                </a:lnTo>
                <a:lnTo>
                  <a:pt x="6740" y="5402"/>
                </a:lnTo>
                <a:lnTo>
                  <a:pt x="6716" y="5329"/>
                </a:lnTo>
                <a:lnTo>
                  <a:pt x="6643" y="5281"/>
                </a:lnTo>
                <a:lnTo>
                  <a:pt x="6594" y="5256"/>
                </a:lnTo>
                <a:lnTo>
                  <a:pt x="6448" y="5256"/>
                </a:lnTo>
                <a:lnTo>
                  <a:pt x="6400" y="5305"/>
                </a:lnTo>
                <a:lnTo>
                  <a:pt x="5621" y="6011"/>
                </a:lnTo>
                <a:lnTo>
                  <a:pt x="5280" y="6303"/>
                </a:lnTo>
                <a:lnTo>
                  <a:pt x="5134" y="6473"/>
                </a:lnTo>
                <a:lnTo>
                  <a:pt x="5086" y="6570"/>
                </a:lnTo>
                <a:lnTo>
                  <a:pt x="5037" y="6668"/>
                </a:lnTo>
                <a:lnTo>
                  <a:pt x="5037" y="6716"/>
                </a:lnTo>
                <a:lnTo>
                  <a:pt x="5037" y="6741"/>
                </a:lnTo>
                <a:lnTo>
                  <a:pt x="5086" y="6789"/>
                </a:lnTo>
                <a:lnTo>
                  <a:pt x="5110" y="6814"/>
                </a:lnTo>
                <a:lnTo>
                  <a:pt x="5183" y="6911"/>
                </a:lnTo>
                <a:lnTo>
                  <a:pt x="5256" y="7033"/>
                </a:lnTo>
                <a:lnTo>
                  <a:pt x="5426" y="7227"/>
                </a:lnTo>
                <a:lnTo>
                  <a:pt x="5791" y="7617"/>
                </a:lnTo>
                <a:lnTo>
                  <a:pt x="6156" y="8079"/>
                </a:lnTo>
                <a:lnTo>
                  <a:pt x="6521" y="8541"/>
                </a:lnTo>
                <a:lnTo>
                  <a:pt x="5694" y="9466"/>
                </a:lnTo>
                <a:lnTo>
                  <a:pt x="5256" y="9904"/>
                </a:lnTo>
                <a:lnTo>
                  <a:pt x="5159" y="10025"/>
                </a:lnTo>
                <a:lnTo>
                  <a:pt x="5061" y="10147"/>
                </a:lnTo>
                <a:lnTo>
                  <a:pt x="5013" y="10269"/>
                </a:lnTo>
                <a:lnTo>
                  <a:pt x="4988" y="10415"/>
                </a:lnTo>
                <a:lnTo>
                  <a:pt x="4988" y="10439"/>
                </a:lnTo>
                <a:lnTo>
                  <a:pt x="4988" y="10512"/>
                </a:lnTo>
                <a:lnTo>
                  <a:pt x="5013" y="10585"/>
                </a:lnTo>
                <a:lnTo>
                  <a:pt x="5159" y="10780"/>
                </a:lnTo>
                <a:lnTo>
                  <a:pt x="5305" y="10950"/>
                </a:lnTo>
                <a:lnTo>
                  <a:pt x="5670" y="11291"/>
                </a:lnTo>
                <a:lnTo>
                  <a:pt x="6035" y="11607"/>
                </a:lnTo>
                <a:lnTo>
                  <a:pt x="6424" y="11875"/>
                </a:lnTo>
                <a:lnTo>
                  <a:pt x="6473" y="11899"/>
                </a:lnTo>
                <a:lnTo>
                  <a:pt x="6521" y="11923"/>
                </a:lnTo>
                <a:lnTo>
                  <a:pt x="6594" y="11899"/>
                </a:lnTo>
                <a:lnTo>
                  <a:pt x="6619" y="11899"/>
                </a:lnTo>
                <a:lnTo>
                  <a:pt x="6692" y="11826"/>
                </a:lnTo>
                <a:lnTo>
                  <a:pt x="6740" y="11729"/>
                </a:lnTo>
                <a:lnTo>
                  <a:pt x="6911" y="11631"/>
                </a:lnTo>
                <a:lnTo>
                  <a:pt x="7057" y="11510"/>
                </a:lnTo>
                <a:lnTo>
                  <a:pt x="7349" y="11266"/>
                </a:lnTo>
                <a:lnTo>
                  <a:pt x="7859" y="10828"/>
                </a:lnTo>
                <a:lnTo>
                  <a:pt x="8370" y="10342"/>
                </a:lnTo>
                <a:lnTo>
                  <a:pt x="8468" y="10439"/>
                </a:lnTo>
                <a:lnTo>
                  <a:pt x="8784" y="10707"/>
                </a:lnTo>
                <a:lnTo>
                  <a:pt x="9076" y="10999"/>
                </a:lnTo>
                <a:lnTo>
                  <a:pt x="9198" y="11120"/>
                </a:lnTo>
                <a:lnTo>
                  <a:pt x="9319" y="11218"/>
                </a:lnTo>
                <a:lnTo>
                  <a:pt x="9587" y="11364"/>
                </a:lnTo>
                <a:lnTo>
                  <a:pt x="9709" y="11485"/>
                </a:lnTo>
                <a:lnTo>
                  <a:pt x="9830" y="11583"/>
                </a:lnTo>
                <a:lnTo>
                  <a:pt x="9928" y="11704"/>
                </a:lnTo>
                <a:lnTo>
                  <a:pt x="10001" y="11753"/>
                </a:lnTo>
                <a:lnTo>
                  <a:pt x="10074" y="11777"/>
                </a:lnTo>
                <a:lnTo>
                  <a:pt x="10098" y="11802"/>
                </a:lnTo>
                <a:lnTo>
                  <a:pt x="10220" y="11802"/>
                </a:lnTo>
                <a:lnTo>
                  <a:pt x="10317" y="11777"/>
                </a:lnTo>
                <a:lnTo>
                  <a:pt x="10414" y="11729"/>
                </a:lnTo>
                <a:lnTo>
                  <a:pt x="10512" y="11680"/>
                </a:lnTo>
                <a:lnTo>
                  <a:pt x="10706" y="11534"/>
                </a:lnTo>
                <a:lnTo>
                  <a:pt x="10877" y="11388"/>
                </a:lnTo>
                <a:lnTo>
                  <a:pt x="11096" y="11218"/>
                </a:lnTo>
                <a:lnTo>
                  <a:pt x="11315" y="10999"/>
                </a:lnTo>
                <a:lnTo>
                  <a:pt x="11704" y="10585"/>
                </a:lnTo>
                <a:lnTo>
                  <a:pt x="11753" y="10512"/>
                </a:lnTo>
                <a:lnTo>
                  <a:pt x="11753" y="10439"/>
                </a:lnTo>
                <a:lnTo>
                  <a:pt x="11728" y="10366"/>
                </a:lnTo>
                <a:lnTo>
                  <a:pt x="11680" y="10317"/>
                </a:lnTo>
                <a:lnTo>
                  <a:pt x="11631" y="10244"/>
                </a:lnTo>
                <a:lnTo>
                  <a:pt x="11339" y="9904"/>
                </a:lnTo>
                <a:lnTo>
                  <a:pt x="11047" y="9588"/>
                </a:lnTo>
                <a:lnTo>
                  <a:pt x="10731" y="9271"/>
                </a:lnTo>
                <a:lnTo>
                  <a:pt x="10439" y="8955"/>
                </a:lnTo>
                <a:lnTo>
                  <a:pt x="10414" y="8906"/>
                </a:lnTo>
                <a:lnTo>
                  <a:pt x="10366" y="8882"/>
                </a:lnTo>
                <a:lnTo>
                  <a:pt x="10195" y="8639"/>
                </a:lnTo>
                <a:lnTo>
                  <a:pt x="10220" y="8590"/>
                </a:lnTo>
                <a:lnTo>
                  <a:pt x="10220" y="8517"/>
                </a:lnTo>
                <a:lnTo>
                  <a:pt x="10220" y="8468"/>
                </a:lnTo>
                <a:lnTo>
                  <a:pt x="10195" y="8420"/>
                </a:lnTo>
                <a:lnTo>
                  <a:pt x="10463" y="8152"/>
                </a:lnTo>
                <a:lnTo>
                  <a:pt x="10706" y="7909"/>
                </a:lnTo>
                <a:lnTo>
                  <a:pt x="11193" y="7422"/>
                </a:lnTo>
                <a:lnTo>
                  <a:pt x="11461" y="7179"/>
                </a:lnTo>
                <a:lnTo>
                  <a:pt x="11680" y="6911"/>
                </a:lnTo>
                <a:lnTo>
                  <a:pt x="11728" y="6838"/>
                </a:lnTo>
                <a:lnTo>
                  <a:pt x="11728" y="6741"/>
                </a:lnTo>
                <a:lnTo>
                  <a:pt x="11753" y="6692"/>
                </a:lnTo>
                <a:lnTo>
                  <a:pt x="11753" y="6643"/>
                </a:lnTo>
                <a:lnTo>
                  <a:pt x="11753" y="6570"/>
                </a:lnTo>
                <a:lnTo>
                  <a:pt x="11728" y="6522"/>
                </a:lnTo>
                <a:lnTo>
                  <a:pt x="11607" y="6351"/>
                </a:lnTo>
                <a:lnTo>
                  <a:pt x="11461" y="6205"/>
                </a:lnTo>
                <a:lnTo>
                  <a:pt x="11169" y="5913"/>
                </a:lnTo>
                <a:lnTo>
                  <a:pt x="10852" y="5597"/>
                </a:lnTo>
                <a:lnTo>
                  <a:pt x="10536" y="5305"/>
                </a:lnTo>
                <a:lnTo>
                  <a:pt x="10463" y="5256"/>
                </a:lnTo>
                <a:lnTo>
                  <a:pt x="10366" y="5256"/>
                </a:lnTo>
                <a:lnTo>
                  <a:pt x="10341" y="5232"/>
                </a:lnTo>
                <a:lnTo>
                  <a:pt x="10220" y="5208"/>
                </a:lnTo>
                <a:close/>
                <a:moveTo>
                  <a:pt x="11631" y="536"/>
                </a:moveTo>
                <a:lnTo>
                  <a:pt x="11728" y="658"/>
                </a:lnTo>
                <a:lnTo>
                  <a:pt x="11801" y="779"/>
                </a:lnTo>
                <a:lnTo>
                  <a:pt x="12020" y="998"/>
                </a:lnTo>
                <a:lnTo>
                  <a:pt x="12483" y="1412"/>
                </a:lnTo>
                <a:lnTo>
                  <a:pt x="13164" y="2044"/>
                </a:lnTo>
                <a:lnTo>
                  <a:pt x="13797" y="2677"/>
                </a:lnTo>
                <a:lnTo>
                  <a:pt x="14429" y="3334"/>
                </a:lnTo>
                <a:lnTo>
                  <a:pt x="15062" y="3991"/>
                </a:lnTo>
                <a:lnTo>
                  <a:pt x="16278" y="5354"/>
                </a:lnTo>
                <a:lnTo>
                  <a:pt x="16303" y="5354"/>
                </a:lnTo>
                <a:lnTo>
                  <a:pt x="16254" y="5548"/>
                </a:lnTo>
                <a:lnTo>
                  <a:pt x="16230" y="5719"/>
                </a:lnTo>
                <a:lnTo>
                  <a:pt x="16181" y="6084"/>
                </a:lnTo>
                <a:lnTo>
                  <a:pt x="16181" y="6838"/>
                </a:lnTo>
                <a:lnTo>
                  <a:pt x="16157" y="7690"/>
                </a:lnTo>
                <a:lnTo>
                  <a:pt x="16157" y="8541"/>
                </a:lnTo>
                <a:lnTo>
                  <a:pt x="16181" y="10244"/>
                </a:lnTo>
                <a:lnTo>
                  <a:pt x="16230" y="11948"/>
                </a:lnTo>
                <a:lnTo>
                  <a:pt x="16230" y="11972"/>
                </a:lnTo>
                <a:lnTo>
                  <a:pt x="15938" y="12167"/>
                </a:lnTo>
                <a:lnTo>
                  <a:pt x="15646" y="12410"/>
                </a:lnTo>
                <a:lnTo>
                  <a:pt x="15354" y="12653"/>
                </a:lnTo>
                <a:lnTo>
                  <a:pt x="15086" y="12921"/>
                </a:lnTo>
                <a:lnTo>
                  <a:pt x="14551" y="13456"/>
                </a:lnTo>
                <a:lnTo>
                  <a:pt x="14016" y="13992"/>
                </a:lnTo>
                <a:lnTo>
                  <a:pt x="11509" y="16401"/>
                </a:lnTo>
                <a:lnTo>
                  <a:pt x="11461" y="16474"/>
                </a:lnTo>
                <a:lnTo>
                  <a:pt x="9830" y="16571"/>
                </a:lnTo>
                <a:lnTo>
                  <a:pt x="9027" y="16595"/>
                </a:lnTo>
                <a:lnTo>
                  <a:pt x="8200" y="16620"/>
                </a:lnTo>
                <a:lnTo>
                  <a:pt x="7349" y="16595"/>
                </a:lnTo>
                <a:lnTo>
                  <a:pt x="6521" y="16571"/>
                </a:lnTo>
                <a:lnTo>
                  <a:pt x="5840" y="16498"/>
                </a:lnTo>
                <a:lnTo>
                  <a:pt x="5329" y="16498"/>
                </a:lnTo>
                <a:lnTo>
                  <a:pt x="5159" y="16522"/>
                </a:lnTo>
                <a:lnTo>
                  <a:pt x="5110" y="16401"/>
                </a:lnTo>
                <a:lnTo>
                  <a:pt x="5037" y="16255"/>
                </a:lnTo>
                <a:lnTo>
                  <a:pt x="4940" y="16133"/>
                </a:lnTo>
                <a:lnTo>
                  <a:pt x="4842" y="16011"/>
                </a:lnTo>
                <a:lnTo>
                  <a:pt x="4429" y="15549"/>
                </a:lnTo>
                <a:lnTo>
                  <a:pt x="3772" y="14868"/>
                </a:lnTo>
                <a:lnTo>
                  <a:pt x="3431" y="14527"/>
                </a:lnTo>
                <a:lnTo>
                  <a:pt x="3090" y="14211"/>
                </a:lnTo>
                <a:lnTo>
                  <a:pt x="2750" y="13919"/>
                </a:lnTo>
                <a:lnTo>
                  <a:pt x="2385" y="13651"/>
                </a:lnTo>
                <a:lnTo>
                  <a:pt x="1679" y="13116"/>
                </a:lnTo>
                <a:lnTo>
                  <a:pt x="1338" y="12824"/>
                </a:lnTo>
                <a:lnTo>
                  <a:pt x="1022" y="12532"/>
                </a:lnTo>
                <a:lnTo>
                  <a:pt x="730" y="12191"/>
                </a:lnTo>
                <a:lnTo>
                  <a:pt x="487" y="11850"/>
                </a:lnTo>
                <a:lnTo>
                  <a:pt x="535" y="11704"/>
                </a:lnTo>
                <a:lnTo>
                  <a:pt x="560" y="11534"/>
                </a:lnTo>
                <a:lnTo>
                  <a:pt x="584" y="11218"/>
                </a:lnTo>
                <a:lnTo>
                  <a:pt x="584" y="10561"/>
                </a:lnTo>
                <a:lnTo>
                  <a:pt x="584" y="9612"/>
                </a:lnTo>
                <a:lnTo>
                  <a:pt x="584" y="8663"/>
                </a:lnTo>
                <a:lnTo>
                  <a:pt x="584" y="7714"/>
                </a:lnTo>
                <a:lnTo>
                  <a:pt x="535" y="6765"/>
                </a:lnTo>
                <a:lnTo>
                  <a:pt x="535" y="6132"/>
                </a:lnTo>
                <a:lnTo>
                  <a:pt x="511" y="5792"/>
                </a:lnTo>
                <a:lnTo>
                  <a:pt x="438" y="5475"/>
                </a:lnTo>
                <a:lnTo>
                  <a:pt x="511" y="5402"/>
                </a:lnTo>
                <a:lnTo>
                  <a:pt x="1046" y="4721"/>
                </a:lnTo>
                <a:lnTo>
                  <a:pt x="1582" y="4040"/>
                </a:lnTo>
                <a:lnTo>
                  <a:pt x="2141" y="3358"/>
                </a:lnTo>
                <a:lnTo>
                  <a:pt x="2725" y="2726"/>
                </a:lnTo>
                <a:lnTo>
                  <a:pt x="2993" y="2458"/>
                </a:lnTo>
                <a:lnTo>
                  <a:pt x="3285" y="2190"/>
                </a:lnTo>
                <a:lnTo>
                  <a:pt x="3869" y="1655"/>
                </a:lnTo>
                <a:lnTo>
                  <a:pt x="4429" y="1120"/>
                </a:lnTo>
                <a:lnTo>
                  <a:pt x="4696" y="852"/>
                </a:lnTo>
                <a:lnTo>
                  <a:pt x="4964" y="560"/>
                </a:lnTo>
                <a:lnTo>
                  <a:pt x="5305" y="609"/>
                </a:lnTo>
                <a:lnTo>
                  <a:pt x="5670" y="633"/>
                </a:lnTo>
                <a:lnTo>
                  <a:pt x="6400" y="633"/>
                </a:lnTo>
                <a:lnTo>
                  <a:pt x="8127" y="609"/>
                </a:lnTo>
                <a:lnTo>
                  <a:pt x="9003" y="609"/>
                </a:lnTo>
                <a:lnTo>
                  <a:pt x="9879" y="633"/>
                </a:lnTo>
                <a:lnTo>
                  <a:pt x="10779" y="609"/>
                </a:lnTo>
                <a:lnTo>
                  <a:pt x="11217" y="585"/>
                </a:lnTo>
                <a:lnTo>
                  <a:pt x="11631" y="536"/>
                </a:lnTo>
                <a:close/>
                <a:moveTo>
                  <a:pt x="10731" y="1"/>
                </a:moveTo>
                <a:lnTo>
                  <a:pt x="9855" y="25"/>
                </a:lnTo>
                <a:lnTo>
                  <a:pt x="8127" y="49"/>
                </a:lnTo>
                <a:lnTo>
                  <a:pt x="6400" y="74"/>
                </a:lnTo>
                <a:lnTo>
                  <a:pt x="5597" y="74"/>
                </a:lnTo>
                <a:lnTo>
                  <a:pt x="5207" y="98"/>
                </a:lnTo>
                <a:lnTo>
                  <a:pt x="4818" y="171"/>
                </a:lnTo>
                <a:lnTo>
                  <a:pt x="4769" y="195"/>
                </a:lnTo>
                <a:lnTo>
                  <a:pt x="4721" y="244"/>
                </a:lnTo>
                <a:lnTo>
                  <a:pt x="4696" y="293"/>
                </a:lnTo>
                <a:lnTo>
                  <a:pt x="4696" y="341"/>
                </a:lnTo>
                <a:lnTo>
                  <a:pt x="4331" y="536"/>
                </a:lnTo>
                <a:lnTo>
                  <a:pt x="4015" y="779"/>
                </a:lnTo>
                <a:lnTo>
                  <a:pt x="3674" y="1023"/>
                </a:lnTo>
                <a:lnTo>
                  <a:pt x="3382" y="1315"/>
                </a:lnTo>
                <a:lnTo>
                  <a:pt x="2774" y="1899"/>
                </a:lnTo>
                <a:lnTo>
                  <a:pt x="2239" y="2458"/>
                </a:lnTo>
                <a:lnTo>
                  <a:pt x="1655" y="3091"/>
                </a:lnTo>
                <a:lnTo>
                  <a:pt x="1071" y="3748"/>
                </a:lnTo>
                <a:lnTo>
                  <a:pt x="535" y="4429"/>
                </a:lnTo>
                <a:lnTo>
                  <a:pt x="49" y="5135"/>
                </a:lnTo>
                <a:lnTo>
                  <a:pt x="24" y="5208"/>
                </a:lnTo>
                <a:lnTo>
                  <a:pt x="0" y="5281"/>
                </a:lnTo>
                <a:lnTo>
                  <a:pt x="24" y="5354"/>
                </a:lnTo>
                <a:lnTo>
                  <a:pt x="49" y="5402"/>
                </a:lnTo>
                <a:lnTo>
                  <a:pt x="0" y="5694"/>
                </a:lnTo>
                <a:lnTo>
                  <a:pt x="0" y="5986"/>
                </a:lnTo>
                <a:lnTo>
                  <a:pt x="24" y="6570"/>
                </a:lnTo>
                <a:lnTo>
                  <a:pt x="73" y="8468"/>
                </a:lnTo>
                <a:lnTo>
                  <a:pt x="73" y="9417"/>
                </a:lnTo>
                <a:lnTo>
                  <a:pt x="73" y="10366"/>
                </a:lnTo>
                <a:lnTo>
                  <a:pt x="49" y="10755"/>
                </a:lnTo>
                <a:lnTo>
                  <a:pt x="0" y="11145"/>
                </a:lnTo>
                <a:lnTo>
                  <a:pt x="0" y="11339"/>
                </a:lnTo>
                <a:lnTo>
                  <a:pt x="0" y="11534"/>
                </a:lnTo>
                <a:lnTo>
                  <a:pt x="24" y="11729"/>
                </a:lnTo>
                <a:lnTo>
                  <a:pt x="97" y="11899"/>
                </a:lnTo>
                <a:lnTo>
                  <a:pt x="73" y="11948"/>
                </a:lnTo>
                <a:lnTo>
                  <a:pt x="73" y="11996"/>
                </a:lnTo>
                <a:lnTo>
                  <a:pt x="146" y="12191"/>
                </a:lnTo>
                <a:lnTo>
                  <a:pt x="219" y="12361"/>
                </a:lnTo>
                <a:lnTo>
                  <a:pt x="292" y="12532"/>
                </a:lnTo>
                <a:lnTo>
                  <a:pt x="414" y="12702"/>
                </a:lnTo>
                <a:lnTo>
                  <a:pt x="535" y="12848"/>
                </a:lnTo>
                <a:lnTo>
                  <a:pt x="681" y="12994"/>
                </a:lnTo>
                <a:lnTo>
                  <a:pt x="998" y="13286"/>
                </a:lnTo>
                <a:lnTo>
                  <a:pt x="1338" y="13554"/>
                </a:lnTo>
                <a:lnTo>
                  <a:pt x="1679" y="13797"/>
                </a:lnTo>
                <a:lnTo>
                  <a:pt x="1995" y="14040"/>
                </a:lnTo>
                <a:lnTo>
                  <a:pt x="2287" y="14259"/>
                </a:lnTo>
                <a:lnTo>
                  <a:pt x="2652" y="14576"/>
                </a:lnTo>
                <a:lnTo>
                  <a:pt x="2993" y="14916"/>
                </a:lnTo>
                <a:lnTo>
                  <a:pt x="3650" y="15598"/>
                </a:lnTo>
                <a:lnTo>
                  <a:pt x="3991" y="15987"/>
                </a:lnTo>
                <a:lnTo>
                  <a:pt x="4331" y="16376"/>
                </a:lnTo>
                <a:lnTo>
                  <a:pt x="4453" y="16547"/>
                </a:lnTo>
                <a:lnTo>
                  <a:pt x="4599" y="16693"/>
                </a:lnTo>
                <a:lnTo>
                  <a:pt x="4745" y="16814"/>
                </a:lnTo>
                <a:lnTo>
                  <a:pt x="4818" y="16863"/>
                </a:lnTo>
                <a:lnTo>
                  <a:pt x="4940" y="16887"/>
                </a:lnTo>
                <a:lnTo>
                  <a:pt x="5013" y="16887"/>
                </a:lnTo>
                <a:lnTo>
                  <a:pt x="5086" y="16863"/>
                </a:lnTo>
                <a:lnTo>
                  <a:pt x="5232" y="16912"/>
                </a:lnTo>
                <a:lnTo>
                  <a:pt x="5378" y="16960"/>
                </a:lnTo>
                <a:lnTo>
                  <a:pt x="5694" y="17009"/>
                </a:lnTo>
                <a:lnTo>
                  <a:pt x="6327" y="17058"/>
                </a:lnTo>
                <a:lnTo>
                  <a:pt x="7178" y="17106"/>
                </a:lnTo>
                <a:lnTo>
                  <a:pt x="8005" y="17106"/>
                </a:lnTo>
                <a:lnTo>
                  <a:pt x="8906" y="17131"/>
                </a:lnTo>
                <a:lnTo>
                  <a:pt x="9806" y="17106"/>
                </a:lnTo>
                <a:lnTo>
                  <a:pt x="10706" y="17033"/>
                </a:lnTo>
                <a:lnTo>
                  <a:pt x="11582" y="16936"/>
                </a:lnTo>
                <a:lnTo>
                  <a:pt x="11655" y="16912"/>
                </a:lnTo>
                <a:lnTo>
                  <a:pt x="11704" y="16887"/>
                </a:lnTo>
                <a:lnTo>
                  <a:pt x="11753" y="16839"/>
                </a:lnTo>
                <a:lnTo>
                  <a:pt x="11801" y="16790"/>
                </a:lnTo>
                <a:lnTo>
                  <a:pt x="11850" y="16741"/>
                </a:lnTo>
                <a:lnTo>
                  <a:pt x="14210" y="14454"/>
                </a:lnTo>
                <a:lnTo>
                  <a:pt x="14794" y="13919"/>
                </a:lnTo>
                <a:lnTo>
                  <a:pt x="15403" y="13383"/>
                </a:lnTo>
                <a:lnTo>
                  <a:pt x="15694" y="13091"/>
                </a:lnTo>
                <a:lnTo>
                  <a:pt x="15986" y="12799"/>
                </a:lnTo>
                <a:lnTo>
                  <a:pt x="16230" y="12507"/>
                </a:lnTo>
                <a:lnTo>
                  <a:pt x="16473" y="12191"/>
                </a:lnTo>
                <a:lnTo>
                  <a:pt x="16570" y="12191"/>
                </a:lnTo>
                <a:lnTo>
                  <a:pt x="16668" y="12142"/>
                </a:lnTo>
                <a:lnTo>
                  <a:pt x="16716" y="12069"/>
                </a:lnTo>
                <a:lnTo>
                  <a:pt x="16741" y="11948"/>
                </a:lnTo>
                <a:lnTo>
                  <a:pt x="16692" y="10244"/>
                </a:lnTo>
                <a:lnTo>
                  <a:pt x="16668" y="8541"/>
                </a:lnTo>
                <a:lnTo>
                  <a:pt x="16692" y="6838"/>
                </a:lnTo>
                <a:lnTo>
                  <a:pt x="16716" y="6084"/>
                </a:lnTo>
                <a:lnTo>
                  <a:pt x="16716" y="5694"/>
                </a:lnTo>
                <a:lnTo>
                  <a:pt x="16692" y="5500"/>
                </a:lnTo>
                <a:lnTo>
                  <a:pt x="16643" y="5329"/>
                </a:lnTo>
                <a:lnTo>
                  <a:pt x="16692" y="5232"/>
                </a:lnTo>
                <a:lnTo>
                  <a:pt x="16716" y="5159"/>
                </a:lnTo>
                <a:lnTo>
                  <a:pt x="16692" y="5062"/>
                </a:lnTo>
                <a:lnTo>
                  <a:pt x="16643" y="4989"/>
                </a:lnTo>
                <a:lnTo>
                  <a:pt x="16084" y="4332"/>
                </a:lnTo>
                <a:lnTo>
                  <a:pt x="15500" y="3675"/>
                </a:lnTo>
                <a:lnTo>
                  <a:pt x="14916" y="3042"/>
                </a:lnTo>
                <a:lnTo>
                  <a:pt x="14308" y="2434"/>
                </a:lnTo>
                <a:lnTo>
                  <a:pt x="13651" y="1801"/>
                </a:lnTo>
                <a:lnTo>
                  <a:pt x="12994" y="1169"/>
                </a:lnTo>
                <a:lnTo>
                  <a:pt x="12726" y="901"/>
                </a:lnTo>
                <a:lnTo>
                  <a:pt x="12434" y="633"/>
                </a:lnTo>
                <a:lnTo>
                  <a:pt x="12288" y="512"/>
                </a:lnTo>
                <a:lnTo>
                  <a:pt x="12142" y="390"/>
                </a:lnTo>
                <a:lnTo>
                  <a:pt x="11972" y="293"/>
                </a:lnTo>
                <a:lnTo>
                  <a:pt x="11801" y="244"/>
                </a:lnTo>
                <a:lnTo>
                  <a:pt x="11777" y="171"/>
                </a:lnTo>
                <a:lnTo>
                  <a:pt x="11728" y="98"/>
                </a:lnTo>
                <a:lnTo>
                  <a:pt x="11655" y="74"/>
                </a:lnTo>
                <a:lnTo>
                  <a:pt x="11582" y="49"/>
                </a:lnTo>
                <a:lnTo>
                  <a:pt x="1114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2779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>
            <a:spLocks noGrp="1"/>
          </p:cNvSpPr>
          <p:nvPr>
            <p:ph type="ctrTitle"/>
          </p:nvPr>
        </p:nvSpPr>
        <p:spPr>
          <a:xfrm>
            <a:off x="685800" y="1964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4.</a:t>
            </a:r>
            <a:endParaRPr sz="6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Cara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dirty="0"/>
          </a:p>
        </p:txBody>
      </p:sp>
      <p:sp>
        <p:nvSpPr>
          <p:cNvPr id="83" name="Google Shape;83;p14"/>
          <p:cNvSpPr/>
          <p:nvPr/>
        </p:nvSpPr>
        <p:spPr>
          <a:xfrm>
            <a:off x="3617075" y="256025"/>
            <a:ext cx="1824693" cy="1702276"/>
          </a:xfrm>
          <a:custGeom>
            <a:avLst/>
            <a:gdLst/>
            <a:ahLst/>
            <a:cxnLst/>
            <a:rect l="l" t="t" r="r" b="b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0959777"/>
      </p:ext>
    </p:extLst>
  </p:cSld>
  <p:clrMapOvr>
    <a:masterClrMapping/>
  </p:clrMapOvr>
</p:sld>
</file>

<file path=ppt/theme/theme1.xml><?xml version="1.0" encoding="utf-8"?>
<a:theme xmlns:a="http://schemas.openxmlformats.org/drawingml/2006/main" name="Ursu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732</Words>
  <Application>Microsoft Office PowerPoint</Application>
  <PresentationFormat>On-screen Show (16:9)</PresentationFormat>
  <Paragraphs>116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Sniglet</vt:lpstr>
      <vt:lpstr>Walter Turncoat</vt:lpstr>
      <vt:lpstr>Ursula template</vt:lpstr>
      <vt:lpstr>Metode Studi Kasus dalam Penelitian Komunikasi</vt:lpstr>
      <vt:lpstr>1.  Pendahuluan</vt:lpstr>
      <vt:lpstr>PowerPoint Presentation</vt:lpstr>
      <vt:lpstr>2.  Metode Penelitian</vt:lpstr>
      <vt:lpstr>Studi Kasus sebagai  Metode Penelitian</vt:lpstr>
      <vt:lpstr>3.  Sifat Studi Kasus</vt:lpstr>
      <vt:lpstr>PowerPoint Presentation</vt:lpstr>
      <vt:lpstr>Lima kesalahan berpikir dalam studi kasus :</vt:lpstr>
      <vt:lpstr>4.  Cara Memilih Kasus Penelitian</vt:lpstr>
      <vt:lpstr>PowerPoint Presentation</vt:lpstr>
      <vt:lpstr>5.  Mendesain Kasus Penelitian</vt:lpstr>
      <vt:lpstr>Desain Kasus :  Kaitan logis antara data empiris dg pertanyaan penelitian dan terutama konklusi-nya</vt:lpstr>
      <vt:lpstr>Jenis Desain Kasus :  </vt:lpstr>
      <vt:lpstr>6.  Teknik Pengumpulan &amp; Analisis Data</vt:lpstr>
      <vt:lpstr>PowerPoint Presentation</vt:lpstr>
      <vt:lpstr>7.  Menulis Laporan</vt:lpstr>
      <vt:lpstr>Struktur Penulisan Laporan (Yin:2013) </vt:lpstr>
      <vt:lpstr>8.  Penutup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Studi Kasus dalam Penelitian Komunikasi</dc:title>
  <dc:creator>sonny bangun</dc:creator>
  <cp:lastModifiedBy>sonny bangun</cp:lastModifiedBy>
  <cp:revision>21</cp:revision>
  <dcterms:modified xsi:type="dcterms:W3CDTF">2019-12-10T14:28:13Z</dcterms:modified>
</cp:coreProperties>
</file>