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5" r:id="rId5"/>
    <p:sldId id="278" r:id="rId6"/>
    <p:sldId id="274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01"/>
    <a:srgbClr val="EC3395"/>
    <a:srgbClr val="000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2DD901-86C6-45D0-A855-700E85D92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3EE3F6-C23B-4B41-8750-DB2EE6342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0B9B33-1AD6-43E5-8087-66FCFC24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E29885-CA8E-40B0-8AE9-6793FE60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A90E54-ACC7-4D36-909D-AF626EB8B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8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2CA8A2-ED45-4C82-B412-54B2ED82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AB7418-4AEA-4DA3-8E86-C1A7891B6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5D5AD-F1E2-4B44-9DA7-0B255B94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6B11FD-0C98-44EF-A6AB-7E8EF6C1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2544E4-6122-49A3-8588-328A2D1A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0D5F3E-08D1-44C0-AC01-061C6B3E0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C6D1DB-0D79-492E-B544-A1A7C617D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FEA0EC-45EE-4E60-B244-DA67F24E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0D3150-1CFD-4511-B03E-1A17C935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DA3F9D-404C-45FA-A64A-740E4977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3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5763F-9962-4978-B914-F420829C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F7F355-BEAC-47CA-9CDE-CD6F09383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EBF0F-AB15-4F4A-A0F0-DC81502C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AAE641-F427-4DD7-99AF-DB7FEBAA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656056-B09F-4D1F-BC97-8CE72E53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6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CF125-545C-4FB8-801F-471CD10E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0672DD-0B25-49D5-9319-91BB07409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0DE1C1-99A0-4834-B60B-85AC29CDF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B32034-2E38-4E75-AAA5-FC1325E1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A630FB-9AC8-4F51-92E4-93F8C9A14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6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35975F-FB82-48FE-973E-E1078AA0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F8C142-BD12-4A79-93F5-AB083D7AA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757C68-5564-4C97-BD61-81F322D04C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B32E6E-456A-4A80-B998-6C6BF003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E34E5C-6A5A-45B3-A396-083F0D73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E935FA-6001-4755-9BF9-348DF52F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C18946-B540-4E72-9A2E-99EBC5852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524DF0-C48F-42D5-A138-B89794483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3A6B4F-BD5E-4311-85EF-400B56A2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8C4F69-1B7B-4431-925A-E13FB2A56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ED650A-EBFB-4E66-9E63-B80E5B0B3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E60381-7DA9-4A0C-9523-CC8E38B8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CB6065-0ADB-4E99-BD90-0CEA62C3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7ADAA0-C743-42E4-8656-889CDD34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1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607A5-2E3D-48F3-9840-39BA8688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1D35D5-FD4D-415F-8E33-39218EE5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E437C5A-A173-457C-9583-E7BA76DA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A7B264-62A7-4EA9-BB75-2DC559DC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6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4461D5-58A7-4020-855B-BB827B22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3BE00A3-8BA6-45F2-AACA-D5B2B22D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505222-5E28-4592-8828-BF29ED0F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D9EEC-3625-43AD-8316-3F644832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4DAF0A-9875-4F78-B1AF-1CD7B3F1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B79568-9483-43ED-ADEE-2CF0D48E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09DD5A-624A-42DC-AB1B-5D4F546A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C3F2AB-E3E8-4C58-BA5A-8D752E24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7F72CA-C5A7-41FE-B145-C158DE80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79664-8AFD-46F0-B1AA-BD9A93AA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3A3A78-66EE-4395-99B4-88D972A3E9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85156FE-3362-46C1-9010-3BC7CEE44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EC6629-2D6E-4300-A596-F602D042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17E3F7-3ADE-48D4-8615-E982B86B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C59151-01E3-46C5-8EE1-EEE26322E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92AA4A7-9C49-487A-A694-3A082EC8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A905D3-A651-409A-BA18-2FA9890AA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619EA9-87C4-4D7B-A27E-D2F0E7435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61CBE-7A71-4A12-9CF7-8748941CB67C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C267A3-021C-464A-B771-10C00E12C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55AEC5-3C19-43CB-9946-E70820A6C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9100-C8CA-4D89-A050-918CA87D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7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65CC5D-AED8-4997-B165-928EEF596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6A2347-1EE8-43DB-BE43-D9BAEF4803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15" b="81019" l="75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03" t="37949" r="16632" b="20205"/>
          <a:stretch/>
        </p:blipFill>
        <p:spPr>
          <a:xfrm>
            <a:off x="4093698" y="2996418"/>
            <a:ext cx="4290647" cy="28698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F9CA32-C844-4705-91AF-65F09BD29361}"/>
              </a:ext>
            </a:extLst>
          </p:cNvPr>
          <p:cNvSpPr/>
          <p:nvPr/>
        </p:nvSpPr>
        <p:spPr>
          <a:xfrm>
            <a:off x="3332532" y="1127760"/>
            <a:ext cx="5526935" cy="15765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57150">
                  <a:solidFill>
                    <a:srgbClr val="EC3395"/>
                  </a:solidFill>
                  <a:prstDash val="solid"/>
                </a:ln>
                <a:solidFill>
                  <a:srgbClr val="FF8B01"/>
                </a:solidFill>
              </a:rPr>
              <a:t>WEBINAR </a:t>
            </a:r>
          </a:p>
        </p:txBody>
      </p:sp>
    </p:spTree>
    <p:extLst>
      <p:ext uri="{BB962C8B-B14F-4D97-AF65-F5344CB8AC3E}">
        <p14:creationId xmlns:p14="http://schemas.microsoft.com/office/powerpoint/2010/main" val="245891899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6248" y="51593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UPDATE PESERTA TIKTOK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2073327" y="2916778"/>
            <a:ext cx="4245554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5035314" y="2944616"/>
            <a:ext cx="4245554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" r="1025" b="178"/>
          <a:stretch/>
        </p:blipFill>
        <p:spPr>
          <a:xfrm>
            <a:off x="2998937" y="2060619"/>
            <a:ext cx="2413828" cy="4198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" r="1359" b="490"/>
          <a:stretch/>
        </p:blipFill>
        <p:spPr>
          <a:xfrm>
            <a:off x="5965794" y="2099933"/>
            <a:ext cx="2410352" cy="418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6248" y="51593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LIKES TERBANYAK</a:t>
            </a:r>
            <a:endParaRPr lang="en-US" sz="4400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78371" y="2893959"/>
            <a:ext cx="4245554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" r="1359"/>
          <a:stretch/>
        </p:blipFill>
        <p:spPr>
          <a:xfrm>
            <a:off x="3956401" y="2049276"/>
            <a:ext cx="2415036" cy="4206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" r="620" b="1306"/>
          <a:stretch/>
        </p:blipFill>
        <p:spPr>
          <a:xfrm>
            <a:off x="992474" y="2074356"/>
            <a:ext cx="2417348" cy="41497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3041142" y="2892911"/>
            <a:ext cx="4245554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398943" y="3391354"/>
            <a:ext cx="3896620" cy="126914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@</a:t>
            </a:r>
            <a:r>
              <a:rPr lang="en-US" sz="2400" b="1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umarpad</a:t>
            </a:r>
            <a:r>
              <a:rPr lang="en-US" sz="2400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_</a:t>
            </a:r>
          </a:p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Likes: 18.194 likes</a:t>
            </a:r>
            <a:endParaRPr lang="en-US" sz="2400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dobe Arabic" panose="02040503050201020203" pitchFamily="18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8578585" y="1827812"/>
            <a:ext cx="1339630" cy="432575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92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6248" y="51593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KONTEN TIKTOK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2131A88-EE36-46E4-890F-2122D2A2A114}"/>
              </a:ext>
            </a:extLst>
          </p:cNvPr>
          <p:cNvSpPr/>
          <p:nvPr/>
        </p:nvSpPr>
        <p:spPr>
          <a:xfrm rot="5400000">
            <a:off x="7914628" y="1718689"/>
            <a:ext cx="1339630" cy="432575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D850D502-76B4-4D40-9C6D-36B8E4AF9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133" y="3348805"/>
            <a:ext cx="3896620" cy="106551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Upload 1x </a:t>
            </a:r>
            <a:r>
              <a:rPr lang="en-US" sz="24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sehari</a:t>
            </a:r>
            <a:r>
              <a:rPr lang="en-US" sz="24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24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selama</a:t>
            </a:r>
            <a:r>
              <a:rPr lang="en-US" sz="24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challenge </a:t>
            </a:r>
            <a:r>
              <a:rPr lang="en-US" sz="2400" b="1" dirty="0" err="1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berlangsung</a:t>
            </a:r>
            <a:endParaRPr lang="en-US" sz="2400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dobe Arabic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321" y="2014458"/>
            <a:ext cx="2365548" cy="4206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4" y="2014458"/>
            <a:ext cx="2365548" cy="42062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150480" y="2932556"/>
            <a:ext cx="4210736" cy="2365548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2824727" y="2932555"/>
            <a:ext cx="4210736" cy="2365548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02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13347"/>
            <a:ext cx="1825625" cy="18256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81530" y="517525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PELAPORAN DONASI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9528" y="4242487"/>
            <a:ext cx="10889659" cy="1097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JUMLAH DONASI DARI DONATUR PANITIA = </a:t>
            </a:r>
            <a:r>
              <a:rPr lang="en-US" sz="3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Rp</a:t>
            </a:r>
            <a:r>
              <a:rPr lang="en-US" sz="3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30.808.196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9130" y="2940651"/>
            <a:ext cx="10889659" cy="1097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JUMLAH DONASI FUN CHARITY FESTIVAL (25-04) = </a:t>
            </a:r>
            <a:r>
              <a:rPr lang="en-US" sz="3000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Rp</a:t>
            </a:r>
            <a:r>
              <a:rPr lang="en-US" sz="3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sz="3200" b="1" dirty="0" smtClean="0"/>
              <a:t> </a:t>
            </a:r>
            <a:r>
              <a:rPr lang="en-US" sz="30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42.261.693</a:t>
            </a:r>
            <a:endParaRPr lang="en-US" sz="3000" dirty="0" smtClean="0">
              <a:solidFill>
                <a:srgbClr val="FD8D00"/>
              </a:solidFill>
              <a:latin typeface="Adobe Gothic Std B" pitchFamily="34" charset="-128"/>
              <a:ea typeface="Adobe Gothic Std B" pitchFamily="34" charset="-128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13347"/>
            <a:ext cx="1825625" cy="18256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63007" y="271119"/>
            <a:ext cx="9508115" cy="8865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NAMA PANITIA YANG SUDAH MENCAPAI TARGET (65 PANITIA)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07" y="1428751"/>
            <a:ext cx="2221598" cy="468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98" y="1404037"/>
            <a:ext cx="2258668" cy="479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173" y="1462970"/>
            <a:ext cx="2307152" cy="46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5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AFDAA5-AAE0-43DE-A6B3-43FFF2AE272B}"/>
              </a:ext>
            </a:extLst>
          </p:cNvPr>
          <p:cNvSpPr/>
          <p:nvPr/>
        </p:nvSpPr>
        <p:spPr>
          <a:xfrm>
            <a:off x="2463814" y="2767279"/>
            <a:ext cx="7264372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75463E-C2BE-48F3-8937-E2F006B64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7406388" y="4032148"/>
            <a:ext cx="1077895" cy="1000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FB2081-4EAE-4F0E-81E2-E886F033C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70" y="4090718"/>
            <a:ext cx="1016644" cy="94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7012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65CC5D-AED8-4997-B165-928EEF596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7803F02E-CCDD-45C0-AF6E-85F5E65334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328295"/>
              </p:ext>
            </p:extLst>
          </p:nvPr>
        </p:nvGraphicFramePr>
        <p:xfrm>
          <a:off x="2807285" y="410177"/>
          <a:ext cx="65774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666">
                  <a:extLst>
                    <a:ext uri="{9D8B030D-6E8A-4147-A177-3AD203B41FA5}">
                      <a16:colId xmlns:a16="http://schemas.microsoft.com/office/drawing/2014/main" xmlns="" val="3124293686"/>
                    </a:ext>
                  </a:extLst>
                </a:gridCol>
                <a:gridCol w="1472305">
                  <a:extLst>
                    <a:ext uri="{9D8B030D-6E8A-4147-A177-3AD203B41FA5}">
                      <a16:colId xmlns:a16="http://schemas.microsoft.com/office/drawing/2014/main" xmlns="" val="2780551823"/>
                    </a:ext>
                  </a:extLst>
                </a:gridCol>
                <a:gridCol w="1167618">
                  <a:extLst>
                    <a:ext uri="{9D8B030D-6E8A-4147-A177-3AD203B41FA5}">
                      <a16:colId xmlns:a16="http://schemas.microsoft.com/office/drawing/2014/main" xmlns="" val="756406031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xmlns="" val="4238354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Rekening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79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Andira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Utami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BNI – 0420416591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3802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Dr. </a:t>
                      </a:r>
                      <a:r>
                        <a:rPr lang="en-US" dirty="0" err="1"/>
                        <a:t>Haruyuki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Mandiri</a:t>
                      </a:r>
                      <a:r>
                        <a:rPr lang="en-US" dirty="0"/>
                        <a:t> - 1200010976814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117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Shafira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BCA – 2378170295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7054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Kiki </a:t>
                      </a:r>
                      <a:r>
                        <a:rPr lang="en-US" dirty="0" err="1"/>
                        <a:t>Ucup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BCA – 5680838943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028337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98FE43-5F42-4D5D-985E-196A5A486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20" y="2868938"/>
            <a:ext cx="2499060" cy="15892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7D9C58E-181E-4802-A6FA-50007BB24D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20" y="4555219"/>
            <a:ext cx="2430388" cy="15892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753C73-A948-4B62-ACAC-8379C163A6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14" y="4427282"/>
            <a:ext cx="2118995" cy="1589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2626463-54D7-4F41-B11E-52FEE25CFE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714" y="2838036"/>
            <a:ext cx="2118995" cy="15892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7838B66-0E12-4F96-82BC-3469378865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64" y="4555218"/>
            <a:ext cx="2430388" cy="15767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1FC30E2-1F62-48B9-8598-E6EB3DF522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64" y="2838036"/>
            <a:ext cx="2552356" cy="16201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7D4C7F1-582F-496E-813D-6F3688C25B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62" y="2838036"/>
            <a:ext cx="2439110" cy="15892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8914D50-68AC-4128-9706-00B55ACAB5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608" y="4555218"/>
            <a:ext cx="2436578" cy="14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2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3A1D0A-F499-4ED6-88AE-73B627D5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FA56B1-3817-4107-BEA2-B50EE3338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CDF358-E3CF-44B8-BE48-82CBD17479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6" y="1248702"/>
            <a:ext cx="2541854" cy="2541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2CC82F-C7E4-4ABB-A037-A23790BF81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73" y="1248702"/>
            <a:ext cx="2541854" cy="2541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D91DFE-CCA2-4DB1-A19A-CC9243EF24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6" y="3967777"/>
            <a:ext cx="2541854" cy="25418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4AA87D2-6E76-460A-8563-C3ED479AF8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73" y="3967777"/>
            <a:ext cx="2541854" cy="2541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5059134-6C9A-4CB3-A8D6-2BBFEAEECB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00" y="3967776"/>
            <a:ext cx="2541854" cy="25418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3F627EA-41E4-4019-8908-0912BA99B7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231" y="1231416"/>
            <a:ext cx="2541854" cy="25418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538A10-9A5C-48C6-BC41-CA00A278DC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02" y="1248702"/>
            <a:ext cx="2541854" cy="25418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29FBF8B-EA36-415C-B352-88713CF1493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231" y="3967776"/>
            <a:ext cx="2541854" cy="254185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CB6A34C-8B4E-4252-883E-0AC3EB54E974}"/>
              </a:ext>
            </a:extLst>
          </p:cNvPr>
          <p:cNvSpPr/>
          <p:nvPr/>
        </p:nvSpPr>
        <p:spPr>
          <a:xfrm>
            <a:off x="3059210" y="107871"/>
            <a:ext cx="6073580" cy="1123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57150">
                  <a:solidFill>
                    <a:srgbClr val="EC3395"/>
                  </a:solidFill>
                  <a:prstDash val="solid"/>
                </a:ln>
                <a:solidFill>
                  <a:srgbClr val="FF8B01"/>
                </a:solidFill>
              </a:rPr>
              <a:t>Konten</a:t>
            </a:r>
            <a:r>
              <a:rPr lang="en-US" sz="5400" b="1" dirty="0">
                <a:ln w="57150">
                  <a:solidFill>
                    <a:srgbClr val="EC3395"/>
                  </a:solidFill>
                  <a:prstDash val="solid"/>
                </a:ln>
                <a:solidFill>
                  <a:srgbClr val="FF8B01"/>
                </a:solidFill>
              </a:rPr>
              <a:t> yang </a:t>
            </a:r>
            <a:r>
              <a:rPr lang="en-US" sz="5400" b="1" dirty="0" err="1">
                <a:ln w="57150">
                  <a:solidFill>
                    <a:srgbClr val="EC3395"/>
                  </a:solidFill>
                  <a:prstDash val="solid"/>
                </a:ln>
                <a:solidFill>
                  <a:srgbClr val="FF8B01"/>
                </a:solidFill>
              </a:rPr>
              <a:t>belum</a:t>
            </a:r>
            <a:r>
              <a:rPr lang="en-US" sz="5400" b="1" dirty="0">
                <a:ln w="57150">
                  <a:solidFill>
                    <a:srgbClr val="EC3395"/>
                  </a:solidFill>
                  <a:prstDash val="solid"/>
                </a:ln>
                <a:solidFill>
                  <a:srgbClr val="FF8B01"/>
                </a:solidFill>
              </a:rPr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316341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65CC5D-AED8-4997-B165-928EEF596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F9CA32-C844-4705-91AF-65F09BD29361}"/>
              </a:ext>
            </a:extLst>
          </p:cNvPr>
          <p:cNvSpPr/>
          <p:nvPr/>
        </p:nvSpPr>
        <p:spPr>
          <a:xfrm>
            <a:off x="2572876" y="230540"/>
            <a:ext cx="6402312" cy="11094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57150">
                  <a:solidFill>
                    <a:srgbClr val="EC3395"/>
                  </a:solidFill>
                  <a:prstDash val="solid"/>
                </a:ln>
                <a:solidFill>
                  <a:srgbClr val="FF8B01"/>
                </a:solidFill>
              </a:rPr>
              <a:t>Body text email </a:t>
            </a:r>
            <a:r>
              <a:rPr lang="en-US" sz="5400" b="1" dirty="0" err="1">
                <a:ln w="57150">
                  <a:solidFill>
                    <a:srgbClr val="EC3395"/>
                  </a:solidFill>
                  <a:prstDash val="solid"/>
                </a:ln>
                <a:solidFill>
                  <a:srgbClr val="FF8B01"/>
                </a:solidFill>
              </a:rPr>
              <a:t>peserta</a:t>
            </a:r>
            <a:r>
              <a:rPr lang="en-US" sz="5400" b="1" dirty="0">
                <a:ln w="57150">
                  <a:solidFill>
                    <a:srgbClr val="EC3395"/>
                  </a:solidFill>
                  <a:prstDash val="solid"/>
                </a:ln>
                <a:solidFill>
                  <a:srgbClr val="FF8B0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ABB819-BB21-4B6D-9893-85DCC242FA21}"/>
              </a:ext>
            </a:extLst>
          </p:cNvPr>
          <p:cNvSpPr/>
          <p:nvPr/>
        </p:nvSpPr>
        <p:spPr>
          <a:xfrm>
            <a:off x="2422716" y="1144172"/>
            <a:ext cx="76418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Dear (name),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Terima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kasih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atas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partisipasinya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dalam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mengikuti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webinar, “Preventive Action Against Covid-19“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Date : </a:t>
            </a: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Sat, 2 Mei 2019</a:t>
            </a: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10.00 - 12.00 WIB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Join ZOOM meeting :</a:t>
            </a:r>
          </a:p>
          <a:p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LinkID</a:t>
            </a:r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Pass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Harap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join ZOOM 5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menit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sebelum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acara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dimulai</a:t>
            </a:r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Harap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link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ini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tidak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disebarluaskan</a:t>
            </a:r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Contact person: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Rega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Ervanto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0815-1127-8125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Regards,Nada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Berliana</a:t>
            </a:r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8861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3A1D0A-F499-4ED6-88AE-73B627D58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FA56B1-3817-4107-BEA2-B50EE3338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DE44543-9FFE-431D-A09E-FD0FC160DB0F}"/>
              </a:ext>
            </a:extLst>
          </p:cNvPr>
          <p:cNvSpPr/>
          <p:nvPr/>
        </p:nvSpPr>
        <p:spPr>
          <a:xfrm>
            <a:off x="167641" y="157854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Naurissa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Biasini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is inviting you to a scheduled Zoom meeting.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Topic: Webinar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Manajemen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Acara 1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Time: May 9, 2020 10:00 AM Jakarta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Join Zoom Meeting</a:t>
            </a: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https://us02web.zoom.us/j/87382922756?pwd=UklhN1EyL3FyTGNvTkZlNi9ZT0Nhdz0xx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Meeting ID: 873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xxxx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2756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Password: xxx626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E0166A-760C-4EE1-83FC-2831E842E4CB}"/>
              </a:ext>
            </a:extLst>
          </p:cNvPr>
          <p:cNvSpPr/>
          <p:nvPr/>
        </p:nvSpPr>
        <p:spPr>
          <a:xfrm>
            <a:off x="6096000" y="157854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Naurissa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Biasini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is inviting you to a scheduled Zoom meeting.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Topic: Webinar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Manajemen</a:t>
            </a:r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Acara 2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Time: May 9, 2020 02:00 PM Jakarta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Join Zoom Meeting</a:t>
            </a: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https://us02web.zoom.us/j/81138908283?pwd=THpvcUlLRHhuTy9HMEVpQXMyQU82xxxx</a:t>
            </a: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Meeting ID: 811 3890 </a:t>
            </a:r>
            <a:r>
              <a:rPr lang="en-US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xxxx</a:t>
            </a:r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endParaRPr lang="en-US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r>
              <a:rPr lang="en-US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Password: 029xxx</a:t>
            </a:r>
          </a:p>
        </p:txBody>
      </p:sp>
    </p:spTree>
    <p:extLst>
      <p:ext uri="{BB962C8B-B14F-4D97-AF65-F5344CB8AC3E}">
        <p14:creationId xmlns:p14="http://schemas.microsoft.com/office/powerpoint/2010/main" val="406196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FB9427-AFC0-4002-8304-B87ACB509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 t="17071" r="7273" b="7172"/>
          <a:stretch/>
        </p:blipFill>
        <p:spPr>
          <a:xfrm>
            <a:off x="10946464" y="127238"/>
            <a:ext cx="1077895" cy="1000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000EAC-3BA9-43AB-88C5-91324A332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" y="185808"/>
            <a:ext cx="1016644" cy="9419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8017A4-8AF2-442A-AA46-E834E1F166BA}"/>
              </a:ext>
            </a:extLst>
          </p:cNvPr>
          <p:cNvSpPr/>
          <p:nvPr/>
        </p:nvSpPr>
        <p:spPr>
          <a:xfrm>
            <a:off x="3697747" y="2367171"/>
            <a:ext cx="4796506" cy="2123658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Preventive	: 27</a:t>
            </a:r>
          </a:p>
          <a:p>
            <a:r>
              <a:rPr lang="en-US" sz="4400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Music			: 33</a:t>
            </a:r>
          </a:p>
          <a:p>
            <a:r>
              <a:rPr lang="en-US" sz="4400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Bundling		: 39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E0C46E-5EB5-4B5C-8F28-181D2D7E64FF}"/>
              </a:ext>
            </a:extLst>
          </p:cNvPr>
          <p:cNvSpPr/>
          <p:nvPr/>
        </p:nvSpPr>
        <p:spPr>
          <a:xfrm>
            <a:off x="2711885" y="656784"/>
            <a:ext cx="6706978" cy="1219386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Update </a:t>
            </a:r>
            <a:r>
              <a:rPr lang="en-US" sz="6000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r>
              <a:rPr lang="en-US" sz="6000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webinar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56DD50F-68AB-4C56-AB11-58F6260B4997}"/>
              </a:ext>
            </a:extLst>
          </p:cNvPr>
          <p:cNvSpPr/>
          <p:nvPr/>
        </p:nvSpPr>
        <p:spPr>
          <a:xfrm>
            <a:off x="4594156" y="4981830"/>
            <a:ext cx="3228769" cy="769441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138 </a:t>
            </a:r>
            <a:r>
              <a:rPr lang="en-US" sz="4400" dirty="0" err="1">
                <a:solidFill>
                  <a:srgbClr val="FF8B0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Peserta</a:t>
            </a:r>
            <a:endParaRPr lang="en-US" sz="4400" dirty="0">
              <a:solidFill>
                <a:srgbClr val="FF8B0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80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957" y="1194689"/>
            <a:ext cx="5398755" cy="5398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E4F8D1-CD8E-42BF-87B8-35FF86F0FD23}"/>
              </a:ext>
            </a:extLst>
          </p:cNvPr>
          <p:cNvSpPr/>
          <p:nvPr/>
        </p:nvSpPr>
        <p:spPr>
          <a:xfrm rot="5400000">
            <a:off x="5192499" y="-1986106"/>
            <a:ext cx="1215672" cy="6143334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372CB67-A103-486A-A450-D81974562AA3}"/>
              </a:ext>
            </a:extLst>
          </p:cNvPr>
          <p:cNvSpPr/>
          <p:nvPr/>
        </p:nvSpPr>
        <p:spPr>
          <a:xfrm rot="5400000">
            <a:off x="5328019" y="-1876978"/>
            <a:ext cx="1215672" cy="6143334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2535" y="177024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TIKTOK CHALLENGE</a:t>
            </a:r>
          </a:p>
        </p:txBody>
      </p:sp>
    </p:spTree>
    <p:extLst>
      <p:ext uri="{BB962C8B-B14F-4D97-AF65-F5344CB8AC3E}">
        <p14:creationId xmlns:p14="http://schemas.microsoft.com/office/powerpoint/2010/main" val="393314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051" y="1910283"/>
            <a:ext cx="3362428" cy="126914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Peserta</a:t>
            </a:r>
            <a:r>
              <a:rPr lang="en-US" sz="2400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 </a:t>
            </a:r>
            <a:r>
              <a:rPr lang="en-US" sz="2400" b="1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Upload: </a:t>
            </a:r>
            <a:r>
              <a:rPr lang="en-US" sz="2400" b="1" dirty="0" smtClean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dobe Arabic" panose="02040503050201020203" pitchFamily="18" charset="-78"/>
              </a:rPr>
              <a:t>103</a:t>
            </a:r>
            <a:endParaRPr lang="en-US" sz="2400" b="1" dirty="0">
              <a:solidFill>
                <a:srgbClr val="FD8D00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dobe Arabic" panose="02040503050201020203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6248" y="51593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UPDATE PESERTA TIKTOK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1867571" y="347863"/>
            <a:ext cx="748852" cy="3732728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4070452" y="2818387"/>
            <a:ext cx="4245554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r="357"/>
          <a:stretch/>
        </p:blipFill>
        <p:spPr>
          <a:xfrm>
            <a:off x="4978968" y="1973704"/>
            <a:ext cx="2425420" cy="42062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7004818" y="2818387"/>
            <a:ext cx="4245554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" r="1982"/>
          <a:stretch/>
        </p:blipFill>
        <p:spPr>
          <a:xfrm>
            <a:off x="7927077" y="2001542"/>
            <a:ext cx="2385868" cy="41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3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6248" y="51593"/>
            <a:ext cx="10515600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rgbClr val="FD8D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UPDATE PESERTA TIKTOK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260" cy="1428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5" y="-134937"/>
            <a:ext cx="1825625" cy="18256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-257749" y="2916778"/>
            <a:ext cx="4245554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2704238" y="2944616"/>
            <a:ext cx="4245554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" r="1565"/>
          <a:stretch/>
        </p:blipFill>
        <p:spPr>
          <a:xfrm>
            <a:off x="656382" y="2073499"/>
            <a:ext cx="2396014" cy="4165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" r="1747" b="490"/>
          <a:stretch/>
        </p:blipFill>
        <p:spPr>
          <a:xfrm>
            <a:off x="3613680" y="2099933"/>
            <a:ext cx="2400857" cy="41849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5515919" y="2957496"/>
            <a:ext cx="4245554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DB022E-6B5D-4279-B6C1-F2F87BF6ED71}"/>
              </a:ext>
            </a:extLst>
          </p:cNvPr>
          <p:cNvSpPr/>
          <p:nvPr/>
        </p:nvSpPr>
        <p:spPr>
          <a:xfrm rot="5400000">
            <a:off x="8450285" y="2957496"/>
            <a:ext cx="4245554" cy="2477560"/>
          </a:xfrm>
          <a:prstGeom prst="rect">
            <a:avLst/>
          </a:prstGeom>
          <a:noFill/>
          <a:ln w="38100">
            <a:gradFill>
              <a:gsLst>
                <a:gs pos="0">
                  <a:srgbClr val="65A6E1"/>
                </a:gs>
                <a:gs pos="57000">
                  <a:srgbClr val="D660C0"/>
                </a:gs>
                <a:gs pos="100000">
                  <a:srgbClr val="FB8353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" r="3290" b="429"/>
          <a:stretch/>
        </p:blipFill>
        <p:spPr>
          <a:xfrm>
            <a:off x="6442242" y="2112813"/>
            <a:ext cx="2354029" cy="41877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29" r="1753" b="1480"/>
          <a:stretch/>
        </p:blipFill>
        <p:spPr>
          <a:xfrm>
            <a:off x="9371591" y="2132470"/>
            <a:ext cx="2386821" cy="41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2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254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Gothic Std B</vt:lpstr>
      <vt:lpstr>Adobe Arabic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RAYHAN RIFAI</dc:creator>
  <cp:lastModifiedBy>randikaanwar@gmail.com</cp:lastModifiedBy>
  <cp:revision>20</cp:revision>
  <dcterms:created xsi:type="dcterms:W3CDTF">2020-04-14T12:13:57Z</dcterms:created>
  <dcterms:modified xsi:type="dcterms:W3CDTF">2020-06-03T14:33:51Z</dcterms:modified>
</cp:coreProperties>
</file>