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58" r:id="rId4"/>
    <p:sldId id="260" r:id="rId5"/>
    <p:sldId id="261" r:id="rId6"/>
    <p:sldId id="262" r:id="rId7"/>
    <p:sldId id="264" r:id="rId8"/>
    <p:sldId id="263" r:id="rId9"/>
    <p:sldId id="265" r:id="rId10"/>
    <p:sldId id="266" r:id="rId11"/>
    <p:sldId id="267" r:id="rId12"/>
    <p:sldId id="268"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69"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B01"/>
    <a:srgbClr val="000076"/>
    <a:srgbClr val="EC33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9" d="100"/>
          <a:sy n="89" d="100"/>
        </p:scale>
        <p:origin x="46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2DD901-86C6-45D0-A855-700E85D92B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B63EE3F6-C23B-4B41-8750-DB2EE63426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890B9B33-1AD6-43E5-8087-66FCFC24A2E7}"/>
              </a:ext>
            </a:extLst>
          </p:cNvPr>
          <p:cNvSpPr>
            <a:spLocks noGrp="1"/>
          </p:cNvSpPr>
          <p:nvPr>
            <p:ph type="dt" sz="half" idx="10"/>
          </p:nvPr>
        </p:nvSpPr>
        <p:spPr/>
        <p:txBody>
          <a:bodyPr/>
          <a:lstStyle/>
          <a:p>
            <a:fld id="{FEF61CBE-7A71-4A12-9CF7-8748941CB67C}" type="datetimeFigureOut">
              <a:rPr lang="en-US" smtClean="0"/>
              <a:t>6/3/2020</a:t>
            </a:fld>
            <a:endParaRPr lang="en-US"/>
          </a:p>
        </p:txBody>
      </p:sp>
      <p:sp>
        <p:nvSpPr>
          <p:cNvPr id="5" name="Footer Placeholder 4">
            <a:extLst>
              <a:ext uri="{FF2B5EF4-FFF2-40B4-BE49-F238E27FC236}">
                <a16:creationId xmlns:a16="http://schemas.microsoft.com/office/drawing/2014/main" xmlns="" id="{CCE29885-CA8E-40B0-8AE9-6793FE6068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8A90E54-ACC7-4D36-909D-AF626EB8BECB}"/>
              </a:ext>
            </a:extLst>
          </p:cNvPr>
          <p:cNvSpPr>
            <a:spLocks noGrp="1"/>
          </p:cNvSpPr>
          <p:nvPr>
            <p:ph type="sldNum" sz="quarter" idx="12"/>
          </p:nvPr>
        </p:nvSpPr>
        <p:spPr/>
        <p:txBody>
          <a:bodyPr/>
          <a:lstStyle/>
          <a:p>
            <a:fld id="{A2679100-C8CA-4D89-A050-918CA87D13D0}" type="slidenum">
              <a:rPr lang="en-US" smtClean="0"/>
              <a:t>‹#›</a:t>
            </a:fld>
            <a:endParaRPr lang="en-US"/>
          </a:p>
        </p:txBody>
      </p:sp>
    </p:spTree>
    <p:extLst>
      <p:ext uri="{BB962C8B-B14F-4D97-AF65-F5344CB8AC3E}">
        <p14:creationId xmlns:p14="http://schemas.microsoft.com/office/powerpoint/2010/main" val="2431985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2CA8A2-ED45-4C82-B412-54B2ED822E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F2AB7418-4AEA-4DA3-8E86-C1A7891B6E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1E5D5AD-F1E2-4B44-9DA7-0B255B94FCDC}"/>
              </a:ext>
            </a:extLst>
          </p:cNvPr>
          <p:cNvSpPr>
            <a:spLocks noGrp="1"/>
          </p:cNvSpPr>
          <p:nvPr>
            <p:ph type="dt" sz="half" idx="10"/>
          </p:nvPr>
        </p:nvSpPr>
        <p:spPr/>
        <p:txBody>
          <a:bodyPr/>
          <a:lstStyle/>
          <a:p>
            <a:fld id="{FEF61CBE-7A71-4A12-9CF7-8748941CB67C}" type="datetimeFigureOut">
              <a:rPr lang="en-US" smtClean="0"/>
              <a:t>6/3/2020</a:t>
            </a:fld>
            <a:endParaRPr lang="en-US"/>
          </a:p>
        </p:txBody>
      </p:sp>
      <p:sp>
        <p:nvSpPr>
          <p:cNvPr id="5" name="Footer Placeholder 4">
            <a:extLst>
              <a:ext uri="{FF2B5EF4-FFF2-40B4-BE49-F238E27FC236}">
                <a16:creationId xmlns:a16="http://schemas.microsoft.com/office/drawing/2014/main" xmlns="" id="{D96B11FD-0C98-44EF-A6AB-7E8EF6C117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A2544E4-6122-49A3-8588-328A2D1AEEED}"/>
              </a:ext>
            </a:extLst>
          </p:cNvPr>
          <p:cNvSpPr>
            <a:spLocks noGrp="1"/>
          </p:cNvSpPr>
          <p:nvPr>
            <p:ph type="sldNum" sz="quarter" idx="12"/>
          </p:nvPr>
        </p:nvSpPr>
        <p:spPr/>
        <p:txBody>
          <a:bodyPr/>
          <a:lstStyle/>
          <a:p>
            <a:fld id="{A2679100-C8CA-4D89-A050-918CA87D13D0}" type="slidenum">
              <a:rPr lang="en-US" smtClean="0"/>
              <a:t>‹#›</a:t>
            </a:fld>
            <a:endParaRPr lang="en-US"/>
          </a:p>
        </p:txBody>
      </p:sp>
    </p:spTree>
    <p:extLst>
      <p:ext uri="{BB962C8B-B14F-4D97-AF65-F5344CB8AC3E}">
        <p14:creationId xmlns:p14="http://schemas.microsoft.com/office/powerpoint/2010/main" val="3052101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C0D5F3E-08D1-44C0-AC01-061C6B3E0F2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1C6D1DB-0D79-492E-B544-A1A7C617D1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FEA0EC-45EE-4E60-B244-DA67F24EEDC7}"/>
              </a:ext>
            </a:extLst>
          </p:cNvPr>
          <p:cNvSpPr>
            <a:spLocks noGrp="1"/>
          </p:cNvSpPr>
          <p:nvPr>
            <p:ph type="dt" sz="half" idx="10"/>
          </p:nvPr>
        </p:nvSpPr>
        <p:spPr/>
        <p:txBody>
          <a:bodyPr/>
          <a:lstStyle/>
          <a:p>
            <a:fld id="{FEF61CBE-7A71-4A12-9CF7-8748941CB67C}" type="datetimeFigureOut">
              <a:rPr lang="en-US" smtClean="0"/>
              <a:t>6/3/2020</a:t>
            </a:fld>
            <a:endParaRPr lang="en-US"/>
          </a:p>
        </p:txBody>
      </p:sp>
      <p:sp>
        <p:nvSpPr>
          <p:cNvPr id="5" name="Footer Placeholder 4">
            <a:extLst>
              <a:ext uri="{FF2B5EF4-FFF2-40B4-BE49-F238E27FC236}">
                <a16:creationId xmlns:a16="http://schemas.microsoft.com/office/drawing/2014/main" xmlns="" id="{580D3150-1CFD-4511-B03E-1A17C93596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3DA3F9D-404C-45FA-A64A-740E4977D5E1}"/>
              </a:ext>
            </a:extLst>
          </p:cNvPr>
          <p:cNvSpPr>
            <a:spLocks noGrp="1"/>
          </p:cNvSpPr>
          <p:nvPr>
            <p:ph type="sldNum" sz="quarter" idx="12"/>
          </p:nvPr>
        </p:nvSpPr>
        <p:spPr/>
        <p:txBody>
          <a:bodyPr/>
          <a:lstStyle/>
          <a:p>
            <a:fld id="{A2679100-C8CA-4D89-A050-918CA87D13D0}" type="slidenum">
              <a:rPr lang="en-US" smtClean="0"/>
              <a:t>‹#›</a:t>
            </a:fld>
            <a:endParaRPr lang="en-US"/>
          </a:p>
        </p:txBody>
      </p:sp>
    </p:spTree>
    <p:extLst>
      <p:ext uri="{BB962C8B-B14F-4D97-AF65-F5344CB8AC3E}">
        <p14:creationId xmlns:p14="http://schemas.microsoft.com/office/powerpoint/2010/main" val="4274539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35763F-9962-4978-B914-F420829CD6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8F7F355-BEAC-47CA-9CDE-CD6F093838F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E6EBF0F-AB15-4F4A-A0F0-DC81502C28BC}"/>
              </a:ext>
            </a:extLst>
          </p:cNvPr>
          <p:cNvSpPr>
            <a:spLocks noGrp="1"/>
          </p:cNvSpPr>
          <p:nvPr>
            <p:ph type="dt" sz="half" idx="10"/>
          </p:nvPr>
        </p:nvSpPr>
        <p:spPr/>
        <p:txBody>
          <a:bodyPr/>
          <a:lstStyle/>
          <a:p>
            <a:fld id="{FEF61CBE-7A71-4A12-9CF7-8748941CB67C}" type="datetimeFigureOut">
              <a:rPr lang="en-US" smtClean="0"/>
              <a:t>6/3/2020</a:t>
            </a:fld>
            <a:endParaRPr lang="en-US"/>
          </a:p>
        </p:txBody>
      </p:sp>
      <p:sp>
        <p:nvSpPr>
          <p:cNvPr id="5" name="Footer Placeholder 4">
            <a:extLst>
              <a:ext uri="{FF2B5EF4-FFF2-40B4-BE49-F238E27FC236}">
                <a16:creationId xmlns:a16="http://schemas.microsoft.com/office/drawing/2014/main" xmlns="" id="{91AAE641-F427-4DD7-99AF-DB7FEBAAA8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2656056-B09F-4D1F-BC97-8CE72E5387A2}"/>
              </a:ext>
            </a:extLst>
          </p:cNvPr>
          <p:cNvSpPr>
            <a:spLocks noGrp="1"/>
          </p:cNvSpPr>
          <p:nvPr>
            <p:ph type="sldNum" sz="quarter" idx="12"/>
          </p:nvPr>
        </p:nvSpPr>
        <p:spPr/>
        <p:txBody>
          <a:bodyPr/>
          <a:lstStyle/>
          <a:p>
            <a:fld id="{A2679100-C8CA-4D89-A050-918CA87D13D0}" type="slidenum">
              <a:rPr lang="en-US" smtClean="0"/>
              <a:t>‹#›</a:t>
            </a:fld>
            <a:endParaRPr lang="en-US"/>
          </a:p>
        </p:txBody>
      </p:sp>
    </p:spTree>
    <p:extLst>
      <p:ext uri="{BB962C8B-B14F-4D97-AF65-F5344CB8AC3E}">
        <p14:creationId xmlns:p14="http://schemas.microsoft.com/office/powerpoint/2010/main" val="2619960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FCF125-545C-4FB8-801F-471CD10E8E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6E0672DD-0B25-49D5-9319-91BB07409D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90DE1C1-99A0-4834-B60B-85AC29CDF3F3}"/>
              </a:ext>
            </a:extLst>
          </p:cNvPr>
          <p:cNvSpPr>
            <a:spLocks noGrp="1"/>
          </p:cNvSpPr>
          <p:nvPr>
            <p:ph type="dt" sz="half" idx="10"/>
          </p:nvPr>
        </p:nvSpPr>
        <p:spPr/>
        <p:txBody>
          <a:bodyPr/>
          <a:lstStyle/>
          <a:p>
            <a:fld id="{FEF61CBE-7A71-4A12-9CF7-8748941CB67C}" type="datetimeFigureOut">
              <a:rPr lang="en-US" smtClean="0"/>
              <a:t>6/3/2020</a:t>
            </a:fld>
            <a:endParaRPr lang="en-US"/>
          </a:p>
        </p:txBody>
      </p:sp>
      <p:sp>
        <p:nvSpPr>
          <p:cNvPr id="5" name="Footer Placeholder 4">
            <a:extLst>
              <a:ext uri="{FF2B5EF4-FFF2-40B4-BE49-F238E27FC236}">
                <a16:creationId xmlns:a16="http://schemas.microsoft.com/office/drawing/2014/main" xmlns="" id="{91B32034-2E38-4E75-AAA5-FC1325E1B0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8A630FB-9AC8-4F51-92E4-93F8C9A149D4}"/>
              </a:ext>
            </a:extLst>
          </p:cNvPr>
          <p:cNvSpPr>
            <a:spLocks noGrp="1"/>
          </p:cNvSpPr>
          <p:nvPr>
            <p:ph type="sldNum" sz="quarter" idx="12"/>
          </p:nvPr>
        </p:nvSpPr>
        <p:spPr/>
        <p:txBody>
          <a:bodyPr/>
          <a:lstStyle/>
          <a:p>
            <a:fld id="{A2679100-C8CA-4D89-A050-918CA87D13D0}" type="slidenum">
              <a:rPr lang="en-US" smtClean="0"/>
              <a:t>‹#›</a:t>
            </a:fld>
            <a:endParaRPr lang="en-US"/>
          </a:p>
        </p:txBody>
      </p:sp>
    </p:spTree>
    <p:extLst>
      <p:ext uri="{BB962C8B-B14F-4D97-AF65-F5344CB8AC3E}">
        <p14:creationId xmlns:p14="http://schemas.microsoft.com/office/powerpoint/2010/main" val="3759069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35975F-FB82-48FE-973E-E1078AA00C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9F8C142-BD12-4A79-93F5-AB083D7AA7A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C757C68-5564-4C97-BD61-81F322D04CE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54B32E6E-456A-4A80-B998-6C6BF003CB01}"/>
              </a:ext>
            </a:extLst>
          </p:cNvPr>
          <p:cNvSpPr>
            <a:spLocks noGrp="1"/>
          </p:cNvSpPr>
          <p:nvPr>
            <p:ph type="dt" sz="half" idx="10"/>
          </p:nvPr>
        </p:nvSpPr>
        <p:spPr/>
        <p:txBody>
          <a:bodyPr/>
          <a:lstStyle/>
          <a:p>
            <a:fld id="{FEF61CBE-7A71-4A12-9CF7-8748941CB67C}" type="datetimeFigureOut">
              <a:rPr lang="en-US" smtClean="0"/>
              <a:t>6/3/2020</a:t>
            </a:fld>
            <a:endParaRPr lang="en-US"/>
          </a:p>
        </p:txBody>
      </p:sp>
      <p:sp>
        <p:nvSpPr>
          <p:cNvPr id="6" name="Footer Placeholder 5">
            <a:extLst>
              <a:ext uri="{FF2B5EF4-FFF2-40B4-BE49-F238E27FC236}">
                <a16:creationId xmlns:a16="http://schemas.microsoft.com/office/drawing/2014/main" xmlns="" id="{39E34E5C-6A5A-45B3-A396-083F0D73CC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EE935FA-6001-4755-9BF9-348DF52F12AA}"/>
              </a:ext>
            </a:extLst>
          </p:cNvPr>
          <p:cNvSpPr>
            <a:spLocks noGrp="1"/>
          </p:cNvSpPr>
          <p:nvPr>
            <p:ph type="sldNum" sz="quarter" idx="12"/>
          </p:nvPr>
        </p:nvSpPr>
        <p:spPr/>
        <p:txBody>
          <a:bodyPr/>
          <a:lstStyle/>
          <a:p>
            <a:fld id="{A2679100-C8CA-4D89-A050-918CA87D13D0}" type="slidenum">
              <a:rPr lang="en-US" smtClean="0"/>
              <a:t>‹#›</a:t>
            </a:fld>
            <a:endParaRPr lang="en-US"/>
          </a:p>
        </p:txBody>
      </p:sp>
    </p:spTree>
    <p:extLst>
      <p:ext uri="{BB962C8B-B14F-4D97-AF65-F5344CB8AC3E}">
        <p14:creationId xmlns:p14="http://schemas.microsoft.com/office/powerpoint/2010/main" val="812965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C18946-B540-4E72-9A2E-99EBC5852E2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E0524DF0-C48F-42D5-A138-B89794483A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03A6B4F-BD5E-4311-85EF-400B56A240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838C4F69-1B7B-4431-925A-E13FB2A564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4ED650A-EBFB-4E66-9E63-B80E5B0B32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4E60381-7DA9-4A0C-9523-CC8E38B8CC50}"/>
              </a:ext>
            </a:extLst>
          </p:cNvPr>
          <p:cNvSpPr>
            <a:spLocks noGrp="1"/>
          </p:cNvSpPr>
          <p:nvPr>
            <p:ph type="dt" sz="half" idx="10"/>
          </p:nvPr>
        </p:nvSpPr>
        <p:spPr/>
        <p:txBody>
          <a:bodyPr/>
          <a:lstStyle/>
          <a:p>
            <a:fld id="{FEF61CBE-7A71-4A12-9CF7-8748941CB67C}" type="datetimeFigureOut">
              <a:rPr lang="en-US" smtClean="0"/>
              <a:t>6/3/2020</a:t>
            </a:fld>
            <a:endParaRPr lang="en-US"/>
          </a:p>
        </p:txBody>
      </p:sp>
      <p:sp>
        <p:nvSpPr>
          <p:cNvPr id="8" name="Footer Placeholder 7">
            <a:extLst>
              <a:ext uri="{FF2B5EF4-FFF2-40B4-BE49-F238E27FC236}">
                <a16:creationId xmlns:a16="http://schemas.microsoft.com/office/drawing/2014/main" xmlns="" id="{8ECB6065-0ADB-4E99-BD90-0CEA62C3BC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767ADAA0-C743-42E4-8656-889CDD34153B}"/>
              </a:ext>
            </a:extLst>
          </p:cNvPr>
          <p:cNvSpPr>
            <a:spLocks noGrp="1"/>
          </p:cNvSpPr>
          <p:nvPr>
            <p:ph type="sldNum" sz="quarter" idx="12"/>
          </p:nvPr>
        </p:nvSpPr>
        <p:spPr/>
        <p:txBody>
          <a:bodyPr/>
          <a:lstStyle/>
          <a:p>
            <a:fld id="{A2679100-C8CA-4D89-A050-918CA87D13D0}" type="slidenum">
              <a:rPr lang="en-US" smtClean="0"/>
              <a:t>‹#›</a:t>
            </a:fld>
            <a:endParaRPr lang="en-US"/>
          </a:p>
        </p:txBody>
      </p:sp>
    </p:spTree>
    <p:extLst>
      <p:ext uri="{BB962C8B-B14F-4D97-AF65-F5344CB8AC3E}">
        <p14:creationId xmlns:p14="http://schemas.microsoft.com/office/powerpoint/2010/main" val="480216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6607A5-2E3D-48F3-9840-39BA868825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321D35D5-FD4D-415F-8E33-39218EE56798}"/>
              </a:ext>
            </a:extLst>
          </p:cNvPr>
          <p:cNvSpPr>
            <a:spLocks noGrp="1"/>
          </p:cNvSpPr>
          <p:nvPr>
            <p:ph type="dt" sz="half" idx="10"/>
          </p:nvPr>
        </p:nvSpPr>
        <p:spPr/>
        <p:txBody>
          <a:bodyPr/>
          <a:lstStyle/>
          <a:p>
            <a:fld id="{FEF61CBE-7A71-4A12-9CF7-8748941CB67C}" type="datetimeFigureOut">
              <a:rPr lang="en-US" smtClean="0"/>
              <a:t>6/3/2020</a:t>
            </a:fld>
            <a:endParaRPr lang="en-US"/>
          </a:p>
        </p:txBody>
      </p:sp>
      <p:sp>
        <p:nvSpPr>
          <p:cNvPr id="4" name="Footer Placeholder 3">
            <a:extLst>
              <a:ext uri="{FF2B5EF4-FFF2-40B4-BE49-F238E27FC236}">
                <a16:creationId xmlns:a16="http://schemas.microsoft.com/office/drawing/2014/main" xmlns="" id="{BE437C5A-A173-457C-9583-E7BA76DAA5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CAA7B264-62A7-4EA9-BB75-2DC559DCEDB0}"/>
              </a:ext>
            </a:extLst>
          </p:cNvPr>
          <p:cNvSpPr>
            <a:spLocks noGrp="1"/>
          </p:cNvSpPr>
          <p:nvPr>
            <p:ph type="sldNum" sz="quarter" idx="12"/>
          </p:nvPr>
        </p:nvSpPr>
        <p:spPr/>
        <p:txBody>
          <a:bodyPr/>
          <a:lstStyle/>
          <a:p>
            <a:fld id="{A2679100-C8CA-4D89-A050-918CA87D13D0}" type="slidenum">
              <a:rPr lang="en-US" smtClean="0"/>
              <a:t>‹#›</a:t>
            </a:fld>
            <a:endParaRPr lang="en-US"/>
          </a:p>
        </p:txBody>
      </p:sp>
    </p:spTree>
    <p:extLst>
      <p:ext uri="{BB962C8B-B14F-4D97-AF65-F5344CB8AC3E}">
        <p14:creationId xmlns:p14="http://schemas.microsoft.com/office/powerpoint/2010/main" val="2076863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94461D5-58A7-4020-855B-BB827B227C89}"/>
              </a:ext>
            </a:extLst>
          </p:cNvPr>
          <p:cNvSpPr>
            <a:spLocks noGrp="1"/>
          </p:cNvSpPr>
          <p:nvPr>
            <p:ph type="dt" sz="half" idx="10"/>
          </p:nvPr>
        </p:nvSpPr>
        <p:spPr/>
        <p:txBody>
          <a:bodyPr/>
          <a:lstStyle/>
          <a:p>
            <a:fld id="{FEF61CBE-7A71-4A12-9CF7-8748941CB67C}" type="datetimeFigureOut">
              <a:rPr lang="en-US" smtClean="0"/>
              <a:t>6/3/2020</a:t>
            </a:fld>
            <a:endParaRPr lang="en-US"/>
          </a:p>
        </p:txBody>
      </p:sp>
      <p:sp>
        <p:nvSpPr>
          <p:cNvPr id="3" name="Footer Placeholder 2">
            <a:extLst>
              <a:ext uri="{FF2B5EF4-FFF2-40B4-BE49-F238E27FC236}">
                <a16:creationId xmlns:a16="http://schemas.microsoft.com/office/drawing/2014/main" xmlns="" id="{43BE00A3-8BA6-45F2-AACA-D5B2B22D8F4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DE505222-5E28-4592-8828-BF29ED0FF821}"/>
              </a:ext>
            </a:extLst>
          </p:cNvPr>
          <p:cNvSpPr>
            <a:spLocks noGrp="1"/>
          </p:cNvSpPr>
          <p:nvPr>
            <p:ph type="sldNum" sz="quarter" idx="12"/>
          </p:nvPr>
        </p:nvSpPr>
        <p:spPr/>
        <p:txBody>
          <a:bodyPr/>
          <a:lstStyle/>
          <a:p>
            <a:fld id="{A2679100-C8CA-4D89-A050-918CA87D13D0}" type="slidenum">
              <a:rPr lang="en-US" smtClean="0"/>
              <a:t>‹#›</a:t>
            </a:fld>
            <a:endParaRPr lang="en-US"/>
          </a:p>
        </p:txBody>
      </p:sp>
    </p:spTree>
    <p:extLst>
      <p:ext uri="{BB962C8B-B14F-4D97-AF65-F5344CB8AC3E}">
        <p14:creationId xmlns:p14="http://schemas.microsoft.com/office/powerpoint/2010/main" val="270738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ED9EEC-3625-43AD-8316-3F644832F3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724DAF0A-9875-4F78-B1AF-1CD7B3F109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A9B79568-9483-43ED-ADEE-2CF0D48EE3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E09DD5A-624A-42DC-AB1B-5D4F546A1A0D}"/>
              </a:ext>
            </a:extLst>
          </p:cNvPr>
          <p:cNvSpPr>
            <a:spLocks noGrp="1"/>
          </p:cNvSpPr>
          <p:nvPr>
            <p:ph type="dt" sz="half" idx="10"/>
          </p:nvPr>
        </p:nvSpPr>
        <p:spPr/>
        <p:txBody>
          <a:bodyPr/>
          <a:lstStyle/>
          <a:p>
            <a:fld id="{FEF61CBE-7A71-4A12-9CF7-8748941CB67C}" type="datetimeFigureOut">
              <a:rPr lang="en-US" smtClean="0"/>
              <a:t>6/3/2020</a:t>
            </a:fld>
            <a:endParaRPr lang="en-US"/>
          </a:p>
        </p:txBody>
      </p:sp>
      <p:sp>
        <p:nvSpPr>
          <p:cNvPr id="6" name="Footer Placeholder 5">
            <a:extLst>
              <a:ext uri="{FF2B5EF4-FFF2-40B4-BE49-F238E27FC236}">
                <a16:creationId xmlns:a16="http://schemas.microsoft.com/office/drawing/2014/main" xmlns="" id="{EBC3F2AB-E3E8-4C58-BA5A-8D752E2442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37F72CA-C5A7-41FE-B145-C158DE801DA4}"/>
              </a:ext>
            </a:extLst>
          </p:cNvPr>
          <p:cNvSpPr>
            <a:spLocks noGrp="1"/>
          </p:cNvSpPr>
          <p:nvPr>
            <p:ph type="sldNum" sz="quarter" idx="12"/>
          </p:nvPr>
        </p:nvSpPr>
        <p:spPr/>
        <p:txBody>
          <a:bodyPr/>
          <a:lstStyle/>
          <a:p>
            <a:fld id="{A2679100-C8CA-4D89-A050-918CA87D13D0}" type="slidenum">
              <a:rPr lang="en-US" smtClean="0"/>
              <a:t>‹#›</a:t>
            </a:fld>
            <a:endParaRPr lang="en-US"/>
          </a:p>
        </p:txBody>
      </p:sp>
    </p:spTree>
    <p:extLst>
      <p:ext uri="{BB962C8B-B14F-4D97-AF65-F5344CB8AC3E}">
        <p14:creationId xmlns:p14="http://schemas.microsoft.com/office/powerpoint/2010/main" val="4172984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579664-8AFD-46F0-B1AA-BD9A93AADE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A73A3A78-66EE-4395-99B4-88D972A3E9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85156FE-3362-46C1-9010-3BC7CEE44C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1EC6629-2D6E-4300-A596-F602D0428DB0}"/>
              </a:ext>
            </a:extLst>
          </p:cNvPr>
          <p:cNvSpPr>
            <a:spLocks noGrp="1"/>
          </p:cNvSpPr>
          <p:nvPr>
            <p:ph type="dt" sz="half" idx="10"/>
          </p:nvPr>
        </p:nvSpPr>
        <p:spPr/>
        <p:txBody>
          <a:bodyPr/>
          <a:lstStyle/>
          <a:p>
            <a:fld id="{FEF61CBE-7A71-4A12-9CF7-8748941CB67C}" type="datetimeFigureOut">
              <a:rPr lang="en-US" smtClean="0"/>
              <a:t>6/3/2020</a:t>
            </a:fld>
            <a:endParaRPr lang="en-US"/>
          </a:p>
        </p:txBody>
      </p:sp>
      <p:sp>
        <p:nvSpPr>
          <p:cNvPr id="6" name="Footer Placeholder 5">
            <a:extLst>
              <a:ext uri="{FF2B5EF4-FFF2-40B4-BE49-F238E27FC236}">
                <a16:creationId xmlns:a16="http://schemas.microsoft.com/office/drawing/2014/main" xmlns="" id="{BE17E3F7-3ADE-48D4-8615-E982B86B54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2C59151-01E3-46C5-8EE1-EEE26322E48D}"/>
              </a:ext>
            </a:extLst>
          </p:cNvPr>
          <p:cNvSpPr>
            <a:spLocks noGrp="1"/>
          </p:cNvSpPr>
          <p:nvPr>
            <p:ph type="sldNum" sz="quarter" idx="12"/>
          </p:nvPr>
        </p:nvSpPr>
        <p:spPr/>
        <p:txBody>
          <a:bodyPr/>
          <a:lstStyle/>
          <a:p>
            <a:fld id="{A2679100-C8CA-4D89-A050-918CA87D13D0}" type="slidenum">
              <a:rPr lang="en-US" smtClean="0"/>
              <a:t>‹#›</a:t>
            </a:fld>
            <a:endParaRPr lang="en-US"/>
          </a:p>
        </p:txBody>
      </p:sp>
    </p:spTree>
    <p:extLst>
      <p:ext uri="{BB962C8B-B14F-4D97-AF65-F5344CB8AC3E}">
        <p14:creationId xmlns:p14="http://schemas.microsoft.com/office/powerpoint/2010/main" val="498214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76"/>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92AA4A7-9C49-487A-A694-3A082EC828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D0A905D3-A651-409A-BA18-2FA9890AAB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3619EA9-87C4-4D7B-A27E-D2F0E74358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F61CBE-7A71-4A12-9CF7-8748941CB67C}" type="datetimeFigureOut">
              <a:rPr lang="en-US" smtClean="0"/>
              <a:t>6/3/2020</a:t>
            </a:fld>
            <a:endParaRPr lang="en-US"/>
          </a:p>
        </p:txBody>
      </p:sp>
      <p:sp>
        <p:nvSpPr>
          <p:cNvPr id="5" name="Footer Placeholder 4">
            <a:extLst>
              <a:ext uri="{FF2B5EF4-FFF2-40B4-BE49-F238E27FC236}">
                <a16:creationId xmlns:a16="http://schemas.microsoft.com/office/drawing/2014/main" xmlns="" id="{C0C267A3-021C-464A-B771-10C00E12C8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BC55AEC5-3C19-43CB-9946-E70820A6C2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679100-C8CA-4D89-A050-918CA87D13D0}" type="slidenum">
              <a:rPr lang="en-US" smtClean="0"/>
              <a:t>‹#›</a:t>
            </a:fld>
            <a:endParaRPr lang="en-US"/>
          </a:p>
        </p:txBody>
      </p:sp>
    </p:spTree>
    <p:extLst>
      <p:ext uri="{BB962C8B-B14F-4D97-AF65-F5344CB8AC3E}">
        <p14:creationId xmlns:p14="http://schemas.microsoft.com/office/powerpoint/2010/main" val="35581739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11111" t="17071" r="7273" b="7172"/>
          <a:stretch/>
        </p:blipFill>
        <p:spPr>
          <a:xfrm>
            <a:off x="10946464" y="127238"/>
            <a:ext cx="1077895" cy="1000522"/>
          </a:xfrm>
          <a:prstGeom prst="rect">
            <a:avLst/>
          </a:prstGeom>
        </p:spPr>
      </p:pic>
      <p:pic>
        <p:nvPicPr>
          <p:cNvPr id="3" name="Picture 2">
            <a:extLst>
              <a:ext uri="{FF2B5EF4-FFF2-40B4-BE49-F238E27FC236}">
                <a16:creationId xmlns:a16="http://schemas.microsoft.com/office/drawing/2014/main" xmlns="" id="{1165CC5D-AED8-4997-B165-928EEF5962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1" y="185808"/>
            <a:ext cx="1016644" cy="941952"/>
          </a:xfrm>
          <a:prstGeom prst="rect">
            <a:avLst/>
          </a:prstGeom>
        </p:spPr>
      </p:pic>
      <p:pic>
        <p:nvPicPr>
          <p:cNvPr id="4" name="Picture 3">
            <a:extLst>
              <a:ext uri="{FF2B5EF4-FFF2-40B4-BE49-F238E27FC236}">
                <a16:creationId xmlns:a16="http://schemas.microsoft.com/office/drawing/2014/main" xmlns="" id="{DF6A2347-1EE8-43DB-BE43-D9BAEF480335}"/>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815" b="81019" l="7500" r="90000"/>
                    </a14:imgEffect>
                  </a14:imgLayer>
                </a14:imgProps>
              </a:ext>
              <a:ext uri="{28A0092B-C50C-407E-A947-70E740481C1C}">
                <a14:useLocalDpi xmlns:a14="http://schemas.microsoft.com/office/drawing/2010/main" val="0"/>
              </a:ext>
            </a:extLst>
          </a:blip>
          <a:srcRect l="20803" t="37949" r="16632" b="20205"/>
          <a:stretch/>
        </p:blipFill>
        <p:spPr>
          <a:xfrm>
            <a:off x="4093698" y="2996418"/>
            <a:ext cx="4290647" cy="2869808"/>
          </a:xfrm>
          <a:prstGeom prst="rect">
            <a:avLst/>
          </a:prstGeom>
        </p:spPr>
      </p:pic>
      <p:sp>
        <p:nvSpPr>
          <p:cNvPr id="5" name="TextBox 4">
            <a:extLst>
              <a:ext uri="{FF2B5EF4-FFF2-40B4-BE49-F238E27FC236}">
                <a16:creationId xmlns:a16="http://schemas.microsoft.com/office/drawing/2014/main" xmlns="" id="{4F8A6546-2372-487C-BFB6-1B10CBFC8BC4}"/>
              </a:ext>
            </a:extLst>
          </p:cNvPr>
          <p:cNvSpPr txBox="1"/>
          <p:nvPr/>
        </p:nvSpPr>
        <p:spPr>
          <a:xfrm>
            <a:off x="2792436" y="1308296"/>
            <a:ext cx="7322235" cy="1862048"/>
          </a:xfrm>
          <a:prstGeom prst="rect">
            <a:avLst/>
          </a:prstGeom>
          <a:noFill/>
        </p:spPr>
        <p:txBody>
          <a:bodyPr wrap="square" rtlCol="0">
            <a:spAutoFit/>
          </a:bodyPr>
          <a:lstStyle/>
          <a:p>
            <a:r>
              <a:rPr lang="en-US" sz="11500" dirty="0">
                <a:solidFill>
                  <a:srgbClr val="EC3395"/>
                </a:solidFill>
                <a:latin typeface="Adobe Gothic Std B" panose="020B0800000000000000" pitchFamily="34" charset="-128"/>
                <a:ea typeface="Adobe Gothic Std B" panose="020B0800000000000000" pitchFamily="34" charset="-128"/>
              </a:rPr>
              <a:t>WEBINAR </a:t>
            </a:r>
          </a:p>
        </p:txBody>
      </p:sp>
      <p:sp>
        <p:nvSpPr>
          <p:cNvPr id="8" name="TextBox 7">
            <a:extLst>
              <a:ext uri="{FF2B5EF4-FFF2-40B4-BE49-F238E27FC236}">
                <a16:creationId xmlns:a16="http://schemas.microsoft.com/office/drawing/2014/main" xmlns="" id="{371121C5-548F-44F0-AF5F-AF4A404D3A38}"/>
              </a:ext>
            </a:extLst>
          </p:cNvPr>
          <p:cNvSpPr txBox="1"/>
          <p:nvPr/>
        </p:nvSpPr>
        <p:spPr>
          <a:xfrm>
            <a:off x="2848708" y="1350500"/>
            <a:ext cx="7322235" cy="1862048"/>
          </a:xfrm>
          <a:prstGeom prst="rect">
            <a:avLst/>
          </a:prstGeom>
          <a:noFill/>
        </p:spPr>
        <p:txBody>
          <a:bodyPr wrap="square" rtlCol="0">
            <a:spAutoFit/>
          </a:bodyPr>
          <a:lstStyle/>
          <a:p>
            <a:r>
              <a:rPr lang="en-US" sz="11500" dirty="0">
                <a:solidFill>
                  <a:srgbClr val="FF8B01"/>
                </a:solidFill>
                <a:latin typeface="Adobe Gothic Std B" panose="020B0800000000000000" pitchFamily="34" charset="-128"/>
                <a:ea typeface="Adobe Gothic Std B" panose="020B0800000000000000" pitchFamily="34" charset="-128"/>
              </a:rPr>
              <a:t>WEBINAR </a:t>
            </a:r>
          </a:p>
        </p:txBody>
      </p:sp>
    </p:spTree>
    <p:extLst>
      <p:ext uri="{BB962C8B-B14F-4D97-AF65-F5344CB8AC3E}">
        <p14:creationId xmlns:p14="http://schemas.microsoft.com/office/powerpoint/2010/main" val="2458918991"/>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0DDF917-40F6-475C-9685-BC2041F9EEF8}"/>
              </a:ext>
            </a:extLst>
          </p:cNvPr>
          <p:cNvPicPr>
            <a:picLocks noChangeAspect="1"/>
          </p:cNvPicPr>
          <p:nvPr/>
        </p:nvPicPr>
        <p:blipFill rotWithShape="1">
          <a:blip r:embed="rId2"/>
          <a:srcRect l="11111" t="17071" r="7273" b="7172"/>
          <a:stretch/>
        </p:blipFill>
        <p:spPr>
          <a:xfrm>
            <a:off x="10946464" y="127238"/>
            <a:ext cx="1077895" cy="1000522"/>
          </a:xfrm>
          <a:prstGeom prst="rect">
            <a:avLst/>
          </a:prstGeom>
        </p:spPr>
      </p:pic>
      <p:pic>
        <p:nvPicPr>
          <p:cNvPr id="5" name="Picture 4">
            <a:extLst>
              <a:ext uri="{FF2B5EF4-FFF2-40B4-BE49-F238E27FC236}">
                <a16:creationId xmlns:a16="http://schemas.microsoft.com/office/drawing/2014/main" xmlns="" id="{E494F410-773F-40A9-A044-132B6E155B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1" y="185808"/>
            <a:ext cx="1016644" cy="941952"/>
          </a:xfrm>
          <a:prstGeom prst="rect">
            <a:avLst/>
          </a:prstGeom>
        </p:spPr>
      </p:pic>
      <p:sp>
        <p:nvSpPr>
          <p:cNvPr id="6" name="Rectangle 5">
            <a:extLst>
              <a:ext uri="{FF2B5EF4-FFF2-40B4-BE49-F238E27FC236}">
                <a16:creationId xmlns:a16="http://schemas.microsoft.com/office/drawing/2014/main" xmlns="" id="{3E8D92E4-019A-444C-BC0B-9DE6F0E3BC01}"/>
              </a:ext>
            </a:extLst>
          </p:cNvPr>
          <p:cNvSpPr/>
          <p:nvPr/>
        </p:nvSpPr>
        <p:spPr>
          <a:xfrm>
            <a:off x="3862273" y="374731"/>
            <a:ext cx="4271198" cy="769441"/>
          </a:xfrm>
          <a:prstGeom prst="rect">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a:spAutoFit/>
          </a:bodyPr>
          <a:lstStyle/>
          <a:p>
            <a:pPr algn="ctr"/>
            <a:r>
              <a:rPr lang="en-US" sz="4400" dirty="0">
                <a:solidFill>
                  <a:srgbClr val="FF8B01"/>
                </a:solidFill>
                <a:latin typeface="Adobe Gothic Std B" panose="020B0800000000000000" pitchFamily="34" charset="-128"/>
                <a:ea typeface="Adobe Gothic Std B" panose="020B0800000000000000" pitchFamily="34" charset="-128"/>
              </a:rPr>
              <a:t> </a:t>
            </a:r>
          </a:p>
        </p:txBody>
      </p:sp>
      <p:sp>
        <p:nvSpPr>
          <p:cNvPr id="7" name="Rectangle 6">
            <a:extLst>
              <a:ext uri="{FF2B5EF4-FFF2-40B4-BE49-F238E27FC236}">
                <a16:creationId xmlns:a16="http://schemas.microsoft.com/office/drawing/2014/main" xmlns="" id="{006C0C2A-EB39-494B-98D5-543942D0AE3B}"/>
              </a:ext>
            </a:extLst>
          </p:cNvPr>
          <p:cNvSpPr/>
          <p:nvPr/>
        </p:nvSpPr>
        <p:spPr>
          <a:xfrm>
            <a:off x="4014673" y="500889"/>
            <a:ext cx="4271198" cy="769441"/>
          </a:xfrm>
          <a:prstGeom prst="rect">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a:spAutoFit/>
          </a:bodyPr>
          <a:lstStyle/>
          <a:p>
            <a:pPr algn="ctr"/>
            <a:r>
              <a:rPr lang="en-US" sz="4400" dirty="0">
                <a:solidFill>
                  <a:srgbClr val="FF8B01"/>
                </a:solidFill>
                <a:latin typeface="Adobe Gothic Std B" panose="020B0800000000000000" pitchFamily="34" charset="-128"/>
                <a:ea typeface="Adobe Gothic Std B" panose="020B0800000000000000" pitchFamily="34" charset="-128"/>
              </a:rPr>
              <a:t>CONTENT PLAN  </a:t>
            </a:r>
          </a:p>
        </p:txBody>
      </p:sp>
      <p:graphicFrame>
        <p:nvGraphicFramePr>
          <p:cNvPr id="2" name="Table 1">
            <a:extLst>
              <a:ext uri="{FF2B5EF4-FFF2-40B4-BE49-F238E27FC236}">
                <a16:creationId xmlns:a16="http://schemas.microsoft.com/office/drawing/2014/main" xmlns="" id="{8BC0A859-7503-4EC6-A862-DC83FB9F1D5B}"/>
              </a:ext>
            </a:extLst>
          </p:cNvPr>
          <p:cNvGraphicFramePr>
            <a:graphicFrameLocks noGrp="1"/>
          </p:cNvGraphicFramePr>
          <p:nvPr>
            <p:extLst>
              <p:ext uri="{D42A27DB-BD31-4B8C-83A1-F6EECF244321}">
                <p14:modId xmlns:p14="http://schemas.microsoft.com/office/powerpoint/2010/main" val="840283823"/>
              </p:ext>
            </p:extLst>
          </p:nvPr>
        </p:nvGraphicFramePr>
        <p:xfrm>
          <a:off x="486767" y="2005772"/>
          <a:ext cx="11327009" cy="4351339"/>
        </p:xfrm>
        <a:graphic>
          <a:graphicData uri="http://schemas.openxmlformats.org/drawingml/2006/table">
            <a:tbl>
              <a:tblPr>
                <a:tableStyleId>{5C22544A-7EE6-4342-B048-85BDC9FD1C3A}</a:tableStyleId>
              </a:tblPr>
              <a:tblGrid>
                <a:gridCol w="260799">
                  <a:extLst>
                    <a:ext uri="{9D8B030D-6E8A-4147-A177-3AD203B41FA5}">
                      <a16:colId xmlns:a16="http://schemas.microsoft.com/office/drawing/2014/main" xmlns="" val="2667822501"/>
                    </a:ext>
                  </a:extLst>
                </a:gridCol>
                <a:gridCol w="2768967">
                  <a:extLst>
                    <a:ext uri="{9D8B030D-6E8A-4147-A177-3AD203B41FA5}">
                      <a16:colId xmlns:a16="http://schemas.microsoft.com/office/drawing/2014/main" xmlns="" val="1430564169"/>
                    </a:ext>
                  </a:extLst>
                </a:gridCol>
                <a:gridCol w="2772187">
                  <a:extLst>
                    <a:ext uri="{9D8B030D-6E8A-4147-A177-3AD203B41FA5}">
                      <a16:colId xmlns:a16="http://schemas.microsoft.com/office/drawing/2014/main" xmlns="" val="783263924"/>
                    </a:ext>
                  </a:extLst>
                </a:gridCol>
                <a:gridCol w="3258366">
                  <a:extLst>
                    <a:ext uri="{9D8B030D-6E8A-4147-A177-3AD203B41FA5}">
                      <a16:colId xmlns:a16="http://schemas.microsoft.com/office/drawing/2014/main" xmlns="" val="4275516350"/>
                    </a:ext>
                  </a:extLst>
                </a:gridCol>
                <a:gridCol w="1133345">
                  <a:extLst>
                    <a:ext uri="{9D8B030D-6E8A-4147-A177-3AD203B41FA5}">
                      <a16:colId xmlns:a16="http://schemas.microsoft.com/office/drawing/2014/main" xmlns="" val="59242225"/>
                    </a:ext>
                  </a:extLst>
                </a:gridCol>
                <a:gridCol w="1133345">
                  <a:extLst>
                    <a:ext uri="{9D8B030D-6E8A-4147-A177-3AD203B41FA5}">
                      <a16:colId xmlns:a16="http://schemas.microsoft.com/office/drawing/2014/main" xmlns="" val="4023937735"/>
                    </a:ext>
                  </a:extLst>
                </a:gridCol>
              </a:tblGrid>
              <a:tr h="207307">
                <a:tc>
                  <a:txBody>
                    <a:bodyPr/>
                    <a:lstStyle/>
                    <a:p>
                      <a:pPr algn="ctr" fontAlgn="ctr"/>
                      <a:r>
                        <a:rPr lang="en-US" sz="800" u="none" strike="noStrike">
                          <a:effectLst/>
                        </a:rPr>
                        <a:t>No</a:t>
                      </a:r>
                      <a:endParaRPr lang="en-US" sz="800" b="1" i="0" u="none" strike="noStrike">
                        <a:solidFill>
                          <a:srgbClr val="000000"/>
                        </a:solidFill>
                        <a:effectLst/>
                        <a:latin typeface="Arial" panose="020B0604020202020204" pitchFamily="34" charset="0"/>
                      </a:endParaRPr>
                    </a:p>
                  </a:txBody>
                  <a:tcPr marL="5262" marR="5262" marT="5262" marB="0" anchor="ctr"/>
                </a:tc>
                <a:tc>
                  <a:txBody>
                    <a:bodyPr/>
                    <a:lstStyle/>
                    <a:p>
                      <a:pPr algn="ctr" fontAlgn="ctr"/>
                      <a:r>
                        <a:rPr lang="en-US" sz="800" u="none" strike="noStrike">
                          <a:effectLst/>
                        </a:rPr>
                        <a:t>Date</a:t>
                      </a:r>
                      <a:endParaRPr lang="en-US" sz="800" b="1" i="0" u="none" strike="noStrike">
                        <a:solidFill>
                          <a:srgbClr val="000000"/>
                        </a:solidFill>
                        <a:effectLst/>
                        <a:latin typeface="Arial" panose="020B0604020202020204" pitchFamily="34" charset="0"/>
                      </a:endParaRPr>
                    </a:p>
                  </a:txBody>
                  <a:tcPr marL="5262" marR="5262" marT="5262" marB="0" anchor="ctr"/>
                </a:tc>
                <a:tc>
                  <a:txBody>
                    <a:bodyPr/>
                    <a:lstStyle/>
                    <a:p>
                      <a:pPr algn="ctr" fontAlgn="ctr"/>
                      <a:r>
                        <a:rPr lang="en-US" sz="800" u="none" strike="noStrike" dirty="0">
                          <a:effectLst/>
                        </a:rPr>
                        <a:t>VISUAL </a:t>
                      </a:r>
                      <a:endParaRPr lang="en-US" sz="800" b="1" i="0" u="none" strike="noStrike" dirty="0">
                        <a:solidFill>
                          <a:srgbClr val="000000"/>
                        </a:solidFill>
                        <a:effectLst/>
                        <a:latin typeface="Arial" panose="020B0604020202020204" pitchFamily="34" charset="0"/>
                      </a:endParaRPr>
                    </a:p>
                  </a:txBody>
                  <a:tcPr marL="5262" marR="5262" marT="5262" marB="0" anchor="ctr"/>
                </a:tc>
                <a:tc>
                  <a:txBody>
                    <a:bodyPr/>
                    <a:lstStyle/>
                    <a:p>
                      <a:pPr algn="ctr" fontAlgn="ctr"/>
                      <a:r>
                        <a:rPr lang="en-US" sz="800" u="none" strike="noStrike">
                          <a:effectLst/>
                        </a:rPr>
                        <a:t>CAPTION</a:t>
                      </a:r>
                      <a:endParaRPr lang="en-US" sz="800" b="1" i="0" u="none" strike="noStrike">
                        <a:solidFill>
                          <a:srgbClr val="000000"/>
                        </a:solidFill>
                        <a:effectLst/>
                        <a:latin typeface="Arial" panose="020B0604020202020204" pitchFamily="34" charset="0"/>
                      </a:endParaRPr>
                    </a:p>
                  </a:txBody>
                  <a:tcPr marL="5262" marR="5262" marT="5262" marB="0" anchor="ctr"/>
                </a:tc>
                <a:tc>
                  <a:txBody>
                    <a:bodyPr/>
                    <a:lstStyle/>
                    <a:p>
                      <a:pPr algn="ctr" fontAlgn="ctr"/>
                      <a:r>
                        <a:rPr lang="en-US" sz="800" u="none" strike="noStrike">
                          <a:effectLst/>
                        </a:rPr>
                        <a:t>Ket</a:t>
                      </a:r>
                      <a:endParaRPr lang="en-US" sz="800" b="1" i="0" u="none" strike="noStrike">
                        <a:solidFill>
                          <a:srgbClr val="000000"/>
                        </a:solidFill>
                        <a:effectLst/>
                        <a:latin typeface="Arial" panose="020B0604020202020204" pitchFamily="34" charset="0"/>
                      </a:endParaRPr>
                    </a:p>
                  </a:txBody>
                  <a:tcPr marL="5262" marR="5262" marT="5262" marB="0" anchor="ctr"/>
                </a:tc>
                <a:tc>
                  <a:txBody>
                    <a:bodyPr/>
                    <a:lstStyle/>
                    <a:p>
                      <a:pPr algn="ctr" fontAlgn="ctr"/>
                      <a:r>
                        <a:rPr lang="en-US" sz="800" u="none" strike="noStrike">
                          <a:effectLst/>
                        </a:rPr>
                        <a:t>Notes</a:t>
                      </a:r>
                      <a:endParaRPr lang="en-US" sz="800" b="1" i="0" u="none" strike="noStrike">
                        <a:solidFill>
                          <a:srgbClr val="000000"/>
                        </a:solidFill>
                        <a:effectLst/>
                        <a:latin typeface="Arial" panose="020B0604020202020204" pitchFamily="34" charset="0"/>
                      </a:endParaRPr>
                    </a:p>
                  </a:txBody>
                  <a:tcPr marL="5262" marR="5262" marT="5262" marB="0" anchor="ctr"/>
                </a:tc>
                <a:extLst>
                  <a:ext uri="{0D108BD9-81ED-4DB2-BD59-A6C34878D82A}">
                    <a16:rowId xmlns:a16="http://schemas.microsoft.com/office/drawing/2014/main" xmlns="" val="2984378925"/>
                  </a:ext>
                </a:extLst>
              </a:tr>
              <a:tr h="1318555">
                <a:tc rowSpan="2">
                  <a:txBody>
                    <a:bodyPr/>
                    <a:lstStyle/>
                    <a:p>
                      <a:pPr algn="ctr" fontAlgn="ctr"/>
                      <a:r>
                        <a:rPr lang="en-US" sz="800" u="none" strike="noStrike">
                          <a:effectLst/>
                        </a:rPr>
                        <a:t>3</a:t>
                      </a:r>
                      <a:endParaRPr lang="en-US" sz="800" b="0" i="0" u="none" strike="noStrike">
                        <a:solidFill>
                          <a:srgbClr val="000000"/>
                        </a:solidFill>
                        <a:effectLst/>
                        <a:latin typeface="Arial" panose="020B0604020202020204" pitchFamily="34" charset="0"/>
                      </a:endParaRPr>
                    </a:p>
                  </a:txBody>
                  <a:tcPr marL="5262" marR="5262" marT="5262" marB="0" anchor="ctr"/>
                </a:tc>
                <a:tc>
                  <a:txBody>
                    <a:bodyPr/>
                    <a:lstStyle/>
                    <a:p>
                      <a:pPr algn="ctr" fontAlgn="ctr"/>
                      <a:r>
                        <a:rPr lang="en-US" sz="800" u="none" strike="noStrike">
                          <a:effectLst/>
                        </a:rPr>
                        <a:t>25/4/2020</a:t>
                      </a:r>
                      <a:endParaRPr lang="en-US" sz="800" b="0" i="0" u="none" strike="noStrike">
                        <a:solidFill>
                          <a:srgbClr val="000000"/>
                        </a:solidFill>
                        <a:effectLst/>
                        <a:latin typeface="Arial" panose="020B0604020202020204" pitchFamily="34" charset="0"/>
                      </a:endParaRPr>
                    </a:p>
                  </a:txBody>
                  <a:tcPr marL="5262" marR="5262" marT="5262" marB="0" anchor="ctr"/>
                </a:tc>
                <a:tc>
                  <a:txBody>
                    <a:bodyPr/>
                    <a:lstStyle/>
                    <a:p>
                      <a:pPr algn="l" fontAlgn="ctr"/>
                      <a:r>
                        <a:rPr lang="en-US" sz="800" u="none" strike="noStrike" dirty="0">
                          <a:effectLst/>
                        </a:rPr>
                        <a:t>TOI : </a:t>
                      </a:r>
                      <a:br>
                        <a:rPr lang="en-US" sz="800" u="none" strike="noStrike" dirty="0">
                          <a:effectLst/>
                        </a:rPr>
                      </a:br>
                      <a:r>
                        <a:rPr lang="en-US" sz="800" u="none" strike="noStrike" dirty="0">
                          <a:effectLst/>
                        </a:rPr>
                        <a:t>Slide 1 - Webinar 1 &amp; </a:t>
                      </a:r>
                      <a:r>
                        <a:rPr lang="en-US" sz="800" u="none" strike="noStrike" dirty="0" err="1">
                          <a:effectLst/>
                        </a:rPr>
                        <a:t>Pengisi</a:t>
                      </a:r>
                      <a:r>
                        <a:rPr lang="en-US" sz="800" u="none" strike="noStrike" dirty="0">
                          <a:effectLst/>
                        </a:rPr>
                        <a:t> Acara </a:t>
                      </a:r>
                      <a:br>
                        <a:rPr lang="en-US" sz="800" u="none" strike="noStrike" dirty="0">
                          <a:effectLst/>
                        </a:rPr>
                      </a:br>
                      <a:r>
                        <a:rPr lang="en-US" sz="800" u="none" strike="noStrike" dirty="0">
                          <a:effectLst/>
                        </a:rPr>
                        <a:t>Slide 2 s/d </a:t>
                      </a:r>
                      <a:r>
                        <a:rPr lang="en-US" sz="800" u="none" strike="noStrike" dirty="0" err="1">
                          <a:effectLst/>
                        </a:rPr>
                        <a:t>seterusnya</a:t>
                      </a:r>
                      <a:r>
                        <a:rPr lang="en-US" sz="800" u="none" strike="noStrike" dirty="0">
                          <a:effectLst/>
                        </a:rPr>
                        <a:t> </a:t>
                      </a:r>
                      <a:r>
                        <a:rPr lang="en-US" sz="800" u="none" strike="noStrike" dirty="0" err="1">
                          <a:effectLst/>
                        </a:rPr>
                        <a:t>latar</a:t>
                      </a:r>
                      <a:r>
                        <a:rPr lang="en-US" sz="800" u="none" strike="noStrike" dirty="0">
                          <a:effectLst/>
                        </a:rPr>
                        <a:t> </a:t>
                      </a:r>
                      <a:r>
                        <a:rPr lang="en-US" sz="800" u="none" strike="noStrike" dirty="0" err="1">
                          <a:effectLst/>
                        </a:rPr>
                        <a:t>belakang</a:t>
                      </a:r>
                      <a:r>
                        <a:rPr lang="en-US" sz="800" u="none" strike="noStrike" dirty="0">
                          <a:effectLst/>
                        </a:rPr>
                        <a:t> </a:t>
                      </a:r>
                      <a:r>
                        <a:rPr lang="en-US" sz="800" u="none" strike="noStrike" dirty="0" err="1">
                          <a:effectLst/>
                        </a:rPr>
                        <a:t>pembicara</a:t>
                      </a:r>
                      <a:endParaRPr lang="en-US" sz="800" b="0" i="0" u="none" strike="noStrike" dirty="0">
                        <a:solidFill>
                          <a:srgbClr val="000000"/>
                        </a:solidFill>
                        <a:effectLst/>
                        <a:latin typeface="Arial" panose="020B0604020202020204" pitchFamily="34" charset="0"/>
                      </a:endParaRPr>
                    </a:p>
                  </a:txBody>
                  <a:tcPr marL="5262" marR="5262" marT="5262" marB="0" anchor="ctr"/>
                </a:tc>
                <a:tc>
                  <a:txBody>
                    <a:bodyPr/>
                    <a:lstStyle/>
                    <a:p>
                      <a:pPr algn="l" fontAlgn="ctr"/>
                      <a:r>
                        <a:rPr lang="en-US" sz="800" u="none" strike="noStrike">
                          <a:effectLst/>
                        </a:rPr>
                        <a:t>Hello Everyone! Kepo sama pembicara webinar "How Creative Industry Survive in Covid-19 Pandemic" yang satu ini ga sih?</a:t>
                      </a:r>
                      <a:br>
                        <a:rPr lang="en-US" sz="800" u="none" strike="noStrike">
                          <a:effectLst/>
                        </a:rPr>
                      </a:br>
                      <a:r>
                        <a:rPr lang="en-US" sz="800" u="none" strike="noStrike">
                          <a:effectLst/>
                        </a:rPr>
                        <a:t/>
                      </a:r>
                      <a:br>
                        <a:rPr lang="en-US" sz="800" u="none" strike="noStrike">
                          <a:effectLst/>
                        </a:rPr>
                      </a:br>
                      <a:r>
                        <a:rPr lang="en-US" sz="800" u="none" strike="noStrike">
                          <a:effectLst/>
                        </a:rPr>
                        <a:t>Kukuh Rizal meruapakan Director of Sun Eater. Sun Eater yaitu perusahaan musik, label rekaman, dan talent management yang berada di Jakarta. Sun Eater menaungi nama - nama seperti Feast, Hindia, Mothern, Aldrian Risjad, dan Agatha Pricilla. </a:t>
                      </a:r>
                      <a:endParaRPr lang="en-US" sz="800" b="0" i="0" u="none" strike="noStrike">
                        <a:solidFill>
                          <a:srgbClr val="000000"/>
                        </a:solidFill>
                        <a:effectLst/>
                        <a:latin typeface="Arial" panose="020B0604020202020204" pitchFamily="34" charset="0"/>
                      </a:endParaRPr>
                    </a:p>
                  </a:txBody>
                  <a:tcPr marL="5262" marR="5262" marT="5262" marB="0" anchor="ctr"/>
                </a:tc>
                <a:tc>
                  <a:txBody>
                    <a:bodyPr/>
                    <a:lstStyle/>
                    <a:p>
                      <a:pPr algn="ctr" fontAlgn="ctr"/>
                      <a:r>
                        <a:rPr lang="en-US" sz="800" u="none" strike="noStrike">
                          <a:effectLst/>
                        </a:rPr>
                        <a:t>Feeds</a:t>
                      </a:r>
                      <a:endParaRPr lang="en-US" sz="800" b="0" i="0" u="none" strike="noStrike">
                        <a:solidFill>
                          <a:srgbClr val="000000"/>
                        </a:solidFill>
                        <a:effectLst/>
                        <a:latin typeface="Arial" panose="020B0604020202020204" pitchFamily="34" charset="0"/>
                      </a:endParaRPr>
                    </a:p>
                  </a:txBody>
                  <a:tcPr marL="5262" marR="5262" marT="5262" marB="0" anchor="ctr"/>
                </a:tc>
                <a:tc>
                  <a:txBody>
                    <a:bodyPr/>
                    <a:lstStyle/>
                    <a:p>
                      <a:pPr algn="ctr" fontAlgn="ctr"/>
                      <a:r>
                        <a:rPr lang="en-US" sz="800" u="none" strike="noStrike">
                          <a:effectLst/>
                        </a:rPr>
                        <a:t>Review: 15.00</a:t>
                      </a:r>
                      <a:br>
                        <a:rPr lang="en-US" sz="800" u="none" strike="noStrike">
                          <a:effectLst/>
                        </a:rPr>
                      </a:br>
                      <a:r>
                        <a:rPr lang="en-US" sz="800" u="none" strike="noStrike">
                          <a:effectLst/>
                        </a:rPr>
                        <a:t>Upload: 18.00</a:t>
                      </a:r>
                      <a:endParaRPr lang="en-US" sz="800" b="0" i="0" u="none" strike="noStrike">
                        <a:solidFill>
                          <a:srgbClr val="000000"/>
                        </a:solidFill>
                        <a:effectLst/>
                        <a:latin typeface="Arial" panose="020B0604020202020204" pitchFamily="34" charset="0"/>
                      </a:endParaRPr>
                    </a:p>
                  </a:txBody>
                  <a:tcPr marL="5262" marR="5262" marT="5262" marB="0" anchor="ctr"/>
                </a:tc>
                <a:extLst>
                  <a:ext uri="{0D108BD9-81ED-4DB2-BD59-A6C34878D82A}">
                    <a16:rowId xmlns:a16="http://schemas.microsoft.com/office/drawing/2014/main" xmlns="" val="2814707483"/>
                  </a:ext>
                </a:extLst>
              </a:tr>
              <a:tr h="1157551">
                <a:tc vMerge="1">
                  <a:txBody>
                    <a:bodyPr/>
                    <a:lstStyle/>
                    <a:p>
                      <a:endParaRPr lang="en-US"/>
                    </a:p>
                  </a:txBody>
                  <a:tcPr/>
                </a:tc>
                <a:tc>
                  <a:txBody>
                    <a:bodyPr/>
                    <a:lstStyle/>
                    <a:p>
                      <a:pPr algn="ctr" fontAlgn="ctr"/>
                      <a:r>
                        <a:rPr lang="en-US" sz="800" u="none" strike="noStrike" dirty="0">
                          <a:effectLst/>
                        </a:rPr>
                        <a:t>25/4/2021</a:t>
                      </a:r>
                      <a:endParaRPr lang="en-US" sz="800" b="0" i="0" u="none" strike="noStrike" dirty="0">
                        <a:solidFill>
                          <a:srgbClr val="000000"/>
                        </a:solidFill>
                        <a:effectLst/>
                        <a:latin typeface="Arial" panose="020B0604020202020204" pitchFamily="34" charset="0"/>
                      </a:endParaRPr>
                    </a:p>
                  </a:txBody>
                  <a:tcPr marL="5262" marR="5262" marT="5262" marB="0" anchor="ctr"/>
                </a:tc>
                <a:tc>
                  <a:txBody>
                    <a:bodyPr/>
                    <a:lstStyle/>
                    <a:p>
                      <a:pPr algn="l" fontAlgn="ctr"/>
                      <a:r>
                        <a:rPr lang="en-US" sz="800" u="none" strike="noStrike">
                          <a:effectLst/>
                        </a:rPr>
                        <a:t>*Games screen capture foto pembicara </a:t>
                      </a:r>
                      <a:br>
                        <a:rPr lang="en-US" sz="800" u="none" strike="noStrike">
                          <a:effectLst/>
                        </a:rPr>
                      </a:br>
                      <a:r>
                        <a:rPr lang="en-US" sz="800" u="none" strike="noStrike">
                          <a:effectLst/>
                        </a:rPr>
                        <a:t>Video</a:t>
                      </a:r>
                      <a:br>
                        <a:rPr lang="en-US" sz="800" u="none" strike="noStrike">
                          <a:effectLst/>
                        </a:rPr>
                      </a:br>
                      <a:r>
                        <a:rPr lang="en-US" sz="800" u="none" strike="noStrike">
                          <a:effectLst/>
                        </a:rPr>
                        <a:t>Pembicara 1, 2, 3 Bergerak </a:t>
                      </a:r>
                      <a:br>
                        <a:rPr lang="en-US" sz="800" u="none" strike="noStrike">
                          <a:effectLst/>
                        </a:rPr>
                      </a:br>
                      <a:r>
                        <a:rPr lang="en-US" sz="800" u="none" strike="noStrike">
                          <a:effectLst/>
                        </a:rPr>
                        <a:t/>
                      </a:r>
                      <a:br>
                        <a:rPr lang="en-US" sz="800" u="none" strike="noStrike">
                          <a:effectLst/>
                        </a:rPr>
                      </a:br>
                      <a:r>
                        <a:rPr lang="en-US" sz="800" u="none" strike="noStrike">
                          <a:effectLst/>
                        </a:rPr>
                        <a:t>TOI :</a:t>
                      </a:r>
                      <a:br>
                        <a:rPr lang="en-US" sz="800" u="none" strike="noStrike">
                          <a:effectLst/>
                        </a:rPr>
                      </a:br>
                      <a:r>
                        <a:rPr lang="en-US" sz="800" u="none" strike="noStrike">
                          <a:effectLst/>
                        </a:rPr>
                        <a:t>Up - if you wanna free slot? Please catch this picture and send to our dm! </a:t>
                      </a:r>
                      <a:br>
                        <a:rPr lang="en-US" sz="800" u="none" strike="noStrike">
                          <a:effectLst/>
                        </a:rPr>
                      </a:br>
                      <a:r>
                        <a:rPr lang="en-US" sz="800" u="none" strike="noStrike">
                          <a:effectLst/>
                        </a:rPr>
                        <a:t>Down - specifically the 2 fastest people!!</a:t>
                      </a:r>
                      <a:endParaRPr lang="en-US" sz="800" b="0" i="0" u="none" strike="noStrike">
                        <a:solidFill>
                          <a:srgbClr val="000000"/>
                        </a:solidFill>
                        <a:effectLst/>
                        <a:latin typeface="Arial" panose="020B0604020202020204" pitchFamily="34" charset="0"/>
                      </a:endParaRPr>
                    </a:p>
                  </a:txBody>
                  <a:tcPr marL="5262" marR="5262" marT="5262" marB="0" anchor="ctr"/>
                </a:tc>
                <a:tc>
                  <a:txBody>
                    <a:bodyPr/>
                    <a:lstStyle/>
                    <a:p>
                      <a:pPr algn="l" fontAlgn="ctr"/>
                      <a:r>
                        <a:rPr lang="en-US" sz="800" u="none" strike="noStrike">
                          <a:effectLst/>
                        </a:rPr>
                        <a:t> </a:t>
                      </a:r>
                      <a:endParaRPr lang="en-US" sz="800" b="0" i="0" u="none" strike="noStrike">
                        <a:solidFill>
                          <a:srgbClr val="000000"/>
                        </a:solidFill>
                        <a:effectLst/>
                        <a:latin typeface="Arial" panose="020B0604020202020204" pitchFamily="34" charset="0"/>
                      </a:endParaRPr>
                    </a:p>
                  </a:txBody>
                  <a:tcPr marL="5262" marR="5262" marT="5262" marB="0" anchor="ctr"/>
                </a:tc>
                <a:tc>
                  <a:txBody>
                    <a:bodyPr/>
                    <a:lstStyle/>
                    <a:p>
                      <a:pPr algn="ctr" fontAlgn="ctr"/>
                      <a:r>
                        <a:rPr lang="en-US" sz="800" u="none" strike="noStrike">
                          <a:effectLst/>
                        </a:rPr>
                        <a:t>Story</a:t>
                      </a:r>
                      <a:endParaRPr lang="en-US" sz="800" b="0" i="0" u="none" strike="noStrike">
                        <a:solidFill>
                          <a:srgbClr val="000000"/>
                        </a:solidFill>
                        <a:effectLst/>
                        <a:latin typeface="Arial" panose="020B0604020202020204" pitchFamily="34" charset="0"/>
                      </a:endParaRPr>
                    </a:p>
                  </a:txBody>
                  <a:tcPr marL="5262" marR="5262" marT="5262" marB="0" anchor="ctr"/>
                </a:tc>
                <a:tc>
                  <a:txBody>
                    <a:bodyPr/>
                    <a:lstStyle/>
                    <a:p>
                      <a:pPr algn="ctr" fontAlgn="ctr"/>
                      <a:r>
                        <a:rPr lang="en-US" sz="800" u="none" strike="noStrike">
                          <a:effectLst/>
                        </a:rPr>
                        <a:t>Review: 15.00</a:t>
                      </a:r>
                      <a:br>
                        <a:rPr lang="en-US" sz="800" u="none" strike="noStrike">
                          <a:effectLst/>
                        </a:rPr>
                      </a:br>
                      <a:r>
                        <a:rPr lang="en-US" sz="800" u="none" strike="noStrike">
                          <a:effectLst/>
                        </a:rPr>
                        <a:t>Upload: 18.00</a:t>
                      </a:r>
                      <a:endParaRPr lang="en-US" sz="800" b="0" i="0" u="none" strike="noStrike">
                        <a:solidFill>
                          <a:srgbClr val="000000"/>
                        </a:solidFill>
                        <a:effectLst/>
                        <a:latin typeface="Arial" panose="020B0604020202020204" pitchFamily="34" charset="0"/>
                      </a:endParaRPr>
                    </a:p>
                  </a:txBody>
                  <a:tcPr marL="5262" marR="5262" marT="5262" marB="0" anchor="ctr"/>
                </a:tc>
                <a:extLst>
                  <a:ext uri="{0D108BD9-81ED-4DB2-BD59-A6C34878D82A}">
                    <a16:rowId xmlns:a16="http://schemas.microsoft.com/office/drawing/2014/main" xmlns="" val="2480222100"/>
                  </a:ext>
                </a:extLst>
              </a:tr>
              <a:tr h="510375">
                <a:tc rowSpan="2">
                  <a:txBody>
                    <a:bodyPr/>
                    <a:lstStyle/>
                    <a:p>
                      <a:pPr algn="ctr" fontAlgn="ctr"/>
                      <a:r>
                        <a:rPr lang="en-US" sz="800" u="none" strike="noStrike">
                          <a:effectLst/>
                        </a:rPr>
                        <a:t>4</a:t>
                      </a:r>
                      <a:endParaRPr lang="en-US" sz="800" b="0" i="0" u="none" strike="noStrike">
                        <a:solidFill>
                          <a:srgbClr val="000000"/>
                        </a:solidFill>
                        <a:effectLst/>
                        <a:latin typeface="Arial" panose="020B0604020202020204" pitchFamily="34" charset="0"/>
                      </a:endParaRPr>
                    </a:p>
                  </a:txBody>
                  <a:tcPr marL="5262" marR="5262" marT="5262" marB="0" anchor="ctr"/>
                </a:tc>
                <a:tc>
                  <a:txBody>
                    <a:bodyPr/>
                    <a:lstStyle/>
                    <a:p>
                      <a:pPr algn="ctr" fontAlgn="ctr"/>
                      <a:r>
                        <a:rPr lang="en-US" sz="800" u="none" strike="noStrike">
                          <a:effectLst/>
                        </a:rPr>
                        <a:t>2/5/2020</a:t>
                      </a:r>
                      <a:endParaRPr lang="en-US" sz="800" b="0" i="0" u="none" strike="noStrike">
                        <a:solidFill>
                          <a:srgbClr val="000000"/>
                        </a:solidFill>
                        <a:effectLst/>
                        <a:latin typeface="Arial" panose="020B0604020202020204" pitchFamily="34" charset="0"/>
                      </a:endParaRPr>
                    </a:p>
                  </a:txBody>
                  <a:tcPr marL="5262" marR="5262" marT="5262" marB="0" anchor="ctr"/>
                </a:tc>
                <a:tc>
                  <a:txBody>
                    <a:bodyPr/>
                    <a:lstStyle/>
                    <a:p>
                      <a:pPr algn="l" fontAlgn="ctr"/>
                      <a:r>
                        <a:rPr lang="en-US" sz="800" u="none" strike="noStrike">
                          <a:effectLst/>
                        </a:rPr>
                        <a:t>TOI : </a:t>
                      </a:r>
                      <a:br>
                        <a:rPr lang="en-US" sz="800" u="none" strike="noStrike">
                          <a:effectLst/>
                        </a:rPr>
                      </a:br>
                      <a:r>
                        <a:rPr lang="en-US" sz="800" u="none" strike="noStrike">
                          <a:effectLst/>
                        </a:rPr>
                        <a:t>Slide 1 - Webinar 2 &amp; Pengisi Acara </a:t>
                      </a:r>
                      <a:br>
                        <a:rPr lang="en-US" sz="800" u="none" strike="noStrike">
                          <a:effectLst/>
                        </a:rPr>
                      </a:br>
                      <a:r>
                        <a:rPr lang="en-US" sz="800" u="none" strike="noStrike">
                          <a:effectLst/>
                        </a:rPr>
                        <a:t>Slide 2 s/d seterusnya latar belakang pembicara</a:t>
                      </a:r>
                      <a:endParaRPr lang="en-US" sz="800" b="0" i="0" u="none" strike="noStrike">
                        <a:solidFill>
                          <a:srgbClr val="000000"/>
                        </a:solidFill>
                        <a:effectLst/>
                        <a:latin typeface="Arial" panose="020B0604020202020204" pitchFamily="34" charset="0"/>
                      </a:endParaRPr>
                    </a:p>
                  </a:txBody>
                  <a:tcPr marL="5262" marR="5262" marT="5262" marB="0" anchor="ctr"/>
                </a:tc>
                <a:tc>
                  <a:txBody>
                    <a:bodyPr/>
                    <a:lstStyle/>
                    <a:p>
                      <a:pPr algn="l" fontAlgn="ctr"/>
                      <a:r>
                        <a:rPr lang="en-US" sz="800" u="none" strike="noStrike">
                          <a:effectLst/>
                        </a:rPr>
                        <a:t> </a:t>
                      </a:r>
                      <a:endParaRPr lang="en-US" sz="800" b="0" i="0" u="none" strike="noStrike">
                        <a:solidFill>
                          <a:srgbClr val="000000"/>
                        </a:solidFill>
                        <a:effectLst/>
                        <a:latin typeface="Arial" panose="020B0604020202020204" pitchFamily="34" charset="0"/>
                      </a:endParaRPr>
                    </a:p>
                  </a:txBody>
                  <a:tcPr marL="5262" marR="5262" marT="5262" marB="0" anchor="ctr"/>
                </a:tc>
                <a:tc>
                  <a:txBody>
                    <a:bodyPr/>
                    <a:lstStyle/>
                    <a:p>
                      <a:pPr algn="ctr" fontAlgn="ctr"/>
                      <a:r>
                        <a:rPr lang="en-US" sz="800" u="none" strike="noStrike">
                          <a:effectLst/>
                        </a:rPr>
                        <a:t>Feeds</a:t>
                      </a:r>
                      <a:endParaRPr lang="en-US" sz="800" b="0" i="0" u="none" strike="noStrike">
                        <a:solidFill>
                          <a:srgbClr val="000000"/>
                        </a:solidFill>
                        <a:effectLst/>
                        <a:latin typeface="Arial" panose="020B0604020202020204" pitchFamily="34" charset="0"/>
                      </a:endParaRPr>
                    </a:p>
                  </a:txBody>
                  <a:tcPr marL="5262" marR="5262" marT="5262" marB="0" anchor="ctr"/>
                </a:tc>
                <a:tc>
                  <a:txBody>
                    <a:bodyPr/>
                    <a:lstStyle/>
                    <a:p>
                      <a:pPr algn="ctr" fontAlgn="ctr"/>
                      <a:r>
                        <a:rPr lang="en-US" sz="800" u="none" strike="noStrike">
                          <a:effectLst/>
                        </a:rPr>
                        <a:t>Review: 15.00</a:t>
                      </a:r>
                      <a:br>
                        <a:rPr lang="en-US" sz="800" u="none" strike="noStrike">
                          <a:effectLst/>
                        </a:rPr>
                      </a:br>
                      <a:r>
                        <a:rPr lang="en-US" sz="800" u="none" strike="noStrike">
                          <a:effectLst/>
                        </a:rPr>
                        <a:t>Upload: 18.00</a:t>
                      </a:r>
                      <a:endParaRPr lang="en-US" sz="800" b="0" i="0" u="none" strike="noStrike">
                        <a:solidFill>
                          <a:srgbClr val="000000"/>
                        </a:solidFill>
                        <a:effectLst/>
                        <a:latin typeface="Arial" panose="020B0604020202020204" pitchFamily="34" charset="0"/>
                      </a:endParaRPr>
                    </a:p>
                  </a:txBody>
                  <a:tcPr marL="5262" marR="5262" marT="5262" marB="0" anchor="ctr"/>
                </a:tc>
                <a:extLst>
                  <a:ext uri="{0D108BD9-81ED-4DB2-BD59-A6C34878D82A}">
                    <a16:rowId xmlns:a16="http://schemas.microsoft.com/office/drawing/2014/main" xmlns="" val="3742751598"/>
                  </a:ext>
                </a:extLst>
              </a:tr>
              <a:tr h="1157551">
                <a:tc vMerge="1">
                  <a:txBody>
                    <a:bodyPr/>
                    <a:lstStyle/>
                    <a:p>
                      <a:endParaRPr lang="en-US"/>
                    </a:p>
                  </a:txBody>
                  <a:tcPr/>
                </a:tc>
                <a:tc>
                  <a:txBody>
                    <a:bodyPr/>
                    <a:lstStyle/>
                    <a:p>
                      <a:pPr algn="ctr" fontAlgn="ctr"/>
                      <a:r>
                        <a:rPr lang="en-US" sz="800" u="none" strike="noStrike">
                          <a:effectLst/>
                        </a:rPr>
                        <a:t>2/5/2020</a:t>
                      </a:r>
                      <a:endParaRPr lang="en-US" sz="800" b="0" i="0" u="none" strike="noStrike">
                        <a:solidFill>
                          <a:srgbClr val="000000"/>
                        </a:solidFill>
                        <a:effectLst/>
                        <a:latin typeface="Arial" panose="020B0604020202020204" pitchFamily="34" charset="0"/>
                      </a:endParaRPr>
                    </a:p>
                  </a:txBody>
                  <a:tcPr marL="5262" marR="5262" marT="5262" marB="0" anchor="ctr"/>
                </a:tc>
                <a:tc>
                  <a:txBody>
                    <a:bodyPr/>
                    <a:lstStyle/>
                    <a:p>
                      <a:pPr algn="l" fontAlgn="ctr"/>
                      <a:r>
                        <a:rPr lang="en-US" sz="800" u="none" strike="noStrike">
                          <a:effectLst/>
                        </a:rPr>
                        <a:t>*Games screen capture foto pembicara </a:t>
                      </a:r>
                      <a:br>
                        <a:rPr lang="en-US" sz="800" u="none" strike="noStrike">
                          <a:effectLst/>
                        </a:rPr>
                      </a:br>
                      <a:r>
                        <a:rPr lang="en-US" sz="800" u="none" strike="noStrike">
                          <a:effectLst/>
                        </a:rPr>
                        <a:t>Video </a:t>
                      </a:r>
                      <a:br>
                        <a:rPr lang="en-US" sz="800" u="none" strike="noStrike">
                          <a:effectLst/>
                        </a:rPr>
                      </a:br>
                      <a:r>
                        <a:rPr lang="en-US" sz="800" u="none" strike="noStrike">
                          <a:effectLst/>
                        </a:rPr>
                        <a:t>Pembicara 1, 2, 3 Bergerak </a:t>
                      </a:r>
                      <a:br>
                        <a:rPr lang="en-US" sz="800" u="none" strike="noStrike">
                          <a:effectLst/>
                        </a:rPr>
                      </a:br>
                      <a:r>
                        <a:rPr lang="en-US" sz="800" u="none" strike="noStrike">
                          <a:effectLst/>
                        </a:rPr>
                        <a:t/>
                      </a:r>
                      <a:br>
                        <a:rPr lang="en-US" sz="800" u="none" strike="noStrike">
                          <a:effectLst/>
                        </a:rPr>
                      </a:br>
                      <a:r>
                        <a:rPr lang="en-US" sz="800" u="none" strike="noStrike">
                          <a:effectLst/>
                        </a:rPr>
                        <a:t>TOI :</a:t>
                      </a:r>
                      <a:br>
                        <a:rPr lang="en-US" sz="800" u="none" strike="noStrike">
                          <a:effectLst/>
                        </a:rPr>
                      </a:br>
                      <a:r>
                        <a:rPr lang="en-US" sz="800" u="none" strike="noStrike">
                          <a:effectLst/>
                        </a:rPr>
                        <a:t>Up - if you wanna free slot? Please catch this picture and send to our dm! </a:t>
                      </a:r>
                      <a:br>
                        <a:rPr lang="en-US" sz="800" u="none" strike="noStrike">
                          <a:effectLst/>
                        </a:rPr>
                      </a:br>
                      <a:r>
                        <a:rPr lang="en-US" sz="800" u="none" strike="noStrike">
                          <a:effectLst/>
                        </a:rPr>
                        <a:t>Down - specifically the 2 fastest people!!</a:t>
                      </a:r>
                      <a:endParaRPr lang="en-US" sz="800" b="0" i="0" u="none" strike="noStrike">
                        <a:solidFill>
                          <a:srgbClr val="000000"/>
                        </a:solidFill>
                        <a:effectLst/>
                        <a:latin typeface="Arial" panose="020B0604020202020204" pitchFamily="34" charset="0"/>
                      </a:endParaRPr>
                    </a:p>
                  </a:txBody>
                  <a:tcPr marL="5262" marR="5262" marT="5262" marB="0" anchor="ctr"/>
                </a:tc>
                <a:tc>
                  <a:txBody>
                    <a:bodyPr/>
                    <a:lstStyle/>
                    <a:p>
                      <a:pPr algn="l" fontAlgn="ctr"/>
                      <a:r>
                        <a:rPr lang="en-US" sz="800" u="none" strike="noStrike">
                          <a:effectLst/>
                        </a:rPr>
                        <a:t> </a:t>
                      </a:r>
                      <a:endParaRPr lang="en-US" sz="800" b="0" i="0" u="none" strike="noStrike">
                        <a:solidFill>
                          <a:srgbClr val="000000"/>
                        </a:solidFill>
                        <a:effectLst/>
                        <a:latin typeface="Arial" panose="020B0604020202020204" pitchFamily="34" charset="0"/>
                      </a:endParaRPr>
                    </a:p>
                  </a:txBody>
                  <a:tcPr marL="5262" marR="5262" marT="5262" marB="0" anchor="ctr"/>
                </a:tc>
                <a:tc>
                  <a:txBody>
                    <a:bodyPr/>
                    <a:lstStyle/>
                    <a:p>
                      <a:pPr algn="ctr" fontAlgn="ctr"/>
                      <a:r>
                        <a:rPr lang="en-US" sz="800" u="none" strike="noStrike" dirty="0">
                          <a:effectLst/>
                        </a:rPr>
                        <a:t>Story</a:t>
                      </a:r>
                      <a:endParaRPr lang="en-US" sz="800" b="0" i="0" u="none" strike="noStrike" dirty="0">
                        <a:solidFill>
                          <a:srgbClr val="000000"/>
                        </a:solidFill>
                        <a:effectLst/>
                        <a:latin typeface="Arial" panose="020B0604020202020204" pitchFamily="34" charset="0"/>
                      </a:endParaRPr>
                    </a:p>
                  </a:txBody>
                  <a:tcPr marL="5262" marR="5262" marT="5262" marB="0" anchor="ctr"/>
                </a:tc>
                <a:tc>
                  <a:txBody>
                    <a:bodyPr/>
                    <a:lstStyle/>
                    <a:p>
                      <a:pPr algn="ctr" fontAlgn="ctr"/>
                      <a:r>
                        <a:rPr lang="en-US" sz="800" u="none" strike="noStrike" dirty="0">
                          <a:effectLst/>
                        </a:rPr>
                        <a:t>Review: 15.00</a:t>
                      </a:r>
                      <a:br>
                        <a:rPr lang="en-US" sz="800" u="none" strike="noStrike" dirty="0">
                          <a:effectLst/>
                        </a:rPr>
                      </a:br>
                      <a:r>
                        <a:rPr lang="en-US" sz="800" u="none" strike="noStrike" dirty="0">
                          <a:effectLst/>
                        </a:rPr>
                        <a:t>Upload: 18.00</a:t>
                      </a:r>
                      <a:endParaRPr lang="en-US" sz="800" b="0" i="0" u="none" strike="noStrike" dirty="0">
                        <a:solidFill>
                          <a:srgbClr val="000000"/>
                        </a:solidFill>
                        <a:effectLst/>
                        <a:latin typeface="Arial" panose="020B0604020202020204" pitchFamily="34" charset="0"/>
                      </a:endParaRPr>
                    </a:p>
                  </a:txBody>
                  <a:tcPr marL="5262" marR="5262" marT="5262" marB="0" anchor="ctr"/>
                </a:tc>
                <a:extLst>
                  <a:ext uri="{0D108BD9-81ED-4DB2-BD59-A6C34878D82A}">
                    <a16:rowId xmlns:a16="http://schemas.microsoft.com/office/drawing/2014/main" xmlns="" val="3446372536"/>
                  </a:ext>
                </a:extLst>
              </a:tr>
            </a:tbl>
          </a:graphicData>
        </a:graphic>
      </p:graphicFrame>
    </p:spTree>
    <p:extLst>
      <p:ext uri="{BB962C8B-B14F-4D97-AF65-F5344CB8AC3E}">
        <p14:creationId xmlns:p14="http://schemas.microsoft.com/office/powerpoint/2010/main" val="1445176654"/>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0DDF917-40F6-475C-9685-BC2041F9EEF8}"/>
              </a:ext>
            </a:extLst>
          </p:cNvPr>
          <p:cNvPicPr>
            <a:picLocks noChangeAspect="1"/>
          </p:cNvPicPr>
          <p:nvPr/>
        </p:nvPicPr>
        <p:blipFill rotWithShape="1">
          <a:blip r:embed="rId2"/>
          <a:srcRect l="11111" t="17071" r="7273" b="7172"/>
          <a:stretch/>
        </p:blipFill>
        <p:spPr>
          <a:xfrm>
            <a:off x="10946464" y="127238"/>
            <a:ext cx="1077895" cy="1000522"/>
          </a:xfrm>
          <a:prstGeom prst="rect">
            <a:avLst/>
          </a:prstGeom>
        </p:spPr>
      </p:pic>
      <p:pic>
        <p:nvPicPr>
          <p:cNvPr id="5" name="Picture 4">
            <a:extLst>
              <a:ext uri="{FF2B5EF4-FFF2-40B4-BE49-F238E27FC236}">
                <a16:creationId xmlns:a16="http://schemas.microsoft.com/office/drawing/2014/main" xmlns="" id="{E494F410-773F-40A9-A044-132B6E155B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1" y="185808"/>
            <a:ext cx="1016644" cy="941952"/>
          </a:xfrm>
          <a:prstGeom prst="rect">
            <a:avLst/>
          </a:prstGeom>
        </p:spPr>
      </p:pic>
      <p:sp>
        <p:nvSpPr>
          <p:cNvPr id="6" name="Rectangle 5">
            <a:extLst>
              <a:ext uri="{FF2B5EF4-FFF2-40B4-BE49-F238E27FC236}">
                <a16:creationId xmlns:a16="http://schemas.microsoft.com/office/drawing/2014/main" xmlns="" id="{3E8D92E4-019A-444C-BC0B-9DE6F0E3BC01}"/>
              </a:ext>
            </a:extLst>
          </p:cNvPr>
          <p:cNvSpPr/>
          <p:nvPr/>
        </p:nvSpPr>
        <p:spPr>
          <a:xfrm>
            <a:off x="3862273" y="374731"/>
            <a:ext cx="4271198" cy="769441"/>
          </a:xfrm>
          <a:prstGeom prst="rect">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a:spAutoFit/>
          </a:bodyPr>
          <a:lstStyle/>
          <a:p>
            <a:pPr algn="ctr"/>
            <a:r>
              <a:rPr lang="en-US" sz="4400" dirty="0">
                <a:solidFill>
                  <a:srgbClr val="FF8B01"/>
                </a:solidFill>
                <a:latin typeface="Adobe Gothic Std B" panose="020B0800000000000000" pitchFamily="34" charset="-128"/>
                <a:ea typeface="Adobe Gothic Std B" panose="020B0800000000000000" pitchFamily="34" charset="-128"/>
              </a:rPr>
              <a:t> </a:t>
            </a:r>
          </a:p>
        </p:txBody>
      </p:sp>
      <p:sp>
        <p:nvSpPr>
          <p:cNvPr id="7" name="Rectangle 6">
            <a:extLst>
              <a:ext uri="{FF2B5EF4-FFF2-40B4-BE49-F238E27FC236}">
                <a16:creationId xmlns:a16="http://schemas.microsoft.com/office/drawing/2014/main" xmlns="" id="{006C0C2A-EB39-494B-98D5-543942D0AE3B}"/>
              </a:ext>
            </a:extLst>
          </p:cNvPr>
          <p:cNvSpPr/>
          <p:nvPr/>
        </p:nvSpPr>
        <p:spPr>
          <a:xfrm>
            <a:off x="4014673" y="500889"/>
            <a:ext cx="4271198" cy="769441"/>
          </a:xfrm>
          <a:prstGeom prst="rect">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a:spAutoFit/>
          </a:bodyPr>
          <a:lstStyle/>
          <a:p>
            <a:pPr algn="ctr"/>
            <a:r>
              <a:rPr lang="en-US" sz="4400" dirty="0">
                <a:solidFill>
                  <a:srgbClr val="FF8B01"/>
                </a:solidFill>
                <a:latin typeface="Adobe Gothic Std B" panose="020B0800000000000000" pitchFamily="34" charset="-128"/>
                <a:ea typeface="Adobe Gothic Std B" panose="020B0800000000000000" pitchFamily="34" charset="-128"/>
              </a:rPr>
              <a:t>CONTENT PLAN  </a:t>
            </a:r>
          </a:p>
        </p:txBody>
      </p:sp>
      <p:graphicFrame>
        <p:nvGraphicFramePr>
          <p:cNvPr id="3" name="Table 2">
            <a:extLst>
              <a:ext uri="{FF2B5EF4-FFF2-40B4-BE49-F238E27FC236}">
                <a16:creationId xmlns:a16="http://schemas.microsoft.com/office/drawing/2014/main" xmlns="" id="{9C025509-98DB-4D10-8BA5-23D0116ADD20}"/>
              </a:ext>
            </a:extLst>
          </p:cNvPr>
          <p:cNvGraphicFramePr>
            <a:graphicFrameLocks noGrp="1"/>
          </p:cNvGraphicFramePr>
          <p:nvPr>
            <p:extLst>
              <p:ext uri="{D42A27DB-BD31-4B8C-83A1-F6EECF244321}">
                <p14:modId xmlns:p14="http://schemas.microsoft.com/office/powerpoint/2010/main" val="2904125468"/>
              </p:ext>
            </p:extLst>
          </p:nvPr>
        </p:nvGraphicFramePr>
        <p:xfrm>
          <a:off x="463431" y="1874835"/>
          <a:ext cx="11373681" cy="4482276"/>
        </p:xfrm>
        <a:graphic>
          <a:graphicData uri="http://schemas.openxmlformats.org/drawingml/2006/table">
            <a:tbl>
              <a:tblPr>
                <a:tableStyleId>{5C22544A-7EE6-4342-B048-85BDC9FD1C3A}</a:tableStyleId>
              </a:tblPr>
              <a:tblGrid>
                <a:gridCol w="251095">
                  <a:extLst>
                    <a:ext uri="{9D8B030D-6E8A-4147-A177-3AD203B41FA5}">
                      <a16:colId xmlns:a16="http://schemas.microsoft.com/office/drawing/2014/main" xmlns="" val="4115503367"/>
                    </a:ext>
                  </a:extLst>
                </a:gridCol>
                <a:gridCol w="2665950">
                  <a:extLst>
                    <a:ext uri="{9D8B030D-6E8A-4147-A177-3AD203B41FA5}">
                      <a16:colId xmlns:a16="http://schemas.microsoft.com/office/drawing/2014/main" xmlns="" val="1955855492"/>
                    </a:ext>
                  </a:extLst>
                </a:gridCol>
                <a:gridCol w="3137140">
                  <a:extLst>
                    <a:ext uri="{9D8B030D-6E8A-4147-A177-3AD203B41FA5}">
                      <a16:colId xmlns:a16="http://schemas.microsoft.com/office/drawing/2014/main" xmlns="" val="1241408787"/>
                    </a:ext>
                  </a:extLst>
                </a:gridCol>
                <a:gridCol w="3137140">
                  <a:extLst>
                    <a:ext uri="{9D8B030D-6E8A-4147-A177-3AD203B41FA5}">
                      <a16:colId xmlns:a16="http://schemas.microsoft.com/office/drawing/2014/main" xmlns="" val="2560176410"/>
                    </a:ext>
                  </a:extLst>
                </a:gridCol>
                <a:gridCol w="1091178">
                  <a:extLst>
                    <a:ext uri="{9D8B030D-6E8A-4147-A177-3AD203B41FA5}">
                      <a16:colId xmlns:a16="http://schemas.microsoft.com/office/drawing/2014/main" xmlns="" val="483675088"/>
                    </a:ext>
                  </a:extLst>
                </a:gridCol>
                <a:gridCol w="1091178">
                  <a:extLst>
                    <a:ext uri="{9D8B030D-6E8A-4147-A177-3AD203B41FA5}">
                      <a16:colId xmlns:a16="http://schemas.microsoft.com/office/drawing/2014/main" xmlns="" val="2761272402"/>
                    </a:ext>
                  </a:extLst>
                </a:gridCol>
              </a:tblGrid>
              <a:tr h="179634">
                <a:tc>
                  <a:txBody>
                    <a:bodyPr/>
                    <a:lstStyle/>
                    <a:p>
                      <a:pPr algn="ctr" fontAlgn="ctr"/>
                      <a:r>
                        <a:rPr lang="en-US" sz="800" u="none" strike="noStrike">
                          <a:effectLst/>
                        </a:rPr>
                        <a:t>No</a:t>
                      </a:r>
                      <a:endParaRPr lang="en-US" sz="800" b="1" i="0" u="none" strike="noStrike">
                        <a:solidFill>
                          <a:srgbClr val="000000"/>
                        </a:solidFill>
                        <a:effectLst/>
                        <a:latin typeface="Arial" panose="020B0604020202020204" pitchFamily="34" charset="0"/>
                      </a:endParaRPr>
                    </a:p>
                  </a:txBody>
                  <a:tcPr marL="4559" marR="4559" marT="4559" marB="0" anchor="ctr"/>
                </a:tc>
                <a:tc>
                  <a:txBody>
                    <a:bodyPr/>
                    <a:lstStyle/>
                    <a:p>
                      <a:pPr algn="ctr" fontAlgn="ctr"/>
                      <a:r>
                        <a:rPr lang="en-US" sz="800" u="none" strike="noStrike">
                          <a:effectLst/>
                        </a:rPr>
                        <a:t>Date</a:t>
                      </a:r>
                      <a:endParaRPr lang="en-US" sz="800" b="1" i="0" u="none" strike="noStrike">
                        <a:solidFill>
                          <a:srgbClr val="000000"/>
                        </a:solidFill>
                        <a:effectLst/>
                        <a:latin typeface="Arial" panose="020B0604020202020204" pitchFamily="34" charset="0"/>
                      </a:endParaRPr>
                    </a:p>
                  </a:txBody>
                  <a:tcPr marL="4559" marR="4559" marT="4559" marB="0" anchor="ctr"/>
                </a:tc>
                <a:tc>
                  <a:txBody>
                    <a:bodyPr/>
                    <a:lstStyle/>
                    <a:p>
                      <a:pPr algn="ctr" fontAlgn="ctr"/>
                      <a:r>
                        <a:rPr lang="en-US" sz="800" u="none" strike="noStrike">
                          <a:effectLst/>
                        </a:rPr>
                        <a:t>VISUAL </a:t>
                      </a:r>
                      <a:endParaRPr lang="en-US" sz="800" b="1" i="0" u="none" strike="noStrike">
                        <a:solidFill>
                          <a:srgbClr val="000000"/>
                        </a:solidFill>
                        <a:effectLst/>
                        <a:latin typeface="Arial" panose="020B0604020202020204" pitchFamily="34" charset="0"/>
                      </a:endParaRPr>
                    </a:p>
                  </a:txBody>
                  <a:tcPr marL="4559" marR="4559" marT="4559" marB="0" anchor="ctr"/>
                </a:tc>
                <a:tc>
                  <a:txBody>
                    <a:bodyPr/>
                    <a:lstStyle/>
                    <a:p>
                      <a:pPr algn="ctr" fontAlgn="ctr"/>
                      <a:r>
                        <a:rPr lang="en-US" sz="800" u="none" strike="noStrike">
                          <a:effectLst/>
                        </a:rPr>
                        <a:t>CAPTION</a:t>
                      </a:r>
                      <a:endParaRPr lang="en-US" sz="800" b="1" i="0" u="none" strike="noStrike">
                        <a:solidFill>
                          <a:srgbClr val="000000"/>
                        </a:solidFill>
                        <a:effectLst/>
                        <a:latin typeface="Arial" panose="020B0604020202020204" pitchFamily="34" charset="0"/>
                      </a:endParaRPr>
                    </a:p>
                  </a:txBody>
                  <a:tcPr marL="4559" marR="4559" marT="4559" marB="0" anchor="ctr"/>
                </a:tc>
                <a:tc>
                  <a:txBody>
                    <a:bodyPr/>
                    <a:lstStyle/>
                    <a:p>
                      <a:pPr algn="ctr" fontAlgn="ctr"/>
                      <a:r>
                        <a:rPr lang="en-US" sz="800" u="none" strike="noStrike">
                          <a:effectLst/>
                        </a:rPr>
                        <a:t>Ket</a:t>
                      </a:r>
                      <a:endParaRPr lang="en-US" sz="800" b="1" i="0" u="none" strike="noStrike">
                        <a:solidFill>
                          <a:srgbClr val="000000"/>
                        </a:solidFill>
                        <a:effectLst/>
                        <a:latin typeface="Arial" panose="020B0604020202020204" pitchFamily="34" charset="0"/>
                      </a:endParaRPr>
                    </a:p>
                  </a:txBody>
                  <a:tcPr marL="4559" marR="4559" marT="4559" marB="0" anchor="ctr"/>
                </a:tc>
                <a:tc>
                  <a:txBody>
                    <a:bodyPr/>
                    <a:lstStyle/>
                    <a:p>
                      <a:pPr algn="ctr" fontAlgn="ctr"/>
                      <a:r>
                        <a:rPr lang="en-US" sz="800" u="none" strike="noStrike">
                          <a:effectLst/>
                        </a:rPr>
                        <a:t>Notes</a:t>
                      </a:r>
                      <a:endParaRPr lang="en-US" sz="800" b="1" i="0" u="none" strike="noStrike">
                        <a:solidFill>
                          <a:srgbClr val="000000"/>
                        </a:solidFill>
                        <a:effectLst/>
                        <a:latin typeface="Arial" panose="020B0604020202020204" pitchFamily="34" charset="0"/>
                      </a:endParaRPr>
                    </a:p>
                  </a:txBody>
                  <a:tcPr marL="4559" marR="4559" marT="4559" marB="0" anchor="ctr"/>
                </a:tc>
                <a:extLst>
                  <a:ext uri="{0D108BD9-81ED-4DB2-BD59-A6C34878D82A}">
                    <a16:rowId xmlns:a16="http://schemas.microsoft.com/office/drawing/2014/main" xmlns="" val="925727245"/>
                  </a:ext>
                </a:extLst>
              </a:tr>
              <a:tr h="1842844">
                <a:tc rowSpan="2">
                  <a:txBody>
                    <a:bodyPr/>
                    <a:lstStyle/>
                    <a:p>
                      <a:pPr algn="ctr" fontAlgn="ctr"/>
                      <a:r>
                        <a:rPr lang="en-US" sz="800" u="none" strike="noStrike">
                          <a:effectLst/>
                        </a:rPr>
                        <a:t>5</a:t>
                      </a:r>
                      <a:endParaRPr lang="en-US" sz="800" b="0" i="0" u="none" strike="noStrike">
                        <a:solidFill>
                          <a:srgbClr val="000000"/>
                        </a:solidFill>
                        <a:effectLst/>
                        <a:latin typeface="Arial" panose="020B0604020202020204" pitchFamily="34" charset="0"/>
                      </a:endParaRPr>
                    </a:p>
                  </a:txBody>
                  <a:tcPr marL="4559" marR="4559" marT="4559" marB="0" anchor="ctr"/>
                </a:tc>
                <a:tc>
                  <a:txBody>
                    <a:bodyPr/>
                    <a:lstStyle/>
                    <a:p>
                      <a:pPr algn="ctr" fontAlgn="ctr"/>
                      <a:r>
                        <a:rPr lang="en-US" sz="800" u="none" strike="noStrike">
                          <a:effectLst/>
                        </a:rPr>
                        <a:t>6/5/2020</a:t>
                      </a:r>
                      <a:endParaRPr lang="en-US" sz="800" b="0" i="0" u="none" strike="noStrike">
                        <a:solidFill>
                          <a:srgbClr val="000000"/>
                        </a:solidFill>
                        <a:effectLst/>
                        <a:latin typeface="Arial" panose="020B0604020202020204" pitchFamily="34" charset="0"/>
                      </a:endParaRPr>
                    </a:p>
                  </a:txBody>
                  <a:tcPr marL="4559" marR="4559" marT="4559" marB="0" anchor="ctr"/>
                </a:tc>
                <a:tc>
                  <a:txBody>
                    <a:bodyPr/>
                    <a:lstStyle/>
                    <a:p>
                      <a:pPr algn="l" fontAlgn="ctr"/>
                      <a:r>
                        <a:rPr lang="en-US" sz="800" u="none" strike="noStrike">
                          <a:effectLst/>
                        </a:rPr>
                        <a:t>Pict :</a:t>
                      </a:r>
                      <a:br>
                        <a:rPr lang="en-US" sz="800" u="none" strike="noStrike">
                          <a:effectLst/>
                        </a:rPr>
                      </a:br>
                      <a:r>
                        <a:rPr lang="en-US" sz="800" u="none" strike="noStrike">
                          <a:effectLst/>
                        </a:rPr>
                        <a:t>Email</a:t>
                      </a:r>
                      <a:br>
                        <a:rPr lang="en-US" sz="800" u="none" strike="noStrike">
                          <a:effectLst/>
                        </a:rPr>
                      </a:br>
                      <a:r>
                        <a:rPr lang="en-US" sz="800" u="none" strike="noStrike">
                          <a:effectLst/>
                        </a:rPr>
                        <a:t/>
                      </a:r>
                      <a:br>
                        <a:rPr lang="en-US" sz="800" u="none" strike="noStrike">
                          <a:effectLst/>
                        </a:rPr>
                      </a:br>
                      <a:r>
                        <a:rPr lang="en-US" sz="800" u="none" strike="noStrike">
                          <a:effectLst/>
                        </a:rPr>
                        <a:t>TOI :</a:t>
                      </a:r>
                      <a:br>
                        <a:rPr lang="en-US" sz="800" u="none" strike="noStrike">
                          <a:effectLst/>
                        </a:rPr>
                      </a:br>
                      <a:r>
                        <a:rPr lang="en-US" sz="800" u="none" strike="noStrike">
                          <a:effectLst/>
                        </a:rPr>
                        <a:t>Things that need to be prepared to attend the webinar!</a:t>
                      </a:r>
                      <a:br>
                        <a:rPr lang="en-US" sz="800" u="none" strike="noStrike">
                          <a:effectLst/>
                        </a:rPr>
                      </a:br>
                      <a:endParaRPr lang="en-US" sz="800" b="0" i="0" u="none" strike="noStrike">
                        <a:solidFill>
                          <a:srgbClr val="000000"/>
                        </a:solidFill>
                        <a:effectLst/>
                        <a:latin typeface="Arial" panose="020B0604020202020204" pitchFamily="34" charset="0"/>
                      </a:endParaRPr>
                    </a:p>
                  </a:txBody>
                  <a:tcPr marL="4559" marR="4559" marT="4559" marB="0" anchor="ctr"/>
                </a:tc>
                <a:tc>
                  <a:txBody>
                    <a:bodyPr/>
                    <a:lstStyle/>
                    <a:p>
                      <a:pPr algn="l" fontAlgn="ctr"/>
                      <a:r>
                        <a:rPr lang="en-US" sz="800" u="none" strike="noStrike">
                          <a:effectLst/>
                        </a:rPr>
                        <a:t>Hello Everyone! Apa nih yang udah </a:t>
                      </a:r>
                      <a:br>
                        <a:rPr lang="en-US" sz="800" u="none" strike="noStrike">
                          <a:effectLst/>
                        </a:rPr>
                      </a:br>
                      <a:r>
                        <a:rPr lang="en-US" sz="800" u="none" strike="noStrike">
                          <a:effectLst/>
                        </a:rPr>
                        <a:t>kalian siapin untuk ikut webinar?</a:t>
                      </a:r>
                      <a:br>
                        <a:rPr lang="en-US" sz="800" u="none" strike="noStrike">
                          <a:effectLst/>
                        </a:rPr>
                      </a:br>
                      <a:r>
                        <a:rPr lang="en-US" sz="800" u="none" strike="noStrike">
                          <a:effectLst/>
                        </a:rPr>
                        <a:t/>
                      </a:r>
                      <a:br>
                        <a:rPr lang="en-US" sz="800" u="none" strike="noStrike">
                          <a:effectLst/>
                        </a:rPr>
                      </a:br>
                      <a:r>
                        <a:rPr lang="en-US" sz="800" u="none" strike="noStrike">
                          <a:effectLst/>
                        </a:rPr>
                        <a:t>Kalau belum, mimin kasih tau nihh</a:t>
                      </a:r>
                      <a:br>
                        <a:rPr lang="en-US" sz="800" u="none" strike="noStrike">
                          <a:effectLst/>
                        </a:rPr>
                      </a:br>
                      <a:r>
                        <a:rPr lang="en-US" sz="800" u="none" strike="noStrike">
                          <a:effectLst/>
                        </a:rPr>
                        <a:t>1. Siapkan komputer, laptop, atau hp yang kalian miliki. Tapi mimin saran sih lebih PW pakai laptop, tampilannya luas dan bisa kalian bawa ke tempat yang kalian mau hehe.</a:t>
                      </a:r>
                      <a:br>
                        <a:rPr lang="en-US" sz="800" u="none" strike="noStrike">
                          <a:effectLst/>
                        </a:rPr>
                      </a:br>
                      <a:r>
                        <a:rPr lang="en-US" sz="800" u="none" strike="noStrike">
                          <a:effectLst/>
                        </a:rPr>
                        <a:t>2. Jangan lupa koneksi internet yang ngebut ya guys, kalau koneksi internet kalian kurang prima, bakalan bikin gambar dan suaranya jadi patah - patah. kan ga seru (muka sedih)</a:t>
                      </a:r>
                      <a:br>
                        <a:rPr lang="en-US" sz="800" u="none" strike="noStrike">
                          <a:effectLst/>
                        </a:rPr>
                      </a:br>
                      <a:r>
                        <a:rPr lang="en-US" sz="800" u="none" strike="noStrike">
                          <a:effectLst/>
                        </a:rPr>
                        <a:t>3. Pastikan speaker atau headset kalian aktif ya.</a:t>
                      </a:r>
                      <a:br>
                        <a:rPr lang="en-US" sz="800" u="none" strike="noStrike">
                          <a:effectLst/>
                        </a:rPr>
                      </a:br>
                      <a:r>
                        <a:rPr lang="en-US" sz="800" u="none" strike="noStrike">
                          <a:effectLst/>
                        </a:rPr>
                        <a:t>4. Cek email, karena biasanya panitia ngirim link webinar dari email guys.</a:t>
                      </a:r>
                      <a:endParaRPr lang="en-US" sz="800" b="0" i="0" u="none" strike="noStrike">
                        <a:solidFill>
                          <a:srgbClr val="000000"/>
                        </a:solidFill>
                        <a:effectLst/>
                        <a:latin typeface="Arial" panose="020B0604020202020204" pitchFamily="34" charset="0"/>
                      </a:endParaRPr>
                    </a:p>
                  </a:txBody>
                  <a:tcPr marL="4559" marR="4559" marT="4559" marB="0" anchor="ctr"/>
                </a:tc>
                <a:tc>
                  <a:txBody>
                    <a:bodyPr/>
                    <a:lstStyle/>
                    <a:p>
                      <a:pPr algn="ctr" fontAlgn="ctr"/>
                      <a:r>
                        <a:rPr lang="en-US" sz="800" u="none" strike="noStrike">
                          <a:effectLst/>
                        </a:rPr>
                        <a:t>Feeds</a:t>
                      </a:r>
                      <a:endParaRPr lang="en-US" sz="800" b="0" i="0" u="none" strike="noStrike">
                        <a:solidFill>
                          <a:srgbClr val="000000"/>
                        </a:solidFill>
                        <a:effectLst/>
                        <a:latin typeface="Arial" panose="020B0604020202020204" pitchFamily="34" charset="0"/>
                      </a:endParaRPr>
                    </a:p>
                  </a:txBody>
                  <a:tcPr marL="4559" marR="4559" marT="4559" marB="0" anchor="ctr"/>
                </a:tc>
                <a:tc>
                  <a:txBody>
                    <a:bodyPr/>
                    <a:lstStyle/>
                    <a:p>
                      <a:pPr algn="ctr" fontAlgn="ctr"/>
                      <a:r>
                        <a:rPr lang="en-US" sz="800" u="none" strike="noStrike">
                          <a:effectLst/>
                        </a:rPr>
                        <a:t>Review: 15.00</a:t>
                      </a:r>
                      <a:br>
                        <a:rPr lang="en-US" sz="800" u="none" strike="noStrike">
                          <a:effectLst/>
                        </a:rPr>
                      </a:br>
                      <a:r>
                        <a:rPr lang="en-US" sz="800" u="none" strike="noStrike">
                          <a:effectLst/>
                        </a:rPr>
                        <a:t>Upload: 18.00</a:t>
                      </a:r>
                      <a:endParaRPr lang="en-US" sz="800" b="0" i="0" u="none" strike="noStrike">
                        <a:solidFill>
                          <a:srgbClr val="000000"/>
                        </a:solidFill>
                        <a:effectLst/>
                        <a:latin typeface="Arial" panose="020B0604020202020204" pitchFamily="34" charset="0"/>
                      </a:endParaRPr>
                    </a:p>
                  </a:txBody>
                  <a:tcPr marL="4559" marR="4559" marT="4559" marB="0" anchor="ctr"/>
                </a:tc>
                <a:extLst>
                  <a:ext uri="{0D108BD9-81ED-4DB2-BD59-A6C34878D82A}">
                    <a16:rowId xmlns:a16="http://schemas.microsoft.com/office/drawing/2014/main" xmlns="" val="4147653764"/>
                  </a:ext>
                </a:extLst>
              </a:tr>
              <a:tr h="729478">
                <a:tc vMerge="1">
                  <a:txBody>
                    <a:bodyPr/>
                    <a:lstStyle/>
                    <a:p>
                      <a:endParaRPr lang="en-US"/>
                    </a:p>
                  </a:txBody>
                  <a:tcPr/>
                </a:tc>
                <a:tc>
                  <a:txBody>
                    <a:bodyPr/>
                    <a:lstStyle/>
                    <a:p>
                      <a:pPr algn="ctr" fontAlgn="ctr"/>
                      <a:r>
                        <a:rPr lang="en-US" sz="800" u="none" strike="noStrike">
                          <a:effectLst/>
                        </a:rPr>
                        <a:t>6/5/2020</a:t>
                      </a:r>
                      <a:endParaRPr lang="en-US" sz="800" b="0" i="0" u="none" strike="noStrike">
                        <a:solidFill>
                          <a:srgbClr val="000000"/>
                        </a:solidFill>
                        <a:effectLst/>
                        <a:latin typeface="Arial" panose="020B0604020202020204" pitchFamily="34" charset="0"/>
                      </a:endParaRPr>
                    </a:p>
                  </a:txBody>
                  <a:tcPr marL="4559" marR="4559" marT="4559" marB="0" anchor="ctr"/>
                </a:tc>
                <a:tc>
                  <a:txBody>
                    <a:bodyPr/>
                    <a:lstStyle/>
                    <a:p>
                      <a:pPr algn="l" fontAlgn="ctr"/>
                      <a:r>
                        <a:rPr lang="en-US" sz="800" u="none" strike="noStrike">
                          <a:effectLst/>
                        </a:rPr>
                        <a:t>Pict : </a:t>
                      </a:r>
                      <a:br>
                        <a:rPr lang="en-US" sz="800" u="none" strike="noStrike">
                          <a:effectLst/>
                        </a:rPr>
                      </a:br>
                      <a:r>
                        <a:rPr lang="en-US" sz="800" u="none" strike="noStrike">
                          <a:effectLst/>
                        </a:rPr>
                        <a:t>Email </a:t>
                      </a:r>
                      <a:br>
                        <a:rPr lang="en-US" sz="800" u="none" strike="noStrike">
                          <a:effectLst/>
                        </a:rPr>
                      </a:br>
                      <a:r>
                        <a:rPr lang="en-US" sz="800" u="none" strike="noStrike">
                          <a:effectLst/>
                        </a:rPr>
                        <a:t/>
                      </a:r>
                      <a:br>
                        <a:rPr lang="en-US" sz="800" u="none" strike="noStrike">
                          <a:effectLst/>
                        </a:rPr>
                      </a:br>
                      <a:r>
                        <a:rPr lang="en-US" sz="800" u="none" strike="noStrike">
                          <a:effectLst/>
                        </a:rPr>
                        <a:t>TOI :</a:t>
                      </a:r>
                      <a:br>
                        <a:rPr lang="en-US" sz="800" u="none" strike="noStrike">
                          <a:effectLst/>
                        </a:rPr>
                      </a:br>
                      <a:r>
                        <a:rPr lang="en-US" sz="800" u="none" strike="noStrike">
                          <a:effectLst/>
                        </a:rPr>
                        <a:t>for those who have already registered, please check each of your emails to see the zoom link that has been sent</a:t>
                      </a:r>
                      <a:endParaRPr lang="en-US" sz="800" b="0" i="0" u="none" strike="noStrike">
                        <a:solidFill>
                          <a:srgbClr val="000000"/>
                        </a:solidFill>
                        <a:effectLst/>
                        <a:latin typeface="Arial" panose="020B0604020202020204" pitchFamily="34" charset="0"/>
                      </a:endParaRPr>
                    </a:p>
                  </a:txBody>
                  <a:tcPr marL="4559" marR="4559" marT="4559" marB="0" anchor="ctr"/>
                </a:tc>
                <a:tc>
                  <a:txBody>
                    <a:bodyPr/>
                    <a:lstStyle/>
                    <a:p>
                      <a:pPr algn="l" fontAlgn="ctr"/>
                      <a:r>
                        <a:rPr lang="en-US" sz="800" u="none" strike="noStrike">
                          <a:effectLst/>
                        </a:rPr>
                        <a:t> </a:t>
                      </a:r>
                      <a:endParaRPr lang="en-US" sz="800" b="0" i="0" u="none" strike="noStrike">
                        <a:solidFill>
                          <a:srgbClr val="000000"/>
                        </a:solidFill>
                        <a:effectLst/>
                        <a:latin typeface="Arial" panose="020B0604020202020204" pitchFamily="34" charset="0"/>
                      </a:endParaRPr>
                    </a:p>
                  </a:txBody>
                  <a:tcPr marL="4559" marR="4559" marT="4559" marB="0" anchor="ctr"/>
                </a:tc>
                <a:tc>
                  <a:txBody>
                    <a:bodyPr/>
                    <a:lstStyle/>
                    <a:p>
                      <a:pPr algn="ctr" fontAlgn="ctr"/>
                      <a:r>
                        <a:rPr lang="en-US" sz="800" u="none" strike="noStrike">
                          <a:effectLst/>
                        </a:rPr>
                        <a:t>Story</a:t>
                      </a:r>
                      <a:endParaRPr lang="en-US" sz="800" b="0" i="0" u="none" strike="noStrike">
                        <a:solidFill>
                          <a:srgbClr val="000000"/>
                        </a:solidFill>
                        <a:effectLst/>
                        <a:latin typeface="Arial" panose="020B0604020202020204" pitchFamily="34" charset="0"/>
                      </a:endParaRPr>
                    </a:p>
                  </a:txBody>
                  <a:tcPr marL="4559" marR="4559" marT="4559" marB="0" anchor="ctr"/>
                </a:tc>
                <a:tc>
                  <a:txBody>
                    <a:bodyPr/>
                    <a:lstStyle/>
                    <a:p>
                      <a:pPr algn="ctr" fontAlgn="ctr"/>
                      <a:r>
                        <a:rPr lang="en-US" sz="800" u="none" strike="noStrike">
                          <a:effectLst/>
                        </a:rPr>
                        <a:t>Review: 15.00</a:t>
                      </a:r>
                      <a:br>
                        <a:rPr lang="en-US" sz="800" u="none" strike="noStrike">
                          <a:effectLst/>
                        </a:rPr>
                      </a:br>
                      <a:r>
                        <a:rPr lang="en-US" sz="800" u="none" strike="noStrike">
                          <a:effectLst/>
                        </a:rPr>
                        <a:t>Upload: 18.00</a:t>
                      </a:r>
                      <a:endParaRPr lang="en-US" sz="800" b="0" i="0" u="none" strike="noStrike">
                        <a:solidFill>
                          <a:srgbClr val="000000"/>
                        </a:solidFill>
                        <a:effectLst/>
                        <a:latin typeface="Arial" panose="020B0604020202020204" pitchFamily="34" charset="0"/>
                      </a:endParaRPr>
                    </a:p>
                  </a:txBody>
                  <a:tcPr marL="4559" marR="4559" marT="4559" marB="0" anchor="ctr"/>
                </a:tc>
                <a:extLst>
                  <a:ext uri="{0D108BD9-81ED-4DB2-BD59-A6C34878D82A}">
                    <a16:rowId xmlns:a16="http://schemas.microsoft.com/office/drawing/2014/main" xmlns="" val="3109484522"/>
                  </a:ext>
                </a:extLst>
              </a:tr>
              <a:tr h="364739">
                <a:tc>
                  <a:txBody>
                    <a:bodyPr/>
                    <a:lstStyle/>
                    <a:p>
                      <a:pPr algn="ctr" fontAlgn="ctr"/>
                      <a:r>
                        <a:rPr lang="en-US" sz="800" u="none" strike="noStrike">
                          <a:effectLst/>
                        </a:rPr>
                        <a:t>6</a:t>
                      </a:r>
                      <a:endParaRPr lang="en-US" sz="800" b="0" i="0" u="none" strike="noStrike">
                        <a:solidFill>
                          <a:srgbClr val="000000"/>
                        </a:solidFill>
                        <a:effectLst/>
                        <a:latin typeface="Arial" panose="020B0604020202020204" pitchFamily="34" charset="0"/>
                      </a:endParaRPr>
                    </a:p>
                  </a:txBody>
                  <a:tcPr marL="4559" marR="4559" marT="4559" marB="0" anchor="ctr"/>
                </a:tc>
                <a:tc>
                  <a:txBody>
                    <a:bodyPr/>
                    <a:lstStyle/>
                    <a:p>
                      <a:pPr algn="ctr" fontAlgn="ctr"/>
                      <a:r>
                        <a:rPr lang="en-US" sz="800" u="none" strike="noStrike">
                          <a:effectLst/>
                        </a:rPr>
                        <a:t>7/5/2020</a:t>
                      </a:r>
                      <a:endParaRPr lang="en-US" sz="800" b="0" i="0" u="none" strike="noStrike">
                        <a:solidFill>
                          <a:srgbClr val="000000"/>
                        </a:solidFill>
                        <a:effectLst/>
                        <a:latin typeface="Arial" panose="020B0604020202020204" pitchFamily="34" charset="0"/>
                      </a:endParaRPr>
                    </a:p>
                  </a:txBody>
                  <a:tcPr marL="4559" marR="4559" marT="4559" marB="0" anchor="ctr"/>
                </a:tc>
                <a:tc>
                  <a:txBody>
                    <a:bodyPr/>
                    <a:lstStyle/>
                    <a:p>
                      <a:pPr algn="l" fontAlgn="b"/>
                      <a:r>
                        <a:rPr lang="en-US" sz="800" u="none" strike="noStrike">
                          <a:effectLst/>
                        </a:rPr>
                        <a:t>REMINDING TIME </a:t>
                      </a:r>
                      <a:br>
                        <a:rPr lang="en-US" sz="800" u="none" strike="noStrike">
                          <a:effectLst/>
                        </a:rPr>
                      </a:br>
                      <a:r>
                        <a:rPr lang="en-US" sz="800" u="none" strike="noStrike">
                          <a:effectLst/>
                        </a:rPr>
                        <a:t>TOI :</a:t>
                      </a:r>
                      <a:br>
                        <a:rPr lang="en-US" sz="800" u="none" strike="noStrike">
                          <a:effectLst/>
                        </a:rPr>
                      </a:br>
                      <a:r>
                        <a:rPr lang="en-US" sz="800" u="none" strike="noStrike">
                          <a:effectLst/>
                        </a:rPr>
                        <a:t>1 DAYS AGO, PLEASE PREPARE YOUR SELF!</a:t>
                      </a:r>
                      <a:endParaRPr lang="en-US" sz="800" b="0" i="0" u="none" strike="noStrike">
                        <a:solidFill>
                          <a:srgbClr val="000000"/>
                        </a:solidFill>
                        <a:effectLst/>
                        <a:latin typeface="Arial" panose="020B0604020202020204" pitchFamily="34" charset="0"/>
                      </a:endParaRPr>
                    </a:p>
                  </a:txBody>
                  <a:tcPr marL="4559" marR="4559" marT="4559" marB="0" anchor="b"/>
                </a:tc>
                <a:tc>
                  <a:txBody>
                    <a:bodyPr/>
                    <a:lstStyle/>
                    <a:p>
                      <a:pPr algn="l" fontAlgn="b"/>
                      <a:r>
                        <a:rPr lang="en-US" sz="800" u="none" strike="noStrike">
                          <a:effectLst/>
                        </a:rPr>
                        <a:t> </a:t>
                      </a:r>
                      <a:endParaRPr lang="en-US" sz="800" b="0" i="0" u="none" strike="noStrike">
                        <a:solidFill>
                          <a:srgbClr val="000000"/>
                        </a:solidFill>
                        <a:effectLst/>
                        <a:latin typeface="Arial" panose="020B0604020202020204" pitchFamily="34" charset="0"/>
                      </a:endParaRPr>
                    </a:p>
                  </a:txBody>
                  <a:tcPr marL="4559" marR="4559" marT="4559" marB="0" anchor="b"/>
                </a:tc>
                <a:tc>
                  <a:txBody>
                    <a:bodyPr/>
                    <a:lstStyle/>
                    <a:p>
                      <a:pPr algn="ctr" fontAlgn="ctr"/>
                      <a:r>
                        <a:rPr lang="en-US" sz="800" u="none" strike="noStrike">
                          <a:effectLst/>
                        </a:rPr>
                        <a:t>Story</a:t>
                      </a:r>
                      <a:endParaRPr lang="en-US" sz="800" b="0" i="0" u="none" strike="noStrike">
                        <a:solidFill>
                          <a:srgbClr val="000000"/>
                        </a:solidFill>
                        <a:effectLst/>
                        <a:latin typeface="Arial" panose="020B0604020202020204" pitchFamily="34" charset="0"/>
                      </a:endParaRPr>
                    </a:p>
                  </a:txBody>
                  <a:tcPr marL="4559" marR="4559" marT="4559" marB="0" anchor="ctr"/>
                </a:tc>
                <a:tc>
                  <a:txBody>
                    <a:bodyPr/>
                    <a:lstStyle/>
                    <a:p>
                      <a:pPr algn="ctr" fontAlgn="ctr"/>
                      <a:r>
                        <a:rPr lang="en-US" sz="800" u="none" strike="noStrike">
                          <a:effectLst/>
                        </a:rPr>
                        <a:t>Review: 15.00</a:t>
                      </a:r>
                      <a:br>
                        <a:rPr lang="en-US" sz="800" u="none" strike="noStrike">
                          <a:effectLst/>
                        </a:rPr>
                      </a:br>
                      <a:r>
                        <a:rPr lang="en-US" sz="800" u="none" strike="noStrike">
                          <a:effectLst/>
                        </a:rPr>
                        <a:t>Upload: 18.00</a:t>
                      </a:r>
                      <a:endParaRPr lang="en-US" sz="800" b="0" i="0" u="none" strike="noStrike">
                        <a:solidFill>
                          <a:srgbClr val="000000"/>
                        </a:solidFill>
                        <a:effectLst/>
                        <a:latin typeface="Arial" panose="020B0604020202020204" pitchFamily="34" charset="0"/>
                      </a:endParaRPr>
                    </a:p>
                  </a:txBody>
                  <a:tcPr marL="4559" marR="4559" marT="4559" marB="0" anchor="ctr"/>
                </a:tc>
                <a:extLst>
                  <a:ext uri="{0D108BD9-81ED-4DB2-BD59-A6C34878D82A}">
                    <a16:rowId xmlns:a16="http://schemas.microsoft.com/office/drawing/2014/main" xmlns="" val="865202123"/>
                  </a:ext>
                </a:extLst>
              </a:tr>
              <a:tr h="617321">
                <a:tc rowSpan="2">
                  <a:txBody>
                    <a:bodyPr/>
                    <a:lstStyle/>
                    <a:p>
                      <a:pPr algn="ctr" fontAlgn="ctr"/>
                      <a:r>
                        <a:rPr lang="en-US" sz="800" u="none" strike="noStrike">
                          <a:effectLst/>
                        </a:rPr>
                        <a:t>7</a:t>
                      </a:r>
                      <a:endParaRPr lang="en-US" sz="800" b="0" i="0" u="none" strike="noStrike">
                        <a:solidFill>
                          <a:srgbClr val="000000"/>
                        </a:solidFill>
                        <a:effectLst/>
                        <a:latin typeface="Arial" panose="020B0604020202020204" pitchFamily="34" charset="0"/>
                      </a:endParaRPr>
                    </a:p>
                  </a:txBody>
                  <a:tcPr marL="4559" marR="4559" marT="4559" marB="0" anchor="ctr"/>
                </a:tc>
                <a:tc>
                  <a:txBody>
                    <a:bodyPr/>
                    <a:lstStyle/>
                    <a:p>
                      <a:pPr algn="ctr" fontAlgn="ctr"/>
                      <a:r>
                        <a:rPr lang="en-US" sz="800" u="none" strike="noStrike">
                          <a:effectLst/>
                        </a:rPr>
                        <a:t>8/5/2020</a:t>
                      </a:r>
                      <a:endParaRPr lang="en-US" sz="800" b="0" i="0" u="none" strike="noStrike">
                        <a:solidFill>
                          <a:srgbClr val="000000"/>
                        </a:solidFill>
                        <a:effectLst/>
                        <a:latin typeface="Arial" panose="020B0604020202020204" pitchFamily="34" charset="0"/>
                      </a:endParaRPr>
                    </a:p>
                  </a:txBody>
                  <a:tcPr marL="4559" marR="4559" marT="4559" marB="0" anchor="ctr"/>
                </a:tc>
                <a:tc>
                  <a:txBody>
                    <a:bodyPr/>
                    <a:lstStyle/>
                    <a:p>
                      <a:pPr algn="l" fontAlgn="b"/>
                      <a:r>
                        <a:rPr lang="en-US" sz="800" u="none" strike="noStrike">
                          <a:effectLst/>
                        </a:rPr>
                        <a:t>REMINDING TIME </a:t>
                      </a:r>
                      <a:br>
                        <a:rPr lang="en-US" sz="800" u="none" strike="noStrike">
                          <a:effectLst/>
                        </a:rPr>
                      </a:br>
                      <a:r>
                        <a:rPr lang="en-US" sz="800" u="none" strike="noStrike">
                          <a:effectLst/>
                        </a:rPr>
                        <a:t>TOI :</a:t>
                      </a:r>
                      <a:br>
                        <a:rPr lang="en-US" sz="800" u="none" strike="noStrike">
                          <a:effectLst/>
                        </a:rPr>
                      </a:br>
                      <a:r>
                        <a:rPr lang="en-US" sz="800" u="none" strike="noStrike">
                          <a:effectLst/>
                        </a:rPr>
                        <a:t>TODAY IS THE DAY, PLEASE PREPARE YOUR SELF! Don’t Forget at 9pm join to Zoom with  The link has been sent to your email</a:t>
                      </a:r>
                      <a:endParaRPr lang="en-US" sz="800" b="0" i="0" u="none" strike="noStrike">
                        <a:solidFill>
                          <a:srgbClr val="000000"/>
                        </a:solidFill>
                        <a:effectLst/>
                        <a:latin typeface="Arial" panose="020B0604020202020204" pitchFamily="34" charset="0"/>
                      </a:endParaRPr>
                    </a:p>
                  </a:txBody>
                  <a:tcPr marL="4559" marR="4559" marT="4559" marB="0" anchor="b"/>
                </a:tc>
                <a:tc>
                  <a:txBody>
                    <a:bodyPr/>
                    <a:lstStyle/>
                    <a:p>
                      <a:pPr algn="l" fontAlgn="b"/>
                      <a:r>
                        <a:rPr lang="en-US" sz="800" u="none" strike="noStrike">
                          <a:effectLst/>
                        </a:rPr>
                        <a:t> </a:t>
                      </a:r>
                      <a:endParaRPr lang="en-US" sz="800" b="0" i="0" u="none" strike="noStrike">
                        <a:solidFill>
                          <a:srgbClr val="000000"/>
                        </a:solidFill>
                        <a:effectLst/>
                        <a:latin typeface="Arial" panose="020B0604020202020204" pitchFamily="34" charset="0"/>
                      </a:endParaRPr>
                    </a:p>
                  </a:txBody>
                  <a:tcPr marL="4559" marR="4559" marT="4559" marB="0" anchor="b"/>
                </a:tc>
                <a:tc>
                  <a:txBody>
                    <a:bodyPr/>
                    <a:lstStyle/>
                    <a:p>
                      <a:pPr algn="ctr" fontAlgn="ctr"/>
                      <a:r>
                        <a:rPr lang="en-US" sz="800" u="none" strike="noStrike">
                          <a:effectLst/>
                        </a:rPr>
                        <a:t>Story</a:t>
                      </a:r>
                      <a:endParaRPr lang="en-US" sz="800" b="0" i="0" u="none" strike="noStrike">
                        <a:solidFill>
                          <a:srgbClr val="000000"/>
                        </a:solidFill>
                        <a:effectLst/>
                        <a:latin typeface="Arial" panose="020B0604020202020204" pitchFamily="34" charset="0"/>
                      </a:endParaRPr>
                    </a:p>
                  </a:txBody>
                  <a:tcPr marL="4559" marR="4559" marT="4559" marB="0" anchor="ctr"/>
                </a:tc>
                <a:tc>
                  <a:txBody>
                    <a:bodyPr/>
                    <a:lstStyle/>
                    <a:p>
                      <a:pPr algn="ctr" fontAlgn="ctr"/>
                      <a:r>
                        <a:rPr lang="en-US" sz="800" u="none" strike="noStrike">
                          <a:effectLst/>
                        </a:rPr>
                        <a:t>Review: 06.00</a:t>
                      </a:r>
                      <a:br>
                        <a:rPr lang="en-US" sz="800" u="none" strike="noStrike">
                          <a:effectLst/>
                        </a:rPr>
                      </a:br>
                      <a:r>
                        <a:rPr lang="en-US" sz="800" u="none" strike="noStrike">
                          <a:effectLst/>
                        </a:rPr>
                        <a:t>Upload: 08.00</a:t>
                      </a:r>
                      <a:endParaRPr lang="en-US" sz="800" b="0" i="0" u="none" strike="noStrike">
                        <a:solidFill>
                          <a:srgbClr val="000000"/>
                        </a:solidFill>
                        <a:effectLst/>
                        <a:latin typeface="Arial" panose="020B0604020202020204" pitchFamily="34" charset="0"/>
                      </a:endParaRPr>
                    </a:p>
                  </a:txBody>
                  <a:tcPr marL="4559" marR="4559" marT="4559" marB="0" anchor="ctr"/>
                </a:tc>
                <a:extLst>
                  <a:ext uri="{0D108BD9-81ED-4DB2-BD59-A6C34878D82A}">
                    <a16:rowId xmlns:a16="http://schemas.microsoft.com/office/drawing/2014/main" xmlns="" val="3638636884"/>
                  </a:ext>
                </a:extLst>
              </a:tr>
              <a:tr h="617321">
                <a:tc vMerge="1">
                  <a:txBody>
                    <a:bodyPr/>
                    <a:lstStyle/>
                    <a:p>
                      <a:endParaRPr lang="en-US"/>
                    </a:p>
                  </a:txBody>
                  <a:tcPr/>
                </a:tc>
                <a:tc>
                  <a:txBody>
                    <a:bodyPr/>
                    <a:lstStyle/>
                    <a:p>
                      <a:pPr algn="ctr" fontAlgn="ctr"/>
                      <a:r>
                        <a:rPr lang="en-US" sz="800" u="none" strike="noStrike">
                          <a:effectLst/>
                        </a:rPr>
                        <a:t>8/6/2020</a:t>
                      </a:r>
                      <a:endParaRPr lang="en-US" sz="800" b="0" i="0" u="none" strike="noStrike">
                        <a:solidFill>
                          <a:srgbClr val="000000"/>
                        </a:solidFill>
                        <a:effectLst/>
                        <a:latin typeface="Arial" panose="020B0604020202020204" pitchFamily="34" charset="0"/>
                      </a:endParaRPr>
                    </a:p>
                  </a:txBody>
                  <a:tcPr marL="4559" marR="4559" marT="4559" marB="0" anchor="ctr"/>
                </a:tc>
                <a:tc>
                  <a:txBody>
                    <a:bodyPr/>
                    <a:lstStyle/>
                    <a:p>
                      <a:pPr algn="l" fontAlgn="b"/>
                      <a:r>
                        <a:rPr lang="it-IT" sz="800" u="none" strike="noStrike">
                          <a:effectLst/>
                        </a:rPr>
                        <a:t>Pict :</a:t>
                      </a:r>
                      <a:br>
                        <a:rPr lang="it-IT" sz="800" u="none" strike="noStrike">
                          <a:effectLst/>
                        </a:rPr>
                      </a:br>
                      <a:r>
                        <a:rPr lang="it-IT" sz="800" u="none" strike="noStrike">
                          <a:effectLst/>
                        </a:rPr>
                        <a:t>Foto Pembicara </a:t>
                      </a:r>
                      <a:br>
                        <a:rPr lang="it-IT" sz="800" u="none" strike="noStrike">
                          <a:effectLst/>
                        </a:rPr>
                      </a:br>
                      <a:r>
                        <a:rPr lang="it-IT" sz="800" u="none" strike="noStrike">
                          <a:effectLst/>
                        </a:rPr>
                        <a:t/>
                      </a:r>
                      <a:br>
                        <a:rPr lang="it-IT" sz="800" u="none" strike="noStrike">
                          <a:effectLst/>
                        </a:rPr>
                      </a:br>
                      <a:r>
                        <a:rPr lang="it-IT" sz="800" u="none" strike="noStrike">
                          <a:effectLst/>
                        </a:rPr>
                        <a:t>TOI :</a:t>
                      </a:r>
                      <a:br>
                        <a:rPr lang="it-IT" sz="800" u="none" strike="noStrike">
                          <a:effectLst/>
                        </a:rPr>
                      </a:br>
                      <a:r>
                        <a:rPr lang="it-IT" sz="800" u="none" strike="noStrike">
                          <a:effectLst/>
                        </a:rPr>
                        <a:t>Nama lengkap + Profesi </a:t>
                      </a:r>
                      <a:br>
                        <a:rPr lang="it-IT" sz="800" u="none" strike="noStrike">
                          <a:effectLst/>
                        </a:rPr>
                      </a:br>
                      <a:r>
                        <a:rPr lang="it-IT" sz="800" u="none" strike="noStrike">
                          <a:effectLst/>
                        </a:rPr>
                        <a:t>Quotes dari dia </a:t>
                      </a:r>
                      <a:endParaRPr lang="it-IT" sz="800" b="0" i="0" u="none" strike="noStrike">
                        <a:solidFill>
                          <a:srgbClr val="000000"/>
                        </a:solidFill>
                        <a:effectLst/>
                        <a:latin typeface="Arial" panose="020B0604020202020204" pitchFamily="34" charset="0"/>
                      </a:endParaRPr>
                    </a:p>
                  </a:txBody>
                  <a:tcPr marL="4559" marR="4559" marT="4559" marB="0" anchor="b"/>
                </a:tc>
                <a:tc>
                  <a:txBody>
                    <a:bodyPr/>
                    <a:lstStyle/>
                    <a:p>
                      <a:pPr algn="l" fontAlgn="ctr"/>
                      <a:r>
                        <a:rPr lang="en-US" sz="800" u="none" strike="noStrike">
                          <a:effectLst/>
                        </a:rPr>
                        <a:t>Hello Everyone! Siapa yang ikut webinar kemaren? Mimin mau ngutip kata - kata menarik dari kak Kukuh Rizal nih</a:t>
                      </a:r>
                      <a:br>
                        <a:rPr lang="en-US" sz="800" u="none" strike="noStrike">
                          <a:effectLst/>
                        </a:rPr>
                      </a:br>
                      <a:r>
                        <a:rPr lang="en-US" sz="800" u="none" strike="noStrike">
                          <a:effectLst/>
                        </a:rPr>
                        <a:t>"Menyesuaikan ajha"</a:t>
                      </a:r>
                      <a:endParaRPr lang="en-US" sz="800" b="0" i="0" u="none" strike="noStrike">
                        <a:solidFill>
                          <a:srgbClr val="000000"/>
                        </a:solidFill>
                        <a:effectLst/>
                        <a:latin typeface="Arial" panose="020B0604020202020204" pitchFamily="34" charset="0"/>
                      </a:endParaRPr>
                    </a:p>
                  </a:txBody>
                  <a:tcPr marL="4559" marR="4559" marT="4559" marB="0" anchor="ctr"/>
                </a:tc>
                <a:tc>
                  <a:txBody>
                    <a:bodyPr/>
                    <a:lstStyle/>
                    <a:p>
                      <a:pPr algn="ctr" fontAlgn="ctr"/>
                      <a:r>
                        <a:rPr lang="en-US" sz="800" u="none" strike="noStrike" dirty="0">
                          <a:effectLst/>
                        </a:rPr>
                        <a:t>Feeds </a:t>
                      </a:r>
                      <a:endParaRPr lang="en-US" sz="800" b="0" i="0" u="none" strike="noStrike" dirty="0">
                        <a:solidFill>
                          <a:srgbClr val="000000"/>
                        </a:solidFill>
                        <a:effectLst/>
                        <a:latin typeface="Arial" panose="020B0604020202020204" pitchFamily="34" charset="0"/>
                      </a:endParaRPr>
                    </a:p>
                  </a:txBody>
                  <a:tcPr marL="4559" marR="4559" marT="4559" marB="0" anchor="ctr"/>
                </a:tc>
                <a:tc>
                  <a:txBody>
                    <a:bodyPr/>
                    <a:lstStyle/>
                    <a:p>
                      <a:pPr algn="ctr" fontAlgn="ctr"/>
                      <a:r>
                        <a:rPr lang="en-US" sz="800" u="none" strike="noStrike" dirty="0">
                          <a:effectLst/>
                        </a:rPr>
                        <a:t>Review: 15.00</a:t>
                      </a:r>
                      <a:br>
                        <a:rPr lang="en-US" sz="800" u="none" strike="noStrike" dirty="0">
                          <a:effectLst/>
                        </a:rPr>
                      </a:br>
                      <a:r>
                        <a:rPr lang="en-US" sz="800" u="none" strike="noStrike" dirty="0">
                          <a:effectLst/>
                        </a:rPr>
                        <a:t>Upload: 18.00, 19.00, 20.00, 21.00</a:t>
                      </a:r>
                      <a:endParaRPr lang="en-US" sz="800" b="0" i="0" u="none" strike="noStrike" dirty="0">
                        <a:solidFill>
                          <a:srgbClr val="000000"/>
                        </a:solidFill>
                        <a:effectLst/>
                        <a:latin typeface="Arial" panose="020B0604020202020204" pitchFamily="34" charset="0"/>
                      </a:endParaRPr>
                    </a:p>
                  </a:txBody>
                  <a:tcPr marL="4559" marR="4559" marT="4559" marB="0" anchor="ctr"/>
                </a:tc>
                <a:extLst>
                  <a:ext uri="{0D108BD9-81ED-4DB2-BD59-A6C34878D82A}">
                    <a16:rowId xmlns:a16="http://schemas.microsoft.com/office/drawing/2014/main" xmlns="" val="889413640"/>
                  </a:ext>
                </a:extLst>
              </a:tr>
            </a:tbl>
          </a:graphicData>
        </a:graphic>
      </p:graphicFrame>
    </p:spTree>
    <p:extLst>
      <p:ext uri="{BB962C8B-B14F-4D97-AF65-F5344CB8AC3E}">
        <p14:creationId xmlns:p14="http://schemas.microsoft.com/office/powerpoint/2010/main" val="3623905599"/>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4E13404-C9CB-47A4-985D-F970D7EF35DA}"/>
              </a:ext>
            </a:extLst>
          </p:cNvPr>
          <p:cNvPicPr>
            <a:picLocks noChangeAspect="1"/>
          </p:cNvPicPr>
          <p:nvPr/>
        </p:nvPicPr>
        <p:blipFill rotWithShape="1">
          <a:blip r:embed="rId2"/>
          <a:srcRect l="11111" t="17071" r="7273" b="7172"/>
          <a:stretch/>
        </p:blipFill>
        <p:spPr>
          <a:xfrm>
            <a:off x="10946464" y="127238"/>
            <a:ext cx="1077895" cy="1000522"/>
          </a:xfrm>
          <a:prstGeom prst="rect">
            <a:avLst/>
          </a:prstGeom>
        </p:spPr>
      </p:pic>
      <p:pic>
        <p:nvPicPr>
          <p:cNvPr id="6" name="Picture 5">
            <a:extLst>
              <a:ext uri="{FF2B5EF4-FFF2-40B4-BE49-F238E27FC236}">
                <a16:creationId xmlns:a16="http://schemas.microsoft.com/office/drawing/2014/main" xmlns="" id="{8DB40A83-C7C2-41EF-B347-67D5BEBC77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1" y="185808"/>
            <a:ext cx="1016644" cy="941952"/>
          </a:xfrm>
          <a:prstGeom prst="rect">
            <a:avLst/>
          </a:prstGeom>
        </p:spPr>
      </p:pic>
      <p:sp>
        <p:nvSpPr>
          <p:cNvPr id="10" name="Rectangle 9">
            <a:extLst>
              <a:ext uri="{FF2B5EF4-FFF2-40B4-BE49-F238E27FC236}">
                <a16:creationId xmlns:a16="http://schemas.microsoft.com/office/drawing/2014/main" xmlns="" id="{85E2998A-67FD-4434-8220-10984FB4026E}"/>
              </a:ext>
            </a:extLst>
          </p:cNvPr>
          <p:cNvSpPr/>
          <p:nvPr/>
        </p:nvSpPr>
        <p:spPr>
          <a:xfrm>
            <a:off x="4953504" y="272063"/>
            <a:ext cx="2223741" cy="769441"/>
          </a:xfrm>
          <a:prstGeom prst="rect">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a:spAutoFit/>
          </a:bodyPr>
          <a:lstStyle/>
          <a:p>
            <a:pPr algn="ctr"/>
            <a:r>
              <a:rPr lang="en-US" sz="4400" dirty="0">
                <a:solidFill>
                  <a:srgbClr val="FF8B01"/>
                </a:solidFill>
                <a:latin typeface="Adobe Gothic Std B" panose="020B0800000000000000" pitchFamily="34" charset="-128"/>
                <a:ea typeface="Adobe Gothic Std B" panose="020B0800000000000000" pitchFamily="34" charset="-128"/>
              </a:rPr>
              <a:t> </a:t>
            </a:r>
          </a:p>
        </p:txBody>
      </p:sp>
      <p:sp>
        <p:nvSpPr>
          <p:cNvPr id="11" name="Rectangle 10">
            <a:extLst>
              <a:ext uri="{FF2B5EF4-FFF2-40B4-BE49-F238E27FC236}">
                <a16:creationId xmlns:a16="http://schemas.microsoft.com/office/drawing/2014/main" xmlns="" id="{97D42EE2-34DB-480F-A0E0-E3B751E5B49A}"/>
              </a:ext>
            </a:extLst>
          </p:cNvPr>
          <p:cNvSpPr/>
          <p:nvPr/>
        </p:nvSpPr>
        <p:spPr>
          <a:xfrm>
            <a:off x="5047289" y="388084"/>
            <a:ext cx="2223741" cy="769441"/>
          </a:xfrm>
          <a:prstGeom prst="rect">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a:spAutoFit/>
          </a:bodyPr>
          <a:lstStyle/>
          <a:p>
            <a:pPr algn="ctr"/>
            <a:r>
              <a:rPr lang="en-US" sz="4400" dirty="0">
                <a:solidFill>
                  <a:srgbClr val="FF8B01"/>
                </a:solidFill>
                <a:latin typeface="Adobe Gothic Std B" panose="020B0800000000000000" pitchFamily="34" charset="-128"/>
                <a:ea typeface="Adobe Gothic Std B" panose="020B0800000000000000" pitchFamily="34" charset="-128"/>
              </a:rPr>
              <a:t>ZOOM </a:t>
            </a:r>
          </a:p>
        </p:txBody>
      </p:sp>
      <p:sp>
        <p:nvSpPr>
          <p:cNvPr id="2" name="Rectangle 1">
            <a:extLst>
              <a:ext uri="{FF2B5EF4-FFF2-40B4-BE49-F238E27FC236}">
                <a16:creationId xmlns:a16="http://schemas.microsoft.com/office/drawing/2014/main" xmlns="" id="{5174ABE6-401E-4BAE-B8AA-964A47955E5C}"/>
              </a:ext>
            </a:extLst>
          </p:cNvPr>
          <p:cNvSpPr/>
          <p:nvPr/>
        </p:nvSpPr>
        <p:spPr>
          <a:xfrm>
            <a:off x="1345810" y="2061201"/>
            <a:ext cx="3310596" cy="1666354"/>
          </a:xfrm>
          <a:prstGeom prst="rect">
            <a:avLst/>
          </a:prstGeom>
        </p:spPr>
        <p:txBody>
          <a:bodyPr wrap="square">
            <a:spAutoFit/>
          </a:bodyPr>
          <a:lstStyle/>
          <a:p>
            <a:pPr marL="342900" marR="0" lvl="0" indent="-342900">
              <a:lnSpc>
                <a:spcPct val="115000"/>
              </a:lnSpc>
              <a:spcBef>
                <a:spcPts val="0"/>
              </a:spcBef>
              <a:spcAft>
                <a:spcPts val="0"/>
              </a:spcAft>
              <a:buFont typeface="Symbol" panose="05050102010706020507" pitchFamily="18" charset="2"/>
              <a:buChar char=""/>
            </a:pPr>
            <a:r>
              <a:rPr lang="en-US" dirty="0" err="1">
                <a:solidFill>
                  <a:schemeClr val="bg1"/>
                </a:solidFill>
                <a:latin typeface="Calibri" panose="020F0502020204030204" pitchFamily="34" charset="0"/>
                <a:ea typeface="SimSun" panose="02010600030101010101" pitchFamily="2" charset="-122"/>
                <a:cs typeface="Times New Roman" panose="02020603050405020304" pitchFamily="18" charset="0"/>
              </a:rPr>
              <a:t>Durasi</a:t>
            </a:r>
            <a:r>
              <a:rPr lang="en-US" dirty="0">
                <a:solidFill>
                  <a:schemeClr val="bg1"/>
                </a:solidFill>
                <a:latin typeface="Calibri" panose="020F0502020204030204" pitchFamily="34" charset="0"/>
                <a:ea typeface="SimSun" panose="02010600030101010101" pitchFamily="2" charset="-122"/>
                <a:cs typeface="Times New Roman" panose="02020603050405020304" pitchFamily="18" charset="0"/>
              </a:rPr>
              <a:t> 24 jam </a:t>
            </a:r>
          </a:p>
          <a:p>
            <a:pPr marL="342900" marR="0" lvl="0" indent="-342900">
              <a:lnSpc>
                <a:spcPct val="115000"/>
              </a:lnSpc>
              <a:spcBef>
                <a:spcPts val="0"/>
              </a:spcBef>
              <a:spcAft>
                <a:spcPts val="0"/>
              </a:spcAft>
              <a:buFont typeface="Symbol" panose="05050102010706020507" pitchFamily="18" charset="2"/>
              <a:buChar char=""/>
            </a:pPr>
            <a:r>
              <a:rPr lang="en-US" dirty="0">
                <a:solidFill>
                  <a:schemeClr val="bg1"/>
                </a:solidFill>
                <a:latin typeface="Calibri" panose="020F0502020204030204" pitchFamily="34" charset="0"/>
                <a:ea typeface="SimSun" panose="02010600030101010101" pitchFamily="2" charset="-122"/>
                <a:cs typeface="Times New Roman" panose="02020603050405020304" pitchFamily="18" charset="0"/>
              </a:rPr>
              <a:t>User management</a:t>
            </a:r>
          </a:p>
          <a:p>
            <a:pPr marL="342900" marR="0" lvl="0" indent="-342900">
              <a:lnSpc>
                <a:spcPct val="115000"/>
              </a:lnSpc>
              <a:spcBef>
                <a:spcPts val="0"/>
              </a:spcBef>
              <a:spcAft>
                <a:spcPts val="0"/>
              </a:spcAft>
              <a:buFont typeface="Symbol" panose="05050102010706020507" pitchFamily="18" charset="2"/>
              <a:buChar char=""/>
            </a:pPr>
            <a:r>
              <a:rPr lang="en-US" dirty="0">
                <a:solidFill>
                  <a:schemeClr val="bg1"/>
                </a:solidFill>
                <a:latin typeface="Calibri" panose="020F0502020204030204" pitchFamily="34" charset="0"/>
                <a:ea typeface="SimSun" panose="02010600030101010101" pitchFamily="2" charset="-122"/>
                <a:cs typeface="Times New Roman" panose="02020603050405020304" pitchFamily="18" charset="0"/>
              </a:rPr>
              <a:t>Admin </a:t>
            </a:r>
            <a:r>
              <a:rPr lang="en-US" dirty="0" err="1">
                <a:solidFill>
                  <a:schemeClr val="bg1"/>
                </a:solidFill>
                <a:latin typeface="Calibri" panose="020F0502020204030204" pitchFamily="34" charset="0"/>
                <a:ea typeface="SimSun" panose="02010600030101010101" pitchFamily="2" charset="-122"/>
                <a:cs typeface="Times New Roman" panose="02020603050405020304" pitchFamily="18" charset="0"/>
              </a:rPr>
              <a:t>yg</a:t>
            </a:r>
            <a:r>
              <a:rPr lang="en-US" dirty="0">
                <a:solidFill>
                  <a:schemeClr val="bg1"/>
                </a:solidFill>
                <a:latin typeface="Calibri" panose="020F0502020204030204" pitchFamily="34" charset="0"/>
                <a:ea typeface="SimSun" panose="02010600030101010101" pitchFamily="2" charset="-122"/>
                <a:cs typeface="Times New Roman" panose="02020603050405020304" pitchFamily="18" charset="0"/>
              </a:rPr>
              <a:t> </a:t>
            </a:r>
            <a:r>
              <a:rPr lang="en-US" dirty="0" err="1">
                <a:solidFill>
                  <a:schemeClr val="bg1"/>
                </a:solidFill>
                <a:latin typeface="Calibri" panose="020F0502020204030204" pitchFamily="34" charset="0"/>
                <a:ea typeface="SimSun" panose="02010600030101010101" pitchFamily="2" charset="-122"/>
                <a:cs typeface="Times New Roman" panose="02020603050405020304" pitchFamily="18" charset="0"/>
              </a:rPr>
              <a:t>menkontrol</a:t>
            </a:r>
            <a:endParaRPr lang="en-US" dirty="0">
              <a:solidFill>
                <a:schemeClr val="bg1"/>
              </a:solidFill>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dirty="0">
                <a:solidFill>
                  <a:schemeClr val="bg1"/>
                </a:solidFill>
                <a:latin typeface="Calibri" panose="020F0502020204030204" pitchFamily="34" charset="0"/>
                <a:ea typeface="SimSun" panose="02010600030101010101" pitchFamily="2" charset="-122"/>
                <a:cs typeface="Times New Roman" panose="02020603050405020304" pitchFamily="18" charset="0"/>
              </a:rPr>
              <a:t>custom personal meeting id</a:t>
            </a:r>
          </a:p>
          <a:p>
            <a:pPr marL="342900" marR="0" lvl="0" indent="-342900">
              <a:lnSpc>
                <a:spcPct val="115000"/>
              </a:lnSpc>
              <a:spcBef>
                <a:spcPts val="0"/>
              </a:spcBef>
              <a:spcAft>
                <a:spcPts val="1000"/>
              </a:spcAft>
              <a:buFont typeface="Symbol" panose="05050102010706020507" pitchFamily="18" charset="2"/>
              <a:buChar char=""/>
            </a:pPr>
            <a:r>
              <a:rPr lang="en-US" dirty="0">
                <a:solidFill>
                  <a:schemeClr val="bg1"/>
                </a:solidFill>
                <a:latin typeface="Calibri" panose="020F0502020204030204" pitchFamily="34" charset="0"/>
                <a:ea typeface="SimSun" panose="02010600030101010101" pitchFamily="2" charset="-122"/>
                <a:cs typeface="Times New Roman" panose="02020603050405020304" pitchFamily="18" charset="0"/>
              </a:rPr>
              <a:t>assign schedule</a:t>
            </a:r>
          </a:p>
        </p:txBody>
      </p:sp>
      <p:sp>
        <p:nvSpPr>
          <p:cNvPr id="3" name="Rectangle 2">
            <a:extLst>
              <a:ext uri="{FF2B5EF4-FFF2-40B4-BE49-F238E27FC236}">
                <a16:creationId xmlns:a16="http://schemas.microsoft.com/office/drawing/2014/main" xmlns="" id="{E62F5FB2-C4CD-471D-9537-7ECD6ED3C859}"/>
              </a:ext>
            </a:extLst>
          </p:cNvPr>
          <p:cNvSpPr/>
          <p:nvPr/>
        </p:nvSpPr>
        <p:spPr>
          <a:xfrm>
            <a:off x="6986955" y="2061201"/>
            <a:ext cx="2916700" cy="1984902"/>
          </a:xfrm>
          <a:prstGeom prst="rect">
            <a:avLst/>
          </a:prstGeom>
        </p:spPr>
        <p:txBody>
          <a:bodyPr wrap="square">
            <a:spAutoFit/>
          </a:bodyPr>
          <a:lstStyle/>
          <a:p>
            <a:pPr marL="342900" marR="0" lvl="0" indent="-342900">
              <a:lnSpc>
                <a:spcPct val="115000"/>
              </a:lnSpc>
              <a:spcBef>
                <a:spcPts val="0"/>
              </a:spcBef>
              <a:spcAft>
                <a:spcPts val="0"/>
              </a:spcAft>
              <a:buFont typeface="Symbol" panose="05050102010706020507" pitchFamily="18" charset="2"/>
              <a:buChar char=""/>
            </a:pPr>
            <a:r>
              <a:rPr lang="en-US" dirty="0" err="1">
                <a:solidFill>
                  <a:schemeClr val="bg1"/>
                </a:solidFill>
                <a:latin typeface="Calibri" panose="020F0502020204030204" pitchFamily="34" charset="0"/>
                <a:ea typeface="SimSun" panose="02010600030101010101" pitchFamily="2" charset="-122"/>
                <a:cs typeface="Times New Roman" panose="02020603050405020304" pitchFamily="18" charset="0"/>
              </a:rPr>
              <a:t>Semua</a:t>
            </a:r>
            <a:r>
              <a:rPr lang="en-US" dirty="0">
                <a:solidFill>
                  <a:schemeClr val="bg1"/>
                </a:solidFill>
                <a:latin typeface="Calibri" panose="020F0502020204030204" pitchFamily="34" charset="0"/>
                <a:ea typeface="SimSun" panose="02010600030101010101" pitchFamily="2" charset="-122"/>
                <a:cs typeface="Times New Roman" panose="02020603050405020304" pitchFamily="18" charset="0"/>
              </a:rPr>
              <a:t> </a:t>
            </a:r>
            <a:r>
              <a:rPr lang="en-US" dirty="0" err="1">
                <a:solidFill>
                  <a:schemeClr val="bg1"/>
                </a:solidFill>
                <a:latin typeface="Calibri" panose="020F0502020204030204" pitchFamily="34" charset="0"/>
                <a:ea typeface="SimSun" panose="02010600030101010101" pitchFamily="2" charset="-122"/>
                <a:cs typeface="Times New Roman" panose="02020603050405020304" pitchFamily="18" charset="0"/>
              </a:rPr>
              <a:t>yg</a:t>
            </a:r>
            <a:r>
              <a:rPr lang="en-US" dirty="0">
                <a:solidFill>
                  <a:schemeClr val="bg1"/>
                </a:solidFill>
                <a:latin typeface="Calibri" panose="020F0502020204030204" pitchFamily="34" charset="0"/>
                <a:ea typeface="SimSun" panose="02010600030101010101" pitchFamily="2" charset="-122"/>
                <a:cs typeface="Times New Roman" panose="02020603050405020304" pitchFamily="18" charset="0"/>
              </a:rPr>
              <a:t> </a:t>
            </a:r>
            <a:r>
              <a:rPr lang="en-US" dirty="0" err="1">
                <a:solidFill>
                  <a:schemeClr val="bg1"/>
                </a:solidFill>
                <a:latin typeface="Calibri" panose="020F0502020204030204" pitchFamily="34" charset="0"/>
                <a:ea typeface="SimSun" panose="02010600030101010101" pitchFamily="2" charset="-122"/>
                <a:cs typeface="Times New Roman" panose="02020603050405020304" pitchFamily="18" charset="0"/>
              </a:rPr>
              <a:t>ada</a:t>
            </a:r>
            <a:r>
              <a:rPr lang="en-US" dirty="0">
                <a:solidFill>
                  <a:schemeClr val="bg1"/>
                </a:solidFill>
                <a:latin typeface="Calibri" panose="020F0502020204030204" pitchFamily="34" charset="0"/>
                <a:ea typeface="SimSun" panose="02010600030101010101" pitchFamily="2" charset="-122"/>
                <a:cs typeface="Times New Roman" panose="02020603050405020304" pitchFamily="18" charset="0"/>
              </a:rPr>
              <a:t> di pro + </a:t>
            </a:r>
          </a:p>
          <a:p>
            <a:pPr marL="342900" marR="0" lvl="0" indent="-342900">
              <a:lnSpc>
                <a:spcPct val="115000"/>
              </a:lnSpc>
              <a:spcBef>
                <a:spcPts val="0"/>
              </a:spcBef>
              <a:spcAft>
                <a:spcPts val="0"/>
              </a:spcAft>
              <a:buFont typeface="Symbol" panose="05050102010706020507" pitchFamily="18" charset="2"/>
              <a:buChar char=""/>
            </a:pPr>
            <a:r>
              <a:rPr lang="en-US" dirty="0">
                <a:solidFill>
                  <a:schemeClr val="bg1"/>
                </a:solidFill>
                <a:latin typeface="Calibri" panose="020F0502020204030204" pitchFamily="34" charset="0"/>
                <a:ea typeface="SimSun" panose="02010600030101010101" pitchFamily="2" charset="-122"/>
                <a:cs typeface="Times New Roman" panose="02020603050405020304" pitchFamily="18" charset="0"/>
              </a:rPr>
              <a:t>300 </a:t>
            </a:r>
            <a:r>
              <a:rPr lang="en-US" dirty="0" err="1">
                <a:solidFill>
                  <a:schemeClr val="bg1"/>
                </a:solidFill>
                <a:latin typeface="Calibri" panose="020F0502020204030204" pitchFamily="34" charset="0"/>
                <a:ea typeface="SimSun" panose="02010600030101010101" pitchFamily="2" charset="-122"/>
                <a:cs typeface="Times New Roman" panose="02020603050405020304" pitchFamily="18" charset="0"/>
              </a:rPr>
              <a:t>peserta</a:t>
            </a:r>
            <a:endParaRPr lang="en-US" dirty="0">
              <a:solidFill>
                <a:schemeClr val="bg1"/>
              </a:solidFill>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dirty="0" err="1">
                <a:solidFill>
                  <a:schemeClr val="bg1"/>
                </a:solidFill>
                <a:latin typeface="Calibri" panose="020F0502020204030204" pitchFamily="34" charset="0"/>
                <a:ea typeface="SimSun" panose="02010600030101010101" pitchFamily="2" charset="-122"/>
                <a:cs typeface="Times New Roman" panose="02020603050405020304" pitchFamily="18" charset="0"/>
              </a:rPr>
              <a:t>Dukungan</a:t>
            </a:r>
            <a:r>
              <a:rPr lang="en-US" dirty="0">
                <a:solidFill>
                  <a:schemeClr val="bg1"/>
                </a:solidFill>
                <a:latin typeface="Calibri" panose="020F0502020204030204" pitchFamily="34" charset="0"/>
                <a:ea typeface="SimSun" panose="02010600030101010101" pitchFamily="2" charset="-122"/>
                <a:cs typeface="Times New Roman" panose="02020603050405020304" pitchFamily="18" charset="0"/>
              </a:rPr>
              <a:t> </a:t>
            </a:r>
            <a:r>
              <a:rPr lang="en-US" dirty="0" err="1">
                <a:solidFill>
                  <a:schemeClr val="bg1"/>
                </a:solidFill>
                <a:latin typeface="Calibri" panose="020F0502020204030204" pitchFamily="34" charset="0"/>
                <a:ea typeface="SimSun" panose="02010600030101010101" pitchFamily="2" charset="-122"/>
                <a:cs typeface="Times New Roman" panose="02020603050405020304" pitchFamily="18" charset="0"/>
              </a:rPr>
              <a:t>telfon</a:t>
            </a:r>
            <a:r>
              <a:rPr lang="en-US" dirty="0">
                <a:solidFill>
                  <a:schemeClr val="bg1"/>
                </a:solidFill>
                <a:latin typeface="Calibri" panose="020F0502020204030204" pitchFamily="34" charset="0"/>
                <a:ea typeface="SimSun" panose="02010600030101010101" pitchFamily="2" charset="-122"/>
                <a:cs typeface="Times New Roman" panose="02020603050405020304" pitchFamily="18" charset="0"/>
              </a:rPr>
              <a:t> </a:t>
            </a:r>
            <a:r>
              <a:rPr lang="en-US" dirty="0" err="1">
                <a:solidFill>
                  <a:schemeClr val="bg1"/>
                </a:solidFill>
                <a:latin typeface="Calibri" panose="020F0502020204030204" pitchFamily="34" charset="0"/>
                <a:ea typeface="SimSun" panose="02010600030101010101" pitchFamily="2" charset="-122"/>
                <a:cs typeface="Times New Roman" panose="02020603050405020304" pitchFamily="18" charset="0"/>
              </a:rPr>
              <a:t>yg</a:t>
            </a:r>
            <a:r>
              <a:rPr lang="en-US" dirty="0">
                <a:solidFill>
                  <a:schemeClr val="bg1"/>
                </a:solidFill>
                <a:latin typeface="Calibri" panose="020F0502020204030204" pitchFamily="34" charset="0"/>
                <a:ea typeface="SimSun" panose="02010600030101010101" pitchFamily="2" charset="-122"/>
                <a:cs typeface="Times New Roman" panose="02020603050405020304" pitchFamily="18" charset="0"/>
              </a:rPr>
              <a:t> </a:t>
            </a:r>
            <a:r>
              <a:rPr lang="en-US" dirty="0" err="1">
                <a:solidFill>
                  <a:schemeClr val="bg1"/>
                </a:solidFill>
                <a:latin typeface="Calibri" panose="020F0502020204030204" pitchFamily="34" charset="0"/>
                <a:ea typeface="SimSun" panose="02010600030101010101" pitchFamily="2" charset="-122"/>
                <a:cs typeface="Times New Roman" panose="02020603050405020304" pitchFamily="18" charset="0"/>
              </a:rPr>
              <a:t>tinggi</a:t>
            </a:r>
            <a:endParaRPr lang="en-US" dirty="0">
              <a:solidFill>
                <a:schemeClr val="bg1"/>
              </a:solidFill>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dirty="0" err="1">
                <a:solidFill>
                  <a:schemeClr val="bg1"/>
                </a:solidFill>
                <a:latin typeface="Calibri" panose="020F0502020204030204" pitchFamily="34" charset="0"/>
                <a:ea typeface="SimSun" panose="02010600030101010101" pitchFamily="2" charset="-122"/>
                <a:cs typeface="Times New Roman" panose="02020603050405020304" pitchFamily="18" charset="0"/>
              </a:rPr>
              <a:t>Ranah</a:t>
            </a:r>
            <a:r>
              <a:rPr lang="en-US" dirty="0">
                <a:solidFill>
                  <a:schemeClr val="bg1"/>
                </a:solidFill>
                <a:latin typeface="Calibri" panose="020F0502020204030204" pitchFamily="34" charset="0"/>
                <a:ea typeface="SimSun" panose="02010600030101010101" pitchFamily="2" charset="-122"/>
                <a:cs typeface="Times New Roman" panose="02020603050405020304" pitchFamily="18" charset="0"/>
              </a:rPr>
              <a:t> </a:t>
            </a:r>
            <a:r>
              <a:rPr lang="en-US" dirty="0" err="1">
                <a:solidFill>
                  <a:schemeClr val="bg1"/>
                </a:solidFill>
                <a:latin typeface="Calibri" panose="020F0502020204030204" pitchFamily="34" charset="0"/>
                <a:ea typeface="SimSun" panose="02010600030101010101" pitchFamily="2" charset="-122"/>
                <a:cs typeface="Times New Roman" panose="02020603050405020304" pitchFamily="18" charset="0"/>
              </a:rPr>
              <a:t>dikelola</a:t>
            </a:r>
            <a:endParaRPr lang="en-US" dirty="0">
              <a:solidFill>
                <a:schemeClr val="bg1"/>
              </a:solidFill>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dirty="0">
                <a:solidFill>
                  <a:schemeClr val="bg1"/>
                </a:solidFill>
                <a:latin typeface="Calibri" panose="020F0502020204030204" pitchFamily="34" charset="0"/>
                <a:ea typeface="SimSun" panose="02010600030101010101" pitchFamily="2" charset="-122"/>
                <a:cs typeface="Times New Roman" panose="02020603050405020304" pitchFamily="18" charset="0"/>
              </a:rPr>
              <a:t>Single sign on</a:t>
            </a:r>
          </a:p>
          <a:p>
            <a:pPr marL="342900" marR="0" lvl="0" indent="-342900">
              <a:lnSpc>
                <a:spcPct val="115000"/>
              </a:lnSpc>
              <a:spcBef>
                <a:spcPts val="0"/>
              </a:spcBef>
              <a:spcAft>
                <a:spcPts val="1000"/>
              </a:spcAft>
              <a:buFont typeface="Symbol" panose="05050102010706020507" pitchFamily="18" charset="2"/>
              <a:buChar char=""/>
            </a:pPr>
            <a:r>
              <a:rPr lang="en-US" dirty="0">
                <a:solidFill>
                  <a:schemeClr val="bg1"/>
                </a:solidFill>
                <a:latin typeface="Calibri" panose="020F0502020204030204" pitchFamily="34" charset="0"/>
                <a:ea typeface="SimSun" panose="02010600030101010101" pitchFamily="2" charset="-122"/>
                <a:cs typeface="Times New Roman" panose="02020603050405020304" pitchFamily="18" charset="0"/>
              </a:rPr>
              <a:t>10 host</a:t>
            </a:r>
          </a:p>
        </p:txBody>
      </p:sp>
      <p:sp>
        <p:nvSpPr>
          <p:cNvPr id="16" name="Rectangle 15">
            <a:extLst>
              <a:ext uri="{FF2B5EF4-FFF2-40B4-BE49-F238E27FC236}">
                <a16:creationId xmlns:a16="http://schemas.microsoft.com/office/drawing/2014/main" xmlns="" id="{91C44EEA-2B51-4B0D-913F-E6ED364C7A66}"/>
              </a:ext>
            </a:extLst>
          </p:cNvPr>
          <p:cNvSpPr/>
          <p:nvPr/>
        </p:nvSpPr>
        <p:spPr>
          <a:xfrm>
            <a:off x="4040150" y="4943268"/>
            <a:ext cx="4648825" cy="1666354"/>
          </a:xfrm>
          <a:prstGeom prst="rect">
            <a:avLst/>
          </a:prstGeom>
        </p:spPr>
        <p:txBody>
          <a:bodyPr wrap="square">
            <a:spAutoFit/>
          </a:bodyPr>
          <a:lstStyle/>
          <a:p>
            <a:pPr marL="342900" marR="0" lvl="0" indent="-342900">
              <a:lnSpc>
                <a:spcPct val="115000"/>
              </a:lnSpc>
              <a:spcBef>
                <a:spcPts val="0"/>
              </a:spcBef>
              <a:spcAft>
                <a:spcPts val="0"/>
              </a:spcAft>
              <a:buFont typeface="Symbol" panose="05050102010706020507" pitchFamily="18" charset="2"/>
              <a:buChar char=""/>
            </a:pPr>
            <a:r>
              <a:rPr lang="en-US" dirty="0" err="1">
                <a:solidFill>
                  <a:schemeClr val="bg1"/>
                </a:solidFill>
                <a:latin typeface="Calibri" panose="020F0502020204030204" pitchFamily="34" charset="0"/>
                <a:ea typeface="SimSun" panose="02010600030101010101" pitchFamily="2" charset="-122"/>
                <a:cs typeface="Times New Roman" panose="02020603050405020304" pitchFamily="18" charset="0"/>
              </a:rPr>
              <a:t>Semua</a:t>
            </a:r>
            <a:r>
              <a:rPr lang="en-US" dirty="0">
                <a:solidFill>
                  <a:schemeClr val="bg1"/>
                </a:solidFill>
                <a:latin typeface="Calibri" panose="020F0502020204030204" pitchFamily="34" charset="0"/>
                <a:ea typeface="SimSun" panose="02010600030101010101" pitchFamily="2" charset="-122"/>
                <a:cs typeface="Times New Roman" panose="02020603050405020304" pitchFamily="18" charset="0"/>
              </a:rPr>
              <a:t> </a:t>
            </a:r>
            <a:r>
              <a:rPr lang="en-US" dirty="0" err="1">
                <a:solidFill>
                  <a:schemeClr val="bg1"/>
                </a:solidFill>
                <a:latin typeface="Calibri" panose="020F0502020204030204" pitchFamily="34" charset="0"/>
                <a:ea typeface="SimSun" panose="02010600030101010101" pitchFamily="2" charset="-122"/>
                <a:cs typeface="Times New Roman" panose="02020603050405020304" pitchFamily="18" charset="0"/>
              </a:rPr>
              <a:t>yg</a:t>
            </a:r>
            <a:r>
              <a:rPr lang="en-US" dirty="0">
                <a:solidFill>
                  <a:schemeClr val="bg1"/>
                </a:solidFill>
                <a:latin typeface="Calibri" panose="020F0502020204030204" pitchFamily="34" charset="0"/>
                <a:ea typeface="SimSun" panose="02010600030101010101" pitchFamily="2" charset="-122"/>
                <a:cs typeface="Times New Roman" panose="02020603050405020304" pitchFamily="18" charset="0"/>
              </a:rPr>
              <a:t> </a:t>
            </a:r>
            <a:r>
              <a:rPr lang="en-US" dirty="0" err="1">
                <a:solidFill>
                  <a:schemeClr val="bg1"/>
                </a:solidFill>
                <a:latin typeface="Calibri" panose="020F0502020204030204" pitchFamily="34" charset="0"/>
                <a:ea typeface="SimSun" panose="02010600030101010101" pitchFamily="2" charset="-122"/>
                <a:cs typeface="Times New Roman" panose="02020603050405020304" pitchFamily="18" charset="0"/>
              </a:rPr>
              <a:t>ada</a:t>
            </a:r>
            <a:r>
              <a:rPr lang="en-US" dirty="0">
                <a:solidFill>
                  <a:schemeClr val="bg1"/>
                </a:solidFill>
                <a:latin typeface="Calibri" panose="020F0502020204030204" pitchFamily="34" charset="0"/>
                <a:ea typeface="SimSun" panose="02010600030101010101" pitchFamily="2" charset="-122"/>
                <a:cs typeface="Times New Roman" panose="02020603050405020304" pitchFamily="18" charset="0"/>
              </a:rPr>
              <a:t> di </a:t>
            </a:r>
            <a:r>
              <a:rPr lang="en-US" dirty="0" err="1">
                <a:solidFill>
                  <a:schemeClr val="bg1"/>
                </a:solidFill>
                <a:latin typeface="Calibri" panose="020F0502020204030204" pitchFamily="34" charset="0"/>
                <a:ea typeface="SimSun" panose="02010600030101010101" pitchFamily="2" charset="-122"/>
                <a:cs typeface="Times New Roman" panose="02020603050405020304" pitchFamily="18" charset="0"/>
              </a:rPr>
              <a:t>bisnis</a:t>
            </a:r>
            <a:r>
              <a:rPr lang="en-US" dirty="0">
                <a:solidFill>
                  <a:schemeClr val="bg1"/>
                </a:solidFill>
                <a:latin typeface="Calibri" panose="020F0502020204030204" pitchFamily="34" charset="0"/>
                <a:ea typeface="SimSun" panose="02010600030101010101" pitchFamily="2" charset="-122"/>
                <a:cs typeface="Times New Roman" panose="02020603050405020304" pitchFamily="18" charset="0"/>
              </a:rPr>
              <a:t> +</a:t>
            </a:r>
          </a:p>
          <a:p>
            <a:pPr marL="342900" marR="0" lvl="0" indent="-342900">
              <a:lnSpc>
                <a:spcPct val="115000"/>
              </a:lnSpc>
              <a:spcBef>
                <a:spcPts val="0"/>
              </a:spcBef>
              <a:spcAft>
                <a:spcPts val="0"/>
              </a:spcAft>
              <a:buFont typeface="Symbol" panose="05050102010706020507" pitchFamily="18" charset="2"/>
              <a:buChar char=""/>
            </a:pPr>
            <a:r>
              <a:rPr lang="en-US" dirty="0">
                <a:solidFill>
                  <a:schemeClr val="bg1"/>
                </a:solidFill>
                <a:latin typeface="Calibri" panose="020F0502020204030204" pitchFamily="34" charset="0"/>
                <a:ea typeface="SimSun" panose="02010600030101010101" pitchFamily="2" charset="-122"/>
                <a:cs typeface="Times New Roman" panose="02020603050405020304" pitchFamily="18" charset="0"/>
              </a:rPr>
              <a:t>500 </a:t>
            </a:r>
            <a:r>
              <a:rPr lang="en-US" dirty="0" err="1">
                <a:solidFill>
                  <a:schemeClr val="bg1"/>
                </a:solidFill>
                <a:latin typeface="Calibri" panose="020F0502020204030204" pitchFamily="34" charset="0"/>
                <a:ea typeface="SimSun" panose="02010600030101010101" pitchFamily="2" charset="-122"/>
                <a:cs typeface="Times New Roman" panose="02020603050405020304" pitchFamily="18" charset="0"/>
              </a:rPr>
              <a:t>peserta</a:t>
            </a:r>
            <a:r>
              <a:rPr lang="en-US" dirty="0">
                <a:solidFill>
                  <a:schemeClr val="bg1"/>
                </a:solidFill>
                <a:latin typeface="Calibri" panose="020F0502020204030204" pitchFamily="34" charset="0"/>
                <a:ea typeface="SimSun" panose="02010600030101010101" pitchFamily="2" charset="-122"/>
                <a:cs typeface="Times New Roman" panose="02020603050405020304" pitchFamily="18" charset="0"/>
              </a:rPr>
              <a:t> + 1000 </a:t>
            </a:r>
            <a:r>
              <a:rPr lang="en-US" dirty="0" err="1">
                <a:solidFill>
                  <a:schemeClr val="bg1"/>
                </a:solidFill>
                <a:latin typeface="Calibri" panose="020F0502020204030204" pitchFamily="34" charset="0"/>
                <a:ea typeface="SimSun" panose="02010600030101010101" pitchFamily="2" charset="-122"/>
                <a:cs typeface="Times New Roman" panose="02020603050405020304" pitchFamily="18" charset="0"/>
              </a:rPr>
              <a:t>peserta</a:t>
            </a:r>
            <a:endParaRPr lang="en-US" dirty="0">
              <a:solidFill>
                <a:schemeClr val="bg1"/>
              </a:solidFill>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dirty="0">
                <a:solidFill>
                  <a:schemeClr val="bg1"/>
                </a:solidFill>
                <a:latin typeface="Calibri" panose="020F0502020204030204" pitchFamily="34" charset="0"/>
                <a:ea typeface="SimSun" panose="02010600030101010101" pitchFamily="2" charset="-122"/>
                <a:cs typeface="Times New Roman" panose="02020603050405020304" pitchFamily="18" charset="0"/>
              </a:rPr>
              <a:t>100 host</a:t>
            </a:r>
          </a:p>
          <a:p>
            <a:pPr marL="342900" marR="0" lvl="0" indent="-342900">
              <a:lnSpc>
                <a:spcPct val="115000"/>
              </a:lnSpc>
              <a:spcBef>
                <a:spcPts val="0"/>
              </a:spcBef>
              <a:spcAft>
                <a:spcPts val="0"/>
              </a:spcAft>
              <a:buFont typeface="Symbol" panose="05050102010706020507" pitchFamily="18" charset="2"/>
              <a:buChar char=""/>
            </a:pPr>
            <a:r>
              <a:rPr lang="en-US" dirty="0" err="1">
                <a:solidFill>
                  <a:schemeClr val="bg1"/>
                </a:solidFill>
                <a:latin typeface="Calibri" panose="020F0502020204030204" pitchFamily="34" charset="0"/>
                <a:ea typeface="SimSun" panose="02010600030101010101" pitchFamily="2" charset="-122"/>
                <a:cs typeface="Times New Roman" panose="02020603050405020304" pitchFamily="18" charset="0"/>
              </a:rPr>
              <a:t>Penyimpanan</a:t>
            </a:r>
            <a:r>
              <a:rPr lang="en-US" dirty="0">
                <a:solidFill>
                  <a:schemeClr val="bg1"/>
                </a:solidFill>
                <a:latin typeface="Calibri" panose="020F0502020204030204" pitchFamily="34" charset="0"/>
                <a:ea typeface="SimSun" panose="02010600030101010101" pitchFamily="2" charset="-122"/>
                <a:cs typeface="Times New Roman" panose="02020603050405020304" pitchFamily="18" charset="0"/>
              </a:rPr>
              <a:t> </a:t>
            </a:r>
            <a:r>
              <a:rPr lang="en-US" dirty="0" err="1">
                <a:solidFill>
                  <a:schemeClr val="bg1"/>
                </a:solidFill>
                <a:latin typeface="Calibri" panose="020F0502020204030204" pitchFamily="34" charset="0"/>
                <a:ea typeface="SimSun" panose="02010600030101010101" pitchFamily="2" charset="-122"/>
                <a:cs typeface="Times New Roman" panose="02020603050405020304" pitchFamily="18" charset="0"/>
              </a:rPr>
              <a:t>tak</a:t>
            </a:r>
            <a:r>
              <a:rPr lang="en-US" dirty="0">
                <a:solidFill>
                  <a:schemeClr val="bg1"/>
                </a:solidFill>
                <a:latin typeface="Calibri" panose="020F0502020204030204" pitchFamily="34" charset="0"/>
                <a:ea typeface="SimSun" panose="02010600030101010101" pitchFamily="2" charset="-122"/>
                <a:cs typeface="Times New Roman" panose="02020603050405020304" pitchFamily="18" charset="0"/>
              </a:rPr>
              <a:t> </a:t>
            </a:r>
            <a:r>
              <a:rPr lang="en-US" dirty="0" err="1">
                <a:solidFill>
                  <a:schemeClr val="bg1"/>
                </a:solidFill>
                <a:latin typeface="Calibri" panose="020F0502020204030204" pitchFamily="34" charset="0"/>
                <a:ea typeface="SimSun" panose="02010600030101010101" pitchFamily="2" charset="-122"/>
                <a:cs typeface="Times New Roman" panose="02020603050405020304" pitchFamily="18" charset="0"/>
              </a:rPr>
              <a:t>terbatas</a:t>
            </a:r>
            <a:r>
              <a:rPr lang="en-US" dirty="0">
                <a:solidFill>
                  <a:schemeClr val="bg1"/>
                </a:solidFill>
                <a:latin typeface="Calibri" panose="020F0502020204030204" pitchFamily="34" charset="0"/>
                <a:ea typeface="SimSun" panose="02010600030101010101" pitchFamily="2" charset="-122"/>
                <a:cs typeface="Times New Roman" panose="02020603050405020304" pitchFamily="18" charset="0"/>
              </a:rPr>
              <a:t> </a:t>
            </a:r>
          </a:p>
          <a:p>
            <a:pPr marL="342900" marR="0" lvl="0" indent="-342900">
              <a:lnSpc>
                <a:spcPct val="115000"/>
              </a:lnSpc>
              <a:spcBef>
                <a:spcPts val="0"/>
              </a:spcBef>
              <a:spcAft>
                <a:spcPts val="0"/>
              </a:spcAft>
              <a:buFont typeface="Symbol" panose="05050102010706020507" pitchFamily="18" charset="2"/>
              <a:buChar char=""/>
            </a:pPr>
            <a:r>
              <a:rPr lang="en-US" dirty="0" err="1">
                <a:solidFill>
                  <a:schemeClr val="bg1"/>
                </a:solidFill>
                <a:latin typeface="Calibri" panose="020F0502020204030204" pitchFamily="34" charset="0"/>
                <a:ea typeface="SimSun" panose="02010600030101010101" pitchFamily="2" charset="-122"/>
                <a:cs typeface="Times New Roman" panose="02020603050405020304" pitchFamily="18" charset="0"/>
              </a:rPr>
              <a:t>Untuk</a:t>
            </a:r>
            <a:r>
              <a:rPr lang="en-US" dirty="0">
                <a:solidFill>
                  <a:schemeClr val="bg1"/>
                </a:solidFill>
                <a:latin typeface="Calibri" panose="020F0502020204030204" pitchFamily="34" charset="0"/>
                <a:ea typeface="SimSun" panose="02010600030101010101" pitchFamily="2" charset="-122"/>
                <a:cs typeface="Times New Roman" panose="02020603050405020304" pitchFamily="18" charset="0"/>
              </a:rPr>
              <a:t> </a:t>
            </a:r>
            <a:r>
              <a:rPr lang="en-US" dirty="0" err="1">
                <a:solidFill>
                  <a:schemeClr val="bg1"/>
                </a:solidFill>
                <a:latin typeface="Calibri" panose="020F0502020204030204" pitchFamily="34" charset="0"/>
                <a:ea typeface="SimSun" panose="02010600030101010101" pitchFamily="2" charset="-122"/>
                <a:cs typeface="Times New Roman" panose="02020603050405020304" pitchFamily="18" charset="0"/>
              </a:rPr>
              <a:t>ulasan</a:t>
            </a:r>
            <a:r>
              <a:rPr lang="en-US" dirty="0">
                <a:solidFill>
                  <a:schemeClr val="bg1"/>
                </a:solidFill>
                <a:latin typeface="Calibri" panose="020F0502020204030204" pitchFamily="34" charset="0"/>
                <a:ea typeface="SimSun" panose="02010600030101010101" pitchFamily="2" charset="-122"/>
                <a:cs typeface="Times New Roman" panose="02020603050405020304" pitchFamily="18" charset="0"/>
              </a:rPr>
              <a:t> </a:t>
            </a:r>
            <a:r>
              <a:rPr lang="en-US" dirty="0" err="1">
                <a:solidFill>
                  <a:schemeClr val="bg1"/>
                </a:solidFill>
                <a:latin typeface="Calibri" panose="020F0502020204030204" pitchFamily="34" charset="0"/>
                <a:ea typeface="SimSun" panose="02010600030101010101" pitchFamily="2" charset="-122"/>
                <a:cs typeface="Times New Roman" panose="02020603050405020304" pitchFamily="18" charset="0"/>
              </a:rPr>
              <a:t>bisnis</a:t>
            </a:r>
            <a:r>
              <a:rPr lang="en-US" dirty="0">
                <a:solidFill>
                  <a:schemeClr val="bg1"/>
                </a:solidFill>
                <a:latin typeface="Calibri" panose="020F0502020204030204" pitchFamily="34" charset="0"/>
                <a:ea typeface="SimSun" panose="02010600030101010101" pitchFamily="2" charset="-122"/>
                <a:cs typeface="Times New Roman" panose="02020603050405020304" pitchFamily="18" charset="0"/>
              </a:rPr>
              <a:t> </a:t>
            </a:r>
            <a:r>
              <a:rPr lang="en-US" dirty="0" err="1">
                <a:solidFill>
                  <a:schemeClr val="bg1"/>
                </a:solidFill>
                <a:latin typeface="Calibri" panose="020F0502020204030204" pitchFamily="34" charset="0"/>
                <a:ea typeface="SimSun" panose="02010600030101010101" pitchFamily="2" charset="-122"/>
                <a:cs typeface="Times New Roman" panose="02020603050405020304" pitchFamily="18" charset="0"/>
              </a:rPr>
              <a:t>eksekutif</a:t>
            </a:r>
            <a:endParaRPr lang="en-US" dirty="0">
              <a:solidFill>
                <a:schemeClr val="bg1"/>
              </a:solidFill>
              <a:latin typeface="Calibri" panose="020F0502020204030204" pitchFamily="34" charset="0"/>
              <a:ea typeface="SimSun" panose="02010600030101010101" pitchFamily="2" charset="-122"/>
              <a:cs typeface="Times New Roman" panose="02020603050405020304" pitchFamily="18" charset="0"/>
            </a:endParaRPr>
          </a:p>
        </p:txBody>
      </p:sp>
      <p:sp>
        <p:nvSpPr>
          <p:cNvPr id="17" name="Rectangle 16">
            <a:extLst>
              <a:ext uri="{FF2B5EF4-FFF2-40B4-BE49-F238E27FC236}">
                <a16:creationId xmlns:a16="http://schemas.microsoft.com/office/drawing/2014/main" xmlns="" id="{80270E76-2C22-45D7-AA93-07A4D2D1D8E6}"/>
              </a:ext>
            </a:extLst>
          </p:cNvPr>
          <p:cNvSpPr/>
          <p:nvPr/>
        </p:nvSpPr>
        <p:spPr>
          <a:xfrm>
            <a:off x="2498179" y="4298606"/>
            <a:ext cx="7003478" cy="392159"/>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nSpc>
                <a:spcPct val="115000"/>
              </a:lnSpc>
              <a:spcAft>
                <a:spcPts val="1000"/>
              </a:spcAft>
            </a:pPr>
            <a:r>
              <a:rPr lang="en-US" dirty="0">
                <a:solidFill>
                  <a:schemeClr val="bg1"/>
                </a:solidFill>
                <a:latin typeface="Calibri" panose="020F0502020204030204" pitchFamily="34" charset="0"/>
                <a:ea typeface="SimSun" panose="02010600030101010101" pitchFamily="2" charset="-122"/>
                <a:cs typeface="Times New Roman" panose="02020603050405020304" pitchFamily="18" charset="0"/>
              </a:rPr>
              <a:t>Enterprise / </a:t>
            </a:r>
            <a:r>
              <a:rPr lang="en-US" dirty="0" err="1">
                <a:solidFill>
                  <a:schemeClr val="bg1"/>
                </a:solidFill>
                <a:latin typeface="Calibri" panose="020F0502020204030204" pitchFamily="34" charset="0"/>
                <a:ea typeface="SimSun" panose="02010600030101010101" pitchFamily="2" charset="-122"/>
                <a:cs typeface="Times New Roman" panose="02020603050405020304" pitchFamily="18" charset="0"/>
              </a:rPr>
              <a:t>perusahaan</a:t>
            </a:r>
            <a:r>
              <a:rPr lang="en-US" dirty="0">
                <a:solidFill>
                  <a:schemeClr val="bg1"/>
                </a:solidFill>
                <a:latin typeface="Calibri" panose="020F0502020204030204" pitchFamily="34" charset="0"/>
                <a:ea typeface="SimSun" panose="02010600030101010101" pitchFamily="2" charset="-122"/>
                <a:cs typeface="Times New Roman" panose="02020603050405020304" pitchFamily="18" charset="0"/>
              </a:rPr>
              <a:t> </a:t>
            </a:r>
            <a:r>
              <a:rPr lang="en-US" dirty="0" err="1">
                <a:solidFill>
                  <a:schemeClr val="bg1"/>
                </a:solidFill>
                <a:latin typeface="Calibri" panose="020F0502020204030204" pitchFamily="34" charset="0"/>
                <a:ea typeface="SimSun" panose="02010600030101010101" pitchFamily="2" charset="-122"/>
                <a:cs typeface="Times New Roman" panose="02020603050405020304" pitchFamily="18" charset="0"/>
              </a:rPr>
              <a:t>besar</a:t>
            </a:r>
            <a:r>
              <a:rPr lang="en-US" dirty="0">
                <a:solidFill>
                  <a:schemeClr val="bg1"/>
                </a:solidFill>
                <a:latin typeface="Calibri" panose="020F0502020204030204" pitchFamily="34" charset="0"/>
                <a:ea typeface="SimSun" panose="02010600030101010101" pitchFamily="2" charset="-122"/>
                <a:cs typeface="Times New Roman" panose="02020603050405020304" pitchFamily="18" charset="0"/>
              </a:rPr>
              <a:t> = $19.99 = 16.000 x 19.99 = Rp. 319.840</a:t>
            </a:r>
          </a:p>
        </p:txBody>
      </p:sp>
      <p:sp>
        <p:nvSpPr>
          <p:cNvPr id="18" name="Rectangle 17">
            <a:extLst>
              <a:ext uri="{FF2B5EF4-FFF2-40B4-BE49-F238E27FC236}">
                <a16:creationId xmlns:a16="http://schemas.microsoft.com/office/drawing/2014/main" xmlns="" id="{2B6A8D06-0AE7-4017-B122-28D62A85428E}"/>
              </a:ext>
            </a:extLst>
          </p:cNvPr>
          <p:cNvSpPr/>
          <p:nvPr/>
        </p:nvSpPr>
        <p:spPr>
          <a:xfrm>
            <a:off x="167641" y="1612897"/>
            <a:ext cx="5330370" cy="392159"/>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a:lnSpc>
                <a:spcPct val="115000"/>
              </a:lnSpc>
              <a:spcAft>
                <a:spcPts val="1000"/>
              </a:spcAft>
            </a:pPr>
            <a:r>
              <a:rPr lang="en-US" dirty="0">
                <a:solidFill>
                  <a:schemeClr val="bg1"/>
                </a:solidFill>
                <a:latin typeface="Calibri" panose="020F0502020204030204" pitchFamily="34" charset="0"/>
                <a:ea typeface="SimSun" panose="02010600030101010101" pitchFamily="2" charset="-122"/>
                <a:cs typeface="Times New Roman" panose="02020603050405020304" pitchFamily="18" charset="0"/>
              </a:rPr>
              <a:t>Pro / </a:t>
            </a:r>
            <a:r>
              <a:rPr lang="en-US" dirty="0" err="1">
                <a:solidFill>
                  <a:schemeClr val="bg1"/>
                </a:solidFill>
                <a:latin typeface="Calibri" panose="020F0502020204030204" pitchFamily="34" charset="0"/>
                <a:ea typeface="SimSun" panose="02010600030101010101" pitchFamily="2" charset="-122"/>
                <a:cs typeface="Times New Roman" panose="02020603050405020304" pitchFamily="18" charset="0"/>
              </a:rPr>
              <a:t>tim</a:t>
            </a:r>
            <a:r>
              <a:rPr lang="en-US" dirty="0">
                <a:solidFill>
                  <a:schemeClr val="bg1"/>
                </a:solidFill>
                <a:latin typeface="Calibri" panose="020F0502020204030204" pitchFamily="34" charset="0"/>
                <a:ea typeface="SimSun" panose="02010600030101010101" pitchFamily="2" charset="-122"/>
                <a:cs typeface="Times New Roman" panose="02020603050405020304" pitchFamily="18" charset="0"/>
              </a:rPr>
              <a:t> </a:t>
            </a:r>
            <a:r>
              <a:rPr lang="en-US" dirty="0" err="1">
                <a:solidFill>
                  <a:schemeClr val="bg1"/>
                </a:solidFill>
                <a:latin typeface="Calibri" panose="020F0502020204030204" pitchFamily="34" charset="0"/>
                <a:ea typeface="SimSun" panose="02010600030101010101" pitchFamily="2" charset="-122"/>
                <a:cs typeface="Times New Roman" panose="02020603050405020304" pitchFamily="18" charset="0"/>
              </a:rPr>
              <a:t>kecil</a:t>
            </a:r>
            <a:r>
              <a:rPr lang="en-US" dirty="0">
                <a:solidFill>
                  <a:schemeClr val="bg1"/>
                </a:solidFill>
                <a:latin typeface="Calibri" panose="020F0502020204030204" pitchFamily="34" charset="0"/>
                <a:ea typeface="SimSun" panose="02010600030101010101" pitchFamily="2" charset="-122"/>
                <a:cs typeface="Times New Roman" panose="02020603050405020304" pitchFamily="18" charset="0"/>
              </a:rPr>
              <a:t> = $ 14,99 = 16.000 x 14.99 = Rp. 239.840</a:t>
            </a:r>
          </a:p>
        </p:txBody>
      </p:sp>
      <p:sp>
        <p:nvSpPr>
          <p:cNvPr id="19" name="Rectangle 18">
            <a:extLst>
              <a:ext uri="{FF2B5EF4-FFF2-40B4-BE49-F238E27FC236}">
                <a16:creationId xmlns:a16="http://schemas.microsoft.com/office/drawing/2014/main" xmlns="" id="{4ADF6903-153E-412D-B91D-822ABE6A1CA9}"/>
              </a:ext>
            </a:extLst>
          </p:cNvPr>
          <p:cNvSpPr/>
          <p:nvPr/>
        </p:nvSpPr>
        <p:spPr>
          <a:xfrm>
            <a:off x="5671832" y="1585262"/>
            <a:ext cx="5680338" cy="392159"/>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a:lnSpc>
                <a:spcPct val="115000"/>
              </a:lnSpc>
              <a:spcAft>
                <a:spcPts val="1000"/>
              </a:spcAft>
            </a:pPr>
            <a:r>
              <a:rPr lang="en-US" dirty="0" err="1">
                <a:solidFill>
                  <a:schemeClr val="bg1"/>
                </a:solidFill>
                <a:latin typeface="Calibri" panose="020F0502020204030204" pitchFamily="34" charset="0"/>
                <a:ea typeface="SimSun" panose="02010600030101010101" pitchFamily="2" charset="-122"/>
                <a:cs typeface="Times New Roman" panose="02020603050405020304" pitchFamily="18" charset="0"/>
              </a:rPr>
              <a:t>Bisnis</a:t>
            </a:r>
            <a:r>
              <a:rPr lang="en-US" dirty="0">
                <a:solidFill>
                  <a:schemeClr val="bg1"/>
                </a:solidFill>
                <a:latin typeface="Calibri" panose="020F0502020204030204" pitchFamily="34" charset="0"/>
                <a:ea typeface="SimSun" panose="02010600030101010101" pitchFamily="2" charset="-122"/>
                <a:cs typeface="Times New Roman" panose="02020603050405020304" pitchFamily="18" charset="0"/>
              </a:rPr>
              <a:t> / </a:t>
            </a:r>
            <a:r>
              <a:rPr lang="en-US" dirty="0" err="1">
                <a:solidFill>
                  <a:schemeClr val="bg1"/>
                </a:solidFill>
                <a:latin typeface="Calibri" panose="020F0502020204030204" pitchFamily="34" charset="0"/>
                <a:ea typeface="SimSun" panose="02010600030101010101" pitchFamily="2" charset="-122"/>
                <a:cs typeface="Times New Roman" panose="02020603050405020304" pitchFamily="18" charset="0"/>
              </a:rPr>
              <a:t>usaha</a:t>
            </a:r>
            <a:r>
              <a:rPr lang="en-US" dirty="0">
                <a:solidFill>
                  <a:schemeClr val="bg1"/>
                </a:solidFill>
                <a:latin typeface="Calibri" panose="020F0502020204030204" pitchFamily="34" charset="0"/>
                <a:ea typeface="SimSun" panose="02010600030101010101" pitchFamily="2" charset="-122"/>
                <a:cs typeface="Times New Roman" panose="02020603050405020304" pitchFamily="18" charset="0"/>
              </a:rPr>
              <a:t> </a:t>
            </a:r>
            <a:r>
              <a:rPr lang="en-US" dirty="0" err="1">
                <a:solidFill>
                  <a:schemeClr val="bg1"/>
                </a:solidFill>
                <a:latin typeface="Calibri" panose="020F0502020204030204" pitchFamily="34" charset="0"/>
                <a:ea typeface="SimSun" panose="02010600030101010101" pitchFamily="2" charset="-122"/>
                <a:cs typeface="Times New Roman" panose="02020603050405020304" pitchFamily="18" charset="0"/>
              </a:rPr>
              <a:t>kecil</a:t>
            </a:r>
            <a:r>
              <a:rPr lang="en-US" dirty="0">
                <a:solidFill>
                  <a:schemeClr val="bg1"/>
                </a:solidFill>
                <a:latin typeface="Calibri" panose="020F0502020204030204" pitchFamily="34" charset="0"/>
                <a:ea typeface="SimSun" panose="02010600030101010101" pitchFamily="2" charset="-122"/>
                <a:cs typeface="Times New Roman" panose="02020603050405020304" pitchFamily="18" charset="0"/>
              </a:rPr>
              <a:t> = $19.99 = 16.000 x 19.99 = Rp.319.840</a:t>
            </a:r>
          </a:p>
        </p:txBody>
      </p:sp>
      <p:sp>
        <p:nvSpPr>
          <p:cNvPr id="20" name="Rectangle 19">
            <a:extLst>
              <a:ext uri="{FF2B5EF4-FFF2-40B4-BE49-F238E27FC236}">
                <a16:creationId xmlns:a16="http://schemas.microsoft.com/office/drawing/2014/main" xmlns="" id="{55B57B07-35AD-438D-ABC3-D43516CED2C6}"/>
              </a:ext>
            </a:extLst>
          </p:cNvPr>
          <p:cNvSpPr/>
          <p:nvPr/>
        </p:nvSpPr>
        <p:spPr>
          <a:xfrm>
            <a:off x="2208893" y="2836448"/>
            <a:ext cx="7225575" cy="75866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just">
              <a:lnSpc>
                <a:spcPct val="115000"/>
              </a:lnSpc>
              <a:spcAft>
                <a:spcPts val="1000"/>
              </a:spcAft>
            </a:pPr>
            <a:r>
              <a:rPr lang="en-US" sz="4000" dirty="0">
                <a:solidFill>
                  <a:schemeClr val="bg1"/>
                </a:solidFill>
                <a:latin typeface="Calibri" panose="020F0502020204030204" pitchFamily="34" charset="0"/>
                <a:ea typeface="SimSun" panose="02010600030101010101" pitchFamily="2" charset="-122"/>
                <a:cs typeface="Times New Roman" panose="02020603050405020304" pitchFamily="18" charset="0"/>
              </a:rPr>
              <a:t>Ka Bias </a:t>
            </a:r>
            <a:r>
              <a:rPr lang="en-US" sz="4000" dirty="0" err="1">
                <a:solidFill>
                  <a:schemeClr val="bg1"/>
                </a:solidFill>
                <a:latin typeface="Calibri" panose="020F0502020204030204" pitchFamily="34" charset="0"/>
                <a:ea typeface="SimSun" panose="02010600030101010101" pitchFamily="2" charset="-122"/>
                <a:cs typeface="Times New Roman" panose="02020603050405020304" pitchFamily="18" charset="0"/>
              </a:rPr>
              <a:t>mau</a:t>
            </a:r>
            <a:r>
              <a:rPr lang="en-US" sz="4000" dirty="0">
                <a:solidFill>
                  <a:schemeClr val="bg1"/>
                </a:solidFill>
                <a:latin typeface="Calibri" panose="020F0502020204030204" pitchFamily="34" charset="0"/>
                <a:ea typeface="SimSun" panose="02010600030101010101" pitchFamily="2" charset="-122"/>
                <a:cs typeface="Times New Roman" panose="02020603050405020304" pitchFamily="18" charset="0"/>
              </a:rPr>
              <a:t> </a:t>
            </a:r>
            <a:r>
              <a:rPr lang="en-US" sz="4000" dirty="0" err="1">
                <a:solidFill>
                  <a:schemeClr val="bg1"/>
                </a:solidFill>
                <a:latin typeface="Calibri" panose="020F0502020204030204" pitchFamily="34" charset="0"/>
                <a:ea typeface="SimSun" panose="02010600030101010101" pitchFamily="2" charset="-122"/>
                <a:cs typeface="Times New Roman" panose="02020603050405020304" pitchFamily="18" charset="0"/>
              </a:rPr>
              <a:t>minjemin</a:t>
            </a:r>
            <a:r>
              <a:rPr lang="en-US" sz="4000" dirty="0">
                <a:solidFill>
                  <a:schemeClr val="bg1"/>
                </a:solidFill>
                <a:latin typeface="Calibri" panose="020F0502020204030204" pitchFamily="34" charset="0"/>
                <a:ea typeface="SimSun" panose="02010600030101010101" pitchFamily="2" charset="-122"/>
                <a:cs typeface="Times New Roman" panose="02020603050405020304" pitchFamily="18" charset="0"/>
              </a:rPr>
              <a:t> ZOOM </a:t>
            </a:r>
            <a:r>
              <a:rPr lang="en-US" sz="4000" dirty="0" err="1">
                <a:solidFill>
                  <a:schemeClr val="bg1"/>
                </a:solidFill>
                <a:latin typeface="Calibri" panose="020F0502020204030204" pitchFamily="34" charset="0"/>
                <a:ea typeface="SimSun" panose="02010600030101010101" pitchFamily="2" charset="-122"/>
                <a:cs typeface="Times New Roman" panose="02020603050405020304" pitchFamily="18" charset="0"/>
              </a:rPr>
              <a:t>nya</a:t>
            </a:r>
            <a:endParaRPr lang="en-US" sz="4000" dirty="0">
              <a:solidFill>
                <a:schemeClr val="bg1"/>
              </a:solidFill>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4176072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Effect transition="in" filter="fad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45"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2000"/>
                                        <p:tgtEl>
                                          <p:spTgt spid="20"/>
                                        </p:tgtEl>
                                      </p:cBhvr>
                                    </p:animEffect>
                                    <p:anim calcmode="lin" valueType="num">
                                      <p:cBhvr>
                                        <p:cTn id="40" dur="2000" fill="hold"/>
                                        <p:tgtEl>
                                          <p:spTgt spid="20"/>
                                        </p:tgtEl>
                                        <p:attrNameLst>
                                          <p:attrName>ppt_w</p:attrName>
                                        </p:attrNameLst>
                                      </p:cBhvr>
                                      <p:tavLst>
                                        <p:tav tm="0" fmla="#ppt_w*sin(2.5*pi*$)">
                                          <p:val>
                                            <p:fltVal val="0"/>
                                          </p:val>
                                        </p:tav>
                                        <p:tav tm="100000">
                                          <p:val>
                                            <p:fltVal val="1"/>
                                          </p:val>
                                        </p:tav>
                                      </p:tavLst>
                                    </p:anim>
                                    <p:anim calcmode="lin" valueType="num">
                                      <p:cBhvr>
                                        <p:cTn id="41" dur="2000" fill="hold"/>
                                        <p:tgtEl>
                                          <p:spTgt spid="2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6" grpId="0"/>
      <p:bldP spid="17" grpId="0" animBg="1"/>
      <p:bldP spid="18" grpId="0" animBg="1"/>
      <p:bldP spid="19"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6375" y="-134937"/>
            <a:ext cx="1825625" cy="1825625"/>
          </a:xfrm>
          <a:prstGeom prst="rect">
            <a:avLst/>
          </a:prstGeom>
        </p:spPr>
      </p:pic>
      <p:sp>
        <p:nvSpPr>
          <p:cNvPr id="6" name="Rectangle 5">
            <a:extLst>
              <a:ext uri="{FF2B5EF4-FFF2-40B4-BE49-F238E27FC236}">
                <a16:creationId xmlns="" xmlns:a16="http://schemas.microsoft.com/office/drawing/2014/main" id="{C4E4F8D1-CD8E-42BF-87B8-35FF86F0FD23}"/>
              </a:ext>
            </a:extLst>
          </p:cNvPr>
          <p:cNvSpPr/>
          <p:nvPr/>
        </p:nvSpPr>
        <p:spPr>
          <a:xfrm rot="5400000">
            <a:off x="5192499" y="-1986106"/>
            <a:ext cx="1215672" cy="6143334"/>
          </a:xfrm>
          <a:prstGeom prst="rect">
            <a:avLst/>
          </a:prstGeom>
          <a:noFill/>
          <a:ln w="38100">
            <a:gradFill>
              <a:gsLst>
                <a:gs pos="0">
                  <a:srgbClr val="65A6E1"/>
                </a:gs>
                <a:gs pos="57000">
                  <a:srgbClr val="D660C0"/>
                </a:gs>
                <a:gs pos="100000">
                  <a:srgbClr val="FB835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 xmlns:a16="http://schemas.microsoft.com/office/drawing/2014/main" id="{F372CB67-A103-486A-A450-D81974562AA3}"/>
              </a:ext>
            </a:extLst>
          </p:cNvPr>
          <p:cNvSpPr/>
          <p:nvPr/>
        </p:nvSpPr>
        <p:spPr>
          <a:xfrm rot="5400000">
            <a:off x="5328019" y="-1876978"/>
            <a:ext cx="1215672" cy="6143334"/>
          </a:xfrm>
          <a:prstGeom prst="rect">
            <a:avLst/>
          </a:prstGeom>
          <a:noFill/>
          <a:ln w="38100">
            <a:gradFill>
              <a:gsLst>
                <a:gs pos="0">
                  <a:srgbClr val="65A6E1"/>
                </a:gs>
                <a:gs pos="57000">
                  <a:srgbClr val="D660C0"/>
                </a:gs>
                <a:gs pos="100000">
                  <a:srgbClr val="FB835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p:cNvSpPr txBox="1">
            <a:spLocks/>
          </p:cNvSpPr>
          <p:nvPr/>
        </p:nvSpPr>
        <p:spPr>
          <a:xfrm>
            <a:off x="542535" y="177024"/>
            <a:ext cx="10515600" cy="1325563"/>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smtClean="0">
                <a:solidFill>
                  <a:srgbClr val="FD8D00"/>
                </a:solidFill>
                <a:latin typeface="Adobe Gothic Std B" panose="020B0800000000000000" pitchFamily="34" charset="-128"/>
                <a:ea typeface="Adobe Gothic Std B" panose="020B0800000000000000" pitchFamily="34" charset="-128"/>
              </a:rPr>
              <a:t>TIKTOK CHALLENGE</a:t>
            </a:r>
            <a:endParaRPr lang="en-US" sz="4000" dirty="0">
              <a:solidFill>
                <a:srgbClr val="FD8D00"/>
              </a:solidFill>
              <a:latin typeface="Adobe Gothic Std B" panose="020B0800000000000000" pitchFamily="34" charset="-128"/>
              <a:ea typeface="Adobe Gothic Std B" panose="020B0800000000000000" pitchFamily="34" charset="-128"/>
            </a:endParaRPr>
          </a:p>
        </p:txBody>
      </p:sp>
      <p:pic>
        <p:nvPicPr>
          <p:cNvPr id="10" name="Picture 9">
            <a:extLst>
              <a:ext uri="{FF2B5EF4-FFF2-40B4-BE49-F238E27FC236}">
                <a16:creationId xmlns="" xmlns:a16="http://schemas.microsoft.com/office/drawing/2014/main" id="{1165CC5D-AED8-4997-B165-928EEF5962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1" y="185808"/>
            <a:ext cx="1016644" cy="94195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2391" y="2788740"/>
            <a:ext cx="5609087" cy="3368676"/>
          </a:xfrm>
          <a:prstGeom prst="rect">
            <a:avLst/>
          </a:prstGeom>
        </p:spPr>
      </p:pic>
    </p:spTree>
    <p:extLst>
      <p:ext uri="{BB962C8B-B14F-4D97-AF65-F5344CB8AC3E}">
        <p14:creationId xmlns:p14="http://schemas.microsoft.com/office/powerpoint/2010/main" val="37522766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46160" y="2046484"/>
            <a:ext cx="3726619" cy="3123738"/>
          </a:xfrm>
        </p:spPr>
        <p:txBody>
          <a:bodyPr>
            <a:noAutofit/>
          </a:bodyPr>
          <a:lstStyle/>
          <a:p>
            <a:pPr marL="0" indent="0" algn="ctr">
              <a:lnSpc>
                <a:spcPct val="120000"/>
              </a:lnSpc>
              <a:buNone/>
            </a:pPr>
            <a:r>
              <a:rPr lang="en-US" sz="1800" b="1" dirty="0" err="1">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TikTok</a:t>
            </a:r>
            <a:r>
              <a:rPr lang="en-US" sz="1800" b="1" dirty="0">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 challenge </a:t>
            </a:r>
            <a:r>
              <a:rPr lang="en-US" sz="1800" b="1" dirty="0" err="1">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ini</a:t>
            </a:r>
            <a:r>
              <a:rPr lang="en-US" sz="1800" b="1" dirty="0">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 </a:t>
            </a:r>
            <a:r>
              <a:rPr lang="en-US" sz="1800" b="1" dirty="0" err="1">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bertemakan</a:t>
            </a:r>
            <a:r>
              <a:rPr lang="en-US" sz="1800" b="1" dirty="0">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 “Do Fun From Home During Quarantine” </a:t>
            </a:r>
            <a:endParaRPr lang="en-US" sz="1800" b="1" dirty="0" smtClean="0">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endParaRPr>
          </a:p>
        </p:txBody>
      </p:sp>
      <p:sp>
        <p:nvSpPr>
          <p:cNvPr id="4" name="Title 1"/>
          <p:cNvSpPr txBox="1">
            <a:spLocks/>
          </p:cNvSpPr>
          <p:nvPr/>
        </p:nvSpPr>
        <p:spPr>
          <a:xfrm>
            <a:off x="626248" y="51593"/>
            <a:ext cx="10515600" cy="1325563"/>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dirty="0" smtClean="0">
                <a:solidFill>
                  <a:srgbClr val="FD8D00"/>
                </a:solidFill>
                <a:latin typeface="Adobe Gothic Std B" panose="020B0800000000000000" pitchFamily="34" charset="-128"/>
                <a:ea typeface="Adobe Gothic Std B" panose="020B0800000000000000" pitchFamily="34" charset="-128"/>
              </a:rPr>
              <a:t>TEMA</a:t>
            </a:r>
            <a:endParaRPr lang="en-US" sz="4400" dirty="0">
              <a:solidFill>
                <a:srgbClr val="FD8D00"/>
              </a:solidFill>
              <a:latin typeface="Adobe Gothic Std B" panose="020B0800000000000000" pitchFamily="34" charset="-128"/>
              <a:ea typeface="Adobe Gothic Std B" panose="020B0800000000000000" pitchFamily="34" charset="-128"/>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6375" y="-134937"/>
            <a:ext cx="1825625" cy="1825625"/>
          </a:xfrm>
          <a:prstGeom prst="rect">
            <a:avLst/>
          </a:prstGeom>
        </p:spPr>
      </p:pic>
      <p:pic>
        <p:nvPicPr>
          <p:cNvPr id="7" name="Picture 6">
            <a:extLst>
              <a:ext uri="{FF2B5EF4-FFF2-40B4-BE49-F238E27FC236}">
                <a16:creationId xmlns="" xmlns:a16="http://schemas.microsoft.com/office/drawing/2014/main" id="{1165CC5D-AED8-4997-B165-928EEF5962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1" y="185808"/>
            <a:ext cx="1016644" cy="941952"/>
          </a:xfrm>
          <a:prstGeom prst="rect">
            <a:avLst/>
          </a:prstGeom>
        </p:spPr>
      </p:pic>
      <p:sp>
        <p:nvSpPr>
          <p:cNvPr id="8" name="Content Placeholder 2"/>
          <p:cNvSpPr txBox="1">
            <a:spLocks/>
          </p:cNvSpPr>
          <p:nvPr/>
        </p:nvSpPr>
        <p:spPr>
          <a:xfrm>
            <a:off x="3846160" y="4336126"/>
            <a:ext cx="4100105" cy="31237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buNone/>
            </a:pPr>
            <a:r>
              <a:rPr lang="en-US" sz="1800" b="1" dirty="0" err="1" smtClean="0">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Peserta</a:t>
            </a:r>
            <a:r>
              <a:rPr lang="en-US" sz="1800" b="1" dirty="0" smtClean="0">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 </a:t>
            </a:r>
            <a:r>
              <a:rPr lang="en-US" sz="1800" b="1" dirty="0" err="1" smtClean="0">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akan</a:t>
            </a:r>
            <a:r>
              <a:rPr lang="en-US" sz="1800" b="1" dirty="0" smtClean="0">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 </a:t>
            </a:r>
            <a:r>
              <a:rPr lang="en-US" sz="1800" b="1" dirty="0" err="1" smtClean="0">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membuat</a:t>
            </a:r>
            <a:r>
              <a:rPr lang="en-US" sz="1800" b="1" dirty="0" smtClean="0">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 video </a:t>
            </a:r>
            <a:r>
              <a:rPr lang="en-US" sz="1800" b="1" dirty="0" err="1" smtClean="0">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kreatif</a:t>
            </a:r>
            <a:r>
              <a:rPr lang="en-US" sz="1800" b="1" dirty="0" smtClean="0">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 </a:t>
            </a:r>
            <a:r>
              <a:rPr lang="en-US" sz="1800" b="1" dirty="0" err="1" smtClean="0">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TikTok</a:t>
            </a:r>
            <a:r>
              <a:rPr lang="en-US" sz="1800" b="1" dirty="0" smtClean="0">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 </a:t>
            </a:r>
            <a:r>
              <a:rPr lang="en-US" sz="1800" b="1" dirty="0" err="1" smtClean="0">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dengan</a:t>
            </a:r>
            <a:r>
              <a:rPr lang="en-US" sz="1800" b="1" dirty="0" smtClean="0">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 </a:t>
            </a:r>
            <a:r>
              <a:rPr lang="en-US" sz="1800" b="1" dirty="0" err="1" smtClean="0">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durasi</a:t>
            </a:r>
            <a:r>
              <a:rPr lang="en-US" sz="1800" b="1" dirty="0" smtClean="0">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 </a:t>
            </a:r>
            <a:r>
              <a:rPr lang="en-US" sz="1800" b="1" dirty="0" err="1" smtClean="0">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maksimal</a:t>
            </a:r>
            <a:r>
              <a:rPr lang="en-US" sz="1800" b="1" dirty="0" smtClean="0">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 1 </a:t>
            </a:r>
            <a:r>
              <a:rPr lang="en-US" sz="1800" b="1" dirty="0" err="1" smtClean="0">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menit</a:t>
            </a:r>
            <a:r>
              <a:rPr lang="en-US" sz="1800" b="1" dirty="0" smtClean="0">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 </a:t>
            </a:r>
            <a:r>
              <a:rPr lang="en-US" sz="1800" b="1" dirty="0" err="1" smtClean="0">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dan</a:t>
            </a:r>
            <a:r>
              <a:rPr lang="en-US" sz="1800" b="1" dirty="0" smtClean="0">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 di-upload di </a:t>
            </a:r>
            <a:r>
              <a:rPr lang="en-US" sz="1800" b="1" dirty="0" err="1" smtClean="0">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Instagram</a:t>
            </a:r>
            <a:r>
              <a:rPr lang="en-US" sz="1800" b="1" dirty="0" smtClean="0">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 </a:t>
            </a:r>
            <a:r>
              <a:rPr lang="en-US" sz="1800" b="1" dirty="0" err="1" smtClean="0">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mereka</a:t>
            </a:r>
            <a:r>
              <a:rPr lang="en-US" sz="1800" b="1" dirty="0" smtClean="0">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 </a:t>
            </a:r>
            <a:r>
              <a:rPr lang="en-US" sz="1800" b="1" dirty="0" err="1" smtClean="0">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masing-masing</a:t>
            </a:r>
            <a:r>
              <a:rPr lang="en-US" sz="1800" b="1" dirty="0" smtClean="0">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 </a:t>
            </a:r>
            <a:r>
              <a:rPr lang="en-US" sz="1800" b="1" dirty="0" err="1" smtClean="0">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dengan</a:t>
            </a:r>
            <a:r>
              <a:rPr lang="en-US" sz="1800" b="1" dirty="0" smtClean="0">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 </a:t>
            </a:r>
            <a:r>
              <a:rPr lang="en-US" sz="1800" b="1" dirty="0" err="1" smtClean="0">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hastag</a:t>
            </a:r>
            <a:r>
              <a:rPr lang="en-US" sz="1800" b="1" dirty="0" smtClean="0">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 #</a:t>
            </a:r>
            <a:r>
              <a:rPr lang="en-US" sz="1800" b="1" dirty="0" err="1" smtClean="0">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TiktokFFH</a:t>
            </a:r>
            <a:r>
              <a:rPr lang="en-US" sz="1800" b="1" dirty="0" smtClean="0">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 </a:t>
            </a:r>
            <a:r>
              <a:rPr lang="en-US" sz="1800" b="1" dirty="0" err="1" smtClean="0">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dan</a:t>
            </a:r>
            <a:r>
              <a:rPr lang="en-US" sz="1800" b="1" dirty="0" smtClean="0">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 #</a:t>
            </a:r>
            <a:r>
              <a:rPr lang="en-US" sz="1800" b="1" dirty="0" err="1" smtClean="0">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FunFromHome</a:t>
            </a:r>
            <a:r>
              <a:rPr lang="en-US" sz="1800" b="1" dirty="0" smtClean="0">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a:t>
            </a:r>
          </a:p>
        </p:txBody>
      </p:sp>
      <p:sp>
        <p:nvSpPr>
          <p:cNvPr id="9" name="Rectangle 8">
            <a:extLst>
              <a:ext uri="{FF2B5EF4-FFF2-40B4-BE49-F238E27FC236}">
                <a16:creationId xmlns="" xmlns:a16="http://schemas.microsoft.com/office/drawing/2014/main" id="{C4E4F8D1-CD8E-42BF-87B8-35FF86F0FD23}"/>
              </a:ext>
            </a:extLst>
          </p:cNvPr>
          <p:cNvSpPr/>
          <p:nvPr/>
        </p:nvSpPr>
        <p:spPr>
          <a:xfrm rot="5400000">
            <a:off x="5107212" y="168504"/>
            <a:ext cx="1403651" cy="4660822"/>
          </a:xfrm>
          <a:prstGeom prst="rect">
            <a:avLst/>
          </a:prstGeom>
          <a:noFill/>
          <a:ln w="38100">
            <a:gradFill>
              <a:gsLst>
                <a:gs pos="0">
                  <a:srgbClr val="65A6E1"/>
                </a:gs>
                <a:gs pos="57000">
                  <a:srgbClr val="D660C0"/>
                </a:gs>
                <a:gs pos="100000">
                  <a:srgbClr val="FB835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 xmlns:a16="http://schemas.microsoft.com/office/drawing/2014/main" id="{F372CB67-A103-486A-A450-D81974562AA3}"/>
              </a:ext>
            </a:extLst>
          </p:cNvPr>
          <p:cNvSpPr/>
          <p:nvPr/>
        </p:nvSpPr>
        <p:spPr>
          <a:xfrm rot="5400000">
            <a:off x="5242732" y="277632"/>
            <a:ext cx="1403651" cy="4660822"/>
          </a:xfrm>
          <a:prstGeom prst="rect">
            <a:avLst/>
          </a:prstGeom>
          <a:noFill/>
          <a:ln w="38100">
            <a:gradFill>
              <a:gsLst>
                <a:gs pos="0">
                  <a:srgbClr val="65A6E1"/>
                </a:gs>
                <a:gs pos="57000">
                  <a:srgbClr val="D660C0"/>
                </a:gs>
                <a:gs pos="100000">
                  <a:srgbClr val="FB835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 xmlns:a16="http://schemas.microsoft.com/office/drawing/2014/main" id="{C4E4F8D1-CD8E-42BF-87B8-35FF86F0FD23}"/>
              </a:ext>
            </a:extLst>
          </p:cNvPr>
          <p:cNvSpPr/>
          <p:nvPr/>
        </p:nvSpPr>
        <p:spPr>
          <a:xfrm rot="5400000">
            <a:off x="4624071" y="2905079"/>
            <a:ext cx="2395694" cy="4660822"/>
          </a:xfrm>
          <a:prstGeom prst="rect">
            <a:avLst/>
          </a:prstGeom>
          <a:noFill/>
          <a:ln w="38100">
            <a:gradFill>
              <a:gsLst>
                <a:gs pos="0">
                  <a:srgbClr val="65A6E1"/>
                </a:gs>
                <a:gs pos="57000">
                  <a:srgbClr val="D660C0"/>
                </a:gs>
                <a:gs pos="100000">
                  <a:srgbClr val="FB835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 xmlns:a16="http://schemas.microsoft.com/office/drawing/2014/main" id="{F372CB67-A103-486A-A450-D81974562AA3}"/>
              </a:ext>
            </a:extLst>
          </p:cNvPr>
          <p:cNvSpPr/>
          <p:nvPr/>
        </p:nvSpPr>
        <p:spPr>
          <a:xfrm rot="5400000">
            <a:off x="4759591" y="3014208"/>
            <a:ext cx="2395694" cy="4660822"/>
          </a:xfrm>
          <a:prstGeom prst="rect">
            <a:avLst/>
          </a:prstGeom>
          <a:noFill/>
          <a:ln w="38100">
            <a:gradFill>
              <a:gsLst>
                <a:gs pos="0">
                  <a:srgbClr val="65A6E1"/>
                </a:gs>
                <a:gs pos="57000">
                  <a:srgbClr val="D660C0"/>
                </a:gs>
                <a:gs pos="100000">
                  <a:srgbClr val="FB835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Down Arrow 1"/>
          <p:cNvSpPr/>
          <p:nvPr/>
        </p:nvSpPr>
        <p:spPr>
          <a:xfrm>
            <a:off x="5731099" y="3438659"/>
            <a:ext cx="321971" cy="502276"/>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8219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26248" y="-360046"/>
            <a:ext cx="10515600" cy="1325563"/>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smtClean="0">
                <a:solidFill>
                  <a:srgbClr val="FD8D00"/>
                </a:solidFill>
                <a:latin typeface="Adobe Gothic Std B" panose="020B0800000000000000" pitchFamily="34" charset="-128"/>
                <a:ea typeface="Adobe Gothic Std B" panose="020B0800000000000000" pitchFamily="34" charset="-128"/>
              </a:rPr>
              <a:t>AKUN TIKTOK</a:t>
            </a:r>
            <a:endParaRPr lang="en-US" sz="4000" dirty="0">
              <a:solidFill>
                <a:srgbClr val="FD8D00"/>
              </a:solidFill>
              <a:latin typeface="Adobe Gothic Std B" panose="020B0800000000000000" pitchFamily="34" charset="-128"/>
              <a:ea typeface="Adobe Gothic Std B" panose="020B0800000000000000" pitchFamily="34" charset="-128"/>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6375" y="-134937"/>
            <a:ext cx="1825625" cy="1825625"/>
          </a:xfrm>
          <a:prstGeom prst="rect">
            <a:avLst/>
          </a:prstGeom>
        </p:spPr>
      </p:pic>
      <p:pic>
        <p:nvPicPr>
          <p:cNvPr id="7" name="Content Placeholder 6"/>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 t="3225" r="178"/>
          <a:stretch/>
        </p:blipFill>
        <p:spPr>
          <a:xfrm>
            <a:off x="4336188" y="1262062"/>
            <a:ext cx="3095720" cy="5336589"/>
          </a:xfrm>
        </p:spPr>
      </p:pic>
      <p:sp>
        <p:nvSpPr>
          <p:cNvPr id="8" name="Rectangle 7">
            <a:extLst>
              <a:ext uri="{FF2B5EF4-FFF2-40B4-BE49-F238E27FC236}">
                <a16:creationId xmlns:a16="http://schemas.microsoft.com/office/drawing/2014/main" xmlns="" id="{B8DB022E-6B5D-4279-B6C1-F2F87BF6ED71}"/>
              </a:ext>
            </a:extLst>
          </p:cNvPr>
          <p:cNvSpPr/>
          <p:nvPr/>
        </p:nvSpPr>
        <p:spPr>
          <a:xfrm rot="5400000">
            <a:off x="3053448" y="2207631"/>
            <a:ext cx="5710237" cy="3407626"/>
          </a:xfrm>
          <a:prstGeom prst="rect">
            <a:avLst/>
          </a:prstGeom>
          <a:noFill/>
          <a:ln w="38100">
            <a:gradFill>
              <a:gsLst>
                <a:gs pos="0">
                  <a:srgbClr val="65A6E1"/>
                </a:gs>
                <a:gs pos="57000">
                  <a:srgbClr val="D660C0"/>
                </a:gs>
                <a:gs pos="100000">
                  <a:srgbClr val="FB835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 xmlns:a16="http://schemas.microsoft.com/office/drawing/2014/main" id="{1165CC5D-AED8-4997-B165-928EEF5962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641" y="185808"/>
            <a:ext cx="1016644" cy="941952"/>
          </a:xfrm>
          <a:prstGeom prst="rect">
            <a:avLst/>
          </a:prstGeom>
        </p:spPr>
      </p:pic>
    </p:spTree>
    <p:extLst>
      <p:ext uri="{BB962C8B-B14F-4D97-AF65-F5344CB8AC3E}">
        <p14:creationId xmlns:p14="http://schemas.microsoft.com/office/powerpoint/2010/main" val="14085499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8260" y="2316942"/>
            <a:ext cx="10515600" cy="3123738"/>
          </a:xfrm>
        </p:spPr>
        <p:txBody>
          <a:bodyPr>
            <a:noAutofit/>
          </a:bodyPr>
          <a:lstStyle/>
          <a:p>
            <a:pPr algn="just">
              <a:lnSpc>
                <a:spcPct val="120000"/>
              </a:lnSpc>
            </a:pPr>
            <a:r>
              <a:rPr lang="en-US" sz="1800" dirty="0" err="1" smtClean="0">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Peserta</a:t>
            </a:r>
            <a:r>
              <a:rPr lang="en-US" sz="1800" dirty="0" smtClean="0">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 </a:t>
            </a:r>
            <a:r>
              <a:rPr lang="en-US" sz="1800" dirty="0" err="1" smtClean="0">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diwajibkan</a:t>
            </a:r>
            <a:r>
              <a:rPr lang="en-US" sz="1800" dirty="0" smtClean="0">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 </a:t>
            </a:r>
            <a:r>
              <a:rPr lang="en-US" sz="1800" dirty="0" err="1" smtClean="0">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untuk</a:t>
            </a:r>
            <a:r>
              <a:rPr lang="en-US" sz="1800" dirty="0" smtClean="0">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 </a:t>
            </a:r>
            <a:r>
              <a:rPr lang="en-US" sz="1800" dirty="0" err="1" smtClean="0">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mengisi</a:t>
            </a:r>
            <a:r>
              <a:rPr lang="en-US" sz="1800" dirty="0" smtClean="0">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 form </a:t>
            </a:r>
            <a:r>
              <a:rPr lang="en-US" sz="1800" dirty="0" err="1" smtClean="0">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pendaftaran</a:t>
            </a:r>
            <a:r>
              <a:rPr lang="en-US" sz="1800" dirty="0" smtClean="0">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 </a:t>
            </a:r>
            <a:r>
              <a:rPr lang="en-US" sz="1800" dirty="0" err="1" smtClean="0">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terlebih</a:t>
            </a:r>
            <a:r>
              <a:rPr lang="en-US" sz="1800" dirty="0" smtClean="0">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 </a:t>
            </a:r>
            <a:r>
              <a:rPr lang="en-US" sz="1800" dirty="0" err="1" smtClean="0">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dahulu</a:t>
            </a:r>
            <a:r>
              <a:rPr lang="en-US" sz="1800" dirty="0" smtClean="0">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 </a:t>
            </a:r>
            <a:r>
              <a:rPr lang="en-US" sz="1800" dirty="0" err="1" smtClean="0">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sebelum</a:t>
            </a:r>
            <a:r>
              <a:rPr lang="en-US" sz="1800" dirty="0" smtClean="0">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 </a:t>
            </a:r>
            <a:r>
              <a:rPr lang="en-US" sz="1800" dirty="0" err="1" smtClean="0">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mengikuti</a:t>
            </a:r>
            <a:r>
              <a:rPr lang="en-US" sz="1800" dirty="0" smtClean="0">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 </a:t>
            </a:r>
            <a:r>
              <a:rPr lang="en-US" sz="1800" dirty="0" err="1" smtClean="0">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TikTok</a:t>
            </a:r>
            <a:r>
              <a:rPr lang="en-US" sz="1800" dirty="0" smtClean="0">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 Challenge.</a:t>
            </a:r>
          </a:p>
          <a:p>
            <a:pPr algn="just">
              <a:lnSpc>
                <a:spcPct val="120000"/>
              </a:lnSpc>
            </a:pPr>
            <a:r>
              <a:rPr lang="en-US" sz="1800" dirty="0" err="1" smtClean="0">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Beberapa</a:t>
            </a:r>
            <a:r>
              <a:rPr lang="en-US" sz="1800" dirty="0" smtClean="0">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 </a:t>
            </a:r>
            <a:r>
              <a:rPr lang="en-US" sz="1800" dirty="0" err="1">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hal</a:t>
            </a:r>
            <a:r>
              <a:rPr lang="en-US" sz="1800" dirty="0">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 yang </a:t>
            </a:r>
            <a:r>
              <a:rPr lang="en-US" sz="1800" dirty="0" err="1">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harus</a:t>
            </a:r>
            <a:r>
              <a:rPr lang="en-US" sz="1800" dirty="0">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 </a:t>
            </a:r>
            <a:r>
              <a:rPr lang="en-US" sz="1800" dirty="0" err="1">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diisi</a:t>
            </a:r>
            <a:r>
              <a:rPr lang="en-US" sz="1800" dirty="0">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 </a:t>
            </a:r>
            <a:r>
              <a:rPr lang="en-US" sz="1800" dirty="0" err="1">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oleh</a:t>
            </a:r>
            <a:r>
              <a:rPr lang="en-US" sz="1800" dirty="0">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 </a:t>
            </a:r>
            <a:r>
              <a:rPr lang="en-US" sz="1800" dirty="0" err="1">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peserta</a:t>
            </a:r>
            <a:r>
              <a:rPr lang="en-US" sz="1800" dirty="0">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 </a:t>
            </a:r>
            <a:r>
              <a:rPr lang="en-US" sz="1800" dirty="0" err="1">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adalah</a:t>
            </a:r>
            <a:r>
              <a:rPr lang="en-US" sz="1800" dirty="0">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 </a:t>
            </a:r>
            <a:r>
              <a:rPr lang="en-US" sz="1800" dirty="0" err="1">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nama</a:t>
            </a:r>
            <a:r>
              <a:rPr lang="en-US" sz="1800" dirty="0">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 </a:t>
            </a:r>
            <a:r>
              <a:rPr lang="en-US" sz="1800" dirty="0" err="1">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lengkap</a:t>
            </a:r>
            <a:r>
              <a:rPr lang="en-US" sz="1800" dirty="0">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 </a:t>
            </a:r>
            <a:r>
              <a:rPr lang="en-US" sz="1800" dirty="0" err="1">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jenis</a:t>
            </a:r>
            <a:r>
              <a:rPr lang="en-US" sz="1800" dirty="0">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 </a:t>
            </a:r>
            <a:r>
              <a:rPr lang="en-US" sz="1800" dirty="0" err="1">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kelamin</a:t>
            </a:r>
            <a:r>
              <a:rPr lang="en-US" sz="1800" dirty="0">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 </a:t>
            </a:r>
            <a:r>
              <a:rPr lang="en-US" sz="1800" dirty="0" err="1">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umur</a:t>
            </a:r>
            <a:r>
              <a:rPr lang="en-US" sz="1800" dirty="0">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 </a:t>
            </a:r>
            <a:r>
              <a:rPr lang="en-US" sz="1800" dirty="0" err="1">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pekerjaan</a:t>
            </a:r>
            <a:r>
              <a:rPr lang="en-US" sz="1800" dirty="0">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 </a:t>
            </a:r>
            <a:r>
              <a:rPr lang="en-US" sz="1800" dirty="0" err="1">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nama</a:t>
            </a:r>
            <a:r>
              <a:rPr lang="en-US" sz="1800" dirty="0">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 </a:t>
            </a:r>
            <a:r>
              <a:rPr lang="en-US" sz="1800" dirty="0" err="1">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akun</a:t>
            </a:r>
            <a:r>
              <a:rPr lang="en-US" sz="1800" dirty="0">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 </a:t>
            </a:r>
            <a:r>
              <a:rPr lang="en-US" sz="1800" dirty="0" err="1">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instagram</a:t>
            </a:r>
            <a:r>
              <a:rPr lang="en-US" sz="1800" dirty="0">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 </a:t>
            </a:r>
            <a:r>
              <a:rPr lang="en-US" sz="1800" dirty="0" err="1">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nama</a:t>
            </a:r>
            <a:r>
              <a:rPr lang="en-US" sz="1800" dirty="0">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 </a:t>
            </a:r>
            <a:r>
              <a:rPr lang="en-US" sz="1800" dirty="0" err="1">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akun</a:t>
            </a:r>
            <a:r>
              <a:rPr lang="en-US" sz="1800" dirty="0">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 </a:t>
            </a:r>
            <a:r>
              <a:rPr lang="en-US" sz="1800" dirty="0" err="1">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TikTok</a:t>
            </a:r>
            <a:r>
              <a:rPr lang="en-US" sz="1800" dirty="0">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 </a:t>
            </a:r>
            <a:r>
              <a:rPr lang="en-US" sz="1800" dirty="0" err="1">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dan</a:t>
            </a:r>
            <a:r>
              <a:rPr lang="en-US" sz="1800" dirty="0">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 </a:t>
            </a:r>
            <a:r>
              <a:rPr lang="en-US" sz="1800" dirty="0" err="1">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pernyataan</a:t>
            </a:r>
            <a:r>
              <a:rPr lang="en-US" sz="1800" dirty="0">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 </a:t>
            </a:r>
            <a:r>
              <a:rPr lang="en-US" sz="1800" dirty="0" err="1">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mengenai</a:t>
            </a:r>
            <a:r>
              <a:rPr lang="en-US" sz="1800" dirty="0">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 “</a:t>
            </a:r>
            <a:r>
              <a:rPr lang="en-US" sz="1800" dirty="0" err="1">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Saya</a:t>
            </a:r>
            <a:r>
              <a:rPr lang="en-US" sz="1800" dirty="0">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 </a:t>
            </a:r>
            <a:r>
              <a:rPr lang="en-US" sz="1800" dirty="0" err="1">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bersedia</a:t>
            </a:r>
            <a:r>
              <a:rPr lang="en-US" sz="1800" dirty="0">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 </a:t>
            </a:r>
            <a:r>
              <a:rPr lang="en-US" sz="1800" dirty="0" err="1">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untuk</a:t>
            </a:r>
            <a:r>
              <a:rPr lang="en-US" sz="1800" dirty="0">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 </a:t>
            </a:r>
            <a:r>
              <a:rPr lang="en-US" sz="1800" dirty="0" err="1">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mendonasikan</a:t>
            </a:r>
            <a:r>
              <a:rPr lang="en-US" sz="1800" dirty="0">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 </a:t>
            </a:r>
            <a:r>
              <a:rPr lang="en-US" sz="1800" dirty="0" err="1">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sepenuhnya</a:t>
            </a:r>
            <a:r>
              <a:rPr lang="en-US" sz="1800" dirty="0">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 </a:t>
            </a:r>
            <a:r>
              <a:rPr lang="en-US" sz="1800" dirty="0" err="1">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hadiah</a:t>
            </a:r>
            <a:r>
              <a:rPr lang="en-US" sz="1800" dirty="0">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 </a:t>
            </a:r>
            <a:r>
              <a:rPr lang="en-US" sz="1800" dirty="0" err="1">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jika</a:t>
            </a:r>
            <a:r>
              <a:rPr lang="en-US" sz="1800" dirty="0">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 </a:t>
            </a:r>
            <a:r>
              <a:rPr lang="en-US" sz="1800" dirty="0" err="1">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saya</a:t>
            </a:r>
            <a:r>
              <a:rPr lang="en-US" sz="1800" dirty="0">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 </a:t>
            </a:r>
            <a:r>
              <a:rPr lang="en-US" sz="1800" dirty="0" err="1" smtClean="0">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menang</a:t>
            </a:r>
            <a:r>
              <a:rPr lang="en-US" sz="1800" dirty="0" smtClean="0">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a:t>
            </a:r>
          </a:p>
          <a:p>
            <a:pPr algn="just">
              <a:lnSpc>
                <a:spcPct val="120000"/>
              </a:lnSpc>
            </a:pPr>
            <a:r>
              <a:rPr lang="en-US" sz="1800" b="1" dirty="0" smtClean="0">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Link Form </a:t>
            </a:r>
            <a:r>
              <a:rPr lang="en-US" sz="1800" b="1" dirty="0" err="1" smtClean="0">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Pendaftaran</a:t>
            </a:r>
            <a:r>
              <a:rPr lang="en-US" sz="1800" b="1" dirty="0" smtClean="0">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a:t>
            </a:r>
            <a:endParaRPr lang="en-US" sz="1800" b="1" dirty="0">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endParaRPr>
          </a:p>
          <a:p>
            <a:pPr marL="0" indent="0" algn="just">
              <a:lnSpc>
                <a:spcPct val="120000"/>
              </a:lnSpc>
              <a:buNone/>
            </a:pPr>
            <a:r>
              <a:rPr lang="en-US" sz="1800" b="1" dirty="0">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 </a:t>
            </a:r>
            <a:r>
              <a:rPr lang="en-US" sz="1800" b="1" dirty="0" smtClean="0">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    </a:t>
            </a:r>
            <a:r>
              <a:rPr lang="en-US" sz="1800" b="1" u="sng" dirty="0" smtClean="0">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https</a:t>
            </a:r>
            <a:r>
              <a:rPr lang="en-US" sz="1800" b="1" u="sng" dirty="0">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rPr>
              <a:t>://forms.gle/BNHY7bKE23RC8Eu5A</a:t>
            </a:r>
            <a:endParaRPr lang="en-US" sz="1800" b="1" u="sng" dirty="0" smtClean="0">
              <a:solidFill>
                <a:srgbClr val="FD8D00"/>
              </a:solidFill>
              <a:latin typeface="Adobe Gothic Std B" panose="020B0800000000000000" pitchFamily="34" charset="-128"/>
              <a:ea typeface="Adobe Gothic Std B" panose="020B0800000000000000" pitchFamily="34" charset="-128"/>
              <a:cs typeface="Adobe Arabic" panose="02040503050201020203" pitchFamily="18" charset="-78"/>
            </a:endParaRPr>
          </a:p>
        </p:txBody>
      </p:sp>
      <p:sp>
        <p:nvSpPr>
          <p:cNvPr id="4" name="Title 1"/>
          <p:cNvSpPr txBox="1">
            <a:spLocks/>
          </p:cNvSpPr>
          <p:nvPr/>
        </p:nvSpPr>
        <p:spPr>
          <a:xfrm>
            <a:off x="626248" y="51593"/>
            <a:ext cx="10515600" cy="1325563"/>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dirty="0" smtClean="0">
                <a:solidFill>
                  <a:srgbClr val="FD8D00"/>
                </a:solidFill>
                <a:latin typeface="Adobe Gothic Std B" panose="020B0800000000000000" pitchFamily="34" charset="-128"/>
                <a:ea typeface="Adobe Gothic Std B" panose="020B0800000000000000" pitchFamily="34" charset="-128"/>
              </a:rPr>
              <a:t>FORM PENDAFTARAN</a:t>
            </a:r>
            <a:endParaRPr lang="en-US" sz="4400" dirty="0">
              <a:solidFill>
                <a:srgbClr val="FD8D00"/>
              </a:solidFill>
              <a:latin typeface="Adobe Gothic Std B" panose="020B0800000000000000" pitchFamily="34" charset="-128"/>
              <a:ea typeface="Adobe Gothic Std B" panose="020B0800000000000000" pitchFamily="34" charset="-128"/>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6375" y="-134937"/>
            <a:ext cx="1825625" cy="1825625"/>
          </a:xfrm>
          <a:prstGeom prst="rect">
            <a:avLst/>
          </a:prstGeom>
        </p:spPr>
      </p:pic>
      <p:pic>
        <p:nvPicPr>
          <p:cNvPr id="7" name="Picture 6">
            <a:extLst>
              <a:ext uri="{FF2B5EF4-FFF2-40B4-BE49-F238E27FC236}">
                <a16:creationId xmlns="" xmlns:a16="http://schemas.microsoft.com/office/drawing/2014/main" id="{1165CC5D-AED8-4997-B165-928EEF5962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1" y="185808"/>
            <a:ext cx="1016644" cy="941952"/>
          </a:xfrm>
          <a:prstGeom prst="rect">
            <a:avLst/>
          </a:prstGeom>
        </p:spPr>
      </p:pic>
    </p:spTree>
    <p:extLst>
      <p:ext uri="{BB962C8B-B14F-4D97-AF65-F5344CB8AC3E}">
        <p14:creationId xmlns:p14="http://schemas.microsoft.com/office/powerpoint/2010/main" val="16574847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26248" y="51593"/>
            <a:ext cx="10515600" cy="1325563"/>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dirty="0" smtClean="0">
                <a:solidFill>
                  <a:srgbClr val="FD8D00"/>
                </a:solidFill>
                <a:latin typeface="Adobe Gothic Std B" panose="020B0800000000000000" pitchFamily="34" charset="-128"/>
                <a:ea typeface="Adobe Gothic Std B" panose="020B0800000000000000" pitchFamily="34" charset="-128"/>
              </a:rPr>
              <a:t>FORM PENDAFTARAN</a:t>
            </a:r>
            <a:endParaRPr lang="en-US" sz="4400" dirty="0">
              <a:solidFill>
                <a:srgbClr val="FD8D00"/>
              </a:solidFill>
              <a:latin typeface="Adobe Gothic Std B" panose="020B0800000000000000" pitchFamily="34" charset="-128"/>
              <a:ea typeface="Adobe Gothic Std B" panose="020B0800000000000000" pitchFamily="34" charset="-128"/>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6375" y="-134937"/>
            <a:ext cx="1825625" cy="1825625"/>
          </a:xfrm>
          <a:prstGeom prst="rect">
            <a:avLst/>
          </a:prstGeom>
        </p:spPr>
      </p:pic>
      <p:pic>
        <p:nvPicPr>
          <p:cNvPr id="7" name="Content Placeholder 6"/>
          <p:cNvPicPr>
            <a:picLocks noGrp="1" noChangeAspect="1"/>
          </p:cNvPicPr>
          <p:nvPr>
            <p:ph idx="1"/>
          </p:nvPr>
        </p:nvPicPr>
        <p:blipFill rotWithShape="1">
          <a:blip r:embed="rId3"/>
          <a:srcRect l="34149" t="15308" r="35724" b="6940"/>
          <a:stretch/>
        </p:blipFill>
        <p:spPr>
          <a:xfrm>
            <a:off x="1874520" y="1690688"/>
            <a:ext cx="3611880" cy="4875905"/>
          </a:xfrm>
          <a:prstGeom prst="rect">
            <a:avLst/>
          </a:prstGeom>
        </p:spPr>
      </p:pic>
      <p:sp>
        <p:nvSpPr>
          <p:cNvPr id="8" name="Rectangle 7">
            <a:extLst>
              <a:ext uri="{FF2B5EF4-FFF2-40B4-BE49-F238E27FC236}">
                <a16:creationId xmlns:a16="http://schemas.microsoft.com/office/drawing/2014/main" xmlns="" id="{B8DB022E-6B5D-4279-B6C1-F2F87BF6ED71}"/>
              </a:ext>
            </a:extLst>
          </p:cNvPr>
          <p:cNvSpPr/>
          <p:nvPr/>
        </p:nvSpPr>
        <p:spPr>
          <a:xfrm rot="5400000">
            <a:off x="1032560" y="2152703"/>
            <a:ext cx="5294314" cy="3979126"/>
          </a:xfrm>
          <a:prstGeom prst="rect">
            <a:avLst/>
          </a:prstGeom>
          <a:noFill/>
          <a:ln w="38100">
            <a:gradFill>
              <a:gsLst>
                <a:gs pos="0">
                  <a:srgbClr val="65A6E1"/>
                </a:gs>
                <a:gs pos="57000">
                  <a:srgbClr val="D660C0"/>
                </a:gs>
                <a:gs pos="100000">
                  <a:srgbClr val="FB835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rotWithShape="1">
          <a:blip r:embed="rId4"/>
          <a:srcRect l="33431" t="27501" r="34890" b="16249"/>
          <a:stretch/>
        </p:blipFill>
        <p:spPr>
          <a:xfrm>
            <a:off x="6110894" y="2451793"/>
            <a:ext cx="4121842" cy="4114800"/>
          </a:xfrm>
          <a:prstGeom prst="rect">
            <a:avLst/>
          </a:prstGeom>
        </p:spPr>
      </p:pic>
      <p:sp>
        <p:nvSpPr>
          <p:cNvPr id="10" name="Rectangle 9">
            <a:extLst>
              <a:ext uri="{FF2B5EF4-FFF2-40B4-BE49-F238E27FC236}">
                <a16:creationId xmlns:a16="http://schemas.microsoft.com/office/drawing/2014/main" xmlns="" id="{B8DB022E-6B5D-4279-B6C1-F2F87BF6ED71}"/>
              </a:ext>
            </a:extLst>
          </p:cNvPr>
          <p:cNvSpPr/>
          <p:nvPr/>
        </p:nvSpPr>
        <p:spPr>
          <a:xfrm rot="5400000">
            <a:off x="5897243" y="2259753"/>
            <a:ext cx="4549143" cy="4510196"/>
          </a:xfrm>
          <a:prstGeom prst="rect">
            <a:avLst/>
          </a:prstGeom>
          <a:noFill/>
          <a:ln w="38100">
            <a:gradFill>
              <a:gsLst>
                <a:gs pos="0">
                  <a:srgbClr val="65A6E1"/>
                </a:gs>
                <a:gs pos="57000">
                  <a:srgbClr val="D660C0"/>
                </a:gs>
                <a:gs pos="100000">
                  <a:srgbClr val="FB835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 xmlns:a16="http://schemas.microsoft.com/office/drawing/2014/main" id="{1165CC5D-AED8-4997-B165-928EEF5962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7641" y="185808"/>
            <a:ext cx="1016644" cy="941952"/>
          </a:xfrm>
          <a:prstGeom prst="rect">
            <a:avLst/>
          </a:prstGeom>
        </p:spPr>
      </p:pic>
    </p:spTree>
    <p:extLst>
      <p:ext uri="{BB962C8B-B14F-4D97-AF65-F5344CB8AC3E}">
        <p14:creationId xmlns:p14="http://schemas.microsoft.com/office/powerpoint/2010/main" val="4010628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rot="5400000">
            <a:off x="1577966" y="1600495"/>
            <a:ext cx="3336303" cy="5760724"/>
          </a:xfrm>
          <a:prstGeom prst="rect">
            <a:avLst/>
          </a:prstGeom>
          <a:noFill/>
          <a:ln w="38100">
            <a:gradFill>
              <a:gsLst>
                <a:gs pos="0">
                  <a:srgbClr val="65A6E1"/>
                </a:gs>
                <a:gs pos="57000">
                  <a:srgbClr val="D660C0"/>
                </a:gs>
                <a:gs pos="100000">
                  <a:srgbClr val="FB835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572829" y="3003775"/>
            <a:ext cx="5279331" cy="2954655"/>
          </a:xfrm>
          <a:prstGeom prst="rect">
            <a:avLst/>
          </a:prstGeom>
          <a:ln w="28575">
            <a:noFill/>
          </a:ln>
        </p:spPr>
        <p:txBody>
          <a:bodyPr wrap="square" lIns="0" tIns="0" rIns="0" bIns="0" rtlCol="0" anchor="t">
            <a:spAutoFit/>
          </a:bodyPr>
          <a:lstStyle/>
          <a:p>
            <a:pPr marL="342900" indent="-342900" algn="just">
              <a:lnSpc>
                <a:spcPct val="150000"/>
              </a:lnSpc>
              <a:buFont typeface="+mj-lt"/>
              <a:buAutoNum type="arabicPeriod"/>
            </a:pPr>
            <a:r>
              <a:rPr lang="en-US" sz="1600" dirty="0" err="1" smtClean="0">
                <a:solidFill>
                  <a:srgbClr val="FD8D00"/>
                </a:solidFill>
                <a:latin typeface="Adobe Gothic Std B" pitchFamily="34" charset="-128"/>
                <a:ea typeface="Adobe Gothic Std B" pitchFamily="34" charset="-128"/>
              </a:rPr>
              <a:t>Pendaftaran</a:t>
            </a:r>
            <a:r>
              <a:rPr lang="en-US" sz="1600" dirty="0" smtClean="0">
                <a:solidFill>
                  <a:srgbClr val="FD8D00"/>
                </a:solidFill>
                <a:latin typeface="Adobe Gothic Std B" pitchFamily="34" charset="-128"/>
                <a:ea typeface="Adobe Gothic Std B" pitchFamily="34" charset="-128"/>
              </a:rPr>
              <a:t> </a:t>
            </a:r>
            <a:r>
              <a:rPr lang="en-US" sz="1600" dirty="0" err="1">
                <a:solidFill>
                  <a:srgbClr val="FD8D00"/>
                </a:solidFill>
                <a:latin typeface="Adobe Gothic Std B" pitchFamily="34" charset="-128"/>
                <a:ea typeface="Adobe Gothic Std B" pitchFamily="34" charset="-128"/>
              </a:rPr>
              <a:t>peserta</a:t>
            </a:r>
            <a:r>
              <a:rPr lang="en-US" sz="1600" dirty="0">
                <a:solidFill>
                  <a:srgbClr val="FD8D00"/>
                </a:solidFill>
                <a:latin typeface="Adobe Gothic Std B" pitchFamily="34" charset="-128"/>
                <a:ea typeface="Adobe Gothic Std B" pitchFamily="34" charset="-128"/>
              </a:rPr>
              <a:t> </a:t>
            </a:r>
            <a:r>
              <a:rPr lang="en-US" sz="1600" dirty="0" err="1">
                <a:solidFill>
                  <a:srgbClr val="FD8D00"/>
                </a:solidFill>
                <a:latin typeface="Adobe Gothic Std B" pitchFamily="34" charset="-128"/>
                <a:ea typeface="Adobe Gothic Std B" pitchFamily="34" charset="-128"/>
              </a:rPr>
              <a:t>dibuka</a:t>
            </a:r>
            <a:r>
              <a:rPr lang="en-US" sz="1600" dirty="0">
                <a:solidFill>
                  <a:srgbClr val="FD8D00"/>
                </a:solidFill>
                <a:latin typeface="Adobe Gothic Std B" pitchFamily="34" charset="-128"/>
                <a:ea typeface="Adobe Gothic Std B" pitchFamily="34" charset="-128"/>
              </a:rPr>
              <a:t> </a:t>
            </a:r>
            <a:r>
              <a:rPr lang="en-US" sz="1600" dirty="0" err="1">
                <a:solidFill>
                  <a:srgbClr val="FD8D00"/>
                </a:solidFill>
                <a:latin typeface="Adobe Gothic Std B" pitchFamily="34" charset="-128"/>
                <a:ea typeface="Adobe Gothic Std B" pitchFamily="34" charset="-128"/>
              </a:rPr>
              <a:t>pada</a:t>
            </a:r>
            <a:r>
              <a:rPr lang="en-US" sz="1600" dirty="0">
                <a:solidFill>
                  <a:srgbClr val="FD8D00"/>
                </a:solidFill>
                <a:latin typeface="Adobe Gothic Std B" pitchFamily="34" charset="-128"/>
                <a:ea typeface="Adobe Gothic Std B" pitchFamily="34" charset="-128"/>
              </a:rPr>
              <a:t> 13 April – 6 Mei </a:t>
            </a:r>
            <a:r>
              <a:rPr lang="en-US" sz="1600" dirty="0" smtClean="0">
                <a:solidFill>
                  <a:srgbClr val="FD8D00"/>
                </a:solidFill>
                <a:latin typeface="Adobe Gothic Std B" pitchFamily="34" charset="-128"/>
                <a:ea typeface="Adobe Gothic Std B" pitchFamily="34" charset="-128"/>
              </a:rPr>
              <a:t>2020.</a:t>
            </a:r>
          </a:p>
          <a:p>
            <a:pPr marL="342900" indent="-342900" algn="just">
              <a:lnSpc>
                <a:spcPct val="150000"/>
              </a:lnSpc>
              <a:buFont typeface="+mj-lt"/>
              <a:buAutoNum type="arabicPeriod"/>
            </a:pPr>
            <a:r>
              <a:rPr lang="en-US" sz="1600" dirty="0" err="1" smtClean="0">
                <a:solidFill>
                  <a:srgbClr val="FD8D00"/>
                </a:solidFill>
                <a:latin typeface="Adobe Gothic Std B" pitchFamily="34" charset="-128"/>
                <a:ea typeface="Adobe Gothic Std B" pitchFamily="34" charset="-128"/>
              </a:rPr>
              <a:t>Peserta</a:t>
            </a:r>
            <a:r>
              <a:rPr lang="en-US" sz="1600" dirty="0" smtClean="0">
                <a:solidFill>
                  <a:srgbClr val="FD8D00"/>
                </a:solidFill>
                <a:latin typeface="Adobe Gothic Std B" pitchFamily="34" charset="-128"/>
                <a:ea typeface="Adobe Gothic Std B" pitchFamily="34" charset="-128"/>
              </a:rPr>
              <a:t> </a:t>
            </a:r>
            <a:r>
              <a:rPr lang="en-US" sz="1600" dirty="0" err="1">
                <a:solidFill>
                  <a:srgbClr val="FD8D00"/>
                </a:solidFill>
                <a:latin typeface="Adobe Gothic Std B" pitchFamily="34" charset="-128"/>
                <a:ea typeface="Adobe Gothic Std B" pitchFamily="34" charset="-128"/>
              </a:rPr>
              <a:t>tidak</a:t>
            </a:r>
            <a:r>
              <a:rPr lang="en-US" sz="1600" dirty="0">
                <a:solidFill>
                  <a:srgbClr val="FD8D00"/>
                </a:solidFill>
                <a:latin typeface="Adobe Gothic Std B" pitchFamily="34" charset="-128"/>
                <a:ea typeface="Adobe Gothic Std B" pitchFamily="34" charset="-128"/>
              </a:rPr>
              <a:t> </a:t>
            </a:r>
            <a:r>
              <a:rPr lang="en-US" sz="1600" dirty="0" err="1">
                <a:solidFill>
                  <a:srgbClr val="FD8D00"/>
                </a:solidFill>
                <a:latin typeface="Adobe Gothic Std B" pitchFamily="34" charset="-128"/>
                <a:ea typeface="Adobe Gothic Std B" pitchFamily="34" charset="-128"/>
              </a:rPr>
              <a:t>dipungut</a:t>
            </a:r>
            <a:r>
              <a:rPr lang="en-US" sz="1600" dirty="0">
                <a:solidFill>
                  <a:srgbClr val="FD8D00"/>
                </a:solidFill>
                <a:latin typeface="Adobe Gothic Std B" pitchFamily="34" charset="-128"/>
                <a:ea typeface="Adobe Gothic Std B" pitchFamily="34" charset="-128"/>
              </a:rPr>
              <a:t> </a:t>
            </a:r>
            <a:r>
              <a:rPr lang="en-US" sz="1600" dirty="0" err="1">
                <a:solidFill>
                  <a:srgbClr val="FD8D00"/>
                </a:solidFill>
                <a:latin typeface="Adobe Gothic Std B" pitchFamily="34" charset="-128"/>
                <a:ea typeface="Adobe Gothic Std B" pitchFamily="34" charset="-128"/>
              </a:rPr>
              <a:t>biaya</a:t>
            </a:r>
            <a:r>
              <a:rPr lang="en-US" sz="1600" dirty="0">
                <a:solidFill>
                  <a:srgbClr val="FD8D00"/>
                </a:solidFill>
                <a:latin typeface="Adobe Gothic Std B" pitchFamily="34" charset="-128"/>
                <a:ea typeface="Adobe Gothic Std B" pitchFamily="34" charset="-128"/>
              </a:rPr>
              <a:t> </a:t>
            </a:r>
            <a:r>
              <a:rPr lang="en-US" sz="1600" dirty="0" err="1" smtClean="0">
                <a:solidFill>
                  <a:srgbClr val="FD8D00"/>
                </a:solidFill>
                <a:latin typeface="Adobe Gothic Std B" pitchFamily="34" charset="-128"/>
                <a:ea typeface="Adobe Gothic Std B" pitchFamily="34" charset="-128"/>
              </a:rPr>
              <a:t>pendaftaran</a:t>
            </a:r>
            <a:r>
              <a:rPr lang="en-US" sz="1600" dirty="0" smtClean="0">
                <a:solidFill>
                  <a:srgbClr val="FD8D00"/>
                </a:solidFill>
                <a:latin typeface="Adobe Gothic Std B" pitchFamily="34" charset="-128"/>
                <a:ea typeface="Adobe Gothic Std B" pitchFamily="34" charset="-128"/>
              </a:rPr>
              <a:t>.</a:t>
            </a:r>
          </a:p>
          <a:p>
            <a:pPr marL="342900" indent="-342900" algn="just">
              <a:lnSpc>
                <a:spcPct val="150000"/>
              </a:lnSpc>
              <a:buFont typeface="+mj-lt"/>
              <a:buAutoNum type="arabicPeriod"/>
            </a:pPr>
            <a:r>
              <a:rPr lang="en-US" sz="1600" dirty="0" err="1" smtClean="0">
                <a:solidFill>
                  <a:srgbClr val="FD8D00"/>
                </a:solidFill>
                <a:latin typeface="Adobe Gothic Std B" pitchFamily="34" charset="-128"/>
                <a:ea typeface="Adobe Gothic Std B" pitchFamily="34" charset="-128"/>
              </a:rPr>
              <a:t>Peserta</a:t>
            </a:r>
            <a:r>
              <a:rPr lang="en-US" sz="1600" dirty="0" smtClean="0">
                <a:solidFill>
                  <a:srgbClr val="FD8D00"/>
                </a:solidFill>
                <a:latin typeface="Adobe Gothic Std B" pitchFamily="34" charset="-128"/>
                <a:ea typeface="Adobe Gothic Std B" pitchFamily="34" charset="-128"/>
              </a:rPr>
              <a:t> </a:t>
            </a:r>
            <a:r>
              <a:rPr lang="en-US" sz="1600" dirty="0" err="1">
                <a:solidFill>
                  <a:srgbClr val="FD8D00"/>
                </a:solidFill>
                <a:latin typeface="Adobe Gothic Std B" pitchFamily="34" charset="-128"/>
                <a:ea typeface="Adobe Gothic Std B" pitchFamily="34" charset="-128"/>
              </a:rPr>
              <a:t>mengisi</a:t>
            </a:r>
            <a:r>
              <a:rPr lang="en-US" sz="1600" dirty="0">
                <a:solidFill>
                  <a:srgbClr val="FD8D00"/>
                </a:solidFill>
                <a:latin typeface="Adobe Gothic Std B" pitchFamily="34" charset="-128"/>
                <a:ea typeface="Adobe Gothic Std B" pitchFamily="34" charset="-128"/>
              </a:rPr>
              <a:t> </a:t>
            </a:r>
            <a:r>
              <a:rPr lang="en-US" sz="1600" dirty="0" err="1">
                <a:solidFill>
                  <a:srgbClr val="FD8D00"/>
                </a:solidFill>
                <a:latin typeface="Adobe Gothic Std B" pitchFamily="34" charset="-128"/>
                <a:ea typeface="Adobe Gothic Std B" pitchFamily="34" charset="-128"/>
              </a:rPr>
              <a:t>formulir</a:t>
            </a:r>
            <a:r>
              <a:rPr lang="en-US" sz="1600" dirty="0">
                <a:solidFill>
                  <a:srgbClr val="FD8D00"/>
                </a:solidFill>
                <a:latin typeface="Adobe Gothic Std B" pitchFamily="34" charset="-128"/>
                <a:ea typeface="Adobe Gothic Std B" pitchFamily="34" charset="-128"/>
              </a:rPr>
              <a:t> </a:t>
            </a:r>
            <a:r>
              <a:rPr lang="en-US" sz="1600" dirty="0" err="1">
                <a:solidFill>
                  <a:srgbClr val="FD8D00"/>
                </a:solidFill>
                <a:latin typeface="Adobe Gothic Std B" pitchFamily="34" charset="-128"/>
                <a:ea typeface="Adobe Gothic Std B" pitchFamily="34" charset="-128"/>
              </a:rPr>
              <a:t>pendaftaran</a:t>
            </a:r>
            <a:r>
              <a:rPr lang="en-US" sz="1600" dirty="0">
                <a:solidFill>
                  <a:srgbClr val="FD8D00"/>
                </a:solidFill>
                <a:latin typeface="Adobe Gothic Std B" pitchFamily="34" charset="-128"/>
                <a:ea typeface="Adobe Gothic Std B" pitchFamily="34" charset="-128"/>
              </a:rPr>
              <a:t> </a:t>
            </a:r>
            <a:r>
              <a:rPr lang="en-US" sz="1600" dirty="0" err="1">
                <a:solidFill>
                  <a:srgbClr val="FD8D00"/>
                </a:solidFill>
                <a:latin typeface="Adobe Gothic Std B" pitchFamily="34" charset="-128"/>
                <a:ea typeface="Adobe Gothic Std B" pitchFamily="34" charset="-128"/>
              </a:rPr>
              <a:t>terlebih</a:t>
            </a:r>
            <a:r>
              <a:rPr lang="en-US" sz="1600" dirty="0">
                <a:solidFill>
                  <a:srgbClr val="FD8D00"/>
                </a:solidFill>
                <a:latin typeface="Adobe Gothic Std B" pitchFamily="34" charset="-128"/>
                <a:ea typeface="Adobe Gothic Std B" pitchFamily="34" charset="-128"/>
              </a:rPr>
              <a:t> </a:t>
            </a:r>
            <a:r>
              <a:rPr lang="en-US" sz="1600" dirty="0" err="1">
                <a:solidFill>
                  <a:srgbClr val="FD8D00"/>
                </a:solidFill>
                <a:latin typeface="Adobe Gothic Std B" pitchFamily="34" charset="-128"/>
                <a:ea typeface="Adobe Gothic Std B" pitchFamily="34" charset="-128"/>
              </a:rPr>
              <a:t>dahulu</a:t>
            </a:r>
            <a:r>
              <a:rPr lang="en-US" sz="1600" dirty="0">
                <a:solidFill>
                  <a:srgbClr val="FD8D00"/>
                </a:solidFill>
                <a:latin typeface="Adobe Gothic Std B" pitchFamily="34" charset="-128"/>
                <a:ea typeface="Adobe Gothic Std B" pitchFamily="34" charset="-128"/>
              </a:rPr>
              <a:t> yang </a:t>
            </a:r>
            <a:r>
              <a:rPr lang="en-US" sz="1600" dirty="0" err="1">
                <a:solidFill>
                  <a:srgbClr val="FD8D00"/>
                </a:solidFill>
                <a:latin typeface="Adobe Gothic Std B" pitchFamily="34" charset="-128"/>
                <a:ea typeface="Adobe Gothic Std B" pitchFamily="34" charset="-128"/>
              </a:rPr>
              <a:t>telah</a:t>
            </a:r>
            <a:r>
              <a:rPr lang="en-US" sz="1600" dirty="0">
                <a:solidFill>
                  <a:srgbClr val="FD8D00"/>
                </a:solidFill>
                <a:latin typeface="Adobe Gothic Std B" pitchFamily="34" charset="-128"/>
                <a:ea typeface="Adobe Gothic Std B" pitchFamily="34" charset="-128"/>
              </a:rPr>
              <a:t> </a:t>
            </a:r>
            <a:r>
              <a:rPr lang="en-US" sz="1600" dirty="0" err="1">
                <a:solidFill>
                  <a:srgbClr val="FD8D00"/>
                </a:solidFill>
                <a:latin typeface="Adobe Gothic Std B" pitchFamily="34" charset="-128"/>
                <a:ea typeface="Adobe Gothic Std B" pitchFamily="34" charset="-128"/>
              </a:rPr>
              <a:t>disediakan</a:t>
            </a:r>
            <a:r>
              <a:rPr lang="en-US" sz="1600" dirty="0">
                <a:solidFill>
                  <a:srgbClr val="FD8D00"/>
                </a:solidFill>
                <a:latin typeface="Adobe Gothic Std B" pitchFamily="34" charset="-128"/>
                <a:ea typeface="Adobe Gothic Std B" pitchFamily="34" charset="-128"/>
              </a:rPr>
              <a:t> </a:t>
            </a:r>
            <a:r>
              <a:rPr lang="en-US" sz="1600" dirty="0" err="1">
                <a:solidFill>
                  <a:srgbClr val="FD8D00"/>
                </a:solidFill>
                <a:latin typeface="Adobe Gothic Std B" pitchFamily="34" charset="-128"/>
                <a:ea typeface="Adobe Gothic Std B" pitchFamily="34" charset="-128"/>
              </a:rPr>
              <a:t>oleh</a:t>
            </a:r>
            <a:r>
              <a:rPr lang="en-US" sz="1600" dirty="0">
                <a:solidFill>
                  <a:srgbClr val="FD8D00"/>
                </a:solidFill>
                <a:latin typeface="Adobe Gothic Std B" pitchFamily="34" charset="-128"/>
                <a:ea typeface="Adobe Gothic Std B" pitchFamily="34" charset="-128"/>
              </a:rPr>
              <a:t> </a:t>
            </a:r>
            <a:r>
              <a:rPr lang="en-US" sz="1600" dirty="0" err="1" smtClean="0">
                <a:solidFill>
                  <a:srgbClr val="FD8D00"/>
                </a:solidFill>
                <a:latin typeface="Adobe Gothic Std B" pitchFamily="34" charset="-128"/>
                <a:ea typeface="Adobe Gothic Std B" pitchFamily="34" charset="-128"/>
              </a:rPr>
              <a:t>panitia</a:t>
            </a:r>
            <a:r>
              <a:rPr lang="en-US" sz="1600" dirty="0" smtClean="0">
                <a:solidFill>
                  <a:srgbClr val="FD8D00"/>
                </a:solidFill>
                <a:latin typeface="Adobe Gothic Std B" pitchFamily="34" charset="-128"/>
                <a:ea typeface="Adobe Gothic Std B" pitchFamily="34" charset="-128"/>
              </a:rPr>
              <a:t>.</a:t>
            </a:r>
          </a:p>
          <a:p>
            <a:pPr marL="342900" indent="-342900" algn="just">
              <a:lnSpc>
                <a:spcPct val="150000"/>
              </a:lnSpc>
              <a:buFont typeface="+mj-lt"/>
              <a:buAutoNum type="arabicPeriod"/>
            </a:pPr>
            <a:r>
              <a:rPr lang="en-US" sz="1600" dirty="0" err="1" smtClean="0">
                <a:solidFill>
                  <a:srgbClr val="FD8D00"/>
                </a:solidFill>
                <a:latin typeface="Adobe Gothic Std B" pitchFamily="34" charset="-128"/>
                <a:ea typeface="Adobe Gothic Std B" pitchFamily="34" charset="-128"/>
              </a:rPr>
              <a:t>Bagi</a:t>
            </a:r>
            <a:r>
              <a:rPr lang="en-US" sz="1600" dirty="0" smtClean="0">
                <a:solidFill>
                  <a:srgbClr val="FD8D00"/>
                </a:solidFill>
                <a:latin typeface="Adobe Gothic Std B" pitchFamily="34" charset="-128"/>
                <a:ea typeface="Adobe Gothic Std B" pitchFamily="34" charset="-128"/>
              </a:rPr>
              <a:t> </a:t>
            </a:r>
            <a:r>
              <a:rPr lang="en-US" sz="1600" dirty="0" err="1">
                <a:solidFill>
                  <a:srgbClr val="FD8D00"/>
                </a:solidFill>
                <a:latin typeface="Adobe Gothic Std B" pitchFamily="34" charset="-128"/>
                <a:ea typeface="Adobe Gothic Std B" pitchFamily="34" charset="-128"/>
              </a:rPr>
              <a:t>peserta</a:t>
            </a:r>
            <a:r>
              <a:rPr lang="en-US" sz="1600" dirty="0">
                <a:solidFill>
                  <a:srgbClr val="FD8D00"/>
                </a:solidFill>
                <a:latin typeface="Adobe Gothic Std B" pitchFamily="34" charset="-128"/>
                <a:ea typeface="Adobe Gothic Std B" pitchFamily="34" charset="-128"/>
              </a:rPr>
              <a:t> yang </a:t>
            </a:r>
            <a:r>
              <a:rPr lang="en-US" sz="1600" dirty="0" err="1">
                <a:solidFill>
                  <a:srgbClr val="FD8D00"/>
                </a:solidFill>
                <a:latin typeface="Adobe Gothic Std B" pitchFamily="34" charset="-128"/>
                <a:ea typeface="Adobe Gothic Std B" pitchFamily="34" charset="-128"/>
              </a:rPr>
              <a:t>sudah</a:t>
            </a:r>
            <a:r>
              <a:rPr lang="en-US" sz="1600" dirty="0">
                <a:solidFill>
                  <a:srgbClr val="FD8D00"/>
                </a:solidFill>
                <a:latin typeface="Adobe Gothic Std B" pitchFamily="34" charset="-128"/>
                <a:ea typeface="Adobe Gothic Std B" pitchFamily="34" charset="-128"/>
              </a:rPr>
              <a:t> </a:t>
            </a:r>
            <a:r>
              <a:rPr lang="en-US" sz="1600" dirty="0" err="1">
                <a:solidFill>
                  <a:srgbClr val="FD8D00"/>
                </a:solidFill>
                <a:latin typeface="Adobe Gothic Std B" pitchFamily="34" charset="-128"/>
                <a:ea typeface="Adobe Gothic Std B" pitchFamily="34" charset="-128"/>
              </a:rPr>
              <a:t>mengisi</a:t>
            </a:r>
            <a:r>
              <a:rPr lang="en-US" sz="1600" dirty="0">
                <a:solidFill>
                  <a:srgbClr val="FD8D00"/>
                </a:solidFill>
                <a:latin typeface="Adobe Gothic Std B" pitchFamily="34" charset="-128"/>
                <a:ea typeface="Adobe Gothic Std B" pitchFamily="34" charset="-128"/>
              </a:rPr>
              <a:t> </a:t>
            </a:r>
            <a:r>
              <a:rPr lang="en-US" sz="1600" dirty="0" err="1">
                <a:solidFill>
                  <a:srgbClr val="FD8D00"/>
                </a:solidFill>
                <a:latin typeface="Adobe Gothic Std B" pitchFamily="34" charset="-128"/>
                <a:ea typeface="Adobe Gothic Std B" pitchFamily="34" charset="-128"/>
              </a:rPr>
              <a:t>formulir</a:t>
            </a:r>
            <a:r>
              <a:rPr lang="en-US" sz="1600" dirty="0">
                <a:solidFill>
                  <a:srgbClr val="FD8D00"/>
                </a:solidFill>
                <a:latin typeface="Adobe Gothic Std B" pitchFamily="34" charset="-128"/>
                <a:ea typeface="Adobe Gothic Std B" pitchFamily="34" charset="-128"/>
              </a:rPr>
              <a:t> </a:t>
            </a:r>
            <a:r>
              <a:rPr lang="en-US" sz="1600" dirty="0" err="1">
                <a:solidFill>
                  <a:srgbClr val="FD8D00"/>
                </a:solidFill>
                <a:latin typeface="Adobe Gothic Std B" pitchFamily="34" charset="-128"/>
                <a:ea typeface="Adobe Gothic Std B" pitchFamily="34" charset="-128"/>
              </a:rPr>
              <a:t>pendaftaran</a:t>
            </a:r>
            <a:r>
              <a:rPr lang="en-US" sz="1600" dirty="0">
                <a:solidFill>
                  <a:srgbClr val="FD8D00"/>
                </a:solidFill>
                <a:latin typeface="Adobe Gothic Std B" pitchFamily="34" charset="-128"/>
                <a:ea typeface="Adobe Gothic Std B" pitchFamily="34" charset="-128"/>
              </a:rPr>
              <a:t>, </a:t>
            </a:r>
            <a:r>
              <a:rPr lang="en-US" sz="1600" dirty="0" err="1">
                <a:solidFill>
                  <a:srgbClr val="FD8D00"/>
                </a:solidFill>
                <a:latin typeface="Adobe Gothic Std B" pitchFamily="34" charset="-128"/>
                <a:ea typeface="Adobe Gothic Std B" pitchFamily="34" charset="-128"/>
              </a:rPr>
              <a:t>dianggap</a:t>
            </a:r>
            <a:r>
              <a:rPr lang="en-US" sz="1600" dirty="0">
                <a:solidFill>
                  <a:srgbClr val="FD8D00"/>
                </a:solidFill>
                <a:latin typeface="Adobe Gothic Std B" pitchFamily="34" charset="-128"/>
                <a:ea typeface="Adobe Gothic Std B" pitchFamily="34" charset="-128"/>
              </a:rPr>
              <a:t> </a:t>
            </a:r>
            <a:r>
              <a:rPr lang="en-US" sz="1600" dirty="0" err="1">
                <a:solidFill>
                  <a:srgbClr val="FD8D00"/>
                </a:solidFill>
                <a:latin typeface="Adobe Gothic Std B" pitchFamily="34" charset="-128"/>
                <a:ea typeface="Adobe Gothic Std B" pitchFamily="34" charset="-128"/>
              </a:rPr>
              <a:t>sudah</a:t>
            </a:r>
            <a:r>
              <a:rPr lang="en-US" sz="1600" dirty="0">
                <a:solidFill>
                  <a:srgbClr val="FD8D00"/>
                </a:solidFill>
                <a:latin typeface="Adobe Gothic Std B" pitchFamily="34" charset="-128"/>
                <a:ea typeface="Adobe Gothic Std B" pitchFamily="34" charset="-128"/>
              </a:rPr>
              <a:t> </a:t>
            </a:r>
            <a:r>
              <a:rPr lang="en-US" sz="1600" dirty="0" err="1">
                <a:solidFill>
                  <a:srgbClr val="FD8D00"/>
                </a:solidFill>
                <a:latin typeface="Adobe Gothic Std B" pitchFamily="34" charset="-128"/>
                <a:ea typeface="Adobe Gothic Std B" pitchFamily="34" charset="-128"/>
              </a:rPr>
              <a:t>sepakat</a:t>
            </a:r>
            <a:r>
              <a:rPr lang="en-US" sz="1600" dirty="0">
                <a:solidFill>
                  <a:srgbClr val="FD8D00"/>
                </a:solidFill>
                <a:latin typeface="Adobe Gothic Std B" pitchFamily="34" charset="-128"/>
                <a:ea typeface="Adobe Gothic Std B" pitchFamily="34" charset="-128"/>
              </a:rPr>
              <a:t> </a:t>
            </a:r>
            <a:r>
              <a:rPr lang="en-US" sz="1600" dirty="0" err="1">
                <a:solidFill>
                  <a:srgbClr val="FD8D00"/>
                </a:solidFill>
                <a:latin typeface="Adobe Gothic Std B" pitchFamily="34" charset="-128"/>
                <a:ea typeface="Adobe Gothic Std B" pitchFamily="34" charset="-128"/>
              </a:rPr>
              <a:t>dengan</a:t>
            </a:r>
            <a:r>
              <a:rPr lang="en-US" sz="1600" dirty="0">
                <a:solidFill>
                  <a:srgbClr val="FD8D00"/>
                </a:solidFill>
                <a:latin typeface="Adobe Gothic Std B" pitchFamily="34" charset="-128"/>
                <a:ea typeface="Adobe Gothic Std B" pitchFamily="34" charset="-128"/>
              </a:rPr>
              <a:t> </a:t>
            </a:r>
            <a:r>
              <a:rPr lang="en-US" sz="1600" dirty="0" err="1">
                <a:solidFill>
                  <a:srgbClr val="FD8D00"/>
                </a:solidFill>
                <a:latin typeface="Adobe Gothic Std B" pitchFamily="34" charset="-128"/>
                <a:ea typeface="Adobe Gothic Std B" pitchFamily="34" charset="-128"/>
              </a:rPr>
              <a:t>semua</a:t>
            </a:r>
            <a:r>
              <a:rPr lang="en-US" sz="1600" dirty="0">
                <a:solidFill>
                  <a:srgbClr val="FD8D00"/>
                </a:solidFill>
                <a:latin typeface="Adobe Gothic Std B" pitchFamily="34" charset="-128"/>
                <a:ea typeface="Adobe Gothic Std B" pitchFamily="34" charset="-128"/>
              </a:rPr>
              <a:t> </a:t>
            </a:r>
            <a:r>
              <a:rPr lang="en-US" sz="1600" dirty="0" err="1">
                <a:solidFill>
                  <a:srgbClr val="FD8D00"/>
                </a:solidFill>
                <a:latin typeface="Adobe Gothic Std B" pitchFamily="34" charset="-128"/>
                <a:ea typeface="Adobe Gothic Std B" pitchFamily="34" charset="-128"/>
              </a:rPr>
              <a:t>ketentuan</a:t>
            </a:r>
            <a:r>
              <a:rPr lang="en-US" sz="1600" dirty="0">
                <a:solidFill>
                  <a:srgbClr val="FD8D00"/>
                </a:solidFill>
                <a:latin typeface="Adobe Gothic Std B" pitchFamily="34" charset="-128"/>
                <a:ea typeface="Adobe Gothic Std B" pitchFamily="34" charset="-128"/>
              </a:rPr>
              <a:t> </a:t>
            </a:r>
            <a:r>
              <a:rPr lang="en-US" sz="1600" dirty="0" err="1">
                <a:solidFill>
                  <a:srgbClr val="FD8D00"/>
                </a:solidFill>
                <a:latin typeface="Adobe Gothic Std B" pitchFamily="34" charset="-128"/>
                <a:ea typeface="Adobe Gothic Std B" pitchFamily="34" charset="-128"/>
              </a:rPr>
              <a:t>lomba</a:t>
            </a:r>
            <a:r>
              <a:rPr lang="en-US" sz="1600" dirty="0">
                <a:solidFill>
                  <a:srgbClr val="FD8D00"/>
                </a:solidFill>
                <a:latin typeface="Adobe Gothic Std B" pitchFamily="34" charset="-128"/>
                <a:ea typeface="Adobe Gothic Std B" pitchFamily="34" charset="-128"/>
              </a:rPr>
              <a:t>.</a:t>
            </a:r>
          </a:p>
        </p:txBody>
      </p:sp>
      <p:sp>
        <p:nvSpPr>
          <p:cNvPr id="7" name="TextBox 9"/>
          <p:cNvSpPr txBox="1"/>
          <p:nvPr/>
        </p:nvSpPr>
        <p:spPr>
          <a:xfrm>
            <a:off x="1984665" y="635096"/>
            <a:ext cx="7707975" cy="577081"/>
          </a:xfrm>
          <a:prstGeom prst="rect">
            <a:avLst/>
          </a:prstGeom>
          <a:effectLst>
            <a:outerShdw blurRad="50800" dist="38100" dir="2700000" algn="tl" rotWithShape="0">
              <a:prstClr val="black">
                <a:alpha val="40000"/>
              </a:prstClr>
            </a:outerShdw>
          </a:effectLst>
        </p:spPr>
        <p:txBody>
          <a:bodyPr wrap="square" lIns="0" tIns="0" rIns="0" bIns="0" rtlCol="0" anchor="t">
            <a:spAutoFit/>
          </a:bodyPr>
          <a:lstStyle/>
          <a:p>
            <a:pPr algn="ctr">
              <a:lnSpc>
                <a:spcPts val="4480"/>
              </a:lnSpc>
            </a:pPr>
            <a:r>
              <a:rPr lang="en-US" sz="3600" dirty="0" err="1" smtClean="0">
                <a:solidFill>
                  <a:srgbClr val="FD8D00"/>
                </a:solidFill>
                <a:latin typeface="Adobe Gothic Std B" pitchFamily="34" charset="-128"/>
                <a:ea typeface="Adobe Gothic Std B" pitchFamily="34" charset="-128"/>
              </a:rPr>
              <a:t>Aturan</a:t>
            </a:r>
            <a:r>
              <a:rPr lang="en-US" sz="3600" dirty="0" smtClean="0">
                <a:solidFill>
                  <a:srgbClr val="FD8D00"/>
                </a:solidFill>
                <a:latin typeface="Adobe Gothic Std B" pitchFamily="34" charset="-128"/>
                <a:ea typeface="Adobe Gothic Std B" pitchFamily="34" charset="-128"/>
              </a:rPr>
              <a:t> </a:t>
            </a:r>
            <a:r>
              <a:rPr lang="en-US" sz="3600" dirty="0" err="1">
                <a:solidFill>
                  <a:srgbClr val="FD8D00"/>
                </a:solidFill>
                <a:latin typeface="Adobe Gothic Std B" pitchFamily="34" charset="-128"/>
                <a:ea typeface="Adobe Gothic Std B" pitchFamily="34" charset="-128"/>
              </a:rPr>
              <a:t>Lomba</a:t>
            </a:r>
            <a:r>
              <a:rPr lang="en-US" sz="3600" dirty="0">
                <a:solidFill>
                  <a:srgbClr val="FD8D00"/>
                </a:solidFill>
                <a:latin typeface="Adobe Gothic Std B" pitchFamily="34" charset="-128"/>
                <a:ea typeface="Adobe Gothic Std B" pitchFamily="34" charset="-128"/>
              </a:rPr>
              <a:t> </a:t>
            </a:r>
            <a:r>
              <a:rPr lang="en-US" sz="3600" dirty="0" err="1">
                <a:solidFill>
                  <a:srgbClr val="FD8D00"/>
                </a:solidFill>
                <a:latin typeface="Adobe Gothic Std B" pitchFamily="34" charset="-128"/>
                <a:ea typeface="Adobe Gothic Std B" pitchFamily="34" charset="-128"/>
              </a:rPr>
              <a:t>TikTok</a:t>
            </a:r>
            <a:r>
              <a:rPr lang="en-US" sz="3600" dirty="0">
                <a:solidFill>
                  <a:srgbClr val="FD8D00"/>
                </a:solidFill>
                <a:latin typeface="Adobe Gothic Std B" pitchFamily="34" charset="-128"/>
                <a:ea typeface="Adobe Gothic Std B" pitchFamily="34" charset="-128"/>
              </a:rPr>
              <a:t> </a:t>
            </a:r>
            <a:r>
              <a:rPr lang="en-US" sz="3600" dirty="0" smtClean="0">
                <a:solidFill>
                  <a:srgbClr val="FD8D00"/>
                </a:solidFill>
                <a:latin typeface="Adobe Gothic Std B" pitchFamily="34" charset="-128"/>
                <a:ea typeface="Adobe Gothic Std B" pitchFamily="34" charset="-128"/>
              </a:rPr>
              <a:t>Challenge</a:t>
            </a:r>
            <a:endParaRPr lang="en-US" sz="3600" dirty="0">
              <a:solidFill>
                <a:srgbClr val="FD8D00"/>
              </a:solidFill>
              <a:latin typeface="Adobe Gothic Std B" pitchFamily="34" charset="-128"/>
              <a:ea typeface="Adobe Gothic Std B" pitchFamily="34" charset="-128"/>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6375" y="-134937"/>
            <a:ext cx="1825625" cy="1825625"/>
          </a:xfrm>
          <a:prstGeom prst="rect">
            <a:avLst/>
          </a:prstGeom>
        </p:spPr>
      </p:pic>
      <p:sp>
        <p:nvSpPr>
          <p:cNvPr id="10" name="Rectangle 9"/>
          <p:cNvSpPr/>
          <p:nvPr/>
        </p:nvSpPr>
        <p:spPr>
          <a:xfrm rot="5400000">
            <a:off x="1554243" y="753192"/>
            <a:ext cx="617687" cy="2994665"/>
          </a:xfrm>
          <a:prstGeom prst="rect">
            <a:avLst/>
          </a:prstGeom>
          <a:noFill/>
          <a:ln w="38100">
            <a:gradFill>
              <a:gsLst>
                <a:gs pos="0">
                  <a:srgbClr val="65A6E1"/>
                </a:gs>
                <a:gs pos="57000">
                  <a:srgbClr val="D660C0"/>
                </a:gs>
                <a:gs pos="100000">
                  <a:srgbClr val="FB835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572829" y="2132750"/>
            <a:ext cx="11020212" cy="332848"/>
          </a:xfrm>
          <a:prstGeom prst="rect">
            <a:avLst/>
          </a:prstGeom>
          <a:ln w="28575">
            <a:noFill/>
          </a:ln>
        </p:spPr>
        <p:txBody>
          <a:bodyPr wrap="square" lIns="0" tIns="0" rIns="0" bIns="0" rtlCol="0" anchor="t">
            <a:spAutoFit/>
          </a:bodyPr>
          <a:lstStyle/>
          <a:p>
            <a:pPr algn="just">
              <a:lnSpc>
                <a:spcPct val="150000"/>
              </a:lnSpc>
            </a:pPr>
            <a:r>
              <a:rPr lang="en-US" sz="1600" dirty="0" smtClean="0">
                <a:solidFill>
                  <a:srgbClr val="FD8D00"/>
                </a:solidFill>
                <a:latin typeface="Adobe Gothic Std B" pitchFamily="34" charset="-128"/>
                <a:ea typeface="Adobe Gothic Std B" pitchFamily="34" charset="-128"/>
              </a:rPr>
              <a:t>A. PENDAFTARAN PESERTA</a:t>
            </a:r>
            <a:endParaRPr lang="en-US" sz="1600" dirty="0">
              <a:solidFill>
                <a:srgbClr val="FD8D00"/>
              </a:solidFill>
              <a:latin typeface="Adobe Gothic Std B" pitchFamily="34" charset="-128"/>
              <a:ea typeface="Adobe Gothic Std B" pitchFamily="34" charset="-128"/>
            </a:endParaRPr>
          </a:p>
        </p:txBody>
      </p:sp>
      <p:sp>
        <p:nvSpPr>
          <p:cNvPr id="14" name="Rectangle 13"/>
          <p:cNvSpPr/>
          <p:nvPr/>
        </p:nvSpPr>
        <p:spPr>
          <a:xfrm rot="5400000">
            <a:off x="7878843" y="745572"/>
            <a:ext cx="617687" cy="2994665"/>
          </a:xfrm>
          <a:prstGeom prst="rect">
            <a:avLst/>
          </a:prstGeom>
          <a:noFill/>
          <a:ln w="38100">
            <a:gradFill>
              <a:gsLst>
                <a:gs pos="0">
                  <a:srgbClr val="65A6E1"/>
                </a:gs>
                <a:gs pos="57000">
                  <a:srgbClr val="D660C0"/>
                </a:gs>
                <a:gs pos="100000">
                  <a:srgbClr val="FB835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6897429" y="2125130"/>
            <a:ext cx="11020212" cy="332848"/>
          </a:xfrm>
          <a:prstGeom prst="rect">
            <a:avLst/>
          </a:prstGeom>
          <a:ln w="28575">
            <a:noFill/>
          </a:ln>
        </p:spPr>
        <p:txBody>
          <a:bodyPr wrap="square" lIns="0" tIns="0" rIns="0" bIns="0" rtlCol="0" anchor="t">
            <a:spAutoFit/>
          </a:bodyPr>
          <a:lstStyle/>
          <a:p>
            <a:pPr algn="just">
              <a:lnSpc>
                <a:spcPct val="150000"/>
              </a:lnSpc>
            </a:pPr>
            <a:r>
              <a:rPr lang="en-US" sz="1600" dirty="0" smtClean="0">
                <a:solidFill>
                  <a:srgbClr val="FD8D00"/>
                </a:solidFill>
                <a:latin typeface="Adobe Gothic Std B" pitchFamily="34" charset="-128"/>
                <a:ea typeface="Adobe Gothic Std B" pitchFamily="34" charset="-128"/>
              </a:rPr>
              <a:t>B. KETENTUAN PESERTA</a:t>
            </a:r>
            <a:endParaRPr lang="en-US" sz="1600" dirty="0">
              <a:solidFill>
                <a:srgbClr val="FD8D00"/>
              </a:solidFill>
              <a:latin typeface="Adobe Gothic Std B" pitchFamily="34" charset="-128"/>
              <a:ea typeface="Adobe Gothic Std B" pitchFamily="34" charset="-128"/>
            </a:endParaRPr>
          </a:p>
        </p:txBody>
      </p:sp>
      <p:sp>
        <p:nvSpPr>
          <p:cNvPr id="18" name="Rectangle 17"/>
          <p:cNvSpPr/>
          <p:nvPr/>
        </p:nvSpPr>
        <p:spPr>
          <a:xfrm rot="5400000">
            <a:off x="8332840" y="1170220"/>
            <a:ext cx="1838810" cy="5123781"/>
          </a:xfrm>
          <a:prstGeom prst="rect">
            <a:avLst/>
          </a:prstGeom>
          <a:noFill/>
          <a:ln w="38100">
            <a:gradFill>
              <a:gsLst>
                <a:gs pos="0">
                  <a:srgbClr val="65A6E1"/>
                </a:gs>
                <a:gs pos="57000">
                  <a:srgbClr val="D660C0"/>
                </a:gs>
                <a:gs pos="100000">
                  <a:srgbClr val="FB835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6897428" y="3003775"/>
            <a:ext cx="4695614" cy="1440844"/>
          </a:xfrm>
          <a:prstGeom prst="rect">
            <a:avLst/>
          </a:prstGeom>
          <a:ln w="28575">
            <a:noFill/>
          </a:ln>
        </p:spPr>
        <p:txBody>
          <a:bodyPr wrap="square" lIns="0" tIns="0" rIns="0" bIns="0" rtlCol="0" anchor="t">
            <a:spAutoFit/>
          </a:bodyPr>
          <a:lstStyle/>
          <a:p>
            <a:pPr marL="342900" indent="-342900" algn="just">
              <a:lnSpc>
                <a:spcPct val="150000"/>
              </a:lnSpc>
              <a:buFont typeface="+mj-lt"/>
              <a:buAutoNum type="arabicPeriod"/>
            </a:pPr>
            <a:r>
              <a:rPr lang="en-US" sz="1600" dirty="0" err="1" smtClean="0">
                <a:solidFill>
                  <a:srgbClr val="FD8D00"/>
                </a:solidFill>
                <a:latin typeface="Adobe Gothic Std B" pitchFamily="34" charset="-128"/>
                <a:ea typeface="Adobe Gothic Std B" pitchFamily="34" charset="-128"/>
              </a:rPr>
              <a:t>Lomba</a:t>
            </a:r>
            <a:r>
              <a:rPr lang="en-US" sz="1600" dirty="0" smtClean="0">
                <a:solidFill>
                  <a:srgbClr val="FD8D00"/>
                </a:solidFill>
                <a:latin typeface="Adobe Gothic Std B" pitchFamily="34" charset="-128"/>
                <a:ea typeface="Adobe Gothic Std B" pitchFamily="34" charset="-128"/>
              </a:rPr>
              <a:t> </a:t>
            </a:r>
            <a:r>
              <a:rPr lang="en-US" sz="1600" dirty="0" err="1">
                <a:solidFill>
                  <a:srgbClr val="FD8D00"/>
                </a:solidFill>
                <a:latin typeface="Adobe Gothic Std B" pitchFamily="34" charset="-128"/>
                <a:ea typeface="Adobe Gothic Std B" pitchFamily="34" charset="-128"/>
              </a:rPr>
              <a:t>ini</a:t>
            </a:r>
            <a:r>
              <a:rPr lang="en-US" sz="1600" dirty="0">
                <a:solidFill>
                  <a:srgbClr val="FD8D00"/>
                </a:solidFill>
                <a:latin typeface="Adobe Gothic Std B" pitchFamily="34" charset="-128"/>
                <a:ea typeface="Adobe Gothic Std B" pitchFamily="34" charset="-128"/>
              </a:rPr>
              <a:t> </a:t>
            </a:r>
            <a:r>
              <a:rPr lang="en-US" sz="1600" dirty="0" err="1">
                <a:solidFill>
                  <a:srgbClr val="FD8D00"/>
                </a:solidFill>
                <a:latin typeface="Adobe Gothic Std B" pitchFamily="34" charset="-128"/>
                <a:ea typeface="Adobe Gothic Std B" pitchFamily="34" charset="-128"/>
              </a:rPr>
              <a:t>dibuka</a:t>
            </a:r>
            <a:r>
              <a:rPr lang="en-US" sz="1600" dirty="0">
                <a:solidFill>
                  <a:srgbClr val="FD8D00"/>
                </a:solidFill>
                <a:latin typeface="Adobe Gothic Std B" pitchFamily="34" charset="-128"/>
                <a:ea typeface="Adobe Gothic Std B" pitchFamily="34" charset="-128"/>
              </a:rPr>
              <a:t> </a:t>
            </a:r>
            <a:r>
              <a:rPr lang="en-US" sz="1600" dirty="0" err="1">
                <a:solidFill>
                  <a:srgbClr val="FD8D00"/>
                </a:solidFill>
                <a:latin typeface="Adobe Gothic Std B" pitchFamily="34" charset="-128"/>
                <a:ea typeface="Adobe Gothic Std B" pitchFamily="34" charset="-128"/>
              </a:rPr>
              <a:t>untuk</a:t>
            </a:r>
            <a:r>
              <a:rPr lang="en-US" sz="1600" dirty="0">
                <a:solidFill>
                  <a:srgbClr val="FD8D00"/>
                </a:solidFill>
                <a:latin typeface="Adobe Gothic Std B" pitchFamily="34" charset="-128"/>
                <a:ea typeface="Adobe Gothic Std B" pitchFamily="34" charset="-128"/>
              </a:rPr>
              <a:t> </a:t>
            </a:r>
            <a:r>
              <a:rPr lang="en-US" sz="1600" dirty="0" err="1">
                <a:solidFill>
                  <a:srgbClr val="FD8D00"/>
                </a:solidFill>
                <a:latin typeface="Adobe Gothic Std B" pitchFamily="34" charset="-128"/>
                <a:ea typeface="Adobe Gothic Std B" pitchFamily="34" charset="-128"/>
              </a:rPr>
              <a:t>pelajar</a:t>
            </a:r>
            <a:r>
              <a:rPr lang="en-US" sz="1600" dirty="0">
                <a:solidFill>
                  <a:srgbClr val="FD8D00"/>
                </a:solidFill>
                <a:latin typeface="Adobe Gothic Std B" pitchFamily="34" charset="-128"/>
                <a:ea typeface="Adobe Gothic Std B" pitchFamily="34" charset="-128"/>
              </a:rPr>
              <a:t>, </a:t>
            </a:r>
            <a:r>
              <a:rPr lang="en-US" sz="1600" dirty="0" err="1">
                <a:solidFill>
                  <a:srgbClr val="FD8D00"/>
                </a:solidFill>
                <a:latin typeface="Adobe Gothic Std B" pitchFamily="34" charset="-128"/>
                <a:ea typeface="Adobe Gothic Std B" pitchFamily="34" charset="-128"/>
              </a:rPr>
              <a:t>mahasiswa</a:t>
            </a:r>
            <a:r>
              <a:rPr lang="en-US" sz="1600" dirty="0">
                <a:solidFill>
                  <a:srgbClr val="FD8D00"/>
                </a:solidFill>
                <a:latin typeface="Adobe Gothic Std B" pitchFamily="34" charset="-128"/>
                <a:ea typeface="Adobe Gothic Std B" pitchFamily="34" charset="-128"/>
              </a:rPr>
              <a:t> </a:t>
            </a:r>
            <a:r>
              <a:rPr lang="en-US" sz="1600" dirty="0" err="1">
                <a:solidFill>
                  <a:srgbClr val="FD8D00"/>
                </a:solidFill>
                <a:latin typeface="Adobe Gothic Std B" pitchFamily="34" charset="-128"/>
                <a:ea typeface="Adobe Gothic Std B" pitchFamily="34" charset="-128"/>
              </a:rPr>
              <a:t>dan</a:t>
            </a:r>
            <a:r>
              <a:rPr lang="en-US" sz="1600" dirty="0">
                <a:solidFill>
                  <a:srgbClr val="FD8D00"/>
                </a:solidFill>
                <a:latin typeface="Adobe Gothic Std B" pitchFamily="34" charset="-128"/>
                <a:ea typeface="Adobe Gothic Std B" pitchFamily="34" charset="-128"/>
              </a:rPr>
              <a:t> </a:t>
            </a:r>
            <a:r>
              <a:rPr lang="en-US" sz="1600" dirty="0" err="1" smtClean="0">
                <a:solidFill>
                  <a:srgbClr val="FD8D00"/>
                </a:solidFill>
                <a:latin typeface="Adobe Gothic Std B" pitchFamily="34" charset="-128"/>
                <a:ea typeface="Adobe Gothic Std B" pitchFamily="34" charset="-128"/>
              </a:rPr>
              <a:t>umum</a:t>
            </a:r>
            <a:r>
              <a:rPr lang="en-US" sz="1600" dirty="0" smtClean="0">
                <a:solidFill>
                  <a:srgbClr val="FD8D00"/>
                </a:solidFill>
                <a:latin typeface="Adobe Gothic Std B" pitchFamily="34" charset="-128"/>
                <a:ea typeface="Adobe Gothic Std B" pitchFamily="34" charset="-128"/>
              </a:rPr>
              <a:t>.</a:t>
            </a:r>
          </a:p>
          <a:p>
            <a:pPr marL="342900" indent="-342900" algn="just">
              <a:lnSpc>
                <a:spcPct val="150000"/>
              </a:lnSpc>
              <a:buFont typeface="+mj-lt"/>
              <a:buAutoNum type="arabicPeriod"/>
            </a:pPr>
            <a:r>
              <a:rPr lang="en-US" sz="1600" dirty="0" err="1" smtClean="0">
                <a:solidFill>
                  <a:srgbClr val="FD8D00"/>
                </a:solidFill>
                <a:latin typeface="Adobe Gothic Std B" pitchFamily="34" charset="-128"/>
                <a:ea typeface="Adobe Gothic Std B" pitchFamily="34" charset="-128"/>
              </a:rPr>
              <a:t>Peserta</a:t>
            </a:r>
            <a:r>
              <a:rPr lang="en-US" sz="1600" dirty="0" smtClean="0">
                <a:solidFill>
                  <a:srgbClr val="FD8D00"/>
                </a:solidFill>
                <a:latin typeface="Adobe Gothic Std B" pitchFamily="34" charset="-128"/>
                <a:ea typeface="Adobe Gothic Std B" pitchFamily="34" charset="-128"/>
              </a:rPr>
              <a:t> </a:t>
            </a:r>
            <a:r>
              <a:rPr lang="en-US" sz="1600" dirty="0" err="1">
                <a:solidFill>
                  <a:srgbClr val="FD8D00"/>
                </a:solidFill>
                <a:latin typeface="Adobe Gothic Std B" pitchFamily="34" charset="-128"/>
                <a:ea typeface="Adobe Gothic Std B" pitchFamily="34" charset="-128"/>
              </a:rPr>
              <a:t>wajib</a:t>
            </a:r>
            <a:r>
              <a:rPr lang="en-US" sz="1600" dirty="0">
                <a:solidFill>
                  <a:srgbClr val="FD8D00"/>
                </a:solidFill>
                <a:latin typeface="Adobe Gothic Std B" pitchFamily="34" charset="-128"/>
                <a:ea typeface="Adobe Gothic Std B" pitchFamily="34" charset="-128"/>
              </a:rPr>
              <a:t> follow </a:t>
            </a:r>
            <a:r>
              <a:rPr lang="en-US" sz="1600" dirty="0" err="1">
                <a:solidFill>
                  <a:srgbClr val="FD8D00"/>
                </a:solidFill>
                <a:latin typeface="Adobe Gothic Std B" pitchFamily="34" charset="-128"/>
                <a:ea typeface="Adobe Gothic Std B" pitchFamily="34" charset="-128"/>
              </a:rPr>
              <a:t>Instagram</a:t>
            </a:r>
            <a:r>
              <a:rPr lang="en-US" sz="1600" dirty="0">
                <a:solidFill>
                  <a:srgbClr val="FD8D00"/>
                </a:solidFill>
                <a:latin typeface="Adobe Gothic Std B" pitchFamily="34" charset="-128"/>
                <a:ea typeface="Adobe Gothic Std B" pitchFamily="34" charset="-128"/>
              </a:rPr>
              <a:t> @</a:t>
            </a:r>
            <a:r>
              <a:rPr lang="en-US" sz="1600" dirty="0" err="1">
                <a:solidFill>
                  <a:srgbClr val="FD8D00"/>
                </a:solidFill>
                <a:latin typeface="Adobe Gothic Std B" pitchFamily="34" charset="-128"/>
                <a:ea typeface="Adobe Gothic Std B" pitchFamily="34" charset="-128"/>
              </a:rPr>
              <a:t>funcharityfestival</a:t>
            </a:r>
            <a:endParaRPr lang="en-US" sz="1600" dirty="0">
              <a:solidFill>
                <a:srgbClr val="FD8D00"/>
              </a:solidFill>
              <a:latin typeface="Adobe Gothic Std B" pitchFamily="34" charset="-128"/>
              <a:ea typeface="Adobe Gothic Std B" pitchFamily="34" charset="-128"/>
            </a:endParaRPr>
          </a:p>
        </p:txBody>
      </p:sp>
      <p:pic>
        <p:nvPicPr>
          <p:cNvPr id="13" name="Picture 12">
            <a:extLst>
              <a:ext uri="{FF2B5EF4-FFF2-40B4-BE49-F238E27FC236}">
                <a16:creationId xmlns="" xmlns:a16="http://schemas.microsoft.com/office/drawing/2014/main" id="{1165CC5D-AED8-4997-B165-928EEF5962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1" y="185808"/>
            <a:ext cx="1016644" cy="941952"/>
          </a:xfrm>
          <a:prstGeom prst="rect">
            <a:avLst/>
          </a:prstGeom>
        </p:spPr>
      </p:pic>
    </p:spTree>
    <p:extLst>
      <p:ext uri="{BB962C8B-B14F-4D97-AF65-F5344CB8AC3E}">
        <p14:creationId xmlns:p14="http://schemas.microsoft.com/office/powerpoint/2010/main" val="1279895913"/>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rot="5400000">
            <a:off x="989194" y="1645935"/>
            <a:ext cx="4513848" cy="5760724"/>
          </a:xfrm>
          <a:prstGeom prst="rect">
            <a:avLst/>
          </a:prstGeom>
          <a:noFill/>
          <a:ln w="38100">
            <a:gradFill>
              <a:gsLst>
                <a:gs pos="0">
                  <a:srgbClr val="65A6E1"/>
                </a:gs>
                <a:gs pos="57000">
                  <a:srgbClr val="D660C0"/>
                </a:gs>
                <a:gs pos="100000">
                  <a:srgbClr val="FB835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469292" y="2347966"/>
            <a:ext cx="5553651" cy="4395499"/>
          </a:xfrm>
          <a:prstGeom prst="rect">
            <a:avLst/>
          </a:prstGeom>
          <a:ln w="28575">
            <a:noFill/>
          </a:ln>
        </p:spPr>
        <p:txBody>
          <a:bodyPr wrap="square" lIns="0" tIns="0" rIns="0" bIns="0" rtlCol="0" anchor="t">
            <a:spAutoFit/>
          </a:bodyPr>
          <a:lstStyle/>
          <a:p>
            <a:pPr marL="342900" indent="-342900" algn="just">
              <a:lnSpc>
                <a:spcPct val="150000"/>
              </a:lnSpc>
              <a:buFont typeface="+mj-lt"/>
              <a:buAutoNum type="arabicPeriod"/>
            </a:pPr>
            <a:r>
              <a:rPr lang="en-US" sz="1600" dirty="0" err="1" smtClean="0">
                <a:solidFill>
                  <a:srgbClr val="FD8D00"/>
                </a:solidFill>
                <a:latin typeface="Adobe Gothic Std B" pitchFamily="34" charset="-128"/>
                <a:ea typeface="Adobe Gothic Std B" pitchFamily="34" charset="-128"/>
              </a:rPr>
              <a:t>Tema</a:t>
            </a:r>
            <a:r>
              <a:rPr lang="en-US" sz="1600" dirty="0" smtClean="0">
                <a:solidFill>
                  <a:srgbClr val="FD8D00"/>
                </a:solidFill>
                <a:latin typeface="Adobe Gothic Std B" pitchFamily="34" charset="-128"/>
                <a:ea typeface="Adobe Gothic Std B" pitchFamily="34" charset="-128"/>
              </a:rPr>
              <a:t> </a:t>
            </a:r>
            <a:r>
              <a:rPr lang="en-US" sz="1600" dirty="0">
                <a:solidFill>
                  <a:srgbClr val="FD8D00"/>
                </a:solidFill>
                <a:latin typeface="Adobe Gothic Std B" pitchFamily="34" charset="-128"/>
                <a:ea typeface="Adobe Gothic Std B" pitchFamily="34" charset="-128"/>
              </a:rPr>
              <a:t>yang </a:t>
            </a:r>
            <a:r>
              <a:rPr lang="en-US" sz="1600" dirty="0" err="1">
                <a:solidFill>
                  <a:srgbClr val="FD8D00"/>
                </a:solidFill>
                <a:latin typeface="Adobe Gothic Std B" pitchFamily="34" charset="-128"/>
                <a:ea typeface="Adobe Gothic Std B" pitchFamily="34" charset="-128"/>
              </a:rPr>
              <a:t>diangkat</a:t>
            </a:r>
            <a:r>
              <a:rPr lang="en-US" sz="1600" dirty="0">
                <a:solidFill>
                  <a:srgbClr val="FD8D00"/>
                </a:solidFill>
                <a:latin typeface="Adobe Gothic Std B" pitchFamily="34" charset="-128"/>
                <a:ea typeface="Adobe Gothic Std B" pitchFamily="34" charset="-128"/>
              </a:rPr>
              <a:t> </a:t>
            </a:r>
            <a:r>
              <a:rPr lang="en-US" sz="1600" dirty="0" err="1">
                <a:solidFill>
                  <a:srgbClr val="FD8D00"/>
                </a:solidFill>
                <a:latin typeface="Adobe Gothic Std B" pitchFamily="34" charset="-128"/>
                <a:ea typeface="Adobe Gothic Std B" pitchFamily="34" charset="-128"/>
              </a:rPr>
              <a:t>adalah</a:t>
            </a:r>
            <a:r>
              <a:rPr lang="en-US" sz="1600" dirty="0">
                <a:solidFill>
                  <a:srgbClr val="FD8D00"/>
                </a:solidFill>
                <a:latin typeface="Adobe Gothic Std B" pitchFamily="34" charset="-128"/>
                <a:ea typeface="Adobe Gothic Std B" pitchFamily="34" charset="-128"/>
              </a:rPr>
              <a:t> </a:t>
            </a:r>
            <a:r>
              <a:rPr lang="en-US" sz="1600" dirty="0" err="1">
                <a:solidFill>
                  <a:srgbClr val="FD8D00"/>
                </a:solidFill>
                <a:latin typeface="Adobe Gothic Std B" pitchFamily="34" charset="-128"/>
                <a:ea typeface="Adobe Gothic Std B" pitchFamily="34" charset="-128"/>
              </a:rPr>
              <a:t>tentang</a:t>
            </a:r>
            <a:r>
              <a:rPr lang="en-US" sz="1600" dirty="0">
                <a:solidFill>
                  <a:srgbClr val="FD8D00"/>
                </a:solidFill>
                <a:latin typeface="Adobe Gothic Std B" pitchFamily="34" charset="-128"/>
                <a:ea typeface="Adobe Gothic Std B" pitchFamily="34" charset="-128"/>
              </a:rPr>
              <a:t> “Do Fun From Home During Quarantine</a:t>
            </a:r>
            <a:r>
              <a:rPr lang="en-US" sz="1600" dirty="0" smtClean="0">
                <a:solidFill>
                  <a:srgbClr val="FD8D00"/>
                </a:solidFill>
                <a:latin typeface="Adobe Gothic Std B" pitchFamily="34" charset="-128"/>
                <a:ea typeface="Adobe Gothic Std B" pitchFamily="34" charset="-128"/>
              </a:rPr>
              <a:t>”.</a:t>
            </a:r>
          </a:p>
          <a:p>
            <a:pPr marL="342900" indent="-342900" algn="just">
              <a:lnSpc>
                <a:spcPct val="150000"/>
              </a:lnSpc>
              <a:buFont typeface="+mj-lt"/>
              <a:buAutoNum type="arabicPeriod"/>
            </a:pPr>
            <a:r>
              <a:rPr lang="en-US" sz="1600" dirty="0" err="1" smtClean="0">
                <a:solidFill>
                  <a:srgbClr val="FD8D00"/>
                </a:solidFill>
                <a:latin typeface="Adobe Gothic Std B" pitchFamily="34" charset="-128"/>
                <a:ea typeface="Adobe Gothic Std B" pitchFamily="34" charset="-128"/>
              </a:rPr>
              <a:t>Peserta</a:t>
            </a:r>
            <a:r>
              <a:rPr lang="en-US" sz="1600" dirty="0" smtClean="0">
                <a:solidFill>
                  <a:srgbClr val="FD8D00"/>
                </a:solidFill>
                <a:latin typeface="Adobe Gothic Std B" pitchFamily="34" charset="-128"/>
                <a:ea typeface="Adobe Gothic Std B" pitchFamily="34" charset="-128"/>
              </a:rPr>
              <a:t> </a:t>
            </a:r>
            <a:r>
              <a:rPr lang="en-US" sz="1600" dirty="0" err="1">
                <a:solidFill>
                  <a:srgbClr val="FD8D00"/>
                </a:solidFill>
                <a:latin typeface="Adobe Gothic Std B" pitchFamily="34" charset="-128"/>
                <a:ea typeface="Adobe Gothic Std B" pitchFamily="34" charset="-128"/>
              </a:rPr>
              <a:t>akan</a:t>
            </a:r>
            <a:r>
              <a:rPr lang="en-US" sz="1600" dirty="0">
                <a:solidFill>
                  <a:srgbClr val="FD8D00"/>
                </a:solidFill>
                <a:latin typeface="Adobe Gothic Std B" pitchFamily="34" charset="-128"/>
                <a:ea typeface="Adobe Gothic Std B" pitchFamily="34" charset="-128"/>
              </a:rPr>
              <a:t> </a:t>
            </a:r>
            <a:r>
              <a:rPr lang="en-US" sz="1600" dirty="0" err="1">
                <a:solidFill>
                  <a:srgbClr val="FD8D00"/>
                </a:solidFill>
                <a:latin typeface="Adobe Gothic Std B" pitchFamily="34" charset="-128"/>
                <a:ea typeface="Adobe Gothic Std B" pitchFamily="34" charset="-128"/>
              </a:rPr>
              <a:t>membuat</a:t>
            </a:r>
            <a:r>
              <a:rPr lang="en-US" sz="1600" dirty="0">
                <a:solidFill>
                  <a:srgbClr val="FD8D00"/>
                </a:solidFill>
                <a:latin typeface="Adobe Gothic Std B" pitchFamily="34" charset="-128"/>
                <a:ea typeface="Adobe Gothic Std B" pitchFamily="34" charset="-128"/>
              </a:rPr>
              <a:t> video </a:t>
            </a:r>
            <a:r>
              <a:rPr lang="en-US" sz="1600" dirty="0" err="1">
                <a:solidFill>
                  <a:srgbClr val="FD8D00"/>
                </a:solidFill>
                <a:latin typeface="Adobe Gothic Std B" pitchFamily="34" charset="-128"/>
                <a:ea typeface="Adobe Gothic Std B" pitchFamily="34" charset="-128"/>
              </a:rPr>
              <a:t>kreatif</a:t>
            </a:r>
            <a:r>
              <a:rPr lang="en-US" sz="1600" dirty="0">
                <a:solidFill>
                  <a:srgbClr val="FD8D00"/>
                </a:solidFill>
                <a:latin typeface="Adobe Gothic Std B" pitchFamily="34" charset="-128"/>
                <a:ea typeface="Adobe Gothic Std B" pitchFamily="34" charset="-128"/>
              </a:rPr>
              <a:t> di </a:t>
            </a:r>
            <a:r>
              <a:rPr lang="en-US" sz="1600" dirty="0" err="1">
                <a:solidFill>
                  <a:srgbClr val="FD8D00"/>
                </a:solidFill>
                <a:latin typeface="Adobe Gothic Std B" pitchFamily="34" charset="-128"/>
                <a:ea typeface="Adobe Gothic Std B" pitchFamily="34" charset="-128"/>
              </a:rPr>
              <a:t>tiktok</a:t>
            </a:r>
            <a:r>
              <a:rPr lang="en-US" sz="1600" dirty="0">
                <a:solidFill>
                  <a:srgbClr val="FD8D00"/>
                </a:solidFill>
                <a:latin typeface="Adobe Gothic Std B" pitchFamily="34" charset="-128"/>
                <a:ea typeface="Adobe Gothic Std B" pitchFamily="34" charset="-128"/>
              </a:rPr>
              <a:t> </a:t>
            </a:r>
            <a:r>
              <a:rPr lang="en-US" sz="1600" dirty="0" err="1">
                <a:solidFill>
                  <a:srgbClr val="FD8D00"/>
                </a:solidFill>
                <a:latin typeface="Adobe Gothic Std B" pitchFamily="34" charset="-128"/>
                <a:ea typeface="Adobe Gothic Std B" pitchFamily="34" charset="-128"/>
              </a:rPr>
              <a:t>dengan</a:t>
            </a:r>
            <a:r>
              <a:rPr lang="en-US" sz="1600" dirty="0">
                <a:solidFill>
                  <a:srgbClr val="FD8D00"/>
                </a:solidFill>
                <a:latin typeface="Adobe Gothic Std B" pitchFamily="34" charset="-128"/>
                <a:ea typeface="Adobe Gothic Std B" pitchFamily="34" charset="-128"/>
              </a:rPr>
              <a:t> </a:t>
            </a:r>
            <a:r>
              <a:rPr lang="en-US" sz="1600" dirty="0" err="1">
                <a:solidFill>
                  <a:srgbClr val="FD8D00"/>
                </a:solidFill>
                <a:latin typeface="Adobe Gothic Std B" pitchFamily="34" charset="-128"/>
                <a:ea typeface="Adobe Gothic Std B" pitchFamily="34" charset="-128"/>
              </a:rPr>
              <a:t>Panjang</a:t>
            </a:r>
            <a:r>
              <a:rPr lang="en-US" sz="1600" dirty="0">
                <a:solidFill>
                  <a:srgbClr val="FD8D00"/>
                </a:solidFill>
                <a:latin typeface="Adobe Gothic Std B" pitchFamily="34" charset="-128"/>
                <a:ea typeface="Adobe Gothic Std B" pitchFamily="34" charset="-128"/>
              </a:rPr>
              <a:t> </a:t>
            </a:r>
            <a:r>
              <a:rPr lang="en-US" sz="1600" dirty="0" err="1">
                <a:solidFill>
                  <a:srgbClr val="FD8D00"/>
                </a:solidFill>
                <a:latin typeface="Adobe Gothic Std B" pitchFamily="34" charset="-128"/>
                <a:ea typeface="Adobe Gothic Std B" pitchFamily="34" charset="-128"/>
              </a:rPr>
              <a:t>durasi</a:t>
            </a:r>
            <a:r>
              <a:rPr lang="en-US" sz="1600" dirty="0">
                <a:solidFill>
                  <a:srgbClr val="FD8D00"/>
                </a:solidFill>
                <a:latin typeface="Adobe Gothic Std B" pitchFamily="34" charset="-128"/>
                <a:ea typeface="Adobe Gothic Std B" pitchFamily="34" charset="-128"/>
              </a:rPr>
              <a:t> </a:t>
            </a:r>
            <a:r>
              <a:rPr lang="en-US" sz="1600" dirty="0" err="1">
                <a:solidFill>
                  <a:srgbClr val="FD8D00"/>
                </a:solidFill>
                <a:latin typeface="Adobe Gothic Std B" pitchFamily="34" charset="-128"/>
                <a:ea typeface="Adobe Gothic Std B" pitchFamily="34" charset="-128"/>
              </a:rPr>
              <a:t>maksimal</a:t>
            </a:r>
            <a:r>
              <a:rPr lang="en-US" sz="1600" dirty="0">
                <a:solidFill>
                  <a:srgbClr val="FD8D00"/>
                </a:solidFill>
                <a:latin typeface="Adobe Gothic Std B" pitchFamily="34" charset="-128"/>
                <a:ea typeface="Adobe Gothic Std B" pitchFamily="34" charset="-128"/>
              </a:rPr>
              <a:t> 1 </a:t>
            </a:r>
            <a:r>
              <a:rPr lang="en-US" sz="1600" dirty="0" err="1">
                <a:solidFill>
                  <a:srgbClr val="FD8D00"/>
                </a:solidFill>
                <a:latin typeface="Adobe Gothic Std B" pitchFamily="34" charset="-128"/>
                <a:ea typeface="Adobe Gothic Std B" pitchFamily="34" charset="-128"/>
              </a:rPr>
              <a:t>menit</a:t>
            </a:r>
            <a:r>
              <a:rPr lang="en-US" sz="1600" dirty="0">
                <a:solidFill>
                  <a:srgbClr val="FD8D00"/>
                </a:solidFill>
                <a:latin typeface="Adobe Gothic Std B" pitchFamily="34" charset="-128"/>
                <a:ea typeface="Adobe Gothic Std B" pitchFamily="34" charset="-128"/>
              </a:rPr>
              <a:t> </a:t>
            </a:r>
            <a:r>
              <a:rPr lang="en-US" sz="1600" dirty="0" err="1">
                <a:solidFill>
                  <a:srgbClr val="FD8D00"/>
                </a:solidFill>
                <a:latin typeface="Adobe Gothic Std B" pitchFamily="34" charset="-128"/>
                <a:ea typeface="Adobe Gothic Std B" pitchFamily="34" charset="-128"/>
              </a:rPr>
              <a:t>tentang</a:t>
            </a:r>
            <a:r>
              <a:rPr lang="en-US" sz="1600" dirty="0">
                <a:solidFill>
                  <a:srgbClr val="FD8D00"/>
                </a:solidFill>
                <a:latin typeface="Adobe Gothic Std B" pitchFamily="34" charset="-128"/>
                <a:ea typeface="Adobe Gothic Std B" pitchFamily="34" charset="-128"/>
              </a:rPr>
              <a:t> </a:t>
            </a:r>
            <a:r>
              <a:rPr lang="en-US" sz="1600" dirty="0" err="1">
                <a:solidFill>
                  <a:srgbClr val="FD8D00"/>
                </a:solidFill>
                <a:latin typeface="Adobe Gothic Std B" pitchFamily="34" charset="-128"/>
                <a:ea typeface="Adobe Gothic Std B" pitchFamily="34" charset="-128"/>
              </a:rPr>
              <a:t>kegiatan</a:t>
            </a:r>
            <a:r>
              <a:rPr lang="en-US" sz="1600" dirty="0">
                <a:solidFill>
                  <a:srgbClr val="FD8D00"/>
                </a:solidFill>
                <a:latin typeface="Adobe Gothic Std B" pitchFamily="34" charset="-128"/>
                <a:ea typeface="Adobe Gothic Std B" pitchFamily="34" charset="-128"/>
              </a:rPr>
              <a:t> </a:t>
            </a:r>
            <a:r>
              <a:rPr lang="en-US" sz="1600" dirty="0" err="1">
                <a:solidFill>
                  <a:srgbClr val="FD8D00"/>
                </a:solidFill>
                <a:latin typeface="Adobe Gothic Std B" pitchFamily="34" charset="-128"/>
                <a:ea typeface="Adobe Gothic Std B" pitchFamily="34" charset="-128"/>
              </a:rPr>
              <a:t>apa</a:t>
            </a:r>
            <a:r>
              <a:rPr lang="en-US" sz="1600" dirty="0">
                <a:solidFill>
                  <a:srgbClr val="FD8D00"/>
                </a:solidFill>
                <a:latin typeface="Adobe Gothic Std B" pitchFamily="34" charset="-128"/>
                <a:ea typeface="Adobe Gothic Std B" pitchFamily="34" charset="-128"/>
              </a:rPr>
              <a:t> </a:t>
            </a:r>
            <a:r>
              <a:rPr lang="en-US" sz="1600" dirty="0" err="1">
                <a:solidFill>
                  <a:srgbClr val="FD8D00"/>
                </a:solidFill>
                <a:latin typeface="Adobe Gothic Std B" pitchFamily="34" charset="-128"/>
                <a:ea typeface="Adobe Gothic Std B" pitchFamily="34" charset="-128"/>
              </a:rPr>
              <a:t>saja</a:t>
            </a:r>
            <a:r>
              <a:rPr lang="en-US" sz="1600" dirty="0">
                <a:solidFill>
                  <a:srgbClr val="FD8D00"/>
                </a:solidFill>
                <a:latin typeface="Adobe Gothic Std B" pitchFamily="34" charset="-128"/>
                <a:ea typeface="Adobe Gothic Std B" pitchFamily="34" charset="-128"/>
              </a:rPr>
              <a:t> yang </a:t>
            </a:r>
            <a:r>
              <a:rPr lang="en-US" sz="1600" dirty="0" err="1">
                <a:solidFill>
                  <a:srgbClr val="FD8D00"/>
                </a:solidFill>
                <a:latin typeface="Adobe Gothic Std B" pitchFamily="34" charset="-128"/>
                <a:ea typeface="Adobe Gothic Std B" pitchFamily="34" charset="-128"/>
              </a:rPr>
              <a:t>mereka</a:t>
            </a:r>
            <a:r>
              <a:rPr lang="en-US" sz="1600" dirty="0">
                <a:solidFill>
                  <a:srgbClr val="FD8D00"/>
                </a:solidFill>
                <a:latin typeface="Adobe Gothic Std B" pitchFamily="34" charset="-128"/>
                <a:ea typeface="Adobe Gothic Std B" pitchFamily="34" charset="-128"/>
              </a:rPr>
              <a:t> </a:t>
            </a:r>
            <a:r>
              <a:rPr lang="en-US" sz="1600" dirty="0" err="1">
                <a:solidFill>
                  <a:srgbClr val="FD8D00"/>
                </a:solidFill>
                <a:latin typeface="Adobe Gothic Std B" pitchFamily="34" charset="-128"/>
                <a:ea typeface="Adobe Gothic Std B" pitchFamily="34" charset="-128"/>
              </a:rPr>
              <a:t>lakukan</a:t>
            </a:r>
            <a:r>
              <a:rPr lang="en-US" sz="1600" dirty="0">
                <a:solidFill>
                  <a:srgbClr val="FD8D00"/>
                </a:solidFill>
                <a:latin typeface="Adobe Gothic Std B" pitchFamily="34" charset="-128"/>
                <a:ea typeface="Adobe Gothic Std B" pitchFamily="34" charset="-128"/>
              </a:rPr>
              <a:t> </a:t>
            </a:r>
            <a:r>
              <a:rPr lang="en-US" sz="1600" dirty="0" err="1">
                <a:solidFill>
                  <a:srgbClr val="FD8D00"/>
                </a:solidFill>
                <a:latin typeface="Adobe Gothic Std B" pitchFamily="34" charset="-128"/>
                <a:ea typeface="Adobe Gothic Std B" pitchFamily="34" charset="-128"/>
              </a:rPr>
              <a:t>selama</a:t>
            </a:r>
            <a:r>
              <a:rPr lang="en-US" sz="1600" dirty="0">
                <a:solidFill>
                  <a:srgbClr val="FD8D00"/>
                </a:solidFill>
                <a:latin typeface="Adobe Gothic Std B" pitchFamily="34" charset="-128"/>
                <a:ea typeface="Adobe Gothic Std B" pitchFamily="34" charset="-128"/>
              </a:rPr>
              <a:t> self quarantine, </a:t>
            </a:r>
            <a:r>
              <a:rPr lang="en-US" sz="1600" dirty="0" err="1">
                <a:solidFill>
                  <a:srgbClr val="FD8D00"/>
                </a:solidFill>
                <a:latin typeface="Adobe Gothic Std B" pitchFamily="34" charset="-128"/>
                <a:ea typeface="Adobe Gothic Std B" pitchFamily="34" charset="-128"/>
              </a:rPr>
              <a:t>kegiatan</a:t>
            </a:r>
            <a:r>
              <a:rPr lang="en-US" sz="1600" dirty="0">
                <a:solidFill>
                  <a:srgbClr val="FD8D00"/>
                </a:solidFill>
                <a:latin typeface="Adobe Gothic Std B" pitchFamily="34" charset="-128"/>
                <a:ea typeface="Adobe Gothic Std B" pitchFamily="34" charset="-128"/>
              </a:rPr>
              <a:t> </a:t>
            </a:r>
            <a:r>
              <a:rPr lang="en-US" sz="1600" dirty="0" err="1">
                <a:solidFill>
                  <a:srgbClr val="FD8D00"/>
                </a:solidFill>
                <a:latin typeface="Adobe Gothic Std B" pitchFamily="34" charset="-128"/>
                <a:ea typeface="Adobe Gothic Std B" pitchFamily="34" charset="-128"/>
              </a:rPr>
              <a:t>tersebut</a:t>
            </a:r>
            <a:r>
              <a:rPr lang="en-US" sz="1600" dirty="0">
                <a:solidFill>
                  <a:srgbClr val="FD8D00"/>
                </a:solidFill>
                <a:latin typeface="Adobe Gothic Std B" pitchFamily="34" charset="-128"/>
                <a:ea typeface="Adobe Gothic Std B" pitchFamily="34" charset="-128"/>
              </a:rPr>
              <a:t> </a:t>
            </a:r>
            <a:r>
              <a:rPr lang="en-US" sz="1600" dirty="0" err="1">
                <a:solidFill>
                  <a:srgbClr val="FD8D00"/>
                </a:solidFill>
                <a:latin typeface="Adobe Gothic Std B" pitchFamily="34" charset="-128"/>
                <a:ea typeface="Adobe Gothic Std B" pitchFamily="34" charset="-128"/>
              </a:rPr>
              <a:t>dapat</a:t>
            </a:r>
            <a:r>
              <a:rPr lang="en-US" sz="1600" dirty="0">
                <a:solidFill>
                  <a:srgbClr val="FD8D00"/>
                </a:solidFill>
                <a:latin typeface="Adobe Gothic Std B" pitchFamily="34" charset="-128"/>
                <a:ea typeface="Adobe Gothic Std B" pitchFamily="34" charset="-128"/>
              </a:rPr>
              <a:t> </a:t>
            </a:r>
            <a:r>
              <a:rPr lang="en-US" sz="1600" dirty="0" err="1">
                <a:solidFill>
                  <a:srgbClr val="FD8D00"/>
                </a:solidFill>
                <a:latin typeface="Adobe Gothic Std B" pitchFamily="34" charset="-128"/>
                <a:ea typeface="Adobe Gothic Std B" pitchFamily="34" charset="-128"/>
              </a:rPr>
              <a:t>berupa</a:t>
            </a:r>
            <a:r>
              <a:rPr lang="en-US" sz="1600" dirty="0">
                <a:solidFill>
                  <a:srgbClr val="FD8D00"/>
                </a:solidFill>
                <a:latin typeface="Adobe Gothic Std B" pitchFamily="34" charset="-128"/>
                <a:ea typeface="Adobe Gothic Std B" pitchFamily="34" charset="-128"/>
              </a:rPr>
              <a:t> DIY </a:t>
            </a:r>
            <a:r>
              <a:rPr lang="en-US" sz="1600" dirty="0" err="1">
                <a:solidFill>
                  <a:srgbClr val="FD8D00"/>
                </a:solidFill>
                <a:latin typeface="Adobe Gothic Std B" pitchFamily="34" charset="-128"/>
                <a:ea typeface="Adobe Gothic Std B" pitchFamily="34" charset="-128"/>
              </a:rPr>
              <a:t>membuat</a:t>
            </a:r>
            <a:r>
              <a:rPr lang="en-US" sz="1600" dirty="0">
                <a:solidFill>
                  <a:srgbClr val="FD8D00"/>
                </a:solidFill>
                <a:latin typeface="Adobe Gothic Std B" pitchFamily="34" charset="-128"/>
                <a:ea typeface="Adobe Gothic Std B" pitchFamily="34" charset="-128"/>
              </a:rPr>
              <a:t> masker </a:t>
            </a:r>
            <a:r>
              <a:rPr lang="en-US" sz="1600" dirty="0" err="1">
                <a:solidFill>
                  <a:srgbClr val="FD8D00"/>
                </a:solidFill>
                <a:latin typeface="Adobe Gothic Std B" pitchFamily="34" charset="-128"/>
                <a:ea typeface="Adobe Gothic Std B" pitchFamily="34" charset="-128"/>
              </a:rPr>
              <a:t>kain</a:t>
            </a:r>
            <a:r>
              <a:rPr lang="en-US" sz="1600" dirty="0">
                <a:solidFill>
                  <a:srgbClr val="FD8D00"/>
                </a:solidFill>
                <a:latin typeface="Adobe Gothic Std B" pitchFamily="34" charset="-128"/>
                <a:ea typeface="Adobe Gothic Std B" pitchFamily="34" charset="-128"/>
              </a:rPr>
              <a:t>, </a:t>
            </a:r>
            <a:r>
              <a:rPr lang="en-US" sz="1600" dirty="0" err="1">
                <a:solidFill>
                  <a:srgbClr val="FD8D00"/>
                </a:solidFill>
                <a:latin typeface="Adobe Gothic Std B" pitchFamily="34" charset="-128"/>
                <a:ea typeface="Adobe Gothic Std B" pitchFamily="34" charset="-128"/>
              </a:rPr>
              <a:t>memasak</a:t>
            </a:r>
            <a:r>
              <a:rPr lang="en-US" sz="1600" dirty="0">
                <a:solidFill>
                  <a:srgbClr val="FD8D00"/>
                </a:solidFill>
                <a:latin typeface="Adobe Gothic Std B" pitchFamily="34" charset="-128"/>
                <a:ea typeface="Adobe Gothic Std B" pitchFamily="34" charset="-128"/>
              </a:rPr>
              <a:t>, </a:t>
            </a:r>
            <a:r>
              <a:rPr lang="en-US" sz="1600" dirty="0" err="1">
                <a:solidFill>
                  <a:srgbClr val="FD8D00"/>
                </a:solidFill>
                <a:latin typeface="Adobe Gothic Std B" pitchFamily="34" charset="-128"/>
                <a:ea typeface="Adobe Gothic Std B" pitchFamily="34" charset="-128"/>
              </a:rPr>
              <a:t>cuci</a:t>
            </a:r>
            <a:r>
              <a:rPr lang="en-US" sz="1600" dirty="0">
                <a:solidFill>
                  <a:srgbClr val="FD8D00"/>
                </a:solidFill>
                <a:latin typeface="Adobe Gothic Std B" pitchFamily="34" charset="-128"/>
                <a:ea typeface="Adobe Gothic Std B" pitchFamily="34" charset="-128"/>
              </a:rPr>
              <a:t> </a:t>
            </a:r>
            <a:r>
              <a:rPr lang="en-US" sz="1600" dirty="0" err="1">
                <a:solidFill>
                  <a:srgbClr val="FD8D00"/>
                </a:solidFill>
                <a:latin typeface="Adobe Gothic Std B" pitchFamily="34" charset="-128"/>
                <a:ea typeface="Adobe Gothic Std B" pitchFamily="34" charset="-128"/>
              </a:rPr>
              <a:t>tangan</a:t>
            </a:r>
            <a:r>
              <a:rPr lang="en-US" sz="1600" dirty="0">
                <a:solidFill>
                  <a:srgbClr val="FD8D00"/>
                </a:solidFill>
                <a:latin typeface="Adobe Gothic Std B" pitchFamily="34" charset="-128"/>
                <a:ea typeface="Adobe Gothic Std B" pitchFamily="34" charset="-128"/>
              </a:rPr>
              <a:t>, workout, </a:t>
            </a:r>
            <a:r>
              <a:rPr lang="en-US" sz="1600" dirty="0" err="1">
                <a:solidFill>
                  <a:srgbClr val="FD8D00"/>
                </a:solidFill>
                <a:latin typeface="Adobe Gothic Std B" pitchFamily="34" charset="-128"/>
                <a:ea typeface="Adobe Gothic Std B" pitchFamily="34" charset="-128"/>
              </a:rPr>
              <a:t>melukis</a:t>
            </a:r>
            <a:r>
              <a:rPr lang="en-US" sz="1600" dirty="0">
                <a:solidFill>
                  <a:srgbClr val="FD8D00"/>
                </a:solidFill>
                <a:latin typeface="Adobe Gothic Std B" pitchFamily="34" charset="-128"/>
                <a:ea typeface="Adobe Gothic Std B" pitchFamily="34" charset="-128"/>
              </a:rPr>
              <a:t>, </a:t>
            </a:r>
            <a:r>
              <a:rPr lang="en-US" sz="1600" dirty="0" err="1">
                <a:solidFill>
                  <a:srgbClr val="FD8D00"/>
                </a:solidFill>
                <a:latin typeface="Adobe Gothic Std B" pitchFamily="34" charset="-128"/>
                <a:ea typeface="Adobe Gothic Std B" pitchFamily="34" charset="-128"/>
              </a:rPr>
              <a:t>dan</a:t>
            </a:r>
            <a:r>
              <a:rPr lang="en-US" sz="1600" dirty="0">
                <a:solidFill>
                  <a:srgbClr val="FD8D00"/>
                </a:solidFill>
                <a:latin typeface="Adobe Gothic Std B" pitchFamily="34" charset="-128"/>
                <a:ea typeface="Adobe Gothic Std B" pitchFamily="34" charset="-128"/>
              </a:rPr>
              <a:t> </a:t>
            </a:r>
            <a:r>
              <a:rPr lang="en-US" sz="1600" dirty="0" err="1">
                <a:solidFill>
                  <a:srgbClr val="FD8D00"/>
                </a:solidFill>
                <a:latin typeface="Adobe Gothic Std B" pitchFamily="34" charset="-128"/>
                <a:ea typeface="Adobe Gothic Std B" pitchFamily="34" charset="-128"/>
              </a:rPr>
              <a:t>kegiatan</a:t>
            </a:r>
            <a:r>
              <a:rPr lang="en-US" sz="1600" dirty="0">
                <a:solidFill>
                  <a:srgbClr val="FD8D00"/>
                </a:solidFill>
                <a:latin typeface="Adobe Gothic Std B" pitchFamily="34" charset="-128"/>
                <a:ea typeface="Adobe Gothic Std B" pitchFamily="34" charset="-128"/>
              </a:rPr>
              <a:t> </a:t>
            </a:r>
            <a:r>
              <a:rPr lang="en-US" sz="1600" dirty="0" err="1">
                <a:solidFill>
                  <a:srgbClr val="FD8D00"/>
                </a:solidFill>
                <a:latin typeface="Adobe Gothic Std B" pitchFamily="34" charset="-128"/>
                <a:ea typeface="Adobe Gothic Std B" pitchFamily="34" charset="-128"/>
              </a:rPr>
              <a:t>lainnya</a:t>
            </a:r>
            <a:r>
              <a:rPr lang="en-US" sz="1600" dirty="0">
                <a:solidFill>
                  <a:srgbClr val="FD8D00"/>
                </a:solidFill>
                <a:latin typeface="Adobe Gothic Std B" pitchFamily="34" charset="-128"/>
                <a:ea typeface="Adobe Gothic Std B" pitchFamily="34" charset="-128"/>
              </a:rPr>
              <a:t>. </a:t>
            </a:r>
            <a:endParaRPr lang="en-US" sz="1600" dirty="0" smtClean="0">
              <a:solidFill>
                <a:srgbClr val="FD8D00"/>
              </a:solidFill>
              <a:latin typeface="Adobe Gothic Std B" pitchFamily="34" charset="-128"/>
              <a:ea typeface="Adobe Gothic Std B" pitchFamily="34" charset="-128"/>
            </a:endParaRPr>
          </a:p>
          <a:p>
            <a:pPr marL="342900" indent="-342900" algn="just">
              <a:lnSpc>
                <a:spcPct val="150000"/>
              </a:lnSpc>
              <a:buFont typeface="+mj-lt"/>
              <a:buAutoNum type="arabicPeriod"/>
            </a:pPr>
            <a:r>
              <a:rPr lang="en-US" sz="1600" dirty="0" err="1" smtClean="0">
                <a:solidFill>
                  <a:srgbClr val="FD8D00"/>
                </a:solidFill>
                <a:latin typeface="Adobe Gothic Std B" pitchFamily="34" charset="-128"/>
                <a:ea typeface="Adobe Gothic Std B" pitchFamily="34" charset="-128"/>
              </a:rPr>
              <a:t>Peserta</a:t>
            </a:r>
            <a:r>
              <a:rPr lang="en-US" sz="1600" dirty="0" smtClean="0">
                <a:solidFill>
                  <a:srgbClr val="FD8D00"/>
                </a:solidFill>
                <a:latin typeface="Adobe Gothic Std B" pitchFamily="34" charset="-128"/>
                <a:ea typeface="Adobe Gothic Std B" pitchFamily="34" charset="-128"/>
              </a:rPr>
              <a:t> </a:t>
            </a:r>
            <a:r>
              <a:rPr lang="en-US" sz="1600" dirty="0" err="1">
                <a:solidFill>
                  <a:srgbClr val="FD8D00"/>
                </a:solidFill>
                <a:latin typeface="Adobe Gothic Std B" pitchFamily="34" charset="-128"/>
                <a:ea typeface="Adobe Gothic Std B" pitchFamily="34" charset="-128"/>
              </a:rPr>
              <a:t>wajib</a:t>
            </a:r>
            <a:r>
              <a:rPr lang="en-US" sz="1600" dirty="0">
                <a:solidFill>
                  <a:srgbClr val="FD8D00"/>
                </a:solidFill>
                <a:latin typeface="Adobe Gothic Std B" pitchFamily="34" charset="-128"/>
                <a:ea typeface="Adobe Gothic Std B" pitchFamily="34" charset="-128"/>
              </a:rPr>
              <a:t> </a:t>
            </a:r>
            <a:r>
              <a:rPr lang="en-US" sz="1600" dirty="0" err="1">
                <a:solidFill>
                  <a:srgbClr val="FD8D00"/>
                </a:solidFill>
                <a:latin typeface="Adobe Gothic Std B" pitchFamily="34" charset="-128"/>
                <a:ea typeface="Adobe Gothic Std B" pitchFamily="34" charset="-128"/>
              </a:rPr>
              <a:t>untuk</a:t>
            </a:r>
            <a:r>
              <a:rPr lang="en-US" sz="1600" dirty="0">
                <a:solidFill>
                  <a:srgbClr val="FD8D00"/>
                </a:solidFill>
                <a:latin typeface="Adobe Gothic Std B" pitchFamily="34" charset="-128"/>
                <a:ea typeface="Adobe Gothic Std B" pitchFamily="34" charset="-128"/>
              </a:rPr>
              <a:t> upload video </a:t>
            </a:r>
            <a:r>
              <a:rPr lang="en-US" sz="1600" dirty="0" err="1">
                <a:solidFill>
                  <a:srgbClr val="FD8D00"/>
                </a:solidFill>
                <a:latin typeface="Adobe Gothic Std B" pitchFamily="34" charset="-128"/>
                <a:ea typeface="Adobe Gothic Std B" pitchFamily="34" charset="-128"/>
              </a:rPr>
              <a:t>tersebut</a:t>
            </a:r>
            <a:r>
              <a:rPr lang="en-US" sz="1600" dirty="0">
                <a:solidFill>
                  <a:srgbClr val="FD8D00"/>
                </a:solidFill>
                <a:latin typeface="Adobe Gothic Std B" pitchFamily="34" charset="-128"/>
                <a:ea typeface="Adobe Gothic Std B" pitchFamily="34" charset="-128"/>
              </a:rPr>
              <a:t> </a:t>
            </a:r>
            <a:r>
              <a:rPr lang="en-US" sz="1600" dirty="0" err="1">
                <a:solidFill>
                  <a:srgbClr val="FD8D00"/>
                </a:solidFill>
                <a:latin typeface="Adobe Gothic Std B" pitchFamily="34" charset="-128"/>
                <a:ea typeface="Adobe Gothic Std B" pitchFamily="34" charset="-128"/>
              </a:rPr>
              <a:t>ke</a:t>
            </a:r>
            <a:r>
              <a:rPr lang="en-US" sz="1600" dirty="0">
                <a:solidFill>
                  <a:srgbClr val="FD8D00"/>
                </a:solidFill>
                <a:latin typeface="Adobe Gothic Std B" pitchFamily="34" charset="-128"/>
                <a:ea typeface="Adobe Gothic Std B" pitchFamily="34" charset="-128"/>
              </a:rPr>
              <a:t> feeds  </a:t>
            </a:r>
            <a:r>
              <a:rPr lang="en-US" sz="1600" dirty="0" err="1">
                <a:solidFill>
                  <a:srgbClr val="FD8D00"/>
                </a:solidFill>
                <a:latin typeface="Adobe Gothic Std B" pitchFamily="34" charset="-128"/>
                <a:ea typeface="Adobe Gothic Std B" pitchFamily="34" charset="-128"/>
              </a:rPr>
              <a:t>Instagram</a:t>
            </a:r>
            <a:r>
              <a:rPr lang="en-US" sz="1600" dirty="0">
                <a:solidFill>
                  <a:srgbClr val="FD8D00"/>
                </a:solidFill>
                <a:latin typeface="Adobe Gothic Std B" pitchFamily="34" charset="-128"/>
                <a:ea typeface="Adobe Gothic Std B" pitchFamily="34" charset="-128"/>
              </a:rPr>
              <a:t> </a:t>
            </a:r>
            <a:r>
              <a:rPr lang="en-US" sz="1600" dirty="0" err="1">
                <a:solidFill>
                  <a:srgbClr val="FD8D00"/>
                </a:solidFill>
                <a:latin typeface="Adobe Gothic Std B" pitchFamily="34" charset="-128"/>
                <a:ea typeface="Adobe Gothic Std B" pitchFamily="34" charset="-128"/>
              </a:rPr>
              <a:t>masing-masing</a:t>
            </a:r>
            <a:r>
              <a:rPr lang="en-US" sz="1600" dirty="0">
                <a:solidFill>
                  <a:srgbClr val="FD8D00"/>
                </a:solidFill>
                <a:latin typeface="Adobe Gothic Std B" pitchFamily="34" charset="-128"/>
                <a:ea typeface="Adobe Gothic Std B" pitchFamily="34" charset="-128"/>
              </a:rPr>
              <a:t> </a:t>
            </a:r>
            <a:r>
              <a:rPr lang="en-US" sz="1600" dirty="0" err="1">
                <a:solidFill>
                  <a:srgbClr val="FD8D00"/>
                </a:solidFill>
                <a:latin typeface="Adobe Gothic Std B" pitchFamily="34" charset="-128"/>
                <a:ea typeface="Adobe Gothic Std B" pitchFamily="34" charset="-128"/>
              </a:rPr>
              <a:t>maksimal</a:t>
            </a:r>
            <a:r>
              <a:rPr lang="en-US" sz="1600" dirty="0">
                <a:solidFill>
                  <a:srgbClr val="FD8D00"/>
                </a:solidFill>
                <a:latin typeface="Adobe Gothic Std B" pitchFamily="34" charset="-128"/>
                <a:ea typeface="Adobe Gothic Std B" pitchFamily="34" charset="-128"/>
              </a:rPr>
              <a:t> </a:t>
            </a:r>
            <a:r>
              <a:rPr lang="en-US" sz="1600" dirty="0" err="1">
                <a:solidFill>
                  <a:srgbClr val="FD8D00"/>
                </a:solidFill>
                <a:latin typeface="Adobe Gothic Std B" pitchFamily="34" charset="-128"/>
                <a:ea typeface="Adobe Gothic Std B" pitchFamily="34" charset="-128"/>
              </a:rPr>
              <a:t>tanggal</a:t>
            </a:r>
            <a:r>
              <a:rPr lang="en-US" sz="1600" dirty="0">
                <a:solidFill>
                  <a:srgbClr val="FD8D00"/>
                </a:solidFill>
                <a:latin typeface="Adobe Gothic Std B" pitchFamily="34" charset="-128"/>
                <a:ea typeface="Adobe Gothic Std B" pitchFamily="34" charset="-128"/>
              </a:rPr>
              <a:t> 6 Mei 2020. </a:t>
            </a:r>
            <a:r>
              <a:rPr lang="en-US" sz="1600" dirty="0" err="1">
                <a:solidFill>
                  <a:srgbClr val="FD8D00"/>
                </a:solidFill>
                <a:latin typeface="Adobe Gothic Std B" pitchFamily="34" charset="-128"/>
                <a:ea typeface="Adobe Gothic Std B" pitchFamily="34" charset="-128"/>
              </a:rPr>
              <a:t>Makasimal</a:t>
            </a:r>
            <a:r>
              <a:rPr lang="en-US" sz="1600" dirty="0">
                <a:solidFill>
                  <a:srgbClr val="FD8D00"/>
                </a:solidFill>
                <a:latin typeface="Adobe Gothic Std B" pitchFamily="34" charset="-128"/>
                <a:ea typeface="Adobe Gothic Std B" pitchFamily="34" charset="-128"/>
              </a:rPr>
              <a:t> </a:t>
            </a:r>
            <a:r>
              <a:rPr lang="en-US" sz="1600" dirty="0" err="1">
                <a:solidFill>
                  <a:srgbClr val="FD8D00"/>
                </a:solidFill>
                <a:latin typeface="Adobe Gothic Std B" pitchFamily="34" charset="-128"/>
                <a:ea typeface="Adobe Gothic Std B" pitchFamily="34" charset="-128"/>
              </a:rPr>
              <a:t>waktu</a:t>
            </a:r>
            <a:r>
              <a:rPr lang="en-US" sz="1600" dirty="0">
                <a:solidFill>
                  <a:srgbClr val="FD8D00"/>
                </a:solidFill>
                <a:latin typeface="Adobe Gothic Std B" pitchFamily="34" charset="-128"/>
                <a:ea typeface="Adobe Gothic Std B" pitchFamily="34" charset="-128"/>
              </a:rPr>
              <a:t> like </a:t>
            </a:r>
            <a:r>
              <a:rPr lang="en-US" sz="1600" dirty="0" err="1">
                <a:solidFill>
                  <a:srgbClr val="FD8D00"/>
                </a:solidFill>
                <a:latin typeface="Adobe Gothic Std B" pitchFamily="34" charset="-128"/>
                <a:ea typeface="Adobe Gothic Std B" pitchFamily="34" charset="-128"/>
              </a:rPr>
              <a:t>sampai</a:t>
            </a:r>
            <a:r>
              <a:rPr lang="en-US" sz="1600" dirty="0">
                <a:solidFill>
                  <a:srgbClr val="FD8D00"/>
                </a:solidFill>
                <a:latin typeface="Adobe Gothic Std B" pitchFamily="34" charset="-128"/>
                <a:ea typeface="Adobe Gothic Std B" pitchFamily="34" charset="-128"/>
              </a:rPr>
              <a:t> </a:t>
            </a:r>
            <a:r>
              <a:rPr lang="en-US" sz="1600" dirty="0" err="1">
                <a:solidFill>
                  <a:srgbClr val="FD8D00"/>
                </a:solidFill>
                <a:latin typeface="Adobe Gothic Std B" pitchFamily="34" charset="-128"/>
                <a:ea typeface="Adobe Gothic Std B" pitchFamily="34" charset="-128"/>
              </a:rPr>
              <a:t>Rabu</a:t>
            </a:r>
            <a:r>
              <a:rPr lang="en-US" sz="1600" dirty="0">
                <a:solidFill>
                  <a:srgbClr val="FD8D00"/>
                </a:solidFill>
                <a:latin typeface="Adobe Gothic Std B" pitchFamily="34" charset="-128"/>
                <a:ea typeface="Adobe Gothic Std B" pitchFamily="34" charset="-128"/>
              </a:rPr>
              <a:t>, 6 Mei 2020 </a:t>
            </a:r>
            <a:r>
              <a:rPr lang="en-US" sz="1600" dirty="0" err="1">
                <a:solidFill>
                  <a:srgbClr val="FD8D00"/>
                </a:solidFill>
                <a:latin typeface="Adobe Gothic Std B" pitchFamily="34" charset="-128"/>
                <a:ea typeface="Adobe Gothic Std B" pitchFamily="34" charset="-128"/>
              </a:rPr>
              <a:t>pukul</a:t>
            </a:r>
            <a:r>
              <a:rPr lang="en-US" sz="1600" dirty="0">
                <a:solidFill>
                  <a:srgbClr val="FD8D00"/>
                </a:solidFill>
                <a:latin typeface="Adobe Gothic Std B" pitchFamily="34" charset="-128"/>
                <a:ea typeface="Adobe Gothic Std B" pitchFamily="34" charset="-128"/>
              </a:rPr>
              <a:t> 23.59</a:t>
            </a:r>
            <a:r>
              <a:rPr lang="en-US" sz="1600" dirty="0" smtClean="0">
                <a:solidFill>
                  <a:srgbClr val="FD8D00"/>
                </a:solidFill>
                <a:latin typeface="Adobe Gothic Std B" pitchFamily="34" charset="-128"/>
                <a:ea typeface="Adobe Gothic Std B" pitchFamily="34" charset="-128"/>
              </a:rPr>
              <a:t>.</a:t>
            </a:r>
            <a:endParaRPr lang="en-US" sz="1600" dirty="0">
              <a:solidFill>
                <a:srgbClr val="FD8D00"/>
              </a:solidFill>
              <a:latin typeface="Adobe Gothic Std B" pitchFamily="34" charset="-128"/>
              <a:ea typeface="Adobe Gothic Std B" pitchFamily="34" charset="-128"/>
            </a:endParaRPr>
          </a:p>
        </p:txBody>
      </p:sp>
      <p:sp>
        <p:nvSpPr>
          <p:cNvPr id="7" name="TextBox 9"/>
          <p:cNvSpPr txBox="1"/>
          <p:nvPr/>
        </p:nvSpPr>
        <p:spPr>
          <a:xfrm>
            <a:off x="1984665" y="635096"/>
            <a:ext cx="7707975" cy="577081"/>
          </a:xfrm>
          <a:prstGeom prst="rect">
            <a:avLst/>
          </a:prstGeom>
          <a:effectLst>
            <a:outerShdw blurRad="50800" dist="38100" dir="2700000" algn="tl" rotWithShape="0">
              <a:prstClr val="black">
                <a:alpha val="40000"/>
              </a:prstClr>
            </a:outerShdw>
          </a:effectLst>
        </p:spPr>
        <p:txBody>
          <a:bodyPr wrap="square" lIns="0" tIns="0" rIns="0" bIns="0" rtlCol="0" anchor="t">
            <a:spAutoFit/>
          </a:bodyPr>
          <a:lstStyle/>
          <a:p>
            <a:pPr algn="ctr">
              <a:lnSpc>
                <a:spcPts val="4480"/>
              </a:lnSpc>
            </a:pPr>
            <a:r>
              <a:rPr lang="en-US" sz="3600" dirty="0" err="1" smtClean="0">
                <a:solidFill>
                  <a:srgbClr val="FD8D00"/>
                </a:solidFill>
                <a:latin typeface="Adobe Gothic Std B" pitchFamily="34" charset="-128"/>
                <a:ea typeface="Adobe Gothic Std B" pitchFamily="34" charset="-128"/>
              </a:rPr>
              <a:t>Aturan</a:t>
            </a:r>
            <a:r>
              <a:rPr lang="en-US" sz="3600" dirty="0" smtClean="0">
                <a:solidFill>
                  <a:srgbClr val="FD8D00"/>
                </a:solidFill>
                <a:latin typeface="Adobe Gothic Std B" pitchFamily="34" charset="-128"/>
                <a:ea typeface="Adobe Gothic Std B" pitchFamily="34" charset="-128"/>
              </a:rPr>
              <a:t> </a:t>
            </a:r>
            <a:r>
              <a:rPr lang="en-US" sz="3600" dirty="0" err="1">
                <a:solidFill>
                  <a:srgbClr val="FD8D00"/>
                </a:solidFill>
                <a:latin typeface="Adobe Gothic Std B" pitchFamily="34" charset="-128"/>
                <a:ea typeface="Adobe Gothic Std B" pitchFamily="34" charset="-128"/>
              </a:rPr>
              <a:t>Lomba</a:t>
            </a:r>
            <a:r>
              <a:rPr lang="en-US" sz="3600" dirty="0">
                <a:solidFill>
                  <a:srgbClr val="FD8D00"/>
                </a:solidFill>
                <a:latin typeface="Adobe Gothic Std B" pitchFamily="34" charset="-128"/>
                <a:ea typeface="Adobe Gothic Std B" pitchFamily="34" charset="-128"/>
              </a:rPr>
              <a:t> </a:t>
            </a:r>
            <a:r>
              <a:rPr lang="en-US" sz="3600" dirty="0" err="1">
                <a:solidFill>
                  <a:srgbClr val="FD8D00"/>
                </a:solidFill>
                <a:latin typeface="Adobe Gothic Std B" pitchFamily="34" charset="-128"/>
                <a:ea typeface="Adobe Gothic Std B" pitchFamily="34" charset="-128"/>
              </a:rPr>
              <a:t>TikTok</a:t>
            </a:r>
            <a:r>
              <a:rPr lang="en-US" sz="3600" dirty="0">
                <a:solidFill>
                  <a:srgbClr val="FD8D00"/>
                </a:solidFill>
                <a:latin typeface="Adobe Gothic Std B" pitchFamily="34" charset="-128"/>
                <a:ea typeface="Adobe Gothic Std B" pitchFamily="34" charset="-128"/>
              </a:rPr>
              <a:t> </a:t>
            </a:r>
            <a:r>
              <a:rPr lang="en-US" sz="3600" dirty="0" smtClean="0">
                <a:solidFill>
                  <a:srgbClr val="FD8D00"/>
                </a:solidFill>
                <a:latin typeface="Adobe Gothic Std B" pitchFamily="34" charset="-128"/>
                <a:ea typeface="Adobe Gothic Std B" pitchFamily="34" charset="-128"/>
              </a:rPr>
              <a:t>Challenge</a:t>
            </a:r>
            <a:endParaRPr lang="en-US" sz="3600" dirty="0">
              <a:solidFill>
                <a:srgbClr val="FD8D00"/>
              </a:solidFill>
              <a:latin typeface="Adobe Gothic Std B" pitchFamily="34" charset="-128"/>
              <a:ea typeface="Adobe Gothic Std B" pitchFamily="34" charset="-128"/>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6375" y="-134937"/>
            <a:ext cx="1825625" cy="1825625"/>
          </a:xfrm>
          <a:prstGeom prst="rect">
            <a:avLst/>
          </a:prstGeom>
        </p:spPr>
      </p:pic>
      <p:sp>
        <p:nvSpPr>
          <p:cNvPr id="10" name="Rectangle 9"/>
          <p:cNvSpPr/>
          <p:nvPr/>
        </p:nvSpPr>
        <p:spPr>
          <a:xfrm rot="5400000">
            <a:off x="1554243" y="289365"/>
            <a:ext cx="617687" cy="2994665"/>
          </a:xfrm>
          <a:prstGeom prst="rect">
            <a:avLst/>
          </a:prstGeom>
          <a:noFill/>
          <a:ln w="38100">
            <a:gradFill>
              <a:gsLst>
                <a:gs pos="0">
                  <a:srgbClr val="65A6E1"/>
                </a:gs>
                <a:gs pos="57000">
                  <a:srgbClr val="D660C0"/>
                </a:gs>
                <a:gs pos="100000">
                  <a:srgbClr val="FB835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572829" y="1668923"/>
            <a:ext cx="11020212" cy="332848"/>
          </a:xfrm>
          <a:prstGeom prst="rect">
            <a:avLst/>
          </a:prstGeom>
          <a:ln w="28575">
            <a:noFill/>
          </a:ln>
        </p:spPr>
        <p:txBody>
          <a:bodyPr wrap="square" lIns="0" tIns="0" rIns="0" bIns="0" rtlCol="0" anchor="t">
            <a:spAutoFit/>
          </a:bodyPr>
          <a:lstStyle/>
          <a:p>
            <a:pPr algn="just">
              <a:lnSpc>
                <a:spcPct val="150000"/>
              </a:lnSpc>
            </a:pPr>
            <a:r>
              <a:rPr lang="en-US" sz="1600" dirty="0" smtClean="0">
                <a:solidFill>
                  <a:srgbClr val="FD8D00"/>
                </a:solidFill>
                <a:latin typeface="Adobe Gothic Std B" pitchFamily="34" charset="-128"/>
                <a:ea typeface="Adobe Gothic Std B" pitchFamily="34" charset="-128"/>
              </a:rPr>
              <a:t>C. </a:t>
            </a:r>
            <a:r>
              <a:rPr lang="en-US" sz="1600" dirty="0" err="1" smtClean="0">
                <a:solidFill>
                  <a:srgbClr val="FD8D00"/>
                </a:solidFill>
                <a:latin typeface="Adobe Gothic Std B" pitchFamily="34" charset="-128"/>
                <a:ea typeface="Adobe Gothic Std B" pitchFamily="34" charset="-128"/>
              </a:rPr>
              <a:t>Ketentuan</a:t>
            </a:r>
            <a:r>
              <a:rPr lang="en-US" sz="1600" dirty="0" smtClean="0">
                <a:solidFill>
                  <a:srgbClr val="FD8D00"/>
                </a:solidFill>
                <a:latin typeface="Adobe Gothic Std B" pitchFamily="34" charset="-128"/>
                <a:ea typeface="Adobe Gothic Std B" pitchFamily="34" charset="-128"/>
              </a:rPr>
              <a:t> </a:t>
            </a:r>
            <a:r>
              <a:rPr lang="en-US" sz="1600" dirty="0" err="1">
                <a:solidFill>
                  <a:srgbClr val="FD8D00"/>
                </a:solidFill>
                <a:latin typeface="Adobe Gothic Std B" pitchFamily="34" charset="-128"/>
                <a:ea typeface="Adobe Gothic Std B" pitchFamily="34" charset="-128"/>
              </a:rPr>
              <a:t>Lomba</a:t>
            </a:r>
            <a:endParaRPr lang="en-US" sz="1600" dirty="0">
              <a:solidFill>
                <a:srgbClr val="FD8D00"/>
              </a:solidFill>
              <a:latin typeface="Adobe Gothic Std B" pitchFamily="34" charset="-128"/>
              <a:ea typeface="Adobe Gothic Std B" pitchFamily="34" charset="-128"/>
            </a:endParaRPr>
          </a:p>
        </p:txBody>
      </p:sp>
      <p:sp>
        <p:nvSpPr>
          <p:cNvPr id="18" name="Rectangle 17"/>
          <p:cNvSpPr/>
          <p:nvPr/>
        </p:nvSpPr>
        <p:spPr>
          <a:xfrm rot="5400000">
            <a:off x="6988309" y="1964407"/>
            <a:ext cx="4513850" cy="5123781"/>
          </a:xfrm>
          <a:prstGeom prst="rect">
            <a:avLst/>
          </a:prstGeom>
          <a:noFill/>
          <a:ln w="38100">
            <a:gradFill>
              <a:gsLst>
                <a:gs pos="0">
                  <a:srgbClr val="65A6E1"/>
                </a:gs>
                <a:gs pos="57000">
                  <a:srgbClr val="D660C0"/>
                </a:gs>
                <a:gs pos="100000">
                  <a:srgbClr val="FB835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6897427" y="2351238"/>
            <a:ext cx="4695614" cy="4431983"/>
          </a:xfrm>
          <a:prstGeom prst="rect">
            <a:avLst/>
          </a:prstGeom>
          <a:ln w="28575">
            <a:noFill/>
          </a:ln>
        </p:spPr>
        <p:txBody>
          <a:bodyPr wrap="square" lIns="0" tIns="0" rIns="0" bIns="0" rtlCol="0" anchor="t">
            <a:spAutoFit/>
          </a:bodyPr>
          <a:lstStyle/>
          <a:p>
            <a:pPr marL="342900" indent="-342900" algn="just">
              <a:lnSpc>
                <a:spcPct val="150000"/>
              </a:lnSpc>
              <a:buFont typeface="+mj-lt"/>
              <a:buAutoNum type="arabicPeriod" startAt="4"/>
            </a:pPr>
            <a:r>
              <a:rPr lang="en-US" sz="1600" b="1" dirty="0" err="1" smtClean="0">
                <a:solidFill>
                  <a:srgbClr val="FD8D00"/>
                </a:solidFill>
                <a:latin typeface="Adobe Gothic Std B" pitchFamily="34" charset="-128"/>
                <a:ea typeface="Adobe Gothic Std B" pitchFamily="34" charset="-128"/>
              </a:rPr>
              <a:t>Peserta</a:t>
            </a:r>
            <a:r>
              <a:rPr lang="en-US" sz="1600" b="1" dirty="0" smtClean="0">
                <a:solidFill>
                  <a:srgbClr val="FD8D00"/>
                </a:solidFill>
                <a:latin typeface="Adobe Gothic Std B" pitchFamily="34" charset="-128"/>
                <a:ea typeface="Adobe Gothic Std B" pitchFamily="34" charset="-128"/>
              </a:rPr>
              <a:t> </a:t>
            </a:r>
            <a:r>
              <a:rPr lang="en-US" sz="1600" b="1" dirty="0" err="1">
                <a:solidFill>
                  <a:srgbClr val="FD8D00"/>
                </a:solidFill>
                <a:latin typeface="Adobe Gothic Std B" pitchFamily="34" charset="-128"/>
                <a:ea typeface="Adobe Gothic Std B" pitchFamily="34" charset="-128"/>
              </a:rPr>
              <a:t>diwajibkan</a:t>
            </a:r>
            <a:r>
              <a:rPr lang="en-US" sz="1600" b="1" dirty="0">
                <a:solidFill>
                  <a:srgbClr val="FD8D00"/>
                </a:solidFill>
                <a:latin typeface="Adobe Gothic Std B" pitchFamily="34" charset="-128"/>
                <a:ea typeface="Adobe Gothic Std B" pitchFamily="34" charset="-128"/>
              </a:rPr>
              <a:t> </a:t>
            </a:r>
            <a:r>
              <a:rPr lang="en-US" sz="1600" b="1" dirty="0" err="1">
                <a:solidFill>
                  <a:srgbClr val="FD8D00"/>
                </a:solidFill>
                <a:latin typeface="Adobe Gothic Std B" pitchFamily="34" charset="-128"/>
                <a:ea typeface="Adobe Gothic Std B" pitchFamily="34" charset="-128"/>
              </a:rPr>
              <a:t>untuk</a:t>
            </a:r>
            <a:r>
              <a:rPr lang="en-US" sz="1600" b="1" dirty="0">
                <a:solidFill>
                  <a:srgbClr val="FD8D00"/>
                </a:solidFill>
                <a:latin typeface="Adobe Gothic Std B" pitchFamily="34" charset="-128"/>
                <a:ea typeface="Adobe Gothic Std B" pitchFamily="34" charset="-128"/>
              </a:rPr>
              <a:t> </a:t>
            </a:r>
            <a:r>
              <a:rPr lang="en-US" sz="1600" b="1" dirty="0" err="1">
                <a:solidFill>
                  <a:srgbClr val="FD8D00"/>
                </a:solidFill>
                <a:latin typeface="Adobe Gothic Std B" pitchFamily="34" charset="-128"/>
                <a:ea typeface="Adobe Gothic Std B" pitchFamily="34" charset="-128"/>
              </a:rPr>
              <a:t>membuat</a:t>
            </a:r>
            <a:r>
              <a:rPr lang="en-US" sz="1600" b="1" dirty="0">
                <a:solidFill>
                  <a:srgbClr val="FD8D00"/>
                </a:solidFill>
                <a:latin typeface="Adobe Gothic Std B" pitchFamily="34" charset="-128"/>
                <a:ea typeface="Adobe Gothic Std B" pitchFamily="34" charset="-128"/>
              </a:rPr>
              <a:t> caption </a:t>
            </a:r>
            <a:r>
              <a:rPr lang="en-US" sz="1600" b="1" dirty="0" err="1" smtClean="0">
                <a:solidFill>
                  <a:srgbClr val="FD8D00"/>
                </a:solidFill>
                <a:latin typeface="Adobe Gothic Std B" pitchFamily="34" charset="-128"/>
                <a:ea typeface="Adobe Gothic Std B" pitchFamily="34" charset="-128"/>
              </a:rPr>
              <a:t>menarik</a:t>
            </a:r>
            <a:r>
              <a:rPr lang="en-US" sz="1600" b="1" dirty="0" smtClean="0">
                <a:solidFill>
                  <a:srgbClr val="FD8D00"/>
                </a:solidFill>
                <a:latin typeface="Adobe Gothic Std B" pitchFamily="34" charset="-128"/>
                <a:ea typeface="Adobe Gothic Std B" pitchFamily="34" charset="-128"/>
              </a:rPr>
              <a:t> </a:t>
            </a:r>
            <a:r>
              <a:rPr lang="en-US" sz="1600" b="1" dirty="0" err="1">
                <a:solidFill>
                  <a:srgbClr val="FD8D00"/>
                </a:solidFill>
                <a:latin typeface="Adobe Gothic Std B" pitchFamily="34" charset="-128"/>
                <a:ea typeface="Adobe Gothic Std B" pitchFamily="34" charset="-128"/>
              </a:rPr>
              <a:t>mungkin</a:t>
            </a:r>
            <a:r>
              <a:rPr lang="en-US" sz="1600" b="1" dirty="0">
                <a:solidFill>
                  <a:srgbClr val="FD8D00"/>
                </a:solidFill>
                <a:latin typeface="Adobe Gothic Std B" pitchFamily="34" charset="-128"/>
                <a:ea typeface="Adobe Gothic Std B" pitchFamily="34" charset="-128"/>
              </a:rPr>
              <a:t> </a:t>
            </a:r>
            <a:r>
              <a:rPr lang="en-US" sz="1600" b="1" dirty="0" err="1">
                <a:solidFill>
                  <a:srgbClr val="FD8D00"/>
                </a:solidFill>
                <a:latin typeface="Adobe Gothic Std B" pitchFamily="34" charset="-128"/>
                <a:ea typeface="Adobe Gothic Std B" pitchFamily="34" charset="-128"/>
              </a:rPr>
              <a:t>serta</a:t>
            </a:r>
            <a:r>
              <a:rPr lang="en-US" sz="1600" b="1" dirty="0">
                <a:solidFill>
                  <a:srgbClr val="FD8D00"/>
                </a:solidFill>
                <a:latin typeface="Adobe Gothic Std B" pitchFamily="34" charset="-128"/>
                <a:ea typeface="Adobe Gothic Std B" pitchFamily="34" charset="-128"/>
              </a:rPr>
              <a:t> </a:t>
            </a:r>
            <a:r>
              <a:rPr lang="en-US" sz="1600" b="1" dirty="0" err="1">
                <a:solidFill>
                  <a:srgbClr val="FD8D00"/>
                </a:solidFill>
                <a:latin typeface="Adobe Gothic Std B" pitchFamily="34" charset="-128"/>
                <a:ea typeface="Adobe Gothic Std B" pitchFamily="34" charset="-128"/>
              </a:rPr>
              <a:t>wajib</a:t>
            </a:r>
            <a:r>
              <a:rPr lang="en-US" sz="1600" b="1" dirty="0">
                <a:solidFill>
                  <a:srgbClr val="FD8D00"/>
                </a:solidFill>
                <a:latin typeface="Adobe Gothic Std B" pitchFamily="34" charset="-128"/>
                <a:ea typeface="Adobe Gothic Std B" pitchFamily="34" charset="-128"/>
              </a:rPr>
              <a:t> tag </a:t>
            </a:r>
            <a:r>
              <a:rPr lang="en-US" sz="1600" b="1" dirty="0" err="1">
                <a:solidFill>
                  <a:srgbClr val="FD8D00"/>
                </a:solidFill>
                <a:latin typeface="Adobe Gothic Std B" pitchFamily="34" charset="-128"/>
                <a:ea typeface="Adobe Gothic Std B" pitchFamily="34" charset="-128"/>
              </a:rPr>
              <a:t>Instagram</a:t>
            </a:r>
            <a:r>
              <a:rPr lang="en-US" sz="1600" b="1" dirty="0">
                <a:solidFill>
                  <a:srgbClr val="FD8D00"/>
                </a:solidFill>
                <a:latin typeface="Adobe Gothic Std B" pitchFamily="34" charset="-128"/>
                <a:ea typeface="Adobe Gothic Std B" pitchFamily="34" charset="-128"/>
              </a:rPr>
              <a:t> @</a:t>
            </a:r>
            <a:r>
              <a:rPr lang="en-US" sz="1600" b="1" dirty="0" err="1" smtClean="0">
                <a:solidFill>
                  <a:srgbClr val="FD8D00"/>
                </a:solidFill>
                <a:latin typeface="Adobe Gothic Std B" pitchFamily="34" charset="-128"/>
                <a:ea typeface="Adobe Gothic Std B" pitchFamily="34" charset="-128"/>
              </a:rPr>
              <a:t>funcharityfest</a:t>
            </a:r>
            <a:r>
              <a:rPr lang="en-US" sz="1600" b="1" dirty="0" smtClean="0">
                <a:solidFill>
                  <a:srgbClr val="FD8D00"/>
                </a:solidFill>
                <a:latin typeface="Adobe Gothic Std B" pitchFamily="34" charset="-128"/>
                <a:ea typeface="Adobe Gothic Std B" pitchFamily="34" charset="-128"/>
              </a:rPr>
              <a:t>.</a:t>
            </a:r>
          </a:p>
          <a:p>
            <a:pPr marL="342900" indent="-342900" algn="just">
              <a:lnSpc>
                <a:spcPct val="150000"/>
              </a:lnSpc>
              <a:buFont typeface="+mj-lt"/>
              <a:buAutoNum type="arabicPeriod" startAt="4"/>
            </a:pPr>
            <a:r>
              <a:rPr lang="en-US" sz="1600" b="1" dirty="0" err="1" smtClean="0">
                <a:solidFill>
                  <a:srgbClr val="FD8D00"/>
                </a:solidFill>
                <a:latin typeface="Adobe Gothic Std B" pitchFamily="34" charset="-128"/>
                <a:ea typeface="Adobe Gothic Std B" pitchFamily="34" charset="-128"/>
              </a:rPr>
              <a:t>Peserta</a:t>
            </a:r>
            <a:r>
              <a:rPr lang="en-US" sz="1600" b="1" dirty="0" smtClean="0">
                <a:solidFill>
                  <a:srgbClr val="FD8D00"/>
                </a:solidFill>
                <a:latin typeface="Adobe Gothic Std B" pitchFamily="34" charset="-128"/>
                <a:ea typeface="Adobe Gothic Std B" pitchFamily="34" charset="-128"/>
              </a:rPr>
              <a:t> </a:t>
            </a:r>
            <a:r>
              <a:rPr lang="en-US" sz="1600" b="1" dirty="0" err="1">
                <a:solidFill>
                  <a:srgbClr val="FD8D00"/>
                </a:solidFill>
                <a:latin typeface="Adobe Gothic Std B" pitchFamily="34" charset="-128"/>
                <a:ea typeface="Adobe Gothic Std B" pitchFamily="34" charset="-128"/>
              </a:rPr>
              <a:t>diwajibkan</a:t>
            </a:r>
            <a:r>
              <a:rPr lang="en-US" sz="1600" b="1" dirty="0">
                <a:solidFill>
                  <a:srgbClr val="FD8D00"/>
                </a:solidFill>
                <a:latin typeface="Adobe Gothic Std B" pitchFamily="34" charset="-128"/>
                <a:ea typeface="Adobe Gothic Std B" pitchFamily="34" charset="-128"/>
              </a:rPr>
              <a:t> </a:t>
            </a:r>
            <a:r>
              <a:rPr lang="en-US" sz="1600" b="1" dirty="0" err="1">
                <a:solidFill>
                  <a:srgbClr val="FD8D00"/>
                </a:solidFill>
                <a:latin typeface="Adobe Gothic Std B" pitchFamily="34" charset="-128"/>
                <a:ea typeface="Adobe Gothic Std B" pitchFamily="34" charset="-128"/>
              </a:rPr>
              <a:t>untuk</a:t>
            </a:r>
            <a:r>
              <a:rPr lang="en-US" sz="1600" b="1" dirty="0">
                <a:solidFill>
                  <a:srgbClr val="FD8D00"/>
                </a:solidFill>
                <a:latin typeface="Adobe Gothic Std B" pitchFamily="34" charset="-128"/>
                <a:ea typeface="Adobe Gothic Std B" pitchFamily="34" charset="-128"/>
              </a:rPr>
              <a:t> </a:t>
            </a:r>
            <a:r>
              <a:rPr lang="en-US" sz="1600" b="1" dirty="0" err="1">
                <a:solidFill>
                  <a:srgbClr val="FD8D00"/>
                </a:solidFill>
                <a:latin typeface="Adobe Gothic Std B" pitchFamily="34" charset="-128"/>
                <a:ea typeface="Adobe Gothic Std B" pitchFamily="34" charset="-128"/>
              </a:rPr>
              <a:t>menyertakan</a:t>
            </a:r>
            <a:r>
              <a:rPr lang="en-US" sz="1600" b="1" dirty="0">
                <a:solidFill>
                  <a:srgbClr val="FD8D00"/>
                </a:solidFill>
                <a:latin typeface="Adobe Gothic Std B" pitchFamily="34" charset="-128"/>
                <a:ea typeface="Adobe Gothic Std B" pitchFamily="34" charset="-128"/>
              </a:rPr>
              <a:t> hashtag #</a:t>
            </a:r>
            <a:r>
              <a:rPr lang="en-US" sz="1600" b="1" dirty="0" err="1">
                <a:solidFill>
                  <a:srgbClr val="FD8D00"/>
                </a:solidFill>
                <a:latin typeface="Adobe Gothic Std B" pitchFamily="34" charset="-128"/>
                <a:ea typeface="Adobe Gothic Std B" pitchFamily="34" charset="-128"/>
              </a:rPr>
              <a:t>FunFromHome</a:t>
            </a:r>
            <a:r>
              <a:rPr lang="en-US" sz="1600" b="1" dirty="0">
                <a:solidFill>
                  <a:srgbClr val="FD8D00"/>
                </a:solidFill>
                <a:latin typeface="Adobe Gothic Std B" pitchFamily="34" charset="-128"/>
                <a:ea typeface="Adobe Gothic Std B" pitchFamily="34" charset="-128"/>
              </a:rPr>
              <a:t> </a:t>
            </a:r>
            <a:r>
              <a:rPr lang="en-US" sz="1600" b="1" dirty="0" err="1">
                <a:solidFill>
                  <a:srgbClr val="FD8D00"/>
                </a:solidFill>
                <a:latin typeface="Adobe Gothic Std B" pitchFamily="34" charset="-128"/>
                <a:ea typeface="Adobe Gothic Std B" pitchFamily="34" charset="-128"/>
              </a:rPr>
              <a:t>dan</a:t>
            </a:r>
            <a:r>
              <a:rPr lang="en-US" sz="1600" b="1" dirty="0">
                <a:solidFill>
                  <a:srgbClr val="FD8D00"/>
                </a:solidFill>
                <a:latin typeface="Adobe Gothic Std B" pitchFamily="34" charset="-128"/>
                <a:ea typeface="Adobe Gothic Std B" pitchFamily="34" charset="-128"/>
              </a:rPr>
              <a:t> #</a:t>
            </a:r>
            <a:r>
              <a:rPr lang="en-US" sz="1600" b="1" dirty="0" err="1">
                <a:solidFill>
                  <a:srgbClr val="FD8D00"/>
                </a:solidFill>
                <a:latin typeface="Adobe Gothic Std B" pitchFamily="34" charset="-128"/>
                <a:ea typeface="Adobe Gothic Std B" pitchFamily="34" charset="-128"/>
              </a:rPr>
              <a:t>TiktokFFH</a:t>
            </a:r>
            <a:r>
              <a:rPr lang="en-US" sz="1600" b="1" dirty="0">
                <a:solidFill>
                  <a:srgbClr val="FD8D00"/>
                </a:solidFill>
                <a:latin typeface="Adobe Gothic Std B" pitchFamily="34" charset="-128"/>
                <a:ea typeface="Adobe Gothic Std B" pitchFamily="34" charset="-128"/>
              </a:rPr>
              <a:t> </a:t>
            </a:r>
            <a:r>
              <a:rPr lang="en-US" sz="1600" b="1" dirty="0" err="1">
                <a:solidFill>
                  <a:srgbClr val="FD8D00"/>
                </a:solidFill>
                <a:latin typeface="Adobe Gothic Std B" pitchFamily="34" charset="-128"/>
                <a:ea typeface="Adobe Gothic Std B" pitchFamily="34" charset="-128"/>
              </a:rPr>
              <a:t>dalam</a:t>
            </a:r>
            <a:r>
              <a:rPr lang="en-US" sz="1600" b="1" dirty="0">
                <a:solidFill>
                  <a:srgbClr val="FD8D00"/>
                </a:solidFill>
                <a:latin typeface="Adobe Gothic Std B" pitchFamily="34" charset="-128"/>
                <a:ea typeface="Adobe Gothic Std B" pitchFamily="34" charset="-128"/>
              </a:rPr>
              <a:t> </a:t>
            </a:r>
            <a:r>
              <a:rPr lang="en-US" sz="1600" b="1" dirty="0" smtClean="0">
                <a:solidFill>
                  <a:srgbClr val="FD8D00"/>
                </a:solidFill>
                <a:latin typeface="Adobe Gothic Std B" pitchFamily="34" charset="-128"/>
                <a:ea typeface="Adobe Gothic Std B" pitchFamily="34" charset="-128"/>
              </a:rPr>
              <a:t>caption.</a:t>
            </a:r>
          </a:p>
          <a:p>
            <a:pPr marL="342900" indent="-342900" algn="just">
              <a:lnSpc>
                <a:spcPct val="150000"/>
              </a:lnSpc>
              <a:buFont typeface="+mj-lt"/>
              <a:buAutoNum type="arabicPeriod" startAt="4"/>
            </a:pPr>
            <a:r>
              <a:rPr lang="en-US" sz="1600" b="1" dirty="0" err="1" smtClean="0">
                <a:solidFill>
                  <a:srgbClr val="FD8D00"/>
                </a:solidFill>
                <a:latin typeface="Adobe Gothic Std B" pitchFamily="34" charset="-128"/>
                <a:ea typeface="Adobe Gothic Std B" pitchFamily="34" charset="-128"/>
              </a:rPr>
              <a:t>Peserta</a:t>
            </a:r>
            <a:r>
              <a:rPr lang="en-US" sz="1600" b="1" dirty="0" smtClean="0">
                <a:solidFill>
                  <a:srgbClr val="FD8D00"/>
                </a:solidFill>
                <a:latin typeface="Adobe Gothic Std B" pitchFamily="34" charset="-128"/>
                <a:ea typeface="Adobe Gothic Std B" pitchFamily="34" charset="-128"/>
              </a:rPr>
              <a:t> </a:t>
            </a:r>
            <a:r>
              <a:rPr lang="en-US" sz="1600" b="1" dirty="0" err="1">
                <a:solidFill>
                  <a:srgbClr val="FD8D00"/>
                </a:solidFill>
                <a:latin typeface="Adobe Gothic Std B" pitchFamily="34" charset="-128"/>
                <a:ea typeface="Adobe Gothic Std B" pitchFamily="34" charset="-128"/>
              </a:rPr>
              <a:t>tidak</a:t>
            </a:r>
            <a:r>
              <a:rPr lang="en-US" sz="1600" b="1" dirty="0">
                <a:solidFill>
                  <a:srgbClr val="FD8D00"/>
                </a:solidFill>
                <a:latin typeface="Adobe Gothic Std B" pitchFamily="34" charset="-128"/>
                <a:ea typeface="Adobe Gothic Std B" pitchFamily="34" charset="-128"/>
              </a:rPr>
              <a:t> </a:t>
            </a:r>
            <a:r>
              <a:rPr lang="en-US" sz="1600" b="1" dirty="0" err="1">
                <a:solidFill>
                  <a:srgbClr val="FD8D00"/>
                </a:solidFill>
                <a:latin typeface="Adobe Gothic Std B" pitchFamily="34" charset="-128"/>
                <a:ea typeface="Adobe Gothic Std B" pitchFamily="34" charset="-128"/>
              </a:rPr>
              <a:t>diperbolehkan</a:t>
            </a:r>
            <a:r>
              <a:rPr lang="en-US" sz="1600" b="1" dirty="0">
                <a:solidFill>
                  <a:srgbClr val="FD8D00"/>
                </a:solidFill>
                <a:latin typeface="Adobe Gothic Std B" pitchFamily="34" charset="-128"/>
                <a:ea typeface="Adobe Gothic Std B" pitchFamily="34" charset="-128"/>
              </a:rPr>
              <a:t> </a:t>
            </a:r>
            <a:r>
              <a:rPr lang="en-US" sz="1600" b="1" dirty="0" err="1">
                <a:solidFill>
                  <a:srgbClr val="FD8D00"/>
                </a:solidFill>
                <a:latin typeface="Adobe Gothic Std B" pitchFamily="34" charset="-128"/>
                <a:ea typeface="Adobe Gothic Std B" pitchFamily="34" charset="-128"/>
              </a:rPr>
              <a:t>untuk</a:t>
            </a:r>
            <a:r>
              <a:rPr lang="en-US" sz="1600" b="1" dirty="0">
                <a:solidFill>
                  <a:srgbClr val="FD8D00"/>
                </a:solidFill>
                <a:latin typeface="Adobe Gothic Std B" pitchFamily="34" charset="-128"/>
                <a:ea typeface="Adobe Gothic Std B" pitchFamily="34" charset="-128"/>
              </a:rPr>
              <a:t> </a:t>
            </a:r>
            <a:r>
              <a:rPr lang="en-US" sz="1600" b="1" dirty="0" err="1">
                <a:solidFill>
                  <a:srgbClr val="FD8D00"/>
                </a:solidFill>
                <a:latin typeface="Adobe Gothic Std B" pitchFamily="34" charset="-128"/>
                <a:ea typeface="Adobe Gothic Std B" pitchFamily="34" charset="-128"/>
              </a:rPr>
              <a:t>membuat</a:t>
            </a:r>
            <a:r>
              <a:rPr lang="en-US" sz="1600" b="1" dirty="0">
                <a:solidFill>
                  <a:srgbClr val="FD8D00"/>
                </a:solidFill>
                <a:latin typeface="Adobe Gothic Std B" pitchFamily="34" charset="-128"/>
                <a:ea typeface="Adobe Gothic Std B" pitchFamily="34" charset="-128"/>
              </a:rPr>
              <a:t> video yang </a:t>
            </a:r>
            <a:r>
              <a:rPr lang="en-US" sz="1600" b="1" dirty="0" err="1">
                <a:solidFill>
                  <a:srgbClr val="FD8D00"/>
                </a:solidFill>
                <a:latin typeface="Adobe Gothic Std B" pitchFamily="34" charset="-128"/>
                <a:ea typeface="Adobe Gothic Std B" pitchFamily="34" charset="-128"/>
              </a:rPr>
              <a:t>mengandung</a:t>
            </a:r>
            <a:r>
              <a:rPr lang="en-US" sz="1600" b="1" dirty="0">
                <a:solidFill>
                  <a:srgbClr val="FD8D00"/>
                </a:solidFill>
                <a:latin typeface="Adobe Gothic Std B" pitchFamily="34" charset="-128"/>
                <a:ea typeface="Adobe Gothic Std B" pitchFamily="34" charset="-128"/>
              </a:rPr>
              <a:t> </a:t>
            </a:r>
            <a:r>
              <a:rPr lang="en-US" sz="1600" b="1" dirty="0" err="1">
                <a:solidFill>
                  <a:srgbClr val="FD8D00"/>
                </a:solidFill>
                <a:latin typeface="Adobe Gothic Std B" pitchFamily="34" charset="-128"/>
                <a:ea typeface="Adobe Gothic Std B" pitchFamily="34" charset="-128"/>
              </a:rPr>
              <a:t>unsur</a:t>
            </a:r>
            <a:r>
              <a:rPr lang="en-US" sz="1600" b="1" dirty="0">
                <a:solidFill>
                  <a:srgbClr val="FD8D00"/>
                </a:solidFill>
                <a:latin typeface="Adobe Gothic Std B" pitchFamily="34" charset="-128"/>
                <a:ea typeface="Adobe Gothic Std B" pitchFamily="34" charset="-128"/>
              </a:rPr>
              <a:t> </a:t>
            </a:r>
            <a:r>
              <a:rPr lang="en-US" sz="1600" b="1" dirty="0" err="1">
                <a:solidFill>
                  <a:srgbClr val="FD8D00"/>
                </a:solidFill>
                <a:latin typeface="Adobe Gothic Std B" pitchFamily="34" charset="-128"/>
                <a:ea typeface="Adobe Gothic Std B" pitchFamily="34" charset="-128"/>
              </a:rPr>
              <a:t>sara</a:t>
            </a:r>
            <a:r>
              <a:rPr lang="en-US" sz="1600" b="1" dirty="0">
                <a:solidFill>
                  <a:srgbClr val="FD8D00"/>
                </a:solidFill>
                <a:latin typeface="Adobe Gothic Std B" pitchFamily="34" charset="-128"/>
                <a:ea typeface="Adobe Gothic Std B" pitchFamily="34" charset="-128"/>
              </a:rPr>
              <a:t> </a:t>
            </a:r>
            <a:r>
              <a:rPr lang="en-US" sz="1600" b="1" dirty="0" err="1">
                <a:solidFill>
                  <a:srgbClr val="FD8D00"/>
                </a:solidFill>
                <a:latin typeface="Adobe Gothic Std B" pitchFamily="34" charset="-128"/>
                <a:ea typeface="Adobe Gothic Std B" pitchFamily="34" charset="-128"/>
              </a:rPr>
              <a:t>dan</a:t>
            </a:r>
            <a:r>
              <a:rPr lang="en-US" sz="1600" b="1" dirty="0">
                <a:solidFill>
                  <a:srgbClr val="FD8D00"/>
                </a:solidFill>
                <a:latin typeface="Adobe Gothic Std B" pitchFamily="34" charset="-128"/>
                <a:ea typeface="Adobe Gothic Std B" pitchFamily="34" charset="-128"/>
              </a:rPr>
              <a:t> </a:t>
            </a:r>
            <a:r>
              <a:rPr lang="en-US" sz="1600" b="1" dirty="0" err="1">
                <a:solidFill>
                  <a:srgbClr val="FD8D00"/>
                </a:solidFill>
                <a:latin typeface="Adobe Gothic Std B" pitchFamily="34" charset="-128"/>
                <a:ea typeface="Adobe Gothic Std B" pitchFamily="34" charset="-128"/>
              </a:rPr>
              <a:t>pornografi</a:t>
            </a:r>
            <a:r>
              <a:rPr lang="en-US" sz="1600" b="1" dirty="0" smtClean="0">
                <a:solidFill>
                  <a:srgbClr val="FD8D00"/>
                </a:solidFill>
                <a:latin typeface="Adobe Gothic Std B" pitchFamily="34" charset="-128"/>
                <a:ea typeface="Adobe Gothic Std B" pitchFamily="34" charset="-128"/>
              </a:rPr>
              <a:t>.</a:t>
            </a:r>
          </a:p>
          <a:p>
            <a:pPr marL="342900" indent="-342900" algn="just">
              <a:lnSpc>
                <a:spcPct val="150000"/>
              </a:lnSpc>
              <a:buFont typeface="+mj-lt"/>
              <a:buAutoNum type="arabicPeriod" startAt="4"/>
            </a:pPr>
            <a:r>
              <a:rPr lang="en-US" sz="1600" b="1" dirty="0" err="1" smtClean="0">
                <a:solidFill>
                  <a:srgbClr val="FD8D00"/>
                </a:solidFill>
                <a:latin typeface="Adobe Gothic Std B" pitchFamily="34" charset="-128"/>
                <a:ea typeface="Adobe Gothic Std B" pitchFamily="34" charset="-128"/>
              </a:rPr>
              <a:t>Peserta</a:t>
            </a:r>
            <a:r>
              <a:rPr lang="en-US" sz="1600" b="1" dirty="0" smtClean="0">
                <a:solidFill>
                  <a:srgbClr val="FD8D00"/>
                </a:solidFill>
                <a:latin typeface="Adobe Gothic Std B" pitchFamily="34" charset="-128"/>
                <a:ea typeface="Adobe Gothic Std B" pitchFamily="34" charset="-128"/>
              </a:rPr>
              <a:t> </a:t>
            </a:r>
            <a:r>
              <a:rPr lang="en-US" sz="1600" b="1" dirty="0" err="1">
                <a:solidFill>
                  <a:srgbClr val="FD8D00"/>
                </a:solidFill>
                <a:latin typeface="Adobe Gothic Std B" pitchFamily="34" charset="-128"/>
                <a:ea typeface="Adobe Gothic Std B" pitchFamily="34" charset="-128"/>
              </a:rPr>
              <a:t>diwajibkan</a:t>
            </a:r>
            <a:r>
              <a:rPr lang="en-US" sz="1600" b="1" dirty="0">
                <a:solidFill>
                  <a:srgbClr val="FD8D00"/>
                </a:solidFill>
                <a:latin typeface="Adobe Gothic Std B" pitchFamily="34" charset="-128"/>
                <a:ea typeface="Adobe Gothic Std B" pitchFamily="34" charset="-128"/>
              </a:rPr>
              <a:t> </a:t>
            </a:r>
            <a:r>
              <a:rPr lang="en-US" sz="1600" b="1" dirty="0" err="1">
                <a:solidFill>
                  <a:srgbClr val="FD8D00"/>
                </a:solidFill>
                <a:latin typeface="Adobe Gothic Std B" pitchFamily="34" charset="-128"/>
                <a:ea typeface="Adobe Gothic Std B" pitchFamily="34" charset="-128"/>
              </a:rPr>
              <a:t>untuk</a:t>
            </a:r>
            <a:r>
              <a:rPr lang="en-US" sz="1600" b="1" dirty="0">
                <a:solidFill>
                  <a:srgbClr val="FD8D00"/>
                </a:solidFill>
                <a:latin typeface="Adobe Gothic Std B" pitchFamily="34" charset="-128"/>
                <a:ea typeface="Adobe Gothic Std B" pitchFamily="34" charset="-128"/>
              </a:rPr>
              <a:t> </a:t>
            </a:r>
            <a:r>
              <a:rPr lang="en-US" sz="1600" b="1" dirty="0" err="1">
                <a:solidFill>
                  <a:srgbClr val="FD8D00"/>
                </a:solidFill>
                <a:latin typeface="Adobe Gothic Std B" pitchFamily="34" charset="-128"/>
                <a:ea typeface="Adobe Gothic Std B" pitchFamily="34" charset="-128"/>
              </a:rPr>
              <a:t>membuka</a:t>
            </a:r>
            <a:r>
              <a:rPr lang="en-US" sz="1600" b="1" dirty="0">
                <a:solidFill>
                  <a:srgbClr val="FD8D00"/>
                </a:solidFill>
                <a:latin typeface="Adobe Gothic Std B" pitchFamily="34" charset="-128"/>
                <a:ea typeface="Adobe Gothic Std B" pitchFamily="34" charset="-128"/>
              </a:rPr>
              <a:t> private account </a:t>
            </a:r>
            <a:r>
              <a:rPr lang="en-US" sz="1600" b="1" dirty="0" err="1">
                <a:solidFill>
                  <a:srgbClr val="FD8D00"/>
                </a:solidFill>
                <a:latin typeface="Adobe Gothic Std B" pitchFamily="34" charset="-128"/>
                <a:ea typeface="Adobe Gothic Std B" pitchFamily="34" charset="-128"/>
              </a:rPr>
              <a:t>selama</a:t>
            </a:r>
            <a:r>
              <a:rPr lang="en-US" sz="1600" b="1" dirty="0">
                <a:solidFill>
                  <a:srgbClr val="FD8D00"/>
                </a:solidFill>
                <a:latin typeface="Adobe Gothic Std B" pitchFamily="34" charset="-128"/>
                <a:ea typeface="Adobe Gothic Std B" pitchFamily="34" charset="-128"/>
              </a:rPr>
              <a:t> </a:t>
            </a:r>
            <a:r>
              <a:rPr lang="en-US" sz="1600" b="1" dirty="0" err="1">
                <a:solidFill>
                  <a:srgbClr val="FD8D00"/>
                </a:solidFill>
                <a:latin typeface="Adobe Gothic Std B" pitchFamily="34" charset="-128"/>
                <a:ea typeface="Adobe Gothic Std B" pitchFamily="34" charset="-128"/>
              </a:rPr>
              <a:t>kompetisi</a:t>
            </a:r>
            <a:r>
              <a:rPr lang="en-US" sz="1600" b="1" dirty="0">
                <a:solidFill>
                  <a:srgbClr val="FD8D00"/>
                </a:solidFill>
                <a:latin typeface="Adobe Gothic Std B" pitchFamily="34" charset="-128"/>
                <a:ea typeface="Adobe Gothic Std B" pitchFamily="34" charset="-128"/>
              </a:rPr>
              <a:t> </a:t>
            </a:r>
            <a:r>
              <a:rPr lang="en-US" sz="1600" b="1" dirty="0" err="1">
                <a:solidFill>
                  <a:srgbClr val="FD8D00"/>
                </a:solidFill>
                <a:latin typeface="Adobe Gothic Std B" pitchFamily="34" charset="-128"/>
                <a:ea typeface="Adobe Gothic Std B" pitchFamily="34" charset="-128"/>
              </a:rPr>
              <a:t>berlangsung</a:t>
            </a:r>
            <a:r>
              <a:rPr lang="en-US" sz="1600" b="1" dirty="0">
                <a:solidFill>
                  <a:srgbClr val="FD8D00"/>
                </a:solidFill>
                <a:latin typeface="Adobe Gothic Std B" pitchFamily="34" charset="-128"/>
                <a:ea typeface="Adobe Gothic Std B" pitchFamily="34" charset="-128"/>
              </a:rPr>
              <a:t> (set for public).</a:t>
            </a:r>
          </a:p>
        </p:txBody>
      </p:sp>
      <p:pic>
        <p:nvPicPr>
          <p:cNvPr id="12" name="Picture 11">
            <a:extLst>
              <a:ext uri="{FF2B5EF4-FFF2-40B4-BE49-F238E27FC236}">
                <a16:creationId xmlns="" xmlns:a16="http://schemas.microsoft.com/office/drawing/2014/main" id="{1165CC5D-AED8-4997-B165-928EEF5962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1" y="185808"/>
            <a:ext cx="1016644" cy="941952"/>
          </a:xfrm>
          <a:prstGeom prst="rect">
            <a:avLst/>
          </a:prstGeom>
        </p:spPr>
      </p:pic>
    </p:spTree>
    <p:extLst>
      <p:ext uri="{BB962C8B-B14F-4D97-AF65-F5344CB8AC3E}">
        <p14:creationId xmlns:p14="http://schemas.microsoft.com/office/powerpoint/2010/main" val="4272531187"/>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11111" t="17071" r="7273" b="7172"/>
          <a:stretch/>
        </p:blipFill>
        <p:spPr>
          <a:xfrm>
            <a:off x="10946464" y="127238"/>
            <a:ext cx="1077895" cy="1000522"/>
          </a:xfrm>
          <a:prstGeom prst="rect">
            <a:avLst/>
          </a:prstGeom>
        </p:spPr>
      </p:pic>
      <p:pic>
        <p:nvPicPr>
          <p:cNvPr id="3" name="Picture 2">
            <a:extLst>
              <a:ext uri="{FF2B5EF4-FFF2-40B4-BE49-F238E27FC236}">
                <a16:creationId xmlns:a16="http://schemas.microsoft.com/office/drawing/2014/main" xmlns="" id="{1165CC5D-AED8-4997-B165-928EEF5962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1" y="185808"/>
            <a:ext cx="1016644" cy="941952"/>
          </a:xfrm>
          <a:prstGeom prst="rect">
            <a:avLst/>
          </a:prstGeom>
        </p:spPr>
      </p:pic>
      <p:sp>
        <p:nvSpPr>
          <p:cNvPr id="10" name="Rectangle 9">
            <a:extLst>
              <a:ext uri="{FF2B5EF4-FFF2-40B4-BE49-F238E27FC236}">
                <a16:creationId xmlns:a16="http://schemas.microsoft.com/office/drawing/2014/main" xmlns="" id="{63B8764D-D32B-4D88-A1B7-1A9A97EABAD8}"/>
              </a:ext>
            </a:extLst>
          </p:cNvPr>
          <p:cNvSpPr/>
          <p:nvPr/>
        </p:nvSpPr>
        <p:spPr>
          <a:xfrm>
            <a:off x="6350394" y="1826309"/>
            <a:ext cx="5751087" cy="954107"/>
          </a:xfrm>
          <a:prstGeom prst="rect">
            <a:avLst/>
          </a:prstGeom>
        </p:spPr>
        <p:txBody>
          <a:bodyPr wrap="square">
            <a:spAutoFit/>
          </a:bodyPr>
          <a:lstStyle/>
          <a:p>
            <a:pPr algn="ctr"/>
            <a:r>
              <a:rPr lang="en-US" sz="2800" dirty="0">
                <a:solidFill>
                  <a:srgbClr val="FF8B01"/>
                </a:solidFill>
                <a:latin typeface="Adobe Gothic Std B" panose="020B0800000000000000" pitchFamily="34" charset="-128"/>
                <a:ea typeface="Adobe Gothic Std B" panose="020B0800000000000000" pitchFamily="34" charset="-128"/>
              </a:rPr>
              <a:t>HOW CREATIVE INDUSTRY SURVIVE IN COVID-19 PANDEMIC </a:t>
            </a:r>
          </a:p>
        </p:txBody>
      </p:sp>
      <p:sp>
        <p:nvSpPr>
          <p:cNvPr id="11" name="Rectangle 10">
            <a:extLst>
              <a:ext uri="{FF2B5EF4-FFF2-40B4-BE49-F238E27FC236}">
                <a16:creationId xmlns:a16="http://schemas.microsoft.com/office/drawing/2014/main" xmlns="" id="{1676CC65-0E15-4CAB-8C7D-906A674C0572}"/>
              </a:ext>
            </a:extLst>
          </p:cNvPr>
          <p:cNvSpPr/>
          <p:nvPr/>
        </p:nvSpPr>
        <p:spPr>
          <a:xfrm>
            <a:off x="6491531" y="1493988"/>
            <a:ext cx="5468815" cy="1618747"/>
          </a:xfrm>
          <a:prstGeom prst="rect">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12" name="Rectangle 11">
            <a:extLst>
              <a:ext uri="{FF2B5EF4-FFF2-40B4-BE49-F238E27FC236}">
                <a16:creationId xmlns:a16="http://schemas.microsoft.com/office/drawing/2014/main" xmlns="" id="{CA597E75-A59C-4017-9D4A-BF5A35B9D574}"/>
              </a:ext>
            </a:extLst>
          </p:cNvPr>
          <p:cNvSpPr/>
          <p:nvPr/>
        </p:nvSpPr>
        <p:spPr>
          <a:xfrm>
            <a:off x="167641" y="1493988"/>
            <a:ext cx="5424266" cy="1618747"/>
          </a:xfrm>
          <a:prstGeom prst="rect">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13" name="Rectangle 12">
            <a:extLst>
              <a:ext uri="{FF2B5EF4-FFF2-40B4-BE49-F238E27FC236}">
                <a16:creationId xmlns:a16="http://schemas.microsoft.com/office/drawing/2014/main" xmlns="" id="{3B4195A4-A8B1-43D2-9D07-A49EFCDA5928}"/>
              </a:ext>
            </a:extLst>
          </p:cNvPr>
          <p:cNvSpPr/>
          <p:nvPr/>
        </p:nvSpPr>
        <p:spPr>
          <a:xfrm>
            <a:off x="4953504" y="272063"/>
            <a:ext cx="2223741" cy="769441"/>
          </a:xfrm>
          <a:prstGeom prst="rect">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a:spAutoFit/>
          </a:bodyPr>
          <a:lstStyle/>
          <a:p>
            <a:pPr algn="ctr"/>
            <a:r>
              <a:rPr lang="en-US" sz="4400" dirty="0">
                <a:solidFill>
                  <a:srgbClr val="FF8B01"/>
                </a:solidFill>
                <a:latin typeface="Adobe Gothic Std B" panose="020B0800000000000000" pitchFamily="34" charset="-128"/>
                <a:ea typeface="Adobe Gothic Std B" panose="020B0800000000000000" pitchFamily="34" charset="-128"/>
              </a:rPr>
              <a:t> </a:t>
            </a:r>
          </a:p>
        </p:txBody>
      </p:sp>
      <p:sp>
        <p:nvSpPr>
          <p:cNvPr id="14" name="Rectangle 13">
            <a:extLst>
              <a:ext uri="{FF2B5EF4-FFF2-40B4-BE49-F238E27FC236}">
                <a16:creationId xmlns:a16="http://schemas.microsoft.com/office/drawing/2014/main" xmlns="" id="{0D9FDFFA-0EB0-418A-B510-87193494A070}"/>
              </a:ext>
            </a:extLst>
          </p:cNvPr>
          <p:cNvSpPr/>
          <p:nvPr/>
        </p:nvSpPr>
        <p:spPr>
          <a:xfrm>
            <a:off x="5047289" y="388084"/>
            <a:ext cx="2223741" cy="769441"/>
          </a:xfrm>
          <a:prstGeom prst="rect">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a:spAutoFit/>
          </a:bodyPr>
          <a:lstStyle/>
          <a:p>
            <a:pPr algn="ctr"/>
            <a:r>
              <a:rPr lang="en-US" sz="4400" dirty="0">
                <a:solidFill>
                  <a:srgbClr val="FF8B01"/>
                </a:solidFill>
                <a:latin typeface="Adobe Gothic Std B" panose="020B0800000000000000" pitchFamily="34" charset="-128"/>
                <a:ea typeface="Adobe Gothic Std B" panose="020B0800000000000000" pitchFamily="34" charset="-128"/>
              </a:rPr>
              <a:t>TEMA </a:t>
            </a:r>
          </a:p>
        </p:txBody>
      </p:sp>
      <p:sp>
        <p:nvSpPr>
          <p:cNvPr id="15" name="Rectangle 14">
            <a:extLst>
              <a:ext uri="{FF2B5EF4-FFF2-40B4-BE49-F238E27FC236}">
                <a16:creationId xmlns:a16="http://schemas.microsoft.com/office/drawing/2014/main" xmlns="" id="{EFC04646-6885-4200-9873-6747ECD74D9E}"/>
              </a:ext>
            </a:extLst>
          </p:cNvPr>
          <p:cNvSpPr/>
          <p:nvPr/>
        </p:nvSpPr>
        <p:spPr>
          <a:xfrm>
            <a:off x="-168226" y="1826308"/>
            <a:ext cx="6096000" cy="954107"/>
          </a:xfrm>
          <a:prstGeom prst="rect">
            <a:avLst/>
          </a:prstGeom>
        </p:spPr>
        <p:txBody>
          <a:bodyPr>
            <a:spAutoFit/>
          </a:bodyPr>
          <a:lstStyle/>
          <a:p>
            <a:pPr algn="ctr"/>
            <a:r>
              <a:rPr lang="en-US" sz="2800" dirty="0">
                <a:solidFill>
                  <a:srgbClr val="FF8B01"/>
                </a:solidFill>
                <a:latin typeface="Adobe Gothic Std B" panose="020B0800000000000000" pitchFamily="34" charset="-128"/>
                <a:ea typeface="Adobe Gothic Std B" panose="020B0800000000000000" pitchFamily="34" charset="-128"/>
              </a:rPr>
              <a:t>PREVENTIVE ACTION AGAINTS COVID-19</a:t>
            </a:r>
          </a:p>
        </p:txBody>
      </p:sp>
      <p:sp>
        <p:nvSpPr>
          <p:cNvPr id="16" name="Rectangle 15">
            <a:extLst>
              <a:ext uri="{FF2B5EF4-FFF2-40B4-BE49-F238E27FC236}">
                <a16:creationId xmlns:a16="http://schemas.microsoft.com/office/drawing/2014/main" xmlns="" id="{CE91AA89-2E91-4BE8-9B81-AAC2C6842CFE}"/>
              </a:ext>
            </a:extLst>
          </p:cNvPr>
          <p:cNvSpPr/>
          <p:nvPr/>
        </p:nvSpPr>
        <p:spPr>
          <a:xfrm>
            <a:off x="167640" y="5102532"/>
            <a:ext cx="5424265" cy="1323439"/>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a:spAutoFit/>
          </a:bodyPr>
          <a:lstStyle/>
          <a:p>
            <a:pPr marL="457200" indent="-457200" algn="just">
              <a:buAutoNum type="arabicPeriod"/>
            </a:pPr>
            <a:r>
              <a:rPr lang="en-US" sz="1600" dirty="0">
                <a:solidFill>
                  <a:srgbClr val="FF8B01"/>
                </a:solidFill>
                <a:latin typeface="Adobe Gothic Std B" panose="020B0800000000000000" pitchFamily="34" charset="-128"/>
                <a:ea typeface="Adobe Gothic Std B" panose="020B0800000000000000" pitchFamily="34" charset="-128"/>
              </a:rPr>
              <a:t>How To Preventive Covid-19</a:t>
            </a:r>
          </a:p>
          <a:p>
            <a:pPr marL="457200" indent="-457200" algn="just">
              <a:buAutoNum type="arabicPeriod"/>
            </a:pPr>
            <a:r>
              <a:rPr lang="en-US" sz="1600" dirty="0">
                <a:solidFill>
                  <a:srgbClr val="FF8B01"/>
                </a:solidFill>
                <a:latin typeface="Adobe Gothic Std B" panose="020B0800000000000000" pitchFamily="34" charset="-128"/>
                <a:ea typeface="Adobe Gothic Std B" panose="020B0800000000000000" pitchFamily="34" charset="-128"/>
              </a:rPr>
              <a:t>How To Survive And Preventive Covid-19 Pandemic Situation</a:t>
            </a:r>
          </a:p>
          <a:p>
            <a:pPr marL="457200" indent="-457200" algn="just">
              <a:buAutoNum type="arabicPeriod"/>
            </a:pPr>
            <a:r>
              <a:rPr lang="en-US" sz="1600" dirty="0">
                <a:solidFill>
                  <a:srgbClr val="FF8B01"/>
                </a:solidFill>
                <a:latin typeface="Adobe Gothic Std B" panose="020B0800000000000000" pitchFamily="34" charset="-128"/>
                <a:ea typeface="Adobe Gothic Std B" panose="020B0800000000000000" pitchFamily="34" charset="-128"/>
              </a:rPr>
              <a:t>How People </a:t>
            </a:r>
            <a:r>
              <a:rPr lang="en-US" sz="1600" dirty="0" err="1">
                <a:solidFill>
                  <a:srgbClr val="FF8B01"/>
                </a:solidFill>
                <a:latin typeface="Adobe Gothic Std B" panose="020B0800000000000000" pitchFamily="34" charset="-128"/>
                <a:ea typeface="Adobe Gothic Std B" panose="020B0800000000000000" pitchFamily="34" charset="-128"/>
              </a:rPr>
              <a:t>Thingking</a:t>
            </a:r>
            <a:r>
              <a:rPr lang="en-US" sz="1600" dirty="0">
                <a:solidFill>
                  <a:srgbClr val="FF8B01"/>
                </a:solidFill>
                <a:latin typeface="Adobe Gothic Std B" panose="020B0800000000000000" pitchFamily="34" charset="-128"/>
                <a:ea typeface="Adobe Gothic Std B" panose="020B0800000000000000" pitchFamily="34" charset="-128"/>
              </a:rPr>
              <a:t> To Do Smart In </a:t>
            </a:r>
            <a:r>
              <a:rPr lang="en-US" sz="1600" dirty="0" err="1">
                <a:solidFill>
                  <a:srgbClr val="FF8B01"/>
                </a:solidFill>
                <a:latin typeface="Adobe Gothic Std B" panose="020B0800000000000000" pitchFamily="34" charset="-128"/>
                <a:ea typeface="Adobe Gothic Std B" panose="020B0800000000000000" pitchFamily="34" charset="-128"/>
              </a:rPr>
              <a:t>Covid</a:t>
            </a:r>
            <a:r>
              <a:rPr lang="en-US" sz="1600" dirty="0">
                <a:solidFill>
                  <a:srgbClr val="FF8B01"/>
                </a:solidFill>
                <a:latin typeface="Adobe Gothic Std B" panose="020B0800000000000000" pitchFamily="34" charset="-128"/>
                <a:ea typeface="Adobe Gothic Std B" panose="020B0800000000000000" pitchFamily="34" charset="-128"/>
              </a:rPr>
              <a:t> 19</a:t>
            </a:r>
          </a:p>
          <a:p>
            <a:pPr marL="457200" indent="-457200" algn="just">
              <a:buAutoNum type="arabicPeriod"/>
            </a:pPr>
            <a:r>
              <a:rPr lang="en-US" sz="1600" dirty="0">
                <a:solidFill>
                  <a:srgbClr val="FF8B01"/>
                </a:solidFill>
                <a:latin typeface="Adobe Gothic Std B" panose="020B0800000000000000" pitchFamily="34" charset="-128"/>
                <a:ea typeface="Adobe Gothic Std B" panose="020B0800000000000000" pitchFamily="34" charset="-128"/>
              </a:rPr>
              <a:t>Together We Can Prevent This Covid-19</a:t>
            </a:r>
          </a:p>
        </p:txBody>
      </p:sp>
      <p:sp>
        <p:nvSpPr>
          <p:cNvPr id="17" name="Rectangle 16">
            <a:extLst>
              <a:ext uri="{FF2B5EF4-FFF2-40B4-BE49-F238E27FC236}">
                <a16:creationId xmlns:a16="http://schemas.microsoft.com/office/drawing/2014/main" xmlns="" id="{C5753385-B69D-4131-AF2B-FFC5BF0C204E}"/>
              </a:ext>
            </a:extLst>
          </p:cNvPr>
          <p:cNvSpPr/>
          <p:nvPr/>
        </p:nvSpPr>
        <p:spPr>
          <a:xfrm>
            <a:off x="6897735" y="3429000"/>
            <a:ext cx="4656404" cy="1754326"/>
          </a:xfrm>
          <a:prstGeom prst="rect">
            <a:avLst/>
          </a:prstGeom>
        </p:spPr>
        <p:txBody>
          <a:bodyPr wrap="square">
            <a:spAutoFit/>
          </a:bodyPr>
          <a:lstStyle/>
          <a:p>
            <a:pPr algn="just"/>
            <a:r>
              <a:rPr lang="en-US" dirty="0">
                <a:solidFill>
                  <a:schemeClr val="bg1"/>
                </a:solidFill>
                <a:latin typeface="Adobe Gothic Std B" panose="020B0800000000000000" pitchFamily="34" charset="-128"/>
                <a:ea typeface="Adobe Gothic Std B" panose="020B0800000000000000" pitchFamily="34" charset="-128"/>
              </a:rPr>
              <a:t>Webinar </a:t>
            </a:r>
            <a:r>
              <a:rPr lang="en-US" dirty="0" err="1">
                <a:solidFill>
                  <a:schemeClr val="bg1"/>
                </a:solidFill>
                <a:latin typeface="Adobe Gothic Std B" panose="020B0800000000000000" pitchFamily="34" charset="-128"/>
                <a:ea typeface="Adobe Gothic Std B" panose="020B0800000000000000" pitchFamily="34" charset="-128"/>
              </a:rPr>
              <a:t>ini</a:t>
            </a:r>
            <a:r>
              <a:rPr lang="en-US" dirty="0">
                <a:solidFill>
                  <a:schemeClr val="bg1"/>
                </a:solidFill>
                <a:latin typeface="Adobe Gothic Std B" panose="020B0800000000000000" pitchFamily="34" charset="-128"/>
                <a:ea typeface="Adobe Gothic Std B" panose="020B0800000000000000" pitchFamily="34" charset="-128"/>
              </a:rPr>
              <a:t> </a:t>
            </a:r>
            <a:r>
              <a:rPr lang="en-US" dirty="0" err="1">
                <a:solidFill>
                  <a:schemeClr val="bg1"/>
                </a:solidFill>
                <a:latin typeface="Adobe Gothic Std B" panose="020B0800000000000000" pitchFamily="34" charset="-128"/>
                <a:ea typeface="Adobe Gothic Std B" panose="020B0800000000000000" pitchFamily="34" charset="-128"/>
              </a:rPr>
              <a:t>membahas</a:t>
            </a:r>
            <a:r>
              <a:rPr lang="en-US" dirty="0">
                <a:solidFill>
                  <a:schemeClr val="bg1"/>
                </a:solidFill>
                <a:latin typeface="Adobe Gothic Std B" panose="020B0800000000000000" pitchFamily="34" charset="-128"/>
                <a:ea typeface="Adobe Gothic Std B" panose="020B0800000000000000" pitchFamily="34" charset="-128"/>
              </a:rPr>
              <a:t> </a:t>
            </a:r>
            <a:r>
              <a:rPr lang="en-US" dirty="0" err="1">
                <a:solidFill>
                  <a:schemeClr val="bg1"/>
                </a:solidFill>
                <a:latin typeface="Adobe Gothic Std B" panose="020B0800000000000000" pitchFamily="34" charset="-128"/>
                <a:ea typeface="Adobe Gothic Std B" panose="020B0800000000000000" pitchFamily="34" charset="-128"/>
              </a:rPr>
              <a:t>tentang</a:t>
            </a:r>
            <a:r>
              <a:rPr lang="en-US" dirty="0">
                <a:solidFill>
                  <a:schemeClr val="bg1"/>
                </a:solidFill>
                <a:latin typeface="Adobe Gothic Std B" panose="020B0800000000000000" pitchFamily="34" charset="-128"/>
                <a:ea typeface="Adobe Gothic Std B" panose="020B0800000000000000" pitchFamily="34" charset="-128"/>
              </a:rPr>
              <a:t> </a:t>
            </a:r>
            <a:r>
              <a:rPr lang="en-US" dirty="0" err="1">
                <a:solidFill>
                  <a:schemeClr val="bg1"/>
                </a:solidFill>
                <a:latin typeface="Adobe Gothic Std B" panose="020B0800000000000000" pitchFamily="34" charset="-128"/>
                <a:ea typeface="Adobe Gothic Std B" panose="020B0800000000000000" pitchFamily="34" charset="-128"/>
              </a:rPr>
              <a:t>bagaimana</a:t>
            </a:r>
            <a:r>
              <a:rPr lang="en-US" dirty="0">
                <a:solidFill>
                  <a:schemeClr val="bg1"/>
                </a:solidFill>
                <a:latin typeface="Adobe Gothic Std B" panose="020B0800000000000000" pitchFamily="34" charset="-128"/>
                <a:ea typeface="Adobe Gothic Std B" panose="020B0800000000000000" pitchFamily="34" charset="-128"/>
              </a:rPr>
              <a:t> </a:t>
            </a:r>
            <a:r>
              <a:rPr lang="en-US" dirty="0" err="1">
                <a:solidFill>
                  <a:schemeClr val="bg1"/>
                </a:solidFill>
                <a:latin typeface="Adobe Gothic Std B" panose="020B0800000000000000" pitchFamily="34" charset="-128"/>
                <a:ea typeface="Adobe Gothic Std B" panose="020B0800000000000000" pitchFamily="34" charset="-128"/>
              </a:rPr>
              <a:t>pergerakan</a:t>
            </a:r>
            <a:r>
              <a:rPr lang="en-US" dirty="0">
                <a:solidFill>
                  <a:schemeClr val="bg1"/>
                </a:solidFill>
                <a:latin typeface="Adobe Gothic Std B" panose="020B0800000000000000" pitchFamily="34" charset="-128"/>
                <a:ea typeface="Adobe Gothic Std B" panose="020B0800000000000000" pitchFamily="34" charset="-128"/>
              </a:rPr>
              <a:t> </a:t>
            </a:r>
            <a:r>
              <a:rPr lang="en-US" dirty="0" err="1">
                <a:solidFill>
                  <a:schemeClr val="bg1"/>
                </a:solidFill>
                <a:latin typeface="Adobe Gothic Std B" panose="020B0800000000000000" pitchFamily="34" charset="-128"/>
                <a:ea typeface="Adobe Gothic Std B" panose="020B0800000000000000" pitchFamily="34" charset="-128"/>
              </a:rPr>
              <a:t>industri</a:t>
            </a:r>
            <a:r>
              <a:rPr lang="en-US" dirty="0">
                <a:solidFill>
                  <a:schemeClr val="bg1"/>
                </a:solidFill>
                <a:latin typeface="Adobe Gothic Std B" panose="020B0800000000000000" pitchFamily="34" charset="-128"/>
                <a:ea typeface="Adobe Gothic Std B" panose="020B0800000000000000" pitchFamily="34" charset="-128"/>
              </a:rPr>
              <a:t> </a:t>
            </a:r>
            <a:r>
              <a:rPr lang="en-US" dirty="0" err="1">
                <a:solidFill>
                  <a:schemeClr val="bg1"/>
                </a:solidFill>
                <a:latin typeface="Adobe Gothic Std B" panose="020B0800000000000000" pitchFamily="34" charset="-128"/>
                <a:ea typeface="Adobe Gothic Std B" panose="020B0800000000000000" pitchFamily="34" charset="-128"/>
              </a:rPr>
              <a:t>kreatif</a:t>
            </a:r>
            <a:r>
              <a:rPr lang="en-US" dirty="0">
                <a:solidFill>
                  <a:schemeClr val="bg1"/>
                </a:solidFill>
                <a:latin typeface="Adobe Gothic Std B" panose="020B0800000000000000" pitchFamily="34" charset="-128"/>
                <a:ea typeface="Adobe Gothic Std B" panose="020B0800000000000000" pitchFamily="34" charset="-128"/>
              </a:rPr>
              <a:t> yang </a:t>
            </a:r>
            <a:r>
              <a:rPr lang="en-US" dirty="0" err="1">
                <a:solidFill>
                  <a:schemeClr val="bg1"/>
                </a:solidFill>
                <a:latin typeface="Adobe Gothic Std B" panose="020B0800000000000000" pitchFamily="34" charset="-128"/>
                <a:ea typeface="Adobe Gothic Std B" panose="020B0800000000000000" pitchFamily="34" charset="-128"/>
              </a:rPr>
              <a:t>dapat</a:t>
            </a:r>
            <a:r>
              <a:rPr lang="en-US" dirty="0">
                <a:solidFill>
                  <a:schemeClr val="bg1"/>
                </a:solidFill>
                <a:latin typeface="Adobe Gothic Std B" panose="020B0800000000000000" pitchFamily="34" charset="-128"/>
                <a:ea typeface="Adobe Gothic Std B" panose="020B0800000000000000" pitchFamily="34" charset="-128"/>
              </a:rPr>
              <a:t> </a:t>
            </a:r>
            <a:r>
              <a:rPr lang="en-US" dirty="0" err="1">
                <a:solidFill>
                  <a:schemeClr val="bg1"/>
                </a:solidFill>
                <a:latin typeface="Adobe Gothic Std B" panose="020B0800000000000000" pitchFamily="34" charset="-128"/>
                <a:ea typeface="Adobe Gothic Std B" panose="020B0800000000000000" pitchFamily="34" charset="-128"/>
              </a:rPr>
              <a:t>menginspirasi</a:t>
            </a:r>
            <a:r>
              <a:rPr lang="en-US" dirty="0">
                <a:solidFill>
                  <a:schemeClr val="bg1"/>
                </a:solidFill>
                <a:latin typeface="Adobe Gothic Std B" panose="020B0800000000000000" pitchFamily="34" charset="-128"/>
                <a:ea typeface="Adobe Gothic Std B" panose="020B0800000000000000" pitchFamily="34" charset="-128"/>
              </a:rPr>
              <a:t> </a:t>
            </a:r>
            <a:r>
              <a:rPr lang="en-US" dirty="0" err="1">
                <a:solidFill>
                  <a:schemeClr val="bg1"/>
                </a:solidFill>
                <a:latin typeface="Adobe Gothic Std B" panose="020B0800000000000000" pitchFamily="34" charset="-128"/>
                <a:ea typeface="Adobe Gothic Std B" panose="020B0800000000000000" pitchFamily="34" charset="-128"/>
              </a:rPr>
              <a:t>dengan</a:t>
            </a:r>
            <a:r>
              <a:rPr lang="en-US" dirty="0">
                <a:solidFill>
                  <a:schemeClr val="bg1"/>
                </a:solidFill>
                <a:latin typeface="Adobe Gothic Std B" panose="020B0800000000000000" pitchFamily="34" charset="-128"/>
                <a:ea typeface="Adobe Gothic Std B" panose="020B0800000000000000" pitchFamily="34" charset="-128"/>
              </a:rPr>
              <a:t> </a:t>
            </a:r>
            <a:r>
              <a:rPr lang="en-US" dirty="0" err="1">
                <a:solidFill>
                  <a:schemeClr val="bg1"/>
                </a:solidFill>
                <a:latin typeface="Adobe Gothic Std B" panose="020B0800000000000000" pitchFamily="34" charset="-128"/>
                <a:ea typeface="Adobe Gothic Std B" panose="020B0800000000000000" pitchFamily="34" charset="-128"/>
              </a:rPr>
              <a:t>membagikan</a:t>
            </a:r>
            <a:r>
              <a:rPr lang="en-US" dirty="0">
                <a:solidFill>
                  <a:schemeClr val="bg1"/>
                </a:solidFill>
                <a:latin typeface="Adobe Gothic Std B" panose="020B0800000000000000" pitchFamily="34" charset="-128"/>
                <a:ea typeface="Adobe Gothic Std B" panose="020B0800000000000000" pitchFamily="34" charset="-128"/>
              </a:rPr>
              <a:t> </a:t>
            </a:r>
            <a:r>
              <a:rPr lang="en-US" dirty="0" err="1">
                <a:solidFill>
                  <a:schemeClr val="bg1"/>
                </a:solidFill>
                <a:latin typeface="Adobe Gothic Std B" panose="020B0800000000000000" pitchFamily="34" charset="-128"/>
                <a:ea typeface="Adobe Gothic Std B" panose="020B0800000000000000" pitchFamily="34" charset="-128"/>
              </a:rPr>
              <a:t>pengalaman</a:t>
            </a:r>
            <a:r>
              <a:rPr lang="en-US" dirty="0">
                <a:solidFill>
                  <a:schemeClr val="bg1"/>
                </a:solidFill>
                <a:latin typeface="Adobe Gothic Std B" panose="020B0800000000000000" pitchFamily="34" charset="-128"/>
                <a:ea typeface="Adobe Gothic Std B" panose="020B0800000000000000" pitchFamily="34" charset="-128"/>
              </a:rPr>
              <a:t> </a:t>
            </a:r>
            <a:r>
              <a:rPr lang="en-US" dirty="0" err="1">
                <a:solidFill>
                  <a:schemeClr val="bg1"/>
                </a:solidFill>
                <a:latin typeface="Adobe Gothic Std B" panose="020B0800000000000000" pitchFamily="34" charset="-128"/>
                <a:ea typeface="Adobe Gothic Std B" panose="020B0800000000000000" pitchFamily="34" charset="-128"/>
              </a:rPr>
              <a:t>dalam</a:t>
            </a:r>
            <a:r>
              <a:rPr lang="en-US" dirty="0">
                <a:solidFill>
                  <a:schemeClr val="bg1"/>
                </a:solidFill>
                <a:latin typeface="Adobe Gothic Std B" panose="020B0800000000000000" pitchFamily="34" charset="-128"/>
                <a:ea typeface="Adobe Gothic Std B" panose="020B0800000000000000" pitchFamily="34" charset="-128"/>
              </a:rPr>
              <a:t> </a:t>
            </a:r>
            <a:r>
              <a:rPr lang="en-US" dirty="0" err="1">
                <a:solidFill>
                  <a:schemeClr val="bg1"/>
                </a:solidFill>
                <a:latin typeface="Adobe Gothic Std B" panose="020B0800000000000000" pitchFamily="34" charset="-128"/>
                <a:ea typeface="Adobe Gothic Std B" panose="020B0800000000000000" pitchFamily="34" charset="-128"/>
              </a:rPr>
              <a:t>membuat</a:t>
            </a:r>
            <a:r>
              <a:rPr lang="en-US" dirty="0">
                <a:solidFill>
                  <a:schemeClr val="bg1"/>
                </a:solidFill>
                <a:latin typeface="Adobe Gothic Std B" panose="020B0800000000000000" pitchFamily="34" charset="-128"/>
                <a:ea typeface="Adobe Gothic Std B" panose="020B0800000000000000" pitchFamily="34" charset="-128"/>
              </a:rPr>
              <a:t> </a:t>
            </a:r>
            <a:r>
              <a:rPr lang="en-US" dirty="0" err="1">
                <a:solidFill>
                  <a:schemeClr val="bg1"/>
                </a:solidFill>
                <a:latin typeface="Adobe Gothic Std B" panose="020B0800000000000000" pitchFamily="34" charset="-128"/>
                <a:ea typeface="Adobe Gothic Std B" panose="020B0800000000000000" pitchFamily="34" charset="-128"/>
              </a:rPr>
              <a:t>konten</a:t>
            </a:r>
            <a:r>
              <a:rPr lang="en-US" dirty="0">
                <a:solidFill>
                  <a:schemeClr val="bg1"/>
                </a:solidFill>
                <a:latin typeface="Adobe Gothic Std B" panose="020B0800000000000000" pitchFamily="34" charset="-128"/>
                <a:ea typeface="Adobe Gothic Std B" panose="020B0800000000000000" pitchFamily="34" charset="-128"/>
              </a:rPr>
              <a:t> </a:t>
            </a:r>
            <a:r>
              <a:rPr lang="en-US" dirty="0" err="1">
                <a:solidFill>
                  <a:schemeClr val="bg1"/>
                </a:solidFill>
                <a:latin typeface="Adobe Gothic Std B" panose="020B0800000000000000" pitchFamily="34" charset="-128"/>
                <a:ea typeface="Adobe Gothic Std B" panose="020B0800000000000000" pitchFamily="34" charset="-128"/>
              </a:rPr>
              <a:t>kreatif</a:t>
            </a:r>
            <a:r>
              <a:rPr lang="en-US" dirty="0">
                <a:solidFill>
                  <a:schemeClr val="bg1"/>
                </a:solidFill>
                <a:latin typeface="Adobe Gothic Std B" panose="020B0800000000000000" pitchFamily="34" charset="-128"/>
                <a:ea typeface="Adobe Gothic Std B" panose="020B0800000000000000" pitchFamily="34" charset="-128"/>
              </a:rPr>
              <a:t> di </a:t>
            </a:r>
            <a:r>
              <a:rPr lang="en-US" dirty="0" err="1">
                <a:solidFill>
                  <a:schemeClr val="bg1"/>
                </a:solidFill>
                <a:latin typeface="Adobe Gothic Std B" panose="020B0800000000000000" pitchFamily="34" charset="-128"/>
                <a:ea typeface="Adobe Gothic Std B" panose="020B0800000000000000" pitchFamily="34" charset="-128"/>
              </a:rPr>
              <a:t>saat</a:t>
            </a:r>
            <a:r>
              <a:rPr lang="en-US" dirty="0">
                <a:solidFill>
                  <a:schemeClr val="bg1"/>
                </a:solidFill>
                <a:latin typeface="Adobe Gothic Std B" panose="020B0800000000000000" pitchFamily="34" charset="-128"/>
                <a:ea typeface="Adobe Gothic Std B" panose="020B0800000000000000" pitchFamily="34" charset="-128"/>
              </a:rPr>
              <a:t> </a:t>
            </a:r>
            <a:r>
              <a:rPr lang="en-US" dirty="0" err="1">
                <a:solidFill>
                  <a:schemeClr val="bg1"/>
                </a:solidFill>
                <a:latin typeface="Adobe Gothic Std B" panose="020B0800000000000000" pitchFamily="34" charset="-128"/>
                <a:ea typeface="Adobe Gothic Std B" panose="020B0800000000000000" pitchFamily="34" charset="-128"/>
              </a:rPr>
              <a:t>pandemi</a:t>
            </a:r>
            <a:r>
              <a:rPr lang="en-US" dirty="0">
                <a:solidFill>
                  <a:schemeClr val="bg1"/>
                </a:solidFill>
                <a:latin typeface="Adobe Gothic Std B" panose="020B0800000000000000" pitchFamily="34" charset="-128"/>
                <a:ea typeface="Adobe Gothic Std B" panose="020B0800000000000000" pitchFamily="34" charset="-128"/>
              </a:rPr>
              <a:t> Covid-19. </a:t>
            </a:r>
          </a:p>
        </p:txBody>
      </p:sp>
      <p:sp>
        <p:nvSpPr>
          <p:cNvPr id="18" name="Rectangle 17">
            <a:extLst>
              <a:ext uri="{FF2B5EF4-FFF2-40B4-BE49-F238E27FC236}">
                <a16:creationId xmlns:a16="http://schemas.microsoft.com/office/drawing/2014/main" xmlns="" id="{AB823B0F-A04D-4F80-9006-8599D802ECE5}"/>
              </a:ext>
            </a:extLst>
          </p:cNvPr>
          <p:cNvSpPr/>
          <p:nvPr/>
        </p:nvSpPr>
        <p:spPr>
          <a:xfrm>
            <a:off x="754967" y="3512178"/>
            <a:ext cx="4539299" cy="923330"/>
          </a:xfrm>
          <a:prstGeom prst="rect">
            <a:avLst/>
          </a:prstGeom>
        </p:spPr>
        <p:txBody>
          <a:bodyPr wrap="square">
            <a:spAutoFit/>
          </a:bodyPr>
          <a:lstStyle/>
          <a:p>
            <a:pPr algn="just"/>
            <a:r>
              <a:rPr lang="en-US" dirty="0">
                <a:solidFill>
                  <a:schemeClr val="bg1"/>
                </a:solidFill>
                <a:latin typeface="Adobe Gothic Std B" panose="020B0800000000000000" pitchFamily="34" charset="-128"/>
                <a:ea typeface="Adobe Gothic Std B" panose="020B0800000000000000" pitchFamily="34" charset="-128"/>
              </a:rPr>
              <a:t>Webinar </a:t>
            </a:r>
            <a:r>
              <a:rPr lang="en-US" dirty="0" err="1">
                <a:solidFill>
                  <a:schemeClr val="bg1"/>
                </a:solidFill>
                <a:latin typeface="Adobe Gothic Std B" panose="020B0800000000000000" pitchFamily="34" charset="-128"/>
                <a:ea typeface="Adobe Gothic Std B" panose="020B0800000000000000" pitchFamily="34" charset="-128"/>
              </a:rPr>
              <a:t>ini</a:t>
            </a:r>
            <a:r>
              <a:rPr lang="en-US" dirty="0">
                <a:solidFill>
                  <a:schemeClr val="bg1"/>
                </a:solidFill>
                <a:latin typeface="Adobe Gothic Std B" panose="020B0800000000000000" pitchFamily="34" charset="-128"/>
                <a:ea typeface="Adobe Gothic Std B" panose="020B0800000000000000" pitchFamily="34" charset="-128"/>
              </a:rPr>
              <a:t> </a:t>
            </a:r>
            <a:r>
              <a:rPr lang="en-US" dirty="0" err="1">
                <a:solidFill>
                  <a:schemeClr val="bg1"/>
                </a:solidFill>
                <a:latin typeface="Adobe Gothic Std B" panose="020B0800000000000000" pitchFamily="34" charset="-128"/>
                <a:ea typeface="Adobe Gothic Std B" panose="020B0800000000000000" pitchFamily="34" charset="-128"/>
              </a:rPr>
              <a:t>akan</a:t>
            </a:r>
            <a:r>
              <a:rPr lang="en-US" dirty="0">
                <a:solidFill>
                  <a:schemeClr val="bg1"/>
                </a:solidFill>
                <a:latin typeface="Adobe Gothic Std B" panose="020B0800000000000000" pitchFamily="34" charset="-128"/>
                <a:ea typeface="Adobe Gothic Std B" panose="020B0800000000000000" pitchFamily="34" charset="-128"/>
              </a:rPr>
              <a:t> </a:t>
            </a:r>
            <a:r>
              <a:rPr lang="en-US" dirty="0" err="1">
                <a:solidFill>
                  <a:schemeClr val="bg1"/>
                </a:solidFill>
                <a:latin typeface="Adobe Gothic Std B" panose="020B0800000000000000" pitchFamily="34" charset="-128"/>
                <a:ea typeface="Adobe Gothic Std B" panose="020B0800000000000000" pitchFamily="34" charset="-128"/>
              </a:rPr>
              <a:t>membahas</a:t>
            </a:r>
            <a:r>
              <a:rPr lang="en-US" dirty="0">
                <a:solidFill>
                  <a:schemeClr val="bg1"/>
                </a:solidFill>
                <a:latin typeface="Adobe Gothic Std B" panose="020B0800000000000000" pitchFamily="34" charset="-128"/>
                <a:ea typeface="Adobe Gothic Std B" panose="020B0800000000000000" pitchFamily="34" charset="-128"/>
              </a:rPr>
              <a:t> </a:t>
            </a:r>
            <a:r>
              <a:rPr lang="en-US" dirty="0" err="1">
                <a:solidFill>
                  <a:schemeClr val="bg1"/>
                </a:solidFill>
                <a:latin typeface="Adobe Gothic Std B" panose="020B0800000000000000" pitchFamily="34" charset="-128"/>
                <a:ea typeface="Adobe Gothic Std B" panose="020B0800000000000000" pitchFamily="34" charset="-128"/>
              </a:rPr>
              <a:t>bagaimana</a:t>
            </a:r>
            <a:r>
              <a:rPr lang="en-US" dirty="0">
                <a:solidFill>
                  <a:schemeClr val="bg1"/>
                </a:solidFill>
                <a:latin typeface="Adobe Gothic Std B" panose="020B0800000000000000" pitchFamily="34" charset="-128"/>
                <a:ea typeface="Adobe Gothic Std B" panose="020B0800000000000000" pitchFamily="34" charset="-128"/>
              </a:rPr>
              <a:t> </a:t>
            </a:r>
            <a:r>
              <a:rPr lang="en-US" dirty="0" err="1">
                <a:solidFill>
                  <a:schemeClr val="bg1"/>
                </a:solidFill>
                <a:latin typeface="Adobe Gothic Std B" panose="020B0800000000000000" pitchFamily="34" charset="-128"/>
                <a:ea typeface="Adobe Gothic Std B" panose="020B0800000000000000" pitchFamily="34" charset="-128"/>
              </a:rPr>
              <a:t>langkah</a:t>
            </a:r>
            <a:r>
              <a:rPr lang="en-US" dirty="0">
                <a:solidFill>
                  <a:schemeClr val="bg1"/>
                </a:solidFill>
                <a:latin typeface="Adobe Gothic Std B" panose="020B0800000000000000" pitchFamily="34" charset="-128"/>
                <a:ea typeface="Adobe Gothic Std B" panose="020B0800000000000000" pitchFamily="34" charset="-128"/>
              </a:rPr>
              <a:t> </a:t>
            </a:r>
            <a:r>
              <a:rPr lang="en-US" dirty="0" err="1">
                <a:solidFill>
                  <a:schemeClr val="bg1"/>
                </a:solidFill>
                <a:latin typeface="Adobe Gothic Std B" panose="020B0800000000000000" pitchFamily="34" charset="-128"/>
                <a:ea typeface="Adobe Gothic Std B" panose="020B0800000000000000" pitchFamily="34" charset="-128"/>
              </a:rPr>
              <a:t>pencegahan</a:t>
            </a:r>
            <a:r>
              <a:rPr lang="en-US" dirty="0">
                <a:solidFill>
                  <a:schemeClr val="bg1"/>
                </a:solidFill>
                <a:latin typeface="Adobe Gothic Std B" panose="020B0800000000000000" pitchFamily="34" charset="-128"/>
                <a:ea typeface="Adobe Gothic Std B" panose="020B0800000000000000" pitchFamily="34" charset="-128"/>
              </a:rPr>
              <a:t> yang </a:t>
            </a:r>
            <a:r>
              <a:rPr lang="en-US" dirty="0" err="1">
                <a:solidFill>
                  <a:schemeClr val="bg1"/>
                </a:solidFill>
                <a:latin typeface="Adobe Gothic Std B" panose="020B0800000000000000" pitchFamily="34" charset="-128"/>
                <a:ea typeface="Adobe Gothic Std B" panose="020B0800000000000000" pitchFamily="34" charset="-128"/>
              </a:rPr>
              <a:t>dapat</a:t>
            </a:r>
            <a:r>
              <a:rPr lang="en-US" dirty="0">
                <a:solidFill>
                  <a:schemeClr val="bg1"/>
                </a:solidFill>
                <a:latin typeface="Adobe Gothic Std B" panose="020B0800000000000000" pitchFamily="34" charset="-128"/>
                <a:ea typeface="Adobe Gothic Std B" panose="020B0800000000000000" pitchFamily="34" charset="-128"/>
              </a:rPr>
              <a:t> </a:t>
            </a:r>
            <a:r>
              <a:rPr lang="en-US" dirty="0" err="1">
                <a:solidFill>
                  <a:schemeClr val="bg1"/>
                </a:solidFill>
                <a:latin typeface="Adobe Gothic Std B" panose="020B0800000000000000" pitchFamily="34" charset="-128"/>
                <a:ea typeface="Adobe Gothic Std B" panose="020B0800000000000000" pitchFamily="34" charset="-128"/>
              </a:rPr>
              <a:t>dilakukan</a:t>
            </a:r>
            <a:r>
              <a:rPr lang="en-US" dirty="0">
                <a:solidFill>
                  <a:schemeClr val="bg1"/>
                </a:solidFill>
                <a:latin typeface="Adobe Gothic Std B" panose="020B0800000000000000" pitchFamily="34" charset="-128"/>
                <a:ea typeface="Adobe Gothic Std B" panose="020B0800000000000000" pitchFamily="34" charset="-128"/>
              </a:rPr>
              <a:t> </a:t>
            </a:r>
            <a:r>
              <a:rPr lang="en-US" dirty="0" err="1">
                <a:solidFill>
                  <a:schemeClr val="bg1"/>
                </a:solidFill>
                <a:latin typeface="Adobe Gothic Std B" panose="020B0800000000000000" pitchFamily="34" charset="-128"/>
                <a:ea typeface="Adobe Gothic Std B" panose="020B0800000000000000" pitchFamily="34" charset="-128"/>
              </a:rPr>
              <a:t>saat</a:t>
            </a:r>
            <a:r>
              <a:rPr lang="en-US" dirty="0">
                <a:solidFill>
                  <a:schemeClr val="bg1"/>
                </a:solidFill>
                <a:latin typeface="Adobe Gothic Std B" panose="020B0800000000000000" pitchFamily="34" charset="-128"/>
                <a:ea typeface="Adobe Gothic Std B" panose="020B0800000000000000" pitchFamily="34" charset="-128"/>
              </a:rPr>
              <a:t> </a:t>
            </a:r>
            <a:r>
              <a:rPr lang="en-US" dirty="0" err="1">
                <a:solidFill>
                  <a:schemeClr val="bg1"/>
                </a:solidFill>
                <a:latin typeface="Adobe Gothic Std B" panose="020B0800000000000000" pitchFamily="34" charset="-128"/>
                <a:ea typeface="Adobe Gothic Std B" panose="020B0800000000000000" pitchFamily="34" charset="-128"/>
              </a:rPr>
              <a:t>pandemi</a:t>
            </a:r>
            <a:r>
              <a:rPr lang="en-US" dirty="0">
                <a:solidFill>
                  <a:schemeClr val="bg1"/>
                </a:solidFill>
                <a:latin typeface="Adobe Gothic Std B" panose="020B0800000000000000" pitchFamily="34" charset="-128"/>
                <a:ea typeface="Adobe Gothic Std B" panose="020B0800000000000000" pitchFamily="34" charset="-128"/>
              </a:rPr>
              <a:t> Covid-19</a:t>
            </a:r>
          </a:p>
        </p:txBody>
      </p:sp>
    </p:spTree>
    <p:extLst>
      <p:ext uri="{BB962C8B-B14F-4D97-AF65-F5344CB8AC3E}">
        <p14:creationId xmlns:p14="http://schemas.microsoft.com/office/powerpoint/2010/main" val="4206157359"/>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rot="5400000">
            <a:off x="2978940" y="55435"/>
            <a:ext cx="2379900" cy="7606267"/>
          </a:xfrm>
          <a:prstGeom prst="rect">
            <a:avLst/>
          </a:prstGeom>
          <a:noFill/>
          <a:ln w="38100">
            <a:gradFill>
              <a:gsLst>
                <a:gs pos="0">
                  <a:srgbClr val="65A6E1"/>
                </a:gs>
                <a:gs pos="57000">
                  <a:srgbClr val="D660C0"/>
                </a:gs>
                <a:gs pos="100000">
                  <a:srgbClr val="FB835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469292" y="2747212"/>
            <a:ext cx="7309547" cy="2215991"/>
          </a:xfrm>
          <a:prstGeom prst="rect">
            <a:avLst/>
          </a:prstGeom>
          <a:ln w="28575">
            <a:noFill/>
          </a:ln>
        </p:spPr>
        <p:txBody>
          <a:bodyPr wrap="square" lIns="0" tIns="0" rIns="0" bIns="0" rtlCol="0" anchor="t">
            <a:spAutoFit/>
          </a:bodyPr>
          <a:lstStyle/>
          <a:p>
            <a:pPr marL="342900" indent="-342900" algn="just">
              <a:lnSpc>
                <a:spcPct val="150000"/>
              </a:lnSpc>
              <a:buFont typeface="+mj-lt"/>
              <a:buAutoNum type="arabicPeriod" startAt="8"/>
            </a:pPr>
            <a:r>
              <a:rPr lang="en-US" sz="1600" dirty="0" smtClean="0">
                <a:solidFill>
                  <a:srgbClr val="FD8D00"/>
                </a:solidFill>
                <a:latin typeface="Adobe Gothic Std B" pitchFamily="34" charset="-128"/>
                <a:ea typeface="Adobe Gothic Std B" pitchFamily="34" charset="-128"/>
              </a:rPr>
              <a:t>Para </a:t>
            </a:r>
            <a:r>
              <a:rPr lang="en-US" sz="1600" dirty="0" err="1">
                <a:solidFill>
                  <a:srgbClr val="FD8D00"/>
                </a:solidFill>
                <a:latin typeface="Adobe Gothic Std B" pitchFamily="34" charset="-128"/>
                <a:ea typeface="Adobe Gothic Std B" pitchFamily="34" charset="-128"/>
              </a:rPr>
              <a:t>peserta</a:t>
            </a:r>
            <a:r>
              <a:rPr lang="en-US" sz="1600" dirty="0">
                <a:solidFill>
                  <a:srgbClr val="FD8D00"/>
                </a:solidFill>
                <a:latin typeface="Adobe Gothic Std B" pitchFamily="34" charset="-128"/>
                <a:ea typeface="Adobe Gothic Std B" pitchFamily="34" charset="-128"/>
              </a:rPr>
              <a:t> </a:t>
            </a:r>
            <a:r>
              <a:rPr lang="en-US" sz="1600" dirty="0" err="1">
                <a:solidFill>
                  <a:srgbClr val="FD8D00"/>
                </a:solidFill>
                <a:latin typeface="Adobe Gothic Std B" pitchFamily="34" charset="-128"/>
                <a:ea typeface="Adobe Gothic Std B" pitchFamily="34" charset="-128"/>
              </a:rPr>
              <a:t>diwajibkan</a:t>
            </a:r>
            <a:r>
              <a:rPr lang="en-US" sz="1600" dirty="0">
                <a:solidFill>
                  <a:srgbClr val="FD8D00"/>
                </a:solidFill>
                <a:latin typeface="Adobe Gothic Std B" pitchFamily="34" charset="-128"/>
                <a:ea typeface="Adobe Gothic Std B" pitchFamily="34" charset="-128"/>
              </a:rPr>
              <a:t> </a:t>
            </a:r>
            <a:r>
              <a:rPr lang="en-US" sz="1600" dirty="0" err="1">
                <a:solidFill>
                  <a:srgbClr val="FD8D00"/>
                </a:solidFill>
                <a:latin typeface="Adobe Gothic Std B" pitchFamily="34" charset="-128"/>
                <a:ea typeface="Adobe Gothic Std B" pitchFamily="34" charset="-128"/>
              </a:rPr>
              <a:t>untuk</a:t>
            </a:r>
            <a:r>
              <a:rPr lang="en-US" sz="1600" dirty="0">
                <a:solidFill>
                  <a:srgbClr val="FD8D00"/>
                </a:solidFill>
                <a:latin typeface="Adobe Gothic Std B" pitchFamily="34" charset="-128"/>
                <a:ea typeface="Adobe Gothic Std B" pitchFamily="34" charset="-128"/>
              </a:rPr>
              <a:t> </a:t>
            </a:r>
            <a:r>
              <a:rPr lang="en-US" sz="1600" dirty="0" err="1">
                <a:solidFill>
                  <a:srgbClr val="FD8D00"/>
                </a:solidFill>
                <a:latin typeface="Adobe Gothic Std B" pitchFamily="34" charset="-128"/>
                <a:ea typeface="Adobe Gothic Std B" pitchFamily="34" charset="-128"/>
              </a:rPr>
              <a:t>menaati</a:t>
            </a:r>
            <a:r>
              <a:rPr lang="en-US" sz="1600" dirty="0">
                <a:solidFill>
                  <a:srgbClr val="FD8D00"/>
                </a:solidFill>
                <a:latin typeface="Adobe Gothic Std B" pitchFamily="34" charset="-128"/>
                <a:ea typeface="Adobe Gothic Std B" pitchFamily="34" charset="-128"/>
              </a:rPr>
              <a:t> </a:t>
            </a:r>
            <a:r>
              <a:rPr lang="en-US" sz="1600" dirty="0" err="1">
                <a:solidFill>
                  <a:srgbClr val="FD8D00"/>
                </a:solidFill>
                <a:latin typeface="Adobe Gothic Std B" pitchFamily="34" charset="-128"/>
                <a:ea typeface="Adobe Gothic Std B" pitchFamily="34" charset="-128"/>
              </a:rPr>
              <a:t>seluruh</a:t>
            </a:r>
            <a:r>
              <a:rPr lang="en-US" sz="1600" dirty="0">
                <a:solidFill>
                  <a:srgbClr val="FD8D00"/>
                </a:solidFill>
                <a:latin typeface="Adobe Gothic Std B" pitchFamily="34" charset="-128"/>
                <a:ea typeface="Adobe Gothic Std B" pitchFamily="34" charset="-128"/>
              </a:rPr>
              <a:t> </a:t>
            </a:r>
            <a:r>
              <a:rPr lang="en-US" sz="1600" dirty="0" err="1">
                <a:solidFill>
                  <a:srgbClr val="FD8D00"/>
                </a:solidFill>
                <a:latin typeface="Adobe Gothic Std B" pitchFamily="34" charset="-128"/>
                <a:ea typeface="Adobe Gothic Std B" pitchFamily="34" charset="-128"/>
              </a:rPr>
              <a:t>peraturan</a:t>
            </a:r>
            <a:r>
              <a:rPr lang="en-US" sz="1600" dirty="0">
                <a:solidFill>
                  <a:srgbClr val="FD8D00"/>
                </a:solidFill>
                <a:latin typeface="Adobe Gothic Std B" pitchFamily="34" charset="-128"/>
                <a:ea typeface="Adobe Gothic Std B" pitchFamily="34" charset="-128"/>
              </a:rPr>
              <a:t> yang </a:t>
            </a:r>
            <a:r>
              <a:rPr lang="en-US" sz="1600" dirty="0" err="1">
                <a:solidFill>
                  <a:srgbClr val="FD8D00"/>
                </a:solidFill>
                <a:latin typeface="Adobe Gothic Std B" pitchFamily="34" charset="-128"/>
                <a:ea typeface="Adobe Gothic Std B" pitchFamily="34" charset="-128"/>
              </a:rPr>
              <a:t>telah</a:t>
            </a:r>
            <a:r>
              <a:rPr lang="en-US" sz="1600" dirty="0">
                <a:solidFill>
                  <a:srgbClr val="FD8D00"/>
                </a:solidFill>
                <a:latin typeface="Adobe Gothic Std B" pitchFamily="34" charset="-128"/>
                <a:ea typeface="Adobe Gothic Std B" pitchFamily="34" charset="-128"/>
              </a:rPr>
              <a:t> </a:t>
            </a:r>
            <a:r>
              <a:rPr lang="en-US" sz="1600" dirty="0" err="1" smtClean="0">
                <a:solidFill>
                  <a:srgbClr val="FD8D00"/>
                </a:solidFill>
                <a:latin typeface="Adobe Gothic Std B" pitchFamily="34" charset="-128"/>
                <a:ea typeface="Adobe Gothic Std B" pitchFamily="34" charset="-128"/>
              </a:rPr>
              <a:t>ditetapkan</a:t>
            </a:r>
            <a:r>
              <a:rPr lang="en-US" sz="1600" dirty="0" smtClean="0">
                <a:solidFill>
                  <a:srgbClr val="FD8D00"/>
                </a:solidFill>
                <a:latin typeface="Adobe Gothic Std B" pitchFamily="34" charset="-128"/>
                <a:ea typeface="Adobe Gothic Std B" pitchFamily="34" charset="-128"/>
              </a:rPr>
              <a:t>.</a:t>
            </a:r>
          </a:p>
          <a:p>
            <a:pPr marL="342900" indent="-342900" algn="just">
              <a:lnSpc>
                <a:spcPct val="150000"/>
              </a:lnSpc>
              <a:buFont typeface="+mj-lt"/>
              <a:buAutoNum type="arabicPeriod" startAt="8"/>
            </a:pPr>
            <a:r>
              <a:rPr lang="en-US" sz="1600" dirty="0" err="1" smtClean="0">
                <a:solidFill>
                  <a:srgbClr val="FD8D00"/>
                </a:solidFill>
                <a:latin typeface="Adobe Gothic Std B" pitchFamily="34" charset="-128"/>
                <a:ea typeface="Adobe Gothic Std B" pitchFamily="34" charset="-128"/>
              </a:rPr>
              <a:t>Keputusan</a:t>
            </a:r>
            <a:r>
              <a:rPr lang="en-US" sz="1600" dirty="0" smtClean="0">
                <a:solidFill>
                  <a:srgbClr val="FD8D00"/>
                </a:solidFill>
                <a:latin typeface="Adobe Gothic Std B" pitchFamily="34" charset="-128"/>
                <a:ea typeface="Adobe Gothic Std B" pitchFamily="34" charset="-128"/>
              </a:rPr>
              <a:t> </a:t>
            </a:r>
            <a:r>
              <a:rPr lang="en-US" sz="1600" dirty="0" err="1">
                <a:solidFill>
                  <a:srgbClr val="FD8D00"/>
                </a:solidFill>
                <a:latin typeface="Adobe Gothic Std B" pitchFamily="34" charset="-128"/>
                <a:ea typeface="Adobe Gothic Std B" pitchFamily="34" charset="-128"/>
              </a:rPr>
              <a:t>juri</a:t>
            </a:r>
            <a:r>
              <a:rPr lang="en-US" sz="1600" dirty="0">
                <a:solidFill>
                  <a:srgbClr val="FD8D00"/>
                </a:solidFill>
                <a:latin typeface="Adobe Gothic Std B" pitchFamily="34" charset="-128"/>
                <a:ea typeface="Adobe Gothic Std B" pitchFamily="34" charset="-128"/>
              </a:rPr>
              <a:t> </a:t>
            </a:r>
            <a:r>
              <a:rPr lang="en-US" sz="1600" dirty="0" err="1">
                <a:solidFill>
                  <a:srgbClr val="FD8D00"/>
                </a:solidFill>
                <a:latin typeface="Adobe Gothic Std B" pitchFamily="34" charset="-128"/>
                <a:ea typeface="Adobe Gothic Std B" pitchFamily="34" charset="-128"/>
              </a:rPr>
              <a:t>dan</a:t>
            </a:r>
            <a:r>
              <a:rPr lang="en-US" sz="1600" dirty="0">
                <a:solidFill>
                  <a:srgbClr val="FD8D00"/>
                </a:solidFill>
                <a:latin typeface="Adobe Gothic Std B" pitchFamily="34" charset="-128"/>
                <a:ea typeface="Adobe Gothic Std B" pitchFamily="34" charset="-128"/>
              </a:rPr>
              <a:t> </a:t>
            </a:r>
            <a:r>
              <a:rPr lang="en-US" sz="1600" dirty="0" err="1">
                <a:solidFill>
                  <a:srgbClr val="FD8D00"/>
                </a:solidFill>
                <a:latin typeface="Adobe Gothic Std B" pitchFamily="34" charset="-128"/>
                <a:ea typeface="Adobe Gothic Std B" pitchFamily="34" charset="-128"/>
              </a:rPr>
              <a:t>panitia</a:t>
            </a:r>
            <a:r>
              <a:rPr lang="en-US" sz="1600" dirty="0">
                <a:solidFill>
                  <a:srgbClr val="FD8D00"/>
                </a:solidFill>
                <a:latin typeface="Adobe Gothic Std B" pitchFamily="34" charset="-128"/>
                <a:ea typeface="Adobe Gothic Std B" pitchFamily="34" charset="-128"/>
              </a:rPr>
              <a:t> </a:t>
            </a:r>
            <a:r>
              <a:rPr lang="en-US" sz="1600" dirty="0" err="1">
                <a:solidFill>
                  <a:srgbClr val="FD8D00"/>
                </a:solidFill>
                <a:latin typeface="Adobe Gothic Std B" pitchFamily="34" charset="-128"/>
                <a:ea typeface="Adobe Gothic Std B" pitchFamily="34" charset="-128"/>
              </a:rPr>
              <a:t>bersifat</a:t>
            </a:r>
            <a:r>
              <a:rPr lang="en-US" sz="1600" dirty="0">
                <a:solidFill>
                  <a:srgbClr val="FD8D00"/>
                </a:solidFill>
                <a:latin typeface="Adobe Gothic Std B" pitchFamily="34" charset="-128"/>
                <a:ea typeface="Adobe Gothic Std B" pitchFamily="34" charset="-128"/>
              </a:rPr>
              <a:t> </a:t>
            </a:r>
            <a:r>
              <a:rPr lang="en-US" sz="1600" dirty="0" err="1">
                <a:solidFill>
                  <a:srgbClr val="FD8D00"/>
                </a:solidFill>
                <a:latin typeface="Adobe Gothic Std B" pitchFamily="34" charset="-128"/>
                <a:ea typeface="Adobe Gothic Std B" pitchFamily="34" charset="-128"/>
              </a:rPr>
              <a:t>mutlak</a:t>
            </a:r>
            <a:r>
              <a:rPr lang="en-US" sz="1600" dirty="0">
                <a:solidFill>
                  <a:srgbClr val="FD8D00"/>
                </a:solidFill>
                <a:latin typeface="Adobe Gothic Std B" pitchFamily="34" charset="-128"/>
                <a:ea typeface="Adobe Gothic Std B" pitchFamily="34" charset="-128"/>
              </a:rPr>
              <a:t> </a:t>
            </a:r>
            <a:r>
              <a:rPr lang="en-US" sz="1600" dirty="0" err="1">
                <a:solidFill>
                  <a:srgbClr val="FD8D00"/>
                </a:solidFill>
                <a:latin typeface="Adobe Gothic Std B" pitchFamily="34" charset="-128"/>
                <a:ea typeface="Adobe Gothic Std B" pitchFamily="34" charset="-128"/>
              </a:rPr>
              <a:t>dan</a:t>
            </a:r>
            <a:r>
              <a:rPr lang="en-US" sz="1600" dirty="0">
                <a:solidFill>
                  <a:srgbClr val="FD8D00"/>
                </a:solidFill>
                <a:latin typeface="Adobe Gothic Std B" pitchFamily="34" charset="-128"/>
                <a:ea typeface="Adobe Gothic Std B" pitchFamily="34" charset="-128"/>
              </a:rPr>
              <a:t> </a:t>
            </a:r>
            <a:r>
              <a:rPr lang="en-US" sz="1600" dirty="0" err="1">
                <a:solidFill>
                  <a:srgbClr val="FD8D00"/>
                </a:solidFill>
                <a:latin typeface="Adobe Gothic Std B" pitchFamily="34" charset="-128"/>
                <a:ea typeface="Adobe Gothic Std B" pitchFamily="34" charset="-128"/>
              </a:rPr>
              <a:t>tidak</a:t>
            </a:r>
            <a:r>
              <a:rPr lang="en-US" sz="1600" dirty="0">
                <a:solidFill>
                  <a:srgbClr val="FD8D00"/>
                </a:solidFill>
                <a:latin typeface="Adobe Gothic Std B" pitchFamily="34" charset="-128"/>
                <a:ea typeface="Adobe Gothic Std B" pitchFamily="34" charset="-128"/>
              </a:rPr>
              <a:t> </a:t>
            </a:r>
            <a:r>
              <a:rPr lang="en-US" sz="1600" dirty="0" err="1">
                <a:solidFill>
                  <a:srgbClr val="FD8D00"/>
                </a:solidFill>
                <a:latin typeface="Adobe Gothic Std B" pitchFamily="34" charset="-128"/>
                <a:ea typeface="Adobe Gothic Std B" pitchFamily="34" charset="-128"/>
              </a:rPr>
              <a:t>dapat</a:t>
            </a:r>
            <a:r>
              <a:rPr lang="en-US" sz="1600" dirty="0">
                <a:solidFill>
                  <a:srgbClr val="FD8D00"/>
                </a:solidFill>
                <a:latin typeface="Adobe Gothic Std B" pitchFamily="34" charset="-128"/>
                <a:ea typeface="Adobe Gothic Std B" pitchFamily="34" charset="-128"/>
              </a:rPr>
              <a:t> </a:t>
            </a:r>
            <a:r>
              <a:rPr lang="en-US" sz="1600" dirty="0" err="1">
                <a:solidFill>
                  <a:srgbClr val="FD8D00"/>
                </a:solidFill>
                <a:latin typeface="Adobe Gothic Std B" pitchFamily="34" charset="-128"/>
                <a:ea typeface="Adobe Gothic Std B" pitchFamily="34" charset="-128"/>
              </a:rPr>
              <a:t>diganggu</a:t>
            </a:r>
            <a:r>
              <a:rPr lang="en-US" sz="1600" dirty="0">
                <a:solidFill>
                  <a:srgbClr val="FD8D00"/>
                </a:solidFill>
                <a:latin typeface="Adobe Gothic Std B" pitchFamily="34" charset="-128"/>
                <a:ea typeface="Adobe Gothic Std B" pitchFamily="34" charset="-128"/>
              </a:rPr>
              <a:t> </a:t>
            </a:r>
            <a:r>
              <a:rPr lang="en-US" sz="1600" dirty="0" err="1" smtClean="0">
                <a:solidFill>
                  <a:srgbClr val="FD8D00"/>
                </a:solidFill>
                <a:latin typeface="Adobe Gothic Std B" pitchFamily="34" charset="-128"/>
                <a:ea typeface="Adobe Gothic Std B" pitchFamily="34" charset="-128"/>
              </a:rPr>
              <a:t>gugat</a:t>
            </a:r>
            <a:r>
              <a:rPr lang="en-US" sz="1600" dirty="0" smtClean="0">
                <a:solidFill>
                  <a:srgbClr val="FD8D00"/>
                </a:solidFill>
                <a:latin typeface="Adobe Gothic Std B" pitchFamily="34" charset="-128"/>
                <a:ea typeface="Adobe Gothic Std B" pitchFamily="34" charset="-128"/>
              </a:rPr>
              <a:t>.</a:t>
            </a:r>
          </a:p>
          <a:p>
            <a:pPr marL="342900" indent="-342900" algn="just">
              <a:lnSpc>
                <a:spcPct val="150000"/>
              </a:lnSpc>
              <a:buFont typeface="+mj-lt"/>
              <a:buAutoNum type="arabicPeriod" startAt="8"/>
            </a:pPr>
            <a:r>
              <a:rPr lang="en-US" sz="1600" dirty="0" err="1" smtClean="0">
                <a:solidFill>
                  <a:srgbClr val="FD8D00"/>
                </a:solidFill>
                <a:latin typeface="Adobe Gothic Std B" pitchFamily="34" charset="-128"/>
                <a:ea typeface="Adobe Gothic Std B" pitchFamily="34" charset="-128"/>
              </a:rPr>
              <a:t>Pemenang</a:t>
            </a:r>
            <a:r>
              <a:rPr lang="en-US" sz="1600" dirty="0" smtClean="0">
                <a:solidFill>
                  <a:srgbClr val="FD8D00"/>
                </a:solidFill>
                <a:latin typeface="Adobe Gothic Std B" pitchFamily="34" charset="-128"/>
                <a:ea typeface="Adobe Gothic Std B" pitchFamily="34" charset="-128"/>
              </a:rPr>
              <a:t> </a:t>
            </a:r>
            <a:r>
              <a:rPr lang="en-US" sz="1600" dirty="0" err="1">
                <a:solidFill>
                  <a:srgbClr val="FD8D00"/>
                </a:solidFill>
                <a:latin typeface="Adobe Gothic Std B" pitchFamily="34" charset="-128"/>
                <a:ea typeface="Adobe Gothic Std B" pitchFamily="34" charset="-128"/>
              </a:rPr>
              <a:t>lomba</a:t>
            </a:r>
            <a:r>
              <a:rPr lang="en-US" sz="1600" dirty="0">
                <a:solidFill>
                  <a:srgbClr val="FD8D00"/>
                </a:solidFill>
                <a:latin typeface="Adobe Gothic Std B" pitchFamily="34" charset="-128"/>
                <a:ea typeface="Adobe Gothic Std B" pitchFamily="34" charset="-128"/>
              </a:rPr>
              <a:t> </a:t>
            </a:r>
            <a:r>
              <a:rPr lang="en-US" sz="1600" dirty="0" err="1">
                <a:solidFill>
                  <a:srgbClr val="FD8D00"/>
                </a:solidFill>
                <a:latin typeface="Adobe Gothic Std B" pitchFamily="34" charset="-128"/>
                <a:ea typeface="Adobe Gothic Std B" pitchFamily="34" charset="-128"/>
              </a:rPr>
              <a:t>akan</a:t>
            </a:r>
            <a:r>
              <a:rPr lang="en-US" sz="1600" dirty="0">
                <a:solidFill>
                  <a:srgbClr val="FD8D00"/>
                </a:solidFill>
                <a:latin typeface="Adobe Gothic Std B" pitchFamily="34" charset="-128"/>
                <a:ea typeface="Adobe Gothic Std B" pitchFamily="34" charset="-128"/>
              </a:rPr>
              <a:t> </a:t>
            </a:r>
            <a:r>
              <a:rPr lang="en-US" sz="1600" dirty="0" err="1">
                <a:solidFill>
                  <a:srgbClr val="FD8D00"/>
                </a:solidFill>
                <a:latin typeface="Adobe Gothic Std B" pitchFamily="34" charset="-128"/>
                <a:ea typeface="Adobe Gothic Std B" pitchFamily="34" charset="-128"/>
              </a:rPr>
              <a:t>diumumkan</a:t>
            </a:r>
            <a:r>
              <a:rPr lang="en-US" sz="1600" dirty="0">
                <a:solidFill>
                  <a:srgbClr val="FD8D00"/>
                </a:solidFill>
                <a:latin typeface="Adobe Gothic Std B" pitchFamily="34" charset="-128"/>
                <a:ea typeface="Adobe Gothic Std B" pitchFamily="34" charset="-128"/>
              </a:rPr>
              <a:t> </a:t>
            </a:r>
            <a:r>
              <a:rPr lang="en-US" sz="1600" dirty="0" err="1">
                <a:solidFill>
                  <a:srgbClr val="FD8D00"/>
                </a:solidFill>
                <a:latin typeface="Adobe Gothic Std B" pitchFamily="34" charset="-128"/>
                <a:ea typeface="Adobe Gothic Std B" pitchFamily="34" charset="-128"/>
              </a:rPr>
              <a:t>pada</a:t>
            </a:r>
            <a:r>
              <a:rPr lang="en-US" sz="1600" dirty="0">
                <a:solidFill>
                  <a:srgbClr val="FD8D00"/>
                </a:solidFill>
                <a:latin typeface="Adobe Gothic Std B" pitchFamily="34" charset="-128"/>
                <a:ea typeface="Adobe Gothic Std B" pitchFamily="34" charset="-128"/>
              </a:rPr>
              <a:t> </a:t>
            </a:r>
            <a:r>
              <a:rPr lang="en-US" sz="1600" dirty="0" err="1">
                <a:solidFill>
                  <a:srgbClr val="FD8D00"/>
                </a:solidFill>
                <a:latin typeface="Adobe Gothic Std B" pitchFamily="34" charset="-128"/>
                <a:ea typeface="Adobe Gothic Std B" pitchFamily="34" charset="-128"/>
              </a:rPr>
              <a:t>tanggal</a:t>
            </a:r>
            <a:r>
              <a:rPr lang="en-US" sz="1600" dirty="0">
                <a:solidFill>
                  <a:srgbClr val="FD8D00"/>
                </a:solidFill>
                <a:latin typeface="Adobe Gothic Std B" pitchFamily="34" charset="-128"/>
                <a:ea typeface="Adobe Gothic Std B" pitchFamily="34" charset="-128"/>
              </a:rPr>
              <a:t> 9 Mei 2020 di </a:t>
            </a:r>
            <a:r>
              <a:rPr lang="en-US" sz="1600" dirty="0" err="1">
                <a:solidFill>
                  <a:srgbClr val="FD8D00"/>
                </a:solidFill>
                <a:latin typeface="Adobe Gothic Std B" pitchFamily="34" charset="-128"/>
                <a:ea typeface="Adobe Gothic Std B" pitchFamily="34" charset="-128"/>
              </a:rPr>
              <a:t>instagram</a:t>
            </a:r>
            <a:r>
              <a:rPr lang="en-US" sz="1600" dirty="0">
                <a:solidFill>
                  <a:srgbClr val="FD8D00"/>
                </a:solidFill>
                <a:latin typeface="Adobe Gothic Std B" pitchFamily="34" charset="-128"/>
                <a:ea typeface="Adobe Gothic Std B" pitchFamily="34" charset="-128"/>
              </a:rPr>
              <a:t> @</a:t>
            </a:r>
            <a:r>
              <a:rPr lang="en-US" sz="1600" dirty="0" err="1">
                <a:solidFill>
                  <a:srgbClr val="FD8D00"/>
                </a:solidFill>
                <a:latin typeface="Adobe Gothic Std B" pitchFamily="34" charset="-128"/>
                <a:ea typeface="Adobe Gothic Std B" pitchFamily="34" charset="-128"/>
              </a:rPr>
              <a:t>funcharityfestival</a:t>
            </a:r>
            <a:r>
              <a:rPr lang="en-US" sz="1600" dirty="0">
                <a:solidFill>
                  <a:srgbClr val="FD8D00"/>
                </a:solidFill>
                <a:latin typeface="Adobe Gothic Std B" pitchFamily="34" charset="-128"/>
                <a:ea typeface="Adobe Gothic Std B" pitchFamily="34" charset="-128"/>
              </a:rPr>
              <a:t>.</a:t>
            </a:r>
          </a:p>
        </p:txBody>
      </p:sp>
      <p:sp>
        <p:nvSpPr>
          <p:cNvPr id="7" name="TextBox 9"/>
          <p:cNvSpPr txBox="1"/>
          <p:nvPr/>
        </p:nvSpPr>
        <p:spPr>
          <a:xfrm>
            <a:off x="1984665" y="635096"/>
            <a:ext cx="7707975" cy="577081"/>
          </a:xfrm>
          <a:prstGeom prst="rect">
            <a:avLst/>
          </a:prstGeom>
          <a:effectLst>
            <a:outerShdw blurRad="50800" dist="38100" dir="2700000" algn="tl" rotWithShape="0">
              <a:prstClr val="black">
                <a:alpha val="40000"/>
              </a:prstClr>
            </a:outerShdw>
          </a:effectLst>
        </p:spPr>
        <p:txBody>
          <a:bodyPr wrap="square" lIns="0" tIns="0" rIns="0" bIns="0" rtlCol="0" anchor="t">
            <a:spAutoFit/>
          </a:bodyPr>
          <a:lstStyle/>
          <a:p>
            <a:pPr algn="ctr">
              <a:lnSpc>
                <a:spcPts val="4480"/>
              </a:lnSpc>
            </a:pPr>
            <a:r>
              <a:rPr lang="en-US" sz="3600" dirty="0" err="1" smtClean="0">
                <a:solidFill>
                  <a:srgbClr val="FD8D00"/>
                </a:solidFill>
                <a:latin typeface="Adobe Gothic Std B" pitchFamily="34" charset="-128"/>
                <a:ea typeface="Adobe Gothic Std B" pitchFamily="34" charset="-128"/>
              </a:rPr>
              <a:t>Aturan</a:t>
            </a:r>
            <a:r>
              <a:rPr lang="en-US" sz="3600" dirty="0" smtClean="0">
                <a:solidFill>
                  <a:srgbClr val="FD8D00"/>
                </a:solidFill>
                <a:latin typeface="Adobe Gothic Std B" pitchFamily="34" charset="-128"/>
                <a:ea typeface="Adobe Gothic Std B" pitchFamily="34" charset="-128"/>
              </a:rPr>
              <a:t> </a:t>
            </a:r>
            <a:r>
              <a:rPr lang="en-US" sz="3600" dirty="0" err="1">
                <a:solidFill>
                  <a:srgbClr val="FD8D00"/>
                </a:solidFill>
                <a:latin typeface="Adobe Gothic Std B" pitchFamily="34" charset="-128"/>
                <a:ea typeface="Adobe Gothic Std B" pitchFamily="34" charset="-128"/>
              </a:rPr>
              <a:t>Lomba</a:t>
            </a:r>
            <a:r>
              <a:rPr lang="en-US" sz="3600" dirty="0">
                <a:solidFill>
                  <a:srgbClr val="FD8D00"/>
                </a:solidFill>
                <a:latin typeface="Adobe Gothic Std B" pitchFamily="34" charset="-128"/>
                <a:ea typeface="Adobe Gothic Std B" pitchFamily="34" charset="-128"/>
              </a:rPr>
              <a:t> </a:t>
            </a:r>
            <a:r>
              <a:rPr lang="en-US" sz="3600" dirty="0" err="1">
                <a:solidFill>
                  <a:srgbClr val="FD8D00"/>
                </a:solidFill>
                <a:latin typeface="Adobe Gothic Std B" pitchFamily="34" charset="-128"/>
                <a:ea typeface="Adobe Gothic Std B" pitchFamily="34" charset="-128"/>
              </a:rPr>
              <a:t>TikTok</a:t>
            </a:r>
            <a:r>
              <a:rPr lang="en-US" sz="3600" dirty="0">
                <a:solidFill>
                  <a:srgbClr val="FD8D00"/>
                </a:solidFill>
                <a:latin typeface="Adobe Gothic Std B" pitchFamily="34" charset="-128"/>
                <a:ea typeface="Adobe Gothic Std B" pitchFamily="34" charset="-128"/>
              </a:rPr>
              <a:t> </a:t>
            </a:r>
            <a:r>
              <a:rPr lang="en-US" sz="3600" dirty="0" smtClean="0">
                <a:solidFill>
                  <a:srgbClr val="FD8D00"/>
                </a:solidFill>
                <a:latin typeface="Adobe Gothic Std B" pitchFamily="34" charset="-128"/>
                <a:ea typeface="Adobe Gothic Std B" pitchFamily="34" charset="-128"/>
              </a:rPr>
              <a:t>Challenge</a:t>
            </a:r>
            <a:endParaRPr lang="en-US" sz="3600" dirty="0">
              <a:solidFill>
                <a:srgbClr val="FD8D00"/>
              </a:solidFill>
              <a:latin typeface="Adobe Gothic Std B" pitchFamily="34" charset="-128"/>
              <a:ea typeface="Adobe Gothic Std B" pitchFamily="34" charset="-128"/>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6375" y="-134937"/>
            <a:ext cx="1825625" cy="1825625"/>
          </a:xfrm>
          <a:prstGeom prst="rect">
            <a:avLst/>
          </a:prstGeom>
        </p:spPr>
      </p:pic>
      <p:sp>
        <p:nvSpPr>
          <p:cNvPr id="10" name="Rectangle 9"/>
          <p:cNvSpPr/>
          <p:nvPr/>
        </p:nvSpPr>
        <p:spPr>
          <a:xfrm rot="5400000">
            <a:off x="1554243" y="688611"/>
            <a:ext cx="617687" cy="2994665"/>
          </a:xfrm>
          <a:prstGeom prst="rect">
            <a:avLst/>
          </a:prstGeom>
          <a:noFill/>
          <a:ln w="38100">
            <a:gradFill>
              <a:gsLst>
                <a:gs pos="0">
                  <a:srgbClr val="65A6E1"/>
                </a:gs>
                <a:gs pos="57000">
                  <a:srgbClr val="D660C0"/>
                </a:gs>
                <a:gs pos="100000">
                  <a:srgbClr val="FB835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572829" y="2068169"/>
            <a:ext cx="11020212" cy="332848"/>
          </a:xfrm>
          <a:prstGeom prst="rect">
            <a:avLst/>
          </a:prstGeom>
          <a:ln w="28575">
            <a:noFill/>
          </a:ln>
        </p:spPr>
        <p:txBody>
          <a:bodyPr wrap="square" lIns="0" tIns="0" rIns="0" bIns="0" rtlCol="0" anchor="t">
            <a:spAutoFit/>
          </a:bodyPr>
          <a:lstStyle/>
          <a:p>
            <a:pPr algn="just">
              <a:lnSpc>
                <a:spcPct val="150000"/>
              </a:lnSpc>
            </a:pPr>
            <a:r>
              <a:rPr lang="en-US" sz="1600" dirty="0" smtClean="0">
                <a:solidFill>
                  <a:srgbClr val="FD8D00"/>
                </a:solidFill>
                <a:latin typeface="Adobe Gothic Std B" pitchFamily="34" charset="-128"/>
                <a:ea typeface="Adobe Gothic Std B" pitchFamily="34" charset="-128"/>
              </a:rPr>
              <a:t>C. </a:t>
            </a:r>
            <a:r>
              <a:rPr lang="en-US" sz="1600" dirty="0" err="1" smtClean="0">
                <a:solidFill>
                  <a:srgbClr val="FD8D00"/>
                </a:solidFill>
                <a:latin typeface="Adobe Gothic Std B" pitchFamily="34" charset="-128"/>
                <a:ea typeface="Adobe Gothic Std B" pitchFamily="34" charset="-128"/>
              </a:rPr>
              <a:t>Ketentuan</a:t>
            </a:r>
            <a:r>
              <a:rPr lang="en-US" sz="1600" dirty="0" smtClean="0">
                <a:solidFill>
                  <a:srgbClr val="FD8D00"/>
                </a:solidFill>
                <a:latin typeface="Adobe Gothic Std B" pitchFamily="34" charset="-128"/>
                <a:ea typeface="Adobe Gothic Std B" pitchFamily="34" charset="-128"/>
              </a:rPr>
              <a:t> </a:t>
            </a:r>
            <a:r>
              <a:rPr lang="en-US" sz="1600" dirty="0" err="1">
                <a:solidFill>
                  <a:srgbClr val="FD8D00"/>
                </a:solidFill>
                <a:latin typeface="Adobe Gothic Std B" pitchFamily="34" charset="-128"/>
                <a:ea typeface="Adobe Gothic Std B" pitchFamily="34" charset="-128"/>
              </a:rPr>
              <a:t>Lomba</a:t>
            </a:r>
            <a:endParaRPr lang="en-US" sz="1600" dirty="0">
              <a:solidFill>
                <a:srgbClr val="FD8D00"/>
              </a:solidFill>
              <a:latin typeface="Adobe Gothic Std B" pitchFamily="34" charset="-128"/>
              <a:ea typeface="Adobe Gothic Std B" pitchFamily="34" charset="-128"/>
            </a:endParaRPr>
          </a:p>
        </p:txBody>
      </p:sp>
      <p:pic>
        <p:nvPicPr>
          <p:cNvPr id="12" name="Picture 11">
            <a:extLst>
              <a:ext uri="{FF2B5EF4-FFF2-40B4-BE49-F238E27FC236}">
                <a16:creationId xmlns="" xmlns:a16="http://schemas.microsoft.com/office/drawing/2014/main" id="{1165CC5D-AED8-4997-B165-928EEF5962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1" y="185808"/>
            <a:ext cx="1016644" cy="941952"/>
          </a:xfrm>
          <a:prstGeom prst="rect">
            <a:avLst/>
          </a:prstGeom>
        </p:spPr>
      </p:pic>
    </p:spTree>
    <p:extLst>
      <p:ext uri="{BB962C8B-B14F-4D97-AF65-F5344CB8AC3E}">
        <p14:creationId xmlns:p14="http://schemas.microsoft.com/office/powerpoint/2010/main" val="145038652"/>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rot="5400000">
            <a:off x="2159075" y="1628988"/>
            <a:ext cx="1215953" cy="3583394"/>
          </a:xfrm>
          <a:prstGeom prst="rect">
            <a:avLst/>
          </a:prstGeom>
          <a:noFill/>
          <a:ln w="38100">
            <a:gradFill>
              <a:gsLst>
                <a:gs pos="0">
                  <a:srgbClr val="65A6E1"/>
                </a:gs>
                <a:gs pos="57000">
                  <a:srgbClr val="D660C0"/>
                </a:gs>
                <a:gs pos="100000">
                  <a:srgbClr val="FB835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1182428" y="3003776"/>
            <a:ext cx="3283949" cy="738664"/>
          </a:xfrm>
          <a:prstGeom prst="rect">
            <a:avLst/>
          </a:prstGeom>
          <a:ln w="28575">
            <a:noFill/>
          </a:ln>
        </p:spPr>
        <p:txBody>
          <a:bodyPr wrap="square" lIns="0" tIns="0" rIns="0" bIns="0" rtlCol="0" anchor="t">
            <a:spAutoFit/>
          </a:bodyPr>
          <a:lstStyle/>
          <a:p>
            <a:pPr algn="just">
              <a:lnSpc>
                <a:spcPct val="150000"/>
              </a:lnSpc>
            </a:pPr>
            <a:r>
              <a:rPr lang="it-IT" sz="1600" dirty="0">
                <a:solidFill>
                  <a:srgbClr val="FD8D00"/>
                </a:solidFill>
                <a:latin typeface="Adobe Gothic Std B" pitchFamily="34" charset="-128"/>
                <a:ea typeface="Adobe Gothic Std B" pitchFamily="34" charset="-128"/>
              </a:rPr>
              <a:t>Periode lomba dari tanggal 13 April 2020 – 9 Mei 2020.</a:t>
            </a:r>
            <a:endParaRPr lang="en-US" sz="1600" dirty="0">
              <a:solidFill>
                <a:srgbClr val="FD8D00"/>
              </a:solidFill>
              <a:latin typeface="Adobe Gothic Std B" pitchFamily="34" charset="-128"/>
              <a:ea typeface="Adobe Gothic Std B" pitchFamily="34" charset="-128"/>
            </a:endParaRPr>
          </a:p>
        </p:txBody>
      </p:sp>
      <p:sp>
        <p:nvSpPr>
          <p:cNvPr id="7" name="TextBox 9"/>
          <p:cNvSpPr txBox="1"/>
          <p:nvPr/>
        </p:nvSpPr>
        <p:spPr>
          <a:xfrm>
            <a:off x="1984665" y="635096"/>
            <a:ext cx="7707975" cy="577081"/>
          </a:xfrm>
          <a:prstGeom prst="rect">
            <a:avLst/>
          </a:prstGeom>
          <a:effectLst>
            <a:outerShdw blurRad="50800" dist="38100" dir="2700000" algn="tl" rotWithShape="0">
              <a:prstClr val="black">
                <a:alpha val="40000"/>
              </a:prstClr>
            </a:outerShdw>
          </a:effectLst>
        </p:spPr>
        <p:txBody>
          <a:bodyPr wrap="square" lIns="0" tIns="0" rIns="0" bIns="0" rtlCol="0" anchor="t">
            <a:spAutoFit/>
          </a:bodyPr>
          <a:lstStyle/>
          <a:p>
            <a:pPr algn="ctr">
              <a:lnSpc>
                <a:spcPts val="4480"/>
              </a:lnSpc>
            </a:pPr>
            <a:r>
              <a:rPr lang="en-US" sz="3600" dirty="0" err="1" smtClean="0">
                <a:solidFill>
                  <a:srgbClr val="FD8D00"/>
                </a:solidFill>
                <a:latin typeface="Adobe Gothic Std B" pitchFamily="34" charset="-128"/>
                <a:ea typeface="Adobe Gothic Std B" pitchFamily="34" charset="-128"/>
              </a:rPr>
              <a:t>Aturan</a:t>
            </a:r>
            <a:r>
              <a:rPr lang="en-US" sz="3600" dirty="0" smtClean="0">
                <a:solidFill>
                  <a:srgbClr val="FD8D00"/>
                </a:solidFill>
                <a:latin typeface="Adobe Gothic Std B" pitchFamily="34" charset="-128"/>
                <a:ea typeface="Adobe Gothic Std B" pitchFamily="34" charset="-128"/>
              </a:rPr>
              <a:t> </a:t>
            </a:r>
            <a:r>
              <a:rPr lang="en-US" sz="3600" dirty="0" err="1">
                <a:solidFill>
                  <a:srgbClr val="FD8D00"/>
                </a:solidFill>
                <a:latin typeface="Adobe Gothic Std B" pitchFamily="34" charset="-128"/>
                <a:ea typeface="Adobe Gothic Std B" pitchFamily="34" charset="-128"/>
              </a:rPr>
              <a:t>Lomba</a:t>
            </a:r>
            <a:r>
              <a:rPr lang="en-US" sz="3600" dirty="0">
                <a:solidFill>
                  <a:srgbClr val="FD8D00"/>
                </a:solidFill>
                <a:latin typeface="Adobe Gothic Std B" pitchFamily="34" charset="-128"/>
                <a:ea typeface="Adobe Gothic Std B" pitchFamily="34" charset="-128"/>
              </a:rPr>
              <a:t> </a:t>
            </a:r>
            <a:r>
              <a:rPr lang="en-US" sz="3600" dirty="0" err="1">
                <a:solidFill>
                  <a:srgbClr val="FD8D00"/>
                </a:solidFill>
                <a:latin typeface="Adobe Gothic Std B" pitchFamily="34" charset="-128"/>
                <a:ea typeface="Adobe Gothic Std B" pitchFamily="34" charset="-128"/>
              </a:rPr>
              <a:t>TikTok</a:t>
            </a:r>
            <a:r>
              <a:rPr lang="en-US" sz="3600" dirty="0">
                <a:solidFill>
                  <a:srgbClr val="FD8D00"/>
                </a:solidFill>
                <a:latin typeface="Adobe Gothic Std B" pitchFamily="34" charset="-128"/>
                <a:ea typeface="Adobe Gothic Std B" pitchFamily="34" charset="-128"/>
              </a:rPr>
              <a:t> </a:t>
            </a:r>
            <a:r>
              <a:rPr lang="en-US" sz="3600" dirty="0" smtClean="0">
                <a:solidFill>
                  <a:srgbClr val="FD8D00"/>
                </a:solidFill>
                <a:latin typeface="Adobe Gothic Std B" pitchFamily="34" charset="-128"/>
                <a:ea typeface="Adobe Gothic Std B" pitchFamily="34" charset="-128"/>
              </a:rPr>
              <a:t>Challenge</a:t>
            </a:r>
            <a:endParaRPr lang="en-US" sz="3600" dirty="0">
              <a:solidFill>
                <a:srgbClr val="FD8D00"/>
              </a:solidFill>
              <a:latin typeface="Adobe Gothic Std B" pitchFamily="34" charset="-128"/>
              <a:ea typeface="Adobe Gothic Std B" pitchFamily="34" charset="-128"/>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6375" y="-134937"/>
            <a:ext cx="1825625" cy="1825625"/>
          </a:xfrm>
          <a:prstGeom prst="rect">
            <a:avLst/>
          </a:prstGeom>
        </p:spPr>
      </p:pic>
      <p:sp>
        <p:nvSpPr>
          <p:cNvPr id="10" name="Rectangle 9"/>
          <p:cNvSpPr/>
          <p:nvPr/>
        </p:nvSpPr>
        <p:spPr>
          <a:xfrm rot="5400000">
            <a:off x="2118310" y="798725"/>
            <a:ext cx="708754" cy="2994665"/>
          </a:xfrm>
          <a:prstGeom prst="rect">
            <a:avLst/>
          </a:prstGeom>
          <a:noFill/>
          <a:ln w="38100">
            <a:gradFill>
              <a:gsLst>
                <a:gs pos="0">
                  <a:srgbClr val="65A6E1"/>
                </a:gs>
                <a:gs pos="57000">
                  <a:srgbClr val="D660C0"/>
                </a:gs>
                <a:gs pos="100000">
                  <a:srgbClr val="FB835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1182430" y="2132750"/>
            <a:ext cx="11020212" cy="332848"/>
          </a:xfrm>
          <a:prstGeom prst="rect">
            <a:avLst/>
          </a:prstGeom>
          <a:ln w="28575">
            <a:noFill/>
          </a:ln>
        </p:spPr>
        <p:txBody>
          <a:bodyPr wrap="square" lIns="0" tIns="0" rIns="0" bIns="0" rtlCol="0" anchor="t">
            <a:spAutoFit/>
          </a:bodyPr>
          <a:lstStyle/>
          <a:p>
            <a:pPr algn="just">
              <a:lnSpc>
                <a:spcPct val="150000"/>
              </a:lnSpc>
            </a:pPr>
            <a:r>
              <a:rPr lang="en-US" sz="1600" dirty="0" smtClean="0">
                <a:solidFill>
                  <a:srgbClr val="FD8D00"/>
                </a:solidFill>
                <a:latin typeface="Adobe Gothic Std B" pitchFamily="34" charset="-128"/>
                <a:ea typeface="Adobe Gothic Std B" pitchFamily="34" charset="-128"/>
              </a:rPr>
              <a:t>D. </a:t>
            </a:r>
            <a:r>
              <a:rPr lang="en-US" sz="1600" dirty="0" err="1" smtClean="0">
                <a:solidFill>
                  <a:srgbClr val="FD8D00"/>
                </a:solidFill>
                <a:latin typeface="Adobe Gothic Std B" pitchFamily="34" charset="-128"/>
                <a:ea typeface="Adobe Gothic Std B" pitchFamily="34" charset="-128"/>
              </a:rPr>
              <a:t>Pelaksanaan</a:t>
            </a:r>
            <a:r>
              <a:rPr lang="en-US" sz="1600" dirty="0" smtClean="0">
                <a:solidFill>
                  <a:srgbClr val="FD8D00"/>
                </a:solidFill>
                <a:latin typeface="Adobe Gothic Std B" pitchFamily="34" charset="-128"/>
                <a:ea typeface="Adobe Gothic Std B" pitchFamily="34" charset="-128"/>
              </a:rPr>
              <a:t> </a:t>
            </a:r>
            <a:r>
              <a:rPr lang="en-US" sz="1600" dirty="0" err="1">
                <a:solidFill>
                  <a:srgbClr val="FD8D00"/>
                </a:solidFill>
                <a:latin typeface="Adobe Gothic Std B" pitchFamily="34" charset="-128"/>
                <a:ea typeface="Adobe Gothic Std B" pitchFamily="34" charset="-128"/>
              </a:rPr>
              <a:t>Lomba</a:t>
            </a:r>
            <a:endParaRPr lang="en-US" sz="1600" dirty="0">
              <a:solidFill>
                <a:srgbClr val="FD8D00"/>
              </a:solidFill>
              <a:latin typeface="Adobe Gothic Std B" pitchFamily="34" charset="-128"/>
              <a:ea typeface="Adobe Gothic Std B" pitchFamily="34" charset="-128"/>
            </a:endParaRPr>
          </a:p>
        </p:txBody>
      </p:sp>
      <p:sp>
        <p:nvSpPr>
          <p:cNvPr id="14" name="Rectangle 13"/>
          <p:cNvSpPr/>
          <p:nvPr/>
        </p:nvSpPr>
        <p:spPr>
          <a:xfrm rot="5400000">
            <a:off x="7309000" y="755580"/>
            <a:ext cx="617687" cy="2994665"/>
          </a:xfrm>
          <a:prstGeom prst="rect">
            <a:avLst/>
          </a:prstGeom>
          <a:noFill/>
          <a:ln w="38100">
            <a:gradFill>
              <a:gsLst>
                <a:gs pos="0">
                  <a:srgbClr val="65A6E1"/>
                </a:gs>
                <a:gs pos="57000">
                  <a:srgbClr val="D660C0"/>
                </a:gs>
                <a:gs pos="100000">
                  <a:srgbClr val="FB835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6327586" y="2135138"/>
            <a:ext cx="11020212" cy="369332"/>
          </a:xfrm>
          <a:prstGeom prst="rect">
            <a:avLst/>
          </a:prstGeom>
          <a:ln w="28575">
            <a:noFill/>
          </a:ln>
        </p:spPr>
        <p:txBody>
          <a:bodyPr wrap="square" lIns="0" tIns="0" rIns="0" bIns="0" rtlCol="0" anchor="t">
            <a:spAutoFit/>
          </a:bodyPr>
          <a:lstStyle/>
          <a:p>
            <a:pPr algn="just">
              <a:lnSpc>
                <a:spcPct val="150000"/>
              </a:lnSpc>
            </a:pPr>
            <a:r>
              <a:rPr lang="en-US" sz="1600" dirty="0" smtClean="0">
                <a:solidFill>
                  <a:srgbClr val="FD8D00"/>
                </a:solidFill>
                <a:latin typeface="Adobe Gothic Std B" pitchFamily="34" charset="-128"/>
                <a:ea typeface="Adobe Gothic Std B" pitchFamily="34" charset="-128"/>
              </a:rPr>
              <a:t>F. </a:t>
            </a:r>
            <a:r>
              <a:rPr lang="en-US" sz="1600" dirty="0" err="1" smtClean="0">
                <a:solidFill>
                  <a:srgbClr val="FD8D00"/>
                </a:solidFill>
                <a:latin typeface="Adobe Gothic Std B" pitchFamily="34" charset="-128"/>
                <a:ea typeface="Adobe Gothic Std B" pitchFamily="34" charset="-128"/>
              </a:rPr>
              <a:t>Hadiah</a:t>
            </a:r>
            <a:r>
              <a:rPr lang="en-US" sz="1600" dirty="0" smtClean="0">
                <a:solidFill>
                  <a:srgbClr val="FD8D00"/>
                </a:solidFill>
                <a:latin typeface="Adobe Gothic Std B" pitchFamily="34" charset="-128"/>
                <a:ea typeface="Adobe Gothic Std B" pitchFamily="34" charset="-128"/>
              </a:rPr>
              <a:t> </a:t>
            </a:r>
            <a:r>
              <a:rPr lang="en-US" sz="1600" dirty="0" err="1">
                <a:solidFill>
                  <a:srgbClr val="FD8D00"/>
                </a:solidFill>
                <a:latin typeface="Adobe Gothic Std B" pitchFamily="34" charset="-128"/>
                <a:ea typeface="Adobe Gothic Std B" pitchFamily="34" charset="-128"/>
              </a:rPr>
              <a:t>Pemenang</a:t>
            </a:r>
            <a:endParaRPr lang="en-US" sz="1600" dirty="0">
              <a:solidFill>
                <a:srgbClr val="FD8D00"/>
              </a:solidFill>
              <a:latin typeface="Adobe Gothic Std B" pitchFamily="34" charset="-128"/>
              <a:ea typeface="Adobe Gothic Std B" pitchFamily="34" charset="-128"/>
            </a:endParaRPr>
          </a:p>
        </p:txBody>
      </p:sp>
      <p:sp>
        <p:nvSpPr>
          <p:cNvPr id="18" name="Rectangle 17"/>
          <p:cNvSpPr/>
          <p:nvPr/>
        </p:nvSpPr>
        <p:spPr>
          <a:xfrm rot="5400000">
            <a:off x="7303601" y="1639625"/>
            <a:ext cx="1205950" cy="3572128"/>
          </a:xfrm>
          <a:prstGeom prst="rect">
            <a:avLst/>
          </a:prstGeom>
          <a:noFill/>
          <a:ln w="38100">
            <a:gradFill>
              <a:gsLst>
                <a:gs pos="0">
                  <a:srgbClr val="65A6E1"/>
                </a:gs>
                <a:gs pos="57000">
                  <a:srgbClr val="D660C0"/>
                </a:gs>
                <a:gs pos="100000">
                  <a:srgbClr val="FB835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6327585" y="3013783"/>
            <a:ext cx="4695614" cy="702180"/>
          </a:xfrm>
          <a:prstGeom prst="rect">
            <a:avLst/>
          </a:prstGeom>
          <a:ln w="28575">
            <a:noFill/>
          </a:ln>
        </p:spPr>
        <p:txBody>
          <a:bodyPr wrap="square" lIns="0" tIns="0" rIns="0" bIns="0" rtlCol="0" anchor="t">
            <a:spAutoFit/>
          </a:bodyPr>
          <a:lstStyle/>
          <a:p>
            <a:pPr algn="just">
              <a:lnSpc>
                <a:spcPct val="150000"/>
              </a:lnSpc>
            </a:pPr>
            <a:r>
              <a:rPr lang="en-US" sz="1600" dirty="0" err="1">
                <a:solidFill>
                  <a:srgbClr val="FD8D00"/>
                </a:solidFill>
                <a:latin typeface="Adobe Gothic Std B" pitchFamily="34" charset="-128"/>
                <a:ea typeface="Adobe Gothic Std B" pitchFamily="34" charset="-128"/>
              </a:rPr>
              <a:t>Juara</a:t>
            </a:r>
            <a:r>
              <a:rPr lang="en-US" sz="1600" dirty="0">
                <a:solidFill>
                  <a:srgbClr val="FD8D00"/>
                </a:solidFill>
                <a:latin typeface="Adobe Gothic Std B" pitchFamily="34" charset="-128"/>
                <a:ea typeface="Adobe Gothic Std B" pitchFamily="34" charset="-128"/>
              </a:rPr>
              <a:t>	</a:t>
            </a:r>
            <a:r>
              <a:rPr lang="en-US" sz="1600" dirty="0" smtClean="0">
                <a:solidFill>
                  <a:srgbClr val="FD8D00"/>
                </a:solidFill>
                <a:latin typeface="Adobe Gothic Std B" pitchFamily="34" charset="-128"/>
                <a:ea typeface="Adobe Gothic Std B" pitchFamily="34" charset="-128"/>
              </a:rPr>
              <a:t>: </a:t>
            </a:r>
            <a:r>
              <a:rPr lang="en-US" sz="1600" dirty="0" err="1">
                <a:solidFill>
                  <a:srgbClr val="FD8D00"/>
                </a:solidFill>
                <a:latin typeface="Adobe Gothic Std B" pitchFamily="34" charset="-128"/>
                <a:ea typeface="Adobe Gothic Std B" pitchFamily="34" charset="-128"/>
              </a:rPr>
              <a:t>Rp</a:t>
            </a:r>
            <a:r>
              <a:rPr lang="en-US" sz="1600" dirty="0">
                <a:solidFill>
                  <a:srgbClr val="FD8D00"/>
                </a:solidFill>
                <a:latin typeface="Adobe Gothic Std B" pitchFamily="34" charset="-128"/>
                <a:ea typeface="Adobe Gothic Std B" pitchFamily="34" charset="-128"/>
              </a:rPr>
              <a:t>. </a:t>
            </a:r>
            <a:r>
              <a:rPr lang="en-US" sz="1600" dirty="0" smtClean="0">
                <a:solidFill>
                  <a:srgbClr val="FD8D00"/>
                </a:solidFill>
                <a:latin typeface="Adobe Gothic Std B" pitchFamily="34" charset="-128"/>
                <a:ea typeface="Adobe Gothic Std B" pitchFamily="34" charset="-128"/>
              </a:rPr>
              <a:t>300.000</a:t>
            </a:r>
          </a:p>
          <a:p>
            <a:pPr algn="just">
              <a:lnSpc>
                <a:spcPct val="150000"/>
              </a:lnSpc>
            </a:pPr>
            <a:r>
              <a:rPr lang="en-US" sz="1600" dirty="0" smtClean="0">
                <a:solidFill>
                  <a:srgbClr val="FD8D00"/>
                </a:solidFill>
                <a:latin typeface="Adobe Gothic Std B" pitchFamily="34" charset="-128"/>
                <a:ea typeface="Adobe Gothic Std B" pitchFamily="34" charset="-128"/>
              </a:rPr>
              <a:t>100</a:t>
            </a:r>
            <a:r>
              <a:rPr lang="en-US" sz="1600" dirty="0">
                <a:solidFill>
                  <a:srgbClr val="FD8D00"/>
                </a:solidFill>
                <a:latin typeface="Adobe Gothic Std B" pitchFamily="34" charset="-128"/>
                <a:ea typeface="Adobe Gothic Std B" pitchFamily="34" charset="-128"/>
              </a:rPr>
              <a:t>% </a:t>
            </a:r>
            <a:r>
              <a:rPr lang="en-US" sz="1600" dirty="0" err="1">
                <a:solidFill>
                  <a:srgbClr val="FD8D00"/>
                </a:solidFill>
                <a:latin typeface="Adobe Gothic Std B" pitchFamily="34" charset="-128"/>
                <a:ea typeface="Adobe Gothic Std B" pitchFamily="34" charset="-128"/>
              </a:rPr>
              <a:t>untuk</a:t>
            </a:r>
            <a:r>
              <a:rPr lang="en-US" sz="1600" dirty="0">
                <a:solidFill>
                  <a:srgbClr val="FD8D00"/>
                </a:solidFill>
                <a:latin typeface="Adobe Gothic Std B" pitchFamily="34" charset="-128"/>
                <a:ea typeface="Adobe Gothic Std B" pitchFamily="34" charset="-128"/>
              </a:rPr>
              <a:t> </a:t>
            </a:r>
            <a:r>
              <a:rPr lang="en-US" sz="1600" dirty="0" err="1">
                <a:solidFill>
                  <a:srgbClr val="FD8D00"/>
                </a:solidFill>
                <a:latin typeface="Adobe Gothic Std B" pitchFamily="34" charset="-128"/>
                <a:ea typeface="Adobe Gothic Std B" pitchFamily="34" charset="-128"/>
              </a:rPr>
              <a:t>didonasikan</a:t>
            </a:r>
            <a:r>
              <a:rPr lang="en-US" sz="1600" dirty="0">
                <a:solidFill>
                  <a:srgbClr val="FD8D00"/>
                </a:solidFill>
                <a:latin typeface="Adobe Gothic Std B" pitchFamily="34" charset="-128"/>
                <a:ea typeface="Adobe Gothic Std B" pitchFamily="34" charset="-128"/>
              </a:rPr>
              <a:t>.</a:t>
            </a:r>
          </a:p>
        </p:txBody>
      </p:sp>
      <p:sp>
        <p:nvSpPr>
          <p:cNvPr id="13" name="Rectangle 12"/>
          <p:cNvSpPr/>
          <p:nvPr/>
        </p:nvSpPr>
        <p:spPr>
          <a:xfrm rot="5400000">
            <a:off x="2142131" y="3366963"/>
            <a:ext cx="661112" cy="2994665"/>
          </a:xfrm>
          <a:prstGeom prst="rect">
            <a:avLst/>
          </a:prstGeom>
          <a:noFill/>
          <a:ln w="38100">
            <a:gradFill>
              <a:gsLst>
                <a:gs pos="0">
                  <a:srgbClr val="65A6E1"/>
                </a:gs>
                <a:gs pos="57000">
                  <a:srgbClr val="D660C0"/>
                </a:gs>
                <a:gs pos="100000">
                  <a:srgbClr val="FB835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1182430" y="4724809"/>
            <a:ext cx="11020212" cy="332848"/>
          </a:xfrm>
          <a:prstGeom prst="rect">
            <a:avLst/>
          </a:prstGeom>
          <a:ln w="28575">
            <a:noFill/>
          </a:ln>
        </p:spPr>
        <p:txBody>
          <a:bodyPr wrap="square" lIns="0" tIns="0" rIns="0" bIns="0" rtlCol="0" anchor="t">
            <a:spAutoFit/>
          </a:bodyPr>
          <a:lstStyle/>
          <a:p>
            <a:pPr algn="just">
              <a:lnSpc>
                <a:spcPct val="150000"/>
              </a:lnSpc>
            </a:pPr>
            <a:r>
              <a:rPr lang="en-US" sz="1600" dirty="0">
                <a:solidFill>
                  <a:srgbClr val="FD8D00"/>
                </a:solidFill>
                <a:latin typeface="Adobe Gothic Std B" pitchFamily="34" charset="-128"/>
                <a:ea typeface="Adobe Gothic Std B" pitchFamily="34" charset="-128"/>
              </a:rPr>
              <a:t>E. </a:t>
            </a:r>
            <a:r>
              <a:rPr lang="en-US" sz="1600" dirty="0" err="1" smtClean="0">
                <a:solidFill>
                  <a:srgbClr val="FD8D00"/>
                </a:solidFill>
                <a:latin typeface="Adobe Gothic Std B" pitchFamily="34" charset="-128"/>
                <a:ea typeface="Adobe Gothic Std B" pitchFamily="34" charset="-128"/>
              </a:rPr>
              <a:t>Kriteria</a:t>
            </a:r>
            <a:r>
              <a:rPr lang="en-US" sz="1600" dirty="0" smtClean="0">
                <a:solidFill>
                  <a:srgbClr val="FD8D00"/>
                </a:solidFill>
                <a:latin typeface="Adobe Gothic Std B" pitchFamily="34" charset="-128"/>
                <a:ea typeface="Adobe Gothic Std B" pitchFamily="34" charset="-128"/>
              </a:rPr>
              <a:t> </a:t>
            </a:r>
            <a:r>
              <a:rPr lang="en-US" sz="1600" dirty="0" err="1">
                <a:solidFill>
                  <a:srgbClr val="FD8D00"/>
                </a:solidFill>
                <a:latin typeface="Adobe Gothic Std B" pitchFamily="34" charset="-128"/>
                <a:ea typeface="Adobe Gothic Std B" pitchFamily="34" charset="-128"/>
              </a:rPr>
              <a:t>Penilaian</a:t>
            </a:r>
            <a:endParaRPr lang="en-US" sz="1600" dirty="0">
              <a:solidFill>
                <a:srgbClr val="FD8D00"/>
              </a:solidFill>
              <a:latin typeface="Adobe Gothic Std B" pitchFamily="34" charset="-128"/>
              <a:ea typeface="Adobe Gothic Std B" pitchFamily="34" charset="-128"/>
            </a:endParaRPr>
          </a:p>
        </p:txBody>
      </p:sp>
      <p:sp>
        <p:nvSpPr>
          <p:cNvPr id="21" name="Rectangle 20"/>
          <p:cNvSpPr/>
          <p:nvPr/>
        </p:nvSpPr>
        <p:spPr>
          <a:xfrm rot="5400000">
            <a:off x="2402636" y="3966395"/>
            <a:ext cx="728832" cy="3583394"/>
          </a:xfrm>
          <a:prstGeom prst="rect">
            <a:avLst/>
          </a:prstGeom>
          <a:noFill/>
          <a:ln w="38100">
            <a:gradFill>
              <a:gsLst>
                <a:gs pos="0">
                  <a:srgbClr val="65A6E1"/>
                </a:gs>
                <a:gs pos="57000">
                  <a:srgbClr val="D660C0"/>
                </a:gs>
                <a:gs pos="100000">
                  <a:srgbClr val="FB835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1182428" y="5584742"/>
            <a:ext cx="3283949" cy="332848"/>
          </a:xfrm>
          <a:prstGeom prst="rect">
            <a:avLst/>
          </a:prstGeom>
          <a:ln w="28575">
            <a:noFill/>
          </a:ln>
        </p:spPr>
        <p:txBody>
          <a:bodyPr wrap="square" lIns="0" tIns="0" rIns="0" bIns="0" rtlCol="0" anchor="t">
            <a:spAutoFit/>
          </a:bodyPr>
          <a:lstStyle/>
          <a:p>
            <a:pPr algn="just">
              <a:lnSpc>
                <a:spcPct val="150000"/>
              </a:lnSpc>
            </a:pPr>
            <a:r>
              <a:rPr lang="it-IT" sz="1600" dirty="0" smtClean="0">
                <a:solidFill>
                  <a:srgbClr val="FD8D00"/>
                </a:solidFill>
                <a:latin typeface="Adobe Gothic Std B" pitchFamily="34" charset="-128"/>
                <a:ea typeface="Adobe Gothic Std B" pitchFamily="34" charset="-128"/>
              </a:rPr>
              <a:t>Jumlah </a:t>
            </a:r>
            <a:r>
              <a:rPr lang="it-IT" sz="1600" dirty="0">
                <a:solidFill>
                  <a:srgbClr val="FD8D00"/>
                </a:solidFill>
                <a:latin typeface="Adobe Gothic Std B" pitchFamily="34" charset="-128"/>
                <a:ea typeface="Adobe Gothic Std B" pitchFamily="34" charset="-128"/>
              </a:rPr>
              <a:t>likes terbanyak</a:t>
            </a:r>
            <a:endParaRPr lang="en-US" sz="1600" dirty="0">
              <a:solidFill>
                <a:srgbClr val="FD8D00"/>
              </a:solidFill>
              <a:latin typeface="Adobe Gothic Std B" pitchFamily="34" charset="-128"/>
              <a:ea typeface="Adobe Gothic Std B" pitchFamily="34" charset="-128"/>
            </a:endParaRPr>
          </a:p>
        </p:txBody>
      </p:sp>
      <p:pic>
        <p:nvPicPr>
          <p:cNvPr id="23" name="Picture 22">
            <a:extLst>
              <a:ext uri="{FF2B5EF4-FFF2-40B4-BE49-F238E27FC236}">
                <a16:creationId xmlns="" xmlns:a16="http://schemas.microsoft.com/office/drawing/2014/main" id="{1165CC5D-AED8-4997-B165-928EEF5962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1" y="185808"/>
            <a:ext cx="1016644" cy="941952"/>
          </a:xfrm>
          <a:prstGeom prst="rect">
            <a:avLst/>
          </a:prstGeom>
        </p:spPr>
      </p:pic>
    </p:spTree>
    <p:extLst>
      <p:ext uri="{BB962C8B-B14F-4D97-AF65-F5344CB8AC3E}">
        <p14:creationId xmlns:p14="http://schemas.microsoft.com/office/powerpoint/2010/main" val="4021378939"/>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9"/>
          <p:cNvSpPr txBox="1"/>
          <p:nvPr/>
        </p:nvSpPr>
        <p:spPr>
          <a:xfrm>
            <a:off x="1984665" y="635096"/>
            <a:ext cx="7707975" cy="577081"/>
          </a:xfrm>
          <a:prstGeom prst="rect">
            <a:avLst/>
          </a:prstGeom>
          <a:effectLst>
            <a:outerShdw blurRad="50800" dist="38100" dir="2700000" algn="tl" rotWithShape="0">
              <a:prstClr val="black">
                <a:alpha val="40000"/>
              </a:prstClr>
            </a:outerShdw>
          </a:effectLst>
        </p:spPr>
        <p:txBody>
          <a:bodyPr wrap="square" lIns="0" tIns="0" rIns="0" bIns="0" rtlCol="0" anchor="t">
            <a:spAutoFit/>
          </a:bodyPr>
          <a:lstStyle/>
          <a:p>
            <a:pPr algn="ctr">
              <a:lnSpc>
                <a:spcPts val="4480"/>
              </a:lnSpc>
            </a:pPr>
            <a:r>
              <a:rPr lang="en-US" sz="3600" dirty="0" smtClean="0">
                <a:solidFill>
                  <a:srgbClr val="FD8D00"/>
                </a:solidFill>
                <a:latin typeface="Adobe Gothic Std B" pitchFamily="34" charset="-128"/>
                <a:ea typeface="Adobe Gothic Std B" pitchFamily="34" charset="-128"/>
              </a:rPr>
              <a:t>CONTENT PLAN</a:t>
            </a:r>
            <a:endParaRPr lang="en-US" sz="3600" dirty="0">
              <a:solidFill>
                <a:srgbClr val="FD8D00"/>
              </a:solidFill>
              <a:latin typeface="Adobe Gothic Std B" pitchFamily="34" charset="-128"/>
              <a:ea typeface="Adobe Gothic Std B" pitchFamily="34" charset="-128"/>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6375" y="-134937"/>
            <a:ext cx="1825625" cy="1825625"/>
          </a:xfrm>
          <a:prstGeom prst="rect">
            <a:avLst/>
          </a:prstGeom>
        </p:spPr>
      </p:pic>
      <p:sp>
        <p:nvSpPr>
          <p:cNvPr id="10" name="Rectangle 9"/>
          <p:cNvSpPr/>
          <p:nvPr/>
        </p:nvSpPr>
        <p:spPr>
          <a:xfrm rot="5400000">
            <a:off x="2900679" y="502199"/>
            <a:ext cx="617687" cy="2994665"/>
          </a:xfrm>
          <a:prstGeom prst="rect">
            <a:avLst/>
          </a:prstGeom>
          <a:noFill/>
          <a:ln w="38100">
            <a:gradFill>
              <a:gsLst>
                <a:gs pos="0">
                  <a:srgbClr val="65A6E1"/>
                </a:gs>
                <a:gs pos="57000">
                  <a:srgbClr val="D660C0"/>
                </a:gs>
                <a:gs pos="100000">
                  <a:srgbClr val="FB835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1919265" y="1881757"/>
            <a:ext cx="11020212" cy="332848"/>
          </a:xfrm>
          <a:prstGeom prst="rect">
            <a:avLst/>
          </a:prstGeom>
          <a:ln w="28575">
            <a:noFill/>
          </a:ln>
        </p:spPr>
        <p:txBody>
          <a:bodyPr wrap="square" lIns="0" tIns="0" rIns="0" bIns="0" rtlCol="0" anchor="t">
            <a:spAutoFit/>
          </a:bodyPr>
          <a:lstStyle/>
          <a:p>
            <a:pPr algn="just">
              <a:lnSpc>
                <a:spcPct val="150000"/>
              </a:lnSpc>
            </a:pPr>
            <a:r>
              <a:rPr lang="en-US" sz="1600" dirty="0" smtClean="0">
                <a:solidFill>
                  <a:srgbClr val="FD8D00"/>
                </a:solidFill>
                <a:latin typeface="Adobe Gothic Std B" pitchFamily="34" charset="-128"/>
                <a:ea typeface="Adobe Gothic Std B" pitchFamily="34" charset="-128"/>
              </a:rPr>
              <a:t>A. INSTAGRAM</a:t>
            </a:r>
            <a:endParaRPr lang="en-US" sz="1600" dirty="0">
              <a:solidFill>
                <a:srgbClr val="FD8D00"/>
              </a:solidFill>
              <a:latin typeface="Adobe Gothic Std B" pitchFamily="34" charset="-128"/>
              <a:ea typeface="Adobe Gothic Std B" pitchFamily="34" charset="-128"/>
            </a:endParaRPr>
          </a:p>
        </p:txBody>
      </p:sp>
      <p:pic>
        <p:nvPicPr>
          <p:cNvPr id="12" name="Picture 11">
            <a:extLst>
              <a:ext uri="{FF2B5EF4-FFF2-40B4-BE49-F238E27FC236}">
                <a16:creationId xmlns="" xmlns:a16="http://schemas.microsoft.com/office/drawing/2014/main" id="{1165CC5D-AED8-4997-B165-928EEF5962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1" y="185808"/>
            <a:ext cx="1016644" cy="941952"/>
          </a:xfrm>
          <a:prstGeom prst="rect">
            <a:avLst/>
          </a:prstGeom>
        </p:spPr>
      </p:pic>
      <p:graphicFrame>
        <p:nvGraphicFramePr>
          <p:cNvPr id="2" name="Table 1"/>
          <p:cNvGraphicFramePr>
            <a:graphicFrameLocks noGrp="1"/>
          </p:cNvGraphicFramePr>
          <p:nvPr>
            <p:extLst/>
          </p:nvPr>
        </p:nvGraphicFramePr>
        <p:xfrm>
          <a:off x="1722782" y="2786886"/>
          <a:ext cx="9952384" cy="3761552"/>
        </p:xfrm>
        <a:graphic>
          <a:graphicData uri="http://schemas.openxmlformats.org/drawingml/2006/table">
            <a:tbl>
              <a:tblPr>
                <a:tableStyleId>{5C22544A-7EE6-4342-B048-85BDC9FD1C3A}</a:tableStyleId>
              </a:tblPr>
              <a:tblGrid>
                <a:gridCol w="331747"/>
                <a:gridCol w="728428"/>
                <a:gridCol w="1656521"/>
                <a:gridCol w="6240450"/>
                <a:gridCol w="331746"/>
                <a:gridCol w="663492"/>
              </a:tblGrid>
              <a:tr h="301678">
                <a:tc>
                  <a:txBody>
                    <a:bodyPr/>
                    <a:lstStyle/>
                    <a:p>
                      <a:pPr algn="ctr" fontAlgn="ctr"/>
                      <a:r>
                        <a:rPr lang="en-US" sz="1100" u="none" strike="noStrike" dirty="0">
                          <a:effectLst/>
                        </a:rPr>
                        <a:t>NO.</a:t>
                      </a:r>
                      <a:endParaRPr lang="en-US" sz="1100" b="0" i="0" u="none" strike="noStrike" dirty="0">
                        <a:solidFill>
                          <a:srgbClr val="000000"/>
                        </a:solidFill>
                        <a:effectLst/>
                        <a:latin typeface="Times New Roman" panose="02020603050405020304" pitchFamily="18" charset="0"/>
                      </a:endParaRPr>
                    </a:p>
                  </a:txBody>
                  <a:tcPr marL="9525" marR="9525" marT="9525" marB="0" anchor="ctr">
                    <a:solidFill>
                      <a:schemeClr val="bg1">
                        <a:lumMod val="65000"/>
                      </a:schemeClr>
                    </a:solidFill>
                  </a:tcPr>
                </a:tc>
                <a:tc>
                  <a:txBody>
                    <a:bodyPr/>
                    <a:lstStyle/>
                    <a:p>
                      <a:pPr algn="ctr" fontAlgn="ctr"/>
                      <a:r>
                        <a:rPr lang="en-US" sz="1100" u="none" strike="noStrike" dirty="0">
                          <a:effectLst/>
                        </a:rPr>
                        <a:t>DATE</a:t>
                      </a:r>
                      <a:endParaRPr lang="en-US" sz="1100" b="0" i="0" u="none" strike="noStrike" dirty="0">
                        <a:solidFill>
                          <a:srgbClr val="000000"/>
                        </a:solidFill>
                        <a:effectLst/>
                        <a:latin typeface="Times New Roman" panose="02020603050405020304" pitchFamily="18" charset="0"/>
                      </a:endParaRPr>
                    </a:p>
                  </a:txBody>
                  <a:tcPr marL="9525" marR="9525" marT="9525" marB="0" anchor="ctr">
                    <a:solidFill>
                      <a:schemeClr val="bg1">
                        <a:lumMod val="65000"/>
                      </a:schemeClr>
                    </a:solidFill>
                  </a:tcPr>
                </a:tc>
                <a:tc>
                  <a:txBody>
                    <a:bodyPr/>
                    <a:lstStyle/>
                    <a:p>
                      <a:pPr algn="ctr" fontAlgn="ctr"/>
                      <a:r>
                        <a:rPr lang="en-US" sz="1100" u="none" strike="noStrike" dirty="0">
                          <a:effectLst/>
                        </a:rPr>
                        <a:t>VISUAL</a:t>
                      </a:r>
                      <a:endParaRPr lang="en-US" sz="1100" b="0" i="0" u="none" strike="noStrike" dirty="0">
                        <a:solidFill>
                          <a:srgbClr val="000000"/>
                        </a:solidFill>
                        <a:effectLst/>
                        <a:latin typeface="Times New Roman" panose="02020603050405020304" pitchFamily="18" charset="0"/>
                      </a:endParaRPr>
                    </a:p>
                  </a:txBody>
                  <a:tcPr marL="9525" marR="9525" marT="9525" marB="0" anchor="ctr">
                    <a:solidFill>
                      <a:schemeClr val="bg1">
                        <a:lumMod val="65000"/>
                      </a:schemeClr>
                    </a:solidFill>
                  </a:tcPr>
                </a:tc>
                <a:tc>
                  <a:txBody>
                    <a:bodyPr/>
                    <a:lstStyle/>
                    <a:p>
                      <a:pPr algn="ctr" fontAlgn="ctr"/>
                      <a:r>
                        <a:rPr lang="en-US" sz="1100" u="none" strike="noStrike" dirty="0">
                          <a:effectLst/>
                        </a:rPr>
                        <a:t>CAPTION</a:t>
                      </a:r>
                      <a:endParaRPr lang="en-US" sz="1100" b="0" i="0" u="none" strike="noStrike" dirty="0">
                        <a:solidFill>
                          <a:srgbClr val="000000"/>
                        </a:solidFill>
                        <a:effectLst/>
                        <a:latin typeface="Times New Roman" panose="02020603050405020304" pitchFamily="18" charset="0"/>
                      </a:endParaRPr>
                    </a:p>
                  </a:txBody>
                  <a:tcPr marL="9525" marR="9525" marT="9525" marB="0" anchor="ctr">
                    <a:solidFill>
                      <a:schemeClr val="bg1">
                        <a:lumMod val="65000"/>
                      </a:schemeClr>
                    </a:solidFill>
                  </a:tcPr>
                </a:tc>
                <a:tc>
                  <a:txBody>
                    <a:bodyPr/>
                    <a:lstStyle/>
                    <a:p>
                      <a:pPr algn="ctr" fontAlgn="ctr"/>
                      <a:r>
                        <a:rPr lang="en-US" sz="1100" u="none" strike="noStrike" dirty="0">
                          <a:effectLst/>
                        </a:rPr>
                        <a:t>KET</a:t>
                      </a:r>
                      <a:endParaRPr lang="en-US" sz="1100" b="0" i="0" u="none" strike="noStrike" dirty="0">
                        <a:solidFill>
                          <a:srgbClr val="000000"/>
                        </a:solidFill>
                        <a:effectLst/>
                        <a:latin typeface="Times New Roman" panose="02020603050405020304" pitchFamily="18" charset="0"/>
                      </a:endParaRPr>
                    </a:p>
                  </a:txBody>
                  <a:tcPr marL="9525" marR="9525" marT="9525" marB="0" anchor="ctr">
                    <a:solidFill>
                      <a:schemeClr val="bg1">
                        <a:lumMod val="65000"/>
                      </a:schemeClr>
                    </a:solidFill>
                  </a:tcPr>
                </a:tc>
                <a:tc>
                  <a:txBody>
                    <a:bodyPr/>
                    <a:lstStyle/>
                    <a:p>
                      <a:pPr algn="ctr" fontAlgn="ctr"/>
                      <a:r>
                        <a:rPr lang="en-US" sz="1100" u="none" strike="noStrike" dirty="0">
                          <a:effectLst/>
                        </a:rPr>
                        <a:t>NOTES</a:t>
                      </a:r>
                      <a:endParaRPr lang="en-US" sz="1100" b="0" i="0" u="none" strike="noStrike" dirty="0">
                        <a:solidFill>
                          <a:srgbClr val="000000"/>
                        </a:solidFill>
                        <a:effectLst/>
                        <a:latin typeface="Times New Roman" panose="02020603050405020304" pitchFamily="18" charset="0"/>
                      </a:endParaRPr>
                    </a:p>
                  </a:txBody>
                  <a:tcPr marL="9525" marR="9525" marT="9525" marB="0" anchor="ctr">
                    <a:solidFill>
                      <a:schemeClr val="bg1">
                        <a:lumMod val="65000"/>
                      </a:schemeClr>
                    </a:solidFill>
                  </a:tcPr>
                </a:tc>
              </a:tr>
              <a:tr h="1112439">
                <a:tc>
                  <a:txBody>
                    <a:bodyPr/>
                    <a:lstStyle/>
                    <a:p>
                      <a:pPr algn="just" fontAlgn="ctr"/>
                      <a:r>
                        <a:rPr lang="en-US" sz="1100" u="none" strike="noStrike">
                          <a:effectLst/>
                        </a:rPr>
                        <a:t>1</a:t>
                      </a:r>
                      <a:endParaRPr lang="en-US" sz="11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just" fontAlgn="ctr"/>
                      <a:r>
                        <a:rPr lang="en-US" sz="1100" u="none" strike="noStrike">
                          <a:effectLst/>
                        </a:rPr>
                        <a:t>4/11/2020</a:t>
                      </a:r>
                      <a:endParaRPr lang="en-US" sz="11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just" fontAlgn="ctr"/>
                      <a:r>
                        <a:rPr lang="en-US" sz="1100" u="none" strike="noStrike">
                          <a:effectLst/>
                        </a:rPr>
                        <a:t>Picture : logo TikTok</a:t>
                      </a:r>
                      <a:br>
                        <a:rPr lang="en-US" sz="1100" u="none" strike="noStrike">
                          <a:effectLst/>
                        </a:rPr>
                      </a:br>
                      <a:r>
                        <a:rPr lang="en-US" sz="1100" u="none" strike="noStrike">
                          <a:effectLst/>
                        </a:rPr>
                        <a:t>TOI : "Do Fun From Home During Quarantine", 13 April - 6 Mei 2020, WIN IDR 300,000 for Donation</a:t>
                      </a:r>
                      <a:endParaRPr lang="en-US" sz="11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just" fontAlgn="ctr"/>
                      <a:r>
                        <a:rPr lang="en-US" sz="1100" u="none" strike="noStrike">
                          <a:effectLst/>
                        </a:rPr>
                        <a:t> </a:t>
                      </a:r>
                      <a:endParaRPr lang="en-US" sz="1100" b="0" i="0" u="none" strike="noStrike">
                        <a:solidFill>
                          <a:srgbClr val="FFF2CC"/>
                        </a:solidFill>
                        <a:effectLst/>
                        <a:latin typeface="Times New Roman" panose="02020603050405020304" pitchFamily="18" charset="0"/>
                      </a:endParaRPr>
                    </a:p>
                  </a:txBody>
                  <a:tcPr marL="9525" marR="9525" marT="9525" marB="0" anchor="ctr"/>
                </a:tc>
                <a:tc>
                  <a:txBody>
                    <a:bodyPr/>
                    <a:lstStyle/>
                    <a:p>
                      <a:pPr algn="just" fontAlgn="ctr"/>
                      <a:r>
                        <a:rPr lang="en-US" sz="1100" u="none" strike="noStrike">
                          <a:effectLst/>
                        </a:rPr>
                        <a:t>Story</a:t>
                      </a:r>
                      <a:endParaRPr lang="en-US" sz="11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just" fontAlgn="ctr"/>
                      <a:r>
                        <a:rPr lang="en-US" sz="1100" u="none" strike="noStrike">
                          <a:effectLst/>
                        </a:rPr>
                        <a:t>Upload : </a:t>
                      </a:r>
                      <a:br>
                        <a:rPr lang="en-US" sz="1100" u="none" strike="noStrike">
                          <a:effectLst/>
                        </a:rPr>
                      </a:br>
                      <a:r>
                        <a:rPr lang="en-US" sz="1100" u="none" strike="noStrike">
                          <a:effectLst/>
                        </a:rPr>
                        <a:t>6 PM </a:t>
                      </a:r>
                      <a:endParaRPr lang="en-US" sz="1100" b="0" i="0" u="none" strike="noStrike">
                        <a:solidFill>
                          <a:srgbClr val="000000"/>
                        </a:solidFill>
                        <a:effectLst/>
                        <a:latin typeface="Times New Roman" panose="02020603050405020304" pitchFamily="18" charset="0"/>
                      </a:endParaRPr>
                    </a:p>
                  </a:txBody>
                  <a:tcPr marL="9525" marR="9525" marT="9525" marB="0" anchor="ctr"/>
                </a:tc>
              </a:tr>
              <a:tr h="2347435">
                <a:tc>
                  <a:txBody>
                    <a:bodyPr/>
                    <a:lstStyle/>
                    <a:p>
                      <a:pPr algn="just" fontAlgn="ctr"/>
                      <a:r>
                        <a:rPr lang="en-US" sz="1100" u="none" strike="noStrike">
                          <a:effectLst/>
                        </a:rPr>
                        <a:t>2.</a:t>
                      </a:r>
                      <a:endParaRPr lang="en-US" sz="11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just" fontAlgn="ctr"/>
                      <a:r>
                        <a:rPr lang="en-US" sz="1100" u="none" strike="noStrike">
                          <a:effectLst/>
                        </a:rPr>
                        <a:t>4/10/2020</a:t>
                      </a:r>
                      <a:endParaRPr lang="en-US" sz="11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just" fontAlgn="ctr"/>
                      <a:r>
                        <a:rPr lang="en-US" sz="1100" u="none" strike="noStrike" dirty="0" err="1">
                          <a:effectLst/>
                        </a:rPr>
                        <a:t>Pict</a:t>
                      </a:r>
                      <a:r>
                        <a:rPr lang="en-US" sz="1100" u="none" strike="noStrike" dirty="0">
                          <a:effectLst/>
                        </a:rPr>
                        <a:t> : </a:t>
                      </a:r>
                      <a:r>
                        <a:rPr lang="en-US" sz="1100" u="none" strike="noStrike" dirty="0" err="1">
                          <a:effectLst/>
                        </a:rPr>
                        <a:t>tangan</a:t>
                      </a:r>
                      <a:r>
                        <a:rPr lang="en-US" sz="1100" u="none" strike="noStrike" dirty="0">
                          <a:effectLst/>
                        </a:rPr>
                        <a:t> </a:t>
                      </a:r>
                      <a:r>
                        <a:rPr lang="en-US" sz="1100" u="none" strike="noStrike" dirty="0" err="1">
                          <a:effectLst/>
                        </a:rPr>
                        <a:t>memegang</a:t>
                      </a:r>
                      <a:r>
                        <a:rPr lang="en-US" sz="1100" u="none" strike="noStrike" dirty="0">
                          <a:effectLst/>
                        </a:rPr>
                        <a:t> </a:t>
                      </a:r>
                      <a:r>
                        <a:rPr lang="en-US" sz="1100" u="none" strike="noStrike" dirty="0" err="1">
                          <a:effectLst/>
                        </a:rPr>
                        <a:t>handphone</a:t>
                      </a:r>
                      <a:r>
                        <a:rPr lang="en-US" sz="1100" u="none" strike="noStrike" dirty="0">
                          <a:effectLst/>
                        </a:rPr>
                        <a:t> </a:t>
                      </a:r>
                      <a:r>
                        <a:rPr lang="en-US" sz="1100" u="none" strike="noStrike" dirty="0" err="1">
                          <a:effectLst/>
                        </a:rPr>
                        <a:t>dan</a:t>
                      </a:r>
                      <a:r>
                        <a:rPr lang="en-US" sz="1100" u="none" strike="noStrike" dirty="0">
                          <a:effectLst/>
                        </a:rPr>
                        <a:t> logo </a:t>
                      </a:r>
                      <a:r>
                        <a:rPr lang="en-US" sz="1100" u="none" strike="noStrike" dirty="0" err="1">
                          <a:effectLst/>
                        </a:rPr>
                        <a:t>Tiktok</a:t>
                      </a:r>
                      <a:r>
                        <a:rPr lang="en-US" sz="1100" u="none" strike="noStrike" dirty="0">
                          <a:effectLst/>
                        </a:rPr>
                        <a:t> TOI : TIKTOK CHALLENGE</a:t>
                      </a:r>
                      <a:endParaRPr lang="en-US"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just" fontAlgn="ctr"/>
                      <a:r>
                        <a:rPr lang="en-US" sz="1100" u="none" strike="noStrike" dirty="0">
                          <a:effectLst/>
                        </a:rPr>
                        <a:t>Fun Charity Festival </a:t>
                      </a:r>
                      <a:r>
                        <a:rPr lang="en-US" sz="1100" u="none" strike="noStrike" dirty="0" err="1">
                          <a:effectLst/>
                        </a:rPr>
                        <a:t>akan</a:t>
                      </a:r>
                      <a:r>
                        <a:rPr lang="en-US" sz="1100" u="none" strike="noStrike" dirty="0">
                          <a:effectLst/>
                        </a:rPr>
                        <a:t> </a:t>
                      </a:r>
                      <a:r>
                        <a:rPr lang="en-US" sz="1100" u="none" strike="noStrike" dirty="0" err="1">
                          <a:effectLst/>
                        </a:rPr>
                        <a:t>mengadakan</a:t>
                      </a:r>
                      <a:r>
                        <a:rPr lang="en-US" sz="1100" u="none" strike="noStrike" dirty="0">
                          <a:effectLst/>
                        </a:rPr>
                        <a:t> </a:t>
                      </a:r>
                      <a:r>
                        <a:rPr lang="en-US" sz="1100" u="none" strike="noStrike" dirty="0" err="1">
                          <a:effectLst/>
                        </a:rPr>
                        <a:t>TikTok</a:t>
                      </a:r>
                      <a:r>
                        <a:rPr lang="en-US" sz="1100" u="none" strike="noStrike" dirty="0">
                          <a:effectLst/>
                        </a:rPr>
                        <a:t> Challenge </a:t>
                      </a:r>
                      <a:r>
                        <a:rPr lang="en-US" sz="1100" u="none" strike="noStrike" dirty="0" err="1">
                          <a:effectLst/>
                        </a:rPr>
                        <a:t>untuk</a:t>
                      </a:r>
                      <a:r>
                        <a:rPr lang="en-US" sz="1100" u="none" strike="noStrike" dirty="0">
                          <a:effectLst/>
                        </a:rPr>
                        <a:t> kalian para </a:t>
                      </a:r>
                      <a:r>
                        <a:rPr lang="en-US" sz="1100" u="none" strike="noStrike" dirty="0" err="1">
                          <a:effectLst/>
                        </a:rPr>
                        <a:t>TikTok-ers</a:t>
                      </a:r>
                      <a:r>
                        <a:rPr lang="en-US" sz="1100" u="none" strike="noStrike" dirty="0">
                          <a:effectLst/>
                        </a:rPr>
                        <a:t>. #</a:t>
                      </a:r>
                      <a:r>
                        <a:rPr lang="en-US" sz="1100" u="none" strike="noStrike" dirty="0" err="1">
                          <a:effectLst/>
                        </a:rPr>
                        <a:t>TikTokFFH</a:t>
                      </a:r>
                      <a:r>
                        <a:rPr lang="en-US" sz="1100" u="none" strike="noStrike" dirty="0">
                          <a:effectLst/>
                        </a:rPr>
                        <a:t> </a:t>
                      </a:r>
                      <a:r>
                        <a:rPr lang="en-US" sz="1100" u="none" strike="noStrike" dirty="0" err="1">
                          <a:effectLst/>
                        </a:rPr>
                        <a:t>kini</a:t>
                      </a:r>
                      <a:r>
                        <a:rPr lang="en-US" sz="1100" u="none" strike="noStrike" dirty="0">
                          <a:effectLst/>
                        </a:rPr>
                        <a:t> </a:t>
                      </a:r>
                      <a:r>
                        <a:rPr lang="en-US" sz="1100" u="none" strike="noStrike" dirty="0" err="1">
                          <a:effectLst/>
                        </a:rPr>
                        <a:t>hadir</a:t>
                      </a:r>
                      <a:r>
                        <a:rPr lang="en-US" sz="1100" u="none" strike="noStrike" dirty="0">
                          <a:effectLst/>
                        </a:rPr>
                        <a:t> </a:t>
                      </a:r>
                      <a:r>
                        <a:rPr lang="en-US" sz="1100" u="none" strike="noStrike" dirty="0" err="1">
                          <a:effectLst/>
                        </a:rPr>
                        <a:t>untuk</a:t>
                      </a:r>
                      <a:r>
                        <a:rPr lang="en-US" sz="1100" u="none" strike="noStrike" dirty="0">
                          <a:effectLst/>
                        </a:rPr>
                        <a:t> </a:t>
                      </a:r>
                      <a:r>
                        <a:rPr lang="en-US" sz="1100" u="none" strike="noStrike" dirty="0" err="1">
                          <a:effectLst/>
                        </a:rPr>
                        <a:t>menemani</a:t>
                      </a:r>
                      <a:r>
                        <a:rPr lang="en-US" sz="1100" u="none" strike="noStrike" dirty="0">
                          <a:effectLst/>
                        </a:rPr>
                        <a:t> </a:t>
                      </a:r>
                      <a:r>
                        <a:rPr lang="en-US" sz="1100" u="none" strike="noStrike" dirty="0" err="1">
                          <a:effectLst/>
                        </a:rPr>
                        <a:t>hari-hari</a:t>
                      </a:r>
                      <a:r>
                        <a:rPr lang="en-US" sz="1100" u="none" strike="noStrike" dirty="0">
                          <a:effectLst/>
                        </a:rPr>
                        <a:t> kalian agar </a:t>
                      </a:r>
                      <a:r>
                        <a:rPr lang="en-US" sz="1100" u="none" strike="noStrike" dirty="0" err="1">
                          <a:effectLst/>
                        </a:rPr>
                        <a:t>tetap</a:t>
                      </a:r>
                      <a:r>
                        <a:rPr lang="en-US" sz="1100" u="none" strike="noStrike" dirty="0">
                          <a:effectLst/>
                        </a:rPr>
                        <a:t> FUN </a:t>
                      </a:r>
                      <a:r>
                        <a:rPr lang="en-US" sz="1100" u="none" strike="noStrike" dirty="0" err="1">
                          <a:effectLst/>
                        </a:rPr>
                        <a:t>walaupun</a:t>
                      </a:r>
                      <a:r>
                        <a:rPr lang="en-US" sz="1100" u="none" strike="noStrike" dirty="0">
                          <a:effectLst/>
                        </a:rPr>
                        <a:t> </a:t>
                      </a:r>
                      <a:r>
                        <a:rPr lang="en-US" sz="1100" u="none" strike="noStrike" dirty="0" err="1">
                          <a:effectLst/>
                        </a:rPr>
                        <a:t>cuma</a:t>
                      </a:r>
                      <a:r>
                        <a:rPr lang="en-US" sz="1100" u="none" strike="noStrike" dirty="0">
                          <a:effectLst/>
                        </a:rPr>
                        <a:t> #</a:t>
                      </a:r>
                      <a:r>
                        <a:rPr lang="en-US" sz="1100" u="none" strike="noStrike" dirty="0" err="1">
                          <a:effectLst/>
                        </a:rPr>
                        <a:t>DiRumahAja</a:t>
                      </a:r>
                      <a:r>
                        <a:rPr lang="en-US" sz="1100" u="none" strike="noStrike" dirty="0">
                          <a:effectLst/>
                        </a:rPr>
                        <a:t>. </a:t>
                      </a:r>
                      <a:r>
                        <a:rPr lang="en-US" sz="1100" u="none" strike="noStrike" dirty="0" err="1">
                          <a:effectLst/>
                        </a:rPr>
                        <a:t>Ikuti</a:t>
                      </a:r>
                      <a:r>
                        <a:rPr lang="en-US" sz="1100" u="none" strike="noStrike" dirty="0">
                          <a:effectLst/>
                        </a:rPr>
                        <a:t> challenge #</a:t>
                      </a:r>
                      <a:r>
                        <a:rPr lang="en-US" sz="1100" u="none" strike="noStrike" dirty="0" err="1">
                          <a:effectLst/>
                        </a:rPr>
                        <a:t>TiktokFFH</a:t>
                      </a:r>
                      <a:r>
                        <a:rPr lang="en-US" sz="1100" u="none" strike="noStrike" dirty="0">
                          <a:effectLst/>
                        </a:rPr>
                        <a:t> </a:t>
                      </a:r>
                      <a:r>
                        <a:rPr lang="en-US" sz="1100" u="none" strike="noStrike" dirty="0" err="1">
                          <a:effectLst/>
                        </a:rPr>
                        <a:t>untuk</a:t>
                      </a:r>
                      <a:r>
                        <a:rPr lang="en-US" sz="1100" u="none" strike="noStrike" dirty="0">
                          <a:effectLst/>
                        </a:rPr>
                        <a:t> </a:t>
                      </a:r>
                      <a:r>
                        <a:rPr lang="en-US" sz="1100" u="none" strike="noStrike" dirty="0" err="1">
                          <a:effectLst/>
                        </a:rPr>
                        <a:t>menghibur</a:t>
                      </a:r>
                      <a:r>
                        <a:rPr lang="en-US" sz="1100" u="none" strike="noStrike" dirty="0">
                          <a:effectLst/>
                        </a:rPr>
                        <a:t> </a:t>
                      </a:r>
                      <a:r>
                        <a:rPr lang="en-US" sz="1100" u="none" strike="noStrike" dirty="0" err="1">
                          <a:effectLst/>
                        </a:rPr>
                        <a:t>diri</a:t>
                      </a:r>
                      <a:r>
                        <a:rPr lang="en-US" sz="1100" u="none" strike="noStrike" dirty="0">
                          <a:effectLst/>
                        </a:rPr>
                        <a:t> </a:t>
                      </a:r>
                      <a:r>
                        <a:rPr lang="en-US" sz="1100" u="none" strike="noStrike" dirty="0" err="1">
                          <a:effectLst/>
                        </a:rPr>
                        <a:t>dan</a:t>
                      </a:r>
                      <a:r>
                        <a:rPr lang="en-US" sz="1100" u="none" strike="noStrike" dirty="0">
                          <a:effectLst/>
                        </a:rPr>
                        <a:t> orang lain </a:t>
                      </a:r>
                      <a:r>
                        <a:rPr lang="en-US" sz="1100" u="none" strike="noStrike" dirty="0" err="1">
                          <a:effectLst/>
                        </a:rPr>
                        <a:t>sekaligus</a:t>
                      </a:r>
                      <a:r>
                        <a:rPr lang="en-US" sz="1100" u="none" strike="noStrike" dirty="0">
                          <a:effectLst/>
                        </a:rPr>
                        <a:t> </a:t>
                      </a:r>
                      <a:r>
                        <a:rPr lang="en-US" sz="1100" u="none" strike="noStrike" dirty="0" err="1">
                          <a:effectLst/>
                        </a:rPr>
                        <a:t>dapat</a:t>
                      </a:r>
                      <a:r>
                        <a:rPr lang="en-US" sz="1100" u="none" strike="noStrike" dirty="0">
                          <a:effectLst/>
                        </a:rPr>
                        <a:t> </a:t>
                      </a:r>
                      <a:r>
                        <a:rPr lang="en-US" sz="1100" u="none" strike="noStrike" dirty="0" err="1">
                          <a:effectLst/>
                        </a:rPr>
                        <a:t>membantu</a:t>
                      </a:r>
                      <a:r>
                        <a:rPr lang="en-US" sz="1100" u="none" strike="noStrike" dirty="0">
                          <a:effectLst/>
                        </a:rPr>
                        <a:t> </a:t>
                      </a:r>
                      <a:r>
                        <a:rPr lang="en-US" sz="1100" u="none" strike="noStrike" dirty="0" err="1">
                          <a:effectLst/>
                        </a:rPr>
                        <a:t>masyarakat</a:t>
                      </a:r>
                      <a:r>
                        <a:rPr lang="en-US" sz="1100" u="none" strike="noStrike" dirty="0">
                          <a:effectLst/>
                        </a:rPr>
                        <a:t> yang </a:t>
                      </a:r>
                      <a:r>
                        <a:rPr lang="en-US" sz="1100" u="none" strike="noStrike" dirty="0" err="1">
                          <a:effectLst/>
                        </a:rPr>
                        <a:t>terdampak</a:t>
                      </a:r>
                      <a:r>
                        <a:rPr lang="en-US" sz="1100" u="none" strike="noStrike" dirty="0">
                          <a:effectLst/>
                        </a:rPr>
                        <a:t> </a:t>
                      </a:r>
                      <a:r>
                        <a:rPr lang="en-US" sz="1100" u="none" strike="noStrike" dirty="0" err="1">
                          <a:effectLst/>
                        </a:rPr>
                        <a:t>pandemi</a:t>
                      </a:r>
                      <a:r>
                        <a:rPr lang="en-US" sz="1100" u="none" strike="noStrike" dirty="0">
                          <a:effectLst/>
                        </a:rPr>
                        <a:t> Covid-19. Kalian </a:t>
                      </a:r>
                      <a:r>
                        <a:rPr lang="en-US" sz="1100" u="none" strike="noStrike" dirty="0" err="1">
                          <a:effectLst/>
                        </a:rPr>
                        <a:t>tinggal</a:t>
                      </a:r>
                      <a:r>
                        <a:rPr lang="en-US" sz="1100" u="none" strike="noStrike" dirty="0">
                          <a:effectLst/>
                        </a:rPr>
                        <a:t> </a:t>
                      </a:r>
                      <a:r>
                        <a:rPr lang="en-US" sz="1100" u="none" strike="noStrike" dirty="0" err="1">
                          <a:effectLst/>
                        </a:rPr>
                        <a:t>mendaftarkan</a:t>
                      </a:r>
                      <a:r>
                        <a:rPr lang="en-US" sz="1100" u="none" strike="noStrike" dirty="0">
                          <a:effectLst/>
                        </a:rPr>
                        <a:t> </a:t>
                      </a:r>
                      <a:r>
                        <a:rPr lang="en-US" sz="1100" u="none" strike="noStrike" dirty="0" err="1">
                          <a:effectLst/>
                        </a:rPr>
                        <a:t>diri</a:t>
                      </a:r>
                      <a:r>
                        <a:rPr lang="en-US" sz="1100" u="none" strike="noStrike" dirty="0">
                          <a:effectLst/>
                        </a:rPr>
                        <a:t> </a:t>
                      </a:r>
                      <a:r>
                        <a:rPr lang="en-US" sz="1100" u="none" strike="noStrike" dirty="0" err="1">
                          <a:effectLst/>
                        </a:rPr>
                        <a:t>kemudian</a:t>
                      </a:r>
                      <a:r>
                        <a:rPr lang="en-US" sz="1100" u="none" strike="noStrike" dirty="0">
                          <a:effectLst/>
                        </a:rPr>
                        <a:t> upload video </a:t>
                      </a:r>
                      <a:r>
                        <a:rPr lang="en-US" sz="1100" u="none" strike="noStrike" dirty="0" err="1">
                          <a:effectLst/>
                        </a:rPr>
                        <a:t>TikTok</a:t>
                      </a:r>
                      <a:r>
                        <a:rPr lang="en-US" sz="1100" u="none" strike="noStrike" dirty="0">
                          <a:effectLst/>
                        </a:rPr>
                        <a:t> </a:t>
                      </a:r>
                      <a:r>
                        <a:rPr lang="en-US" sz="1100" u="none" strike="noStrike" dirty="0" err="1">
                          <a:effectLst/>
                        </a:rPr>
                        <a:t>kegiatan</a:t>
                      </a:r>
                      <a:r>
                        <a:rPr lang="en-US" sz="1100" u="none" strike="noStrike" dirty="0">
                          <a:effectLst/>
                        </a:rPr>
                        <a:t> kalian </a:t>
                      </a:r>
                      <a:r>
                        <a:rPr lang="en-US" sz="1100" u="none" strike="noStrike" dirty="0" err="1">
                          <a:effectLst/>
                        </a:rPr>
                        <a:t>ketika</a:t>
                      </a:r>
                      <a:r>
                        <a:rPr lang="en-US" sz="1100" u="none" strike="noStrike" dirty="0">
                          <a:effectLst/>
                        </a:rPr>
                        <a:t> #</a:t>
                      </a:r>
                      <a:r>
                        <a:rPr lang="en-US" sz="1100" u="none" strike="noStrike" dirty="0" err="1">
                          <a:effectLst/>
                        </a:rPr>
                        <a:t>DiRumahAja</a:t>
                      </a:r>
                      <a:r>
                        <a:rPr lang="en-US" sz="1100" u="none" strike="noStrike" dirty="0">
                          <a:effectLst/>
                        </a:rPr>
                        <a:t>. </a:t>
                      </a:r>
                      <a:r>
                        <a:rPr lang="en-US" sz="1100" u="none" strike="noStrike" dirty="0" err="1">
                          <a:effectLst/>
                        </a:rPr>
                        <a:t>Tunggu</a:t>
                      </a:r>
                      <a:r>
                        <a:rPr lang="en-US" sz="1100" u="none" strike="noStrike" dirty="0">
                          <a:effectLst/>
                        </a:rPr>
                        <a:t> </a:t>
                      </a:r>
                      <a:r>
                        <a:rPr lang="en-US" sz="1100" u="none" strike="noStrike" dirty="0" err="1">
                          <a:effectLst/>
                        </a:rPr>
                        <a:t>pembukaan</a:t>
                      </a:r>
                      <a:r>
                        <a:rPr lang="en-US" sz="1100" u="none" strike="noStrike" dirty="0">
                          <a:effectLst/>
                        </a:rPr>
                        <a:t> </a:t>
                      </a:r>
                      <a:r>
                        <a:rPr lang="en-US" sz="1100" u="none" strike="noStrike" dirty="0" err="1">
                          <a:effectLst/>
                        </a:rPr>
                        <a:t>pendaftarannya</a:t>
                      </a:r>
                      <a:r>
                        <a:rPr lang="en-US" sz="1100" u="none" strike="noStrike" dirty="0">
                          <a:effectLst/>
                        </a:rPr>
                        <a:t> </a:t>
                      </a:r>
                      <a:r>
                        <a:rPr lang="en-US" sz="1100" u="none" strike="noStrike" dirty="0" err="1">
                          <a:effectLst/>
                        </a:rPr>
                        <a:t>tanggal</a:t>
                      </a:r>
                      <a:r>
                        <a:rPr lang="en-US" sz="1100" u="none" strike="noStrike" dirty="0">
                          <a:effectLst/>
                        </a:rPr>
                        <a:t> 13 April 2020 </a:t>
                      </a:r>
                      <a:r>
                        <a:rPr lang="en-US" sz="1100" u="none" strike="noStrike" dirty="0" err="1">
                          <a:effectLst/>
                        </a:rPr>
                        <a:t>ya</a:t>
                      </a:r>
                      <a:r>
                        <a:rPr lang="en-US" sz="1100" u="none" strike="noStrike" dirty="0">
                          <a:effectLst/>
                        </a:rPr>
                        <a:t>. </a:t>
                      </a:r>
                      <a:r>
                        <a:rPr lang="en-US" sz="1100" u="none" strike="noStrike" dirty="0" err="1">
                          <a:effectLst/>
                        </a:rPr>
                        <a:t>Kapan</a:t>
                      </a:r>
                      <a:r>
                        <a:rPr lang="en-US" sz="1100" u="none" strike="noStrike" dirty="0">
                          <a:effectLst/>
                        </a:rPr>
                        <a:t> </a:t>
                      </a:r>
                      <a:r>
                        <a:rPr lang="en-US" sz="1100" u="none" strike="noStrike" dirty="0" err="1">
                          <a:effectLst/>
                        </a:rPr>
                        <a:t>lagi</a:t>
                      </a:r>
                      <a:r>
                        <a:rPr lang="en-US" sz="1100" u="none" strike="noStrike" dirty="0">
                          <a:effectLst/>
                        </a:rPr>
                        <a:t> </a:t>
                      </a:r>
                      <a:r>
                        <a:rPr lang="en-US" sz="1100" u="none" strike="noStrike" dirty="0" err="1">
                          <a:effectLst/>
                        </a:rPr>
                        <a:t>dengan</a:t>
                      </a:r>
                      <a:r>
                        <a:rPr lang="en-US" sz="1100" u="none" strike="noStrike" dirty="0">
                          <a:effectLst/>
                        </a:rPr>
                        <a:t> </a:t>
                      </a:r>
                      <a:r>
                        <a:rPr lang="en-US" sz="1100" u="none" strike="noStrike" dirty="0" err="1">
                          <a:effectLst/>
                        </a:rPr>
                        <a:t>membuat</a:t>
                      </a:r>
                      <a:r>
                        <a:rPr lang="en-US" sz="1100" u="none" strike="noStrike" dirty="0">
                          <a:effectLst/>
                        </a:rPr>
                        <a:t> video </a:t>
                      </a:r>
                      <a:r>
                        <a:rPr lang="en-US" sz="1100" u="none" strike="noStrike" dirty="0" err="1">
                          <a:effectLst/>
                        </a:rPr>
                        <a:t>TikTok</a:t>
                      </a:r>
                      <a:r>
                        <a:rPr lang="en-US" sz="1100" u="none" strike="noStrike" dirty="0">
                          <a:effectLst/>
                        </a:rPr>
                        <a:t> </a:t>
                      </a:r>
                      <a:r>
                        <a:rPr lang="en-US" sz="1100" u="none" strike="noStrike" dirty="0" err="1">
                          <a:effectLst/>
                        </a:rPr>
                        <a:t>bisa</a:t>
                      </a:r>
                      <a:r>
                        <a:rPr lang="en-US" sz="1100" u="none" strike="noStrike" dirty="0">
                          <a:effectLst/>
                        </a:rPr>
                        <a:t> bantu orang?  </a:t>
                      </a:r>
                      <a:br>
                        <a:rPr lang="en-US" sz="1100" u="none" strike="noStrike" dirty="0">
                          <a:effectLst/>
                        </a:rPr>
                      </a:br>
                      <a:r>
                        <a:rPr lang="en-US" sz="1100" u="none" strike="noStrike" dirty="0">
                          <a:effectLst/>
                        </a:rPr>
                        <a:t>                                                                                                                </a:t>
                      </a:r>
                      <a:br>
                        <a:rPr lang="en-US" sz="1100" u="none" strike="noStrike" dirty="0">
                          <a:effectLst/>
                        </a:rPr>
                      </a:br>
                      <a:r>
                        <a:rPr lang="en-US" sz="1100" u="none" strike="noStrike" dirty="0">
                          <a:effectLst/>
                        </a:rPr>
                        <a:t>Stay tune </a:t>
                      </a:r>
                      <a:r>
                        <a:rPr lang="en-US" sz="1100" u="none" strike="noStrike" dirty="0" err="1">
                          <a:effectLst/>
                        </a:rPr>
                        <a:t>untuk</a:t>
                      </a:r>
                      <a:r>
                        <a:rPr lang="en-US" sz="1100" u="none" strike="noStrike" dirty="0">
                          <a:effectLst/>
                        </a:rPr>
                        <a:t> info </a:t>
                      </a:r>
                      <a:r>
                        <a:rPr lang="en-US" sz="1100" u="none" strike="noStrike" dirty="0" err="1">
                          <a:effectLst/>
                        </a:rPr>
                        <a:t>selanjutnya</a:t>
                      </a:r>
                      <a:r>
                        <a:rPr lang="en-US" sz="1100" u="none" strike="noStrike" dirty="0">
                          <a:effectLst/>
                        </a:rPr>
                        <a:t> </a:t>
                      </a:r>
                      <a:r>
                        <a:rPr lang="en-US" sz="1100" u="none" strike="noStrike" dirty="0" err="1">
                          <a:effectLst/>
                        </a:rPr>
                        <a:t>ya</a:t>
                      </a:r>
                      <a:r>
                        <a:rPr lang="en-US" sz="1100" u="none" strike="noStrike" dirty="0">
                          <a:effectLst/>
                        </a:rPr>
                        <a:t>! </a:t>
                      </a:r>
                      <a:r>
                        <a:rPr lang="en-US" sz="1100" u="none" strike="noStrike" dirty="0" err="1">
                          <a:effectLst/>
                        </a:rPr>
                        <a:t>Jangan</a:t>
                      </a:r>
                      <a:r>
                        <a:rPr lang="en-US" sz="1100" u="none" strike="noStrike" dirty="0">
                          <a:effectLst/>
                        </a:rPr>
                        <a:t> </a:t>
                      </a:r>
                      <a:r>
                        <a:rPr lang="en-US" sz="1100" u="none" strike="noStrike" dirty="0" err="1">
                          <a:effectLst/>
                        </a:rPr>
                        <a:t>sampe</a:t>
                      </a:r>
                      <a:r>
                        <a:rPr lang="en-US" sz="1100" u="none" strike="noStrike" dirty="0">
                          <a:effectLst/>
                        </a:rPr>
                        <a:t> </a:t>
                      </a:r>
                      <a:r>
                        <a:rPr lang="en-US" sz="1100" u="none" strike="noStrike" dirty="0" err="1">
                          <a:effectLst/>
                        </a:rPr>
                        <a:t>ketinggalan</a:t>
                      </a:r>
                      <a:r>
                        <a:rPr lang="en-US" sz="1100" u="none" strike="noStrike" dirty="0">
                          <a:effectLst/>
                        </a:rPr>
                        <a:t>!</a:t>
                      </a:r>
                      <a:br>
                        <a:rPr lang="en-US" sz="1100" u="none" strike="noStrike" dirty="0">
                          <a:effectLst/>
                        </a:rPr>
                      </a:br>
                      <a:r>
                        <a:rPr lang="en-US" sz="1100" u="none" strike="noStrike" dirty="0">
                          <a:effectLst/>
                        </a:rPr>
                        <a:t/>
                      </a:r>
                      <a:br>
                        <a:rPr lang="en-US" sz="1100" u="none" strike="noStrike" dirty="0">
                          <a:effectLst/>
                        </a:rPr>
                      </a:br>
                      <a:r>
                        <a:rPr lang="en-US" sz="1100" u="none" strike="noStrike" dirty="0">
                          <a:effectLst/>
                        </a:rPr>
                        <a:t>📞 </a:t>
                      </a:r>
                      <a:r>
                        <a:rPr lang="en-US" sz="1100" u="none" strike="noStrike" dirty="0" err="1">
                          <a:effectLst/>
                        </a:rPr>
                        <a:t>Annisa</a:t>
                      </a:r>
                      <a:r>
                        <a:rPr lang="en-US" sz="1100" u="none" strike="noStrike" dirty="0">
                          <a:effectLst/>
                        </a:rPr>
                        <a:t> </a:t>
                      </a:r>
                      <a:r>
                        <a:rPr lang="en-US" sz="1100" u="none" strike="noStrike" dirty="0" err="1">
                          <a:effectLst/>
                        </a:rPr>
                        <a:t>Tyara</a:t>
                      </a:r>
                      <a:r>
                        <a:rPr lang="en-US" sz="1100" u="none" strike="noStrike" dirty="0">
                          <a:effectLst/>
                        </a:rPr>
                        <a:t> +62821-2226-9628</a:t>
                      </a:r>
                      <a:endParaRPr lang="en-US"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just" fontAlgn="ctr"/>
                      <a:r>
                        <a:rPr lang="en-US" sz="1100" u="none" strike="noStrike">
                          <a:effectLst/>
                        </a:rPr>
                        <a:t>Feeds</a:t>
                      </a:r>
                      <a:endParaRPr lang="en-US" sz="11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just" fontAlgn="ctr"/>
                      <a:r>
                        <a:rPr lang="en-US" sz="1100" u="none" strike="noStrike" dirty="0">
                          <a:effectLst/>
                        </a:rPr>
                        <a:t>Upload : </a:t>
                      </a:r>
                      <a:br>
                        <a:rPr lang="en-US" sz="1100" u="none" strike="noStrike" dirty="0">
                          <a:effectLst/>
                        </a:rPr>
                      </a:br>
                      <a:r>
                        <a:rPr lang="en-US" sz="1100" u="none" strike="noStrike" dirty="0">
                          <a:effectLst/>
                        </a:rPr>
                        <a:t>6 PM </a:t>
                      </a:r>
                      <a:endParaRPr lang="en-US" sz="1100" b="0" i="0" u="none" strike="noStrike" dirty="0">
                        <a:solidFill>
                          <a:srgbClr val="000000"/>
                        </a:solidFill>
                        <a:effectLst/>
                        <a:latin typeface="Times New Roman" panose="02020603050405020304" pitchFamily="18" charset="0"/>
                      </a:endParaRPr>
                    </a:p>
                  </a:txBody>
                  <a:tcPr marL="9525" marR="9525" marT="9525" marB="0" anchor="ctr"/>
                </a:tc>
              </a:tr>
            </a:tbl>
          </a:graphicData>
        </a:graphic>
      </p:graphicFrame>
    </p:spTree>
    <p:extLst>
      <p:ext uri="{BB962C8B-B14F-4D97-AF65-F5344CB8AC3E}">
        <p14:creationId xmlns:p14="http://schemas.microsoft.com/office/powerpoint/2010/main" val="1584161709"/>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9"/>
          <p:cNvSpPr txBox="1"/>
          <p:nvPr/>
        </p:nvSpPr>
        <p:spPr>
          <a:xfrm>
            <a:off x="1984665" y="635096"/>
            <a:ext cx="7707975" cy="577081"/>
          </a:xfrm>
          <a:prstGeom prst="rect">
            <a:avLst/>
          </a:prstGeom>
          <a:effectLst>
            <a:outerShdw blurRad="50800" dist="38100" dir="2700000" algn="tl" rotWithShape="0">
              <a:prstClr val="black">
                <a:alpha val="40000"/>
              </a:prstClr>
            </a:outerShdw>
          </a:effectLst>
        </p:spPr>
        <p:txBody>
          <a:bodyPr wrap="square" lIns="0" tIns="0" rIns="0" bIns="0" rtlCol="0" anchor="t">
            <a:spAutoFit/>
          </a:bodyPr>
          <a:lstStyle/>
          <a:p>
            <a:pPr algn="ctr">
              <a:lnSpc>
                <a:spcPts val="4480"/>
              </a:lnSpc>
            </a:pPr>
            <a:r>
              <a:rPr lang="en-US" sz="3600" dirty="0" smtClean="0">
                <a:solidFill>
                  <a:srgbClr val="FD8D00"/>
                </a:solidFill>
                <a:latin typeface="Adobe Gothic Std B" pitchFamily="34" charset="-128"/>
                <a:ea typeface="Adobe Gothic Std B" pitchFamily="34" charset="-128"/>
              </a:rPr>
              <a:t>CONTENT PLAN</a:t>
            </a:r>
            <a:endParaRPr lang="en-US" sz="3600" dirty="0">
              <a:solidFill>
                <a:srgbClr val="FD8D00"/>
              </a:solidFill>
              <a:latin typeface="Adobe Gothic Std B" pitchFamily="34" charset="-128"/>
              <a:ea typeface="Adobe Gothic Std B" pitchFamily="34" charset="-128"/>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6375" y="-134937"/>
            <a:ext cx="1825625" cy="1825625"/>
          </a:xfrm>
          <a:prstGeom prst="rect">
            <a:avLst/>
          </a:prstGeom>
        </p:spPr>
      </p:pic>
      <p:pic>
        <p:nvPicPr>
          <p:cNvPr id="12" name="Picture 11">
            <a:extLst>
              <a:ext uri="{FF2B5EF4-FFF2-40B4-BE49-F238E27FC236}">
                <a16:creationId xmlns="" xmlns:a16="http://schemas.microsoft.com/office/drawing/2014/main" id="{1165CC5D-AED8-4997-B165-928EEF5962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1" y="185808"/>
            <a:ext cx="1016644" cy="941952"/>
          </a:xfrm>
          <a:prstGeom prst="rect">
            <a:avLst/>
          </a:prstGeom>
        </p:spPr>
      </p:pic>
      <p:graphicFrame>
        <p:nvGraphicFramePr>
          <p:cNvPr id="3" name="Table 2"/>
          <p:cNvGraphicFramePr>
            <a:graphicFrameLocks noGrp="1"/>
          </p:cNvGraphicFramePr>
          <p:nvPr>
            <p:extLst/>
          </p:nvPr>
        </p:nvGraphicFramePr>
        <p:xfrm>
          <a:off x="1712190" y="2233503"/>
          <a:ext cx="9088331" cy="4448454"/>
        </p:xfrm>
        <a:graphic>
          <a:graphicData uri="http://schemas.openxmlformats.org/drawingml/2006/table">
            <a:tbl>
              <a:tblPr>
                <a:tableStyleId>{5C22544A-7EE6-4342-B048-85BDC9FD1C3A}</a:tableStyleId>
              </a:tblPr>
              <a:tblGrid>
                <a:gridCol w="302945"/>
                <a:gridCol w="807852"/>
                <a:gridCol w="1716685"/>
                <a:gridCol w="5187922"/>
                <a:gridCol w="467039"/>
                <a:gridCol w="605888"/>
              </a:tblGrid>
              <a:tr h="167866">
                <a:tc>
                  <a:txBody>
                    <a:bodyPr/>
                    <a:lstStyle/>
                    <a:p>
                      <a:pPr algn="ctr" fontAlgn="ctr"/>
                      <a:r>
                        <a:rPr lang="en-US" sz="1000" u="none" strike="noStrike" dirty="0">
                          <a:effectLst/>
                        </a:rPr>
                        <a:t>NO.</a:t>
                      </a:r>
                      <a:endParaRPr lang="en-US" sz="1000" b="0" i="0" u="none" strike="noStrike" dirty="0">
                        <a:solidFill>
                          <a:srgbClr val="000000"/>
                        </a:solidFill>
                        <a:effectLst/>
                        <a:latin typeface="Times New Roman" panose="02020603050405020304" pitchFamily="18" charset="0"/>
                      </a:endParaRPr>
                    </a:p>
                  </a:txBody>
                  <a:tcPr marL="6694" marR="6694" marT="6694" marB="0" anchor="ctr">
                    <a:solidFill>
                      <a:schemeClr val="bg1">
                        <a:lumMod val="65000"/>
                      </a:schemeClr>
                    </a:solidFill>
                  </a:tcPr>
                </a:tc>
                <a:tc>
                  <a:txBody>
                    <a:bodyPr/>
                    <a:lstStyle/>
                    <a:p>
                      <a:pPr algn="ctr" fontAlgn="ctr"/>
                      <a:r>
                        <a:rPr lang="en-US" sz="1000" u="none" strike="noStrike">
                          <a:effectLst/>
                        </a:rPr>
                        <a:t>DATE</a:t>
                      </a:r>
                      <a:endParaRPr lang="en-US" sz="1000" b="0" i="0" u="none" strike="noStrike">
                        <a:solidFill>
                          <a:srgbClr val="000000"/>
                        </a:solidFill>
                        <a:effectLst/>
                        <a:latin typeface="Times New Roman" panose="02020603050405020304" pitchFamily="18" charset="0"/>
                      </a:endParaRPr>
                    </a:p>
                  </a:txBody>
                  <a:tcPr marL="6694" marR="6694" marT="6694" marB="0" anchor="ctr">
                    <a:solidFill>
                      <a:schemeClr val="bg1">
                        <a:lumMod val="65000"/>
                      </a:schemeClr>
                    </a:solidFill>
                  </a:tcPr>
                </a:tc>
                <a:tc>
                  <a:txBody>
                    <a:bodyPr/>
                    <a:lstStyle/>
                    <a:p>
                      <a:pPr algn="ctr" fontAlgn="ctr"/>
                      <a:r>
                        <a:rPr lang="en-US" sz="1000" u="none" strike="noStrike" dirty="0">
                          <a:effectLst/>
                        </a:rPr>
                        <a:t>VISUAL</a:t>
                      </a:r>
                      <a:endParaRPr lang="en-US" sz="1000" b="0" i="0" u="none" strike="noStrike" dirty="0">
                        <a:solidFill>
                          <a:srgbClr val="000000"/>
                        </a:solidFill>
                        <a:effectLst/>
                        <a:latin typeface="Times New Roman" panose="02020603050405020304" pitchFamily="18" charset="0"/>
                      </a:endParaRPr>
                    </a:p>
                  </a:txBody>
                  <a:tcPr marL="6694" marR="6694" marT="6694" marB="0" anchor="ctr">
                    <a:solidFill>
                      <a:schemeClr val="bg1">
                        <a:lumMod val="65000"/>
                      </a:schemeClr>
                    </a:solidFill>
                  </a:tcPr>
                </a:tc>
                <a:tc>
                  <a:txBody>
                    <a:bodyPr/>
                    <a:lstStyle/>
                    <a:p>
                      <a:pPr algn="ctr" fontAlgn="ctr"/>
                      <a:r>
                        <a:rPr lang="en-US" sz="1000" u="none" strike="noStrike" dirty="0">
                          <a:effectLst/>
                        </a:rPr>
                        <a:t>CAPTION</a:t>
                      </a:r>
                      <a:endParaRPr lang="en-US" sz="1000" b="0" i="0" u="none" strike="noStrike" dirty="0">
                        <a:solidFill>
                          <a:srgbClr val="000000"/>
                        </a:solidFill>
                        <a:effectLst/>
                        <a:latin typeface="Times New Roman" panose="02020603050405020304" pitchFamily="18" charset="0"/>
                      </a:endParaRPr>
                    </a:p>
                  </a:txBody>
                  <a:tcPr marL="6694" marR="6694" marT="6694" marB="0" anchor="ctr">
                    <a:solidFill>
                      <a:schemeClr val="bg1">
                        <a:lumMod val="65000"/>
                      </a:schemeClr>
                    </a:solidFill>
                  </a:tcPr>
                </a:tc>
                <a:tc>
                  <a:txBody>
                    <a:bodyPr/>
                    <a:lstStyle/>
                    <a:p>
                      <a:pPr algn="ctr" fontAlgn="ctr"/>
                      <a:r>
                        <a:rPr lang="en-US" sz="1000" u="none" strike="noStrike" dirty="0">
                          <a:effectLst/>
                        </a:rPr>
                        <a:t>KET</a:t>
                      </a:r>
                      <a:endParaRPr lang="en-US" sz="1000" b="0" i="0" u="none" strike="noStrike" dirty="0">
                        <a:solidFill>
                          <a:srgbClr val="000000"/>
                        </a:solidFill>
                        <a:effectLst/>
                        <a:latin typeface="Times New Roman" panose="02020603050405020304" pitchFamily="18" charset="0"/>
                      </a:endParaRPr>
                    </a:p>
                  </a:txBody>
                  <a:tcPr marL="6694" marR="6694" marT="6694" marB="0" anchor="ctr">
                    <a:solidFill>
                      <a:schemeClr val="bg1">
                        <a:lumMod val="65000"/>
                      </a:schemeClr>
                    </a:solidFill>
                  </a:tcPr>
                </a:tc>
                <a:tc>
                  <a:txBody>
                    <a:bodyPr/>
                    <a:lstStyle/>
                    <a:p>
                      <a:pPr algn="ctr" fontAlgn="ctr"/>
                      <a:r>
                        <a:rPr lang="en-US" sz="1000" u="none" strike="noStrike" dirty="0">
                          <a:effectLst/>
                        </a:rPr>
                        <a:t>NOTES</a:t>
                      </a:r>
                      <a:endParaRPr lang="en-US" sz="1000" b="0" i="0" u="none" strike="noStrike" dirty="0">
                        <a:solidFill>
                          <a:srgbClr val="000000"/>
                        </a:solidFill>
                        <a:effectLst/>
                        <a:latin typeface="Times New Roman" panose="02020603050405020304" pitchFamily="18" charset="0"/>
                      </a:endParaRPr>
                    </a:p>
                  </a:txBody>
                  <a:tcPr marL="6694" marR="6694" marT="6694" marB="0" anchor="ctr">
                    <a:solidFill>
                      <a:schemeClr val="bg1">
                        <a:lumMod val="65000"/>
                      </a:schemeClr>
                    </a:solidFill>
                  </a:tcPr>
                </a:tc>
              </a:tr>
              <a:tr h="845637">
                <a:tc>
                  <a:txBody>
                    <a:bodyPr/>
                    <a:lstStyle/>
                    <a:p>
                      <a:pPr algn="ctr" fontAlgn="ctr"/>
                      <a:r>
                        <a:rPr lang="en-US" sz="1000" u="none" strike="noStrike">
                          <a:effectLst/>
                        </a:rPr>
                        <a:t>3.</a:t>
                      </a:r>
                      <a:endParaRPr lang="en-US" sz="1000" b="0" i="0" u="none" strike="noStrike">
                        <a:solidFill>
                          <a:srgbClr val="000000"/>
                        </a:solidFill>
                        <a:effectLst/>
                        <a:latin typeface="Times New Roman" panose="02020603050405020304" pitchFamily="18" charset="0"/>
                      </a:endParaRPr>
                    </a:p>
                  </a:txBody>
                  <a:tcPr marL="6694" marR="6694" marT="6694" marB="0" anchor="ctr"/>
                </a:tc>
                <a:tc>
                  <a:txBody>
                    <a:bodyPr/>
                    <a:lstStyle/>
                    <a:p>
                      <a:pPr algn="ctr" fontAlgn="ctr"/>
                      <a:r>
                        <a:rPr lang="en-US" sz="1000" u="none" strike="noStrike">
                          <a:effectLst/>
                        </a:rPr>
                        <a:t>12/042020</a:t>
                      </a:r>
                      <a:endParaRPr lang="en-US" sz="1000" b="0" i="0" u="none" strike="noStrike">
                        <a:solidFill>
                          <a:srgbClr val="000000"/>
                        </a:solidFill>
                        <a:effectLst/>
                        <a:latin typeface="Times New Roman" panose="02020603050405020304" pitchFamily="18" charset="0"/>
                      </a:endParaRPr>
                    </a:p>
                  </a:txBody>
                  <a:tcPr marL="6694" marR="6694" marT="6694" marB="0" anchor="ctr"/>
                </a:tc>
                <a:tc>
                  <a:txBody>
                    <a:bodyPr/>
                    <a:lstStyle/>
                    <a:p>
                      <a:pPr algn="l" fontAlgn="ctr"/>
                      <a:r>
                        <a:rPr lang="en-US" sz="1000" u="none" strike="noStrike">
                          <a:effectLst/>
                        </a:rPr>
                        <a:t>Picture : smartphone dan animasi wanita sedang membelakangi smartphone</a:t>
                      </a:r>
                      <a:br>
                        <a:rPr lang="en-US" sz="1000" u="none" strike="noStrike">
                          <a:effectLst/>
                        </a:rPr>
                      </a:br>
                      <a:r>
                        <a:rPr lang="en-US" sz="1000" u="none" strike="noStrike">
                          <a:effectLst/>
                        </a:rPr>
                        <a:t>TOI : Do Fun From Home During Quarantine and WIN IDR 300,000 FOR DONATION!</a:t>
                      </a:r>
                      <a:endParaRPr lang="en-US" sz="1000" b="0" i="0" u="none" strike="noStrike">
                        <a:solidFill>
                          <a:srgbClr val="000000"/>
                        </a:solidFill>
                        <a:effectLst/>
                        <a:latin typeface="Times New Roman" panose="02020603050405020304" pitchFamily="18" charset="0"/>
                      </a:endParaRPr>
                    </a:p>
                  </a:txBody>
                  <a:tcPr marL="6694" marR="6694" marT="6694" marB="0" anchor="ctr"/>
                </a:tc>
                <a:tc>
                  <a:txBody>
                    <a:bodyPr/>
                    <a:lstStyle/>
                    <a:p>
                      <a:pPr algn="l" fontAlgn="ctr"/>
                      <a:r>
                        <a:rPr lang="en-US" sz="1000" u="none" strike="noStrike" dirty="0">
                          <a:effectLst/>
                        </a:rPr>
                        <a:t> </a:t>
                      </a:r>
                      <a:endParaRPr lang="en-US" sz="1000" b="0" i="0" u="none" strike="noStrike" dirty="0">
                        <a:solidFill>
                          <a:srgbClr val="000000"/>
                        </a:solidFill>
                        <a:effectLst/>
                        <a:latin typeface="Times New Roman" panose="02020603050405020304" pitchFamily="18" charset="0"/>
                      </a:endParaRPr>
                    </a:p>
                  </a:txBody>
                  <a:tcPr marL="6694" marR="6694" marT="6694" marB="0" anchor="ctr"/>
                </a:tc>
                <a:tc>
                  <a:txBody>
                    <a:bodyPr/>
                    <a:lstStyle/>
                    <a:p>
                      <a:pPr algn="ctr" fontAlgn="ctr"/>
                      <a:r>
                        <a:rPr lang="en-US" sz="1000" u="none" strike="noStrike">
                          <a:effectLst/>
                        </a:rPr>
                        <a:t>Story</a:t>
                      </a:r>
                      <a:endParaRPr lang="en-US" sz="1000" b="0" i="0" u="none" strike="noStrike">
                        <a:solidFill>
                          <a:srgbClr val="000000"/>
                        </a:solidFill>
                        <a:effectLst/>
                        <a:latin typeface="Times New Roman" panose="02020603050405020304" pitchFamily="18" charset="0"/>
                      </a:endParaRPr>
                    </a:p>
                  </a:txBody>
                  <a:tcPr marL="6694" marR="6694" marT="6694" marB="0" anchor="ctr"/>
                </a:tc>
                <a:tc>
                  <a:txBody>
                    <a:bodyPr/>
                    <a:lstStyle/>
                    <a:p>
                      <a:pPr algn="ctr" fontAlgn="ctr"/>
                      <a:r>
                        <a:rPr lang="en-US" sz="1000" u="none" strike="noStrike">
                          <a:effectLst/>
                        </a:rPr>
                        <a:t>Upload : </a:t>
                      </a:r>
                      <a:br>
                        <a:rPr lang="en-US" sz="1000" u="none" strike="noStrike">
                          <a:effectLst/>
                        </a:rPr>
                      </a:br>
                      <a:r>
                        <a:rPr lang="en-US" sz="1000" u="none" strike="noStrike">
                          <a:effectLst/>
                        </a:rPr>
                        <a:t>6 PM </a:t>
                      </a:r>
                      <a:endParaRPr lang="en-US" sz="1000" b="0" i="0" u="none" strike="noStrike">
                        <a:solidFill>
                          <a:srgbClr val="000000"/>
                        </a:solidFill>
                        <a:effectLst/>
                        <a:latin typeface="Times New Roman" panose="02020603050405020304" pitchFamily="18" charset="0"/>
                      </a:endParaRPr>
                    </a:p>
                  </a:txBody>
                  <a:tcPr marL="6694" marR="6694" marT="6694" marB="0" anchor="ctr"/>
                </a:tc>
              </a:tr>
              <a:tr h="3084280">
                <a:tc>
                  <a:txBody>
                    <a:bodyPr/>
                    <a:lstStyle/>
                    <a:p>
                      <a:pPr algn="ctr" fontAlgn="ctr"/>
                      <a:r>
                        <a:rPr lang="en-US" sz="1000" u="none" strike="noStrike">
                          <a:effectLst/>
                        </a:rPr>
                        <a:t>4. </a:t>
                      </a:r>
                      <a:endParaRPr lang="en-US" sz="1000" b="0" i="0" u="none" strike="noStrike">
                        <a:solidFill>
                          <a:srgbClr val="000000"/>
                        </a:solidFill>
                        <a:effectLst/>
                        <a:latin typeface="Times New Roman" panose="02020603050405020304" pitchFamily="18" charset="0"/>
                      </a:endParaRPr>
                    </a:p>
                  </a:txBody>
                  <a:tcPr marL="6694" marR="6694" marT="6694" marB="0" anchor="ctr"/>
                </a:tc>
                <a:tc>
                  <a:txBody>
                    <a:bodyPr/>
                    <a:lstStyle/>
                    <a:p>
                      <a:pPr algn="ctr" fontAlgn="ctr"/>
                      <a:r>
                        <a:rPr lang="en-US" sz="1000" u="none" strike="noStrike">
                          <a:effectLst/>
                        </a:rPr>
                        <a:t>4/12/2020</a:t>
                      </a:r>
                      <a:endParaRPr lang="en-US" sz="1000" b="0" i="0" u="none" strike="noStrike">
                        <a:solidFill>
                          <a:srgbClr val="000000"/>
                        </a:solidFill>
                        <a:effectLst/>
                        <a:latin typeface="Times New Roman" panose="02020603050405020304" pitchFamily="18" charset="0"/>
                      </a:endParaRPr>
                    </a:p>
                  </a:txBody>
                  <a:tcPr marL="6694" marR="6694" marT="6694" marB="0" anchor="ctr"/>
                </a:tc>
                <a:tc>
                  <a:txBody>
                    <a:bodyPr/>
                    <a:lstStyle/>
                    <a:p>
                      <a:pPr algn="l" fontAlgn="ctr"/>
                      <a:r>
                        <a:rPr lang="en-US" sz="1000" u="none" strike="noStrike">
                          <a:effectLst/>
                        </a:rPr>
                        <a:t>Video : </a:t>
                      </a:r>
                      <a:br>
                        <a:rPr lang="en-US" sz="1000" u="none" strike="noStrike">
                          <a:effectLst/>
                        </a:rPr>
                      </a:br>
                      <a:r>
                        <a:rPr lang="en-US" sz="1000" u="none" strike="noStrike">
                          <a:effectLst/>
                        </a:rPr>
                        <a:t>Slide 1 : referensi video #TikTokFFH mencuci tangan yang baik dan benar</a:t>
                      </a:r>
                      <a:br>
                        <a:rPr lang="en-US" sz="1000" u="none" strike="noStrike">
                          <a:effectLst/>
                        </a:rPr>
                      </a:br>
                      <a:r>
                        <a:rPr lang="en-US" sz="1000" u="none" strike="noStrike">
                          <a:effectLst/>
                        </a:rPr>
                        <a:t>TOI : </a:t>
                      </a:r>
                      <a:br>
                        <a:rPr lang="en-US" sz="1000" u="none" strike="noStrike">
                          <a:effectLst/>
                        </a:rPr>
                      </a:br>
                      <a:r>
                        <a:rPr lang="en-US" sz="1000" u="none" strike="noStrike">
                          <a:effectLst/>
                        </a:rPr>
                        <a:t>Slide 1 : example</a:t>
                      </a:r>
                      <a:br>
                        <a:rPr lang="en-US" sz="1000" u="none" strike="noStrike">
                          <a:effectLst/>
                        </a:rPr>
                      </a:br>
                      <a:r>
                        <a:rPr lang="en-US" sz="1000" u="none" strike="noStrike">
                          <a:effectLst/>
                        </a:rPr>
                        <a:t>Slide 2 : Syarat Ketentuan, isi syarat dan ketentuan #Tiktok FFH</a:t>
                      </a:r>
                      <a:endParaRPr lang="en-US" sz="1000" b="0" i="0" u="none" strike="noStrike">
                        <a:solidFill>
                          <a:srgbClr val="000000"/>
                        </a:solidFill>
                        <a:effectLst/>
                        <a:latin typeface="Times New Roman" panose="02020603050405020304" pitchFamily="18" charset="0"/>
                      </a:endParaRPr>
                    </a:p>
                  </a:txBody>
                  <a:tcPr marL="6694" marR="6694" marT="6694" marB="0" anchor="ctr"/>
                </a:tc>
                <a:tc>
                  <a:txBody>
                    <a:bodyPr/>
                    <a:lstStyle/>
                    <a:p>
                      <a:pPr algn="just" fontAlgn="ctr"/>
                      <a:r>
                        <a:rPr lang="en-US" sz="1000" u="none" strike="noStrike" dirty="0">
                          <a:effectLst/>
                        </a:rPr>
                        <a:t/>
                      </a:r>
                      <a:br>
                        <a:rPr lang="en-US" sz="1000" u="none" strike="noStrike" dirty="0">
                          <a:effectLst/>
                        </a:rPr>
                      </a:br>
                      <a:r>
                        <a:rPr lang="en-US" sz="1000" u="none" strike="noStrike" dirty="0">
                          <a:effectLst/>
                        </a:rPr>
                        <a:t>#</a:t>
                      </a:r>
                      <a:r>
                        <a:rPr lang="en-US" sz="1000" u="none" strike="noStrike" dirty="0" err="1">
                          <a:effectLst/>
                        </a:rPr>
                        <a:t>TiktokFFH</a:t>
                      </a:r>
                      <a:r>
                        <a:rPr lang="en-US" sz="1000" u="none" strike="noStrike" dirty="0">
                          <a:effectLst/>
                        </a:rPr>
                        <a:t> </a:t>
                      </a:r>
                      <a:r>
                        <a:rPr lang="en-US" sz="1000" u="none" strike="noStrike" dirty="0" err="1">
                          <a:effectLst/>
                        </a:rPr>
                        <a:t>ini</a:t>
                      </a:r>
                      <a:r>
                        <a:rPr lang="en-US" sz="1000" u="none" strike="noStrike" dirty="0">
                          <a:effectLst/>
                        </a:rPr>
                        <a:t> </a:t>
                      </a:r>
                      <a:r>
                        <a:rPr lang="en-US" sz="1000" u="none" strike="noStrike" dirty="0" err="1">
                          <a:effectLst/>
                        </a:rPr>
                        <a:t>bertemakan</a:t>
                      </a:r>
                      <a:r>
                        <a:rPr lang="en-US" sz="1000" u="none" strike="noStrike" dirty="0">
                          <a:effectLst/>
                        </a:rPr>
                        <a:t> “do fun from home during quarantine”. </a:t>
                      </a:r>
                      <a:r>
                        <a:rPr lang="en-US" sz="1000" u="none" strike="noStrike" dirty="0" err="1">
                          <a:effectLst/>
                        </a:rPr>
                        <a:t>Bingung</a:t>
                      </a:r>
                      <a:r>
                        <a:rPr lang="en-US" sz="1000" u="none" strike="noStrike" dirty="0">
                          <a:effectLst/>
                        </a:rPr>
                        <a:t> </a:t>
                      </a:r>
                      <a:r>
                        <a:rPr lang="en-US" sz="1000" u="none" strike="noStrike" dirty="0" err="1">
                          <a:effectLst/>
                        </a:rPr>
                        <a:t>mau</a:t>
                      </a:r>
                      <a:r>
                        <a:rPr lang="en-US" sz="1000" u="none" strike="noStrike" dirty="0">
                          <a:effectLst/>
                        </a:rPr>
                        <a:t> </a:t>
                      </a:r>
                      <a:r>
                        <a:rPr lang="en-US" sz="1000" u="none" strike="noStrike" dirty="0" err="1">
                          <a:effectLst/>
                        </a:rPr>
                        <a:t>bikin</a:t>
                      </a:r>
                      <a:r>
                        <a:rPr lang="en-US" sz="1000" u="none" strike="noStrike" dirty="0">
                          <a:effectLst/>
                        </a:rPr>
                        <a:t> </a:t>
                      </a:r>
                      <a:r>
                        <a:rPr lang="en-US" sz="1000" u="none" strike="noStrike" dirty="0" err="1">
                          <a:effectLst/>
                        </a:rPr>
                        <a:t>konten</a:t>
                      </a:r>
                      <a:r>
                        <a:rPr lang="en-US" sz="1000" u="none" strike="noStrike" dirty="0">
                          <a:effectLst/>
                        </a:rPr>
                        <a:t> </a:t>
                      </a:r>
                      <a:r>
                        <a:rPr lang="en-US" sz="1000" u="none" strike="noStrike" dirty="0" err="1">
                          <a:effectLst/>
                        </a:rPr>
                        <a:t>apa</a:t>
                      </a:r>
                      <a:r>
                        <a:rPr lang="en-US" sz="1000" u="none" strike="noStrike" dirty="0">
                          <a:effectLst/>
                        </a:rPr>
                        <a:t> </a:t>
                      </a:r>
                      <a:r>
                        <a:rPr lang="en-US" sz="1000" u="none" strike="noStrike" dirty="0" err="1">
                          <a:effectLst/>
                        </a:rPr>
                        <a:t>untuk</a:t>
                      </a:r>
                      <a:r>
                        <a:rPr lang="en-US" sz="1000" u="none" strike="noStrike" dirty="0">
                          <a:effectLst/>
                        </a:rPr>
                        <a:t> </a:t>
                      </a:r>
                      <a:r>
                        <a:rPr lang="en-US" sz="1000" u="none" strike="noStrike" dirty="0" err="1">
                          <a:effectLst/>
                        </a:rPr>
                        <a:t>ikut</a:t>
                      </a:r>
                      <a:r>
                        <a:rPr lang="en-US" sz="1000" u="none" strike="noStrike" dirty="0">
                          <a:effectLst/>
                        </a:rPr>
                        <a:t> #</a:t>
                      </a:r>
                      <a:r>
                        <a:rPr lang="en-US" sz="1000" u="none" strike="noStrike" dirty="0" err="1">
                          <a:effectLst/>
                        </a:rPr>
                        <a:t>TiktokFFH</a:t>
                      </a:r>
                      <a:r>
                        <a:rPr lang="en-US" sz="1000" u="none" strike="noStrike" dirty="0">
                          <a:effectLst/>
                        </a:rPr>
                        <a:t>? Kalian </a:t>
                      </a:r>
                      <a:r>
                        <a:rPr lang="en-US" sz="1000" u="none" strike="noStrike" dirty="0" err="1">
                          <a:effectLst/>
                        </a:rPr>
                        <a:t>bisa</a:t>
                      </a:r>
                      <a:r>
                        <a:rPr lang="en-US" sz="1000" u="none" strike="noStrike" dirty="0">
                          <a:effectLst/>
                        </a:rPr>
                        <a:t> </a:t>
                      </a:r>
                      <a:r>
                        <a:rPr lang="en-US" sz="1000" u="none" strike="noStrike" dirty="0" err="1">
                          <a:effectLst/>
                        </a:rPr>
                        <a:t>banget</a:t>
                      </a:r>
                      <a:r>
                        <a:rPr lang="en-US" sz="1000" u="none" strike="noStrike" dirty="0">
                          <a:effectLst/>
                        </a:rPr>
                        <a:t> </a:t>
                      </a:r>
                      <a:r>
                        <a:rPr lang="en-US" sz="1000" u="none" strike="noStrike" dirty="0" err="1">
                          <a:effectLst/>
                        </a:rPr>
                        <a:t>nih</a:t>
                      </a:r>
                      <a:r>
                        <a:rPr lang="en-US" sz="1000" u="none" strike="noStrike" dirty="0">
                          <a:effectLst/>
                        </a:rPr>
                        <a:t> </a:t>
                      </a:r>
                      <a:r>
                        <a:rPr lang="en-US" sz="1000" u="none" strike="noStrike" dirty="0" err="1">
                          <a:effectLst/>
                        </a:rPr>
                        <a:t>buat</a:t>
                      </a:r>
                      <a:r>
                        <a:rPr lang="en-US" sz="1000" u="none" strike="noStrike" dirty="0">
                          <a:effectLst/>
                        </a:rPr>
                        <a:t> </a:t>
                      </a:r>
                      <a:r>
                        <a:rPr lang="en-US" sz="1000" u="none" strike="noStrike" dirty="0" err="1">
                          <a:effectLst/>
                        </a:rPr>
                        <a:t>konten</a:t>
                      </a:r>
                      <a:r>
                        <a:rPr lang="en-US" sz="1000" u="none" strike="noStrike" dirty="0">
                          <a:effectLst/>
                        </a:rPr>
                        <a:t> </a:t>
                      </a:r>
                      <a:r>
                        <a:rPr lang="en-US" sz="1000" u="none" strike="noStrike" dirty="0" err="1">
                          <a:effectLst/>
                        </a:rPr>
                        <a:t>cara</a:t>
                      </a:r>
                      <a:r>
                        <a:rPr lang="en-US" sz="1000" u="none" strike="noStrike" dirty="0">
                          <a:effectLst/>
                        </a:rPr>
                        <a:t> </a:t>
                      </a:r>
                      <a:r>
                        <a:rPr lang="en-US" sz="1000" u="none" strike="noStrike" dirty="0" err="1">
                          <a:effectLst/>
                        </a:rPr>
                        <a:t>cuci</a:t>
                      </a:r>
                      <a:r>
                        <a:rPr lang="en-US" sz="1000" u="none" strike="noStrike" dirty="0">
                          <a:effectLst/>
                        </a:rPr>
                        <a:t> </a:t>
                      </a:r>
                      <a:r>
                        <a:rPr lang="en-US" sz="1000" u="none" strike="noStrike" dirty="0" err="1">
                          <a:effectLst/>
                        </a:rPr>
                        <a:t>tangan</a:t>
                      </a:r>
                      <a:r>
                        <a:rPr lang="en-US" sz="1000" u="none" strike="noStrike" dirty="0">
                          <a:effectLst/>
                        </a:rPr>
                        <a:t> yang </a:t>
                      </a:r>
                      <a:r>
                        <a:rPr lang="en-US" sz="1000" u="none" strike="noStrike" dirty="0" err="1">
                          <a:effectLst/>
                        </a:rPr>
                        <a:t>baik</a:t>
                      </a:r>
                      <a:r>
                        <a:rPr lang="en-US" sz="1000" u="none" strike="noStrike" dirty="0">
                          <a:effectLst/>
                        </a:rPr>
                        <a:t> </a:t>
                      </a:r>
                      <a:r>
                        <a:rPr lang="en-US" sz="1000" u="none" strike="noStrike" dirty="0" err="1">
                          <a:effectLst/>
                        </a:rPr>
                        <a:t>dan</a:t>
                      </a:r>
                      <a:r>
                        <a:rPr lang="en-US" sz="1000" u="none" strike="noStrike" dirty="0">
                          <a:effectLst/>
                        </a:rPr>
                        <a:t> </a:t>
                      </a:r>
                      <a:r>
                        <a:rPr lang="en-US" sz="1000" u="none" strike="noStrike" dirty="0" err="1">
                          <a:effectLst/>
                        </a:rPr>
                        <a:t>benar</a:t>
                      </a:r>
                      <a:r>
                        <a:rPr lang="en-US" sz="1000" u="none" strike="noStrike" dirty="0">
                          <a:effectLst/>
                        </a:rPr>
                        <a:t> *smiley*  </a:t>
                      </a:r>
                      <a:r>
                        <a:rPr lang="en-US" sz="1000" u="none" strike="noStrike" dirty="0" err="1">
                          <a:effectLst/>
                        </a:rPr>
                        <a:t>Sebelum</a:t>
                      </a:r>
                      <a:r>
                        <a:rPr lang="en-US" sz="1000" u="none" strike="noStrike" dirty="0">
                          <a:effectLst/>
                        </a:rPr>
                        <a:t> </a:t>
                      </a:r>
                      <a:r>
                        <a:rPr lang="en-US" sz="1000" u="none" strike="noStrike" dirty="0" err="1">
                          <a:effectLst/>
                        </a:rPr>
                        <a:t>ikut</a:t>
                      </a:r>
                      <a:r>
                        <a:rPr lang="en-US" sz="1000" u="none" strike="noStrike" dirty="0">
                          <a:effectLst/>
                        </a:rPr>
                        <a:t> #</a:t>
                      </a:r>
                      <a:r>
                        <a:rPr lang="en-US" sz="1000" u="none" strike="noStrike" dirty="0" err="1">
                          <a:effectLst/>
                        </a:rPr>
                        <a:t>TiktokFFH</a:t>
                      </a:r>
                      <a:r>
                        <a:rPr lang="en-US" sz="1000" u="none" strike="noStrike" dirty="0">
                          <a:effectLst/>
                        </a:rPr>
                        <a:t> </a:t>
                      </a:r>
                      <a:r>
                        <a:rPr lang="en-US" sz="1000" u="none" strike="noStrike" dirty="0" err="1">
                          <a:effectLst/>
                        </a:rPr>
                        <a:t>jangan</a:t>
                      </a:r>
                      <a:r>
                        <a:rPr lang="en-US" sz="1000" u="none" strike="noStrike" dirty="0">
                          <a:effectLst/>
                        </a:rPr>
                        <a:t> </a:t>
                      </a:r>
                      <a:r>
                        <a:rPr lang="en-US" sz="1000" u="none" strike="noStrike" dirty="0" err="1">
                          <a:effectLst/>
                        </a:rPr>
                        <a:t>lupa</a:t>
                      </a:r>
                      <a:r>
                        <a:rPr lang="en-US" sz="1000" u="none" strike="noStrike" dirty="0">
                          <a:effectLst/>
                        </a:rPr>
                        <a:t> </a:t>
                      </a:r>
                      <a:r>
                        <a:rPr lang="en-US" sz="1000" u="none" strike="noStrike" dirty="0" err="1">
                          <a:effectLst/>
                        </a:rPr>
                        <a:t>baca</a:t>
                      </a:r>
                      <a:r>
                        <a:rPr lang="en-US" sz="1000" u="none" strike="noStrike" dirty="0">
                          <a:effectLst/>
                        </a:rPr>
                        <a:t> </a:t>
                      </a:r>
                      <a:r>
                        <a:rPr lang="en-US" sz="1000" u="none" strike="noStrike" dirty="0" err="1">
                          <a:effectLst/>
                        </a:rPr>
                        <a:t>syarat</a:t>
                      </a:r>
                      <a:r>
                        <a:rPr lang="en-US" sz="1000" u="none" strike="noStrike" dirty="0">
                          <a:effectLst/>
                        </a:rPr>
                        <a:t> </a:t>
                      </a:r>
                      <a:r>
                        <a:rPr lang="en-US" sz="1000" u="none" strike="noStrike" dirty="0" err="1">
                          <a:effectLst/>
                        </a:rPr>
                        <a:t>ketentuan</a:t>
                      </a:r>
                      <a:r>
                        <a:rPr lang="en-US" sz="1000" u="none" strike="noStrike" dirty="0">
                          <a:effectLst/>
                        </a:rPr>
                        <a:t> di </a:t>
                      </a:r>
                      <a:r>
                        <a:rPr lang="en-US" sz="1000" u="none" strike="noStrike" dirty="0" err="1">
                          <a:effectLst/>
                        </a:rPr>
                        <a:t>bawah</a:t>
                      </a:r>
                      <a:r>
                        <a:rPr lang="en-US" sz="1000" u="none" strike="noStrike" dirty="0">
                          <a:effectLst/>
                        </a:rPr>
                        <a:t> </a:t>
                      </a:r>
                      <a:r>
                        <a:rPr lang="en-US" sz="1000" u="none" strike="noStrike" dirty="0" err="1">
                          <a:effectLst/>
                        </a:rPr>
                        <a:t>ini</a:t>
                      </a:r>
                      <a:r>
                        <a:rPr lang="en-US" sz="1000" u="none" strike="noStrike" dirty="0">
                          <a:effectLst/>
                        </a:rPr>
                        <a:t> </a:t>
                      </a:r>
                      <a:r>
                        <a:rPr lang="en-US" sz="1000" u="none" strike="noStrike" dirty="0" err="1">
                          <a:effectLst/>
                        </a:rPr>
                        <a:t>ya</a:t>
                      </a:r>
                      <a:r>
                        <a:rPr lang="en-US" sz="1000" u="none" strike="noStrike" dirty="0">
                          <a:effectLst/>
                        </a:rPr>
                        <a:t>!</a:t>
                      </a:r>
                      <a:br>
                        <a:rPr lang="en-US" sz="1000" u="none" strike="noStrike" dirty="0">
                          <a:effectLst/>
                        </a:rPr>
                      </a:br>
                      <a:r>
                        <a:rPr lang="en-US" sz="1000" u="none" strike="noStrike" dirty="0">
                          <a:effectLst/>
                        </a:rPr>
                        <a:t/>
                      </a:r>
                      <a:br>
                        <a:rPr lang="en-US" sz="1000" u="none" strike="noStrike" dirty="0">
                          <a:effectLst/>
                        </a:rPr>
                      </a:br>
                      <a:r>
                        <a:rPr lang="en-US" sz="1000" u="none" strike="noStrike" dirty="0">
                          <a:effectLst/>
                        </a:rPr>
                        <a:t>1. Follow </a:t>
                      </a:r>
                      <a:r>
                        <a:rPr lang="en-US" sz="1000" u="none" strike="noStrike" dirty="0" err="1">
                          <a:effectLst/>
                        </a:rPr>
                        <a:t>akun</a:t>
                      </a:r>
                      <a:r>
                        <a:rPr lang="en-US" sz="1000" u="none" strike="noStrike" dirty="0">
                          <a:effectLst/>
                        </a:rPr>
                        <a:t> </a:t>
                      </a:r>
                      <a:r>
                        <a:rPr lang="en-US" sz="1000" u="none" strike="noStrike" dirty="0" err="1">
                          <a:effectLst/>
                        </a:rPr>
                        <a:t>Instagram</a:t>
                      </a:r>
                      <a:r>
                        <a:rPr lang="en-US" sz="1000" u="none" strike="noStrike" dirty="0">
                          <a:effectLst/>
                        </a:rPr>
                        <a:t> @</a:t>
                      </a:r>
                      <a:r>
                        <a:rPr lang="en-US" sz="1000" u="none" strike="noStrike" dirty="0" err="1">
                          <a:effectLst/>
                        </a:rPr>
                        <a:t>funcharityfestival</a:t>
                      </a:r>
                      <a:r>
                        <a:rPr lang="en-US" sz="1000" u="none" strike="noStrike" dirty="0">
                          <a:effectLst/>
                        </a:rPr>
                        <a:t>.</a:t>
                      </a:r>
                      <a:br>
                        <a:rPr lang="en-US" sz="1000" u="none" strike="noStrike" dirty="0">
                          <a:effectLst/>
                        </a:rPr>
                      </a:br>
                      <a:r>
                        <a:rPr lang="en-US" sz="1000" u="none" strike="noStrike" dirty="0">
                          <a:effectLst/>
                        </a:rPr>
                        <a:t>2. </a:t>
                      </a:r>
                      <a:r>
                        <a:rPr lang="en-US" sz="1000" u="none" strike="noStrike" dirty="0" err="1">
                          <a:effectLst/>
                        </a:rPr>
                        <a:t>Daftarkan</a:t>
                      </a:r>
                      <a:r>
                        <a:rPr lang="en-US" sz="1000" u="none" strike="noStrike" dirty="0">
                          <a:effectLst/>
                        </a:rPr>
                        <a:t> </a:t>
                      </a:r>
                      <a:r>
                        <a:rPr lang="en-US" sz="1000" u="none" strike="noStrike" dirty="0" err="1">
                          <a:effectLst/>
                        </a:rPr>
                        <a:t>diri</a:t>
                      </a:r>
                      <a:r>
                        <a:rPr lang="en-US" sz="1000" u="none" strike="noStrike" dirty="0">
                          <a:effectLst/>
                        </a:rPr>
                        <a:t> </a:t>
                      </a:r>
                      <a:r>
                        <a:rPr lang="en-US" sz="1000" u="none" strike="noStrike" dirty="0" err="1">
                          <a:effectLst/>
                        </a:rPr>
                        <a:t>kamu</a:t>
                      </a:r>
                      <a:r>
                        <a:rPr lang="en-US" sz="1000" u="none" strike="noStrike" dirty="0">
                          <a:effectLst/>
                        </a:rPr>
                        <a:t> </a:t>
                      </a:r>
                      <a:r>
                        <a:rPr lang="en-US" sz="1000" u="none" strike="noStrike" dirty="0" err="1">
                          <a:effectLst/>
                        </a:rPr>
                        <a:t>melalui</a:t>
                      </a:r>
                      <a:r>
                        <a:rPr lang="en-US" sz="1000" u="none" strike="noStrike" dirty="0">
                          <a:effectLst/>
                        </a:rPr>
                        <a:t> </a:t>
                      </a:r>
                      <a:r>
                        <a:rPr lang="en-US" sz="1000" u="none" strike="noStrike" dirty="0" err="1">
                          <a:effectLst/>
                        </a:rPr>
                        <a:t>google</a:t>
                      </a:r>
                      <a:r>
                        <a:rPr lang="en-US" sz="1000" u="none" strike="noStrike" dirty="0">
                          <a:effectLst/>
                        </a:rPr>
                        <a:t> form yang </a:t>
                      </a:r>
                      <a:r>
                        <a:rPr lang="en-US" sz="1000" u="none" strike="noStrike" dirty="0" err="1">
                          <a:effectLst/>
                        </a:rPr>
                        <a:t>telah</a:t>
                      </a:r>
                      <a:r>
                        <a:rPr lang="en-US" sz="1000" u="none" strike="noStrike" dirty="0">
                          <a:effectLst/>
                        </a:rPr>
                        <a:t> </a:t>
                      </a:r>
                      <a:r>
                        <a:rPr lang="en-US" sz="1000" u="none" strike="noStrike" dirty="0" err="1">
                          <a:effectLst/>
                        </a:rPr>
                        <a:t>tersedia</a:t>
                      </a:r>
                      <a:r>
                        <a:rPr lang="en-US" sz="1000" u="none" strike="noStrike" dirty="0">
                          <a:effectLst/>
                        </a:rPr>
                        <a:t>.  </a:t>
                      </a:r>
                      <a:br>
                        <a:rPr lang="en-US" sz="1000" u="none" strike="noStrike" dirty="0">
                          <a:effectLst/>
                        </a:rPr>
                      </a:br>
                      <a:r>
                        <a:rPr lang="en-US" sz="1000" u="none" strike="noStrike" dirty="0">
                          <a:effectLst/>
                        </a:rPr>
                        <a:t>3. </a:t>
                      </a:r>
                      <a:r>
                        <a:rPr lang="en-US" sz="1000" u="none" strike="noStrike" dirty="0" err="1">
                          <a:effectLst/>
                        </a:rPr>
                        <a:t>Membuat</a:t>
                      </a:r>
                      <a:r>
                        <a:rPr lang="en-US" sz="1000" u="none" strike="noStrike" dirty="0">
                          <a:effectLst/>
                        </a:rPr>
                        <a:t> video </a:t>
                      </a:r>
                      <a:r>
                        <a:rPr lang="en-US" sz="1000" u="none" strike="noStrike" dirty="0" err="1">
                          <a:effectLst/>
                        </a:rPr>
                        <a:t>kreatif</a:t>
                      </a:r>
                      <a:r>
                        <a:rPr lang="en-US" sz="1000" u="none" strike="noStrike" dirty="0">
                          <a:effectLst/>
                        </a:rPr>
                        <a:t> di </a:t>
                      </a:r>
                      <a:r>
                        <a:rPr lang="en-US" sz="1000" u="none" strike="noStrike" dirty="0" err="1">
                          <a:effectLst/>
                        </a:rPr>
                        <a:t>tiktok</a:t>
                      </a:r>
                      <a:r>
                        <a:rPr lang="en-US" sz="1000" u="none" strike="noStrike" dirty="0">
                          <a:effectLst/>
                        </a:rPr>
                        <a:t> </a:t>
                      </a:r>
                      <a:r>
                        <a:rPr lang="en-US" sz="1000" u="none" strike="noStrike" dirty="0" err="1">
                          <a:effectLst/>
                        </a:rPr>
                        <a:t>dengan</a:t>
                      </a:r>
                      <a:r>
                        <a:rPr lang="en-US" sz="1000" u="none" strike="noStrike" dirty="0">
                          <a:effectLst/>
                        </a:rPr>
                        <a:t> </a:t>
                      </a:r>
                      <a:r>
                        <a:rPr lang="en-US" sz="1000" u="none" strike="noStrike" dirty="0" err="1">
                          <a:effectLst/>
                        </a:rPr>
                        <a:t>Panjang</a:t>
                      </a:r>
                      <a:r>
                        <a:rPr lang="en-US" sz="1000" u="none" strike="noStrike" dirty="0">
                          <a:effectLst/>
                        </a:rPr>
                        <a:t> </a:t>
                      </a:r>
                      <a:r>
                        <a:rPr lang="en-US" sz="1000" u="none" strike="noStrike" dirty="0" err="1">
                          <a:effectLst/>
                        </a:rPr>
                        <a:t>durasi</a:t>
                      </a:r>
                      <a:r>
                        <a:rPr lang="en-US" sz="1000" u="none" strike="noStrike" dirty="0">
                          <a:effectLst/>
                        </a:rPr>
                        <a:t> </a:t>
                      </a:r>
                      <a:r>
                        <a:rPr lang="en-US" sz="1000" u="none" strike="noStrike" dirty="0" err="1">
                          <a:effectLst/>
                        </a:rPr>
                        <a:t>maksimal</a:t>
                      </a:r>
                      <a:r>
                        <a:rPr lang="en-US" sz="1000" u="none" strike="noStrike" dirty="0">
                          <a:effectLst/>
                        </a:rPr>
                        <a:t> 1 </a:t>
                      </a:r>
                      <a:r>
                        <a:rPr lang="en-US" sz="1000" u="none" strike="noStrike" dirty="0" err="1">
                          <a:effectLst/>
                        </a:rPr>
                        <a:t>menit</a:t>
                      </a:r>
                      <a:r>
                        <a:rPr lang="en-US" sz="1000" u="none" strike="noStrike" dirty="0">
                          <a:effectLst/>
                        </a:rPr>
                        <a:t> </a:t>
                      </a:r>
                      <a:r>
                        <a:rPr lang="en-US" sz="1000" u="none" strike="noStrike" dirty="0" err="1">
                          <a:effectLst/>
                        </a:rPr>
                        <a:t>tentang</a:t>
                      </a:r>
                      <a:r>
                        <a:rPr lang="en-US" sz="1000" u="none" strike="noStrike" dirty="0">
                          <a:effectLst/>
                        </a:rPr>
                        <a:t> </a:t>
                      </a:r>
                      <a:r>
                        <a:rPr lang="en-US" sz="1000" u="none" strike="noStrike" dirty="0" err="1">
                          <a:effectLst/>
                        </a:rPr>
                        <a:t>kegiatan</a:t>
                      </a:r>
                      <a:r>
                        <a:rPr lang="en-US" sz="1000" u="none" strike="noStrike" dirty="0">
                          <a:effectLst/>
                        </a:rPr>
                        <a:t> </a:t>
                      </a:r>
                      <a:r>
                        <a:rPr lang="en-US" sz="1000" u="none" strike="noStrike" dirty="0" err="1">
                          <a:effectLst/>
                        </a:rPr>
                        <a:t>apa</a:t>
                      </a:r>
                      <a:r>
                        <a:rPr lang="en-US" sz="1000" u="none" strike="noStrike" dirty="0">
                          <a:effectLst/>
                        </a:rPr>
                        <a:t> </a:t>
                      </a:r>
                      <a:r>
                        <a:rPr lang="en-US" sz="1000" u="none" strike="noStrike" dirty="0" err="1">
                          <a:effectLst/>
                        </a:rPr>
                        <a:t>saja</a:t>
                      </a:r>
                      <a:r>
                        <a:rPr lang="en-US" sz="1000" u="none" strike="noStrike" dirty="0">
                          <a:effectLst/>
                        </a:rPr>
                        <a:t> yang </a:t>
                      </a:r>
                      <a:r>
                        <a:rPr lang="en-US" sz="1000" u="none" strike="noStrike" dirty="0" err="1">
                          <a:effectLst/>
                        </a:rPr>
                        <a:t>kamu</a:t>
                      </a:r>
                      <a:r>
                        <a:rPr lang="en-US" sz="1000" u="none" strike="noStrike" dirty="0">
                          <a:effectLst/>
                        </a:rPr>
                        <a:t> </a:t>
                      </a:r>
                      <a:r>
                        <a:rPr lang="en-US" sz="1000" u="none" strike="noStrike" dirty="0" err="1">
                          <a:effectLst/>
                        </a:rPr>
                        <a:t>lakukan</a:t>
                      </a:r>
                      <a:r>
                        <a:rPr lang="en-US" sz="1000" u="none" strike="noStrike" dirty="0">
                          <a:effectLst/>
                        </a:rPr>
                        <a:t> </a:t>
                      </a:r>
                      <a:r>
                        <a:rPr lang="en-US" sz="1000" u="none" strike="noStrike" dirty="0" err="1">
                          <a:effectLst/>
                        </a:rPr>
                        <a:t>selama</a:t>
                      </a:r>
                      <a:r>
                        <a:rPr lang="en-US" sz="1000" u="none" strike="noStrike" dirty="0">
                          <a:effectLst/>
                        </a:rPr>
                        <a:t> self quarantine, </a:t>
                      </a:r>
                      <a:r>
                        <a:rPr lang="en-US" sz="1000" u="none" strike="noStrike" dirty="0" err="1">
                          <a:effectLst/>
                        </a:rPr>
                        <a:t>seperti</a:t>
                      </a:r>
                      <a:r>
                        <a:rPr lang="en-US" sz="1000" u="none" strike="noStrike" dirty="0">
                          <a:effectLst/>
                        </a:rPr>
                        <a:t> DIY </a:t>
                      </a:r>
                      <a:r>
                        <a:rPr lang="en-US" sz="1000" u="none" strike="noStrike" dirty="0" err="1">
                          <a:effectLst/>
                        </a:rPr>
                        <a:t>membuat</a:t>
                      </a:r>
                      <a:r>
                        <a:rPr lang="en-US" sz="1000" u="none" strike="noStrike" dirty="0">
                          <a:effectLst/>
                        </a:rPr>
                        <a:t> masker </a:t>
                      </a:r>
                      <a:r>
                        <a:rPr lang="en-US" sz="1000" u="none" strike="noStrike" dirty="0" err="1">
                          <a:effectLst/>
                        </a:rPr>
                        <a:t>kain</a:t>
                      </a:r>
                      <a:r>
                        <a:rPr lang="en-US" sz="1000" u="none" strike="noStrike" dirty="0">
                          <a:effectLst/>
                        </a:rPr>
                        <a:t>, </a:t>
                      </a:r>
                      <a:r>
                        <a:rPr lang="en-US" sz="1000" u="none" strike="noStrike" dirty="0" err="1">
                          <a:effectLst/>
                        </a:rPr>
                        <a:t>memasak</a:t>
                      </a:r>
                      <a:r>
                        <a:rPr lang="en-US" sz="1000" u="none" strike="noStrike" dirty="0">
                          <a:effectLst/>
                        </a:rPr>
                        <a:t>, </a:t>
                      </a:r>
                      <a:r>
                        <a:rPr lang="en-US" sz="1000" u="none" strike="noStrike" dirty="0" err="1">
                          <a:effectLst/>
                        </a:rPr>
                        <a:t>cuci</a:t>
                      </a:r>
                      <a:r>
                        <a:rPr lang="en-US" sz="1000" u="none" strike="noStrike" dirty="0">
                          <a:effectLst/>
                        </a:rPr>
                        <a:t> </a:t>
                      </a:r>
                      <a:r>
                        <a:rPr lang="en-US" sz="1000" u="none" strike="noStrike" dirty="0" err="1">
                          <a:effectLst/>
                        </a:rPr>
                        <a:t>tangan</a:t>
                      </a:r>
                      <a:r>
                        <a:rPr lang="en-US" sz="1000" u="none" strike="noStrike" dirty="0">
                          <a:effectLst/>
                        </a:rPr>
                        <a:t>, workout, </a:t>
                      </a:r>
                      <a:r>
                        <a:rPr lang="en-US" sz="1000" u="none" strike="noStrike" dirty="0" err="1">
                          <a:effectLst/>
                        </a:rPr>
                        <a:t>melukis</a:t>
                      </a:r>
                      <a:r>
                        <a:rPr lang="en-US" sz="1000" u="none" strike="noStrike" dirty="0">
                          <a:effectLst/>
                        </a:rPr>
                        <a:t>, </a:t>
                      </a:r>
                      <a:r>
                        <a:rPr lang="en-US" sz="1000" u="none" strike="noStrike" dirty="0" err="1">
                          <a:effectLst/>
                        </a:rPr>
                        <a:t>dan</a:t>
                      </a:r>
                      <a:r>
                        <a:rPr lang="en-US" sz="1000" u="none" strike="noStrike" dirty="0">
                          <a:effectLst/>
                        </a:rPr>
                        <a:t> </a:t>
                      </a:r>
                      <a:r>
                        <a:rPr lang="en-US" sz="1000" u="none" strike="noStrike" dirty="0" err="1">
                          <a:effectLst/>
                        </a:rPr>
                        <a:t>kegiatan</a:t>
                      </a:r>
                      <a:r>
                        <a:rPr lang="en-US" sz="1000" u="none" strike="noStrike" dirty="0">
                          <a:effectLst/>
                        </a:rPr>
                        <a:t> </a:t>
                      </a:r>
                      <a:r>
                        <a:rPr lang="en-US" sz="1000" u="none" strike="noStrike" dirty="0" err="1">
                          <a:effectLst/>
                        </a:rPr>
                        <a:t>lainnya</a:t>
                      </a:r>
                      <a:r>
                        <a:rPr lang="en-US" sz="1000" u="none" strike="noStrike" dirty="0">
                          <a:effectLst/>
                        </a:rPr>
                        <a:t>. </a:t>
                      </a:r>
                      <a:br>
                        <a:rPr lang="en-US" sz="1000" u="none" strike="noStrike" dirty="0">
                          <a:effectLst/>
                        </a:rPr>
                      </a:br>
                      <a:r>
                        <a:rPr lang="en-US" sz="1000" u="none" strike="noStrike" dirty="0">
                          <a:effectLst/>
                        </a:rPr>
                        <a:t>4. Upload video </a:t>
                      </a:r>
                      <a:r>
                        <a:rPr lang="en-US" sz="1000" u="none" strike="noStrike" dirty="0" err="1">
                          <a:effectLst/>
                        </a:rPr>
                        <a:t>ke</a:t>
                      </a:r>
                      <a:r>
                        <a:rPr lang="en-US" sz="1000" u="none" strike="noStrike" dirty="0">
                          <a:effectLst/>
                        </a:rPr>
                        <a:t> feeds  </a:t>
                      </a:r>
                      <a:r>
                        <a:rPr lang="en-US" sz="1000" u="none" strike="noStrike" dirty="0" err="1">
                          <a:effectLst/>
                        </a:rPr>
                        <a:t>Instagram</a:t>
                      </a:r>
                      <a:r>
                        <a:rPr lang="en-US" sz="1000" u="none" strike="noStrike" dirty="0">
                          <a:effectLst/>
                        </a:rPr>
                        <a:t> </a:t>
                      </a:r>
                      <a:r>
                        <a:rPr lang="en-US" sz="1000" u="none" strike="noStrike" dirty="0" err="1">
                          <a:effectLst/>
                        </a:rPr>
                        <a:t>kamu</a:t>
                      </a:r>
                      <a:r>
                        <a:rPr lang="en-US" sz="1000" u="none" strike="noStrike" dirty="0">
                          <a:effectLst/>
                        </a:rPr>
                        <a:t> </a:t>
                      </a:r>
                      <a:r>
                        <a:rPr lang="en-US" sz="1000" u="none" strike="noStrike" dirty="0" err="1">
                          <a:effectLst/>
                        </a:rPr>
                        <a:t>maksimal</a:t>
                      </a:r>
                      <a:r>
                        <a:rPr lang="en-US" sz="1000" u="none" strike="noStrike" dirty="0">
                          <a:effectLst/>
                        </a:rPr>
                        <a:t> </a:t>
                      </a:r>
                      <a:r>
                        <a:rPr lang="en-US" sz="1000" u="none" strike="noStrike" dirty="0" err="1">
                          <a:effectLst/>
                        </a:rPr>
                        <a:t>tanggal</a:t>
                      </a:r>
                      <a:r>
                        <a:rPr lang="en-US" sz="1000" u="none" strike="noStrike" dirty="0">
                          <a:effectLst/>
                        </a:rPr>
                        <a:t> 6 Mei 2020.</a:t>
                      </a:r>
                      <a:br>
                        <a:rPr lang="en-US" sz="1000" u="none" strike="noStrike" dirty="0">
                          <a:effectLst/>
                        </a:rPr>
                      </a:br>
                      <a:r>
                        <a:rPr lang="en-US" sz="1000" u="none" strike="noStrike" dirty="0">
                          <a:effectLst/>
                        </a:rPr>
                        <a:t>5. </a:t>
                      </a:r>
                      <a:r>
                        <a:rPr lang="en-US" sz="1000" u="none" strike="noStrike" dirty="0" err="1">
                          <a:effectLst/>
                        </a:rPr>
                        <a:t>Buat</a:t>
                      </a:r>
                      <a:r>
                        <a:rPr lang="en-US" sz="1000" u="none" strike="noStrike" dirty="0">
                          <a:effectLst/>
                        </a:rPr>
                        <a:t> caption se-</a:t>
                      </a:r>
                      <a:r>
                        <a:rPr lang="en-US" sz="1000" u="none" strike="noStrike" dirty="0" err="1">
                          <a:effectLst/>
                        </a:rPr>
                        <a:t>menarik</a:t>
                      </a:r>
                      <a:r>
                        <a:rPr lang="en-US" sz="1000" u="none" strike="noStrike" dirty="0">
                          <a:effectLst/>
                        </a:rPr>
                        <a:t> </a:t>
                      </a:r>
                      <a:r>
                        <a:rPr lang="en-US" sz="1000" u="none" strike="noStrike" dirty="0" err="1">
                          <a:effectLst/>
                        </a:rPr>
                        <a:t>mungkin</a:t>
                      </a:r>
                      <a:r>
                        <a:rPr lang="en-US" sz="1000" u="none" strike="noStrike" dirty="0">
                          <a:effectLst/>
                        </a:rPr>
                        <a:t> </a:t>
                      </a:r>
                      <a:r>
                        <a:rPr lang="en-US" sz="1000" u="none" strike="noStrike" dirty="0" err="1">
                          <a:effectLst/>
                        </a:rPr>
                        <a:t>kemudian</a:t>
                      </a:r>
                      <a:r>
                        <a:rPr lang="en-US" sz="1000" u="none" strike="noStrike" dirty="0">
                          <a:effectLst/>
                        </a:rPr>
                        <a:t> tag </a:t>
                      </a:r>
                      <a:r>
                        <a:rPr lang="en-US" sz="1000" u="none" strike="noStrike" dirty="0" err="1">
                          <a:effectLst/>
                        </a:rPr>
                        <a:t>Instagram</a:t>
                      </a:r>
                      <a:r>
                        <a:rPr lang="en-US" sz="1000" u="none" strike="noStrike" dirty="0">
                          <a:effectLst/>
                        </a:rPr>
                        <a:t> @</a:t>
                      </a:r>
                      <a:r>
                        <a:rPr lang="en-US" sz="1000" u="none" strike="noStrike" dirty="0" err="1">
                          <a:effectLst/>
                        </a:rPr>
                        <a:t>funcharityfest</a:t>
                      </a:r>
                      <a:r>
                        <a:rPr lang="en-US" sz="1000" u="none" strike="noStrike" dirty="0">
                          <a:effectLst/>
                        </a:rPr>
                        <a:t>.</a:t>
                      </a:r>
                      <a:br>
                        <a:rPr lang="en-US" sz="1000" u="none" strike="noStrike" dirty="0">
                          <a:effectLst/>
                        </a:rPr>
                      </a:br>
                      <a:r>
                        <a:rPr lang="en-US" sz="1000" u="none" strike="noStrike" dirty="0">
                          <a:effectLst/>
                        </a:rPr>
                        <a:t>6. </a:t>
                      </a:r>
                      <a:r>
                        <a:rPr lang="en-US" sz="1000" u="none" strike="noStrike" dirty="0" err="1">
                          <a:effectLst/>
                        </a:rPr>
                        <a:t>Sertakan</a:t>
                      </a:r>
                      <a:r>
                        <a:rPr lang="en-US" sz="1000" u="none" strike="noStrike" dirty="0">
                          <a:effectLst/>
                        </a:rPr>
                        <a:t> hashtag #</a:t>
                      </a:r>
                      <a:r>
                        <a:rPr lang="en-US" sz="1000" u="none" strike="noStrike" dirty="0" err="1">
                          <a:effectLst/>
                        </a:rPr>
                        <a:t>FunFromHome</a:t>
                      </a:r>
                      <a:r>
                        <a:rPr lang="en-US" sz="1000" u="none" strike="noStrike" dirty="0">
                          <a:effectLst/>
                        </a:rPr>
                        <a:t> </a:t>
                      </a:r>
                      <a:r>
                        <a:rPr lang="en-US" sz="1000" u="none" strike="noStrike" dirty="0" err="1">
                          <a:effectLst/>
                        </a:rPr>
                        <a:t>dan</a:t>
                      </a:r>
                      <a:r>
                        <a:rPr lang="en-US" sz="1000" u="none" strike="noStrike" dirty="0">
                          <a:effectLst/>
                        </a:rPr>
                        <a:t> #</a:t>
                      </a:r>
                      <a:r>
                        <a:rPr lang="en-US" sz="1000" u="none" strike="noStrike" dirty="0" err="1">
                          <a:effectLst/>
                        </a:rPr>
                        <a:t>TiktokFFH</a:t>
                      </a:r>
                      <a:r>
                        <a:rPr lang="en-US" sz="1000" u="none" strike="noStrike" dirty="0">
                          <a:effectLst/>
                        </a:rPr>
                        <a:t> </a:t>
                      </a:r>
                      <a:r>
                        <a:rPr lang="en-US" sz="1000" u="none" strike="noStrike" dirty="0" err="1">
                          <a:effectLst/>
                        </a:rPr>
                        <a:t>dalam</a:t>
                      </a:r>
                      <a:r>
                        <a:rPr lang="en-US" sz="1000" u="none" strike="noStrike" dirty="0">
                          <a:effectLst/>
                        </a:rPr>
                        <a:t> caption </a:t>
                      </a:r>
                      <a:r>
                        <a:rPr lang="en-US" sz="1000" u="none" strike="noStrike" dirty="0" err="1">
                          <a:effectLst/>
                        </a:rPr>
                        <a:t>serta</a:t>
                      </a:r>
                      <a:r>
                        <a:rPr lang="en-US" sz="1000" u="none" strike="noStrike" dirty="0">
                          <a:effectLst/>
                        </a:rPr>
                        <a:t> tag 3 </a:t>
                      </a:r>
                      <a:r>
                        <a:rPr lang="en-US" sz="1000" u="none" strike="noStrike" dirty="0" err="1">
                          <a:effectLst/>
                        </a:rPr>
                        <a:t>teman</a:t>
                      </a:r>
                      <a:r>
                        <a:rPr lang="en-US" sz="1000" u="none" strike="noStrike" dirty="0">
                          <a:effectLst/>
                        </a:rPr>
                        <a:t> </a:t>
                      </a:r>
                      <a:r>
                        <a:rPr lang="en-US" sz="1000" u="none" strike="noStrike" dirty="0" err="1">
                          <a:effectLst/>
                        </a:rPr>
                        <a:t>kamu</a:t>
                      </a:r>
                      <a:r>
                        <a:rPr lang="en-US" sz="1000" u="none" strike="noStrike" dirty="0">
                          <a:effectLst/>
                        </a:rPr>
                        <a:t>. </a:t>
                      </a:r>
                      <a:br>
                        <a:rPr lang="en-US" sz="1000" u="none" strike="noStrike" dirty="0">
                          <a:effectLst/>
                        </a:rPr>
                      </a:br>
                      <a:r>
                        <a:rPr lang="en-US" sz="1000" u="none" strike="noStrike" dirty="0">
                          <a:effectLst/>
                        </a:rPr>
                        <a:t>7. </a:t>
                      </a:r>
                      <a:r>
                        <a:rPr lang="en-US" sz="1000" u="none" strike="noStrike" dirty="0" err="1">
                          <a:effectLst/>
                        </a:rPr>
                        <a:t>Dilarang</a:t>
                      </a:r>
                      <a:r>
                        <a:rPr lang="en-US" sz="1000" u="none" strike="noStrike" dirty="0">
                          <a:effectLst/>
                        </a:rPr>
                        <a:t> </a:t>
                      </a:r>
                      <a:r>
                        <a:rPr lang="en-US" sz="1000" u="none" strike="noStrike" dirty="0" err="1">
                          <a:effectLst/>
                        </a:rPr>
                        <a:t>membuat</a:t>
                      </a:r>
                      <a:r>
                        <a:rPr lang="en-US" sz="1000" u="none" strike="noStrike" dirty="0">
                          <a:effectLst/>
                        </a:rPr>
                        <a:t> video yang </a:t>
                      </a:r>
                      <a:r>
                        <a:rPr lang="en-US" sz="1000" u="none" strike="noStrike" dirty="0" err="1">
                          <a:effectLst/>
                        </a:rPr>
                        <a:t>mengandung</a:t>
                      </a:r>
                      <a:r>
                        <a:rPr lang="en-US" sz="1000" u="none" strike="noStrike" dirty="0">
                          <a:effectLst/>
                        </a:rPr>
                        <a:t> </a:t>
                      </a:r>
                      <a:r>
                        <a:rPr lang="en-US" sz="1000" u="none" strike="noStrike" dirty="0" err="1">
                          <a:effectLst/>
                        </a:rPr>
                        <a:t>unsur</a:t>
                      </a:r>
                      <a:r>
                        <a:rPr lang="en-US" sz="1000" u="none" strike="noStrike" dirty="0">
                          <a:effectLst/>
                        </a:rPr>
                        <a:t> </a:t>
                      </a:r>
                      <a:r>
                        <a:rPr lang="en-US" sz="1000" u="none" strike="noStrike" dirty="0" err="1">
                          <a:effectLst/>
                        </a:rPr>
                        <a:t>sara</a:t>
                      </a:r>
                      <a:r>
                        <a:rPr lang="en-US" sz="1000" u="none" strike="noStrike" dirty="0">
                          <a:effectLst/>
                        </a:rPr>
                        <a:t> </a:t>
                      </a:r>
                      <a:r>
                        <a:rPr lang="en-US" sz="1000" u="none" strike="noStrike" dirty="0" err="1">
                          <a:effectLst/>
                        </a:rPr>
                        <a:t>dan</a:t>
                      </a:r>
                      <a:r>
                        <a:rPr lang="en-US" sz="1000" u="none" strike="noStrike" dirty="0">
                          <a:effectLst/>
                        </a:rPr>
                        <a:t> </a:t>
                      </a:r>
                      <a:r>
                        <a:rPr lang="en-US" sz="1000" u="none" strike="noStrike" dirty="0" err="1">
                          <a:effectLst/>
                        </a:rPr>
                        <a:t>pornografi</a:t>
                      </a:r>
                      <a:r>
                        <a:rPr lang="en-US" sz="1000" u="none" strike="noStrike" dirty="0">
                          <a:effectLst/>
                        </a:rPr>
                        <a:t>.</a:t>
                      </a:r>
                      <a:br>
                        <a:rPr lang="en-US" sz="1000" u="none" strike="noStrike" dirty="0">
                          <a:effectLst/>
                        </a:rPr>
                      </a:br>
                      <a:r>
                        <a:rPr lang="en-US" sz="1000" u="none" strike="noStrike" dirty="0">
                          <a:effectLst/>
                        </a:rPr>
                        <a:t>8. </a:t>
                      </a:r>
                      <a:r>
                        <a:rPr lang="en-US" sz="1000" u="none" strike="noStrike" dirty="0" err="1">
                          <a:effectLst/>
                        </a:rPr>
                        <a:t>Wajib</a:t>
                      </a:r>
                      <a:r>
                        <a:rPr lang="en-US" sz="1000" u="none" strike="noStrike" dirty="0">
                          <a:effectLst/>
                        </a:rPr>
                        <a:t> </a:t>
                      </a:r>
                      <a:r>
                        <a:rPr lang="en-US" sz="1000" u="none" strike="noStrike" dirty="0" err="1">
                          <a:effectLst/>
                        </a:rPr>
                        <a:t>untuk</a:t>
                      </a:r>
                      <a:r>
                        <a:rPr lang="en-US" sz="1000" u="none" strike="noStrike" dirty="0">
                          <a:effectLst/>
                        </a:rPr>
                        <a:t> </a:t>
                      </a:r>
                      <a:r>
                        <a:rPr lang="en-US" sz="1000" u="none" strike="noStrike" dirty="0" err="1">
                          <a:effectLst/>
                        </a:rPr>
                        <a:t>membuka</a:t>
                      </a:r>
                      <a:r>
                        <a:rPr lang="en-US" sz="1000" u="none" strike="noStrike" dirty="0">
                          <a:effectLst/>
                        </a:rPr>
                        <a:t> private account </a:t>
                      </a:r>
                      <a:r>
                        <a:rPr lang="en-US" sz="1000" u="none" strike="noStrike" dirty="0" err="1">
                          <a:effectLst/>
                        </a:rPr>
                        <a:t>selama</a:t>
                      </a:r>
                      <a:r>
                        <a:rPr lang="en-US" sz="1000" u="none" strike="noStrike" dirty="0">
                          <a:effectLst/>
                        </a:rPr>
                        <a:t> </a:t>
                      </a:r>
                      <a:r>
                        <a:rPr lang="en-US" sz="1000" u="none" strike="noStrike" dirty="0" err="1">
                          <a:effectLst/>
                        </a:rPr>
                        <a:t>kompetisi</a:t>
                      </a:r>
                      <a:r>
                        <a:rPr lang="en-US" sz="1000" u="none" strike="noStrike" dirty="0">
                          <a:effectLst/>
                        </a:rPr>
                        <a:t> </a:t>
                      </a:r>
                      <a:r>
                        <a:rPr lang="en-US" sz="1000" u="none" strike="noStrike" dirty="0" err="1">
                          <a:effectLst/>
                        </a:rPr>
                        <a:t>berlangsung</a:t>
                      </a:r>
                      <a:r>
                        <a:rPr lang="en-US" sz="1000" u="none" strike="noStrike" dirty="0">
                          <a:effectLst/>
                        </a:rPr>
                        <a:t> (set for public).</a:t>
                      </a:r>
                      <a:br>
                        <a:rPr lang="en-US" sz="1000" u="none" strike="noStrike" dirty="0">
                          <a:effectLst/>
                        </a:rPr>
                      </a:br>
                      <a:r>
                        <a:rPr lang="en-US" sz="1000" u="none" strike="noStrike" dirty="0">
                          <a:effectLst/>
                        </a:rPr>
                        <a:t>9. </a:t>
                      </a:r>
                      <a:r>
                        <a:rPr lang="en-US" sz="1000" u="none" strike="noStrike" dirty="0" err="1">
                          <a:effectLst/>
                        </a:rPr>
                        <a:t>Pemenang</a:t>
                      </a:r>
                      <a:r>
                        <a:rPr lang="en-US" sz="1000" u="none" strike="noStrike" dirty="0">
                          <a:effectLst/>
                        </a:rPr>
                        <a:t> </a:t>
                      </a:r>
                      <a:r>
                        <a:rPr lang="en-US" sz="1000" u="none" strike="noStrike" dirty="0" err="1">
                          <a:effectLst/>
                        </a:rPr>
                        <a:t>akan</a:t>
                      </a:r>
                      <a:r>
                        <a:rPr lang="en-US" sz="1000" u="none" strike="noStrike" dirty="0">
                          <a:effectLst/>
                        </a:rPr>
                        <a:t> </a:t>
                      </a:r>
                      <a:r>
                        <a:rPr lang="en-US" sz="1000" u="none" strike="noStrike" dirty="0" err="1">
                          <a:effectLst/>
                        </a:rPr>
                        <a:t>diumumkan</a:t>
                      </a:r>
                      <a:r>
                        <a:rPr lang="en-US" sz="1000" u="none" strike="noStrike" dirty="0">
                          <a:effectLst/>
                        </a:rPr>
                        <a:t> di </a:t>
                      </a:r>
                      <a:r>
                        <a:rPr lang="en-US" sz="1000" u="none" strike="noStrike" dirty="0" err="1">
                          <a:effectLst/>
                        </a:rPr>
                        <a:t>akun</a:t>
                      </a:r>
                      <a:r>
                        <a:rPr lang="en-US" sz="1000" u="none" strike="noStrike" dirty="0">
                          <a:effectLst/>
                        </a:rPr>
                        <a:t> </a:t>
                      </a:r>
                      <a:r>
                        <a:rPr lang="en-US" sz="1000" u="none" strike="noStrike" dirty="0" err="1">
                          <a:effectLst/>
                        </a:rPr>
                        <a:t>instagram</a:t>
                      </a:r>
                      <a:r>
                        <a:rPr lang="en-US" sz="1000" u="none" strike="noStrike" dirty="0">
                          <a:effectLst/>
                        </a:rPr>
                        <a:t> @</a:t>
                      </a:r>
                      <a:r>
                        <a:rPr lang="en-US" sz="1000" u="none" strike="noStrike" dirty="0" err="1">
                          <a:effectLst/>
                        </a:rPr>
                        <a:t>funcharityfestival</a:t>
                      </a:r>
                      <a:r>
                        <a:rPr lang="en-US" sz="1000" u="none" strike="noStrike" dirty="0">
                          <a:effectLst/>
                        </a:rPr>
                        <a:t> </a:t>
                      </a:r>
                      <a:r>
                        <a:rPr lang="en-US" sz="1000" u="none" strike="noStrike" dirty="0" err="1">
                          <a:effectLst/>
                        </a:rPr>
                        <a:t>pada</a:t>
                      </a:r>
                      <a:r>
                        <a:rPr lang="en-US" sz="1000" u="none" strike="noStrike" dirty="0">
                          <a:effectLst/>
                        </a:rPr>
                        <a:t> </a:t>
                      </a:r>
                      <a:r>
                        <a:rPr lang="en-US" sz="1000" u="none" strike="noStrike" dirty="0" err="1">
                          <a:effectLst/>
                        </a:rPr>
                        <a:t>tanggal</a:t>
                      </a:r>
                      <a:r>
                        <a:rPr lang="en-US" sz="1000" u="none" strike="noStrike" dirty="0">
                          <a:effectLst/>
                        </a:rPr>
                        <a:t> 9 Mei 2020.</a:t>
                      </a:r>
                      <a:br>
                        <a:rPr lang="en-US" sz="1000" u="none" strike="noStrike" dirty="0">
                          <a:effectLst/>
                        </a:rPr>
                      </a:br>
                      <a:r>
                        <a:rPr lang="en-US" sz="1000" u="none" strike="noStrike" dirty="0">
                          <a:effectLst/>
                        </a:rPr>
                        <a:t>10. </a:t>
                      </a:r>
                      <a:r>
                        <a:rPr lang="en-US" sz="1000" u="none" strike="noStrike" dirty="0" err="1">
                          <a:effectLst/>
                        </a:rPr>
                        <a:t>Keputusan</a:t>
                      </a:r>
                      <a:r>
                        <a:rPr lang="en-US" sz="1000" u="none" strike="noStrike" dirty="0">
                          <a:effectLst/>
                        </a:rPr>
                        <a:t> </a:t>
                      </a:r>
                      <a:r>
                        <a:rPr lang="en-US" sz="1000" u="none" strike="noStrike" dirty="0" err="1">
                          <a:effectLst/>
                        </a:rPr>
                        <a:t>pemenang</a:t>
                      </a:r>
                      <a:r>
                        <a:rPr lang="en-US" sz="1000" u="none" strike="noStrike" dirty="0">
                          <a:effectLst/>
                        </a:rPr>
                        <a:t> </a:t>
                      </a:r>
                      <a:r>
                        <a:rPr lang="en-US" sz="1000" u="none" strike="noStrike" dirty="0" err="1">
                          <a:effectLst/>
                        </a:rPr>
                        <a:t>oleh</a:t>
                      </a:r>
                      <a:r>
                        <a:rPr lang="en-US" sz="1000" u="none" strike="noStrike" dirty="0">
                          <a:effectLst/>
                        </a:rPr>
                        <a:t> </a:t>
                      </a:r>
                      <a:r>
                        <a:rPr lang="en-US" sz="1000" u="none" strike="noStrike" dirty="0" err="1">
                          <a:effectLst/>
                        </a:rPr>
                        <a:t>pihak</a:t>
                      </a:r>
                      <a:r>
                        <a:rPr lang="en-US" sz="1000" u="none" strike="noStrike" dirty="0">
                          <a:effectLst/>
                        </a:rPr>
                        <a:t> </a:t>
                      </a:r>
                      <a:r>
                        <a:rPr lang="en-US" sz="1000" u="none" strike="noStrike" dirty="0" err="1">
                          <a:effectLst/>
                        </a:rPr>
                        <a:t>panitia</a:t>
                      </a:r>
                      <a:r>
                        <a:rPr lang="en-US" sz="1000" u="none" strike="noStrike" dirty="0">
                          <a:effectLst/>
                        </a:rPr>
                        <a:t> </a:t>
                      </a:r>
                      <a:r>
                        <a:rPr lang="en-US" sz="1000" u="none" strike="noStrike" dirty="0" err="1">
                          <a:effectLst/>
                        </a:rPr>
                        <a:t>bersifat</a:t>
                      </a:r>
                      <a:r>
                        <a:rPr lang="en-US" sz="1000" u="none" strike="noStrike" dirty="0">
                          <a:effectLst/>
                        </a:rPr>
                        <a:t> </a:t>
                      </a:r>
                      <a:r>
                        <a:rPr lang="en-US" sz="1000" u="none" strike="noStrike" dirty="0" err="1">
                          <a:effectLst/>
                        </a:rPr>
                        <a:t>mutlak</a:t>
                      </a:r>
                      <a:r>
                        <a:rPr lang="en-US" sz="1000" u="none" strike="noStrike" dirty="0">
                          <a:effectLst/>
                        </a:rPr>
                        <a:t> </a:t>
                      </a:r>
                      <a:r>
                        <a:rPr lang="en-US" sz="1000" u="none" strike="noStrike" dirty="0" err="1">
                          <a:effectLst/>
                        </a:rPr>
                        <a:t>dan</a:t>
                      </a:r>
                      <a:r>
                        <a:rPr lang="en-US" sz="1000" u="none" strike="noStrike" dirty="0">
                          <a:effectLst/>
                        </a:rPr>
                        <a:t> </a:t>
                      </a:r>
                      <a:r>
                        <a:rPr lang="en-US" sz="1000" u="none" strike="noStrike" dirty="0" err="1">
                          <a:effectLst/>
                        </a:rPr>
                        <a:t>tidak</a:t>
                      </a:r>
                      <a:r>
                        <a:rPr lang="en-US" sz="1000" u="none" strike="noStrike" dirty="0">
                          <a:effectLst/>
                        </a:rPr>
                        <a:t> </a:t>
                      </a:r>
                      <a:r>
                        <a:rPr lang="en-US" sz="1000" u="none" strike="noStrike" dirty="0" err="1">
                          <a:effectLst/>
                        </a:rPr>
                        <a:t>bisa</a:t>
                      </a:r>
                      <a:r>
                        <a:rPr lang="en-US" sz="1000" u="none" strike="noStrike" dirty="0">
                          <a:effectLst/>
                        </a:rPr>
                        <a:t> </a:t>
                      </a:r>
                      <a:r>
                        <a:rPr lang="en-US" sz="1000" u="none" strike="noStrike" dirty="0" err="1">
                          <a:effectLst/>
                        </a:rPr>
                        <a:t>diganggu</a:t>
                      </a:r>
                      <a:r>
                        <a:rPr lang="en-US" sz="1000" u="none" strike="noStrike" dirty="0">
                          <a:effectLst/>
                        </a:rPr>
                        <a:t> </a:t>
                      </a:r>
                      <a:r>
                        <a:rPr lang="en-US" sz="1000" u="none" strike="noStrike" dirty="0" err="1">
                          <a:effectLst/>
                        </a:rPr>
                        <a:t>gugat</a:t>
                      </a:r>
                      <a:r>
                        <a:rPr lang="en-US" sz="1000" u="none" strike="noStrike" dirty="0">
                          <a:effectLst/>
                        </a:rPr>
                        <a:t>.</a:t>
                      </a:r>
                      <a:br>
                        <a:rPr lang="en-US" sz="1000" u="none" strike="noStrike" dirty="0">
                          <a:effectLst/>
                        </a:rPr>
                      </a:br>
                      <a:r>
                        <a:rPr lang="en-US" sz="1000" u="none" strike="noStrike" dirty="0">
                          <a:effectLst/>
                        </a:rPr>
                        <a:t>11. NOTE : </a:t>
                      </a:r>
                      <a:r>
                        <a:rPr lang="en-US" sz="1000" u="none" strike="noStrike" dirty="0" err="1">
                          <a:effectLst/>
                        </a:rPr>
                        <a:t>Hadiah</a:t>
                      </a:r>
                      <a:r>
                        <a:rPr lang="en-US" sz="1000" u="none" strike="noStrike" dirty="0">
                          <a:effectLst/>
                        </a:rPr>
                        <a:t> </a:t>
                      </a:r>
                      <a:r>
                        <a:rPr lang="en-US" sz="1000" u="none" strike="noStrike" dirty="0" err="1">
                          <a:effectLst/>
                        </a:rPr>
                        <a:t>senilai</a:t>
                      </a:r>
                      <a:r>
                        <a:rPr lang="en-US" sz="1000" u="none" strike="noStrike" dirty="0">
                          <a:effectLst/>
                        </a:rPr>
                        <a:t> </a:t>
                      </a:r>
                      <a:r>
                        <a:rPr lang="en-US" sz="1000" u="none" strike="noStrike" dirty="0" err="1">
                          <a:effectLst/>
                        </a:rPr>
                        <a:t>Rp</a:t>
                      </a:r>
                      <a:r>
                        <a:rPr lang="en-US" sz="1000" u="none" strike="noStrike" dirty="0">
                          <a:effectLst/>
                        </a:rPr>
                        <a:t>. 1.000.000 </a:t>
                      </a:r>
                      <a:r>
                        <a:rPr lang="en-US" sz="1000" u="none" strike="noStrike" dirty="0" err="1">
                          <a:effectLst/>
                        </a:rPr>
                        <a:t>dari</a:t>
                      </a:r>
                      <a:r>
                        <a:rPr lang="en-US" sz="1000" u="none" strike="noStrike" dirty="0">
                          <a:effectLst/>
                        </a:rPr>
                        <a:t> challenge </a:t>
                      </a:r>
                      <a:r>
                        <a:rPr lang="en-US" sz="1000" u="none" strike="noStrike" dirty="0" err="1">
                          <a:effectLst/>
                        </a:rPr>
                        <a:t>ini</a:t>
                      </a:r>
                      <a:r>
                        <a:rPr lang="en-US" sz="1000" u="none" strike="noStrike" dirty="0">
                          <a:effectLst/>
                        </a:rPr>
                        <a:t> </a:t>
                      </a:r>
                      <a:r>
                        <a:rPr lang="en-US" sz="1000" u="none" strike="noStrike" dirty="0" err="1">
                          <a:effectLst/>
                        </a:rPr>
                        <a:t>akan</a:t>
                      </a:r>
                      <a:r>
                        <a:rPr lang="en-US" sz="1000" u="none" strike="noStrike" dirty="0">
                          <a:effectLst/>
                        </a:rPr>
                        <a:t> </a:t>
                      </a:r>
                      <a:r>
                        <a:rPr lang="en-US" sz="1000" u="none" strike="noStrike" dirty="0" err="1">
                          <a:effectLst/>
                        </a:rPr>
                        <a:t>didonasikan</a:t>
                      </a:r>
                      <a:r>
                        <a:rPr lang="en-US" sz="1000" u="none" strike="noStrike" dirty="0">
                          <a:effectLst/>
                        </a:rPr>
                        <a:t> 100% </a:t>
                      </a:r>
                      <a:r>
                        <a:rPr lang="en-US" sz="1000" u="none" strike="noStrike" dirty="0" err="1">
                          <a:effectLst/>
                        </a:rPr>
                        <a:t>untuk</a:t>
                      </a:r>
                      <a:r>
                        <a:rPr lang="en-US" sz="1000" u="none" strike="noStrike" dirty="0">
                          <a:effectLst/>
                        </a:rPr>
                        <a:t> </a:t>
                      </a:r>
                      <a:r>
                        <a:rPr lang="en-US" sz="1000" u="none" strike="noStrike" dirty="0" err="1">
                          <a:effectLst/>
                        </a:rPr>
                        <a:t>membantu</a:t>
                      </a:r>
                      <a:r>
                        <a:rPr lang="en-US" sz="1000" u="none" strike="noStrike" dirty="0">
                          <a:effectLst/>
                        </a:rPr>
                        <a:t> </a:t>
                      </a:r>
                      <a:r>
                        <a:rPr lang="en-US" sz="1000" u="none" strike="noStrike" dirty="0" err="1">
                          <a:effectLst/>
                        </a:rPr>
                        <a:t>masyarakat</a:t>
                      </a:r>
                      <a:r>
                        <a:rPr lang="en-US" sz="1000" u="none" strike="noStrike" dirty="0">
                          <a:effectLst/>
                        </a:rPr>
                        <a:t> yang </a:t>
                      </a:r>
                      <a:r>
                        <a:rPr lang="en-US" sz="1000" u="none" strike="noStrike" dirty="0" err="1">
                          <a:effectLst/>
                        </a:rPr>
                        <a:t>terdampak</a:t>
                      </a:r>
                      <a:r>
                        <a:rPr lang="en-US" sz="1000" u="none" strike="noStrike" dirty="0">
                          <a:effectLst/>
                        </a:rPr>
                        <a:t> </a:t>
                      </a:r>
                      <a:r>
                        <a:rPr lang="en-US" sz="1000" u="none" strike="noStrike" dirty="0" err="1">
                          <a:effectLst/>
                        </a:rPr>
                        <a:t>akibat</a:t>
                      </a:r>
                      <a:r>
                        <a:rPr lang="en-US" sz="1000" u="none" strike="noStrike" dirty="0">
                          <a:effectLst/>
                        </a:rPr>
                        <a:t> </a:t>
                      </a:r>
                      <a:r>
                        <a:rPr lang="en-US" sz="1000" u="none" strike="noStrike" dirty="0" err="1">
                          <a:effectLst/>
                        </a:rPr>
                        <a:t>pandemi</a:t>
                      </a:r>
                      <a:r>
                        <a:rPr lang="en-US" sz="1000" u="none" strike="noStrike" dirty="0">
                          <a:effectLst/>
                        </a:rPr>
                        <a:t> Covid-19</a:t>
                      </a:r>
                      <a:br>
                        <a:rPr lang="en-US" sz="1000" u="none" strike="noStrike" dirty="0">
                          <a:effectLst/>
                        </a:rPr>
                      </a:br>
                      <a:r>
                        <a:rPr lang="en-US" sz="1000" u="none" strike="noStrike" dirty="0">
                          <a:effectLst/>
                        </a:rPr>
                        <a:t/>
                      </a:r>
                      <a:br>
                        <a:rPr lang="en-US" sz="1000" u="none" strike="noStrike" dirty="0">
                          <a:effectLst/>
                        </a:rPr>
                      </a:br>
                      <a:r>
                        <a:rPr lang="en-US" sz="1000" u="none" strike="noStrike" dirty="0" err="1">
                          <a:effectLst/>
                        </a:rPr>
                        <a:t>jangan</a:t>
                      </a:r>
                      <a:r>
                        <a:rPr lang="en-US" sz="1000" u="none" strike="noStrike" dirty="0">
                          <a:effectLst/>
                        </a:rPr>
                        <a:t> </a:t>
                      </a:r>
                      <a:r>
                        <a:rPr lang="en-US" sz="1000" u="none" strike="noStrike" dirty="0" err="1">
                          <a:effectLst/>
                        </a:rPr>
                        <a:t>lupa</a:t>
                      </a:r>
                      <a:r>
                        <a:rPr lang="en-US" sz="1000" u="none" strike="noStrike" dirty="0">
                          <a:effectLst/>
                        </a:rPr>
                        <a:t> mention </a:t>
                      </a:r>
                      <a:r>
                        <a:rPr lang="en-US" sz="1000" u="none" strike="noStrike" dirty="0" err="1">
                          <a:effectLst/>
                        </a:rPr>
                        <a:t>dan</a:t>
                      </a:r>
                      <a:r>
                        <a:rPr lang="en-US" sz="1000" u="none" strike="noStrike" dirty="0">
                          <a:effectLst/>
                        </a:rPr>
                        <a:t> </a:t>
                      </a:r>
                      <a:r>
                        <a:rPr lang="en-US" sz="1000" u="none" strike="noStrike" dirty="0" err="1">
                          <a:effectLst/>
                        </a:rPr>
                        <a:t>ajak</a:t>
                      </a:r>
                      <a:r>
                        <a:rPr lang="en-US" sz="1000" u="none" strike="noStrike" dirty="0">
                          <a:effectLst/>
                        </a:rPr>
                        <a:t> </a:t>
                      </a:r>
                      <a:r>
                        <a:rPr lang="en-US" sz="1000" u="none" strike="noStrike" dirty="0" err="1">
                          <a:effectLst/>
                        </a:rPr>
                        <a:t>teman-teman</a:t>
                      </a:r>
                      <a:r>
                        <a:rPr lang="en-US" sz="1000" u="none" strike="noStrike" dirty="0">
                          <a:effectLst/>
                        </a:rPr>
                        <a:t> </a:t>
                      </a:r>
                      <a:r>
                        <a:rPr lang="en-US" sz="1000" u="none" strike="noStrike" dirty="0" err="1">
                          <a:effectLst/>
                        </a:rPr>
                        <a:t>kamu</a:t>
                      </a:r>
                      <a:r>
                        <a:rPr lang="en-US" sz="1000" u="none" strike="noStrike" dirty="0">
                          <a:effectLst/>
                        </a:rPr>
                        <a:t> </a:t>
                      </a:r>
                      <a:r>
                        <a:rPr lang="en-US" sz="1000" u="none" strike="noStrike" dirty="0" err="1">
                          <a:effectLst/>
                        </a:rPr>
                        <a:t>untuk</a:t>
                      </a:r>
                      <a:r>
                        <a:rPr lang="en-US" sz="1000" u="none" strike="noStrike" dirty="0">
                          <a:effectLst/>
                        </a:rPr>
                        <a:t> </a:t>
                      </a:r>
                      <a:r>
                        <a:rPr lang="en-US" sz="1000" u="none" strike="noStrike" dirty="0" err="1">
                          <a:effectLst/>
                        </a:rPr>
                        <a:t>ikut#FunFromHome</a:t>
                      </a:r>
                      <a:r>
                        <a:rPr lang="en-US" sz="1000" u="none" strike="noStrike" dirty="0">
                          <a:effectLst/>
                        </a:rPr>
                        <a:t> </a:t>
                      </a:r>
                      <a:r>
                        <a:rPr lang="en-US" sz="1000" u="none" strike="noStrike" dirty="0" err="1">
                          <a:effectLst/>
                        </a:rPr>
                        <a:t>bareng</a:t>
                      </a:r>
                      <a:r>
                        <a:rPr lang="en-US" sz="1000" u="none" strike="noStrike" dirty="0">
                          <a:effectLst/>
                        </a:rPr>
                        <a:t> </a:t>
                      </a:r>
                      <a:r>
                        <a:rPr lang="en-US" sz="1000" u="none" strike="noStrike" dirty="0" err="1">
                          <a:effectLst/>
                        </a:rPr>
                        <a:t>kita</a:t>
                      </a:r>
                      <a:r>
                        <a:rPr lang="en-US" sz="1000" u="none" strike="noStrike" dirty="0">
                          <a:effectLst/>
                        </a:rPr>
                        <a:t> di </a:t>
                      </a:r>
                      <a:r>
                        <a:rPr lang="en-US" sz="1000" u="none" strike="noStrike" dirty="0" err="1">
                          <a:effectLst/>
                        </a:rPr>
                        <a:t>kolom</a:t>
                      </a:r>
                      <a:r>
                        <a:rPr lang="en-US" sz="1000" u="none" strike="noStrike" dirty="0">
                          <a:effectLst/>
                        </a:rPr>
                        <a:t> </a:t>
                      </a:r>
                      <a:r>
                        <a:rPr lang="en-US" sz="1000" u="none" strike="noStrike" dirty="0" err="1">
                          <a:effectLst/>
                        </a:rPr>
                        <a:t>komentar</a:t>
                      </a:r>
                      <a:r>
                        <a:rPr lang="en-US" sz="1000" u="none" strike="noStrike" dirty="0">
                          <a:effectLst/>
                        </a:rPr>
                        <a:t> </a:t>
                      </a:r>
                      <a:r>
                        <a:rPr lang="en-US" sz="1000" u="none" strike="noStrike" dirty="0" err="1">
                          <a:effectLst/>
                        </a:rPr>
                        <a:t>ya</a:t>
                      </a:r>
                      <a:r>
                        <a:rPr lang="en-US" sz="1000" u="none" strike="noStrike" dirty="0" smtClean="0">
                          <a:effectLst/>
                        </a:rPr>
                        <a:t>!</a:t>
                      </a:r>
                      <a:endParaRPr lang="en-US" sz="1000" b="0" i="0" u="none" strike="noStrike" dirty="0">
                        <a:solidFill>
                          <a:srgbClr val="000000"/>
                        </a:solidFill>
                        <a:effectLst/>
                        <a:latin typeface="Times New Roman" panose="02020603050405020304" pitchFamily="18" charset="0"/>
                      </a:endParaRPr>
                    </a:p>
                  </a:txBody>
                  <a:tcPr marL="6694" marR="6694" marT="6694" marB="0" anchor="ctr"/>
                </a:tc>
                <a:tc>
                  <a:txBody>
                    <a:bodyPr/>
                    <a:lstStyle/>
                    <a:p>
                      <a:pPr algn="l" fontAlgn="ctr"/>
                      <a:r>
                        <a:rPr lang="en-US" sz="1000" u="none" strike="noStrike">
                          <a:effectLst/>
                        </a:rPr>
                        <a:t>Feeds</a:t>
                      </a:r>
                      <a:endParaRPr lang="en-US" sz="1000" b="0" i="0" u="none" strike="noStrike">
                        <a:solidFill>
                          <a:srgbClr val="000000"/>
                        </a:solidFill>
                        <a:effectLst/>
                        <a:latin typeface="Times New Roman" panose="02020603050405020304" pitchFamily="18" charset="0"/>
                      </a:endParaRPr>
                    </a:p>
                  </a:txBody>
                  <a:tcPr marL="6694" marR="6694" marT="6694" marB="0" anchor="ctr"/>
                </a:tc>
                <a:tc>
                  <a:txBody>
                    <a:bodyPr/>
                    <a:lstStyle/>
                    <a:p>
                      <a:pPr algn="ctr" fontAlgn="ctr"/>
                      <a:r>
                        <a:rPr lang="en-US" sz="1000" u="none" strike="noStrike" dirty="0">
                          <a:effectLst/>
                        </a:rPr>
                        <a:t>Upload : </a:t>
                      </a:r>
                      <a:br>
                        <a:rPr lang="en-US" sz="1000" u="none" strike="noStrike" dirty="0">
                          <a:effectLst/>
                        </a:rPr>
                      </a:br>
                      <a:r>
                        <a:rPr lang="en-US" sz="1000" u="none" strike="noStrike" dirty="0">
                          <a:effectLst/>
                        </a:rPr>
                        <a:t>6 PM </a:t>
                      </a:r>
                      <a:endParaRPr lang="en-US" sz="1000" b="0" i="0" u="none" strike="noStrike" dirty="0">
                        <a:solidFill>
                          <a:srgbClr val="000000"/>
                        </a:solidFill>
                        <a:effectLst/>
                        <a:latin typeface="Times New Roman" panose="02020603050405020304" pitchFamily="18" charset="0"/>
                      </a:endParaRPr>
                    </a:p>
                  </a:txBody>
                  <a:tcPr marL="6694" marR="6694" marT="6694" marB="0" anchor="ctr"/>
                </a:tc>
              </a:tr>
            </a:tbl>
          </a:graphicData>
        </a:graphic>
      </p:graphicFrame>
    </p:spTree>
    <p:extLst>
      <p:ext uri="{BB962C8B-B14F-4D97-AF65-F5344CB8AC3E}">
        <p14:creationId xmlns:p14="http://schemas.microsoft.com/office/powerpoint/2010/main" val="1343399996"/>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9"/>
          <p:cNvSpPr txBox="1"/>
          <p:nvPr/>
        </p:nvSpPr>
        <p:spPr>
          <a:xfrm>
            <a:off x="1984665" y="635096"/>
            <a:ext cx="7707975" cy="577081"/>
          </a:xfrm>
          <a:prstGeom prst="rect">
            <a:avLst/>
          </a:prstGeom>
          <a:effectLst>
            <a:outerShdw blurRad="50800" dist="38100" dir="2700000" algn="tl" rotWithShape="0">
              <a:prstClr val="black">
                <a:alpha val="40000"/>
              </a:prstClr>
            </a:outerShdw>
          </a:effectLst>
        </p:spPr>
        <p:txBody>
          <a:bodyPr wrap="square" lIns="0" tIns="0" rIns="0" bIns="0" rtlCol="0" anchor="t">
            <a:spAutoFit/>
          </a:bodyPr>
          <a:lstStyle/>
          <a:p>
            <a:pPr algn="ctr">
              <a:lnSpc>
                <a:spcPts val="4480"/>
              </a:lnSpc>
            </a:pPr>
            <a:r>
              <a:rPr lang="en-US" sz="3600" dirty="0" smtClean="0">
                <a:solidFill>
                  <a:srgbClr val="FD8D00"/>
                </a:solidFill>
                <a:latin typeface="Adobe Gothic Std B" pitchFamily="34" charset="-128"/>
                <a:ea typeface="Adobe Gothic Std B" pitchFamily="34" charset="-128"/>
              </a:rPr>
              <a:t>CONTENT PLAN</a:t>
            </a:r>
            <a:endParaRPr lang="en-US" sz="3600" dirty="0">
              <a:solidFill>
                <a:srgbClr val="FD8D00"/>
              </a:solidFill>
              <a:latin typeface="Adobe Gothic Std B" pitchFamily="34" charset="-128"/>
              <a:ea typeface="Adobe Gothic Std B" pitchFamily="34" charset="-128"/>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6375" y="-134937"/>
            <a:ext cx="1825625" cy="1825625"/>
          </a:xfrm>
          <a:prstGeom prst="rect">
            <a:avLst/>
          </a:prstGeom>
        </p:spPr>
      </p:pic>
      <p:pic>
        <p:nvPicPr>
          <p:cNvPr id="12" name="Picture 11">
            <a:extLst>
              <a:ext uri="{FF2B5EF4-FFF2-40B4-BE49-F238E27FC236}">
                <a16:creationId xmlns="" xmlns:a16="http://schemas.microsoft.com/office/drawing/2014/main" id="{1165CC5D-AED8-4997-B165-928EEF5962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1" y="185808"/>
            <a:ext cx="1016644" cy="941952"/>
          </a:xfrm>
          <a:prstGeom prst="rect">
            <a:avLst/>
          </a:prstGeom>
        </p:spPr>
      </p:pic>
      <p:graphicFrame>
        <p:nvGraphicFramePr>
          <p:cNvPr id="2" name="Table 1"/>
          <p:cNvGraphicFramePr>
            <a:graphicFrameLocks noGrp="1"/>
          </p:cNvGraphicFramePr>
          <p:nvPr>
            <p:extLst/>
          </p:nvPr>
        </p:nvGraphicFramePr>
        <p:xfrm>
          <a:off x="1712189" y="2221534"/>
          <a:ext cx="8465481" cy="4467552"/>
        </p:xfrm>
        <a:graphic>
          <a:graphicData uri="http://schemas.openxmlformats.org/drawingml/2006/table">
            <a:tbl>
              <a:tblPr>
                <a:tableStyleId>{5C22544A-7EE6-4342-B048-85BDC9FD1C3A}</a:tableStyleId>
              </a:tblPr>
              <a:tblGrid>
                <a:gridCol w="282183"/>
                <a:gridCol w="752487"/>
                <a:gridCol w="1599035"/>
                <a:gridCol w="4832379"/>
                <a:gridCol w="435032"/>
                <a:gridCol w="564365"/>
              </a:tblGrid>
              <a:tr h="255961">
                <a:tc>
                  <a:txBody>
                    <a:bodyPr/>
                    <a:lstStyle/>
                    <a:p>
                      <a:pPr algn="ctr" fontAlgn="ctr"/>
                      <a:r>
                        <a:rPr lang="en-US" sz="1000" u="none" strike="noStrike" dirty="0">
                          <a:effectLst/>
                        </a:rPr>
                        <a:t>NO.</a:t>
                      </a:r>
                      <a:endParaRPr lang="en-US" sz="1000" b="0" i="0" u="none" strike="noStrike" dirty="0">
                        <a:solidFill>
                          <a:srgbClr val="000000"/>
                        </a:solidFill>
                        <a:effectLst/>
                        <a:latin typeface="Times New Roman" panose="02020603050405020304" pitchFamily="18" charset="0"/>
                      </a:endParaRPr>
                    </a:p>
                  </a:txBody>
                  <a:tcPr marL="7999" marR="7999" marT="7999" marB="0" anchor="ctr">
                    <a:solidFill>
                      <a:schemeClr val="bg1">
                        <a:lumMod val="65000"/>
                      </a:schemeClr>
                    </a:solidFill>
                  </a:tcPr>
                </a:tc>
                <a:tc>
                  <a:txBody>
                    <a:bodyPr/>
                    <a:lstStyle/>
                    <a:p>
                      <a:pPr algn="ctr" fontAlgn="ctr"/>
                      <a:r>
                        <a:rPr lang="en-US" sz="1000" u="none" strike="noStrike">
                          <a:effectLst/>
                        </a:rPr>
                        <a:t>DATE</a:t>
                      </a:r>
                      <a:endParaRPr lang="en-US" sz="1000" b="0" i="0" u="none" strike="noStrike">
                        <a:solidFill>
                          <a:srgbClr val="000000"/>
                        </a:solidFill>
                        <a:effectLst/>
                        <a:latin typeface="Times New Roman" panose="02020603050405020304" pitchFamily="18" charset="0"/>
                      </a:endParaRPr>
                    </a:p>
                  </a:txBody>
                  <a:tcPr marL="7999" marR="7999" marT="7999" marB="0" anchor="ctr">
                    <a:solidFill>
                      <a:schemeClr val="bg1">
                        <a:lumMod val="65000"/>
                      </a:schemeClr>
                    </a:solidFill>
                  </a:tcPr>
                </a:tc>
                <a:tc>
                  <a:txBody>
                    <a:bodyPr/>
                    <a:lstStyle/>
                    <a:p>
                      <a:pPr algn="ctr" fontAlgn="ctr"/>
                      <a:r>
                        <a:rPr lang="en-US" sz="1000" u="none" strike="noStrike" dirty="0">
                          <a:effectLst/>
                        </a:rPr>
                        <a:t>VISUAL</a:t>
                      </a:r>
                      <a:endParaRPr lang="en-US" sz="1000" b="0" i="0" u="none" strike="noStrike" dirty="0">
                        <a:solidFill>
                          <a:srgbClr val="000000"/>
                        </a:solidFill>
                        <a:effectLst/>
                        <a:latin typeface="Times New Roman" panose="02020603050405020304" pitchFamily="18" charset="0"/>
                      </a:endParaRPr>
                    </a:p>
                  </a:txBody>
                  <a:tcPr marL="7999" marR="7999" marT="7999" marB="0" anchor="ctr">
                    <a:solidFill>
                      <a:schemeClr val="bg1">
                        <a:lumMod val="65000"/>
                      </a:schemeClr>
                    </a:solidFill>
                  </a:tcPr>
                </a:tc>
                <a:tc>
                  <a:txBody>
                    <a:bodyPr/>
                    <a:lstStyle/>
                    <a:p>
                      <a:pPr algn="ctr" fontAlgn="ctr"/>
                      <a:r>
                        <a:rPr lang="en-US" sz="1000" u="none" strike="noStrike" dirty="0">
                          <a:effectLst/>
                        </a:rPr>
                        <a:t>CAPTION</a:t>
                      </a:r>
                      <a:endParaRPr lang="en-US" sz="1000" b="0" i="0" u="none" strike="noStrike" dirty="0">
                        <a:solidFill>
                          <a:srgbClr val="000000"/>
                        </a:solidFill>
                        <a:effectLst/>
                        <a:latin typeface="Times New Roman" panose="02020603050405020304" pitchFamily="18" charset="0"/>
                      </a:endParaRPr>
                    </a:p>
                  </a:txBody>
                  <a:tcPr marL="7999" marR="7999" marT="7999" marB="0" anchor="ctr">
                    <a:solidFill>
                      <a:schemeClr val="bg1">
                        <a:lumMod val="65000"/>
                      </a:schemeClr>
                    </a:solidFill>
                  </a:tcPr>
                </a:tc>
                <a:tc>
                  <a:txBody>
                    <a:bodyPr/>
                    <a:lstStyle/>
                    <a:p>
                      <a:pPr algn="ctr" fontAlgn="ctr"/>
                      <a:r>
                        <a:rPr lang="en-US" sz="1000" u="none" strike="noStrike" dirty="0">
                          <a:effectLst/>
                        </a:rPr>
                        <a:t>KET</a:t>
                      </a:r>
                      <a:endParaRPr lang="en-US" sz="1000" b="0" i="0" u="none" strike="noStrike" dirty="0">
                        <a:solidFill>
                          <a:srgbClr val="000000"/>
                        </a:solidFill>
                        <a:effectLst/>
                        <a:latin typeface="Times New Roman" panose="02020603050405020304" pitchFamily="18" charset="0"/>
                      </a:endParaRPr>
                    </a:p>
                  </a:txBody>
                  <a:tcPr marL="7999" marR="7999" marT="7999" marB="0" anchor="ctr">
                    <a:solidFill>
                      <a:schemeClr val="bg1">
                        <a:lumMod val="65000"/>
                      </a:schemeClr>
                    </a:solidFill>
                  </a:tcPr>
                </a:tc>
                <a:tc>
                  <a:txBody>
                    <a:bodyPr/>
                    <a:lstStyle/>
                    <a:p>
                      <a:pPr algn="ctr" fontAlgn="ctr"/>
                      <a:r>
                        <a:rPr lang="en-US" sz="1000" u="none" strike="noStrike" dirty="0">
                          <a:effectLst/>
                        </a:rPr>
                        <a:t>NOTES</a:t>
                      </a:r>
                      <a:endParaRPr lang="en-US" sz="1000" b="0" i="0" u="none" strike="noStrike" dirty="0">
                        <a:solidFill>
                          <a:srgbClr val="000000"/>
                        </a:solidFill>
                        <a:effectLst/>
                        <a:latin typeface="Times New Roman" panose="02020603050405020304" pitchFamily="18" charset="0"/>
                      </a:endParaRPr>
                    </a:p>
                  </a:txBody>
                  <a:tcPr marL="7999" marR="7999" marT="7999" marB="0" anchor="ctr">
                    <a:solidFill>
                      <a:schemeClr val="bg1">
                        <a:lumMod val="65000"/>
                      </a:schemeClr>
                    </a:solidFill>
                  </a:tcPr>
                </a:tc>
              </a:tr>
              <a:tr h="1415784">
                <a:tc>
                  <a:txBody>
                    <a:bodyPr/>
                    <a:lstStyle/>
                    <a:p>
                      <a:pPr algn="ctr" fontAlgn="ctr"/>
                      <a:r>
                        <a:rPr lang="en-US" sz="1000" u="none" strike="noStrike">
                          <a:effectLst/>
                        </a:rPr>
                        <a:t>5.</a:t>
                      </a:r>
                      <a:endParaRPr lang="en-US" sz="1000" b="0" i="0" u="none" strike="noStrike">
                        <a:solidFill>
                          <a:srgbClr val="000000"/>
                        </a:solidFill>
                        <a:effectLst/>
                        <a:latin typeface="Times New Roman" panose="02020603050405020304" pitchFamily="18" charset="0"/>
                      </a:endParaRPr>
                    </a:p>
                  </a:txBody>
                  <a:tcPr marL="7999" marR="7999" marT="7999" marB="0" anchor="ctr"/>
                </a:tc>
                <a:tc>
                  <a:txBody>
                    <a:bodyPr/>
                    <a:lstStyle/>
                    <a:p>
                      <a:pPr algn="r" fontAlgn="ctr"/>
                      <a:r>
                        <a:rPr lang="en-US" sz="1000" u="none" strike="noStrike">
                          <a:effectLst/>
                        </a:rPr>
                        <a:t>4/20/2020</a:t>
                      </a:r>
                      <a:endParaRPr lang="en-US" sz="1000" b="0" i="0" u="none" strike="noStrike">
                        <a:solidFill>
                          <a:srgbClr val="000000"/>
                        </a:solidFill>
                        <a:effectLst/>
                        <a:latin typeface="Times New Roman" panose="02020603050405020304" pitchFamily="18" charset="0"/>
                      </a:endParaRPr>
                    </a:p>
                  </a:txBody>
                  <a:tcPr marL="7999" marR="7999" marT="7999" marB="0" anchor="ctr"/>
                </a:tc>
                <a:tc>
                  <a:txBody>
                    <a:bodyPr/>
                    <a:lstStyle/>
                    <a:p>
                      <a:pPr algn="l" fontAlgn="ctr"/>
                      <a:r>
                        <a:rPr lang="en-US" sz="1000" u="none" strike="noStrike">
                          <a:effectLst/>
                        </a:rPr>
                        <a:t>Picture : panah dengan tulisan "Create Your Video Now", tangan memegang handphone, layar smartphone yang terdapat gambar orang sedang bermain TikTok</a:t>
                      </a:r>
                      <a:br>
                        <a:rPr lang="en-US" sz="1000" u="none" strike="noStrike">
                          <a:effectLst/>
                        </a:rPr>
                      </a:br>
                      <a:r>
                        <a:rPr lang="en-US" sz="1000" u="none" strike="noStrike">
                          <a:effectLst/>
                        </a:rPr>
                        <a:t>TOI : #TikTokFFH TIKTOK CHALLENGE Let's Donation with create a creative video of you!</a:t>
                      </a:r>
                      <a:endParaRPr lang="en-US" sz="1000" b="0" i="0" u="none" strike="noStrike">
                        <a:solidFill>
                          <a:srgbClr val="000000"/>
                        </a:solidFill>
                        <a:effectLst/>
                        <a:latin typeface="Times New Roman" panose="02020603050405020304" pitchFamily="18" charset="0"/>
                      </a:endParaRPr>
                    </a:p>
                  </a:txBody>
                  <a:tcPr marL="7999" marR="7999" marT="7999" marB="0" anchor="ctr"/>
                </a:tc>
                <a:tc>
                  <a:txBody>
                    <a:bodyPr/>
                    <a:lstStyle/>
                    <a:p>
                      <a:pPr algn="just" fontAlgn="ctr"/>
                      <a:r>
                        <a:rPr lang="en-US" sz="1000" u="none" strike="noStrike">
                          <a:effectLst/>
                        </a:rPr>
                        <a:t> </a:t>
                      </a:r>
                      <a:endParaRPr lang="en-US" sz="1000" b="0" i="0" u="none" strike="noStrike">
                        <a:solidFill>
                          <a:srgbClr val="000000"/>
                        </a:solidFill>
                        <a:effectLst/>
                        <a:latin typeface="Times New Roman" panose="02020603050405020304" pitchFamily="18" charset="0"/>
                      </a:endParaRPr>
                    </a:p>
                  </a:txBody>
                  <a:tcPr marL="7999" marR="7999" marT="7999" marB="0" anchor="ctr"/>
                </a:tc>
                <a:tc>
                  <a:txBody>
                    <a:bodyPr/>
                    <a:lstStyle/>
                    <a:p>
                      <a:pPr algn="ctr" fontAlgn="ctr"/>
                      <a:r>
                        <a:rPr lang="en-US" sz="1000" u="none" strike="noStrike">
                          <a:effectLst/>
                        </a:rPr>
                        <a:t>Story</a:t>
                      </a:r>
                      <a:endParaRPr lang="en-US" sz="1000" b="0" i="0" u="none" strike="noStrike">
                        <a:solidFill>
                          <a:srgbClr val="000000"/>
                        </a:solidFill>
                        <a:effectLst/>
                        <a:latin typeface="Times New Roman" panose="02020603050405020304" pitchFamily="18" charset="0"/>
                      </a:endParaRPr>
                    </a:p>
                  </a:txBody>
                  <a:tcPr marL="7999" marR="7999" marT="7999" marB="0" anchor="ctr"/>
                </a:tc>
                <a:tc>
                  <a:txBody>
                    <a:bodyPr/>
                    <a:lstStyle/>
                    <a:p>
                      <a:pPr algn="ctr" fontAlgn="ctr"/>
                      <a:r>
                        <a:rPr lang="en-US" sz="1000" u="none" strike="noStrike">
                          <a:effectLst/>
                        </a:rPr>
                        <a:t>Upload : </a:t>
                      </a:r>
                      <a:br>
                        <a:rPr lang="en-US" sz="1000" u="none" strike="noStrike">
                          <a:effectLst/>
                        </a:rPr>
                      </a:br>
                      <a:r>
                        <a:rPr lang="en-US" sz="1000" u="none" strike="noStrike">
                          <a:effectLst/>
                        </a:rPr>
                        <a:t>6 PM </a:t>
                      </a:r>
                      <a:endParaRPr lang="en-US" sz="1000" b="0" i="0" u="none" strike="noStrike">
                        <a:solidFill>
                          <a:srgbClr val="000000"/>
                        </a:solidFill>
                        <a:effectLst/>
                        <a:latin typeface="Times New Roman" panose="02020603050405020304" pitchFamily="18" charset="0"/>
                      </a:endParaRPr>
                    </a:p>
                  </a:txBody>
                  <a:tcPr marL="7999" marR="7999" marT="7999" marB="0" anchor="ctr"/>
                </a:tc>
              </a:tr>
              <a:tr h="2679592">
                <a:tc>
                  <a:txBody>
                    <a:bodyPr/>
                    <a:lstStyle/>
                    <a:p>
                      <a:pPr algn="ctr" fontAlgn="ctr"/>
                      <a:r>
                        <a:rPr lang="en-US" sz="1000" u="none" strike="noStrike">
                          <a:effectLst/>
                        </a:rPr>
                        <a:t>6.</a:t>
                      </a:r>
                      <a:endParaRPr lang="en-US" sz="1000" b="0" i="0" u="none" strike="noStrike">
                        <a:solidFill>
                          <a:srgbClr val="000000"/>
                        </a:solidFill>
                        <a:effectLst/>
                        <a:latin typeface="Times New Roman" panose="02020603050405020304" pitchFamily="18" charset="0"/>
                      </a:endParaRPr>
                    </a:p>
                  </a:txBody>
                  <a:tcPr marL="7999" marR="7999" marT="7999" marB="0" anchor="ctr"/>
                </a:tc>
                <a:tc>
                  <a:txBody>
                    <a:bodyPr/>
                    <a:lstStyle/>
                    <a:p>
                      <a:pPr algn="ctr" fontAlgn="ctr"/>
                      <a:r>
                        <a:rPr lang="en-US" sz="1000" u="none" strike="noStrike">
                          <a:effectLst/>
                        </a:rPr>
                        <a:t>4/20/2020</a:t>
                      </a:r>
                      <a:endParaRPr lang="en-US" sz="1000" b="0" i="0" u="none" strike="noStrike">
                        <a:solidFill>
                          <a:srgbClr val="000000"/>
                        </a:solidFill>
                        <a:effectLst/>
                        <a:latin typeface="Times New Roman" panose="02020603050405020304" pitchFamily="18" charset="0"/>
                      </a:endParaRPr>
                    </a:p>
                  </a:txBody>
                  <a:tcPr marL="7999" marR="7999" marT="7999" marB="0" anchor="ctr"/>
                </a:tc>
                <a:tc>
                  <a:txBody>
                    <a:bodyPr/>
                    <a:lstStyle/>
                    <a:p>
                      <a:pPr algn="l" fontAlgn="ctr"/>
                      <a:r>
                        <a:rPr lang="en-US" sz="1000" u="none" strike="noStrike">
                          <a:effectLst/>
                        </a:rPr>
                        <a:t>Picture : olahraga, memasak, makeup</a:t>
                      </a:r>
                      <a:br>
                        <a:rPr lang="en-US" sz="1000" u="none" strike="noStrike">
                          <a:effectLst/>
                        </a:rPr>
                      </a:br>
                      <a:r>
                        <a:rPr lang="en-US" sz="1000" u="none" strike="noStrike">
                          <a:effectLst/>
                        </a:rPr>
                        <a:t>TOI : Bingung mau buat konten #TiktokFFH? Berikut beberapa referensi tema dari kami!</a:t>
                      </a:r>
                      <a:br>
                        <a:rPr lang="en-US" sz="1000" u="none" strike="noStrike">
                          <a:effectLst/>
                        </a:rPr>
                      </a:br>
                      <a:endParaRPr lang="en-US" sz="1000" b="0" i="0" u="none" strike="noStrike">
                        <a:solidFill>
                          <a:srgbClr val="000000"/>
                        </a:solidFill>
                        <a:effectLst/>
                        <a:latin typeface="Times New Roman" panose="02020603050405020304" pitchFamily="18" charset="0"/>
                      </a:endParaRPr>
                    </a:p>
                  </a:txBody>
                  <a:tcPr marL="7999" marR="7999" marT="7999" marB="0" anchor="ctr"/>
                </a:tc>
                <a:tc>
                  <a:txBody>
                    <a:bodyPr/>
                    <a:lstStyle/>
                    <a:p>
                      <a:pPr algn="just" fontAlgn="ctr"/>
                      <a:r>
                        <a:rPr lang="en-US" sz="1000" u="none" strike="noStrike" dirty="0" err="1">
                          <a:effectLst/>
                        </a:rPr>
                        <a:t>Masih</a:t>
                      </a:r>
                      <a:r>
                        <a:rPr lang="en-US" sz="1000" u="none" strike="noStrike" dirty="0">
                          <a:effectLst/>
                        </a:rPr>
                        <a:t> </a:t>
                      </a:r>
                      <a:r>
                        <a:rPr lang="en-US" sz="1000" u="none" strike="noStrike" dirty="0" err="1">
                          <a:effectLst/>
                        </a:rPr>
                        <a:t>bingung</a:t>
                      </a:r>
                      <a:r>
                        <a:rPr lang="en-US" sz="1000" u="none" strike="noStrike" dirty="0">
                          <a:effectLst/>
                        </a:rPr>
                        <a:t> </a:t>
                      </a:r>
                      <a:r>
                        <a:rPr lang="en-US" sz="1000" u="none" strike="noStrike" dirty="0" err="1">
                          <a:effectLst/>
                        </a:rPr>
                        <a:t>mau</a:t>
                      </a:r>
                      <a:r>
                        <a:rPr lang="en-US" sz="1000" u="none" strike="noStrike" dirty="0">
                          <a:effectLst/>
                        </a:rPr>
                        <a:t> </a:t>
                      </a:r>
                      <a:r>
                        <a:rPr lang="en-US" sz="1000" u="none" strike="noStrike" dirty="0" err="1">
                          <a:effectLst/>
                        </a:rPr>
                        <a:t>buat</a:t>
                      </a:r>
                      <a:r>
                        <a:rPr lang="en-US" sz="1000" u="none" strike="noStrike" dirty="0">
                          <a:effectLst/>
                        </a:rPr>
                        <a:t> </a:t>
                      </a:r>
                      <a:r>
                        <a:rPr lang="en-US" sz="1000" u="none" strike="noStrike" dirty="0" err="1">
                          <a:effectLst/>
                        </a:rPr>
                        <a:t>konten</a:t>
                      </a:r>
                      <a:r>
                        <a:rPr lang="en-US" sz="1000" u="none" strike="noStrike" dirty="0">
                          <a:effectLst/>
                        </a:rPr>
                        <a:t> </a:t>
                      </a:r>
                      <a:r>
                        <a:rPr lang="en-US" sz="1000" u="none" strike="noStrike" dirty="0" err="1">
                          <a:effectLst/>
                        </a:rPr>
                        <a:t>apa</a:t>
                      </a:r>
                      <a:r>
                        <a:rPr lang="en-US" sz="1000" u="none" strike="noStrike" dirty="0">
                          <a:effectLst/>
                        </a:rPr>
                        <a:t> </a:t>
                      </a:r>
                      <a:r>
                        <a:rPr lang="en-US" sz="1000" u="none" strike="noStrike" dirty="0" err="1">
                          <a:effectLst/>
                        </a:rPr>
                        <a:t>untuk</a:t>
                      </a:r>
                      <a:r>
                        <a:rPr lang="en-US" sz="1000" u="none" strike="noStrike" dirty="0">
                          <a:effectLst/>
                        </a:rPr>
                        <a:t> #</a:t>
                      </a:r>
                      <a:r>
                        <a:rPr lang="en-US" sz="1000" u="none" strike="noStrike" dirty="0" err="1">
                          <a:effectLst/>
                        </a:rPr>
                        <a:t>TiktokFFH</a:t>
                      </a:r>
                      <a:r>
                        <a:rPr lang="en-US" sz="1000" u="none" strike="noStrike" dirty="0">
                          <a:effectLst/>
                        </a:rPr>
                        <a:t>? </a:t>
                      </a:r>
                      <a:r>
                        <a:rPr lang="en-US" sz="1000" u="none" strike="noStrike" dirty="0" err="1">
                          <a:effectLst/>
                        </a:rPr>
                        <a:t>Berikut</a:t>
                      </a:r>
                      <a:r>
                        <a:rPr lang="en-US" sz="1000" u="none" strike="noStrike" dirty="0">
                          <a:effectLst/>
                        </a:rPr>
                        <a:t> </a:t>
                      </a:r>
                      <a:r>
                        <a:rPr lang="en-US" sz="1000" u="none" strike="noStrike" dirty="0" err="1">
                          <a:effectLst/>
                        </a:rPr>
                        <a:t>beberapa</a:t>
                      </a:r>
                      <a:r>
                        <a:rPr lang="en-US" sz="1000" u="none" strike="noStrike" dirty="0">
                          <a:effectLst/>
                        </a:rPr>
                        <a:t> </a:t>
                      </a:r>
                      <a:r>
                        <a:rPr lang="en-US" sz="1000" u="none" strike="noStrike" dirty="0" err="1">
                          <a:effectLst/>
                        </a:rPr>
                        <a:t>referensi</a:t>
                      </a:r>
                      <a:r>
                        <a:rPr lang="en-US" sz="1000" u="none" strike="noStrike" dirty="0">
                          <a:effectLst/>
                        </a:rPr>
                        <a:t> </a:t>
                      </a:r>
                      <a:r>
                        <a:rPr lang="en-US" sz="1000" u="none" strike="noStrike" dirty="0" err="1">
                          <a:effectLst/>
                        </a:rPr>
                        <a:t>tema</a:t>
                      </a:r>
                      <a:r>
                        <a:rPr lang="en-US" sz="1000" u="none" strike="noStrike" dirty="0">
                          <a:effectLst/>
                        </a:rPr>
                        <a:t> </a:t>
                      </a:r>
                      <a:r>
                        <a:rPr lang="en-US" sz="1000" u="none" strike="noStrike" dirty="0" err="1">
                          <a:effectLst/>
                        </a:rPr>
                        <a:t>dari</a:t>
                      </a:r>
                      <a:r>
                        <a:rPr lang="en-US" sz="1000" u="none" strike="noStrike" dirty="0">
                          <a:effectLst/>
                        </a:rPr>
                        <a:t> kami yang </a:t>
                      </a:r>
                      <a:r>
                        <a:rPr lang="en-US" sz="1000" u="none" strike="noStrike" dirty="0" err="1">
                          <a:effectLst/>
                        </a:rPr>
                        <a:t>bisa</a:t>
                      </a:r>
                      <a:r>
                        <a:rPr lang="en-US" sz="1000" u="none" strike="noStrike" dirty="0">
                          <a:effectLst/>
                        </a:rPr>
                        <a:t> </a:t>
                      </a:r>
                      <a:r>
                        <a:rPr lang="en-US" sz="1000" u="none" strike="noStrike" dirty="0" err="1">
                          <a:effectLst/>
                        </a:rPr>
                        <a:t>kamu</a:t>
                      </a:r>
                      <a:r>
                        <a:rPr lang="en-US" sz="1000" u="none" strike="noStrike" dirty="0">
                          <a:effectLst/>
                        </a:rPr>
                        <a:t> </a:t>
                      </a:r>
                      <a:r>
                        <a:rPr lang="en-US" sz="1000" u="none" strike="noStrike" dirty="0" err="1">
                          <a:effectLst/>
                        </a:rPr>
                        <a:t>ikuti</a:t>
                      </a:r>
                      <a:r>
                        <a:rPr lang="en-US" sz="1000" u="none" strike="noStrike" dirty="0">
                          <a:effectLst/>
                        </a:rPr>
                        <a:t> :</a:t>
                      </a:r>
                      <a:br>
                        <a:rPr lang="en-US" sz="1000" u="none" strike="noStrike" dirty="0">
                          <a:effectLst/>
                        </a:rPr>
                      </a:br>
                      <a:r>
                        <a:rPr lang="en-US" sz="1000" u="none" strike="noStrike" dirty="0">
                          <a:effectLst/>
                        </a:rPr>
                        <a:t/>
                      </a:r>
                      <a:br>
                        <a:rPr lang="en-US" sz="1000" u="none" strike="noStrike" dirty="0">
                          <a:effectLst/>
                        </a:rPr>
                      </a:br>
                      <a:r>
                        <a:rPr lang="en-US" sz="1000" u="none" strike="noStrike" dirty="0">
                          <a:effectLst/>
                        </a:rPr>
                        <a:t>1. </a:t>
                      </a:r>
                      <a:r>
                        <a:rPr lang="en-US" sz="1000" u="none" strike="noStrike" dirty="0" err="1">
                          <a:effectLst/>
                        </a:rPr>
                        <a:t>olahraga</a:t>
                      </a:r>
                      <a:r>
                        <a:rPr lang="en-US" sz="1000" u="none" strike="noStrike" dirty="0">
                          <a:effectLst/>
                        </a:rPr>
                        <a:t>, kalian </a:t>
                      </a:r>
                      <a:r>
                        <a:rPr lang="en-US" sz="1000" u="none" strike="noStrike" dirty="0" err="1">
                          <a:effectLst/>
                        </a:rPr>
                        <a:t>bisa</a:t>
                      </a:r>
                      <a:r>
                        <a:rPr lang="en-US" sz="1000" u="none" strike="noStrike" dirty="0">
                          <a:effectLst/>
                        </a:rPr>
                        <a:t> </a:t>
                      </a:r>
                      <a:r>
                        <a:rPr lang="en-US" sz="1000" u="none" strike="noStrike" dirty="0" err="1">
                          <a:effectLst/>
                        </a:rPr>
                        <a:t>banget</a:t>
                      </a:r>
                      <a:r>
                        <a:rPr lang="en-US" sz="1000" u="none" strike="noStrike" dirty="0">
                          <a:effectLst/>
                        </a:rPr>
                        <a:t> </a:t>
                      </a:r>
                      <a:r>
                        <a:rPr lang="en-US" sz="1000" u="none" strike="noStrike" dirty="0" err="1">
                          <a:effectLst/>
                        </a:rPr>
                        <a:t>buat</a:t>
                      </a:r>
                      <a:r>
                        <a:rPr lang="en-US" sz="1000" u="none" strike="noStrike" dirty="0">
                          <a:effectLst/>
                        </a:rPr>
                        <a:t> video </a:t>
                      </a:r>
                      <a:r>
                        <a:rPr lang="en-US" sz="1000" u="none" strike="noStrike" dirty="0" err="1">
                          <a:effectLst/>
                        </a:rPr>
                        <a:t>ketika</a:t>
                      </a:r>
                      <a:r>
                        <a:rPr lang="en-US" sz="1000" u="none" strike="noStrike" dirty="0">
                          <a:effectLst/>
                        </a:rPr>
                        <a:t> </a:t>
                      </a:r>
                      <a:r>
                        <a:rPr lang="en-US" sz="1000" u="none" strike="noStrike" dirty="0" err="1">
                          <a:effectLst/>
                        </a:rPr>
                        <a:t>sedang</a:t>
                      </a:r>
                      <a:r>
                        <a:rPr lang="en-US" sz="1000" u="none" strike="noStrike" dirty="0">
                          <a:effectLst/>
                        </a:rPr>
                        <a:t> </a:t>
                      </a:r>
                      <a:r>
                        <a:rPr lang="en-US" sz="1000" u="none" strike="noStrike" dirty="0" err="1">
                          <a:effectLst/>
                        </a:rPr>
                        <a:t>berolahraga</a:t>
                      </a:r>
                      <a:r>
                        <a:rPr lang="en-US" sz="1000" u="none" strike="noStrike" dirty="0">
                          <a:effectLst/>
                        </a:rPr>
                        <a:t> </a:t>
                      </a:r>
                      <a:r>
                        <a:rPr lang="en-US" sz="1000" u="none" strike="noStrike" dirty="0" err="1">
                          <a:effectLst/>
                        </a:rPr>
                        <a:t>loh</a:t>
                      </a:r>
                      <a:r>
                        <a:rPr lang="en-US" sz="1000" u="none" strike="noStrike" dirty="0">
                          <a:effectLst/>
                        </a:rPr>
                        <a:t>, </a:t>
                      </a:r>
                      <a:r>
                        <a:rPr lang="en-US" sz="1000" u="none" strike="noStrike" dirty="0" err="1">
                          <a:effectLst/>
                        </a:rPr>
                        <a:t>selain</a:t>
                      </a:r>
                      <a:r>
                        <a:rPr lang="en-US" sz="1000" u="none" strike="noStrike" dirty="0">
                          <a:effectLst/>
                        </a:rPr>
                        <a:t> </a:t>
                      </a:r>
                      <a:r>
                        <a:rPr lang="en-US" sz="1000" u="none" strike="noStrike" dirty="0" err="1">
                          <a:effectLst/>
                        </a:rPr>
                        <a:t>sehat</a:t>
                      </a:r>
                      <a:r>
                        <a:rPr lang="en-US" sz="1000" u="none" strike="noStrike" dirty="0">
                          <a:effectLst/>
                        </a:rPr>
                        <a:t> </a:t>
                      </a:r>
                      <a:r>
                        <a:rPr lang="en-US" sz="1000" u="none" strike="noStrike" dirty="0" err="1">
                          <a:effectLst/>
                        </a:rPr>
                        <a:t>siapa</a:t>
                      </a:r>
                      <a:r>
                        <a:rPr lang="en-US" sz="1000" u="none" strike="noStrike" dirty="0">
                          <a:effectLst/>
                        </a:rPr>
                        <a:t> </a:t>
                      </a:r>
                      <a:r>
                        <a:rPr lang="en-US" sz="1000" u="none" strike="noStrike" dirty="0" err="1">
                          <a:effectLst/>
                        </a:rPr>
                        <a:t>tahu</a:t>
                      </a:r>
                      <a:r>
                        <a:rPr lang="en-US" sz="1000" u="none" strike="noStrike" dirty="0">
                          <a:effectLst/>
                        </a:rPr>
                        <a:t> </a:t>
                      </a:r>
                      <a:r>
                        <a:rPr lang="en-US" sz="1000" u="none" strike="noStrike" dirty="0" err="1">
                          <a:effectLst/>
                        </a:rPr>
                        <a:t>teman</a:t>
                      </a:r>
                      <a:r>
                        <a:rPr lang="en-US" sz="1000" u="none" strike="noStrike" dirty="0">
                          <a:effectLst/>
                        </a:rPr>
                        <a:t> </a:t>
                      </a:r>
                      <a:r>
                        <a:rPr lang="en-US" sz="1000" u="none" strike="noStrike" dirty="0" err="1">
                          <a:effectLst/>
                        </a:rPr>
                        <a:t>kamu</a:t>
                      </a:r>
                      <a:r>
                        <a:rPr lang="en-US" sz="1000" u="none" strike="noStrike" dirty="0">
                          <a:effectLst/>
                        </a:rPr>
                        <a:t> yang </a:t>
                      </a:r>
                      <a:r>
                        <a:rPr lang="en-US" sz="1000" u="none" strike="noStrike" dirty="0" err="1">
                          <a:effectLst/>
                        </a:rPr>
                        <a:t>melihat</a:t>
                      </a:r>
                      <a:r>
                        <a:rPr lang="en-US" sz="1000" u="none" strike="noStrike" dirty="0">
                          <a:effectLst/>
                        </a:rPr>
                        <a:t> </a:t>
                      </a:r>
                      <a:r>
                        <a:rPr lang="en-US" sz="1000" u="none" strike="noStrike" dirty="0" err="1">
                          <a:effectLst/>
                        </a:rPr>
                        <a:t>mau</a:t>
                      </a:r>
                      <a:r>
                        <a:rPr lang="en-US" sz="1000" u="none" strike="noStrike" dirty="0">
                          <a:effectLst/>
                        </a:rPr>
                        <a:t> </a:t>
                      </a:r>
                      <a:r>
                        <a:rPr lang="en-US" sz="1000" u="none" strike="noStrike" dirty="0" err="1">
                          <a:effectLst/>
                        </a:rPr>
                        <a:t>ikutan</a:t>
                      </a:r>
                      <a:r>
                        <a:rPr lang="en-US" sz="1000" u="none" strike="noStrike" dirty="0">
                          <a:effectLst/>
                        </a:rPr>
                        <a:t> </a:t>
                      </a:r>
                      <a:r>
                        <a:rPr lang="en-US" sz="1000" u="none" strike="noStrike" dirty="0" err="1">
                          <a:effectLst/>
                        </a:rPr>
                        <a:t>juga</a:t>
                      </a:r>
                      <a:r>
                        <a:rPr lang="en-US" sz="1000" u="none" strike="noStrike" dirty="0">
                          <a:effectLst/>
                        </a:rPr>
                        <a:t>! Spread positivity </a:t>
                      </a:r>
                      <a:r>
                        <a:rPr lang="en-US" sz="1000" u="none" strike="noStrike" dirty="0" err="1">
                          <a:effectLst/>
                        </a:rPr>
                        <a:t>penting</a:t>
                      </a:r>
                      <a:r>
                        <a:rPr lang="en-US" sz="1000" u="none" strike="noStrike" dirty="0">
                          <a:effectLst/>
                        </a:rPr>
                        <a:t> </a:t>
                      </a:r>
                      <a:r>
                        <a:rPr lang="en-US" sz="1000" u="none" strike="noStrike" dirty="0" err="1">
                          <a:effectLst/>
                        </a:rPr>
                        <a:t>loh</a:t>
                      </a:r>
                      <a:r>
                        <a:rPr lang="en-US" sz="1000" u="none" strike="noStrike" dirty="0">
                          <a:effectLst/>
                        </a:rPr>
                        <a:t>, </a:t>
                      </a:r>
                      <a:r>
                        <a:rPr lang="en-US" sz="1000" u="none" strike="noStrike" dirty="0" err="1">
                          <a:effectLst/>
                        </a:rPr>
                        <a:t>apalagi</a:t>
                      </a:r>
                      <a:r>
                        <a:rPr lang="en-US" sz="1000" u="none" strike="noStrike" dirty="0">
                          <a:effectLst/>
                        </a:rPr>
                        <a:t> di </a:t>
                      </a:r>
                      <a:r>
                        <a:rPr lang="en-US" sz="1000" u="none" strike="noStrike" dirty="0" err="1">
                          <a:effectLst/>
                        </a:rPr>
                        <a:t>tenagh</a:t>
                      </a:r>
                      <a:r>
                        <a:rPr lang="en-US" sz="1000" u="none" strike="noStrike" dirty="0">
                          <a:effectLst/>
                        </a:rPr>
                        <a:t> </a:t>
                      </a:r>
                      <a:r>
                        <a:rPr lang="en-US" sz="1000" u="none" strike="noStrike" dirty="0" err="1">
                          <a:effectLst/>
                        </a:rPr>
                        <a:t>pandemi</a:t>
                      </a:r>
                      <a:r>
                        <a:rPr lang="en-US" sz="1000" u="none" strike="noStrike" dirty="0">
                          <a:effectLst/>
                        </a:rPr>
                        <a:t> </a:t>
                      </a:r>
                      <a:r>
                        <a:rPr lang="en-US" sz="1000" u="none" strike="noStrike" dirty="0" err="1">
                          <a:effectLst/>
                        </a:rPr>
                        <a:t>seperti</a:t>
                      </a:r>
                      <a:r>
                        <a:rPr lang="en-US" sz="1000" u="none" strike="noStrike" dirty="0">
                          <a:effectLst/>
                        </a:rPr>
                        <a:t> </a:t>
                      </a:r>
                      <a:r>
                        <a:rPr lang="en-US" sz="1000" u="none" strike="noStrike" dirty="0" err="1">
                          <a:effectLst/>
                        </a:rPr>
                        <a:t>ini</a:t>
                      </a:r>
                      <a:r>
                        <a:rPr lang="en-US" sz="1000" u="none" strike="noStrike" dirty="0">
                          <a:effectLst/>
                        </a:rPr>
                        <a:t> </a:t>
                      </a:r>
                      <a:br>
                        <a:rPr lang="en-US" sz="1000" u="none" strike="noStrike" dirty="0">
                          <a:effectLst/>
                        </a:rPr>
                      </a:br>
                      <a:r>
                        <a:rPr lang="en-US" sz="1000" u="none" strike="noStrike" dirty="0">
                          <a:effectLst/>
                        </a:rPr>
                        <a:t>2. </a:t>
                      </a:r>
                      <a:r>
                        <a:rPr lang="en-US" sz="1000" u="none" strike="noStrike" dirty="0" err="1">
                          <a:effectLst/>
                        </a:rPr>
                        <a:t>memasak</a:t>
                      </a:r>
                      <a:r>
                        <a:rPr lang="en-US" sz="1000" u="none" strike="noStrike" dirty="0">
                          <a:effectLst/>
                        </a:rPr>
                        <a:t>, </a:t>
                      </a:r>
                      <a:r>
                        <a:rPr lang="en-US" sz="1000" u="none" strike="noStrike" dirty="0" err="1">
                          <a:effectLst/>
                        </a:rPr>
                        <a:t>bagi</a:t>
                      </a:r>
                      <a:r>
                        <a:rPr lang="en-US" sz="1000" u="none" strike="noStrike" dirty="0">
                          <a:effectLst/>
                        </a:rPr>
                        <a:t> kalian yang </a:t>
                      </a:r>
                      <a:r>
                        <a:rPr lang="en-US" sz="1000" u="none" strike="noStrike" dirty="0" err="1">
                          <a:effectLst/>
                        </a:rPr>
                        <a:t>punya</a:t>
                      </a:r>
                      <a:r>
                        <a:rPr lang="en-US" sz="1000" u="none" strike="noStrike" dirty="0">
                          <a:effectLst/>
                        </a:rPr>
                        <a:t> </a:t>
                      </a:r>
                      <a:r>
                        <a:rPr lang="en-US" sz="1000" u="none" strike="noStrike" dirty="0" err="1">
                          <a:effectLst/>
                        </a:rPr>
                        <a:t>bakat</a:t>
                      </a:r>
                      <a:r>
                        <a:rPr lang="en-US" sz="1000" u="none" strike="noStrike" dirty="0">
                          <a:effectLst/>
                        </a:rPr>
                        <a:t> </a:t>
                      </a:r>
                      <a:r>
                        <a:rPr lang="en-US" sz="1000" u="none" strike="noStrike" dirty="0" err="1">
                          <a:effectLst/>
                        </a:rPr>
                        <a:t>masak</a:t>
                      </a:r>
                      <a:r>
                        <a:rPr lang="en-US" sz="1000" u="none" strike="noStrike" dirty="0">
                          <a:effectLst/>
                        </a:rPr>
                        <a:t>, </a:t>
                      </a:r>
                      <a:r>
                        <a:rPr lang="en-US" sz="1000" u="none" strike="noStrike" dirty="0" err="1">
                          <a:effectLst/>
                        </a:rPr>
                        <a:t>bisa</a:t>
                      </a:r>
                      <a:r>
                        <a:rPr lang="en-US" sz="1000" u="none" strike="noStrike" dirty="0">
                          <a:effectLst/>
                        </a:rPr>
                        <a:t> </a:t>
                      </a:r>
                      <a:r>
                        <a:rPr lang="en-US" sz="1000" u="none" strike="noStrike" dirty="0" err="1">
                          <a:effectLst/>
                        </a:rPr>
                        <a:t>banget</a:t>
                      </a:r>
                      <a:r>
                        <a:rPr lang="en-US" sz="1000" u="none" strike="noStrike" dirty="0">
                          <a:effectLst/>
                        </a:rPr>
                        <a:t> </a:t>
                      </a:r>
                      <a:r>
                        <a:rPr lang="en-US" sz="1000" u="none" strike="noStrike" dirty="0" err="1">
                          <a:effectLst/>
                        </a:rPr>
                        <a:t>nih</a:t>
                      </a:r>
                      <a:r>
                        <a:rPr lang="en-US" sz="1000" u="none" strike="noStrike" dirty="0">
                          <a:effectLst/>
                        </a:rPr>
                        <a:t> </a:t>
                      </a:r>
                      <a:r>
                        <a:rPr lang="en-US" sz="1000" u="none" strike="noStrike" dirty="0" err="1">
                          <a:effectLst/>
                        </a:rPr>
                        <a:t>buat</a:t>
                      </a:r>
                      <a:r>
                        <a:rPr lang="en-US" sz="1000" u="none" strike="noStrike" dirty="0">
                          <a:effectLst/>
                        </a:rPr>
                        <a:t> video </a:t>
                      </a:r>
                      <a:r>
                        <a:rPr lang="en-US" sz="1000" u="none" strike="noStrike" dirty="0" err="1">
                          <a:effectLst/>
                        </a:rPr>
                        <a:t>tentang</a:t>
                      </a:r>
                      <a:r>
                        <a:rPr lang="en-US" sz="1000" u="none" strike="noStrike" dirty="0">
                          <a:effectLst/>
                        </a:rPr>
                        <a:t> </a:t>
                      </a:r>
                      <a:r>
                        <a:rPr lang="en-US" sz="1000" u="none" strike="noStrike" dirty="0" err="1">
                          <a:effectLst/>
                        </a:rPr>
                        <a:t>memasak</a:t>
                      </a:r>
                      <a:r>
                        <a:rPr lang="en-US" sz="1000" u="none" strike="noStrike" dirty="0">
                          <a:effectLst/>
                        </a:rPr>
                        <a:t> </a:t>
                      </a:r>
                      <a:r>
                        <a:rPr lang="en-US" sz="1000" u="none" strike="noStrike" dirty="0" err="1">
                          <a:effectLst/>
                        </a:rPr>
                        <a:t>makanan</a:t>
                      </a:r>
                      <a:r>
                        <a:rPr lang="en-US" sz="1000" u="none" strike="noStrike" dirty="0">
                          <a:effectLst/>
                        </a:rPr>
                        <a:t> yang </a:t>
                      </a:r>
                      <a:r>
                        <a:rPr lang="en-US" sz="1000" u="none" strike="noStrike" dirty="0" err="1">
                          <a:effectLst/>
                        </a:rPr>
                        <a:t>sehat</a:t>
                      </a:r>
                      <a:r>
                        <a:rPr lang="en-US" sz="1000" u="none" strike="noStrike" dirty="0">
                          <a:effectLst/>
                        </a:rPr>
                        <a:t> </a:t>
                      </a:r>
                      <a:r>
                        <a:rPr lang="en-US" sz="1000" u="none" strike="noStrike" dirty="0" err="1">
                          <a:effectLst/>
                        </a:rPr>
                        <a:t>dari</a:t>
                      </a:r>
                      <a:r>
                        <a:rPr lang="en-US" sz="1000" u="none" strike="noStrike" dirty="0">
                          <a:effectLst/>
                        </a:rPr>
                        <a:t> </a:t>
                      </a:r>
                      <a:r>
                        <a:rPr lang="en-US" sz="1000" u="none" strike="noStrike" dirty="0" err="1">
                          <a:effectLst/>
                        </a:rPr>
                        <a:t>rumah</a:t>
                      </a:r>
                      <a:r>
                        <a:rPr lang="en-US" sz="1000" u="none" strike="noStrike" dirty="0">
                          <a:effectLst/>
                        </a:rPr>
                        <a:t>, </a:t>
                      </a:r>
                      <a:r>
                        <a:rPr lang="en-US" sz="1000" u="none" strike="noStrike" dirty="0" err="1">
                          <a:effectLst/>
                        </a:rPr>
                        <a:t>daripada</a:t>
                      </a:r>
                      <a:r>
                        <a:rPr lang="en-US" sz="1000" u="none" strike="noStrike" dirty="0">
                          <a:effectLst/>
                        </a:rPr>
                        <a:t> </a:t>
                      </a:r>
                      <a:r>
                        <a:rPr lang="en-US" sz="1000" u="none" strike="noStrike" dirty="0" err="1">
                          <a:effectLst/>
                        </a:rPr>
                        <a:t>jajan</a:t>
                      </a:r>
                      <a:r>
                        <a:rPr lang="en-US" sz="1000" u="none" strike="noStrike" dirty="0">
                          <a:effectLst/>
                        </a:rPr>
                        <a:t> di </a:t>
                      </a:r>
                      <a:r>
                        <a:rPr lang="en-US" sz="1000" u="none" strike="noStrike" dirty="0" err="1">
                          <a:effectLst/>
                        </a:rPr>
                        <a:t>luar</a:t>
                      </a:r>
                      <a:r>
                        <a:rPr lang="en-US" sz="1000" u="none" strike="noStrike" dirty="0">
                          <a:effectLst/>
                        </a:rPr>
                        <a:t> yang </a:t>
                      </a:r>
                      <a:r>
                        <a:rPr lang="en-US" sz="1000" u="none" strike="noStrike" dirty="0" err="1">
                          <a:effectLst/>
                        </a:rPr>
                        <a:t>belum</a:t>
                      </a:r>
                      <a:r>
                        <a:rPr lang="en-US" sz="1000" u="none" strike="noStrike" dirty="0">
                          <a:effectLst/>
                        </a:rPr>
                        <a:t> </a:t>
                      </a:r>
                      <a:r>
                        <a:rPr lang="en-US" sz="1000" u="none" strike="noStrike" dirty="0" err="1">
                          <a:effectLst/>
                        </a:rPr>
                        <a:t>tahu</a:t>
                      </a:r>
                      <a:r>
                        <a:rPr lang="en-US" sz="1000" u="none" strike="noStrike" dirty="0">
                          <a:effectLst/>
                        </a:rPr>
                        <a:t> </a:t>
                      </a:r>
                      <a:r>
                        <a:rPr lang="en-US" sz="1000" u="none" strike="noStrike" dirty="0" err="1">
                          <a:effectLst/>
                        </a:rPr>
                        <a:t>kebersihannya</a:t>
                      </a:r>
                      <a:r>
                        <a:rPr lang="en-US" sz="1000" u="none" strike="noStrike" dirty="0">
                          <a:effectLst/>
                        </a:rPr>
                        <a:t> </a:t>
                      </a:r>
                      <a:br>
                        <a:rPr lang="en-US" sz="1000" u="none" strike="noStrike" dirty="0">
                          <a:effectLst/>
                        </a:rPr>
                      </a:br>
                      <a:r>
                        <a:rPr lang="en-US" sz="1000" u="none" strike="noStrike" dirty="0">
                          <a:effectLst/>
                        </a:rPr>
                        <a:t>3. makeup, </a:t>
                      </a:r>
                      <a:r>
                        <a:rPr lang="en-US" sz="1000" u="none" strike="noStrike" dirty="0" err="1">
                          <a:effectLst/>
                        </a:rPr>
                        <a:t>buat</a:t>
                      </a:r>
                      <a:r>
                        <a:rPr lang="en-US" sz="1000" u="none" strike="noStrike" dirty="0">
                          <a:effectLst/>
                        </a:rPr>
                        <a:t> para </a:t>
                      </a:r>
                      <a:r>
                        <a:rPr lang="en-US" sz="1000" u="none" strike="noStrike" dirty="0" err="1">
                          <a:effectLst/>
                        </a:rPr>
                        <a:t>ciwi-ciwi</a:t>
                      </a:r>
                      <a:r>
                        <a:rPr lang="en-US" sz="1000" u="none" strike="noStrike" dirty="0">
                          <a:effectLst/>
                        </a:rPr>
                        <a:t> </a:t>
                      </a:r>
                      <a:r>
                        <a:rPr lang="en-US" sz="1000" u="none" strike="noStrike" dirty="0" err="1">
                          <a:effectLst/>
                        </a:rPr>
                        <a:t>walau</a:t>
                      </a:r>
                      <a:r>
                        <a:rPr lang="en-US" sz="1000" u="none" strike="noStrike" dirty="0">
                          <a:effectLst/>
                        </a:rPr>
                        <a:t> #</a:t>
                      </a:r>
                      <a:r>
                        <a:rPr lang="en-US" sz="1000" u="none" strike="noStrike" dirty="0" err="1">
                          <a:effectLst/>
                        </a:rPr>
                        <a:t>DiRumahAja</a:t>
                      </a:r>
                      <a:r>
                        <a:rPr lang="en-US" sz="1000" u="none" strike="noStrike" dirty="0">
                          <a:effectLst/>
                        </a:rPr>
                        <a:t> </a:t>
                      </a:r>
                      <a:r>
                        <a:rPr lang="en-US" sz="1000" u="none" strike="noStrike" dirty="0" err="1">
                          <a:effectLst/>
                        </a:rPr>
                        <a:t>tidak</a:t>
                      </a:r>
                      <a:r>
                        <a:rPr lang="en-US" sz="1000" u="none" strike="noStrike" dirty="0">
                          <a:effectLst/>
                        </a:rPr>
                        <a:t> </a:t>
                      </a:r>
                      <a:r>
                        <a:rPr lang="en-US" sz="1000" u="none" strike="noStrike" dirty="0" err="1">
                          <a:effectLst/>
                        </a:rPr>
                        <a:t>menutup</a:t>
                      </a:r>
                      <a:r>
                        <a:rPr lang="en-US" sz="1000" u="none" strike="noStrike" dirty="0">
                          <a:effectLst/>
                        </a:rPr>
                        <a:t> </a:t>
                      </a:r>
                      <a:r>
                        <a:rPr lang="en-US" sz="1000" u="none" strike="noStrike" dirty="0" err="1">
                          <a:effectLst/>
                        </a:rPr>
                        <a:t>kemungkinan</a:t>
                      </a:r>
                      <a:r>
                        <a:rPr lang="en-US" sz="1000" u="none" strike="noStrike" dirty="0">
                          <a:effectLst/>
                        </a:rPr>
                        <a:t> </a:t>
                      </a:r>
                      <a:r>
                        <a:rPr lang="en-US" sz="1000" u="none" strike="noStrike" dirty="0" err="1">
                          <a:effectLst/>
                        </a:rPr>
                        <a:t>untuk</a:t>
                      </a:r>
                      <a:r>
                        <a:rPr lang="en-US" sz="1000" u="none" strike="noStrike" dirty="0">
                          <a:effectLst/>
                        </a:rPr>
                        <a:t> </a:t>
                      </a:r>
                      <a:r>
                        <a:rPr lang="en-US" sz="1000" u="none" strike="noStrike" dirty="0" err="1">
                          <a:effectLst/>
                        </a:rPr>
                        <a:t>tidak</a:t>
                      </a:r>
                      <a:r>
                        <a:rPr lang="en-US" sz="1000" u="none" strike="noStrike" dirty="0">
                          <a:effectLst/>
                        </a:rPr>
                        <a:t> </a:t>
                      </a:r>
                      <a:r>
                        <a:rPr lang="en-US" sz="1000" u="none" strike="noStrike" dirty="0" err="1">
                          <a:effectLst/>
                        </a:rPr>
                        <a:t>terlihat</a:t>
                      </a:r>
                      <a:r>
                        <a:rPr lang="en-US" sz="1000" u="none" strike="noStrike" dirty="0">
                          <a:effectLst/>
                        </a:rPr>
                        <a:t> </a:t>
                      </a:r>
                      <a:r>
                        <a:rPr lang="en-US" sz="1000" u="none" strike="noStrike" dirty="0" err="1">
                          <a:effectLst/>
                        </a:rPr>
                        <a:t>cantik</a:t>
                      </a:r>
                      <a:r>
                        <a:rPr lang="en-US" sz="1000" u="none" strike="noStrike" dirty="0">
                          <a:effectLst/>
                        </a:rPr>
                        <a:t>, kalian </a:t>
                      </a:r>
                      <a:r>
                        <a:rPr lang="en-US" sz="1000" u="none" strike="noStrike" dirty="0" err="1">
                          <a:effectLst/>
                        </a:rPr>
                        <a:t>bisa</a:t>
                      </a:r>
                      <a:r>
                        <a:rPr lang="en-US" sz="1000" u="none" strike="noStrike" dirty="0">
                          <a:effectLst/>
                        </a:rPr>
                        <a:t> </a:t>
                      </a:r>
                      <a:r>
                        <a:rPr lang="en-US" sz="1000" u="none" strike="noStrike" dirty="0" err="1">
                          <a:effectLst/>
                        </a:rPr>
                        <a:t>buat</a:t>
                      </a:r>
                      <a:r>
                        <a:rPr lang="en-US" sz="1000" u="none" strike="noStrike" dirty="0">
                          <a:effectLst/>
                        </a:rPr>
                        <a:t> video tutorial makeup </a:t>
                      </a:r>
                      <a:r>
                        <a:rPr lang="en-US" sz="1000" u="none" strike="noStrike" dirty="0" err="1">
                          <a:effectLst/>
                        </a:rPr>
                        <a:t>cantik</a:t>
                      </a:r>
                      <a:r>
                        <a:rPr lang="en-US" sz="1000" u="none" strike="noStrike" dirty="0">
                          <a:effectLst/>
                        </a:rPr>
                        <a:t> </a:t>
                      </a:r>
                      <a:r>
                        <a:rPr lang="en-US" sz="1000" u="none" strike="noStrike" dirty="0" err="1">
                          <a:effectLst/>
                        </a:rPr>
                        <a:t>ala</a:t>
                      </a:r>
                      <a:r>
                        <a:rPr lang="en-US" sz="1000" u="none" strike="noStrike" dirty="0">
                          <a:effectLst/>
                        </a:rPr>
                        <a:t> kalian </a:t>
                      </a:r>
                      <a:r>
                        <a:rPr lang="en-US" sz="1000" u="none" strike="noStrike" dirty="0" err="1">
                          <a:effectLst/>
                        </a:rPr>
                        <a:t>supaya</a:t>
                      </a:r>
                      <a:r>
                        <a:rPr lang="en-US" sz="1000" u="none" strike="noStrike" dirty="0">
                          <a:effectLst/>
                        </a:rPr>
                        <a:t> </a:t>
                      </a:r>
                      <a:r>
                        <a:rPr lang="en-US" sz="1000" u="none" strike="noStrike" dirty="0" err="1">
                          <a:effectLst/>
                        </a:rPr>
                        <a:t>kegiatan</a:t>
                      </a:r>
                      <a:r>
                        <a:rPr lang="en-US" sz="1000" u="none" strike="noStrike" dirty="0">
                          <a:effectLst/>
                        </a:rPr>
                        <a:t> #</a:t>
                      </a:r>
                      <a:r>
                        <a:rPr lang="en-US" sz="1000" u="none" strike="noStrike" dirty="0" err="1">
                          <a:effectLst/>
                        </a:rPr>
                        <a:t>DiRumahAja</a:t>
                      </a:r>
                      <a:r>
                        <a:rPr lang="en-US" sz="1000" u="none" strike="noStrike" dirty="0">
                          <a:effectLst/>
                        </a:rPr>
                        <a:t> </a:t>
                      </a:r>
                      <a:r>
                        <a:rPr lang="en-US" sz="1000" u="none" strike="noStrike" dirty="0" err="1">
                          <a:effectLst/>
                        </a:rPr>
                        <a:t>makin</a:t>
                      </a:r>
                      <a:r>
                        <a:rPr lang="en-US" sz="1000" u="none" strike="noStrike" dirty="0">
                          <a:effectLst/>
                        </a:rPr>
                        <a:t> </a:t>
                      </a:r>
                      <a:r>
                        <a:rPr lang="en-US" sz="1000" u="none" strike="noStrike" dirty="0" err="1">
                          <a:effectLst/>
                        </a:rPr>
                        <a:t>kece</a:t>
                      </a:r>
                      <a:r>
                        <a:rPr lang="en-US" sz="1000" u="none" strike="noStrike" dirty="0">
                          <a:effectLst/>
                        </a:rPr>
                        <a:t> </a:t>
                      </a:r>
                      <a:r>
                        <a:rPr lang="en-US" sz="1000" u="none" strike="noStrike" dirty="0" err="1">
                          <a:effectLst/>
                        </a:rPr>
                        <a:t>dan</a:t>
                      </a:r>
                      <a:r>
                        <a:rPr lang="en-US" sz="1000" u="none" strike="noStrike" dirty="0">
                          <a:effectLst/>
                        </a:rPr>
                        <a:t> </a:t>
                      </a:r>
                      <a:r>
                        <a:rPr lang="en-US" sz="1000" u="none" strike="noStrike" dirty="0" err="1">
                          <a:effectLst/>
                        </a:rPr>
                        <a:t>pastinya</a:t>
                      </a:r>
                      <a:r>
                        <a:rPr lang="en-US" sz="1000" u="none" strike="noStrike" dirty="0">
                          <a:effectLst/>
                        </a:rPr>
                        <a:t> FUN!</a:t>
                      </a:r>
                      <a:br>
                        <a:rPr lang="en-US" sz="1000" u="none" strike="noStrike" dirty="0">
                          <a:effectLst/>
                        </a:rPr>
                      </a:br>
                      <a:r>
                        <a:rPr lang="en-US" sz="1000" u="none" strike="noStrike" dirty="0">
                          <a:effectLst/>
                        </a:rPr>
                        <a:t/>
                      </a:r>
                      <a:br>
                        <a:rPr lang="en-US" sz="1000" u="none" strike="noStrike" dirty="0">
                          <a:effectLst/>
                        </a:rPr>
                      </a:br>
                      <a:r>
                        <a:rPr lang="en-US" sz="1000" u="none" strike="noStrike" dirty="0" err="1">
                          <a:effectLst/>
                        </a:rPr>
                        <a:t>dan</a:t>
                      </a:r>
                      <a:r>
                        <a:rPr lang="en-US" sz="1000" u="none" strike="noStrike" dirty="0">
                          <a:effectLst/>
                        </a:rPr>
                        <a:t> </a:t>
                      </a:r>
                      <a:r>
                        <a:rPr lang="en-US" sz="1000" u="none" strike="noStrike" dirty="0" err="1">
                          <a:effectLst/>
                        </a:rPr>
                        <a:t>masih</a:t>
                      </a:r>
                      <a:r>
                        <a:rPr lang="en-US" sz="1000" u="none" strike="noStrike" dirty="0">
                          <a:effectLst/>
                        </a:rPr>
                        <a:t> </a:t>
                      </a:r>
                      <a:r>
                        <a:rPr lang="en-US" sz="1000" u="none" strike="noStrike" dirty="0" err="1">
                          <a:effectLst/>
                        </a:rPr>
                        <a:t>banyak</a:t>
                      </a:r>
                      <a:r>
                        <a:rPr lang="en-US" sz="1000" u="none" strike="noStrike" dirty="0">
                          <a:effectLst/>
                        </a:rPr>
                        <a:t> </a:t>
                      </a:r>
                      <a:r>
                        <a:rPr lang="en-US" sz="1000" u="none" strike="noStrike" dirty="0" err="1">
                          <a:effectLst/>
                        </a:rPr>
                        <a:t>lagi</a:t>
                      </a:r>
                      <a:r>
                        <a:rPr lang="en-US" sz="1000" u="none" strike="noStrike" dirty="0">
                          <a:effectLst/>
                        </a:rPr>
                        <a:t> </a:t>
                      </a:r>
                      <a:r>
                        <a:rPr lang="en-US" sz="1000" u="none" strike="noStrike" dirty="0" err="1">
                          <a:effectLst/>
                        </a:rPr>
                        <a:t>kegiatan-kegiatan</a:t>
                      </a:r>
                      <a:r>
                        <a:rPr lang="en-US" sz="1000" u="none" strike="noStrike" dirty="0">
                          <a:effectLst/>
                        </a:rPr>
                        <a:t> </a:t>
                      </a:r>
                      <a:r>
                        <a:rPr lang="en-US" sz="1000" u="none" strike="noStrike" dirty="0" err="1">
                          <a:effectLst/>
                        </a:rPr>
                        <a:t>lainnya</a:t>
                      </a:r>
                      <a:r>
                        <a:rPr lang="en-US" sz="1000" u="none" strike="noStrike" dirty="0">
                          <a:effectLst/>
                        </a:rPr>
                        <a:t> yang </a:t>
                      </a:r>
                      <a:r>
                        <a:rPr lang="en-US" sz="1000" u="none" strike="noStrike" dirty="0" err="1">
                          <a:effectLst/>
                        </a:rPr>
                        <a:t>bisa</a:t>
                      </a:r>
                      <a:r>
                        <a:rPr lang="en-US" sz="1000" u="none" strike="noStrike" dirty="0">
                          <a:effectLst/>
                        </a:rPr>
                        <a:t> kalian </a:t>
                      </a:r>
                      <a:r>
                        <a:rPr lang="en-US" sz="1000" u="none" strike="noStrike" dirty="0" err="1">
                          <a:effectLst/>
                        </a:rPr>
                        <a:t>buat</a:t>
                      </a:r>
                      <a:r>
                        <a:rPr lang="en-US" sz="1000" u="none" strike="noStrike" dirty="0">
                          <a:effectLst/>
                        </a:rPr>
                        <a:t>, </a:t>
                      </a:r>
                      <a:r>
                        <a:rPr lang="en-US" sz="1000" u="none" strike="noStrike" dirty="0" err="1">
                          <a:effectLst/>
                        </a:rPr>
                        <a:t>tunggu</a:t>
                      </a:r>
                      <a:r>
                        <a:rPr lang="en-US" sz="1000" u="none" strike="noStrike" dirty="0">
                          <a:effectLst/>
                        </a:rPr>
                        <a:t> </a:t>
                      </a:r>
                      <a:r>
                        <a:rPr lang="en-US" sz="1000" u="none" strike="noStrike" dirty="0" err="1">
                          <a:effectLst/>
                        </a:rPr>
                        <a:t>apa</a:t>
                      </a:r>
                      <a:r>
                        <a:rPr lang="en-US" sz="1000" u="none" strike="noStrike" dirty="0">
                          <a:effectLst/>
                        </a:rPr>
                        <a:t> </a:t>
                      </a:r>
                      <a:r>
                        <a:rPr lang="en-US" sz="1000" u="none" strike="noStrike" dirty="0" err="1">
                          <a:effectLst/>
                        </a:rPr>
                        <a:t>lagi</a:t>
                      </a:r>
                      <a:r>
                        <a:rPr lang="en-US" sz="1000" u="none" strike="noStrike" dirty="0">
                          <a:effectLst/>
                        </a:rPr>
                        <a:t> yuk spreading positivity </a:t>
                      </a:r>
                      <a:r>
                        <a:rPr lang="en-US" sz="1000" u="none" strike="noStrike" dirty="0" err="1">
                          <a:effectLst/>
                        </a:rPr>
                        <a:t>dengan</a:t>
                      </a:r>
                      <a:r>
                        <a:rPr lang="en-US" sz="1000" u="none" strike="noStrike" dirty="0">
                          <a:effectLst/>
                        </a:rPr>
                        <a:t> </a:t>
                      </a:r>
                      <a:r>
                        <a:rPr lang="en-US" sz="1000" u="none" strike="noStrike" dirty="0" err="1">
                          <a:effectLst/>
                        </a:rPr>
                        <a:t>ikutan</a:t>
                      </a:r>
                      <a:r>
                        <a:rPr lang="en-US" sz="1000" u="none" strike="noStrike" dirty="0">
                          <a:effectLst/>
                        </a:rPr>
                        <a:t> #</a:t>
                      </a:r>
                      <a:r>
                        <a:rPr lang="en-US" sz="1000" u="none" strike="noStrike" dirty="0" err="1">
                          <a:effectLst/>
                        </a:rPr>
                        <a:t>TiktokFFH</a:t>
                      </a:r>
                      <a:r>
                        <a:rPr lang="en-US" sz="1000" u="none" strike="noStrike" dirty="0">
                          <a:effectLst/>
                        </a:rPr>
                        <a:t> *smiley face*</a:t>
                      </a:r>
                      <a:br>
                        <a:rPr lang="en-US" sz="1000" u="none" strike="noStrike" dirty="0">
                          <a:effectLst/>
                        </a:rPr>
                      </a:br>
                      <a:r>
                        <a:rPr lang="en-US" sz="1000" u="none" strike="noStrike" dirty="0">
                          <a:effectLst/>
                        </a:rPr>
                        <a:t/>
                      </a:r>
                      <a:br>
                        <a:rPr lang="en-US" sz="1000" u="none" strike="noStrike" dirty="0">
                          <a:effectLst/>
                        </a:rPr>
                      </a:br>
                      <a:endParaRPr lang="en-US" sz="1000" b="0" i="0" u="none" strike="noStrike" dirty="0">
                        <a:solidFill>
                          <a:srgbClr val="000000"/>
                        </a:solidFill>
                        <a:effectLst/>
                        <a:latin typeface="Times New Roman" panose="02020603050405020304" pitchFamily="18" charset="0"/>
                      </a:endParaRPr>
                    </a:p>
                  </a:txBody>
                  <a:tcPr marL="7999" marR="7999" marT="7999" marB="0" anchor="ctr"/>
                </a:tc>
                <a:tc>
                  <a:txBody>
                    <a:bodyPr/>
                    <a:lstStyle/>
                    <a:p>
                      <a:pPr algn="ctr" fontAlgn="ctr"/>
                      <a:r>
                        <a:rPr lang="en-US" sz="1000" u="none" strike="noStrike">
                          <a:effectLst/>
                        </a:rPr>
                        <a:t>Feeds</a:t>
                      </a:r>
                      <a:endParaRPr lang="en-US" sz="1000" b="0" i="0" u="none" strike="noStrike">
                        <a:solidFill>
                          <a:srgbClr val="000000"/>
                        </a:solidFill>
                        <a:effectLst/>
                        <a:latin typeface="Times New Roman" panose="02020603050405020304" pitchFamily="18" charset="0"/>
                      </a:endParaRPr>
                    </a:p>
                  </a:txBody>
                  <a:tcPr marL="7999" marR="7999" marT="7999" marB="0" anchor="ctr"/>
                </a:tc>
                <a:tc>
                  <a:txBody>
                    <a:bodyPr/>
                    <a:lstStyle/>
                    <a:p>
                      <a:pPr algn="ctr" fontAlgn="ctr"/>
                      <a:r>
                        <a:rPr lang="en-US" sz="1000" u="none" strike="noStrike" dirty="0">
                          <a:effectLst/>
                        </a:rPr>
                        <a:t>Upload : </a:t>
                      </a:r>
                      <a:br>
                        <a:rPr lang="en-US" sz="1000" u="none" strike="noStrike" dirty="0">
                          <a:effectLst/>
                        </a:rPr>
                      </a:br>
                      <a:r>
                        <a:rPr lang="en-US" sz="1000" u="none" strike="noStrike" dirty="0">
                          <a:effectLst/>
                        </a:rPr>
                        <a:t>6 PM </a:t>
                      </a:r>
                      <a:endParaRPr lang="en-US" sz="1000" b="0" i="0" u="none" strike="noStrike" dirty="0">
                        <a:solidFill>
                          <a:srgbClr val="000000"/>
                        </a:solidFill>
                        <a:effectLst/>
                        <a:latin typeface="Times New Roman" panose="02020603050405020304" pitchFamily="18" charset="0"/>
                      </a:endParaRPr>
                    </a:p>
                  </a:txBody>
                  <a:tcPr marL="7999" marR="7999" marT="7999" marB="0" anchor="ctr"/>
                </a:tc>
              </a:tr>
            </a:tbl>
          </a:graphicData>
        </a:graphic>
      </p:graphicFrame>
    </p:spTree>
    <p:extLst>
      <p:ext uri="{BB962C8B-B14F-4D97-AF65-F5344CB8AC3E}">
        <p14:creationId xmlns:p14="http://schemas.microsoft.com/office/powerpoint/2010/main" val="1543427151"/>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9"/>
          <p:cNvSpPr txBox="1"/>
          <p:nvPr/>
        </p:nvSpPr>
        <p:spPr>
          <a:xfrm>
            <a:off x="1984665" y="635096"/>
            <a:ext cx="7707975" cy="577081"/>
          </a:xfrm>
          <a:prstGeom prst="rect">
            <a:avLst/>
          </a:prstGeom>
          <a:effectLst>
            <a:outerShdw blurRad="50800" dist="38100" dir="2700000" algn="tl" rotWithShape="0">
              <a:prstClr val="black">
                <a:alpha val="40000"/>
              </a:prstClr>
            </a:outerShdw>
          </a:effectLst>
        </p:spPr>
        <p:txBody>
          <a:bodyPr wrap="square" lIns="0" tIns="0" rIns="0" bIns="0" rtlCol="0" anchor="t">
            <a:spAutoFit/>
          </a:bodyPr>
          <a:lstStyle/>
          <a:p>
            <a:pPr algn="ctr">
              <a:lnSpc>
                <a:spcPts val="4480"/>
              </a:lnSpc>
            </a:pPr>
            <a:r>
              <a:rPr lang="en-US" sz="3600" dirty="0" smtClean="0">
                <a:solidFill>
                  <a:srgbClr val="FD8D00"/>
                </a:solidFill>
                <a:latin typeface="Adobe Gothic Std B" pitchFamily="34" charset="-128"/>
                <a:ea typeface="Adobe Gothic Std B" pitchFamily="34" charset="-128"/>
              </a:rPr>
              <a:t>CONTENT PLAN</a:t>
            </a:r>
            <a:endParaRPr lang="en-US" sz="3600" dirty="0">
              <a:solidFill>
                <a:srgbClr val="FD8D00"/>
              </a:solidFill>
              <a:latin typeface="Adobe Gothic Std B" pitchFamily="34" charset="-128"/>
              <a:ea typeface="Adobe Gothic Std B" pitchFamily="34" charset="-128"/>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6375" y="-134937"/>
            <a:ext cx="1825625" cy="1825625"/>
          </a:xfrm>
          <a:prstGeom prst="rect">
            <a:avLst/>
          </a:prstGeom>
        </p:spPr>
      </p:pic>
      <p:pic>
        <p:nvPicPr>
          <p:cNvPr id="12" name="Picture 11">
            <a:extLst>
              <a:ext uri="{FF2B5EF4-FFF2-40B4-BE49-F238E27FC236}">
                <a16:creationId xmlns="" xmlns:a16="http://schemas.microsoft.com/office/drawing/2014/main" id="{1165CC5D-AED8-4997-B165-928EEF5962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1" y="185808"/>
            <a:ext cx="1016644" cy="941952"/>
          </a:xfrm>
          <a:prstGeom prst="rect">
            <a:avLst/>
          </a:prstGeom>
        </p:spPr>
      </p:pic>
      <p:graphicFrame>
        <p:nvGraphicFramePr>
          <p:cNvPr id="4" name="Table 3"/>
          <p:cNvGraphicFramePr>
            <a:graphicFrameLocks noGrp="1"/>
          </p:cNvGraphicFramePr>
          <p:nvPr>
            <p:extLst/>
          </p:nvPr>
        </p:nvGraphicFramePr>
        <p:xfrm>
          <a:off x="1712190" y="2229744"/>
          <a:ext cx="9144701" cy="4286965"/>
        </p:xfrm>
        <a:graphic>
          <a:graphicData uri="http://schemas.openxmlformats.org/drawingml/2006/table">
            <a:tbl>
              <a:tblPr>
                <a:tableStyleId>{5C22544A-7EE6-4342-B048-85BDC9FD1C3A}</a:tableStyleId>
              </a:tblPr>
              <a:tblGrid>
                <a:gridCol w="304824"/>
                <a:gridCol w="812863"/>
                <a:gridCol w="1727331"/>
                <a:gridCol w="5220099"/>
                <a:gridCol w="469936"/>
                <a:gridCol w="609648"/>
              </a:tblGrid>
              <a:tr h="212047">
                <a:tc>
                  <a:txBody>
                    <a:bodyPr/>
                    <a:lstStyle/>
                    <a:p>
                      <a:pPr algn="ctr" fontAlgn="ctr"/>
                      <a:r>
                        <a:rPr lang="en-US" sz="1000" u="none" strike="noStrike" dirty="0">
                          <a:effectLst/>
                        </a:rPr>
                        <a:t>NO.</a:t>
                      </a:r>
                      <a:endParaRPr lang="en-US" sz="1000" b="0" i="0" u="none" strike="noStrike" dirty="0">
                        <a:solidFill>
                          <a:srgbClr val="000000"/>
                        </a:solidFill>
                        <a:effectLst/>
                        <a:latin typeface="Times New Roman" panose="02020603050405020304" pitchFamily="18" charset="0"/>
                      </a:endParaRPr>
                    </a:p>
                  </a:txBody>
                  <a:tcPr marL="3421" marR="3421" marT="3421" marB="0" anchor="ctr">
                    <a:solidFill>
                      <a:schemeClr val="bg1">
                        <a:lumMod val="65000"/>
                      </a:schemeClr>
                    </a:solidFill>
                  </a:tcPr>
                </a:tc>
                <a:tc>
                  <a:txBody>
                    <a:bodyPr/>
                    <a:lstStyle/>
                    <a:p>
                      <a:pPr algn="ctr" fontAlgn="ctr"/>
                      <a:r>
                        <a:rPr lang="en-US" sz="1000" u="none" strike="noStrike" dirty="0">
                          <a:effectLst/>
                        </a:rPr>
                        <a:t>DATE</a:t>
                      </a:r>
                      <a:endParaRPr lang="en-US" sz="1000" b="0" i="0" u="none" strike="noStrike" dirty="0">
                        <a:solidFill>
                          <a:srgbClr val="000000"/>
                        </a:solidFill>
                        <a:effectLst/>
                        <a:latin typeface="Times New Roman" panose="02020603050405020304" pitchFamily="18" charset="0"/>
                      </a:endParaRPr>
                    </a:p>
                  </a:txBody>
                  <a:tcPr marL="3421" marR="3421" marT="3421" marB="0" anchor="ctr">
                    <a:solidFill>
                      <a:schemeClr val="bg1">
                        <a:lumMod val="65000"/>
                      </a:schemeClr>
                    </a:solidFill>
                  </a:tcPr>
                </a:tc>
                <a:tc>
                  <a:txBody>
                    <a:bodyPr/>
                    <a:lstStyle/>
                    <a:p>
                      <a:pPr algn="ctr" fontAlgn="ctr"/>
                      <a:r>
                        <a:rPr lang="en-US" sz="1000" u="none" strike="noStrike" dirty="0">
                          <a:effectLst/>
                        </a:rPr>
                        <a:t>VISUAL</a:t>
                      </a:r>
                      <a:endParaRPr lang="en-US" sz="1000" b="0" i="0" u="none" strike="noStrike" dirty="0">
                        <a:solidFill>
                          <a:srgbClr val="000000"/>
                        </a:solidFill>
                        <a:effectLst/>
                        <a:latin typeface="Times New Roman" panose="02020603050405020304" pitchFamily="18" charset="0"/>
                      </a:endParaRPr>
                    </a:p>
                  </a:txBody>
                  <a:tcPr marL="3421" marR="3421" marT="3421" marB="0" anchor="ctr">
                    <a:solidFill>
                      <a:schemeClr val="bg1">
                        <a:lumMod val="65000"/>
                      </a:schemeClr>
                    </a:solidFill>
                  </a:tcPr>
                </a:tc>
                <a:tc>
                  <a:txBody>
                    <a:bodyPr/>
                    <a:lstStyle/>
                    <a:p>
                      <a:pPr algn="ctr" fontAlgn="ctr"/>
                      <a:r>
                        <a:rPr lang="en-US" sz="1000" u="none" strike="noStrike" dirty="0">
                          <a:effectLst/>
                        </a:rPr>
                        <a:t>CAPTION</a:t>
                      </a:r>
                      <a:endParaRPr lang="en-US" sz="1000" b="0" i="0" u="none" strike="noStrike" dirty="0">
                        <a:solidFill>
                          <a:srgbClr val="000000"/>
                        </a:solidFill>
                        <a:effectLst/>
                        <a:latin typeface="Times New Roman" panose="02020603050405020304" pitchFamily="18" charset="0"/>
                      </a:endParaRPr>
                    </a:p>
                  </a:txBody>
                  <a:tcPr marL="3421" marR="3421" marT="3421" marB="0" anchor="ctr">
                    <a:solidFill>
                      <a:schemeClr val="bg1">
                        <a:lumMod val="65000"/>
                      </a:schemeClr>
                    </a:solidFill>
                  </a:tcPr>
                </a:tc>
                <a:tc>
                  <a:txBody>
                    <a:bodyPr/>
                    <a:lstStyle/>
                    <a:p>
                      <a:pPr algn="ctr" fontAlgn="ctr"/>
                      <a:r>
                        <a:rPr lang="en-US" sz="1000" u="none" strike="noStrike" dirty="0">
                          <a:effectLst/>
                        </a:rPr>
                        <a:t>KET</a:t>
                      </a:r>
                      <a:endParaRPr lang="en-US" sz="1000" b="0" i="0" u="none" strike="noStrike" dirty="0">
                        <a:solidFill>
                          <a:srgbClr val="000000"/>
                        </a:solidFill>
                        <a:effectLst/>
                        <a:latin typeface="Times New Roman" panose="02020603050405020304" pitchFamily="18" charset="0"/>
                      </a:endParaRPr>
                    </a:p>
                  </a:txBody>
                  <a:tcPr marL="3421" marR="3421" marT="3421" marB="0" anchor="ctr">
                    <a:solidFill>
                      <a:schemeClr val="bg1">
                        <a:lumMod val="65000"/>
                      </a:schemeClr>
                    </a:solidFill>
                  </a:tcPr>
                </a:tc>
                <a:tc>
                  <a:txBody>
                    <a:bodyPr/>
                    <a:lstStyle/>
                    <a:p>
                      <a:pPr algn="ctr" fontAlgn="ctr"/>
                      <a:r>
                        <a:rPr lang="en-US" sz="1000" u="none" strike="noStrike" dirty="0">
                          <a:effectLst/>
                        </a:rPr>
                        <a:t>NOTES</a:t>
                      </a:r>
                      <a:endParaRPr lang="en-US" sz="1000" b="0" i="0" u="none" strike="noStrike" dirty="0">
                        <a:solidFill>
                          <a:srgbClr val="000000"/>
                        </a:solidFill>
                        <a:effectLst/>
                        <a:latin typeface="Times New Roman" panose="02020603050405020304" pitchFamily="18" charset="0"/>
                      </a:endParaRPr>
                    </a:p>
                  </a:txBody>
                  <a:tcPr marL="3421" marR="3421" marT="3421" marB="0" anchor="ctr">
                    <a:solidFill>
                      <a:schemeClr val="bg1">
                        <a:lumMod val="65000"/>
                      </a:schemeClr>
                    </a:solidFill>
                  </a:tcPr>
                </a:tc>
              </a:tr>
              <a:tr h="951147">
                <a:tc>
                  <a:txBody>
                    <a:bodyPr/>
                    <a:lstStyle/>
                    <a:p>
                      <a:pPr algn="ctr" fontAlgn="ctr"/>
                      <a:r>
                        <a:rPr lang="en-US" sz="1000" u="none" strike="noStrike">
                          <a:effectLst/>
                        </a:rPr>
                        <a:t>7.</a:t>
                      </a:r>
                      <a:endParaRPr lang="en-US" sz="1000" b="0" i="0" u="none" strike="noStrike">
                        <a:solidFill>
                          <a:srgbClr val="000000"/>
                        </a:solidFill>
                        <a:effectLst/>
                        <a:latin typeface="Times New Roman" panose="02020603050405020304" pitchFamily="18" charset="0"/>
                      </a:endParaRPr>
                    </a:p>
                  </a:txBody>
                  <a:tcPr marL="3421" marR="3421" marT="3421" marB="0" anchor="ctr"/>
                </a:tc>
                <a:tc>
                  <a:txBody>
                    <a:bodyPr/>
                    <a:lstStyle/>
                    <a:p>
                      <a:pPr algn="ctr" fontAlgn="ctr"/>
                      <a:r>
                        <a:rPr lang="en-US" sz="1000" u="none" strike="noStrike">
                          <a:effectLst/>
                        </a:rPr>
                        <a:t>4/27/2020</a:t>
                      </a:r>
                      <a:endParaRPr lang="en-US" sz="1000" b="0" i="0" u="none" strike="noStrike">
                        <a:solidFill>
                          <a:srgbClr val="000000"/>
                        </a:solidFill>
                        <a:effectLst/>
                        <a:latin typeface="Times New Roman" panose="02020603050405020304" pitchFamily="18" charset="0"/>
                      </a:endParaRPr>
                    </a:p>
                  </a:txBody>
                  <a:tcPr marL="3421" marR="3421" marT="3421" marB="0" anchor="ctr"/>
                </a:tc>
                <a:tc>
                  <a:txBody>
                    <a:bodyPr/>
                    <a:lstStyle/>
                    <a:p>
                      <a:pPr algn="l" fontAlgn="ctr"/>
                      <a:r>
                        <a:rPr lang="en-US" sz="1000" u="none" strike="noStrike">
                          <a:effectLst/>
                        </a:rPr>
                        <a:t>Motion Picture : pria dan wanita </a:t>
                      </a:r>
                      <a:br>
                        <a:rPr lang="en-US" sz="1000" u="none" strike="noStrike">
                          <a:effectLst/>
                        </a:rPr>
                      </a:br>
                      <a:r>
                        <a:rPr lang="en-US" sz="1000" u="none" strike="noStrike">
                          <a:effectLst/>
                        </a:rPr>
                        <a:t>Picture : slide instagram dengan tulisan "Mood kamu saat ini" </a:t>
                      </a:r>
                      <a:br>
                        <a:rPr lang="en-US" sz="1000" u="none" strike="noStrike">
                          <a:effectLst/>
                        </a:rPr>
                      </a:br>
                      <a:r>
                        <a:rPr lang="en-US" sz="1000" u="none" strike="noStrike">
                          <a:effectLst/>
                        </a:rPr>
                        <a:t>TOI : Yuk buat video kreatif Tiktok untuk bantu pandemi Covid-19</a:t>
                      </a:r>
                      <a:endParaRPr lang="en-US" sz="1000" b="0" i="0" u="none" strike="noStrike">
                        <a:solidFill>
                          <a:srgbClr val="000000"/>
                        </a:solidFill>
                        <a:effectLst/>
                        <a:latin typeface="Times New Roman" panose="02020603050405020304" pitchFamily="18" charset="0"/>
                      </a:endParaRPr>
                    </a:p>
                  </a:txBody>
                  <a:tcPr marL="3421" marR="3421" marT="3421" marB="0" anchor="ctr"/>
                </a:tc>
                <a:tc>
                  <a:txBody>
                    <a:bodyPr/>
                    <a:lstStyle/>
                    <a:p>
                      <a:pPr algn="just" fontAlgn="ctr"/>
                      <a:r>
                        <a:rPr lang="en-US" sz="1000" u="none" strike="noStrike" dirty="0">
                          <a:effectLst/>
                        </a:rPr>
                        <a:t> </a:t>
                      </a:r>
                      <a:endParaRPr lang="en-US" sz="1000" b="0" i="0" u="none" strike="noStrike" dirty="0">
                        <a:solidFill>
                          <a:srgbClr val="000000"/>
                        </a:solidFill>
                        <a:effectLst/>
                        <a:latin typeface="Times New Roman" panose="02020603050405020304" pitchFamily="18" charset="0"/>
                      </a:endParaRPr>
                    </a:p>
                  </a:txBody>
                  <a:tcPr marL="3421" marR="3421" marT="3421" marB="0" anchor="ctr"/>
                </a:tc>
                <a:tc>
                  <a:txBody>
                    <a:bodyPr/>
                    <a:lstStyle/>
                    <a:p>
                      <a:pPr algn="ctr" fontAlgn="ctr"/>
                      <a:r>
                        <a:rPr lang="en-US" sz="1000" u="none" strike="noStrike">
                          <a:effectLst/>
                        </a:rPr>
                        <a:t>Story</a:t>
                      </a:r>
                      <a:endParaRPr lang="en-US" sz="1000" b="0" i="0" u="none" strike="noStrike">
                        <a:solidFill>
                          <a:srgbClr val="000000"/>
                        </a:solidFill>
                        <a:effectLst/>
                        <a:latin typeface="Times New Roman" panose="02020603050405020304" pitchFamily="18" charset="0"/>
                      </a:endParaRPr>
                    </a:p>
                  </a:txBody>
                  <a:tcPr marL="3421" marR="3421" marT="3421" marB="0" anchor="ctr"/>
                </a:tc>
                <a:tc>
                  <a:txBody>
                    <a:bodyPr/>
                    <a:lstStyle/>
                    <a:p>
                      <a:pPr algn="ctr" fontAlgn="ctr"/>
                      <a:r>
                        <a:rPr lang="en-US" sz="1000" u="none" strike="noStrike">
                          <a:effectLst/>
                        </a:rPr>
                        <a:t>Upload : </a:t>
                      </a:r>
                      <a:br>
                        <a:rPr lang="en-US" sz="1000" u="none" strike="noStrike">
                          <a:effectLst/>
                        </a:rPr>
                      </a:br>
                      <a:r>
                        <a:rPr lang="en-US" sz="1000" u="none" strike="noStrike">
                          <a:effectLst/>
                        </a:rPr>
                        <a:t>6 PM </a:t>
                      </a:r>
                      <a:endParaRPr lang="en-US" sz="1000" b="0" i="0" u="none" strike="noStrike">
                        <a:solidFill>
                          <a:srgbClr val="000000"/>
                        </a:solidFill>
                        <a:effectLst/>
                        <a:latin typeface="Times New Roman" panose="02020603050405020304" pitchFamily="18" charset="0"/>
                      </a:endParaRPr>
                    </a:p>
                  </a:txBody>
                  <a:tcPr marL="3421" marR="3421" marT="3421" marB="0" anchor="ctr"/>
                </a:tc>
              </a:tr>
              <a:tr h="1053473">
                <a:tc>
                  <a:txBody>
                    <a:bodyPr/>
                    <a:lstStyle/>
                    <a:p>
                      <a:pPr algn="ctr" fontAlgn="ctr"/>
                      <a:r>
                        <a:rPr lang="en-US" sz="1000" u="none" strike="noStrike">
                          <a:effectLst/>
                        </a:rPr>
                        <a:t>8.</a:t>
                      </a:r>
                      <a:endParaRPr lang="en-US" sz="1000" b="0" i="0" u="none" strike="noStrike">
                        <a:solidFill>
                          <a:srgbClr val="000000"/>
                        </a:solidFill>
                        <a:effectLst/>
                        <a:latin typeface="Times New Roman" panose="02020603050405020304" pitchFamily="18" charset="0"/>
                      </a:endParaRPr>
                    </a:p>
                  </a:txBody>
                  <a:tcPr marL="3421" marR="3421" marT="3421" marB="0" anchor="ctr"/>
                </a:tc>
                <a:tc>
                  <a:txBody>
                    <a:bodyPr/>
                    <a:lstStyle/>
                    <a:p>
                      <a:pPr algn="ctr" fontAlgn="ctr"/>
                      <a:r>
                        <a:rPr lang="en-US" sz="1000" u="none" strike="noStrike">
                          <a:effectLst/>
                        </a:rPr>
                        <a:t>5/6/2020</a:t>
                      </a:r>
                      <a:endParaRPr lang="en-US" sz="1000" b="0" i="0" u="none" strike="noStrike">
                        <a:solidFill>
                          <a:srgbClr val="000000"/>
                        </a:solidFill>
                        <a:effectLst/>
                        <a:latin typeface="Times New Roman" panose="02020603050405020304" pitchFamily="18" charset="0"/>
                      </a:endParaRPr>
                    </a:p>
                  </a:txBody>
                  <a:tcPr marL="3421" marR="3421" marT="3421" marB="0" anchor="ctr"/>
                </a:tc>
                <a:tc>
                  <a:txBody>
                    <a:bodyPr/>
                    <a:lstStyle/>
                    <a:p>
                      <a:pPr algn="l" fontAlgn="ctr"/>
                      <a:r>
                        <a:rPr lang="en-US" sz="1000" u="none" strike="noStrike">
                          <a:effectLst/>
                        </a:rPr>
                        <a:t>Motion Picture : papan pengumuman</a:t>
                      </a:r>
                      <a:br>
                        <a:rPr lang="en-US" sz="1000" u="none" strike="noStrike">
                          <a:effectLst/>
                        </a:rPr>
                      </a:br>
                      <a:r>
                        <a:rPr lang="en-US" sz="1000" u="none" strike="noStrike">
                          <a:effectLst/>
                        </a:rPr>
                        <a:t>TOI : Tiktok Challenge #TiktokFFH resmi di tutup </a:t>
                      </a:r>
                      <a:endParaRPr lang="en-US" sz="1000" b="0" i="0" u="none" strike="noStrike">
                        <a:solidFill>
                          <a:srgbClr val="000000"/>
                        </a:solidFill>
                        <a:effectLst/>
                        <a:latin typeface="Times New Roman" panose="02020603050405020304" pitchFamily="18" charset="0"/>
                      </a:endParaRPr>
                    </a:p>
                  </a:txBody>
                  <a:tcPr marL="3421" marR="3421" marT="3421" marB="0" anchor="ctr"/>
                </a:tc>
                <a:tc>
                  <a:txBody>
                    <a:bodyPr/>
                    <a:lstStyle/>
                    <a:p>
                      <a:pPr algn="just" fontAlgn="ctr"/>
                      <a:r>
                        <a:rPr lang="en-US" sz="1000" u="none" strike="noStrike">
                          <a:effectLst/>
                        </a:rPr>
                        <a:t>Tidak terasa sudah tanggal 6 Mei saja, dengan berat hati kami harus menutup Tiktok Challenge #TiktokFFH ini. Terima kasih buat kalian yang sudah mau berpartisipasi untuk menyebarkan kebahagiaan bersama kami, tunggu video #TiktokFFH terbaik tanggal 9 nanti ya! </a:t>
                      </a:r>
                      <a:br>
                        <a:rPr lang="en-US" sz="1000" u="none" strike="noStrike">
                          <a:effectLst/>
                        </a:rPr>
                      </a:br>
                      <a:r>
                        <a:rPr lang="en-US" sz="1000" u="none" strike="noStrike">
                          <a:effectLst/>
                        </a:rPr>
                        <a:t/>
                      </a:r>
                      <a:br>
                        <a:rPr lang="en-US" sz="1000" u="none" strike="noStrike">
                          <a:effectLst/>
                        </a:rPr>
                      </a:br>
                      <a:r>
                        <a:rPr lang="en-US" sz="1000" u="none" strike="noStrike">
                          <a:effectLst/>
                        </a:rPr>
                        <a:t>See yaa, keep save and #FunFromHome!</a:t>
                      </a:r>
                      <a:endParaRPr lang="en-US" sz="1000" b="0" i="0" u="none" strike="noStrike">
                        <a:solidFill>
                          <a:srgbClr val="000000"/>
                        </a:solidFill>
                        <a:effectLst/>
                        <a:latin typeface="Times New Roman" panose="02020603050405020304" pitchFamily="18" charset="0"/>
                      </a:endParaRPr>
                    </a:p>
                  </a:txBody>
                  <a:tcPr marL="3421" marR="3421" marT="3421" marB="0" anchor="ctr"/>
                </a:tc>
                <a:tc>
                  <a:txBody>
                    <a:bodyPr/>
                    <a:lstStyle/>
                    <a:p>
                      <a:pPr algn="ctr" fontAlgn="ctr"/>
                      <a:r>
                        <a:rPr lang="en-US" sz="1000" u="none" strike="noStrike">
                          <a:effectLst/>
                        </a:rPr>
                        <a:t>Feeds </a:t>
                      </a:r>
                      <a:endParaRPr lang="en-US" sz="1000" b="0" i="0" u="none" strike="noStrike">
                        <a:solidFill>
                          <a:srgbClr val="000000"/>
                        </a:solidFill>
                        <a:effectLst/>
                        <a:latin typeface="Times New Roman" panose="02020603050405020304" pitchFamily="18" charset="0"/>
                      </a:endParaRPr>
                    </a:p>
                  </a:txBody>
                  <a:tcPr marL="3421" marR="3421" marT="3421" marB="0" anchor="ctr"/>
                </a:tc>
                <a:tc>
                  <a:txBody>
                    <a:bodyPr/>
                    <a:lstStyle/>
                    <a:p>
                      <a:pPr algn="ctr" fontAlgn="ctr"/>
                      <a:r>
                        <a:rPr lang="en-US" sz="1000" u="none" strike="noStrike">
                          <a:effectLst/>
                        </a:rPr>
                        <a:t>Upload : </a:t>
                      </a:r>
                      <a:br>
                        <a:rPr lang="en-US" sz="1000" u="none" strike="noStrike">
                          <a:effectLst/>
                        </a:rPr>
                      </a:br>
                      <a:r>
                        <a:rPr lang="en-US" sz="1000" u="none" strike="noStrike">
                          <a:effectLst/>
                        </a:rPr>
                        <a:t>6 PM </a:t>
                      </a:r>
                      <a:endParaRPr lang="en-US" sz="1000" b="0" i="0" u="none" strike="noStrike">
                        <a:solidFill>
                          <a:srgbClr val="000000"/>
                        </a:solidFill>
                        <a:effectLst/>
                        <a:latin typeface="Times New Roman" panose="02020603050405020304" pitchFamily="18" charset="0"/>
                      </a:endParaRPr>
                    </a:p>
                  </a:txBody>
                  <a:tcPr marL="3421" marR="3421" marT="3421" marB="0" anchor="ctr"/>
                </a:tc>
              </a:tr>
              <a:tr h="922905">
                <a:tc>
                  <a:txBody>
                    <a:bodyPr/>
                    <a:lstStyle/>
                    <a:p>
                      <a:pPr algn="ctr" fontAlgn="ctr"/>
                      <a:r>
                        <a:rPr lang="en-US" sz="1000" u="none" strike="noStrike">
                          <a:effectLst/>
                        </a:rPr>
                        <a:t>9.</a:t>
                      </a:r>
                      <a:endParaRPr lang="en-US" sz="1000" b="0" i="0" u="none" strike="noStrike">
                        <a:solidFill>
                          <a:srgbClr val="000000"/>
                        </a:solidFill>
                        <a:effectLst/>
                        <a:latin typeface="Times New Roman" panose="02020603050405020304" pitchFamily="18" charset="0"/>
                      </a:endParaRPr>
                    </a:p>
                  </a:txBody>
                  <a:tcPr marL="3421" marR="3421" marT="3421" marB="0" anchor="ctr"/>
                </a:tc>
                <a:tc>
                  <a:txBody>
                    <a:bodyPr/>
                    <a:lstStyle/>
                    <a:p>
                      <a:pPr algn="ctr" fontAlgn="ctr"/>
                      <a:r>
                        <a:rPr lang="en-US" sz="1000" u="none" strike="noStrike">
                          <a:effectLst/>
                        </a:rPr>
                        <a:t>5/9/2020</a:t>
                      </a:r>
                      <a:endParaRPr lang="en-US" sz="1000" b="0" i="0" u="none" strike="noStrike">
                        <a:solidFill>
                          <a:srgbClr val="000000"/>
                        </a:solidFill>
                        <a:effectLst/>
                        <a:latin typeface="Times New Roman" panose="02020603050405020304" pitchFamily="18" charset="0"/>
                      </a:endParaRPr>
                    </a:p>
                  </a:txBody>
                  <a:tcPr marL="3421" marR="3421" marT="3421" marB="0" anchor="ctr"/>
                </a:tc>
                <a:tc>
                  <a:txBody>
                    <a:bodyPr/>
                    <a:lstStyle/>
                    <a:p>
                      <a:pPr algn="l" fontAlgn="ctr"/>
                      <a:r>
                        <a:rPr lang="en-US" sz="1000" u="none" strike="noStrike">
                          <a:effectLst/>
                        </a:rPr>
                        <a:t>Picture : tangan dan kardus dengan tulisan donasi</a:t>
                      </a:r>
                      <a:br>
                        <a:rPr lang="en-US" sz="1000" u="none" strike="noStrike">
                          <a:effectLst/>
                        </a:rPr>
                      </a:br>
                      <a:r>
                        <a:rPr lang="en-US" sz="1000" u="none" strike="noStrike">
                          <a:effectLst/>
                        </a:rPr>
                        <a:t>TOI : SELAMAT KEPADA PEMENANG @</a:t>
                      </a:r>
                      <a:endParaRPr lang="en-US" sz="1000" b="0" i="0" u="none" strike="noStrike">
                        <a:solidFill>
                          <a:srgbClr val="000000"/>
                        </a:solidFill>
                        <a:effectLst/>
                        <a:latin typeface="Times New Roman" panose="02020603050405020304" pitchFamily="18" charset="0"/>
                      </a:endParaRPr>
                    </a:p>
                  </a:txBody>
                  <a:tcPr marL="3421" marR="3421" marT="3421" marB="0" anchor="ctr"/>
                </a:tc>
                <a:tc>
                  <a:txBody>
                    <a:bodyPr/>
                    <a:lstStyle/>
                    <a:p>
                      <a:pPr algn="just" fontAlgn="ctr"/>
                      <a:r>
                        <a:rPr lang="en-US" sz="1000" u="none" strike="noStrike" dirty="0">
                          <a:effectLst/>
                        </a:rPr>
                        <a:t> </a:t>
                      </a:r>
                      <a:endParaRPr lang="en-US" sz="1000" b="0" i="0" u="none" strike="noStrike" dirty="0">
                        <a:solidFill>
                          <a:srgbClr val="000000"/>
                        </a:solidFill>
                        <a:effectLst/>
                        <a:latin typeface="Times New Roman" panose="02020603050405020304" pitchFamily="18" charset="0"/>
                      </a:endParaRPr>
                    </a:p>
                  </a:txBody>
                  <a:tcPr marL="3421" marR="3421" marT="3421" marB="0" anchor="ctr"/>
                </a:tc>
                <a:tc>
                  <a:txBody>
                    <a:bodyPr/>
                    <a:lstStyle/>
                    <a:p>
                      <a:pPr algn="ctr" fontAlgn="ctr"/>
                      <a:r>
                        <a:rPr lang="en-US" sz="1000" u="none" strike="noStrike">
                          <a:effectLst/>
                        </a:rPr>
                        <a:t>Story</a:t>
                      </a:r>
                      <a:endParaRPr lang="en-US" sz="1000" b="0" i="0" u="none" strike="noStrike">
                        <a:solidFill>
                          <a:srgbClr val="000000"/>
                        </a:solidFill>
                        <a:effectLst/>
                        <a:latin typeface="Times New Roman" panose="02020603050405020304" pitchFamily="18" charset="0"/>
                      </a:endParaRPr>
                    </a:p>
                  </a:txBody>
                  <a:tcPr marL="3421" marR="3421" marT="3421" marB="0" anchor="ctr"/>
                </a:tc>
                <a:tc>
                  <a:txBody>
                    <a:bodyPr/>
                    <a:lstStyle/>
                    <a:p>
                      <a:pPr algn="ctr" fontAlgn="ctr"/>
                      <a:r>
                        <a:rPr lang="en-US" sz="1000" u="none" strike="noStrike">
                          <a:effectLst/>
                        </a:rPr>
                        <a:t>Upload : </a:t>
                      </a:r>
                      <a:br>
                        <a:rPr lang="en-US" sz="1000" u="none" strike="noStrike">
                          <a:effectLst/>
                        </a:rPr>
                      </a:br>
                      <a:r>
                        <a:rPr lang="en-US" sz="1000" u="none" strike="noStrike">
                          <a:effectLst/>
                        </a:rPr>
                        <a:t>6 PM </a:t>
                      </a:r>
                      <a:endParaRPr lang="en-US" sz="1000" b="0" i="0" u="none" strike="noStrike">
                        <a:solidFill>
                          <a:srgbClr val="000000"/>
                        </a:solidFill>
                        <a:effectLst/>
                        <a:latin typeface="Times New Roman" panose="02020603050405020304" pitchFamily="18" charset="0"/>
                      </a:endParaRPr>
                    </a:p>
                  </a:txBody>
                  <a:tcPr marL="3421" marR="3421" marT="3421" marB="0" anchor="ctr"/>
                </a:tc>
              </a:tr>
              <a:tr h="1147393">
                <a:tc>
                  <a:txBody>
                    <a:bodyPr/>
                    <a:lstStyle/>
                    <a:p>
                      <a:pPr algn="ctr" fontAlgn="ctr"/>
                      <a:r>
                        <a:rPr lang="en-US" sz="1000" u="none" strike="noStrike">
                          <a:effectLst/>
                        </a:rPr>
                        <a:t>10.</a:t>
                      </a:r>
                      <a:endParaRPr lang="en-US" sz="1000" b="0" i="0" u="none" strike="noStrike">
                        <a:solidFill>
                          <a:srgbClr val="000000"/>
                        </a:solidFill>
                        <a:effectLst/>
                        <a:latin typeface="Times New Roman" panose="02020603050405020304" pitchFamily="18" charset="0"/>
                      </a:endParaRPr>
                    </a:p>
                  </a:txBody>
                  <a:tcPr marL="3421" marR="3421" marT="3421" marB="0" anchor="ctr"/>
                </a:tc>
                <a:tc>
                  <a:txBody>
                    <a:bodyPr/>
                    <a:lstStyle/>
                    <a:p>
                      <a:pPr algn="ctr" fontAlgn="ctr"/>
                      <a:r>
                        <a:rPr lang="en-US" sz="1000" u="none" strike="noStrike">
                          <a:effectLst/>
                        </a:rPr>
                        <a:t>5/9/2020</a:t>
                      </a:r>
                      <a:endParaRPr lang="en-US" sz="1000" b="0" i="0" u="none" strike="noStrike">
                        <a:solidFill>
                          <a:srgbClr val="000000"/>
                        </a:solidFill>
                        <a:effectLst/>
                        <a:latin typeface="Times New Roman" panose="02020603050405020304" pitchFamily="18" charset="0"/>
                      </a:endParaRPr>
                    </a:p>
                  </a:txBody>
                  <a:tcPr marL="3421" marR="3421" marT="3421" marB="0" anchor="ctr"/>
                </a:tc>
                <a:tc>
                  <a:txBody>
                    <a:bodyPr/>
                    <a:lstStyle/>
                    <a:p>
                      <a:pPr algn="l" fontAlgn="ctr"/>
                      <a:r>
                        <a:rPr lang="en-US" sz="1000" u="none" strike="noStrike">
                          <a:effectLst/>
                        </a:rPr>
                        <a:t>TOI : #TiktokFFH, jumlah likes terbanyak</a:t>
                      </a:r>
                      <a:br>
                        <a:rPr lang="en-US" sz="1000" u="none" strike="noStrike">
                          <a:effectLst/>
                        </a:rPr>
                      </a:br>
                      <a:r>
                        <a:rPr lang="en-US" sz="1000" u="none" strike="noStrike">
                          <a:effectLst/>
                        </a:rPr>
                        <a:t>Video : *video #TiktokFFH likes terbanyak*</a:t>
                      </a:r>
                      <a:endParaRPr lang="en-US" sz="1000" b="0" i="0" u="none" strike="noStrike">
                        <a:solidFill>
                          <a:srgbClr val="000000"/>
                        </a:solidFill>
                        <a:effectLst/>
                        <a:latin typeface="Times New Roman" panose="02020603050405020304" pitchFamily="18" charset="0"/>
                      </a:endParaRPr>
                    </a:p>
                  </a:txBody>
                  <a:tcPr marL="3421" marR="3421" marT="3421" marB="0" anchor="ctr"/>
                </a:tc>
                <a:tc>
                  <a:txBody>
                    <a:bodyPr/>
                    <a:lstStyle/>
                    <a:p>
                      <a:pPr algn="just" fontAlgn="ctr"/>
                      <a:r>
                        <a:rPr lang="en-US" sz="1000" u="none" strike="noStrike">
                          <a:effectLst/>
                        </a:rPr>
                        <a:t>Selamat kepada @ terpilih sebagai video kreatif Tiktok dengan jumlah likes terbanyak. Uang senilai Rp. 300.000,- sebagai hadiah tersebut akan kami donasikan untuk membantu masyarakat yang terkena dampak dari pandemi Covid-19 ini.  </a:t>
                      </a:r>
                      <a:endParaRPr lang="en-US" sz="1000" b="0" i="0" u="none" strike="noStrike">
                        <a:solidFill>
                          <a:srgbClr val="000000"/>
                        </a:solidFill>
                        <a:effectLst/>
                        <a:latin typeface="Times New Roman" panose="02020603050405020304" pitchFamily="18" charset="0"/>
                      </a:endParaRPr>
                    </a:p>
                  </a:txBody>
                  <a:tcPr marL="3421" marR="3421" marT="3421" marB="0" anchor="ctr"/>
                </a:tc>
                <a:tc>
                  <a:txBody>
                    <a:bodyPr/>
                    <a:lstStyle/>
                    <a:p>
                      <a:pPr algn="ctr" fontAlgn="ctr"/>
                      <a:r>
                        <a:rPr lang="en-US" sz="1000" u="none" strike="noStrike">
                          <a:effectLst/>
                        </a:rPr>
                        <a:t>Feeds </a:t>
                      </a:r>
                      <a:endParaRPr lang="en-US" sz="1000" b="0" i="0" u="none" strike="noStrike">
                        <a:solidFill>
                          <a:srgbClr val="000000"/>
                        </a:solidFill>
                        <a:effectLst/>
                        <a:latin typeface="Times New Roman" panose="02020603050405020304" pitchFamily="18" charset="0"/>
                      </a:endParaRPr>
                    </a:p>
                  </a:txBody>
                  <a:tcPr marL="3421" marR="3421" marT="3421" marB="0" anchor="ctr"/>
                </a:tc>
                <a:tc>
                  <a:txBody>
                    <a:bodyPr/>
                    <a:lstStyle/>
                    <a:p>
                      <a:pPr algn="ctr" fontAlgn="ctr"/>
                      <a:r>
                        <a:rPr lang="en-US" sz="1000" u="none" strike="noStrike" dirty="0">
                          <a:effectLst/>
                        </a:rPr>
                        <a:t>Upload : </a:t>
                      </a:r>
                      <a:br>
                        <a:rPr lang="en-US" sz="1000" u="none" strike="noStrike" dirty="0">
                          <a:effectLst/>
                        </a:rPr>
                      </a:br>
                      <a:r>
                        <a:rPr lang="en-US" sz="1000" u="none" strike="noStrike" dirty="0">
                          <a:effectLst/>
                        </a:rPr>
                        <a:t>6 PM </a:t>
                      </a:r>
                      <a:endParaRPr lang="en-US" sz="1000" b="0" i="0" u="none" strike="noStrike" dirty="0">
                        <a:solidFill>
                          <a:srgbClr val="000000"/>
                        </a:solidFill>
                        <a:effectLst/>
                        <a:latin typeface="Times New Roman" panose="02020603050405020304" pitchFamily="18" charset="0"/>
                      </a:endParaRPr>
                    </a:p>
                  </a:txBody>
                  <a:tcPr marL="3421" marR="3421" marT="3421" marB="0" anchor="ctr"/>
                </a:tc>
              </a:tr>
            </a:tbl>
          </a:graphicData>
        </a:graphic>
      </p:graphicFrame>
    </p:spTree>
    <p:extLst>
      <p:ext uri="{BB962C8B-B14F-4D97-AF65-F5344CB8AC3E}">
        <p14:creationId xmlns:p14="http://schemas.microsoft.com/office/powerpoint/2010/main" val="2202696250"/>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9"/>
          <p:cNvSpPr txBox="1"/>
          <p:nvPr/>
        </p:nvSpPr>
        <p:spPr>
          <a:xfrm>
            <a:off x="1984665" y="635096"/>
            <a:ext cx="7707975" cy="577081"/>
          </a:xfrm>
          <a:prstGeom prst="rect">
            <a:avLst/>
          </a:prstGeom>
          <a:effectLst>
            <a:outerShdw blurRad="50800" dist="38100" dir="2700000" algn="tl" rotWithShape="0">
              <a:prstClr val="black">
                <a:alpha val="40000"/>
              </a:prstClr>
            </a:outerShdw>
          </a:effectLst>
        </p:spPr>
        <p:txBody>
          <a:bodyPr wrap="square" lIns="0" tIns="0" rIns="0" bIns="0" rtlCol="0" anchor="t">
            <a:spAutoFit/>
          </a:bodyPr>
          <a:lstStyle/>
          <a:p>
            <a:pPr algn="ctr">
              <a:lnSpc>
                <a:spcPts val="4480"/>
              </a:lnSpc>
            </a:pPr>
            <a:r>
              <a:rPr lang="en-US" sz="3600" dirty="0" smtClean="0">
                <a:solidFill>
                  <a:srgbClr val="FD8D00"/>
                </a:solidFill>
                <a:latin typeface="Adobe Gothic Std B" pitchFamily="34" charset="-128"/>
                <a:ea typeface="Adobe Gothic Std B" pitchFamily="34" charset="-128"/>
              </a:rPr>
              <a:t>CONTENT PLAN</a:t>
            </a:r>
            <a:endParaRPr lang="en-US" sz="3600" dirty="0">
              <a:solidFill>
                <a:srgbClr val="FD8D00"/>
              </a:solidFill>
              <a:latin typeface="Adobe Gothic Std B" pitchFamily="34" charset="-128"/>
              <a:ea typeface="Adobe Gothic Std B" pitchFamily="34" charset="-128"/>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6375" y="-134937"/>
            <a:ext cx="1825625" cy="1825625"/>
          </a:xfrm>
          <a:prstGeom prst="rect">
            <a:avLst/>
          </a:prstGeom>
        </p:spPr>
      </p:pic>
      <p:sp>
        <p:nvSpPr>
          <p:cNvPr id="10" name="Rectangle 9"/>
          <p:cNvSpPr/>
          <p:nvPr/>
        </p:nvSpPr>
        <p:spPr>
          <a:xfrm rot="5400000">
            <a:off x="1715824" y="193355"/>
            <a:ext cx="617687" cy="2994665"/>
          </a:xfrm>
          <a:prstGeom prst="rect">
            <a:avLst/>
          </a:prstGeom>
          <a:noFill/>
          <a:ln w="38100">
            <a:gradFill>
              <a:gsLst>
                <a:gs pos="0">
                  <a:srgbClr val="65A6E1"/>
                </a:gs>
                <a:gs pos="57000">
                  <a:srgbClr val="D660C0"/>
                </a:gs>
                <a:gs pos="100000">
                  <a:srgbClr val="FB835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734410" y="1572913"/>
            <a:ext cx="11020212" cy="332848"/>
          </a:xfrm>
          <a:prstGeom prst="rect">
            <a:avLst/>
          </a:prstGeom>
          <a:ln w="28575">
            <a:noFill/>
          </a:ln>
        </p:spPr>
        <p:txBody>
          <a:bodyPr wrap="square" lIns="0" tIns="0" rIns="0" bIns="0" rtlCol="0" anchor="t">
            <a:spAutoFit/>
          </a:bodyPr>
          <a:lstStyle/>
          <a:p>
            <a:pPr algn="just">
              <a:lnSpc>
                <a:spcPct val="150000"/>
              </a:lnSpc>
            </a:pPr>
            <a:r>
              <a:rPr lang="en-US" sz="1600" dirty="0" smtClean="0">
                <a:solidFill>
                  <a:srgbClr val="FD8D00"/>
                </a:solidFill>
                <a:latin typeface="Adobe Gothic Std B" pitchFamily="34" charset="-128"/>
                <a:ea typeface="Adobe Gothic Std B" pitchFamily="34" charset="-128"/>
              </a:rPr>
              <a:t>B. TIKTOK</a:t>
            </a:r>
            <a:endParaRPr lang="en-US" sz="1600" dirty="0">
              <a:solidFill>
                <a:srgbClr val="FD8D00"/>
              </a:solidFill>
              <a:latin typeface="Adobe Gothic Std B" pitchFamily="34" charset="-128"/>
              <a:ea typeface="Adobe Gothic Std B" pitchFamily="34" charset="-128"/>
            </a:endParaRPr>
          </a:p>
        </p:txBody>
      </p:sp>
      <p:pic>
        <p:nvPicPr>
          <p:cNvPr id="12" name="Picture 11">
            <a:extLst>
              <a:ext uri="{FF2B5EF4-FFF2-40B4-BE49-F238E27FC236}">
                <a16:creationId xmlns="" xmlns:a16="http://schemas.microsoft.com/office/drawing/2014/main" id="{1165CC5D-AED8-4997-B165-928EEF5962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1" y="185808"/>
            <a:ext cx="1016644" cy="941952"/>
          </a:xfrm>
          <a:prstGeom prst="rect">
            <a:avLst/>
          </a:prstGeom>
        </p:spPr>
      </p:pic>
      <p:sp>
        <p:nvSpPr>
          <p:cNvPr id="15" name="TextBox 14"/>
          <p:cNvSpPr txBox="1"/>
          <p:nvPr/>
        </p:nvSpPr>
        <p:spPr>
          <a:xfrm>
            <a:off x="1841989" y="2784837"/>
            <a:ext cx="5279331" cy="332848"/>
          </a:xfrm>
          <a:prstGeom prst="rect">
            <a:avLst/>
          </a:prstGeom>
          <a:ln w="28575">
            <a:noFill/>
          </a:ln>
        </p:spPr>
        <p:txBody>
          <a:bodyPr wrap="square" lIns="0" tIns="0" rIns="0" bIns="0" rtlCol="0" anchor="t">
            <a:spAutoFit/>
          </a:bodyPr>
          <a:lstStyle/>
          <a:p>
            <a:pPr marL="342900" indent="-342900" algn="just">
              <a:lnSpc>
                <a:spcPct val="150000"/>
              </a:lnSpc>
              <a:buFont typeface="+mj-lt"/>
              <a:buAutoNum type="arabicPeriod"/>
            </a:pPr>
            <a:endParaRPr lang="en-US" sz="1600" dirty="0">
              <a:solidFill>
                <a:srgbClr val="FD8D00"/>
              </a:solidFill>
              <a:latin typeface="Adobe Gothic Std B" pitchFamily="34" charset="-128"/>
              <a:ea typeface="Adobe Gothic Std B" pitchFamily="34" charset="-128"/>
            </a:endParaRPr>
          </a:p>
        </p:txBody>
      </p:sp>
      <p:sp>
        <p:nvSpPr>
          <p:cNvPr id="16" name="Rectangle 15"/>
          <p:cNvSpPr/>
          <p:nvPr/>
        </p:nvSpPr>
        <p:spPr>
          <a:xfrm rot="5400000">
            <a:off x="1282814" y="1604787"/>
            <a:ext cx="2829918" cy="4340879"/>
          </a:xfrm>
          <a:prstGeom prst="rect">
            <a:avLst/>
          </a:prstGeom>
          <a:noFill/>
          <a:ln w="38100">
            <a:gradFill>
              <a:gsLst>
                <a:gs pos="0">
                  <a:srgbClr val="65A6E1"/>
                </a:gs>
                <a:gs pos="57000">
                  <a:srgbClr val="D660C0"/>
                </a:gs>
                <a:gs pos="100000">
                  <a:srgbClr val="FB835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675963" y="2481021"/>
            <a:ext cx="4939226" cy="2215991"/>
          </a:xfrm>
          <a:prstGeom prst="rect">
            <a:avLst/>
          </a:prstGeom>
          <a:ln w="28575">
            <a:noFill/>
          </a:ln>
        </p:spPr>
        <p:txBody>
          <a:bodyPr wrap="square" lIns="0" tIns="0" rIns="0" bIns="0" rtlCol="0" anchor="t">
            <a:spAutoFit/>
          </a:bodyPr>
          <a:lstStyle/>
          <a:p>
            <a:pPr marL="342900" indent="-342900" algn="just">
              <a:lnSpc>
                <a:spcPct val="150000"/>
              </a:lnSpc>
              <a:buFont typeface="+mj-lt"/>
              <a:buAutoNum type="arabicPeriod"/>
            </a:pPr>
            <a:r>
              <a:rPr lang="en-US" sz="1600" dirty="0" err="1" smtClean="0">
                <a:solidFill>
                  <a:srgbClr val="FD8D00"/>
                </a:solidFill>
                <a:latin typeface="Adobe Gothic Std B" pitchFamily="34" charset="-128"/>
                <a:ea typeface="Adobe Gothic Std B" pitchFamily="34" charset="-128"/>
              </a:rPr>
              <a:t>Konten</a:t>
            </a:r>
            <a:r>
              <a:rPr lang="en-US" sz="1600" dirty="0" smtClean="0">
                <a:solidFill>
                  <a:srgbClr val="FD8D00"/>
                </a:solidFill>
                <a:latin typeface="Adobe Gothic Std B" pitchFamily="34" charset="-128"/>
                <a:ea typeface="Adobe Gothic Std B" pitchFamily="34" charset="-128"/>
              </a:rPr>
              <a:t> </a:t>
            </a:r>
            <a:r>
              <a:rPr lang="en-US" sz="1600" dirty="0" err="1" smtClean="0">
                <a:solidFill>
                  <a:srgbClr val="FD8D00"/>
                </a:solidFill>
                <a:latin typeface="Adobe Gothic Std B" pitchFamily="34" charset="-128"/>
                <a:ea typeface="Adobe Gothic Std B" pitchFamily="34" charset="-128"/>
              </a:rPr>
              <a:t>Etika</a:t>
            </a:r>
            <a:r>
              <a:rPr lang="en-US" sz="1600" dirty="0" smtClean="0">
                <a:solidFill>
                  <a:srgbClr val="FD8D00"/>
                </a:solidFill>
                <a:latin typeface="Adobe Gothic Std B" pitchFamily="34" charset="-128"/>
                <a:ea typeface="Adobe Gothic Std B" pitchFamily="34" charset="-128"/>
              </a:rPr>
              <a:t> </a:t>
            </a:r>
            <a:r>
              <a:rPr lang="en-US" sz="1600" dirty="0" err="1" smtClean="0">
                <a:solidFill>
                  <a:srgbClr val="FD8D00"/>
                </a:solidFill>
                <a:latin typeface="Adobe Gothic Std B" pitchFamily="34" charset="-128"/>
                <a:ea typeface="Adobe Gothic Std B" pitchFamily="34" charset="-128"/>
              </a:rPr>
              <a:t>Batuk</a:t>
            </a:r>
            <a:r>
              <a:rPr lang="en-US" sz="1600" dirty="0" smtClean="0">
                <a:solidFill>
                  <a:srgbClr val="FD8D00"/>
                </a:solidFill>
                <a:latin typeface="Adobe Gothic Std B" pitchFamily="34" charset="-128"/>
                <a:ea typeface="Adobe Gothic Std B" pitchFamily="34" charset="-128"/>
              </a:rPr>
              <a:t> yang </a:t>
            </a:r>
            <a:r>
              <a:rPr lang="en-US" sz="1600" dirty="0" err="1" smtClean="0">
                <a:solidFill>
                  <a:srgbClr val="FD8D00"/>
                </a:solidFill>
                <a:latin typeface="Adobe Gothic Std B" pitchFamily="34" charset="-128"/>
                <a:ea typeface="Adobe Gothic Std B" pitchFamily="34" charset="-128"/>
              </a:rPr>
              <a:t>Benar</a:t>
            </a:r>
            <a:r>
              <a:rPr lang="en-US" sz="1600" dirty="0" smtClean="0">
                <a:solidFill>
                  <a:srgbClr val="FD8D00"/>
                </a:solidFill>
                <a:latin typeface="Adobe Gothic Std B" pitchFamily="34" charset="-128"/>
                <a:ea typeface="Adobe Gothic Std B" pitchFamily="34" charset="-128"/>
              </a:rPr>
              <a:t>.</a:t>
            </a:r>
          </a:p>
          <a:p>
            <a:pPr marL="342900" indent="-342900" algn="just">
              <a:lnSpc>
                <a:spcPct val="150000"/>
              </a:lnSpc>
              <a:buFont typeface="+mj-lt"/>
              <a:buAutoNum type="arabicPeriod"/>
            </a:pPr>
            <a:r>
              <a:rPr lang="en-US" sz="1600" dirty="0" err="1" smtClean="0">
                <a:solidFill>
                  <a:srgbClr val="FD8D00"/>
                </a:solidFill>
                <a:latin typeface="Adobe Gothic Std B" pitchFamily="34" charset="-128"/>
                <a:ea typeface="Adobe Gothic Std B" pitchFamily="34" charset="-128"/>
              </a:rPr>
              <a:t>Konten</a:t>
            </a:r>
            <a:r>
              <a:rPr lang="en-US" sz="1600" dirty="0" smtClean="0">
                <a:solidFill>
                  <a:srgbClr val="FD8D00"/>
                </a:solidFill>
                <a:latin typeface="Adobe Gothic Std B" pitchFamily="34" charset="-128"/>
                <a:ea typeface="Adobe Gothic Std B" pitchFamily="34" charset="-128"/>
              </a:rPr>
              <a:t> </a:t>
            </a:r>
            <a:r>
              <a:rPr lang="en-US" sz="1600" dirty="0" err="1" smtClean="0">
                <a:solidFill>
                  <a:srgbClr val="FD8D00"/>
                </a:solidFill>
                <a:latin typeface="Adobe Gothic Std B" pitchFamily="34" charset="-128"/>
                <a:ea typeface="Adobe Gothic Std B" pitchFamily="34" charset="-128"/>
              </a:rPr>
              <a:t>Cuci</a:t>
            </a:r>
            <a:r>
              <a:rPr lang="en-US" sz="1600" dirty="0" smtClean="0">
                <a:solidFill>
                  <a:srgbClr val="FD8D00"/>
                </a:solidFill>
                <a:latin typeface="Adobe Gothic Std B" pitchFamily="34" charset="-128"/>
                <a:ea typeface="Adobe Gothic Std B" pitchFamily="34" charset="-128"/>
              </a:rPr>
              <a:t> </a:t>
            </a:r>
            <a:r>
              <a:rPr lang="en-US" sz="1600" dirty="0" err="1" smtClean="0">
                <a:solidFill>
                  <a:srgbClr val="FD8D00"/>
                </a:solidFill>
                <a:latin typeface="Adobe Gothic Std B" pitchFamily="34" charset="-128"/>
                <a:ea typeface="Adobe Gothic Std B" pitchFamily="34" charset="-128"/>
              </a:rPr>
              <a:t>Tangan</a:t>
            </a:r>
            <a:r>
              <a:rPr lang="en-US" sz="1600" dirty="0" smtClean="0">
                <a:solidFill>
                  <a:srgbClr val="FD8D00"/>
                </a:solidFill>
                <a:latin typeface="Adobe Gothic Std B" pitchFamily="34" charset="-128"/>
                <a:ea typeface="Adobe Gothic Std B" pitchFamily="34" charset="-128"/>
              </a:rPr>
              <a:t> yang </a:t>
            </a:r>
            <a:r>
              <a:rPr lang="en-US" sz="1600" dirty="0" err="1" smtClean="0">
                <a:solidFill>
                  <a:srgbClr val="FD8D00"/>
                </a:solidFill>
                <a:latin typeface="Adobe Gothic Std B" pitchFamily="34" charset="-128"/>
                <a:ea typeface="Adobe Gothic Std B" pitchFamily="34" charset="-128"/>
              </a:rPr>
              <a:t>Benar</a:t>
            </a:r>
            <a:r>
              <a:rPr lang="en-US" sz="1600" dirty="0" smtClean="0">
                <a:solidFill>
                  <a:srgbClr val="FD8D00"/>
                </a:solidFill>
                <a:latin typeface="Adobe Gothic Std B" pitchFamily="34" charset="-128"/>
                <a:ea typeface="Adobe Gothic Std B" pitchFamily="34" charset="-128"/>
              </a:rPr>
              <a:t>.</a:t>
            </a:r>
          </a:p>
          <a:p>
            <a:pPr marL="342900" indent="-342900" algn="just">
              <a:lnSpc>
                <a:spcPct val="150000"/>
              </a:lnSpc>
              <a:buFont typeface="+mj-lt"/>
              <a:buAutoNum type="arabicPeriod"/>
            </a:pPr>
            <a:r>
              <a:rPr lang="en-US" sz="1600" dirty="0" err="1">
                <a:solidFill>
                  <a:srgbClr val="FD8D00"/>
                </a:solidFill>
                <a:latin typeface="Adobe Gothic Std B" pitchFamily="34" charset="-128"/>
                <a:ea typeface="Adobe Gothic Std B" pitchFamily="34" charset="-128"/>
              </a:rPr>
              <a:t>Konten</a:t>
            </a:r>
            <a:r>
              <a:rPr lang="en-US" sz="1600" dirty="0">
                <a:solidFill>
                  <a:srgbClr val="FD8D00"/>
                </a:solidFill>
                <a:latin typeface="Adobe Gothic Std B" pitchFamily="34" charset="-128"/>
                <a:ea typeface="Adobe Gothic Std B" pitchFamily="34" charset="-128"/>
              </a:rPr>
              <a:t> </a:t>
            </a:r>
            <a:r>
              <a:rPr lang="en-US" sz="1600" dirty="0" err="1">
                <a:solidFill>
                  <a:srgbClr val="FD8D00"/>
                </a:solidFill>
                <a:latin typeface="Adobe Gothic Std B" pitchFamily="34" charset="-128"/>
                <a:ea typeface="Adobe Gothic Std B" pitchFamily="34" charset="-128"/>
              </a:rPr>
              <a:t>Membuat</a:t>
            </a:r>
            <a:r>
              <a:rPr lang="en-US" sz="1600" dirty="0">
                <a:solidFill>
                  <a:srgbClr val="FD8D00"/>
                </a:solidFill>
                <a:latin typeface="Adobe Gothic Std B" pitchFamily="34" charset="-128"/>
                <a:ea typeface="Adobe Gothic Std B" pitchFamily="34" charset="-128"/>
              </a:rPr>
              <a:t> </a:t>
            </a:r>
            <a:r>
              <a:rPr lang="en-US" sz="1600" dirty="0" err="1">
                <a:solidFill>
                  <a:srgbClr val="FD8D00"/>
                </a:solidFill>
                <a:latin typeface="Adobe Gothic Std B" pitchFamily="34" charset="-128"/>
                <a:ea typeface="Adobe Gothic Std B" pitchFamily="34" charset="-128"/>
              </a:rPr>
              <a:t>Makanan</a:t>
            </a:r>
            <a:r>
              <a:rPr lang="en-US" sz="1600" dirty="0">
                <a:solidFill>
                  <a:srgbClr val="FD8D00"/>
                </a:solidFill>
                <a:latin typeface="Adobe Gothic Std B" pitchFamily="34" charset="-128"/>
                <a:ea typeface="Adobe Gothic Std B" pitchFamily="34" charset="-128"/>
              </a:rPr>
              <a:t> </a:t>
            </a:r>
            <a:r>
              <a:rPr lang="en-US" sz="1600" dirty="0" err="1">
                <a:solidFill>
                  <a:srgbClr val="FD8D00"/>
                </a:solidFill>
                <a:latin typeface="Adobe Gothic Std B" pitchFamily="34" charset="-128"/>
                <a:ea typeface="Adobe Gothic Std B" pitchFamily="34" charset="-128"/>
              </a:rPr>
              <a:t>Sehat</a:t>
            </a:r>
            <a:r>
              <a:rPr lang="en-US" sz="1600" dirty="0">
                <a:solidFill>
                  <a:srgbClr val="FD8D00"/>
                </a:solidFill>
                <a:latin typeface="Adobe Gothic Std B" pitchFamily="34" charset="-128"/>
                <a:ea typeface="Adobe Gothic Std B" pitchFamily="34" charset="-128"/>
              </a:rPr>
              <a:t>.</a:t>
            </a:r>
          </a:p>
          <a:p>
            <a:pPr marL="342900" indent="-342900" algn="just">
              <a:lnSpc>
                <a:spcPct val="150000"/>
              </a:lnSpc>
              <a:buFont typeface="+mj-lt"/>
              <a:buAutoNum type="arabicPeriod"/>
            </a:pPr>
            <a:r>
              <a:rPr lang="en-US" sz="1600" dirty="0" err="1" smtClean="0">
                <a:solidFill>
                  <a:srgbClr val="FD8D00"/>
                </a:solidFill>
                <a:latin typeface="Adobe Gothic Std B" pitchFamily="34" charset="-128"/>
                <a:ea typeface="Adobe Gothic Std B" pitchFamily="34" charset="-128"/>
              </a:rPr>
              <a:t>Konten</a:t>
            </a:r>
            <a:r>
              <a:rPr lang="en-US" sz="1600" dirty="0" smtClean="0">
                <a:solidFill>
                  <a:srgbClr val="FD8D00"/>
                </a:solidFill>
                <a:latin typeface="Adobe Gothic Std B" pitchFamily="34" charset="-128"/>
                <a:ea typeface="Adobe Gothic Std B" pitchFamily="34" charset="-128"/>
              </a:rPr>
              <a:t> </a:t>
            </a:r>
            <a:r>
              <a:rPr lang="en-US" sz="1600" dirty="0" err="1" smtClean="0">
                <a:solidFill>
                  <a:srgbClr val="FD8D00"/>
                </a:solidFill>
                <a:latin typeface="Adobe Gothic Std B" pitchFamily="34" charset="-128"/>
                <a:ea typeface="Adobe Gothic Std B" pitchFamily="34" charset="-128"/>
              </a:rPr>
              <a:t>Membuat</a:t>
            </a:r>
            <a:r>
              <a:rPr lang="en-US" sz="1600" dirty="0" smtClean="0">
                <a:solidFill>
                  <a:srgbClr val="FD8D00"/>
                </a:solidFill>
                <a:latin typeface="Adobe Gothic Std B" pitchFamily="34" charset="-128"/>
                <a:ea typeface="Adobe Gothic Std B" pitchFamily="34" charset="-128"/>
              </a:rPr>
              <a:t> </a:t>
            </a:r>
            <a:r>
              <a:rPr lang="en-US" sz="1600" dirty="0" err="1" smtClean="0">
                <a:solidFill>
                  <a:srgbClr val="FD8D00"/>
                </a:solidFill>
                <a:latin typeface="Adobe Gothic Std B" pitchFamily="34" charset="-128"/>
                <a:ea typeface="Adobe Gothic Std B" pitchFamily="34" charset="-128"/>
              </a:rPr>
              <a:t>Minuman</a:t>
            </a:r>
            <a:r>
              <a:rPr lang="en-US" sz="1600" dirty="0" smtClean="0">
                <a:solidFill>
                  <a:srgbClr val="FD8D00"/>
                </a:solidFill>
                <a:latin typeface="Adobe Gothic Std B" pitchFamily="34" charset="-128"/>
                <a:ea typeface="Adobe Gothic Std B" pitchFamily="34" charset="-128"/>
              </a:rPr>
              <a:t> </a:t>
            </a:r>
            <a:r>
              <a:rPr lang="en-US" sz="1600" dirty="0" err="1" smtClean="0">
                <a:solidFill>
                  <a:srgbClr val="FD8D00"/>
                </a:solidFill>
                <a:latin typeface="Adobe Gothic Std B" pitchFamily="34" charset="-128"/>
                <a:ea typeface="Adobe Gothic Std B" pitchFamily="34" charset="-128"/>
              </a:rPr>
              <a:t>Sehat</a:t>
            </a:r>
            <a:r>
              <a:rPr lang="en-US" sz="1600" dirty="0" smtClean="0">
                <a:solidFill>
                  <a:srgbClr val="FD8D00"/>
                </a:solidFill>
                <a:latin typeface="Adobe Gothic Std B" pitchFamily="34" charset="-128"/>
                <a:ea typeface="Adobe Gothic Std B" pitchFamily="34" charset="-128"/>
              </a:rPr>
              <a:t>.</a:t>
            </a:r>
          </a:p>
          <a:p>
            <a:pPr marL="342900" indent="-342900" algn="just">
              <a:lnSpc>
                <a:spcPct val="150000"/>
              </a:lnSpc>
              <a:buFont typeface="+mj-lt"/>
              <a:buAutoNum type="arabicPeriod"/>
            </a:pPr>
            <a:r>
              <a:rPr lang="en-US" sz="1600" dirty="0" err="1" smtClean="0">
                <a:solidFill>
                  <a:srgbClr val="FD8D00"/>
                </a:solidFill>
                <a:latin typeface="Adobe Gothic Std B" pitchFamily="34" charset="-128"/>
                <a:ea typeface="Adobe Gothic Std B" pitchFamily="34" charset="-128"/>
              </a:rPr>
              <a:t>Konten</a:t>
            </a:r>
            <a:r>
              <a:rPr lang="en-US" sz="1600" dirty="0" smtClean="0">
                <a:solidFill>
                  <a:srgbClr val="FD8D00"/>
                </a:solidFill>
                <a:latin typeface="Adobe Gothic Std B" pitchFamily="34" charset="-128"/>
                <a:ea typeface="Adobe Gothic Std B" pitchFamily="34" charset="-128"/>
              </a:rPr>
              <a:t> </a:t>
            </a:r>
            <a:r>
              <a:rPr lang="en-US" sz="1600" dirty="0" err="1" smtClean="0">
                <a:solidFill>
                  <a:srgbClr val="FD8D00"/>
                </a:solidFill>
                <a:latin typeface="Adobe Gothic Std B" pitchFamily="34" charset="-128"/>
                <a:ea typeface="Adobe Gothic Std B" pitchFamily="34" charset="-128"/>
              </a:rPr>
              <a:t>Fitsquad</a:t>
            </a:r>
            <a:r>
              <a:rPr lang="en-US" sz="1600" dirty="0" smtClean="0">
                <a:solidFill>
                  <a:srgbClr val="FD8D00"/>
                </a:solidFill>
                <a:latin typeface="Adobe Gothic Std B" pitchFamily="34" charset="-128"/>
                <a:ea typeface="Adobe Gothic Std B" pitchFamily="34" charset="-128"/>
              </a:rPr>
              <a:t>.</a:t>
            </a:r>
          </a:p>
          <a:p>
            <a:pPr marL="342900" indent="-342900" algn="just">
              <a:lnSpc>
                <a:spcPct val="150000"/>
              </a:lnSpc>
              <a:buFont typeface="+mj-lt"/>
              <a:buAutoNum type="arabicPeriod"/>
            </a:pPr>
            <a:r>
              <a:rPr lang="en-US" sz="1600" dirty="0" err="1" smtClean="0">
                <a:solidFill>
                  <a:srgbClr val="FD8D00"/>
                </a:solidFill>
                <a:latin typeface="Adobe Gothic Std B" pitchFamily="34" charset="-128"/>
                <a:ea typeface="Adobe Gothic Std B" pitchFamily="34" charset="-128"/>
              </a:rPr>
              <a:t>Konten</a:t>
            </a:r>
            <a:r>
              <a:rPr lang="en-US" sz="1600" dirty="0" smtClean="0">
                <a:solidFill>
                  <a:srgbClr val="FD8D00"/>
                </a:solidFill>
                <a:latin typeface="Adobe Gothic Std B" pitchFamily="34" charset="-128"/>
                <a:ea typeface="Adobe Gothic Std B" pitchFamily="34" charset="-128"/>
              </a:rPr>
              <a:t> </a:t>
            </a:r>
            <a:r>
              <a:rPr lang="en-US" sz="1600" dirty="0" err="1" smtClean="0">
                <a:solidFill>
                  <a:srgbClr val="FD8D00"/>
                </a:solidFill>
                <a:latin typeface="Adobe Gothic Std B" pitchFamily="34" charset="-128"/>
                <a:ea typeface="Adobe Gothic Std B" pitchFamily="34" charset="-128"/>
              </a:rPr>
              <a:t>Bersih-bersih</a:t>
            </a:r>
            <a:r>
              <a:rPr lang="en-US" sz="1600" dirty="0" smtClean="0">
                <a:solidFill>
                  <a:srgbClr val="FD8D00"/>
                </a:solidFill>
                <a:latin typeface="Adobe Gothic Std B" pitchFamily="34" charset="-128"/>
                <a:ea typeface="Adobe Gothic Std B" pitchFamily="34" charset="-128"/>
              </a:rPr>
              <a:t> </a:t>
            </a:r>
            <a:r>
              <a:rPr lang="en-US" sz="1600" dirty="0" err="1" smtClean="0">
                <a:solidFill>
                  <a:srgbClr val="FD8D00"/>
                </a:solidFill>
                <a:latin typeface="Adobe Gothic Std B" pitchFamily="34" charset="-128"/>
                <a:ea typeface="Adobe Gothic Std B" pitchFamily="34" charset="-128"/>
              </a:rPr>
              <a:t>Rumah</a:t>
            </a:r>
            <a:r>
              <a:rPr lang="en-US" sz="1600" dirty="0" smtClean="0">
                <a:solidFill>
                  <a:srgbClr val="FD8D00"/>
                </a:solidFill>
                <a:latin typeface="Adobe Gothic Std B" pitchFamily="34" charset="-128"/>
                <a:ea typeface="Adobe Gothic Std B" pitchFamily="34" charset="-128"/>
              </a:rPr>
              <a:t>.</a:t>
            </a:r>
          </a:p>
        </p:txBody>
      </p:sp>
      <p:sp>
        <p:nvSpPr>
          <p:cNvPr id="20" name="TextBox 19"/>
          <p:cNvSpPr txBox="1"/>
          <p:nvPr/>
        </p:nvSpPr>
        <p:spPr>
          <a:xfrm>
            <a:off x="5763818" y="2481021"/>
            <a:ext cx="5553651" cy="2548839"/>
          </a:xfrm>
          <a:prstGeom prst="rect">
            <a:avLst/>
          </a:prstGeom>
          <a:ln w="28575">
            <a:noFill/>
          </a:ln>
        </p:spPr>
        <p:txBody>
          <a:bodyPr wrap="square" lIns="0" tIns="0" rIns="0" bIns="0" rtlCol="0" anchor="t">
            <a:spAutoFit/>
          </a:bodyPr>
          <a:lstStyle/>
          <a:p>
            <a:pPr marL="342900" indent="-342900" algn="just">
              <a:lnSpc>
                <a:spcPct val="150000"/>
              </a:lnSpc>
              <a:buFont typeface="+mj-lt"/>
              <a:buAutoNum type="arabicPeriod" startAt="7"/>
            </a:pPr>
            <a:r>
              <a:rPr lang="en-US" sz="1600" dirty="0" err="1" smtClean="0">
                <a:solidFill>
                  <a:srgbClr val="FD8D00"/>
                </a:solidFill>
                <a:latin typeface="Adobe Gothic Std B" pitchFamily="34" charset="-128"/>
                <a:ea typeface="Adobe Gothic Std B" pitchFamily="34" charset="-128"/>
              </a:rPr>
              <a:t>Konten</a:t>
            </a:r>
            <a:r>
              <a:rPr lang="en-US" sz="1600" dirty="0" smtClean="0">
                <a:solidFill>
                  <a:srgbClr val="FD8D00"/>
                </a:solidFill>
                <a:latin typeface="Adobe Gothic Std B" pitchFamily="34" charset="-128"/>
                <a:ea typeface="Adobe Gothic Std B" pitchFamily="34" charset="-128"/>
              </a:rPr>
              <a:t> SFH </a:t>
            </a:r>
            <a:r>
              <a:rPr lang="en-US" sz="1600" dirty="0" err="1" smtClean="0">
                <a:solidFill>
                  <a:srgbClr val="FD8D00"/>
                </a:solidFill>
                <a:latin typeface="Adobe Gothic Std B" pitchFamily="34" charset="-128"/>
                <a:ea typeface="Adobe Gothic Std B" pitchFamily="34" charset="-128"/>
              </a:rPr>
              <a:t>atau</a:t>
            </a:r>
            <a:r>
              <a:rPr lang="en-US" sz="1600" dirty="0" smtClean="0">
                <a:solidFill>
                  <a:srgbClr val="FD8D00"/>
                </a:solidFill>
                <a:latin typeface="Adobe Gothic Std B" pitchFamily="34" charset="-128"/>
                <a:ea typeface="Adobe Gothic Std B" pitchFamily="34" charset="-128"/>
              </a:rPr>
              <a:t> WFH.</a:t>
            </a:r>
          </a:p>
          <a:p>
            <a:pPr marL="342900" indent="-342900" algn="just">
              <a:lnSpc>
                <a:spcPct val="150000"/>
              </a:lnSpc>
              <a:buFont typeface="+mj-lt"/>
              <a:buAutoNum type="arabicPeriod" startAt="7"/>
            </a:pPr>
            <a:r>
              <a:rPr lang="en-US" sz="1600" dirty="0" err="1" smtClean="0">
                <a:solidFill>
                  <a:srgbClr val="FD8D00"/>
                </a:solidFill>
                <a:latin typeface="Adobe Gothic Std B" pitchFamily="34" charset="-128"/>
                <a:ea typeface="Adobe Gothic Std B" pitchFamily="34" charset="-128"/>
              </a:rPr>
              <a:t>Konten</a:t>
            </a:r>
            <a:r>
              <a:rPr lang="en-US" sz="1600" dirty="0" smtClean="0">
                <a:solidFill>
                  <a:srgbClr val="FD8D00"/>
                </a:solidFill>
                <a:latin typeface="Adobe Gothic Std B" pitchFamily="34" charset="-128"/>
                <a:ea typeface="Adobe Gothic Std B" pitchFamily="34" charset="-128"/>
              </a:rPr>
              <a:t> DIY Masker </a:t>
            </a:r>
            <a:r>
              <a:rPr lang="en-US" sz="1600" dirty="0" err="1" smtClean="0">
                <a:solidFill>
                  <a:srgbClr val="FD8D00"/>
                </a:solidFill>
                <a:latin typeface="Adobe Gothic Std B" pitchFamily="34" charset="-128"/>
                <a:ea typeface="Adobe Gothic Std B" pitchFamily="34" charset="-128"/>
              </a:rPr>
              <a:t>Kain</a:t>
            </a:r>
            <a:r>
              <a:rPr lang="en-US" sz="1600" dirty="0" smtClean="0">
                <a:solidFill>
                  <a:srgbClr val="FD8D00"/>
                </a:solidFill>
                <a:latin typeface="Adobe Gothic Std B" pitchFamily="34" charset="-128"/>
                <a:ea typeface="Adobe Gothic Std B" pitchFamily="34" charset="-128"/>
              </a:rPr>
              <a:t>.</a:t>
            </a:r>
          </a:p>
          <a:p>
            <a:pPr marL="342900" indent="-342900" algn="just">
              <a:lnSpc>
                <a:spcPct val="150000"/>
              </a:lnSpc>
              <a:buFont typeface="+mj-lt"/>
              <a:buAutoNum type="arabicPeriod" startAt="7"/>
            </a:pPr>
            <a:r>
              <a:rPr lang="en-US" sz="1600" dirty="0" err="1" smtClean="0">
                <a:solidFill>
                  <a:srgbClr val="FD8D00"/>
                </a:solidFill>
                <a:latin typeface="Adobe Gothic Std B" pitchFamily="34" charset="-128"/>
                <a:ea typeface="Adobe Gothic Std B" pitchFamily="34" charset="-128"/>
              </a:rPr>
              <a:t>Konten</a:t>
            </a:r>
            <a:r>
              <a:rPr lang="en-US" sz="1600" dirty="0" smtClean="0">
                <a:solidFill>
                  <a:srgbClr val="FD8D00"/>
                </a:solidFill>
                <a:latin typeface="Adobe Gothic Std B" pitchFamily="34" charset="-128"/>
                <a:ea typeface="Adobe Gothic Std B" pitchFamily="34" charset="-128"/>
              </a:rPr>
              <a:t> </a:t>
            </a:r>
            <a:r>
              <a:rPr lang="en-US" sz="1600" dirty="0" err="1" smtClean="0">
                <a:solidFill>
                  <a:srgbClr val="FD8D00"/>
                </a:solidFill>
                <a:latin typeface="Adobe Gothic Std B" pitchFamily="34" charset="-128"/>
                <a:ea typeface="Adobe Gothic Std B" pitchFamily="34" charset="-128"/>
              </a:rPr>
              <a:t>Kegiatan</a:t>
            </a:r>
            <a:r>
              <a:rPr lang="en-US" sz="1600" dirty="0" smtClean="0">
                <a:solidFill>
                  <a:srgbClr val="FD8D00"/>
                </a:solidFill>
                <a:latin typeface="Adobe Gothic Std B" pitchFamily="34" charset="-128"/>
                <a:ea typeface="Adobe Gothic Std B" pitchFamily="34" charset="-128"/>
              </a:rPr>
              <a:t> </a:t>
            </a:r>
            <a:r>
              <a:rPr lang="en-US" sz="1600" dirty="0" err="1" smtClean="0">
                <a:solidFill>
                  <a:srgbClr val="FD8D00"/>
                </a:solidFill>
                <a:latin typeface="Adobe Gothic Std B" pitchFamily="34" charset="-128"/>
                <a:ea typeface="Adobe Gothic Std B" pitchFamily="34" charset="-128"/>
              </a:rPr>
              <a:t>Selama</a:t>
            </a:r>
            <a:r>
              <a:rPr lang="en-US" sz="1600" dirty="0" smtClean="0">
                <a:solidFill>
                  <a:srgbClr val="FD8D00"/>
                </a:solidFill>
                <a:latin typeface="Adobe Gothic Std B" pitchFamily="34" charset="-128"/>
                <a:ea typeface="Adobe Gothic Std B" pitchFamily="34" charset="-128"/>
              </a:rPr>
              <a:t> di </a:t>
            </a:r>
            <a:r>
              <a:rPr lang="en-US" sz="1600" dirty="0" err="1" smtClean="0">
                <a:solidFill>
                  <a:srgbClr val="FD8D00"/>
                </a:solidFill>
                <a:latin typeface="Adobe Gothic Std B" pitchFamily="34" charset="-128"/>
                <a:ea typeface="Adobe Gothic Std B" pitchFamily="34" charset="-128"/>
              </a:rPr>
              <a:t>rumah</a:t>
            </a:r>
            <a:r>
              <a:rPr lang="en-US" sz="1600" dirty="0" smtClean="0">
                <a:solidFill>
                  <a:srgbClr val="FD8D00"/>
                </a:solidFill>
                <a:latin typeface="Adobe Gothic Std B" pitchFamily="34" charset="-128"/>
                <a:ea typeface="Adobe Gothic Std B" pitchFamily="34" charset="-128"/>
              </a:rPr>
              <a:t>.</a:t>
            </a:r>
          </a:p>
          <a:p>
            <a:pPr marL="342900" indent="-342900" algn="just">
              <a:lnSpc>
                <a:spcPct val="150000"/>
              </a:lnSpc>
              <a:buFont typeface="+mj-lt"/>
              <a:buAutoNum type="arabicPeriod" startAt="7"/>
            </a:pPr>
            <a:r>
              <a:rPr lang="en-US" sz="1600" dirty="0" err="1" smtClean="0">
                <a:solidFill>
                  <a:srgbClr val="FD8D00"/>
                </a:solidFill>
                <a:latin typeface="Adobe Gothic Std B" pitchFamily="34" charset="-128"/>
                <a:ea typeface="Adobe Gothic Std B" pitchFamily="34" charset="-128"/>
              </a:rPr>
              <a:t>Konten</a:t>
            </a:r>
            <a:r>
              <a:rPr lang="en-US" sz="1600" dirty="0" smtClean="0">
                <a:solidFill>
                  <a:srgbClr val="FD8D00"/>
                </a:solidFill>
                <a:latin typeface="Adobe Gothic Std B" pitchFamily="34" charset="-128"/>
                <a:ea typeface="Adobe Gothic Std B" pitchFamily="34" charset="-128"/>
              </a:rPr>
              <a:t> </a:t>
            </a:r>
            <a:r>
              <a:rPr lang="en-US" sz="1600" dirty="0" err="1" smtClean="0">
                <a:solidFill>
                  <a:srgbClr val="FD8D00"/>
                </a:solidFill>
                <a:latin typeface="Adobe Gothic Std B" pitchFamily="34" charset="-128"/>
                <a:ea typeface="Adobe Gothic Std B" pitchFamily="34" charset="-128"/>
              </a:rPr>
              <a:t>Mendalami</a:t>
            </a:r>
            <a:r>
              <a:rPr lang="en-US" sz="1600" dirty="0" smtClean="0">
                <a:solidFill>
                  <a:srgbClr val="FD8D00"/>
                </a:solidFill>
                <a:latin typeface="Adobe Gothic Std B" pitchFamily="34" charset="-128"/>
                <a:ea typeface="Adobe Gothic Std B" pitchFamily="34" charset="-128"/>
              </a:rPr>
              <a:t> </a:t>
            </a:r>
            <a:r>
              <a:rPr lang="en-US" sz="1600" dirty="0" err="1" smtClean="0">
                <a:solidFill>
                  <a:srgbClr val="FD8D00"/>
                </a:solidFill>
                <a:latin typeface="Adobe Gothic Std B" pitchFamily="34" charset="-128"/>
                <a:ea typeface="Adobe Gothic Std B" pitchFamily="34" charset="-128"/>
              </a:rPr>
              <a:t>Hobi</a:t>
            </a:r>
            <a:r>
              <a:rPr lang="en-US" sz="1600" dirty="0" smtClean="0">
                <a:solidFill>
                  <a:srgbClr val="FD8D00"/>
                </a:solidFill>
                <a:latin typeface="Adobe Gothic Std B" pitchFamily="34" charset="-128"/>
                <a:ea typeface="Adobe Gothic Std B" pitchFamily="34" charset="-128"/>
              </a:rPr>
              <a:t> </a:t>
            </a:r>
            <a:r>
              <a:rPr lang="en-US" sz="1600" dirty="0" err="1" smtClean="0">
                <a:solidFill>
                  <a:srgbClr val="FD8D00"/>
                </a:solidFill>
                <a:latin typeface="Adobe Gothic Std B" pitchFamily="34" charset="-128"/>
                <a:ea typeface="Adobe Gothic Std B" pitchFamily="34" charset="-128"/>
              </a:rPr>
              <a:t>saat</a:t>
            </a:r>
            <a:r>
              <a:rPr lang="en-US" sz="1600" dirty="0" smtClean="0">
                <a:solidFill>
                  <a:srgbClr val="FD8D00"/>
                </a:solidFill>
                <a:latin typeface="Adobe Gothic Std B" pitchFamily="34" charset="-128"/>
                <a:ea typeface="Adobe Gothic Std B" pitchFamily="34" charset="-128"/>
              </a:rPr>
              <a:t> Social Distancing.</a:t>
            </a:r>
          </a:p>
          <a:p>
            <a:pPr marL="342900" indent="-342900" algn="just">
              <a:lnSpc>
                <a:spcPct val="150000"/>
              </a:lnSpc>
              <a:buFont typeface="+mj-lt"/>
              <a:buAutoNum type="arabicPeriod" startAt="7"/>
            </a:pPr>
            <a:r>
              <a:rPr lang="en-US" sz="1600" dirty="0" err="1" smtClean="0">
                <a:solidFill>
                  <a:srgbClr val="FD8D00"/>
                </a:solidFill>
                <a:latin typeface="Adobe Gothic Std B" pitchFamily="34" charset="-128"/>
                <a:ea typeface="Adobe Gothic Std B" pitchFamily="34" charset="-128"/>
              </a:rPr>
              <a:t>Konten</a:t>
            </a:r>
            <a:r>
              <a:rPr lang="en-US" sz="1600" dirty="0" smtClean="0">
                <a:solidFill>
                  <a:srgbClr val="FD8D00"/>
                </a:solidFill>
                <a:latin typeface="Adobe Gothic Std B" pitchFamily="34" charset="-128"/>
                <a:ea typeface="Adobe Gothic Std B" pitchFamily="34" charset="-128"/>
              </a:rPr>
              <a:t> Creative Dance From Home.</a:t>
            </a:r>
          </a:p>
          <a:p>
            <a:pPr marL="342900" indent="-342900" algn="just">
              <a:lnSpc>
                <a:spcPct val="150000"/>
              </a:lnSpc>
              <a:buFont typeface="+mj-lt"/>
              <a:buAutoNum type="arabicPeriod" startAt="7"/>
            </a:pPr>
            <a:r>
              <a:rPr lang="en-US" sz="1600" dirty="0" err="1" smtClean="0">
                <a:solidFill>
                  <a:srgbClr val="FD8D00"/>
                </a:solidFill>
                <a:latin typeface="Adobe Gothic Std B" pitchFamily="34" charset="-128"/>
                <a:ea typeface="Adobe Gothic Std B" pitchFamily="34" charset="-128"/>
              </a:rPr>
              <a:t>Konten</a:t>
            </a:r>
            <a:r>
              <a:rPr lang="en-US" sz="1600" dirty="0" smtClean="0">
                <a:solidFill>
                  <a:srgbClr val="FD8D00"/>
                </a:solidFill>
                <a:latin typeface="Adobe Gothic Std B" pitchFamily="34" charset="-128"/>
                <a:ea typeface="Adobe Gothic Std B" pitchFamily="34" charset="-128"/>
              </a:rPr>
              <a:t> Make Up Challenge.</a:t>
            </a:r>
          </a:p>
          <a:p>
            <a:pPr marL="342900" indent="-342900" algn="just">
              <a:lnSpc>
                <a:spcPct val="150000"/>
              </a:lnSpc>
              <a:buFont typeface="+mj-lt"/>
              <a:buAutoNum type="arabicPeriod" startAt="7"/>
            </a:pPr>
            <a:r>
              <a:rPr lang="en-US" sz="1600" dirty="0" err="1" smtClean="0">
                <a:solidFill>
                  <a:srgbClr val="FD8D00"/>
                </a:solidFill>
                <a:latin typeface="Adobe Gothic Std B" pitchFamily="34" charset="-128"/>
                <a:ea typeface="Adobe Gothic Std B" pitchFamily="34" charset="-128"/>
              </a:rPr>
              <a:t>Konten</a:t>
            </a:r>
            <a:r>
              <a:rPr lang="en-US" sz="1600" dirty="0" smtClean="0">
                <a:solidFill>
                  <a:srgbClr val="FD8D00"/>
                </a:solidFill>
                <a:latin typeface="Adobe Gothic Std B" pitchFamily="34" charset="-128"/>
                <a:ea typeface="Adobe Gothic Std B" pitchFamily="34" charset="-128"/>
              </a:rPr>
              <a:t> Expectation </a:t>
            </a:r>
            <a:r>
              <a:rPr lang="en-US" sz="1600" dirty="0" err="1" smtClean="0">
                <a:solidFill>
                  <a:srgbClr val="FD8D00"/>
                </a:solidFill>
                <a:latin typeface="Adobe Gothic Std B" pitchFamily="34" charset="-128"/>
                <a:ea typeface="Adobe Gothic Std B" pitchFamily="34" charset="-128"/>
              </a:rPr>
              <a:t>Vs</a:t>
            </a:r>
            <a:r>
              <a:rPr lang="en-US" sz="1600" dirty="0" smtClean="0">
                <a:solidFill>
                  <a:srgbClr val="FD8D00"/>
                </a:solidFill>
                <a:latin typeface="Adobe Gothic Std B" pitchFamily="34" charset="-128"/>
                <a:ea typeface="Adobe Gothic Std B" pitchFamily="34" charset="-128"/>
              </a:rPr>
              <a:t> Reality </a:t>
            </a:r>
            <a:r>
              <a:rPr lang="en-US" sz="1600" dirty="0" err="1" smtClean="0">
                <a:solidFill>
                  <a:srgbClr val="FD8D00"/>
                </a:solidFill>
                <a:latin typeface="Adobe Gothic Std B" pitchFamily="34" charset="-128"/>
                <a:ea typeface="Adobe Gothic Std B" pitchFamily="34" charset="-128"/>
              </a:rPr>
              <a:t>Saat</a:t>
            </a:r>
            <a:r>
              <a:rPr lang="en-US" sz="1600" dirty="0" smtClean="0">
                <a:solidFill>
                  <a:srgbClr val="FD8D00"/>
                </a:solidFill>
                <a:latin typeface="Adobe Gothic Std B" pitchFamily="34" charset="-128"/>
                <a:ea typeface="Adobe Gothic Std B" pitchFamily="34" charset="-128"/>
              </a:rPr>
              <a:t> Covid-19.</a:t>
            </a:r>
          </a:p>
        </p:txBody>
      </p:sp>
      <p:sp>
        <p:nvSpPr>
          <p:cNvPr id="21" name="Rectangle 20"/>
          <p:cNvSpPr/>
          <p:nvPr/>
        </p:nvSpPr>
        <p:spPr>
          <a:xfrm rot="5400000">
            <a:off x="6879033" y="1096421"/>
            <a:ext cx="2829919" cy="5357611"/>
          </a:xfrm>
          <a:prstGeom prst="rect">
            <a:avLst/>
          </a:prstGeom>
          <a:noFill/>
          <a:ln w="38100">
            <a:gradFill>
              <a:gsLst>
                <a:gs pos="0">
                  <a:srgbClr val="65A6E1"/>
                </a:gs>
                <a:gs pos="57000">
                  <a:srgbClr val="D660C0"/>
                </a:gs>
                <a:gs pos="100000">
                  <a:srgbClr val="FB835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31914488"/>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9"/>
          <p:cNvSpPr txBox="1"/>
          <p:nvPr/>
        </p:nvSpPr>
        <p:spPr>
          <a:xfrm>
            <a:off x="1984665" y="635096"/>
            <a:ext cx="7707975" cy="577081"/>
          </a:xfrm>
          <a:prstGeom prst="rect">
            <a:avLst/>
          </a:prstGeom>
          <a:effectLst>
            <a:outerShdw blurRad="50800" dist="38100" dir="2700000" algn="tl" rotWithShape="0">
              <a:prstClr val="black">
                <a:alpha val="40000"/>
              </a:prstClr>
            </a:outerShdw>
          </a:effectLst>
        </p:spPr>
        <p:txBody>
          <a:bodyPr wrap="square" lIns="0" tIns="0" rIns="0" bIns="0" rtlCol="0" anchor="t">
            <a:spAutoFit/>
          </a:bodyPr>
          <a:lstStyle/>
          <a:p>
            <a:pPr algn="ctr">
              <a:lnSpc>
                <a:spcPts val="4480"/>
              </a:lnSpc>
            </a:pPr>
            <a:r>
              <a:rPr lang="en-US" sz="3600" dirty="0" smtClean="0">
                <a:solidFill>
                  <a:srgbClr val="FD8D00"/>
                </a:solidFill>
                <a:latin typeface="Adobe Gothic Std B" pitchFamily="34" charset="-128"/>
                <a:ea typeface="Adobe Gothic Std B" pitchFamily="34" charset="-128"/>
              </a:rPr>
              <a:t>CONTENT PLAN</a:t>
            </a:r>
            <a:endParaRPr lang="en-US" sz="3600" dirty="0">
              <a:solidFill>
                <a:srgbClr val="FD8D00"/>
              </a:solidFill>
              <a:latin typeface="Adobe Gothic Std B" pitchFamily="34" charset="-128"/>
              <a:ea typeface="Adobe Gothic Std B" pitchFamily="34" charset="-128"/>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6375" y="-134937"/>
            <a:ext cx="1825625" cy="1825625"/>
          </a:xfrm>
          <a:prstGeom prst="rect">
            <a:avLst/>
          </a:prstGeom>
        </p:spPr>
      </p:pic>
      <p:sp>
        <p:nvSpPr>
          <p:cNvPr id="10" name="Rectangle 9"/>
          <p:cNvSpPr/>
          <p:nvPr/>
        </p:nvSpPr>
        <p:spPr>
          <a:xfrm rot="5400000">
            <a:off x="1715824" y="193355"/>
            <a:ext cx="617687" cy="2994665"/>
          </a:xfrm>
          <a:prstGeom prst="rect">
            <a:avLst/>
          </a:prstGeom>
          <a:noFill/>
          <a:ln w="38100">
            <a:gradFill>
              <a:gsLst>
                <a:gs pos="0">
                  <a:srgbClr val="65A6E1"/>
                </a:gs>
                <a:gs pos="57000">
                  <a:srgbClr val="D660C0"/>
                </a:gs>
                <a:gs pos="100000">
                  <a:srgbClr val="FB835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734410" y="1572913"/>
            <a:ext cx="11020212" cy="332848"/>
          </a:xfrm>
          <a:prstGeom prst="rect">
            <a:avLst/>
          </a:prstGeom>
          <a:ln w="28575">
            <a:noFill/>
          </a:ln>
        </p:spPr>
        <p:txBody>
          <a:bodyPr wrap="square" lIns="0" tIns="0" rIns="0" bIns="0" rtlCol="0" anchor="t">
            <a:spAutoFit/>
          </a:bodyPr>
          <a:lstStyle/>
          <a:p>
            <a:pPr algn="just">
              <a:lnSpc>
                <a:spcPct val="150000"/>
              </a:lnSpc>
            </a:pPr>
            <a:r>
              <a:rPr lang="en-US" sz="1600" dirty="0" smtClean="0">
                <a:solidFill>
                  <a:srgbClr val="FD8D00"/>
                </a:solidFill>
                <a:latin typeface="Adobe Gothic Std B" pitchFamily="34" charset="-128"/>
                <a:ea typeface="Adobe Gothic Std B" pitchFamily="34" charset="-128"/>
              </a:rPr>
              <a:t>B. TIKTOK</a:t>
            </a:r>
            <a:endParaRPr lang="en-US" sz="1600" dirty="0">
              <a:solidFill>
                <a:srgbClr val="FD8D00"/>
              </a:solidFill>
              <a:latin typeface="Adobe Gothic Std B" pitchFamily="34" charset="-128"/>
              <a:ea typeface="Adobe Gothic Std B" pitchFamily="34" charset="-128"/>
            </a:endParaRPr>
          </a:p>
        </p:txBody>
      </p:sp>
      <p:pic>
        <p:nvPicPr>
          <p:cNvPr id="12" name="Picture 11">
            <a:extLst>
              <a:ext uri="{FF2B5EF4-FFF2-40B4-BE49-F238E27FC236}">
                <a16:creationId xmlns="" xmlns:a16="http://schemas.microsoft.com/office/drawing/2014/main" id="{1165CC5D-AED8-4997-B165-928EEF5962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1" y="185808"/>
            <a:ext cx="1016644" cy="941952"/>
          </a:xfrm>
          <a:prstGeom prst="rect">
            <a:avLst/>
          </a:prstGeom>
        </p:spPr>
      </p:pic>
      <p:sp>
        <p:nvSpPr>
          <p:cNvPr id="15" name="TextBox 14"/>
          <p:cNvSpPr txBox="1"/>
          <p:nvPr/>
        </p:nvSpPr>
        <p:spPr>
          <a:xfrm>
            <a:off x="1841989" y="2784837"/>
            <a:ext cx="5279331" cy="332848"/>
          </a:xfrm>
          <a:prstGeom prst="rect">
            <a:avLst/>
          </a:prstGeom>
          <a:ln w="28575">
            <a:noFill/>
          </a:ln>
        </p:spPr>
        <p:txBody>
          <a:bodyPr wrap="square" lIns="0" tIns="0" rIns="0" bIns="0" rtlCol="0" anchor="t">
            <a:spAutoFit/>
          </a:bodyPr>
          <a:lstStyle/>
          <a:p>
            <a:pPr marL="342900" indent="-342900" algn="just">
              <a:lnSpc>
                <a:spcPct val="150000"/>
              </a:lnSpc>
              <a:buFont typeface="+mj-lt"/>
              <a:buAutoNum type="arabicPeriod"/>
            </a:pPr>
            <a:endParaRPr lang="en-US" sz="1600" dirty="0">
              <a:solidFill>
                <a:srgbClr val="FD8D00"/>
              </a:solidFill>
              <a:latin typeface="Adobe Gothic Std B" pitchFamily="34" charset="-128"/>
              <a:ea typeface="Adobe Gothic Std B" pitchFamily="34" charset="-128"/>
            </a:endParaRPr>
          </a:p>
        </p:txBody>
      </p:sp>
      <p:graphicFrame>
        <p:nvGraphicFramePr>
          <p:cNvPr id="2" name="Table 1"/>
          <p:cNvGraphicFramePr>
            <a:graphicFrameLocks noGrp="1"/>
          </p:cNvGraphicFramePr>
          <p:nvPr>
            <p:extLst/>
          </p:nvPr>
        </p:nvGraphicFramePr>
        <p:xfrm>
          <a:off x="527335" y="2137892"/>
          <a:ext cx="9839040" cy="4579187"/>
        </p:xfrm>
        <a:graphic>
          <a:graphicData uri="http://schemas.openxmlformats.org/drawingml/2006/table">
            <a:tbl>
              <a:tblPr>
                <a:tableStyleId>{5C22544A-7EE6-4342-B048-85BDC9FD1C3A}</a:tableStyleId>
              </a:tblPr>
              <a:tblGrid>
                <a:gridCol w="296126"/>
                <a:gridCol w="4728471"/>
                <a:gridCol w="4814443"/>
              </a:tblGrid>
              <a:tr h="154575">
                <a:tc>
                  <a:txBody>
                    <a:bodyPr/>
                    <a:lstStyle/>
                    <a:p>
                      <a:pPr algn="ctr" fontAlgn="ctr"/>
                      <a:r>
                        <a:rPr lang="en-US" sz="900" b="1" u="none" strike="noStrike" dirty="0">
                          <a:effectLst/>
                        </a:rPr>
                        <a:t>No.</a:t>
                      </a:r>
                      <a:endParaRPr lang="en-US" sz="900" b="1" i="0" u="none" strike="noStrike" dirty="0">
                        <a:solidFill>
                          <a:srgbClr val="000000"/>
                        </a:solidFill>
                        <a:effectLst/>
                        <a:latin typeface="Times New Roman" panose="02020603050405020304" pitchFamily="18" charset="0"/>
                      </a:endParaRPr>
                    </a:p>
                  </a:txBody>
                  <a:tcPr marL="8873" marR="8873" marT="8873" marB="0" anchor="ctr">
                    <a:solidFill>
                      <a:schemeClr val="bg1">
                        <a:lumMod val="65000"/>
                      </a:schemeClr>
                    </a:solidFill>
                  </a:tcPr>
                </a:tc>
                <a:tc>
                  <a:txBody>
                    <a:bodyPr/>
                    <a:lstStyle/>
                    <a:p>
                      <a:pPr algn="ctr" fontAlgn="ctr"/>
                      <a:r>
                        <a:rPr lang="en-US" sz="900" b="1" u="none" strike="noStrike" dirty="0">
                          <a:effectLst/>
                        </a:rPr>
                        <a:t>Description</a:t>
                      </a:r>
                      <a:endParaRPr lang="en-US" sz="900" b="1" i="0" u="none" strike="noStrike" dirty="0">
                        <a:solidFill>
                          <a:srgbClr val="000000"/>
                        </a:solidFill>
                        <a:effectLst/>
                        <a:latin typeface="Times New Roman" panose="02020603050405020304" pitchFamily="18" charset="0"/>
                      </a:endParaRPr>
                    </a:p>
                  </a:txBody>
                  <a:tcPr marL="8873" marR="8873" marT="8873" marB="0" anchor="ctr">
                    <a:solidFill>
                      <a:schemeClr val="bg1">
                        <a:lumMod val="65000"/>
                      </a:schemeClr>
                    </a:solidFill>
                  </a:tcPr>
                </a:tc>
                <a:tc>
                  <a:txBody>
                    <a:bodyPr/>
                    <a:lstStyle/>
                    <a:p>
                      <a:pPr algn="ctr" fontAlgn="ctr"/>
                      <a:r>
                        <a:rPr lang="en-US" sz="900" b="1" u="none" strike="noStrike" dirty="0">
                          <a:effectLst/>
                        </a:rPr>
                        <a:t>Caption</a:t>
                      </a:r>
                      <a:endParaRPr lang="en-US" sz="900" b="1" i="0" u="none" strike="noStrike" dirty="0">
                        <a:solidFill>
                          <a:srgbClr val="000000"/>
                        </a:solidFill>
                        <a:effectLst/>
                        <a:latin typeface="Times New Roman" panose="02020603050405020304" pitchFamily="18" charset="0"/>
                      </a:endParaRPr>
                    </a:p>
                  </a:txBody>
                  <a:tcPr marL="8873" marR="8873" marT="8873" marB="0" anchor="ctr">
                    <a:solidFill>
                      <a:schemeClr val="bg1">
                        <a:lumMod val="65000"/>
                      </a:schemeClr>
                    </a:solidFill>
                  </a:tcPr>
                </a:tc>
              </a:tr>
              <a:tr h="1031047">
                <a:tc>
                  <a:txBody>
                    <a:bodyPr/>
                    <a:lstStyle/>
                    <a:p>
                      <a:pPr algn="ctr" fontAlgn="ctr"/>
                      <a:r>
                        <a:rPr lang="en-US" sz="900" u="none" strike="noStrike">
                          <a:effectLst/>
                        </a:rPr>
                        <a:t>1</a:t>
                      </a:r>
                      <a:endParaRPr lang="en-US" sz="900" b="0" i="0" u="none" strike="noStrike">
                        <a:solidFill>
                          <a:srgbClr val="000000"/>
                        </a:solidFill>
                        <a:effectLst/>
                        <a:latin typeface="Times New Roman" panose="02020603050405020304" pitchFamily="18" charset="0"/>
                      </a:endParaRPr>
                    </a:p>
                  </a:txBody>
                  <a:tcPr marL="8873" marR="8873" marT="8873" marB="0" anchor="ctr"/>
                </a:tc>
                <a:tc>
                  <a:txBody>
                    <a:bodyPr/>
                    <a:lstStyle/>
                    <a:p>
                      <a:pPr algn="l" fontAlgn="t"/>
                      <a:r>
                        <a:rPr lang="en-US" sz="900" u="none" strike="noStrike">
                          <a:effectLst/>
                        </a:rPr>
                        <a:t>KONTEN DIY MASKER KAIN:</a:t>
                      </a:r>
                      <a:br>
                        <a:rPr lang="en-US" sz="900" u="none" strike="noStrike">
                          <a:effectLst/>
                        </a:rPr>
                      </a:br>
                      <a:r>
                        <a:rPr lang="en-US" sz="900" u="none" strike="noStrike">
                          <a:effectLst/>
                        </a:rPr>
                        <a:t>Membuat video dengan durasi 60s menggunakan template resmi dari Fun Charity Festival. Video berisikan ajakan untuk membuat masker kain untuk mengurangi penggunaan masker sekali pakai. Di mana masker kain juga dapat mengurangi resiko penyebaran sebesar 70%. Dalam video, disajikan langkah-langkah dalam membuat masker kain, dimulai dari bahan dan alat yang dipersiapkan. Kemudian, dilanjutkan dengan step-step membuat masker kain.</a:t>
                      </a:r>
                      <a:br>
                        <a:rPr lang="en-US" sz="900" u="none" strike="noStrike">
                          <a:effectLst/>
                        </a:rPr>
                      </a:br>
                      <a:r>
                        <a:rPr lang="en-US" sz="900" u="none" strike="noStrike">
                          <a:effectLst/>
                        </a:rPr>
                        <a:t/>
                      </a:r>
                      <a:br>
                        <a:rPr lang="en-US" sz="900" u="none" strike="noStrike">
                          <a:effectLst/>
                        </a:rPr>
                      </a:br>
                      <a:endParaRPr lang="en-US" sz="900" b="0" i="0" u="none" strike="noStrike">
                        <a:solidFill>
                          <a:srgbClr val="000000"/>
                        </a:solidFill>
                        <a:effectLst/>
                        <a:latin typeface="Times New Roman" panose="02020603050405020304" pitchFamily="18" charset="0"/>
                      </a:endParaRPr>
                    </a:p>
                  </a:txBody>
                  <a:tcPr marL="8873" marR="8873" marT="8873" marB="0"/>
                </a:tc>
                <a:tc>
                  <a:txBody>
                    <a:bodyPr/>
                    <a:lstStyle/>
                    <a:p>
                      <a:pPr algn="l" fontAlgn="t"/>
                      <a:r>
                        <a:rPr lang="en-US" sz="900" u="none" strike="noStrike">
                          <a:effectLst/>
                        </a:rPr>
                        <a:t>Daripada bingung mau ngapain mending buat masker kain, yuk!</a:t>
                      </a:r>
                      <a:br>
                        <a:rPr lang="en-US" sz="900" u="none" strike="noStrike">
                          <a:effectLst/>
                        </a:rPr>
                      </a:br>
                      <a:r>
                        <a:rPr lang="en-US" sz="900" u="none" strike="noStrike">
                          <a:effectLst/>
                        </a:rPr>
                        <a:t/>
                      </a:r>
                      <a:br>
                        <a:rPr lang="en-US" sz="900" u="none" strike="noStrike">
                          <a:effectLst/>
                        </a:rPr>
                      </a:br>
                      <a:r>
                        <a:rPr lang="en-US" sz="900" u="none" strike="noStrike">
                          <a:effectLst/>
                        </a:rPr>
                        <a:t>Masker kain bisa dijadikan alternatif untuk mencegah terjadinya infeksi Covid-19, loh! Masker kain akan membantu menahan sebagian besar droplet yang akan keluar untuk menularkan corona covid-19.</a:t>
                      </a:r>
                      <a:br>
                        <a:rPr lang="en-US" sz="900" u="none" strike="noStrike">
                          <a:effectLst/>
                        </a:rPr>
                      </a:br>
                      <a:endParaRPr lang="en-US" sz="900" b="0" i="0" u="none" strike="noStrike">
                        <a:solidFill>
                          <a:srgbClr val="000000"/>
                        </a:solidFill>
                        <a:effectLst/>
                        <a:latin typeface="Times New Roman" panose="02020603050405020304" pitchFamily="18" charset="0"/>
                      </a:endParaRPr>
                    </a:p>
                  </a:txBody>
                  <a:tcPr marL="8873" marR="8873" marT="8873" marB="0"/>
                </a:tc>
              </a:tr>
              <a:tr h="825193">
                <a:tc>
                  <a:txBody>
                    <a:bodyPr/>
                    <a:lstStyle/>
                    <a:p>
                      <a:pPr algn="ctr" fontAlgn="ctr"/>
                      <a:r>
                        <a:rPr lang="en-US" sz="900" u="none" strike="noStrike">
                          <a:effectLst/>
                        </a:rPr>
                        <a:t>2</a:t>
                      </a:r>
                      <a:endParaRPr lang="en-US" sz="900" b="0" i="0" u="none" strike="noStrike">
                        <a:solidFill>
                          <a:srgbClr val="000000"/>
                        </a:solidFill>
                        <a:effectLst/>
                        <a:latin typeface="Times New Roman" panose="02020603050405020304" pitchFamily="18" charset="0"/>
                      </a:endParaRPr>
                    </a:p>
                  </a:txBody>
                  <a:tcPr marL="8873" marR="8873" marT="8873" marB="0" anchor="ctr"/>
                </a:tc>
                <a:tc>
                  <a:txBody>
                    <a:bodyPr/>
                    <a:lstStyle/>
                    <a:p>
                      <a:pPr algn="l" fontAlgn="t"/>
                      <a:r>
                        <a:rPr lang="en-US" sz="900" u="none" strike="noStrike">
                          <a:effectLst/>
                        </a:rPr>
                        <a:t>KONTEN MEMBUAT MINUMAN SEHAT:</a:t>
                      </a:r>
                      <a:br>
                        <a:rPr lang="en-US" sz="900" u="none" strike="noStrike">
                          <a:effectLst/>
                        </a:rPr>
                      </a:br>
                      <a:r>
                        <a:rPr lang="en-US" sz="900" u="none" strike="noStrike">
                          <a:effectLst/>
                        </a:rPr>
                        <a:t/>
                      </a:r>
                      <a:br>
                        <a:rPr lang="en-US" sz="900" u="none" strike="noStrike">
                          <a:effectLst/>
                        </a:rPr>
                      </a:br>
                      <a:r>
                        <a:rPr lang="en-US" sz="900" u="none" strike="noStrike">
                          <a:effectLst/>
                        </a:rPr>
                        <a:t>Membuat video dengan durasi 60s menunjukkan bagaimana cara meracik minuman sehat seperti jamu yang terbuat dari rempah-rempah alami di tengah pandemik covid-19 saat ini. Untuk mengajak masyarakat agar mulai mengkonsumsi minuman penangkal covid-19. Hal ini ditujukkan untuk mengurangi resiko penyebaran covid-19 melalui minuman sehat.</a:t>
                      </a:r>
                      <a:endParaRPr lang="en-US" sz="900" b="0" i="0" u="none" strike="noStrike">
                        <a:solidFill>
                          <a:srgbClr val="000000"/>
                        </a:solidFill>
                        <a:effectLst/>
                        <a:latin typeface="Times New Roman" panose="02020603050405020304" pitchFamily="18" charset="0"/>
                      </a:endParaRPr>
                    </a:p>
                  </a:txBody>
                  <a:tcPr marL="8873" marR="8873" marT="8873" marB="0"/>
                </a:tc>
                <a:tc>
                  <a:txBody>
                    <a:bodyPr/>
                    <a:lstStyle/>
                    <a:p>
                      <a:pPr algn="l" fontAlgn="t"/>
                      <a:r>
                        <a:rPr lang="en-US" sz="900" u="none" strike="noStrike">
                          <a:effectLst/>
                        </a:rPr>
                        <a:t>Tanaman Herbal yang Dapat Mencegah Covid-19?</a:t>
                      </a:r>
                      <a:br>
                        <a:rPr lang="en-US" sz="900" u="none" strike="noStrike">
                          <a:effectLst/>
                        </a:rPr>
                      </a:br>
                      <a:r>
                        <a:rPr lang="en-US" sz="900" u="none" strike="noStrike">
                          <a:effectLst/>
                        </a:rPr>
                        <a:t/>
                      </a:r>
                      <a:br>
                        <a:rPr lang="en-US" sz="900" u="none" strike="noStrike">
                          <a:effectLst/>
                        </a:rPr>
                      </a:br>
                      <a:r>
                        <a:rPr lang="en-US" sz="900" u="none" strike="noStrike">
                          <a:effectLst/>
                        </a:rPr>
                        <a:t>Sejak wabah Covid-19 merebak, segala produk dengan klaim pencegahan dan penyembuhan tidak terkecuali seperti jahe, kunyit, dan temulawak. Mereka dipercaya bisa meningkatkan daya tahan tubuh sehingga bisa menangkal transmisi virus corona.</a:t>
                      </a:r>
                      <a:endParaRPr lang="en-US" sz="900" b="0" i="0" u="none" strike="noStrike">
                        <a:solidFill>
                          <a:srgbClr val="000000"/>
                        </a:solidFill>
                        <a:effectLst/>
                        <a:latin typeface="Times New Roman" panose="02020603050405020304" pitchFamily="18" charset="0"/>
                      </a:endParaRPr>
                    </a:p>
                  </a:txBody>
                  <a:tcPr marL="8873" marR="8873" marT="8873" marB="0"/>
                </a:tc>
              </a:tr>
              <a:tr h="1158819">
                <a:tc>
                  <a:txBody>
                    <a:bodyPr/>
                    <a:lstStyle/>
                    <a:p>
                      <a:pPr algn="ctr" fontAlgn="ctr"/>
                      <a:r>
                        <a:rPr lang="en-US" sz="900" u="none" strike="noStrike">
                          <a:effectLst/>
                        </a:rPr>
                        <a:t>3</a:t>
                      </a:r>
                      <a:endParaRPr lang="en-US" sz="900" b="0" i="0" u="none" strike="noStrike">
                        <a:solidFill>
                          <a:srgbClr val="000000"/>
                        </a:solidFill>
                        <a:effectLst/>
                        <a:latin typeface="Times New Roman" panose="02020603050405020304" pitchFamily="18" charset="0"/>
                      </a:endParaRPr>
                    </a:p>
                  </a:txBody>
                  <a:tcPr marL="8873" marR="8873" marT="8873" marB="0" anchor="ctr"/>
                </a:tc>
                <a:tc>
                  <a:txBody>
                    <a:bodyPr/>
                    <a:lstStyle/>
                    <a:p>
                      <a:pPr algn="l" fontAlgn="t"/>
                      <a:r>
                        <a:rPr lang="en-US" sz="900" u="none" strike="noStrike">
                          <a:effectLst/>
                        </a:rPr>
                        <a:t>KONTEN CUCI TANGAN</a:t>
                      </a:r>
                      <a:br>
                        <a:rPr lang="en-US" sz="900" u="none" strike="noStrike">
                          <a:effectLst/>
                        </a:rPr>
                      </a:br>
                      <a:r>
                        <a:rPr lang="en-US" sz="900" u="none" strike="noStrike">
                          <a:effectLst/>
                        </a:rPr>
                        <a:t/>
                      </a:r>
                      <a:br>
                        <a:rPr lang="en-US" sz="900" u="none" strike="noStrike">
                          <a:effectLst/>
                        </a:rPr>
                      </a:br>
                      <a:r>
                        <a:rPr lang="en-US" sz="900" u="none" strike="noStrike">
                          <a:effectLst/>
                        </a:rPr>
                        <a:t>Membuat video dengan durasi 34s menggunakan template official dari Fun Charity Festival. Dalam video tersebut melakukan kegiatan cuci tangan sebagai salah satu cara untuk tetap bersih supaya terhindar dari virus Covid-19. Konten ini akan menjadi salah sat Peserta akan melakukan 9 langkah mencuci tangan yang baik dan benar sembari menyanyikan lagu yura yunita harus bahagia untuk menunjukkan bahwa walaupun di rumah aja kita harus tetap bahagia.</a:t>
                      </a:r>
                      <a:br>
                        <a:rPr lang="en-US" sz="900" u="none" strike="noStrike">
                          <a:effectLst/>
                        </a:rPr>
                      </a:br>
                      <a:r>
                        <a:rPr lang="en-US" sz="900" u="none" strike="noStrike">
                          <a:effectLst/>
                        </a:rPr>
                        <a:t/>
                      </a:r>
                      <a:br>
                        <a:rPr lang="en-US" sz="900" u="none" strike="noStrike">
                          <a:effectLst/>
                        </a:rPr>
                      </a:br>
                      <a:endParaRPr lang="en-US" sz="900" b="0" i="0" u="none" strike="noStrike">
                        <a:solidFill>
                          <a:srgbClr val="000000"/>
                        </a:solidFill>
                        <a:effectLst/>
                        <a:latin typeface="Calibri" panose="020F0502020204030204" pitchFamily="34" charset="0"/>
                      </a:endParaRPr>
                    </a:p>
                  </a:txBody>
                  <a:tcPr marL="8873" marR="8873" marT="8873" marB="0"/>
                </a:tc>
                <a:tc>
                  <a:txBody>
                    <a:bodyPr/>
                    <a:lstStyle/>
                    <a:p>
                      <a:pPr algn="l" fontAlgn="t"/>
                      <a:r>
                        <a:rPr lang="en-US" sz="900" u="none" strike="noStrike">
                          <a:effectLst/>
                        </a:rPr>
                        <a:t>Bingung mau bikin konten apa buat ikut #TiktokFFH? </a:t>
                      </a:r>
                      <a:br>
                        <a:rPr lang="en-US" sz="900" u="none" strike="noStrike">
                          <a:effectLst/>
                        </a:rPr>
                      </a:br>
                      <a:r>
                        <a:rPr lang="en-US" sz="900" u="none" strike="noStrike">
                          <a:effectLst/>
                        </a:rPr>
                        <a:t/>
                      </a:r>
                      <a:br>
                        <a:rPr lang="en-US" sz="900" u="none" strike="noStrike">
                          <a:effectLst/>
                        </a:rPr>
                      </a:br>
                      <a:r>
                        <a:rPr lang="en-US" sz="900" u="none" strike="noStrike">
                          <a:effectLst/>
                        </a:rPr>
                        <a:t>Kalian bisa loh buat video bagaimana step-step cuci tangan yang baik dan benar, karena menjaga kebersihan tangan sangat penting di tengah pandemi Covid-19 ini. Jangan lupa sambal nyanyi juga, supaya lebih FUN!</a:t>
                      </a:r>
                      <a:br>
                        <a:rPr lang="en-US" sz="900" u="none" strike="noStrike">
                          <a:effectLst/>
                        </a:rPr>
                      </a:br>
                      <a:endParaRPr lang="en-US" sz="900" b="0" i="0" u="none" strike="noStrike">
                        <a:solidFill>
                          <a:srgbClr val="000000"/>
                        </a:solidFill>
                        <a:effectLst/>
                        <a:latin typeface="Times New Roman" panose="02020603050405020304" pitchFamily="18" charset="0"/>
                      </a:endParaRPr>
                    </a:p>
                  </a:txBody>
                  <a:tcPr marL="8873" marR="8873" marT="8873" marB="0"/>
                </a:tc>
              </a:tr>
              <a:tr h="912969">
                <a:tc>
                  <a:txBody>
                    <a:bodyPr/>
                    <a:lstStyle/>
                    <a:p>
                      <a:pPr algn="ctr" fontAlgn="ctr"/>
                      <a:r>
                        <a:rPr lang="en-US" sz="900" u="none" strike="noStrike">
                          <a:effectLst/>
                        </a:rPr>
                        <a:t>4</a:t>
                      </a:r>
                      <a:endParaRPr lang="en-US" sz="900" b="0" i="0" u="none" strike="noStrike">
                        <a:solidFill>
                          <a:srgbClr val="000000"/>
                        </a:solidFill>
                        <a:effectLst/>
                        <a:latin typeface="Times New Roman" panose="02020603050405020304" pitchFamily="18" charset="0"/>
                      </a:endParaRPr>
                    </a:p>
                  </a:txBody>
                  <a:tcPr marL="8873" marR="8873" marT="8873" marB="0" anchor="ctr"/>
                </a:tc>
                <a:tc>
                  <a:txBody>
                    <a:bodyPr/>
                    <a:lstStyle/>
                    <a:p>
                      <a:pPr algn="l" fontAlgn="t"/>
                      <a:r>
                        <a:rPr lang="en-US" sz="900" u="none" strike="noStrike">
                          <a:effectLst/>
                        </a:rPr>
                        <a:t>KONTEN FIT SQUAD </a:t>
                      </a:r>
                      <a:br>
                        <a:rPr lang="en-US" sz="900" u="none" strike="noStrike">
                          <a:effectLst/>
                        </a:rPr>
                      </a:br>
                      <a:r>
                        <a:rPr lang="en-US" sz="900" u="none" strike="noStrike">
                          <a:effectLst/>
                        </a:rPr>
                        <a:t/>
                      </a:r>
                      <a:br>
                        <a:rPr lang="en-US" sz="900" u="none" strike="noStrike">
                          <a:effectLst/>
                        </a:rPr>
                      </a:br>
                      <a:r>
                        <a:rPr lang="en-US" sz="900" u="none" strike="noStrike">
                          <a:effectLst/>
                        </a:rPr>
                        <a:t>Membuat video dengan durasi 60s menggunakan template resmi dari Fun Charity Festival. Konten video ini berisikan mengenai kegiatan-kegitan yang dilakukan untuk tetap fit di tengah pandemi Covid-19 ini. Kegiatan di muali dari bangun pagi – stretching berjemur – berjemur – cuci tangan – minum jus dan makanan sehat. Konten ini bisa menjadi refrensi bagi peserta untuk tetap produktif di rumah dengan melakukan aktivitas yang baik untuk menjaga imun tubuh agar tetap fit.</a:t>
                      </a:r>
                      <a:br>
                        <a:rPr lang="en-US" sz="900" u="none" strike="noStrike">
                          <a:effectLst/>
                        </a:rPr>
                      </a:br>
                      <a:r>
                        <a:rPr lang="en-US" sz="900" u="none" strike="noStrike">
                          <a:effectLst/>
                        </a:rPr>
                        <a:t/>
                      </a:r>
                      <a:br>
                        <a:rPr lang="en-US" sz="900" u="none" strike="noStrike">
                          <a:effectLst/>
                        </a:rPr>
                      </a:br>
                      <a:endParaRPr lang="en-US" sz="900" b="0" i="0" u="none" strike="noStrike">
                        <a:solidFill>
                          <a:srgbClr val="000000"/>
                        </a:solidFill>
                        <a:effectLst/>
                        <a:latin typeface="Times New Roman" panose="02020603050405020304" pitchFamily="18" charset="0"/>
                      </a:endParaRPr>
                    </a:p>
                  </a:txBody>
                  <a:tcPr marL="8873" marR="8873" marT="8873" marB="0"/>
                </a:tc>
                <a:tc>
                  <a:txBody>
                    <a:bodyPr/>
                    <a:lstStyle/>
                    <a:p>
                      <a:pPr algn="l" fontAlgn="t"/>
                      <a:r>
                        <a:rPr lang="en-US" sz="900" u="none" strike="noStrike" dirty="0" err="1">
                          <a:effectLst/>
                        </a:rPr>
                        <a:t>Selama</a:t>
                      </a:r>
                      <a:r>
                        <a:rPr lang="en-US" sz="900" u="none" strike="noStrike" dirty="0">
                          <a:effectLst/>
                        </a:rPr>
                        <a:t> </a:t>
                      </a:r>
                      <a:r>
                        <a:rPr lang="en-US" sz="900" u="none" strike="noStrike" dirty="0" err="1">
                          <a:effectLst/>
                        </a:rPr>
                        <a:t>karantina</a:t>
                      </a:r>
                      <a:r>
                        <a:rPr lang="en-US" sz="900" u="none" strike="noStrike" dirty="0">
                          <a:effectLst/>
                        </a:rPr>
                        <a:t> kalian </a:t>
                      </a:r>
                      <a:r>
                        <a:rPr lang="en-US" sz="900" u="none" strike="noStrike" dirty="0" err="1">
                          <a:effectLst/>
                        </a:rPr>
                        <a:t>cuma</a:t>
                      </a:r>
                      <a:r>
                        <a:rPr lang="en-US" sz="900" u="none" strike="noStrike" dirty="0">
                          <a:effectLst/>
                        </a:rPr>
                        <a:t> </a:t>
                      </a:r>
                      <a:r>
                        <a:rPr lang="en-US" sz="900" u="none" strike="noStrike" dirty="0" err="1">
                          <a:effectLst/>
                        </a:rPr>
                        <a:t>leha-leha</a:t>
                      </a:r>
                      <a:r>
                        <a:rPr lang="en-US" sz="900" u="none" strike="noStrike" dirty="0">
                          <a:effectLst/>
                        </a:rPr>
                        <a:t>?  </a:t>
                      </a:r>
                      <a:r>
                        <a:rPr lang="en-US" sz="900" u="none" strike="noStrike" dirty="0" err="1">
                          <a:effectLst/>
                        </a:rPr>
                        <a:t>Wah</a:t>
                      </a:r>
                      <a:r>
                        <a:rPr lang="en-US" sz="900" u="none" strike="noStrike" dirty="0">
                          <a:effectLst/>
                        </a:rPr>
                        <a:t> </a:t>
                      </a:r>
                      <a:r>
                        <a:rPr lang="en-US" sz="900" u="none" strike="noStrike" dirty="0" err="1">
                          <a:effectLst/>
                        </a:rPr>
                        <a:t>sayang</a:t>
                      </a:r>
                      <a:r>
                        <a:rPr lang="en-US" sz="900" u="none" strike="noStrike" dirty="0">
                          <a:effectLst/>
                        </a:rPr>
                        <a:t> </a:t>
                      </a:r>
                      <a:r>
                        <a:rPr lang="en-US" sz="900" u="none" strike="noStrike" dirty="0" err="1">
                          <a:effectLst/>
                        </a:rPr>
                        <a:t>banget</a:t>
                      </a:r>
                      <a:r>
                        <a:rPr lang="en-US" sz="900" u="none" strike="noStrike" dirty="0">
                          <a:effectLst/>
                        </a:rPr>
                        <a:t>, </a:t>
                      </a:r>
                      <a:r>
                        <a:rPr lang="en-US" sz="900" u="none" strike="noStrike" dirty="0" err="1">
                          <a:effectLst/>
                        </a:rPr>
                        <a:t>padahal</a:t>
                      </a:r>
                      <a:r>
                        <a:rPr lang="en-US" sz="900" u="none" strike="noStrike" dirty="0">
                          <a:effectLst/>
                        </a:rPr>
                        <a:t> di </a:t>
                      </a:r>
                      <a:r>
                        <a:rPr lang="en-US" sz="900" u="none" strike="noStrike" dirty="0" err="1">
                          <a:effectLst/>
                        </a:rPr>
                        <a:t>tengah</a:t>
                      </a:r>
                      <a:r>
                        <a:rPr lang="en-US" sz="900" u="none" strike="noStrike" dirty="0">
                          <a:effectLst/>
                        </a:rPr>
                        <a:t> </a:t>
                      </a:r>
                      <a:r>
                        <a:rPr lang="en-US" sz="900" u="none" strike="noStrike" dirty="0" err="1">
                          <a:effectLst/>
                        </a:rPr>
                        <a:t>pandemi</a:t>
                      </a:r>
                      <a:r>
                        <a:rPr lang="en-US" sz="900" u="none" strike="noStrike" dirty="0">
                          <a:effectLst/>
                        </a:rPr>
                        <a:t> Covid-19 </a:t>
                      </a:r>
                      <a:r>
                        <a:rPr lang="en-US" sz="900" u="none" strike="noStrike" dirty="0" err="1">
                          <a:effectLst/>
                        </a:rPr>
                        <a:t>ini</a:t>
                      </a:r>
                      <a:r>
                        <a:rPr lang="en-US" sz="900" u="none" strike="noStrike" dirty="0">
                          <a:effectLst/>
                        </a:rPr>
                        <a:t> </a:t>
                      </a:r>
                      <a:r>
                        <a:rPr lang="en-US" sz="900" u="none" strike="noStrike" dirty="0" err="1">
                          <a:effectLst/>
                        </a:rPr>
                        <a:t>kita</a:t>
                      </a:r>
                      <a:r>
                        <a:rPr lang="en-US" sz="900" u="none" strike="noStrike" dirty="0">
                          <a:effectLst/>
                        </a:rPr>
                        <a:t> </a:t>
                      </a:r>
                      <a:r>
                        <a:rPr lang="en-US" sz="900" u="none" strike="noStrike" dirty="0" err="1">
                          <a:effectLst/>
                        </a:rPr>
                        <a:t>harus</a:t>
                      </a:r>
                      <a:r>
                        <a:rPr lang="en-US" sz="900" u="none" strike="noStrike" dirty="0">
                          <a:effectLst/>
                        </a:rPr>
                        <a:t> </a:t>
                      </a:r>
                      <a:r>
                        <a:rPr lang="en-US" sz="900" u="none" strike="noStrike" dirty="0" err="1">
                          <a:effectLst/>
                        </a:rPr>
                        <a:t>selalu</a:t>
                      </a:r>
                      <a:r>
                        <a:rPr lang="en-US" sz="900" u="none" strike="noStrike" dirty="0">
                          <a:effectLst/>
                        </a:rPr>
                        <a:t> </a:t>
                      </a:r>
                      <a:r>
                        <a:rPr lang="en-US" sz="900" u="none" strike="noStrike" dirty="0" err="1">
                          <a:effectLst/>
                        </a:rPr>
                        <a:t>menjaga</a:t>
                      </a:r>
                      <a:r>
                        <a:rPr lang="en-US" sz="900" u="none" strike="noStrike" dirty="0">
                          <a:effectLst/>
                        </a:rPr>
                        <a:t> </a:t>
                      </a:r>
                      <a:r>
                        <a:rPr lang="en-US" sz="900" u="none" strike="noStrike" dirty="0" err="1">
                          <a:effectLst/>
                        </a:rPr>
                        <a:t>kebugaran</a:t>
                      </a:r>
                      <a:r>
                        <a:rPr lang="en-US" sz="900" u="none" strike="noStrike" dirty="0">
                          <a:effectLst/>
                        </a:rPr>
                        <a:t> </a:t>
                      </a:r>
                      <a:r>
                        <a:rPr lang="en-US" sz="900" u="none" strike="noStrike" dirty="0" err="1">
                          <a:effectLst/>
                        </a:rPr>
                        <a:t>tubuh</a:t>
                      </a:r>
                      <a:r>
                        <a:rPr lang="en-US" sz="900" u="none" strike="noStrike" dirty="0">
                          <a:effectLst/>
                        </a:rPr>
                        <a:t> </a:t>
                      </a:r>
                      <a:r>
                        <a:rPr lang="en-US" sz="900" u="none" strike="noStrike" dirty="0" err="1">
                          <a:effectLst/>
                        </a:rPr>
                        <a:t>kita</a:t>
                      </a:r>
                      <a:r>
                        <a:rPr lang="en-US" sz="900" u="none" strike="noStrike" dirty="0">
                          <a:effectLst/>
                        </a:rPr>
                        <a:t> </a:t>
                      </a:r>
                      <a:r>
                        <a:rPr lang="en-US" sz="900" u="none" strike="noStrike" dirty="0" err="1">
                          <a:effectLst/>
                        </a:rPr>
                        <a:t>loh</a:t>
                      </a:r>
                      <a:r>
                        <a:rPr lang="en-US" sz="900" u="none" strike="noStrike" dirty="0">
                          <a:effectLst/>
                        </a:rPr>
                        <a:t> </a:t>
                      </a:r>
                      <a:r>
                        <a:rPr lang="en-US" sz="900" u="none" strike="noStrike" dirty="0" err="1">
                          <a:effectLst/>
                        </a:rPr>
                        <a:t>supaya</a:t>
                      </a:r>
                      <a:r>
                        <a:rPr lang="en-US" sz="900" u="none" strike="noStrike" dirty="0">
                          <a:effectLst/>
                        </a:rPr>
                        <a:t> </a:t>
                      </a:r>
                      <a:r>
                        <a:rPr lang="en-US" sz="900" u="none" strike="noStrike" dirty="0" err="1">
                          <a:effectLst/>
                        </a:rPr>
                        <a:t>tidak</a:t>
                      </a:r>
                      <a:r>
                        <a:rPr lang="en-US" sz="900" u="none" strike="noStrike" dirty="0">
                          <a:effectLst/>
                        </a:rPr>
                        <a:t> </a:t>
                      </a:r>
                      <a:r>
                        <a:rPr lang="en-US" sz="900" u="none" strike="noStrike" dirty="0" err="1">
                          <a:effectLst/>
                        </a:rPr>
                        <a:t>mudah</a:t>
                      </a:r>
                      <a:r>
                        <a:rPr lang="en-US" sz="900" u="none" strike="noStrike" dirty="0">
                          <a:effectLst/>
                        </a:rPr>
                        <a:t> </a:t>
                      </a:r>
                      <a:r>
                        <a:rPr lang="en-US" sz="900" u="none" strike="noStrike" dirty="0" err="1">
                          <a:effectLst/>
                        </a:rPr>
                        <a:t>terkena</a:t>
                      </a:r>
                      <a:r>
                        <a:rPr lang="en-US" sz="900" u="none" strike="noStrike" dirty="0">
                          <a:effectLst/>
                        </a:rPr>
                        <a:t> virus!</a:t>
                      </a:r>
                      <a:br>
                        <a:rPr lang="en-US" sz="900" u="none" strike="noStrike" dirty="0">
                          <a:effectLst/>
                        </a:rPr>
                      </a:br>
                      <a:r>
                        <a:rPr lang="en-US" sz="900" u="none" strike="noStrike" dirty="0">
                          <a:effectLst/>
                        </a:rPr>
                        <a:t/>
                      </a:r>
                      <a:br>
                        <a:rPr lang="en-US" sz="900" u="none" strike="noStrike" dirty="0">
                          <a:effectLst/>
                        </a:rPr>
                      </a:br>
                      <a:r>
                        <a:rPr lang="en-US" sz="900" u="none" strike="noStrike" dirty="0" err="1">
                          <a:effectLst/>
                        </a:rPr>
                        <a:t>Bisa</a:t>
                      </a:r>
                      <a:r>
                        <a:rPr lang="en-US" sz="900" u="none" strike="noStrike" dirty="0">
                          <a:effectLst/>
                        </a:rPr>
                        <a:t> </a:t>
                      </a:r>
                      <a:r>
                        <a:rPr lang="en-US" sz="900" u="none" strike="noStrike" dirty="0" err="1">
                          <a:effectLst/>
                        </a:rPr>
                        <a:t>dengan</a:t>
                      </a:r>
                      <a:r>
                        <a:rPr lang="en-US" sz="900" u="none" strike="noStrike" dirty="0">
                          <a:effectLst/>
                        </a:rPr>
                        <a:t> </a:t>
                      </a:r>
                      <a:r>
                        <a:rPr lang="en-US" sz="900" u="none" strike="noStrike" dirty="0" err="1">
                          <a:effectLst/>
                        </a:rPr>
                        <a:t>bangun</a:t>
                      </a:r>
                      <a:r>
                        <a:rPr lang="en-US" sz="900" u="none" strike="noStrike" dirty="0">
                          <a:effectLst/>
                        </a:rPr>
                        <a:t> </a:t>
                      </a:r>
                      <a:r>
                        <a:rPr lang="en-US" sz="900" u="none" strike="noStrike" dirty="0" err="1">
                          <a:effectLst/>
                        </a:rPr>
                        <a:t>pagi</a:t>
                      </a:r>
                      <a:r>
                        <a:rPr lang="en-US" sz="900" u="none" strike="noStrike" dirty="0">
                          <a:effectLst/>
                        </a:rPr>
                        <a:t>, </a:t>
                      </a:r>
                      <a:r>
                        <a:rPr lang="en-US" sz="900" u="none" strike="noStrike" dirty="0" err="1">
                          <a:effectLst/>
                        </a:rPr>
                        <a:t>olahraga</a:t>
                      </a:r>
                      <a:r>
                        <a:rPr lang="en-US" sz="900" u="none" strike="noStrike" dirty="0">
                          <a:effectLst/>
                        </a:rPr>
                        <a:t>, </a:t>
                      </a:r>
                      <a:r>
                        <a:rPr lang="en-US" sz="900" u="none" strike="noStrike" dirty="0" err="1">
                          <a:effectLst/>
                        </a:rPr>
                        <a:t>berjemur</a:t>
                      </a:r>
                      <a:r>
                        <a:rPr lang="en-US" sz="900" u="none" strike="noStrike" dirty="0">
                          <a:effectLst/>
                        </a:rPr>
                        <a:t> </a:t>
                      </a:r>
                      <a:r>
                        <a:rPr lang="en-US" sz="900" u="none" strike="noStrike" dirty="0" err="1">
                          <a:effectLst/>
                        </a:rPr>
                        <a:t>pagi</a:t>
                      </a:r>
                      <a:r>
                        <a:rPr lang="en-US" sz="900" u="none" strike="noStrike" dirty="0">
                          <a:effectLst/>
                        </a:rPr>
                        <a:t>,  </a:t>
                      </a:r>
                      <a:r>
                        <a:rPr lang="en-US" sz="900" u="none" strike="noStrike" dirty="0" err="1">
                          <a:effectLst/>
                        </a:rPr>
                        <a:t>dan</a:t>
                      </a:r>
                      <a:r>
                        <a:rPr lang="en-US" sz="900" u="none" strike="noStrike" dirty="0">
                          <a:effectLst/>
                        </a:rPr>
                        <a:t> </a:t>
                      </a:r>
                      <a:r>
                        <a:rPr lang="en-US" sz="900" u="none" strike="noStrike" dirty="0" err="1">
                          <a:effectLst/>
                        </a:rPr>
                        <a:t>minum</a:t>
                      </a:r>
                      <a:r>
                        <a:rPr lang="en-US" sz="900" u="none" strike="noStrike" dirty="0">
                          <a:effectLst/>
                        </a:rPr>
                        <a:t> </a:t>
                      </a:r>
                      <a:r>
                        <a:rPr lang="en-US" sz="900" u="none" strike="noStrike" dirty="0" err="1">
                          <a:effectLst/>
                        </a:rPr>
                        <a:t>makan</a:t>
                      </a:r>
                      <a:r>
                        <a:rPr lang="en-US" sz="900" u="none" strike="noStrike" dirty="0">
                          <a:effectLst/>
                        </a:rPr>
                        <a:t> yang </a:t>
                      </a:r>
                      <a:r>
                        <a:rPr lang="en-US" sz="900" u="none" strike="noStrike" dirty="0" err="1">
                          <a:effectLst/>
                        </a:rPr>
                        <a:t>sehat</a:t>
                      </a:r>
                      <a:r>
                        <a:rPr lang="en-US" sz="900" u="none" strike="noStrike" dirty="0">
                          <a:effectLst/>
                        </a:rPr>
                        <a:t>!</a:t>
                      </a:r>
                      <a:br>
                        <a:rPr lang="en-US" sz="900" u="none" strike="noStrike" dirty="0">
                          <a:effectLst/>
                        </a:rPr>
                      </a:br>
                      <a:endParaRPr lang="en-US" sz="900" b="0" i="0" u="none" strike="noStrike" dirty="0">
                        <a:solidFill>
                          <a:srgbClr val="000000"/>
                        </a:solidFill>
                        <a:effectLst/>
                        <a:latin typeface="Times New Roman" panose="02020603050405020304" pitchFamily="18" charset="0"/>
                      </a:endParaRPr>
                    </a:p>
                  </a:txBody>
                  <a:tcPr marL="8873" marR="8873" marT="8873" marB="0"/>
                </a:tc>
              </a:tr>
            </a:tbl>
          </a:graphicData>
        </a:graphic>
      </p:graphicFrame>
    </p:spTree>
    <p:extLst>
      <p:ext uri="{BB962C8B-B14F-4D97-AF65-F5344CB8AC3E}">
        <p14:creationId xmlns:p14="http://schemas.microsoft.com/office/powerpoint/2010/main" val="852074920"/>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9"/>
          <p:cNvSpPr txBox="1"/>
          <p:nvPr/>
        </p:nvSpPr>
        <p:spPr>
          <a:xfrm>
            <a:off x="1984665" y="635096"/>
            <a:ext cx="7707975" cy="577081"/>
          </a:xfrm>
          <a:prstGeom prst="rect">
            <a:avLst/>
          </a:prstGeom>
          <a:effectLst>
            <a:outerShdw blurRad="50800" dist="38100" dir="2700000" algn="tl" rotWithShape="0">
              <a:prstClr val="black">
                <a:alpha val="40000"/>
              </a:prstClr>
            </a:outerShdw>
          </a:effectLst>
        </p:spPr>
        <p:txBody>
          <a:bodyPr wrap="square" lIns="0" tIns="0" rIns="0" bIns="0" rtlCol="0" anchor="t">
            <a:spAutoFit/>
          </a:bodyPr>
          <a:lstStyle/>
          <a:p>
            <a:pPr algn="ctr">
              <a:lnSpc>
                <a:spcPts val="4480"/>
              </a:lnSpc>
            </a:pPr>
            <a:r>
              <a:rPr lang="en-US" sz="3600" dirty="0" smtClean="0">
                <a:solidFill>
                  <a:srgbClr val="FD8D00"/>
                </a:solidFill>
                <a:latin typeface="Adobe Gothic Std B" pitchFamily="34" charset="-128"/>
                <a:ea typeface="Adobe Gothic Std B" pitchFamily="34" charset="-128"/>
              </a:rPr>
              <a:t>CONTENT PLAN</a:t>
            </a:r>
            <a:endParaRPr lang="en-US" sz="3600" dirty="0">
              <a:solidFill>
                <a:srgbClr val="FD8D00"/>
              </a:solidFill>
              <a:latin typeface="Adobe Gothic Std B" pitchFamily="34" charset="-128"/>
              <a:ea typeface="Adobe Gothic Std B" pitchFamily="34" charset="-128"/>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6375" y="-134937"/>
            <a:ext cx="1825625" cy="1825625"/>
          </a:xfrm>
          <a:prstGeom prst="rect">
            <a:avLst/>
          </a:prstGeom>
        </p:spPr>
      </p:pic>
      <p:sp>
        <p:nvSpPr>
          <p:cNvPr id="10" name="Rectangle 9"/>
          <p:cNvSpPr/>
          <p:nvPr/>
        </p:nvSpPr>
        <p:spPr>
          <a:xfrm rot="5400000">
            <a:off x="1715824" y="193355"/>
            <a:ext cx="617687" cy="2994665"/>
          </a:xfrm>
          <a:prstGeom prst="rect">
            <a:avLst/>
          </a:prstGeom>
          <a:noFill/>
          <a:ln w="38100">
            <a:gradFill>
              <a:gsLst>
                <a:gs pos="0">
                  <a:srgbClr val="65A6E1"/>
                </a:gs>
                <a:gs pos="57000">
                  <a:srgbClr val="D660C0"/>
                </a:gs>
                <a:gs pos="100000">
                  <a:srgbClr val="FB835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734410" y="1572913"/>
            <a:ext cx="11020212" cy="332848"/>
          </a:xfrm>
          <a:prstGeom prst="rect">
            <a:avLst/>
          </a:prstGeom>
          <a:ln w="28575">
            <a:noFill/>
          </a:ln>
        </p:spPr>
        <p:txBody>
          <a:bodyPr wrap="square" lIns="0" tIns="0" rIns="0" bIns="0" rtlCol="0" anchor="t">
            <a:spAutoFit/>
          </a:bodyPr>
          <a:lstStyle/>
          <a:p>
            <a:pPr algn="just">
              <a:lnSpc>
                <a:spcPct val="150000"/>
              </a:lnSpc>
            </a:pPr>
            <a:r>
              <a:rPr lang="en-US" sz="1600" dirty="0" smtClean="0">
                <a:solidFill>
                  <a:srgbClr val="FD8D00"/>
                </a:solidFill>
                <a:latin typeface="Adobe Gothic Std B" pitchFamily="34" charset="-128"/>
                <a:ea typeface="Adobe Gothic Std B" pitchFamily="34" charset="-128"/>
              </a:rPr>
              <a:t>B. TIKTOK</a:t>
            </a:r>
            <a:endParaRPr lang="en-US" sz="1600" dirty="0">
              <a:solidFill>
                <a:srgbClr val="FD8D00"/>
              </a:solidFill>
              <a:latin typeface="Adobe Gothic Std B" pitchFamily="34" charset="-128"/>
              <a:ea typeface="Adobe Gothic Std B" pitchFamily="34" charset="-128"/>
            </a:endParaRPr>
          </a:p>
        </p:txBody>
      </p:sp>
      <p:pic>
        <p:nvPicPr>
          <p:cNvPr id="12" name="Picture 11">
            <a:extLst>
              <a:ext uri="{FF2B5EF4-FFF2-40B4-BE49-F238E27FC236}">
                <a16:creationId xmlns="" xmlns:a16="http://schemas.microsoft.com/office/drawing/2014/main" id="{1165CC5D-AED8-4997-B165-928EEF5962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1" y="185808"/>
            <a:ext cx="1016644" cy="941952"/>
          </a:xfrm>
          <a:prstGeom prst="rect">
            <a:avLst/>
          </a:prstGeom>
        </p:spPr>
      </p:pic>
      <p:sp>
        <p:nvSpPr>
          <p:cNvPr id="15" name="TextBox 14"/>
          <p:cNvSpPr txBox="1"/>
          <p:nvPr/>
        </p:nvSpPr>
        <p:spPr>
          <a:xfrm>
            <a:off x="1841989" y="2784837"/>
            <a:ext cx="5279331" cy="332848"/>
          </a:xfrm>
          <a:prstGeom prst="rect">
            <a:avLst/>
          </a:prstGeom>
          <a:ln w="28575">
            <a:noFill/>
          </a:ln>
        </p:spPr>
        <p:txBody>
          <a:bodyPr wrap="square" lIns="0" tIns="0" rIns="0" bIns="0" rtlCol="0" anchor="t">
            <a:spAutoFit/>
          </a:bodyPr>
          <a:lstStyle/>
          <a:p>
            <a:pPr marL="342900" indent="-342900" algn="just">
              <a:lnSpc>
                <a:spcPct val="150000"/>
              </a:lnSpc>
              <a:buFont typeface="+mj-lt"/>
              <a:buAutoNum type="arabicPeriod"/>
            </a:pPr>
            <a:endParaRPr lang="en-US" sz="1600" dirty="0">
              <a:solidFill>
                <a:srgbClr val="FD8D00"/>
              </a:solidFill>
              <a:latin typeface="Adobe Gothic Std B" pitchFamily="34" charset="-128"/>
              <a:ea typeface="Adobe Gothic Std B" pitchFamily="34" charset="-128"/>
            </a:endParaRPr>
          </a:p>
        </p:txBody>
      </p:sp>
      <p:graphicFrame>
        <p:nvGraphicFramePr>
          <p:cNvPr id="3" name="Table 2"/>
          <p:cNvGraphicFramePr>
            <a:graphicFrameLocks noGrp="1"/>
          </p:cNvGraphicFramePr>
          <p:nvPr>
            <p:extLst/>
          </p:nvPr>
        </p:nvGraphicFramePr>
        <p:xfrm>
          <a:off x="527333" y="2210270"/>
          <a:ext cx="10600012" cy="4524088"/>
        </p:xfrm>
        <a:graphic>
          <a:graphicData uri="http://schemas.openxmlformats.org/drawingml/2006/table">
            <a:tbl>
              <a:tblPr>
                <a:tableStyleId>{5C22544A-7EE6-4342-B048-85BDC9FD1C3A}</a:tableStyleId>
              </a:tblPr>
              <a:tblGrid>
                <a:gridCol w="319030"/>
                <a:gridCol w="5094180"/>
                <a:gridCol w="5186802"/>
              </a:tblGrid>
              <a:tr h="230932">
                <a:tc>
                  <a:txBody>
                    <a:bodyPr/>
                    <a:lstStyle/>
                    <a:p>
                      <a:pPr algn="ctr" fontAlgn="ctr"/>
                      <a:r>
                        <a:rPr lang="en-US" sz="1050" b="1" u="none" strike="noStrike" dirty="0">
                          <a:effectLst/>
                        </a:rPr>
                        <a:t>No.</a:t>
                      </a:r>
                      <a:endParaRPr lang="en-US" sz="1050" b="1" i="0" u="none" strike="noStrike" dirty="0">
                        <a:solidFill>
                          <a:srgbClr val="000000"/>
                        </a:solidFill>
                        <a:effectLst/>
                        <a:latin typeface="Times New Roman" panose="02020603050405020304" pitchFamily="18" charset="0"/>
                      </a:endParaRPr>
                    </a:p>
                  </a:txBody>
                  <a:tcPr marL="9525" marR="9525" marT="9525" marB="0" anchor="ctr">
                    <a:solidFill>
                      <a:schemeClr val="bg1">
                        <a:lumMod val="65000"/>
                      </a:schemeClr>
                    </a:solidFill>
                  </a:tcPr>
                </a:tc>
                <a:tc>
                  <a:txBody>
                    <a:bodyPr/>
                    <a:lstStyle/>
                    <a:p>
                      <a:pPr algn="ctr" fontAlgn="ctr"/>
                      <a:r>
                        <a:rPr lang="en-US" sz="1050" b="1" u="none" strike="noStrike" dirty="0">
                          <a:effectLst/>
                        </a:rPr>
                        <a:t>Description</a:t>
                      </a:r>
                      <a:endParaRPr lang="en-US" sz="1050" b="1" i="0" u="none" strike="noStrike" dirty="0">
                        <a:solidFill>
                          <a:srgbClr val="000000"/>
                        </a:solidFill>
                        <a:effectLst/>
                        <a:latin typeface="Times New Roman" panose="02020603050405020304" pitchFamily="18" charset="0"/>
                      </a:endParaRPr>
                    </a:p>
                  </a:txBody>
                  <a:tcPr marL="9525" marR="9525" marT="9525" marB="0" anchor="ctr">
                    <a:solidFill>
                      <a:schemeClr val="bg1">
                        <a:lumMod val="65000"/>
                      </a:schemeClr>
                    </a:solidFill>
                  </a:tcPr>
                </a:tc>
                <a:tc>
                  <a:txBody>
                    <a:bodyPr/>
                    <a:lstStyle/>
                    <a:p>
                      <a:pPr algn="ctr" fontAlgn="ctr"/>
                      <a:r>
                        <a:rPr lang="en-US" sz="1050" b="1" u="none" strike="noStrike" dirty="0">
                          <a:effectLst/>
                        </a:rPr>
                        <a:t>Caption</a:t>
                      </a:r>
                      <a:endParaRPr lang="en-US" sz="1050" b="1" i="0" u="none" strike="noStrike" dirty="0">
                        <a:solidFill>
                          <a:srgbClr val="000000"/>
                        </a:solidFill>
                        <a:effectLst/>
                        <a:latin typeface="Times New Roman" panose="02020603050405020304" pitchFamily="18" charset="0"/>
                      </a:endParaRPr>
                    </a:p>
                  </a:txBody>
                  <a:tcPr marL="9525" marR="9525" marT="9525" marB="0" anchor="ctr">
                    <a:solidFill>
                      <a:schemeClr val="bg1">
                        <a:lumMod val="65000"/>
                      </a:schemeClr>
                    </a:solidFill>
                  </a:tcPr>
                </a:tc>
              </a:tr>
              <a:tr h="1175444">
                <a:tc>
                  <a:txBody>
                    <a:bodyPr/>
                    <a:lstStyle/>
                    <a:p>
                      <a:pPr algn="ctr" fontAlgn="ctr"/>
                      <a:r>
                        <a:rPr lang="en-US" sz="1050" u="none" strike="noStrike">
                          <a:effectLst/>
                        </a:rPr>
                        <a:t>5</a:t>
                      </a:r>
                      <a:endParaRPr lang="en-US" sz="105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l" fontAlgn="t"/>
                      <a:r>
                        <a:rPr lang="en-US" sz="1050" u="none" strike="noStrike">
                          <a:effectLst/>
                        </a:rPr>
                        <a:t>KONTEN MENDALAMI HOBI SAAT PANDEMI COVID-19</a:t>
                      </a:r>
                      <a:br>
                        <a:rPr lang="en-US" sz="1050" u="none" strike="noStrike">
                          <a:effectLst/>
                        </a:rPr>
                      </a:br>
                      <a:r>
                        <a:rPr lang="en-US" sz="1050" u="none" strike="noStrike">
                          <a:effectLst/>
                        </a:rPr>
                        <a:t/>
                      </a:r>
                      <a:br>
                        <a:rPr lang="en-US" sz="1050" u="none" strike="noStrike">
                          <a:effectLst/>
                        </a:rPr>
                      </a:br>
                      <a:r>
                        <a:rPr lang="en-US" sz="1050" u="none" strike="noStrike">
                          <a:effectLst/>
                        </a:rPr>
                        <a:t>Video yang menggambarkan menegami hobi yang dapat dilakukan dirumah saja. Seperti menggambar, melukis, berkebun, make up, memasak dan sebaginya. Audiens diminta untuk membuat video sekreatif mungkin yang memperlihatkan hobi yang dilakuakn dirumah dengan durasi maksimal 60 detik dan disebarkan di akun tiktoknya.</a:t>
                      </a:r>
                      <a:br>
                        <a:rPr lang="en-US" sz="1050" u="none" strike="noStrike">
                          <a:effectLst/>
                        </a:rPr>
                      </a:br>
                      <a:endParaRPr lang="en-US" sz="105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r>
                        <a:rPr lang="en-US" sz="1050" u="none" strike="noStrike" dirty="0" err="1">
                          <a:effectLst/>
                        </a:rPr>
                        <a:t>Bingung</a:t>
                      </a:r>
                      <a:r>
                        <a:rPr lang="en-US" sz="1050" u="none" strike="noStrike" dirty="0">
                          <a:effectLst/>
                        </a:rPr>
                        <a:t> </a:t>
                      </a:r>
                      <a:r>
                        <a:rPr lang="en-US" sz="1050" u="none" strike="noStrike" dirty="0" err="1">
                          <a:effectLst/>
                        </a:rPr>
                        <a:t>mau</a:t>
                      </a:r>
                      <a:r>
                        <a:rPr lang="en-US" sz="1050" u="none" strike="noStrike" dirty="0">
                          <a:effectLst/>
                        </a:rPr>
                        <a:t> </a:t>
                      </a:r>
                      <a:r>
                        <a:rPr lang="en-US" sz="1050" u="none" strike="noStrike" dirty="0" err="1">
                          <a:effectLst/>
                        </a:rPr>
                        <a:t>ngapain</a:t>
                      </a:r>
                      <a:r>
                        <a:rPr lang="en-US" sz="1050" u="none" strike="noStrike" dirty="0">
                          <a:effectLst/>
                        </a:rPr>
                        <a:t> </a:t>
                      </a:r>
                      <a:r>
                        <a:rPr lang="en-US" sz="1050" u="none" strike="noStrike" dirty="0" err="1">
                          <a:effectLst/>
                        </a:rPr>
                        <a:t>saat</a:t>
                      </a:r>
                      <a:r>
                        <a:rPr lang="en-US" sz="1050" u="none" strike="noStrike" dirty="0">
                          <a:effectLst/>
                        </a:rPr>
                        <a:t> </a:t>
                      </a:r>
                      <a:r>
                        <a:rPr lang="en-US" sz="1050" u="none" strike="noStrike" dirty="0" err="1">
                          <a:effectLst/>
                        </a:rPr>
                        <a:t>karantina</a:t>
                      </a:r>
                      <a:r>
                        <a:rPr lang="en-US" sz="1050" u="none" strike="noStrike" dirty="0">
                          <a:effectLst/>
                        </a:rPr>
                        <a:t> </a:t>
                      </a:r>
                      <a:r>
                        <a:rPr lang="en-US" sz="1050" u="none" strike="noStrike" dirty="0" err="1">
                          <a:effectLst/>
                        </a:rPr>
                        <a:t>dirumah</a:t>
                      </a:r>
                      <a:r>
                        <a:rPr lang="en-US" sz="1050" u="none" strike="noStrike" dirty="0">
                          <a:effectLst/>
                        </a:rPr>
                        <a:t> </a:t>
                      </a:r>
                      <a:r>
                        <a:rPr lang="en-US" sz="1050" u="none" strike="noStrike" dirty="0" err="1">
                          <a:effectLst/>
                        </a:rPr>
                        <a:t>aja</a:t>
                      </a:r>
                      <a:r>
                        <a:rPr lang="en-US" sz="1050" u="none" strike="noStrike" dirty="0">
                          <a:effectLst/>
                        </a:rPr>
                        <a:t>? Yuk, </a:t>
                      </a:r>
                      <a:r>
                        <a:rPr lang="en-US" sz="1050" u="none" strike="noStrike" dirty="0" err="1">
                          <a:effectLst/>
                        </a:rPr>
                        <a:t>salurkan</a:t>
                      </a:r>
                      <a:r>
                        <a:rPr lang="en-US" sz="1050" u="none" strike="noStrike" dirty="0">
                          <a:effectLst/>
                        </a:rPr>
                        <a:t> </a:t>
                      </a:r>
                      <a:r>
                        <a:rPr lang="en-US" sz="1050" u="none" strike="noStrike" dirty="0" err="1">
                          <a:effectLst/>
                        </a:rPr>
                        <a:t>dan</a:t>
                      </a:r>
                      <a:r>
                        <a:rPr lang="en-US" sz="1050" u="none" strike="noStrike" dirty="0">
                          <a:effectLst/>
                        </a:rPr>
                        <a:t> </a:t>
                      </a:r>
                      <a:r>
                        <a:rPr lang="en-US" sz="1050" u="none" strike="noStrike" dirty="0" err="1">
                          <a:effectLst/>
                        </a:rPr>
                        <a:t>tingkatkan</a:t>
                      </a:r>
                      <a:r>
                        <a:rPr lang="en-US" sz="1050" u="none" strike="noStrike" dirty="0">
                          <a:effectLst/>
                        </a:rPr>
                        <a:t> skill </a:t>
                      </a:r>
                      <a:r>
                        <a:rPr lang="en-US" sz="1050" u="none" strike="noStrike" dirty="0" err="1">
                          <a:effectLst/>
                        </a:rPr>
                        <a:t>hobi</a:t>
                      </a:r>
                      <a:r>
                        <a:rPr lang="en-US" sz="1050" u="none" strike="noStrike" dirty="0">
                          <a:effectLst/>
                        </a:rPr>
                        <a:t> kalian! </a:t>
                      </a:r>
                      <a:r>
                        <a:rPr lang="en-US" sz="1050" u="none" strike="noStrike" dirty="0" err="1">
                          <a:effectLst/>
                        </a:rPr>
                        <a:t>Dengan</a:t>
                      </a:r>
                      <a:r>
                        <a:rPr lang="en-US" sz="1050" u="none" strike="noStrike" dirty="0">
                          <a:effectLst/>
                        </a:rPr>
                        <a:t> </a:t>
                      </a:r>
                      <a:r>
                        <a:rPr lang="en-US" sz="1050" u="none" strike="noStrike" dirty="0" err="1">
                          <a:effectLst/>
                        </a:rPr>
                        <a:t>mengembangkan</a:t>
                      </a:r>
                      <a:r>
                        <a:rPr lang="en-US" sz="1050" u="none" strike="noStrike" dirty="0">
                          <a:effectLst/>
                        </a:rPr>
                        <a:t> </a:t>
                      </a:r>
                      <a:r>
                        <a:rPr lang="en-US" sz="1050" u="none" strike="noStrike" dirty="0" err="1">
                          <a:effectLst/>
                        </a:rPr>
                        <a:t>hobi</a:t>
                      </a:r>
                      <a:r>
                        <a:rPr lang="en-US" sz="1050" u="none" strike="noStrike" dirty="0">
                          <a:effectLst/>
                        </a:rPr>
                        <a:t> kalian yang </a:t>
                      </a:r>
                      <a:r>
                        <a:rPr lang="en-US" sz="1050" u="none" strike="noStrike" dirty="0" err="1">
                          <a:effectLst/>
                        </a:rPr>
                        <a:t>bisa</a:t>
                      </a:r>
                      <a:r>
                        <a:rPr lang="en-US" sz="1050" u="none" strike="noStrike" dirty="0">
                          <a:effectLst/>
                        </a:rPr>
                        <a:t> </a:t>
                      </a:r>
                      <a:r>
                        <a:rPr lang="en-US" sz="1050" u="none" strike="noStrike" dirty="0" err="1">
                          <a:effectLst/>
                        </a:rPr>
                        <a:t>dilakuakn</a:t>
                      </a:r>
                      <a:r>
                        <a:rPr lang="en-US" sz="1050" u="none" strike="noStrike" dirty="0">
                          <a:effectLst/>
                        </a:rPr>
                        <a:t> </a:t>
                      </a:r>
                      <a:r>
                        <a:rPr lang="en-US" sz="1050" u="none" strike="noStrike" dirty="0" err="1">
                          <a:effectLst/>
                        </a:rPr>
                        <a:t>dirumah</a:t>
                      </a:r>
                      <a:r>
                        <a:rPr lang="en-US" sz="1050" u="none" strike="noStrike" dirty="0">
                          <a:effectLst/>
                        </a:rPr>
                        <a:t> </a:t>
                      </a:r>
                      <a:r>
                        <a:rPr lang="en-US" sz="1050" u="none" strike="noStrike" dirty="0" err="1">
                          <a:effectLst/>
                        </a:rPr>
                        <a:t>aja</a:t>
                      </a:r>
                      <a:r>
                        <a:rPr lang="en-US" sz="1050" u="none" strike="noStrike" dirty="0">
                          <a:effectLst/>
                        </a:rPr>
                        <a:t>  </a:t>
                      </a:r>
                      <a:r>
                        <a:rPr lang="en-US" sz="1050" u="none" strike="noStrike" dirty="0" err="1">
                          <a:effectLst/>
                        </a:rPr>
                        <a:t>ditengah</a:t>
                      </a:r>
                      <a:r>
                        <a:rPr lang="en-US" sz="1050" u="none" strike="noStrike" dirty="0">
                          <a:effectLst/>
                        </a:rPr>
                        <a:t> </a:t>
                      </a:r>
                      <a:r>
                        <a:rPr lang="en-US" sz="1050" u="none" strike="noStrike" dirty="0" err="1">
                          <a:effectLst/>
                        </a:rPr>
                        <a:t>pandemi</a:t>
                      </a:r>
                      <a:r>
                        <a:rPr lang="en-US" sz="1050" u="none" strike="noStrike" dirty="0">
                          <a:effectLst/>
                        </a:rPr>
                        <a:t> </a:t>
                      </a:r>
                      <a:r>
                        <a:rPr lang="en-US" sz="1050" u="none" strike="noStrike" dirty="0" err="1">
                          <a:effectLst/>
                        </a:rPr>
                        <a:t>Covid</a:t>
                      </a:r>
                      <a:r>
                        <a:rPr lang="en-US" sz="1050" u="none" strike="noStrike" dirty="0">
                          <a:effectLst/>
                        </a:rPr>
                        <a:t> 19 </a:t>
                      </a:r>
                      <a:r>
                        <a:rPr lang="en-US" sz="1050" u="none" strike="noStrike" dirty="0" err="1">
                          <a:effectLst/>
                        </a:rPr>
                        <a:t>akan</a:t>
                      </a:r>
                      <a:r>
                        <a:rPr lang="en-US" sz="1050" u="none" strike="noStrike" dirty="0">
                          <a:effectLst/>
                        </a:rPr>
                        <a:t> </a:t>
                      </a:r>
                      <a:r>
                        <a:rPr lang="en-US" sz="1050" u="none" strike="noStrike" dirty="0" err="1">
                          <a:effectLst/>
                        </a:rPr>
                        <a:t>mengurangi</a:t>
                      </a:r>
                      <a:r>
                        <a:rPr lang="en-US" sz="1050" u="none" strike="noStrike" dirty="0">
                          <a:effectLst/>
                        </a:rPr>
                        <a:t> rasa </a:t>
                      </a:r>
                      <a:r>
                        <a:rPr lang="en-US" sz="1050" u="none" strike="noStrike" dirty="0" err="1">
                          <a:effectLst/>
                        </a:rPr>
                        <a:t>bosan</a:t>
                      </a:r>
                      <a:r>
                        <a:rPr lang="en-US" sz="1050" u="none" strike="noStrike" dirty="0">
                          <a:effectLst/>
                        </a:rPr>
                        <a:t> </a:t>
                      </a:r>
                      <a:r>
                        <a:rPr lang="en-US" sz="1050" u="none" strike="noStrike" dirty="0" err="1">
                          <a:effectLst/>
                        </a:rPr>
                        <a:t>dan</a:t>
                      </a:r>
                      <a:r>
                        <a:rPr lang="en-US" sz="1050" u="none" strike="noStrike" dirty="0">
                          <a:effectLst/>
                        </a:rPr>
                        <a:t> </a:t>
                      </a:r>
                      <a:r>
                        <a:rPr lang="en-US" sz="1050" u="none" strike="noStrike" dirty="0" err="1">
                          <a:effectLst/>
                        </a:rPr>
                        <a:t>juga</a:t>
                      </a:r>
                      <a:r>
                        <a:rPr lang="en-US" sz="1050" u="none" strike="noStrike" dirty="0">
                          <a:effectLst/>
                        </a:rPr>
                        <a:t> </a:t>
                      </a:r>
                      <a:r>
                        <a:rPr lang="en-US" sz="1050" u="none" strike="noStrike" dirty="0" err="1">
                          <a:effectLst/>
                        </a:rPr>
                        <a:t>kita</a:t>
                      </a:r>
                      <a:r>
                        <a:rPr lang="en-US" sz="1050" u="none" strike="noStrike" dirty="0">
                          <a:effectLst/>
                        </a:rPr>
                        <a:t> </a:t>
                      </a:r>
                      <a:r>
                        <a:rPr lang="en-US" sz="1050" u="none" strike="noStrike" dirty="0" err="1">
                          <a:effectLst/>
                        </a:rPr>
                        <a:t>akan</a:t>
                      </a:r>
                      <a:r>
                        <a:rPr lang="en-US" sz="1050" u="none" strike="noStrike" dirty="0">
                          <a:effectLst/>
                        </a:rPr>
                        <a:t> </a:t>
                      </a:r>
                      <a:r>
                        <a:rPr lang="en-US" sz="1050" u="none" strike="noStrike" dirty="0" err="1">
                          <a:effectLst/>
                        </a:rPr>
                        <a:t>lebih</a:t>
                      </a:r>
                      <a:r>
                        <a:rPr lang="en-US" sz="1050" u="none" strike="noStrike" dirty="0">
                          <a:effectLst/>
                        </a:rPr>
                        <a:t> </a:t>
                      </a:r>
                      <a:r>
                        <a:rPr lang="en-US" sz="1050" u="none" strike="noStrike" dirty="0" err="1">
                          <a:effectLst/>
                        </a:rPr>
                        <a:t>produktif</a:t>
                      </a:r>
                      <a:r>
                        <a:rPr lang="en-US" sz="1050" u="none" strike="noStrike" dirty="0">
                          <a:effectLst/>
                        </a:rPr>
                        <a:t> </a:t>
                      </a:r>
                      <a:r>
                        <a:rPr lang="en-US" sz="1050" u="none" strike="noStrike" dirty="0" err="1">
                          <a:effectLst/>
                        </a:rPr>
                        <a:t>loh</a:t>
                      </a:r>
                      <a:r>
                        <a:rPr lang="en-US" sz="1050" u="none" strike="noStrike" dirty="0">
                          <a:effectLst/>
                        </a:rPr>
                        <a:t>. Yuk </a:t>
                      </a:r>
                      <a:r>
                        <a:rPr lang="en-US" sz="1050" u="none" strike="noStrike" dirty="0" err="1">
                          <a:effectLst/>
                        </a:rPr>
                        <a:t>sebarkan</a:t>
                      </a:r>
                      <a:r>
                        <a:rPr lang="en-US" sz="1050" u="none" strike="noStrike" dirty="0">
                          <a:effectLst/>
                        </a:rPr>
                        <a:t> </a:t>
                      </a:r>
                      <a:r>
                        <a:rPr lang="en-US" sz="1050" u="none" strike="noStrike" dirty="0" err="1">
                          <a:effectLst/>
                        </a:rPr>
                        <a:t>hobi</a:t>
                      </a:r>
                      <a:r>
                        <a:rPr lang="en-US" sz="1050" u="none" strike="noStrike" dirty="0">
                          <a:effectLst/>
                        </a:rPr>
                        <a:t> kalian </a:t>
                      </a:r>
                      <a:r>
                        <a:rPr lang="en-US" sz="1050" u="none" strike="noStrike" dirty="0" err="1">
                          <a:effectLst/>
                        </a:rPr>
                        <a:t>dengan</a:t>
                      </a:r>
                      <a:r>
                        <a:rPr lang="en-US" sz="1050" u="none" strike="noStrike" dirty="0">
                          <a:effectLst/>
                        </a:rPr>
                        <a:t> </a:t>
                      </a:r>
                      <a:r>
                        <a:rPr lang="en-US" sz="1050" u="none" strike="noStrike" dirty="0" err="1">
                          <a:effectLst/>
                        </a:rPr>
                        <a:t>membuat</a:t>
                      </a:r>
                      <a:r>
                        <a:rPr lang="en-US" sz="1050" u="none" strike="noStrike" dirty="0">
                          <a:effectLst/>
                        </a:rPr>
                        <a:t> video </a:t>
                      </a:r>
                      <a:r>
                        <a:rPr lang="en-US" sz="1050" u="none" strike="noStrike" dirty="0" err="1">
                          <a:effectLst/>
                        </a:rPr>
                        <a:t>kreatif</a:t>
                      </a:r>
                      <a:r>
                        <a:rPr lang="en-US" sz="1050" u="none" strike="noStrike" dirty="0">
                          <a:effectLst/>
                        </a:rPr>
                        <a:t>  di </a:t>
                      </a:r>
                      <a:r>
                        <a:rPr lang="en-US" sz="1050" u="none" strike="noStrike" dirty="0" err="1">
                          <a:effectLst/>
                        </a:rPr>
                        <a:t>tiktok</a:t>
                      </a:r>
                      <a:r>
                        <a:rPr lang="en-US" sz="1050" u="none" strike="noStrike" dirty="0">
                          <a:effectLst/>
                        </a:rPr>
                        <a:t> </a:t>
                      </a:r>
                      <a:r>
                        <a:rPr lang="en-US" sz="1050" u="none" strike="noStrike" dirty="0" err="1">
                          <a:effectLst/>
                        </a:rPr>
                        <a:t>dan</a:t>
                      </a:r>
                      <a:r>
                        <a:rPr lang="en-US" sz="1050" u="none" strike="noStrike" dirty="0">
                          <a:effectLst/>
                        </a:rPr>
                        <a:t> </a:t>
                      </a:r>
                      <a:r>
                        <a:rPr lang="en-US" sz="1050" u="none" strike="noStrike" dirty="0" err="1">
                          <a:effectLst/>
                        </a:rPr>
                        <a:t>ikuti</a:t>
                      </a:r>
                      <a:r>
                        <a:rPr lang="en-US" sz="1050" u="none" strike="noStrike" dirty="0">
                          <a:effectLst/>
                        </a:rPr>
                        <a:t> </a:t>
                      </a:r>
                      <a:r>
                        <a:rPr lang="en-US" sz="1050" u="none" strike="noStrike" dirty="0" err="1">
                          <a:effectLst/>
                        </a:rPr>
                        <a:t>kompetisi</a:t>
                      </a:r>
                      <a:r>
                        <a:rPr lang="en-US" sz="1050" u="none" strike="noStrike" dirty="0">
                          <a:effectLst/>
                        </a:rPr>
                        <a:t> Fun Charity Challenge di </a:t>
                      </a:r>
                      <a:r>
                        <a:rPr lang="en-US" sz="1050" u="none" strike="noStrike" dirty="0" err="1">
                          <a:effectLst/>
                        </a:rPr>
                        <a:t>Tiktok</a:t>
                      </a:r>
                      <a:r>
                        <a:rPr lang="en-US" sz="1050" u="none" strike="noStrike" dirty="0">
                          <a:effectLst/>
                        </a:rPr>
                        <a:t>! </a:t>
                      </a:r>
                      <a:r>
                        <a:rPr lang="en-US" sz="1050" u="none" strike="noStrike" dirty="0" err="1">
                          <a:effectLst/>
                        </a:rPr>
                        <a:t>Dimana</a:t>
                      </a:r>
                      <a:r>
                        <a:rPr lang="en-US" sz="1050" u="none" strike="noStrike" dirty="0">
                          <a:effectLst/>
                        </a:rPr>
                        <a:t> video </a:t>
                      </a:r>
                      <a:r>
                        <a:rPr lang="en-US" sz="1050" u="none" strike="noStrike" dirty="0" err="1">
                          <a:effectLst/>
                        </a:rPr>
                        <a:t>tersebut</a:t>
                      </a:r>
                      <a:r>
                        <a:rPr lang="en-US" sz="1050" u="none" strike="noStrike" dirty="0">
                          <a:effectLst/>
                        </a:rPr>
                        <a:t> </a:t>
                      </a:r>
                      <a:r>
                        <a:rPr lang="en-US" sz="1050" u="none" strike="noStrike" dirty="0" err="1">
                          <a:effectLst/>
                        </a:rPr>
                        <a:t>akan</a:t>
                      </a:r>
                      <a:r>
                        <a:rPr lang="en-US" sz="1050" u="none" strike="noStrike" dirty="0">
                          <a:effectLst/>
                        </a:rPr>
                        <a:t> </a:t>
                      </a:r>
                      <a:r>
                        <a:rPr lang="en-US" sz="1050" u="none" strike="noStrike" dirty="0" err="1">
                          <a:effectLst/>
                        </a:rPr>
                        <a:t>berisikan</a:t>
                      </a:r>
                      <a:r>
                        <a:rPr lang="en-US" sz="1050" u="none" strike="noStrike" dirty="0">
                          <a:effectLst/>
                        </a:rPr>
                        <a:t> </a:t>
                      </a:r>
                      <a:r>
                        <a:rPr lang="en-US" sz="1050" u="none" strike="noStrike" dirty="0" err="1">
                          <a:effectLst/>
                        </a:rPr>
                        <a:t>mengenai</a:t>
                      </a:r>
                      <a:r>
                        <a:rPr lang="en-US" sz="1050" u="none" strike="noStrike" dirty="0">
                          <a:effectLst/>
                        </a:rPr>
                        <a:t> </a:t>
                      </a:r>
                      <a:r>
                        <a:rPr lang="en-US" sz="1050" u="none" strike="noStrike" dirty="0" err="1">
                          <a:effectLst/>
                        </a:rPr>
                        <a:t>bagaimana</a:t>
                      </a:r>
                      <a:r>
                        <a:rPr lang="en-US" sz="1050" u="none" strike="noStrike" dirty="0">
                          <a:effectLst/>
                        </a:rPr>
                        <a:t> </a:t>
                      </a:r>
                      <a:r>
                        <a:rPr lang="en-US" sz="1050" u="none" strike="noStrike" dirty="0" err="1">
                          <a:effectLst/>
                        </a:rPr>
                        <a:t>kamu</a:t>
                      </a:r>
                      <a:r>
                        <a:rPr lang="en-US" sz="1050" u="none" strike="noStrike" dirty="0">
                          <a:effectLst/>
                        </a:rPr>
                        <a:t> </a:t>
                      </a:r>
                      <a:r>
                        <a:rPr lang="en-US" sz="1050" u="none" strike="noStrike" dirty="0" err="1">
                          <a:effectLst/>
                        </a:rPr>
                        <a:t>mengasah</a:t>
                      </a:r>
                      <a:r>
                        <a:rPr lang="en-US" sz="1050" u="none" strike="noStrike" dirty="0">
                          <a:effectLst/>
                        </a:rPr>
                        <a:t> </a:t>
                      </a:r>
                      <a:r>
                        <a:rPr lang="en-US" sz="1050" u="none" strike="noStrike" dirty="0" err="1">
                          <a:effectLst/>
                        </a:rPr>
                        <a:t>hobi</a:t>
                      </a:r>
                      <a:r>
                        <a:rPr lang="en-US" sz="1050" u="none" strike="noStrike" dirty="0">
                          <a:effectLst/>
                        </a:rPr>
                        <a:t> </a:t>
                      </a:r>
                      <a:r>
                        <a:rPr lang="en-US" sz="1050" u="none" strike="noStrike" dirty="0" err="1">
                          <a:effectLst/>
                        </a:rPr>
                        <a:t>kamu</a:t>
                      </a:r>
                      <a:r>
                        <a:rPr lang="en-US" sz="1050" u="none" strike="noStrike" dirty="0">
                          <a:effectLst/>
                        </a:rPr>
                        <a:t> </a:t>
                      </a:r>
                      <a:r>
                        <a:rPr lang="en-US" sz="1050" u="none" strike="noStrike" dirty="0" err="1">
                          <a:effectLst/>
                        </a:rPr>
                        <a:t>saat</a:t>
                      </a:r>
                      <a:r>
                        <a:rPr lang="en-US" sz="1050" u="none" strike="noStrike" dirty="0">
                          <a:effectLst/>
                        </a:rPr>
                        <a:t> </a:t>
                      </a:r>
                      <a:r>
                        <a:rPr lang="en-US" sz="1050" u="none" strike="noStrike" dirty="0" err="1">
                          <a:effectLst/>
                        </a:rPr>
                        <a:t>dirumah</a:t>
                      </a:r>
                      <a:r>
                        <a:rPr lang="en-US" sz="1050" u="none" strike="noStrike" dirty="0">
                          <a:effectLst/>
                        </a:rPr>
                        <a:t> </a:t>
                      </a:r>
                      <a:r>
                        <a:rPr lang="en-US" sz="1050" u="none" strike="noStrike" dirty="0" err="1">
                          <a:effectLst/>
                        </a:rPr>
                        <a:t>aja</a:t>
                      </a:r>
                      <a:r>
                        <a:rPr lang="en-US" sz="1050" u="none" strike="noStrike" dirty="0">
                          <a:effectLst/>
                        </a:rPr>
                        <a:t>. </a:t>
                      </a:r>
                      <a:r>
                        <a:rPr lang="en-US" sz="1050" u="none" strike="noStrike" dirty="0" err="1">
                          <a:effectLst/>
                        </a:rPr>
                        <a:t>Hobi</a:t>
                      </a:r>
                      <a:r>
                        <a:rPr lang="en-US" sz="1050" u="none" strike="noStrike" dirty="0">
                          <a:effectLst/>
                        </a:rPr>
                        <a:t> </a:t>
                      </a:r>
                      <a:r>
                        <a:rPr lang="en-US" sz="1050" u="none" strike="noStrike" dirty="0" err="1">
                          <a:effectLst/>
                        </a:rPr>
                        <a:t>menggambar</a:t>
                      </a:r>
                      <a:r>
                        <a:rPr lang="en-US" sz="1050" u="none" strike="noStrike" dirty="0">
                          <a:effectLst/>
                        </a:rPr>
                        <a:t>, </a:t>
                      </a:r>
                      <a:r>
                        <a:rPr lang="en-US" sz="1050" u="none" strike="noStrike" dirty="0" err="1">
                          <a:effectLst/>
                        </a:rPr>
                        <a:t>melukis</a:t>
                      </a:r>
                      <a:r>
                        <a:rPr lang="en-US" sz="1050" u="none" strike="noStrike" dirty="0">
                          <a:effectLst/>
                        </a:rPr>
                        <a:t>, </a:t>
                      </a:r>
                      <a:r>
                        <a:rPr lang="en-US" sz="1050" u="none" strike="noStrike" dirty="0" err="1">
                          <a:effectLst/>
                        </a:rPr>
                        <a:t>memasak</a:t>
                      </a:r>
                      <a:r>
                        <a:rPr lang="en-US" sz="1050" u="none" strike="noStrike" dirty="0">
                          <a:effectLst/>
                        </a:rPr>
                        <a:t> </a:t>
                      </a:r>
                      <a:r>
                        <a:rPr lang="en-US" sz="1050" u="none" strike="noStrike" dirty="0" err="1">
                          <a:effectLst/>
                        </a:rPr>
                        <a:t>dapat</a:t>
                      </a:r>
                      <a:r>
                        <a:rPr lang="en-US" sz="1050" u="none" strike="noStrike" dirty="0">
                          <a:effectLst/>
                        </a:rPr>
                        <a:t> </a:t>
                      </a:r>
                      <a:r>
                        <a:rPr lang="en-US" sz="1050" u="none" strike="noStrike" dirty="0" err="1">
                          <a:effectLst/>
                        </a:rPr>
                        <a:t>dijadikan</a:t>
                      </a:r>
                      <a:r>
                        <a:rPr lang="en-US" sz="1050" u="none" strike="noStrike" dirty="0">
                          <a:effectLst/>
                        </a:rPr>
                        <a:t> </a:t>
                      </a:r>
                      <a:r>
                        <a:rPr lang="en-US" sz="1050" u="none" strike="noStrike" dirty="0" err="1">
                          <a:effectLst/>
                        </a:rPr>
                        <a:t>konten</a:t>
                      </a:r>
                      <a:r>
                        <a:rPr lang="en-US" sz="1050" u="none" strike="noStrike" dirty="0">
                          <a:effectLst/>
                        </a:rPr>
                        <a:t> </a:t>
                      </a:r>
                      <a:r>
                        <a:rPr lang="en-US" sz="1050" u="none" strike="noStrike" dirty="0" err="1">
                          <a:effectLst/>
                        </a:rPr>
                        <a:t>untuk</a:t>
                      </a:r>
                      <a:r>
                        <a:rPr lang="en-US" sz="1050" u="none" strike="noStrike" dirty="0">
                          <a:effectLst/>
                        </a:rPr>
                        <a:t> </a:t>
                      </a:r>
                      <a:r>
                        <a:rPr lang="en-US" sz="1050" u="none" strike="noStrike" dirty="0" err="1">
                          <a:effectLst/>
                        </a:rPr>
                        <a:t>mengikuti</a:t>
                      </a:r>
                      <a:r>
                        <a:rPr lang="en-US" sz="1050" u="none" strike="noStrike" dirty="0">
                          <a:effectLst/>
                        </a:rPr>
                        <a:t> </a:t>
                      </a:r>
                      <a:r>
                        <a:rPr lang="en-US" sz="1050" u="none" strike="noStrike" dirty="0" err="1">
                          <a:effectLst/>
                        </a:rPr>
                        <a:t>kompetisi</a:t>
                      </a:r>
                      <a:r>
                        <a:rPr lang="en-US" sz="1050" u="none" strike="noStrike" dirty="0">
                          <a:effectLst/>
                        </a:rPr>
                        <a:t> </a:t>
                      </a:r>
                      <a:r>
                        <a:rPr lang="en-US" sz="1050" u="none" strike="noStrike" dirty="0" err="1">
                          <a:effectLst/>
                        </a:rPr>
                        <a:t>ini</a:t>
                      </a:r>
                      <a:r>
                        <a:rPr lang="en-US" sz="1050" u="none" strike="noStrike" dirty="0">
                          <a:effectLst/>
                        </a:rPr>
                        <a:t>. </a:t>
                      </a:r>
                      <a:r>
                        <a:rPr lang="en-US" sz="1050" u="none" strike="noStrike" dirty="0" err="1">
                          <a:effectLst/>
                        </a:rPr>
                        <a:t>jadi</a:t>
                      </a:r>
                      <a:r>
                        <a:rPr lang="en-US" sz="1050" u="none" strike="noStrike" dirty="0">
                          <a:effectLst/>
                        </a:rPr>
                        <a:t> </a:t>
                      </a:r>
                      <a:r>
                        <a:rPr lang="en-US" sz="1050" u="none" strike="noStrike" dirty="0" err="1">
                          <a:effectLst/>
                        </a:rPr>
                        <a:t>tunggu</a:t>
                      </a:r>
                      <a:r>
                        <a:rPr lang="en-US" sz="1050" u="none" strike="noStrike" dirty="0">
                          <a:effectLst/>
                        </a:rPr>
                        <a:t> </a:t>
                      </a:r>
                      <a:r>
                        <a:rPr lang="en-US" sz="1050" u="none" strike="noStrike" dirty="0" err="1">
                          <a:effectLst/>
                        </a:rPr>
                        <a:t>apalagi</a:t>
                      </a:r>
                      <a:r>
                        <a:rPr lang="en-US" sz="1050" u="none" strike="noStrike" dirty="0">
                          <a:effectLst/>
                        </a:rPr>
                        <a:t>? Yuk </a:t>
                      </a:r>
                      <a:r>
                        <a:rPr lang="en-US" sz="1050" u="none" strike="noStrike" dirty="0" err="1">
                          <a:effectLst/>
                        </a:rPr>
                        <a:t>ikutan</a:t>
                      </a:r>
                      <a:r>
                        <a:rPr lang="en-US" sz="1050" u="none" strike="noStrike" dirty="0">
                          <a:effectLst/>
                        </a:rPr>
                        <a:t>!</a:t>
                      </a:r>
                      <a:endParaRPr lang="en-US" sz="1050" b="0" i="0" u="none" strike="noStrike" dirty="0">
                        <a:solidFill>
                          <a:srgbClr val="000000"/>
                        </a:solidFill>
                        <a:effectLst/>
                        <a:latin typeface="Times New Roman" panose="02020603050405020304" pitchFamily="18" charset="0"/>
                      </a:endParaRPr>
                    </a:p>
                  </a:txBody>
                  <a:tcPr marL="9525" marR="9525" marT="9525" marB="0"/>
                </a:tc>
              </a:tr>
              <a:tr h="1507987">
                <a:tc>
                  <a:txBody>
                    <a:bodyPr/>
                    <a:lstStyle/>
                    <a:p>
                      <a:pPr algn="ctr" fontAlgn="ctr"/>
                      <a:r>
                        <a:rPr lang="en-US" sz="1050" u="none" strike="noStrike">
                          <a:effectLst/>
                        </a:rPr>
                        <a:t>6</a:t>
                      </a:r>
                      <a:endParaRPr lang="en-US" sz="105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l" fontAlgn="t"/>
                      <a:r>
                        <a:rPr lang="en-US" sz="1050" u="none" strike="noStrike">
                          <a:effectLst/>
                        </a:rPr>
                        <a:t>KONTEN TIPS MENJAGA TUBUH TETAP SEHAT  </a:t>
                      </a:r>
                      <a:br>
                        <a:rPr lang="en-US" sz="1050" u="none" strike="noStrike">
                          <a:effectLst/>
                        </a:rPr>
                      </a:br>
                      <a:r>
                        <a:rPr lang="en-US" sz="1050" u="none" strike="noStrike">
                          <a:effectLst/>
                        </a:rPr>
                        <a:t/>
                      </a:r>
                      <a:br>
                        <a:rPr lang="en-US" sz="1050" u="none" strike="noStrike">
                          <a:effectLst/>
                        </a:rPr>
                      </a:br>
                      <a:r>
                        <a:rPr lang="en-US" sz="1050" u="none" strike="noStrike">
                          <a:effectLst/>
                        </a:rPr>
                        <a:t>Membuat video menggunakan aplikasi tiktok yang berisikan hal-hal apa saja yang dapat menjaga tubuh tetap sehat saat “Do Fun From Home During Quarantine” supaya tubuh tetap sehat walaupun dirumah saja. Dengan tubuh yang sehat maka daya tahan tubuhpun bagus agar dapat terhindar dari penularan Covid19. Video berdurasi maximal 1 menit dengan tema rumus tubuh sehat.</a:t>
                      </a:r>
                      <a:br>
                        <a:rPr lang="en-US" sz="1050" u="none" strike="noStrike">
                          <a:effectLst/>
                        </a:rPr>
                      </a:br>
                      <a:endParaRPr lang="en-US" sz="105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r>
                        <a:rPr lang="en-US" sz="1050" u="none" strike="noStrike">
                          <a:effectLst/>
                        </a:rPr>
                        <a:t>Holla peeps, gimana nih #dirumahaja? Walaupun #dirumahaja harus tetap menjaga kesehatan yaaa peeps. </a:t>
                      </a:r>
                      <a:br>
                        <a:rPr lang="en-US" sz="1050" u="none" strike="noStrike">
                          <a:effectLst/>
                        </a:rPr>
                      </a:br>
                      <a:r>
                        <a:rPr lang="en-US" sz="1050" u="none" strike="noStrike">
                          <a:effectLst/>
                        </a:rPr>
                        <a:t>Yuk selalu ingat untuk terapkan kebiasaan sehat seperti video di atas. Terutama walau #dirumahaja tetap harus berolahraga loh peeps! Selain berolahraga makanan juga dapat mempengaruhi kesehatan loh, oleh karena itu menjaga kesehatan sangat penting disaat keadaan seperti ini loh! </a:t>
                      </a:r>
                      <a:br>
                        <a:rPr lang="en-US" sz="1050" u="none" strike="noStrike">
                          <a:effectLst/>
                        </a:rPr>
                      </a:br>
                      <a:r>
                        <a:rPr lang="en-US" sz="1050" u="none" strike="noStrike">
                          <a:effectLst/>
                        </a:rPr>
                        <a:t>Stay healthy, stay home!</a:t>
                      </a:r>
                      <a:br>
                        <a:rPr lang="en-US" sz="1050" u="none" strike="noStrike">
                          <a:effectLst/>
                        </a:rPr>
                      </a:br>
                      <a:r>
                        <a:rPr lang="en-US" sz="1050" u="none" strike="noStrike">
                          <a:effectLst/>
                        </a:rPr>
                        <a:t>#funfromhome </a:t>
                      </a:r>
                      <a:br>
                        <a:rPr lang="en-US" sz="1050" u="none" strike="noStrike">
                          <a:effectLst/>
                        </a:rPr>
                      </a:br>
                      <a:r>
                        <a:rPr lang="en-US" sz="1050" u="none" strike="noStrike">
                          <a:effectLst/>
                        </a:rPr>
                        <a:t>#duringquarantine </a:t>
                      </a:r>
                      <a:br>
                        <a:rPr lang="en-US" sz="1050" u="none" strike="noStrike">
                          <a:effectLst/>
                        </a:rPr>
                      </a:br>
                      <a:endParaRPr lang="en-US" sz="1050" b="0" i="0" u="none" strike="noStrike">
                        <a:solidFill>
                          <a:srgbClr val="000000"/>
                        </a:solidFill>
                        <a:effectLst/>
                        <a:latin typeface="Times New Roman" panose="02020603050405020304" pitchFamily="18" charset="0"/>
                      </a:endParaRPr>
                    </a:p>
                  </a:txBody>
                  <a:tcPr marL="9525" marR="9525" marT="9525" marB="0"/>
                </a:tc>
              </a:tr>
              <a:tr h="1507987">
                <a:tc>
                  <a:txBody>
                    <a:bodyPr/>
                    <a:lstStyle/>
                    <a:p>
                      <a:pPr algn="ctr" fontAlgn="ctr"/>
                      <a:r>
                        <a:rPr lang="en-US" sz="1050" u="none" strike="noStrike">
                          <a:effectLst/>
                        </a:rPr>
                        <a:t>7</a:t>
                      </a:r>
                      <a:endParaRPr lang="en-US" sz="105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l" fontAlgn="t"/>
                      <a:r>
                        <a:rPr lang="en-US" sz="1050" u="none" strike="noStrike">
                          <a:effectLst/>
                        </a:rPr>
                        <a:t>KONTEN ETIKA BATUK YANG BENAR. </a:t>
                      </a:r>
                      <a:br>
                        <a:rPr lang="en-US" sz="1050" u="none" strike="noStrike">
                          <a:effectLst/>
                        </a:rPr>
                      </a:br>
                      <a:r>
                        <a:rPr lang="en-US" sz="1050" u="none" strike="noStrike">
                          <a:effectLst/>
                        </a:rPr>
                        <a:t/>
                      </a:r>
                      <a:br>
                        <a:rPr lang="en-US" sz="1050" u="none" strike="noStrike">
                          <a:effectLst/>
                        </a:rPr>
                      </a:br>
                      <a:r>
                        <a:rPr lang="en-US" sz="1050" u="none" strike="noStrike">
                          <a:effectLst/>
                        </a:rPr>
                        <a:t>Membuat video berdurasi 60 detik menggunakan aplikasi tiktok yang berisikan etika batuk yang benar. Dimulai dari orang yang batuk tidak menutup mulut, hingga langkah-langkah etika batuk yang benar seperti menutup mulut menggunakan tissue, kemudian membuang tissue tersebut, lalu mencuci tangan dengan sabun atau menggunakan hand sanitizer kemudian menutup mulut menggunakan masker kain. </a:t>
                      </a:r>
                      <a:br>
                        <a:rPr lang="en-US" sz="1050" u="none" strike="noStrike">
                          <a:effectLst/>
                        </a:rPr>
                      </a:br>
                      <a:r>
                        <a:rPr lang="en-US" sz="1050" u="none" strike="noStrike">
                          <a:effectLst/>
                        </a:rPr>
                        <a:t/>
                      </a:r>
                      <a:br>
                        <a:rPr lang="en-US" sz="1050" u="none" strike="noStrike">
                          <a:effectLst/>
                        </a:rPr>
                      </a:br>
                      <a:endParaRPr lang="en-US" sz="105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r>
                        <a:rPr lang="en-US" sz="1050" u="none" strike="noStrike" dirty="0">
                          <a:effectLst/>
                        </a:rPr>
                        <a:t>Hallo </a:t>
                      </a:r>
                      <a:r>
                        <a:rPr lang="en-US" sz="1050" u="none" strike="noStrike" dirty="0" err="1">
                          <a:effectLst/>
                        </a:rPr>
                        <a:t>teman-teman</a:t>
                      </a:r>
                      <a:r>
                        <a:rPr lang="en-US" sz="1050" u="none" strike="noStrike" dirty="0">
                          <a:effectLst/>
                        </a:rPr>
                        <a:t>, kalian </a:t>
                      </a:r>
                      <a:r>
                        <a:rPr lang="en-US" sz="1050" u="none" strike="noStrike" dirty="0" err="1">
                          <a:effectLst/>
                        </a:rPr>
                        <a:t>tahu</a:t>
                      </a:r>
                      <a:r>
                        <a:rPr lang="en-US" sz="1050" u="none" strike="noStrike" dirty="0">
                          <a:effectLst/>
                        </a:rPr>
                        <a:t> </a:t>
                      </a:r>
                      <a:r>
                        <a:rPr lang="en-US" sz="1050" u="none" strike="noStrike" dirty="0" err="1">
                          <a:effectLst/>
                        </a:rPr>
                        <a:t>tidak</a:t>
                      </a:r>
                      <a:r>
                        <a:rPr lang="en-US" sz="1050" u="none" strike="noStrike" dirty="0">
                          <a:effectLst/>
                        </a:rPr>
                        <a:t> </a:t>
                      </a:r>
                      <a:r>
                        <a:rPr lang="en-US" sz="1050" u="none" strike="noStrike" dirty="0" err="1">
                          <a:effectLst/>
                        </a:rPr>
                        <a:t>kenapa</a:t>
                      </a:r>
                      <a:r>
                        <a:rPr lang="en-US" sz="1050" u="none" strike="noStrike" dirty="0">
                          <a:effectLst/>
                        </a:rPr>
                        <a:t> </a:t>
                      </a:r>
                      <a:r>
                        <a:rPr lang="en-US" sz="1050" u="none" strike="noStrike" dirty="0" err="1">
                          <a:effectLst/>
                        </a:rPr>
                        <a:t>kita</a:t>
                      </a:r>
                      <a:r>
                        <a:rPr lang="en-US" sz="1050" u="none" strike="noStrike" dirty="0">
                          <a:effectLst/>
                        </a:rPr>
                        <a:t> </a:t>
                      </a:r>
                      <a:r>
                        <a:rPr lang="en-US" sz="1050" u="none" strike="noStrike" dirty="0" err="1">
                          <a:effectLst/>
                        </a:rPr>
                        <a:t>harus</a:t>
                      </a:r>
                      <a:r>
                        <a:rPr lang="en-US" sz="1050" u="none" strike="noStrike" dirty="0">
                          <a:effectLst/>
                        </a:rPr>
                        <a:t> </a:t>
                      </a:r>
                      <a:r>
                        <a:rPr lang="en-US" sz="1050" u="none" strike="noStrike" dirty="0" err="1">
                          <a:effectLst/>
                        </a:rPr>
                        <a:t>tahu</a:t>
                      </a:r>
                      <a:r>
                        <a:rPr lang="en-US" sz="1050" u="none" strike="noStrike" dirty="0">
                          <a:effectLst/>
                        </a:rPr>
                        <a:t> </a:t>
                      </a:r>
                      <a:r>
                        <a:rPr lang="en-US" sz="1050" u="none" strike="noStrike" dirty="0" err="1">
                          <a:effectLst/>
                        </a:rPr>
                        <a:t>etika</a:t>
                      </a:r>
                      <a:r>
                        <a:rPr lang="en-US" sz="1050" u="none" strike="noStrike" dirty="0">
                          <a:effectLst/>
                        </a:rPr>
                        <a:t> </a:t>
                      </a:r>
                      <a:r>
                        <a:rPr lang="en-US" sz="1050" u="none" strike="noStrike" dirty="0" err="1">
                          <a:effectLst/>
                        </a:rPr>
                        <a:t>batuk</a:t>
                      </a:r>
                      <a:r>
                        <a:rPr lang="en-US" sz="1050" u="none" strike="noStrike" dirty="0">
                          <a:effectLst/>
                        </a:rPr>
                        <a:t> yang </a:t>
                      </a:r>
                      <a:r>
                        <a:rPr lang="en-US" sz="1050" u="none" strike="noStrike" dirty="0" err="1">
                          <a:effectLst/>
                        </a:rPr>
                        <a:t>benar</a:t>
                      </a:r>
                      <a:r>
                        <a:rPr lang="en-US" sz="1050" u="none" strike="noStrike" dirty="0">
                          <a:effectLst/>
                        </a:rPr>
                        <a:t> </a:t>
                      </a:r>
                      <a:r>
                        <a:rPr lang="en-US" sz="1050" u="none" strike="noStrike" dirty="0" err="1">
                          <a:effectLst/>
                        </a:rPr>
                        <a:t>seperti</a:t>
                      </a:r>
                      <a:r>
                        <a:rPr lang="en-US" sz="1050" u="none" strike="noStrike" dirty="0">
                          <a:effectLst/>
                        </a:rPr>
                        <a:t> </a:t>
                      </a:r>
                      <a:r>
                        <a:rPr lang="en-US" sz="1050" u="none" strike="noStrike" dirty="0" err="1">
                          <a:effectLst/>
                        </a:rPr>
                        <a:t>apa</a:t>
                      </a:r>
                      <a:r>
                        <a:rPr lang="en-US" sz="1050" u="none" strike="noStrike" dirty="0">
                          <a:effectLst/>
                        </a:rPr>
                        <a:t>?</a:t>
                      </a:r>
                      <a:br>
                        <a:rPr lang="en-US" sz="1050" u="none" strike="noStrike" dirty="0">
                          <a:effectLst/>
                        </a:rPr>
                      </a:br>
                      <a:r>
                        <a:rPr lang="en-US" sz="1050" u="none" strike="noStrike" dirty="0">
                          <a:effectLst/>
                        </a:rPr>
                        <a:t/>
                      </a:r>
                      <a:br>
                        <a:rPr lang="en-US" sz="1050" u="none" strike="noStrike" dirty="0">
                          <a:effectLst/>
                        </a:rPr>
                      </a:br>
                      <a:r>
                        <a:rPr lang="en-US" sz="1050" u="none" strike="noStrike" dirty="0" err="1">
                          <a:effectLst/>
                        </a:rPr>
                        <a:t>Karena</a:t>
                      </a:r>
                      <a:r>
                        <a:rPr lang="en-US" sz="1050" u="none" strike="noStrike" dirty="0">
                          <a:effectLst/>
                        </a:rPr>
                        <a:t>  </a:t>
                      </a:r>
                      <a:r>
                        <a:rPr lang="en-US" sz="1050" u="none" strike="noStrike" dirty="0" err="1">
                          <a:effectLst/>
                        </a:rPr>
                        <a:t>menurut</a:t>
                      </a:r>
                      <a:r>
                        <a:rPr lang="en-US" sz="1050" u="none" strike="noStrike" dirty="0">
                          <a:effectLst/>
                        </a:rPr>
                        <a:t> WHO </a:t>
                      </a:r>
                      <a:r>
                        <a:rPr lang="en-US" sz="1050" u="none" strike="noStrike" dirty="0" err="1">
                          <a:effectLst/>
                        </a:rPr>
                        <a:t>penyakit</a:t>
                      </a:r>
                      <a:r>
                        <a:rPr lang="en-US" sz="1050" u="none" strike="noStrike" dirty="0">
                          <a:effectLst/>
                        </a:rPr>
                        <a:t> </a:t>
                      </a:r>
                      <a:r>
                        <a:rPr lang="en-US" sz="1050" u="none" strike="noStrike" dirty="0" err="1">
                          <a:effectLst/>
                        </a:rPr>
                        <a:t>dapat</a:t>
                      </a:r>
                      <a:r>
                        <a:rPr lang="en-US" sz="1050" u="none" strike="noStrike" dirty="0">
                          <a:effectLst/>
                        </a:rPr>
                        <a:t> </a:t>
                      </a:r>
                      <a:r>
                        <a:rPr lang="en-US" sz="1050" u="none" strike="noStrike" dirty="0" err="1">
                          <a:effectLst/>
                        </a:rPr>
                        <a:t>dengan</a:t>
                      </a:r>
                      <a:r>
                        <a:rPr lang="en-US" sz="1050" u="none" strike="noStrike" dirty="0">
                          <a:effectLst/>
                        </a:rPr>
                        <a:t> </a:t>
                      </a:r>
                      <a:r>
                        <a:rPr lang="en-US" sz="1050" u="none" strike="noStrike" dirty="0" err="1">
                          <a:effectLst/>
                        </a:rPr>
                        <a:t>mudah</a:t>
                      </a:r>
                      <a:r>
                        <a:rPr lang="en-US" sz="1050" u="none" strike="noStrike" dirty="0">
                          <a:effectLst/>
                        </a:rPr>
                        <a:t> </a:t>
                      </a:r>
                      <a:r>
                        <a:rPr lang="en-US" sz="1050" u="none" strike="noStrike" dirty="0" err="1">
                          <a:effectLst/>
                        </a:rPr>
                        <a:t>menyebar</a:t>
                      </a:r>
                      <a:r>
                        <a:rPr lang="en-US" sz="1050" u="none" strike="noStrike" dirty="0">
                          <a:effectLst/>
                        </a:rPr>
                        <a:t> </a:t>
                      </a:r>
                      <a:r>
                        <a:rPr lang="en-US" sz="1050" u="none" strike="noStrike" dirty="0" err="1">
                          <a:effectLst/>
                        </a:rPr>
                        <a:t>melalui</a:t>
                      </a:r>
                      <a:r>
                        <a:rPr lang="en-US" sz="1050" u="none" strike="noStrike" dirty="0">
                          <a:effectLst/>
                        </a:rPr>
                        <a:t> virus </a:t>
                      </a:r>
                      <a:r>
                        <a:rPr lang="en-US" sz="1050" u="none" strike="noStrike" dirty="0" err="1">
                          <a:effectLst/>
                        </a:rPr>
                        <a:t>kecil</a:t>
                      </a:r>
                      <a:r>
                        <a:rPr lang="en-US" sz="1050" u="none" strike="noStrike" dirty="0">
                          <a:effectLst/>
                        </a:rPr>
                        <a:t> </a:t>
                      </a:r>
                      <a:r>
                        <a:rPr lang="en-US" sz="1050" u="none" strike="noStrike" dirty="0" err="1">
                          <a:effectLst/>
                        </a:rPr>
                        <a:t>dari</a:t>
                      </a:r>
                      <a:r>
                        <a:rPr lang="en-US" sz="1050" u="none" strike="noStrike" dirty="0">
                          <a:effectLst/>
                        </a:rPr>
                        <a:t> </a:t>
                      </a:r>
                      <a:r>
                        <a:rPr lang="en-US" sz="1050" u="none" strike="noStrike" dirty="0" err="1">
                          <a:effectLst/>
                        </a:rPr>
                        <a:t>hidung</a:t>
                      </a:r>
                      <a:r>
                        <a:rPr lang="en-US" sz="1050" u="none" strike="noStrike" dirty="0">
                          <a:effectLst/>
                        </a:rPr>
                        <a:t> </a:t>
                      </a:r>
                      <a:r>
                        <a:rPr lang="en-US" sz="1050" u="none" strike="noStrike" dirty="0" err="1">
                          <a:effectLst/>
                        </a:rPr>
                        <a:t>atau</a:t>
                      </a:r>
                      <a:r>
                        <a:rPr lang="en-US" sz="1050" u="none" strike="noStrike" dirty="0">
                          <a:effectLst/>
                        </a:rPr>
                        <a:t> </a:t>
                      </a:r>
                      <a:r>
                        <a:rPr lang="en-US" sz="1050" u="none" strike="noStrike" dirty="0" err="1">
                          <a:effectLst/>
                        </a:rPr>
                        <a:t>mulut</a:t>
                      </a:r>
                      <a:r>
                        <a:rPr lang="en-US" sz="1050" u="none" strike="noStrike" dirty="0">
                          <a:effectLst/>
                        </a:rPr>
                        <a:t>. </a:t>
                      </a:r>
                      <a:br>
                        <a:rPr lang="en-US" sz="1050" u="none" strike="noStrike" dirty="0">
                          <a:effectLst/>
                        </a:rPr>
                      </a:br>
                      <a:r>
                        <a:rPr lang="en-US" sz="1050" u="none" strike="noStrike" dirty="0">
                          <a:effectLst/>
                        </a:rPr>
                        <a:t/>
                      </a:r>
                      <a:br>
                        <a:rPr lang="en-US" sz="1050" u="none" strike="noStrike" dirty="0">
                          <a:effectLst/>
                        </a:rPr>
                      </a:br>
                      <a:r>
                        <a:rPr lang="en-US" sz="1050" u="none" strike="noStrike" dirty="0" err="1">
                          <a:effectLst/>
                        </a:rPr>
                        <a:t>Jadi</a:t>
                      </a:r>
                      <a:r>
                        <a:rPr lang="en-US" sz="1050" u="none" strike="noStrike" dirty="0">
                          <a:effectLst/>
                        </a:rPr>
                        <a:t> yuk </a:t>
                      </a:r>
                      <a:r>
                        <a:rPr lang="en-US" sz="1050" u="none" strike="noStrike" dirty="0" err="1">
                          <a:effectLst/>
                        </a:rPr>
                        <a:t>simak</a:t>
                      </a:r>
                      <a:r>
                        <a:rPr lang="en-US" sz="1050" u="none" strike="noStrike" dirty="0">
                          <a:effectLst/>
                        </a:rPr>
                        <a:t> agar </a:t>
                      </a:r>
                      <a:r>
                        <a:rPr lang="en-US" sz="1050" u="none" strike="noStrike" dirty="0" err="1">
                          <a:effectLst/>
                        </a:rPr>
                        <a:t>kita</a:t>
                      </a:r>
                      <a:r>
                        <a:rPr lang="en-US" sz="1050" u="none" strike="noStrike" dirty="0">
                          <a:effectLst/>
                        </a:rPr>
                        <a:t> </a:t>
                      </a:r>
                      <a:r>
                        <a:rPr lang="en-US" sz="1050" u="none" strike="noStrike" dirty="0" err="1">
                          <a:effectLst/>
                        </a:rPr>
                        <a:t>tahu</a:t>
                      </a:r>
                      <a:r>
                        <a:rPr lang="en-US" sz="1050" u="none" strike="noStrike" dirty="0">
                          <a:effectLst/>
                        </a:rPr>
                        <a:t> </a:t>
                      </a:r>
                      <a:r>
                        <a:rPr lang="en-US" sz="1050" u="none" strike="noStrike" dirty="0" err="1">
                          <a:effectLst/>
                        </a:rPr>
                        <a:t>etika</a:t>
                      </a:r>
                      <a:r>
                        <a:rPr lang="en-US" sz="1050" u="none" strike="noStrike" dirty="0">
                          <a:effectLst/>
                        </a:rPr>
                        <a:t> </a:t>
                      </a:r>
                      <a:r>
                        <a:rPr lang="en-US" sz="1050" u="none" strike="noStrike" dirty="0" err="1">
                          <a:effectLst/>
                        </a:rPr>
                        <a:t>batuk</a:t>
                      </a:r>
                      <a:r>
                        <a:rPr lang="en-US" sz="1050" u="none" strike="noStrike" dirty="0">
                          <a:effectLst/>
                        </a:rPr>
                        <a:t> yang </a:t>
                      </a:r>
                      <a:r>
                        <a:rPr lang="en-US" sz="1050" u="none" strike="noStrike" dirty="0" err="1">
                          <a:effectLst/>
                        </a:rPr>
                        <a:t>benar</a:t>
                      </a:r>
                      <a:r>
                        <a:rPr lang="en-US" sz="1050" u="none" strike="noStrike" dirty="0">
                          <a:effectLst/>
                        </a:rPr>
                        <a:t> </a:t>
                      </a:r>
                      <a:r>
                        <a:rPr lang="en-US" sz="1050" u="none" strike="noStrike" dirty="0" err="1">
                          <a:effectLst/>
                        </a:rPr>
                        <a:t>itu</a:t>
                      </a:r>
                      <a:r>
                        <a:rPr lang="en-US" sz="1050" u="none" strike="noStrike" dirty="0">
                          <a:effectLst/>
                        </a:rPr>
                        <a:t> </a:t>
                      </a:r>
                      <a:r>
                        <a:rPr lang="en-US" sz="1050" u="none" strike="noStrike" dirty="0" err="1">
                          <a:effectLst/>
                        </a:rPr>
                        <a:t>seperti</a:t>
                      </a:r>
                      <a:r>
                        <a:rPr lang="en-US" sz="1050" u="none" strike="noStrike" dirty="0">
                          <a:effectLst/>
                        </a:rPr>
                        <a:t> </a:t>
                      </a:r>
                      <a:r>
                        <a:rPr lang="en-US" sz="1050" u="none" strike="noStrike" dirty="0" err="1">
                          <a:effectLst/>
                        </a:rPr>
                        <a:t>apa</a:t>
                      </a:r>
                      <a:r>
                        <a:rPr lang="en-US" sz="1050" u="none" strike="noStrike" dirty="0">
                          <a:effectLst/>
                        </a:rPr>
                        <a:t>. </a:t>
                      </a:r>
                      <a:br>
                        <a:rPr lang="en-US" sz="1050" u="none" strike="noStrike" dirty="0">
                          <a:effectLst/>
                        </a:rPr>
                      </a:br>
                      <a:endParaRPr lang="en-US" sz="1050" b="0" i="0" u="none" strike="noStrike" dirty="0">
                        <a:solidFill>
                          <a:srgbClr val="000000"/>
                        </a:solidFill>
                        <a:effectLst/>
                        <a:latin typeface="Times New Roman" panose="02020603050405020304" pitchFamily="18" charset="0"/>
                      </a:endParaRPr>
                    </a:p>
                  </a:txBody>
                  <a:tcPr marL="9525" marR="9525" marT="9525" marB="0"/>
                </a:tc>
              </a:tr>
            </a:tbl>
          </a:graphicData>
        </a:graphic>
      </p:graphicFrame>
    </p:spTree>
    <p:extLst>
      <p:ext uri="{BB962C8B-B14F-4D97-AF65-F5344CB8AC3E}">
        <p14:creationId xmlns:p14="http://schemas.microsoft.com/office/powerpoint/2010/main" val="4202074110"/>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err="1" smtClean="0">
                <a:solidFill>
                  <a:srgbClr val="FF8B01"/>
                </a:solidFill>
              </a:rPr>
              <a:t>Progres</a:t>
            </a:r>
            <a:r>
              <a:rPr lang="en-US" b="1" dirty="0" smtClean="0">
                <a:solidFill>
                  <a:srgbClr val="FF8B01"/>
                </a:solidFill>
              </a:rPr>
              <a:t> </a:t>
            </a:r>
            <a:r>
              <a:rPr lang="en-US" b="1" dirty="0" err="1" smtClean="0">
                <a:solidFill>
                  <a:srgbClr val="FF8B01"/>
                </a:solidFill>
              </a:rPr>
              <a:t>divisi</a:t>
            </a:r>
            <a:r>
              <a:rPr lang="en-US" b="1" dirty="0" smtClean="0">
                <a:solidFill>
                  <a:srgbClr val="FF8B01"/>
                </a:solidFill>
              </a:rPr>
              <a:t> PUBG</a:t>
            </a:r>
            <a:endParaRPr lang="en-US" b="1" dirty="0">
              <a:solidFill>
                <a:srgbClr val="FF8B01"/>
              </a:solidFill>
            </a:endParaRPr>
          </a:p>
        </p:txBody>
      </p:sp>
    </p:spTree>
    <p:extLst>
      <p:ext uri="{BB962C8B-B14F-4D97-AF65-F5344CB8AC3E}">
        <p14:creationId xmlns:p14="http://schemas.microsoft.com/office/powerpoint/2010/main" val="3063310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6F41930C-93C9-41EA-944F-5D7369683F1B}"/>
              </a:ext>
            </a:extLst>
          </p:cNvPr>
          <p:cNvSpPr/>
          <p:nvPr/>
        </p:nvSpPr>
        <p:spPr>
          <a:xfrm>
            <a:off x="3482353" y="1540909"/>
            <a:ext cx="5898456" cy="91929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nSpc>
                <a:spcPct val="150000"/>
              </a:lnSpc>
            </a:pPr>
            <a:r>
              <a:rPr lang="en-US" sz="4000" b="0" i="0" dirty="0">
                <a:solidFill>
                  <a:srgbClr val="FF8B01"/>
                </a:solidFill>
                <a:effectLst/>
                <a:latin typeface="Adobe Gothic Std B" panose="020B0800000000000000" pitchFamily="34" charset="-128"/>
                <a:ea typeface="Adobe Gothic Std B" panose="020B0800000000000000" pitchFamily="34" charset="-128"/>
              </a:rPr>
              <a:t>📆 </a:t>
            </a:r>
            <a:r>
              <a:rPr lang="en-US" sz="4000" b="0" i="0" dirty="0" err="1">
                <a:solidFill>
                  <a:srgbClr val="FF8B01"/>
                </a:solidFill>
                <a:effectLst/>
                <a:latin typeface="Adobe Gothic Std B" panose="020B0800000000000000" pitchFamily="34" charset="-128"/>
                <a:ea typeface="Adobe Gothic Std B" panose="020B0800000000000000" pitchFamily="34" charset="-128"/>
              </a:rPr>
              <a:t>Sabtu</a:t>
            </a:r>
            <a:r>
              <a:rPr lang="en-US" sz="4000" b="0" i="0" dirty="0">
                <a:solidFill>
                  <a:srgbClr val="FF8B01"/>
                </a:solidFill>
                <a:effectLst/>
                <a:latin typeface="Adobe Gothic Std B" panose="020B0800000000000000" pitchFamily="34" charset="-128"/>
                <a:ea typeface="Adobe Gothic Std B" panose="020B0800000000000000" pitchFamily="34" charset="-128"/>
              </a:rPr>
              <a:t>, 9 Mei 2020</a:t>
            </a:r>
            <a:endParaRPr lang="en-US" sz="4000" dirty="0">
              <a:solidFill>
                <a:srgbClr val="FF8B01"/>
              </a:solidFill>
              <a:latin typeface="Adobe Gothic Std B" panose="020B0800000000000000" pitchFamily="34" charset="-128"/>
              <a:ea typeface="Adobe Gothic Std B" panose="020B0800000000000000" pitchFamily="34" charset="-128"/>
            </a:endParaRPr>
          </a:p>
        </p:txBody>
      </p:sp>
      <p:pic>
        <p:nvPicPr>
          <p:cNvPr id="5" name="Picture 4">
            <a:extLst>
              <a:ext uri="{FF2B5EF4-FFF2-40B4-BE49-F238E27FC236}">
                <a16:creationId xmlns:a16="http://schemas.microsoft.com/office/drawing/2014/main" xmlns="" id="{D4E13404-C9CB-47A4-985D-F970D7EF35DA}"/>
              </a:ext>
            </a:extLst>
          </p:cNvPr>
          <p:cNvPicPr>
            <a:picLocks noChangeAspect="1"/>
          </p:cNvPicPr>
          <p:nvPr/>
        </p:nvPicPr>
        <p:blipFill rotWithShape="1">
          <a:blip r:embed="rId2"/>
          <a:srcRect l="11111" t="17071" r="7273" b="7172"/>
          <a:stretch/>
        </p:blipFill>
        <p:spPr>
          <a:xfrm>
            <a:off x="10946464" y="127238"/>
            <a:ext cx="1077895" cy="1000522"/>
          </a:xfrm>
          <a:prstGeom prst="rect">
            <a:avLst/>
          </a:prstGeom>
        </p:spPr>
      </p:pic>
      <p:pic>
        <p:nvPicPr>
          <p:cNvPr id="6" name="Picture 5">
            <a:extLst>
              <a:ext uri="{FF2B5EF4-FFF2-40B4-BE49-F238E27FC236}">
                <a16:creationId xmlns:a16="http://schemas.microsoft.com/office/drawing/2014/main" xmlns="" id="{8DB40A83-C7C2-41EF-B347-67D5BEBC77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1" y="185808"/>
            <a:ext cx="1016644" cy="941952"/>
          </a:xfrm>
          <a:prstGeom prst="rect">
            <a:avLst/>
          </a:prstGeom>
        </p:spPr>
      </p:pic>
      <p:sp>
        <p:nvSpPr>
          <p:cNvPr id="7" name="Rectangle 6">
            <a:extLst>
              <a:ext uri="{FF2B5EF4-FFF2-40B4-BE49-F238E27FC236}">
                <a16:creationId xmlns:a16="http://schemas.microsoft.com/office/drawing/2014/main" xmlns="" id="{923B8B75-F1AE-4324-B60A-3E9D57253CF9}"/>
              </a:ext>
            </a:extLst>
          </p:cNvPr>
          <p:cNvSpPr/>
          <p:nvPr/>
        </p:nvSpPr>
        <p:spPr>
          <a:xfrm>
            <a:off x="7678190" y="3832985"/>
            <a:ext cx="4542925" cy="584775"/>
          </a:xfrm>
          <a:prstGeom prst="rect">
            <a:avLst/>
          </a:prstGeom>
        </p:spPr>
        <p:txBody>
          <a:bodyPr wrap="square">
            <a:spAutoFit/>
          </a:bodyPr>
          <a:lstStyle/>
          <a:p>
            <a:r>
              <a:rPr lang="en-US" sz="3200" b="0" i="0" dirty="0">
                <a:solidFill>
                  <a:srgbClr val="FF8B01"/>
                </a:solidFill>
                <a:effectLst/>
                <a:latin typeface="Adobe Gothic Std B" panose="020B0800000000000000" pitchFamily="34" charset="-128"/>
                <a:ea typeface="Adobe Gothic Std B" panose="020B0800000000000000" pitchFamily="34" charset="-128"/>
              </a:rPr>
              <a:t>⏰ 14.00 - 16.00 WIB</a:t>
            </a:r>
            <a:endParaRPr lang="en-US" sz="3200" dirty="0"/>
          </a:p>
        </p:txBody>
      </p:sp>
      <p:sp>
        <p:nvSpPr>
          <p:cNvPr id="8" name="Rectangle 7">
            <a:extLst>
              <a:ext uri="{FF2B5EF4-FFF2-40B4-BE49-F238E27FC236}">
                <a16:creationId xmlns:a16="http://schemas.microsoft.com/office/drawing/2014/main" xmlns="" id="{F5A5022F-ED7C-4425-A042-0FC105FB2A86}"/>
              </a:ext>
            </a:extLst>
          </p:cNvPr>
          <p:cNvSpPr/>
          <p:nvPr/>
        </p:nvSpPr>
        <p:spPr>
          <a:xfrm>
            <a:off x="334627" y="3813026"/>
            <a:ext cx="4316197" cy="584775"/>
          </a:xfrm>
          <a:prstGeom prst="rect">
            <a:avLst/>
          </a:prstGeom>
        </p:spPr>
        <p:txBody>
          <a:bodyPr wrap="square">
            <a:spAutoFit/>
          </a:bodyPr>
          <a:lstStyle/>
          <a:p>
            <a:r>
              <a:rPr lang="en-US" sz="3200" b="0" i="0" dirty="0">
                <a:solidFill>
                  <a:srgbClr val="FF8B01"/>
                </a:solidFill>
                <a:effectLst/>
                <a:latin typeface="Adobe Gothic Std B" panose="020B0800000000000000" pitchFamily="34" charset="-128"/>
                <a:ea typeface="Adobe Gothic Std B" panose="020B0800000000000000" pitchFamily="34" charset="-128"/>
              </a:rPr>
              <a:t>⏰ 10.00 - 12.00 WIB</a:t>
            </a:r>
            <a:endParaRPr lang="en-US" sz="3200" dirty="0"/>
          </a:p>
        </p:txBody>
      </p:sp>
      <p:sp>
        <p:nvSpPr>
          <p:cNvPr id="9" name="Rectangle 8">
            <a:extLst>
              <a:ext uri="{FF2B5EF4-FFF2-40B4-BE49-F238E27FC236}">
                <a16:creationId xmlns:a16="http://schemas.microsoft.com/office/drawing/2014/main" xmlns="" id="{D505ADE9-B92E-4D1A-935C-01F344F5C71F}"/>
              </a:ext>
            </a:extLst>
          </p:cNvPr>
          <p:cNvSpPr/>
          <p:nvPr/>
        </p:nvSpPr>
        <p:spPr>
          <a:xfrm>
            <a:off x="4151996" y="2403207"/>
            <a:ext cx="3570738" cy="1492524"/>
          </a:xfrm>
          <a:prstGeom prst="rect">
            <a:avLst/>
          </a:prstGeom>
        </p:spPr>
        <p:txBody>
          <a:bodyPr wrap="square">
            <a:spAutoFit/>
          </a:bodyPr>
          <a:lstStyle/>
          <a:p>
            <a:pPr algn="ctr">
              <a:lnSpc>
                <a:spcPct val="150000"/>
              </a:lnSpc>
            </a:pPr>
            <a:r>
              <a:rPr lang="en-US" sz="3200" b="0" i="0" dirty="0">
                <a:solidFill>
                  <a:schemeClr val="bg1"/>
                </a:solidFill>
                <a:effectLst/>
                <a:latin typeface="Adobe Gothic Std B" panose="020B0800000000000000" pitchFamily="34" charset="-128"/>
                <a:ea typeface="Adobe Gothic Std B" panose="020B0800000000000000" pitchFamily="34" charset="-128"/>
              </a:rPr>
              <a:t>📌 Zoom</a:t>
            </a:r>
            <a:r>
              <a:rPr lang="en-US" sz="3200" dirty="0">
                <a:solidFill>
                  <a:schemeClr val="bg1"/>
                </a:solidFill>
                <a:latin typeface="Adobe Gothic Std B" panose="020B0800000000000000" pitchFamily="34" charset="-128"/>
                <a:ea typeface="Adobe Gothic Std B" panose="020B0800000000000000" pitchFamily="34" charset="-128"/>
              </a:rPr>
              <a:t/>
            </a:r>
            <a:br>
              <a:rPr lang="en-US" sz="3200" dirty="0">
                <a:solidFill>
                  <a:schemeClr val="bg1"/>
                </a:solidFill>
                <a:latin typeface="Adobe Gothic Std B" panose="020B0800000000000000" pitchFamily="34" charset="-128"/>
                <a:ea typeface="Adobe Gothic Std B" panose="020B0800000000000000" pitchFamily="34" charset="-128"/>
              </a:rPr>
            </a:br>
            <a:r>
              <a:rPr lang="en-US" sz="3200" b="0" i="0" dirty="0">
                <a:solidFill>
                  <a:schemeClr val="bg1"/>
                </a:solidFill>
                <a:effectLst/>
                <a:latin typeface="Adobe Gothic Std B" panose="020B0800000000000000" pitchFamily="34" charset="-128"/>
                <a:ea typeface="Adobe Gothic Std B" panose="020B0800000000000000" pitchFamily="34" charset="-128"/>
              </a:rPr>
              <a:t>🎟Rp25.000🎟</a:t>
            </a:r>
            <a:endParaRPr lang="en-US" sz="3200" dirty="0">
              <a:solidFill>
                <a:schemeClr val="bg1"/>
              </a:solidFill>
            </a:endParaRPr>
          </a:p>
        </p:txBody>
      </p:sp>
      <p:sp>
        <p:nvSpPr>
          <p:cNvPr id="10" name="Rectangle 9">
            <a:extLst>
              <a:ext uri="{FF2B5EF4-FFF2-40B4-BE49-F238E27FC236}">
                <a16:creationId xmlns:a16="http://schemas.microsoft.com/office/drawing/2014/main" xmlns="" id="{85E2998A-67FD-4434-8220-10984FB4026E}"/>
              </a:ext>
            </a:extLst>
          </p:cNvPr>
          <p:cNvSpPr/>
          <p:nvPr/>
        </p:nvSpPr>
        <p:spPr>
          <a:xfrm>
            <a:off x="4953504" y="272063"/>
            <a:ext cx="2223741" cy="769441"/>
          </a:xfrm>
          <a:prstGeom prst="rect">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a:spAutoFit/>
          </a:bodyPr>
          <a:lstStyle/>
          <a:p>
            <a:pPr algn="ctr"/>
            <a:r>
              <a:rPr lang="en-US" sz="4400" dirty="0">
                <a:solidFill>
                  <a:srgbClr val="FF8B01"/>
                </a:solidFill>
                <a:latin typeface="Adobe Gothic Std B" panose="020B0800000000000000" pitchFamily="34" charset="-128"/>
                <a:ea typeface="Adobe Gothic Std B" panose="020B0800000000000000" pitchFamily="34" charset="-128"/>
              </a:rPr>
              <a:t> </a:t>
            </a:r>
          </a:p>
        </p:txBody>
      </p:sp>
      <p:sp>
        <p:nvSpPr>
          <p:cNvPr id="11" name="Rectangle 10">
            <a:extLst>
              <a:ext uri="{FF2B5EF4-FFF2-40B4-BE49-F238E27FC236}">
                <a16:creationId xmlns:a16="http://schemas.microsoft.com/office/drawing/2014/main" xmlns="" id="{97D42EE2-34DB-480F-A0E0-E3B751E5B49A}"/>
              </a:ext>
            </a:extLst>
          </p:cNvPr>
          <p:cNvSpPr/>
          <p:nvPr/>
        </p:nvSpPr>
        <p:spPr>
          <a:xfrm>
            <a:off x="5047289" y="388084"/>
            <a:ext cx="2223741" cy="769441"/>
          </a:xfrm>
          <a:prstGeom prst="rect">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a:spAutoFit/>
          </a:bodyPr>
          <a:lstStyle/>
          <a:p>
            <a:pPr algn="ctr"/>
            <a:r>
              <a:rPr lang="en-US" sz="4400" dirty="0">
                <a:solidFill>
                  <a:srgbClr val="FF8B01"/>
                </a:solidFill>
                <a:latin typeface="Adobe Gothic Std B" panose="020B0800000000000000" pitchFamily="34" charset="-128"/>
                <a:ea typeface="Adobe Gothic Std B" panose="020B0800000000000000" pitchFamily="34" charset="-128"/>
              </a:rPr>
              <a:t>WAKTU </a:t>
            </a:r>
          </a:p>
        </p:txBody>
      </p:sp>
      <p:sp>
        <p:nvSpPr>
          <p:cNvPr id="12" name="Rectangle 11">
            <a:extLst>
              <a:ext uri="{FF2B5EF4-FFF2-40B4-BE49-F238E27FC236}">
                <a16:creationId xmlns:a16="http://schemas.microsoft.com/office/drawing/2014/main" xmlns="" id="{6922CFD2-35F3-435D-85B5-D55D9BD81862}"/>
              </a:ext>
            </a:extLst>
          </p:cNvPr>
          <p:cNvSpPr/>
          <p:nvPr/>
        </p:nvSpPr>
        <p:spPr>
          <a:xfrm>
            <a:off x="1505987" y="2384677"/>
            <a:ext cx="1606912" cy="924420"/>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a:spAutoFit/>
          </a:bodyPr>
          <a:lstStyle/>
          <a:p>
            <a:pPr>
              <a:lnSpc>
                <a:spcPct val="150000"/>
              </a:lnSpc>
            </a:pPr>
            <a:r>
              <a:rPr lang="en-US" sz="4000" dirty="0">
                <a:solidFill>
                  <a:srgbClr val="FF8B01"/>
                </a:solidFill>
                <a:latin typeface="Adobe Gothic Std B" panose="020B0800000000000000" pitchFamily="34" charset="-128"/>
                <a:ea typeface="Adobe Gothic Std B" panose="020B0800000000000000" pitchFamily="34" charset="-128"/>
              </a:rPr>
              <a:t>SESI 1 </a:t>
            </a:r>
          </a:p>
        </p:txBody>
      </p:sp>
      <p:sp>
        <p:nvSpPr>
          <p:cNvPr id="13" name="Rectangle 12">
            <a:extLst>
              <a:ext uri="{FF2B5EF4-FFF2-40B4-BE49-F238E27FC236}">
                <a16:creationId xmlns:a16="http://schemas.microsoft.com/office/drawing/2014/main" xmlns="" id="{E33984EE-5415-457A-81A8-8FBF125ED205}"/>
              </a:ext>
            </a:extLst>
          </p:cNvPr>
          <p:cNvSpPr/>
          <p:nvPr/>
        </p:nvSpPr>
        <p:spPr>
          <a:xfrm>
            <a:off x="8761831" y="2316551"/>
            <a:ext cx="1690465" cy="924420"/>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a:spAutoFit/>
          </a:bodyPr>
          <a:lstStyle/>
          <a:p>
            <a:pPr>
              <a:lnSpc>
                <a:spcPct val="150000"/>
              </a:lnSpc>
            </a:pPr>
            <a:r>
              <a:rPr lang="en-US" sz="4000" dirty="0">
                <a:solidFill>
                  <a:srgbClr val="FF8B01"/>
                </a:solidFill>
                <a:latin typeface="Adobe Gothic Std B" panose="020B0800000000000000" pitchFamily="34" charset="-128"/>
                <a:ea typeface="Adobe Gothic Std B" panose="020B0800000000000000" pitchFamily="34" charset="-128"/>
              </a:rPr>
              <a:t>SESI 2 </a:t>
            </a:r>
          </a:p>
        </p:txBody>
      </p:sp>
      <p:sp>
        <p:nvSpPr>
          <p:cNvPr id="14" name="Rectangle 13">
            <a:extLst>
              <a:ext uri="{FF2B5EF4-FFF2-40B4-BE49-F238E27FC236}">
                <a16:creationId xmlns:a16="http://schemas.microsoft.com/office/drawing/2014/main" xmlns="" id="{99094163-A91E-4E56-8C36-6B0154493AEA}"/>
              </a:ext>
            </a:extLst>
          </p:cNvPr>
          <p:cNvSpPr/>
          <p:nvPr/>
        </p:nvSpPr>
        <p:spPr>
          <a:xfrm>
            <a:off x="7806455" y="4906144"/>
            <a:ext cx="4161013" cy="1569660"/>
          </a:xfrm>
          <a:prstGeom prst="rect">
            <a:avLst/>
          </a:prstGeom>
        </p:spPr>
        <p:txBody>
          <a:bodyPr wrap="square">
            <a:spAutoFit/>
          </a:bodyPr>
          <a:lstStyle/>
          <a:p>
            <a:pPr algn="ctr"/>
            <a:r>
              <a:rPr lang="en-US" sz="3200" b="0" i="0" dirty="0">
                <a:solidFill>
                  <a:srgbClr val="FF8B01"/>
                </a:solidFill>
                <a:effectLst/>
                <a:latin typeface="Adobe Gothic Std B" panose="020B0800000000000000" pitchFamily="34" charset="-128"/>
                <a:ea typeface="Adobe Gothic Std B" panose="020B0800000000000000" pitchFamily="34" charset="-128"/>
              </a:rPr>
              <a:t>How Creative Industry Survive in Covid-19 Pandemic</a:t>
            </a:r>
            <a:endParaRPr lang="en-US" sz="3200" dirty="0"/>
          </a:p>
        </p:txBody>
      </p:sp>
      <p:sp>
        <p:nvSpPr>
          <p:cNvPr id="15" name="Rectangle 14">
            <a:extLst>
              <a:ext uri="{FF2B5EF4-FFF2-40B4-BE49-F238E27FC236}">
                <a16:creationId xmlns:a16="http://schemas.microsoft.com/office/drawing/2014/main" xmlns="" id="{848963AB-25E2-49C1-871C-48B889723CFE}"/>
              </a:ext>
            </a:extLst>
          </p:cNvPr>
          <p:cNvSpPr/>
          <p:nvPr/>
        </p:nvSpPr>
        <p:spPr>
          <a:xfrm>
            <a:off x="416622" y="4893179"/>
            <a:ext cx="3785641" cy="1077218"/>
          </a:xfrm>
          <a:prstGeom prst="rect">
            <a:avLst/>
          </a:prstGeom>
        </p:spPr>
        <p:txBody>
          <a:bodyPr wrap="square">
            <a:spAutoFit/>
          </a:bodyPr>
          <a:lstStyle/>
          <a:p>
            <a:pPr algn="ctr"/>
            <a:r>
              <a:rPr lang="en-US" sz="3200" b="0" i="0" dirty="0">
                <a:solidFill>
                  <a:srgbClr val="FF8B01"/>
                </a:solidFill>
                <a:effectLst/>
                <a:latin typeface="Adobe Gothic Std B" panose="020B0800000000000000" pitchFamily="34" charset="-128"/>
                <a:ea typeface="Adobe Gothic Std B" panose="020B0800000000000000" pitchFamily="34" charset="-128"/>
              </a:rPr>
              <a:t>Preventive Action </a:t>
            </a:r>
            <a:r>
              <a:rPr lang="en-US" sz="3200" b="0" i="0" dirty="0" err="1">
                <a:solidFill>
                  <a:srgbClr val="FF8B01"/>
                </a:solidFill>
                <a:effectLst/>
                <a:latin typeface="Adobe Gothic Std B" panose="020B0800000000000000" pitchFamily="34" charset="-128"/>
                <a:ea typeface="Adobe Gothic Std B" panose="020B0800000000000000" pitchFamily="34" charset="-128"/>
              </a:rPr>
              <a:t>Againts</a:t>
            </a:r>
            <a:r>
              <a:rPr lang="en-US" sz="3200" b="0" i="0" dirty="0">
                <a:solidFill>
                  <a:srgbClr val="FF8B01"/>
                </a:solidFill>
                <a:effectLst/>
                <a:latin typeface="Adobe Gothic Std B" panose="020B0800000000000000" pitchFamily="34" charset="-128"/>
                <a:ea typeface="Adobe Gothic Std B" panose="020B0800000000000000" pitchFamily="34" charset="-128"/>
              </a:rPr>
              <a:t> Covid-19</a:t>
            </a:r>
            <a:endParaRPr lang="en-US" sz="3200" dirty="0"/>
          </a:p>
        </p:txBody>
      </p:sp>
    </p:spTree>
    <p:extLst>
      <p:ext uri="{BB962C8B-B14F-4D97-AF65-F5344CB8AC3E}">
        <p14:creationId xmlns:p14="http://schemas.microsoft.com/office/powerpoint/2010/main" val="2432797788"/>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FF8B01"/>
                </a:solidFill>
              </a:rPr>
              <a:t>Pendaftaran</a:t>
            </a:r>
            <a:r>
              <a:rPr lang="en-US" b="1" dirty="0" smtClean="0">
                <a:solidFill>
                  <a:srgbClr val="FF8B01"/>
                </a:solidFill>
              </a:rPr>
              <a:t> </a:t>
            </a:r>
            <a:r>
              <a:rPr lang="en-US" b="1" dirty="0" err="1" smtClean="0">
                <a:solidFill>
                  <a:srgbClr val="FF8B01"/>
                </a:solidFill>
              </a:rPr>
              <a:t>Peserta</a:t>
            </a:r>
            <a:r>
              <a:rPr lang="en-US" b="1" dirty="0" smtClean="0">
                <a:solidFill>
                  <a:srgbClr val="FF8B01"/>
                </a:solidFill>
              </a:rPr>
              <a:t> </a:t>
            </a:r>
            <a:r>
              <a:rPr lang="en-US" b="1" dirty="0" err="1" smtClean="0">
                <a:solidFill>
                  <a:srgbClr val="FF8B01"/>
                </a:solidFill>
              </a:rPr>
              <a:t>dan</a:t>
            </a:r>
            <a:r>
              <a:rPr lang="en-US" b="1" dirty="0" smtClean="0">
                <a:solidFill>
                  <a:srgbClr val="FF8B01"/>
                </a:solidFill>
              </a:rPr>
              <a:t> </a:t>
            </a:r>
            <a:r>
              <a:rPr lang="en-US" b="1" dirty="0" err="1" smtClean="0">
                <a:solidFill>
                  <a:srgbClr val="FF8B01"/>
                </a:solidFill>
              </a:rPr>
              <a:t>Pelaksanaan</a:t>
            </a:r>
            <a:endParaRPr lang="en-US" b="1" dirty="0">
              <a:solidFill>
                <a:srgbClr val="FF8B01"/>
              </a:solidFill>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91890" y="1355968"/>
            <a:ext cx="4826329" cy="4856621"/>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867598" y="1489060"/>
            <a:ext cx="6035581" cy="4243355"/>
          </a:xfrm>
        </p:spPr>
      </p:pic>
    </p:spTree>
    <p:extLst>
      <p:ext uri="{BB962C8B-B14F-4D97-AF65-F5344CB8AC3E}">
        <p14:creationId xmlns:p14="http://schemas.microsoft.com/office/powerpoint/2010/main" val="16359541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471" y="-230835"/>
            <a:ext cx="10515600" cy="1325563"/>
          </a:xfrm>
        </p:spPr>
        <p:txBody>
          <a:bodyPr/>
          <a:lstStyle/>
          <a:p>
            <a:r>
              <a:rPr lang="en-US" b="1" dirty="0" smtClean="0">
                <a:solidFill>
                  <a:srgbClr val="FF8B01"/>
                </a:solidFill>
              </a:rPr>
              <a:t>Google Form</a:t>
            </a:r>
            <a:endParaRPr lang="en-US" b="1" dirty="0">
              <a:solidFill>
                <a:srgbClr val="FF8B01"/>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239" y="840004"/>
            <a:ext cx="4497095" cy="2659299"/>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238" y="3325384"/>
            <a:ext cx="4497096" cy="3262931"/>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8800" y="840004"/>
            <a:ext cx="4435605" cy="3180089"/>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08799" y="2935093"/>
            <a:ext cx="4435605" cy="3096709"/>
          </a:xfrm>
          <a:prstGeom prst="rect">
            <a:avLst/>
          </a:prstGeom>
        </p:spPr>
      </p:pic>
    </p:spTree>
    <p:extLst>
      <p:ext uri="{BB962C8B-B14F-4D97-AF65-F5344CB8AC3E}">
        <p14:creationId xmlns:p14="http://schemas.microsoft.com/office/powerpoint/2010/main" val="11155621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8B01"/>
                </a:solidFill>
              </a:rPr>
              <a:t>Content Plan</a:t>
            </a:r>
            <a:endParaRPr lang="en-US" b="1" dirty="0">
              <a:solidFill>
                <a:srgbClr val="FF8B01"/>
              </a:solidFill>
            </a:endParaRPr>
          </a:p>
        </p:txBody>
      </p:sp>
      <p:pic>
        <p:nvPicPr>
          <p:cNvPr id="12" name="Content Placeholder 1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41884" y="1825625"/>
            <a:ext cx="4711916" cy="3987006"/>
          </a:xfrm>
        </p:spPr>
      </p:pic>
      <p:pic>
        <p:nvPicPr>
          <p:cNvPr id="11" name="Content Placeholder 10"/>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416882" y="1643459"/>
            <a:ext cx="3005664" cy="4351338"/>
          </a:xfrm>
        </p:spPr>
      </p:pic>
    </p:spTree>
    <p:extLst>
      <p:ext uri="{BB962C8B-B14F-4D97-AF65-F5344CB8AC3E}">
        <p14:creationId xmlns:p14="http://schemas.microsoft.com/office/powerpoint/2010/main" val="17414977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8B01"/>
                </a:solidFill>
              </a:rPr>
              <a:t>Content</a:t>
            </a:r>
            <a:endParaRPr lang="en-US" b="1" dirty="0">
              <a:solidFill>
                <a:srgbClr val="FF8B01"/>
              </a:solidFill>
            </a:endParaRP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253331" y="1825625"/>
            <a:ext cx="4351338" cy="4351338"/>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587331" y="1825625"/>
            <a:ext cx="4351338" cy="4351338"/>
          </a:xfrm>
        </p:spPr>
      </p:pic>
      <p:sp>
        <p:nvSpPr>
          <p:cNvPr id="7" name="TextBox 6"/>
          <p:cNvSpPr txBox="1"/>
          <p:nvPr/>
        </p:nvSpPr>
        <p:spPr>
          <a:xfrm>
            <a:off x="1253331" y="1388825"/>
            <a:ext cx="1449436" cy="369332"/>
          </a:xfrm>
          <a:prstGeom prst="rect">
            <a:avLst/>
          </a:prstGeom>
          <a:noFill/>
        </p:spPr>
        <p:txBody>
          <a:bodyPr wrap="none" rtlCol="0">
            <a:spAutoFit/>
          </a:bodyPr>
          <a:lstStyle/>
          <a:p>
            <a:r>
              <a:rPr lang="en-US" b="1" dirty="0" smtClean="0">
                <a:solidFill>
                  <a:srgbClr val="FF8B01"/>
                </a:solidFill>
              </a:rPr>
              <a:t>10 April 2020</a:t>
            </a:r>
            <a:endParaRPr lang="en-US" b="1" dirty="0">
              <a:solidFill>
                <a:srgbClr val="FF8B01"/>
              </a:solidFill>
            </a:endParaRPr>
          </a:p>
        </p:txBody>
      </p:sp>
      <p:sp>
        <p:nvSpPr>
          <p:cNvPr id="8" name="TextBox 7"/>
          <p:cNvSpPr txBox="1"/>
          <p:nvPr/>
        </p:nvSpPr>
        <p:spPr>
          <a:xfrm>
            <a:off x="6564054" y="1355091"/>
            <a:ext cx="928459" cy="369332"/>
          </a:xfrm>
          <a:prstGeom prst="rect">
            <a:avLst/>
          </a:prstGeom>
          <a:noFill/>
        </p:spPr>
        <p:txBody>
          <a:bodyPr wrap="none" rtlCol="0">
            <a:spAutoFit/>
          </a:bodyPr>
          <a:lstStyle/>
          <a:p>
            <a:r>
              <a:rPr lang="en-US" b="1" dirty="0" smtClean="0">
                <a:solidFill>
                  <a:srgbClr val="FF8B01"/>
                </a:solidFill>
              </a:rPr>
              <a:t>13 April</a:t>
            </a:r>
            <a:endParaRPr lang="en-US" b="1" dirty="0">
              <a:solidFill>
                <a:srgbClr val="FF8B01"/>
              </a:solidFill>
            </a:endParaRPr>
          </a:p>
        </p:txBody>
      </p:sp>
    </p:spTree>
    <p:extLst>
      <p:ext uri="{BB962C8B-B14F-4D97-AF65-F5344CB8AC3E}">
        <p14:creationId xmlns:p14="http://schemas.microsoft.com/office/powerpoint/2010/main" val="40723708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899" y="-259727"/>
            <a:ext cx="10515600" cy="1325563"/>
          </a:xfrm>
        </p:spPr>
        <p:txBody>
          <a:bodyPr/>
          <a:lstStyle/>
          <a:p>
            <a:pPr algn="ctr"/>
            <a:r>
              <a:rPr lang="en-US" b="1" dirty="0" smtClean="0">
                <a:solidFill>
                  <a:srgbClr val="FF8B01"/>
                </a:solidFill>
              </a:rPr>
              <a:t>Media Partner</a:t>
            </a:r>
            <a:endParaRPr lang="en-US" b="1" dirty="0">
              <a:solidFill>
                <a:srgbClr val="FF8B0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333" y="812173"/>
            <a:ext cx="10354733" cy="6045827"/>
          </a:xfrm>
          <a:prstGeom prst="rect">
            <a:avLst/>
          </a:prstGeom>
        </p:spPr>
      </p:pic>
    </p:spTree>
    <p:extLst>
      <p:ext uri="{BB962C8B-B14F-4D97-AF65-F5344CB8AC3E}">
        <p14:creationId xmlns:p14="http://schemas.microsoft.com/office/powerpoint/2010/main" val="10636399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3277" y="263385"/>
            <a:ext cx="10782190" cy="6082911"/>
          </a:xfrm>
        </p:spPr>
      </p:pic>
    </p:spTree>
    <p:extLst>
      <p:ext uri="{BB962C8B-B14F-4D97-AF65-F5344CB8AC3E}">
        <p14:creationId xmlns:p14="http://schemas.microsoft.com/office/powerpoint/2010/main" val="17340508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58260" cy="142875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6375" y="13347"/>
            <a:ext cx="1825625" cy="1825625"/>
          </a:xfrm>
          <a:prstGeom prst="rect">
            <a:avLst/>
          </a:prstGeom>
        </p:spPr>
      </p:pic>
      <p:sp>
        <p:nvSpPr>
          <p:cNvPr id="6" name="Title 1"/>
          <p:cNvSpPr txBox="1">
            <a:spLocks/>
          </p:cNvSpPr>
          <p:nvPr/>
        </p:nvSpPr>
        <p:spPr>
          <a:xfrm>
            <a:off x="207471" y="3783098"/>
            <a:ext cx="10889659" cy="1097563"/>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0000"/>
              </a:lnSpc>
            </a:pPr>
            <a:r>
              <a:rPr lang="en-US" sz="3000" dirty="0" smtClean="0">
                <a:solidFill>
                  <a:srgbClr val="FD8D00"/>
                </a:solidFill>
                <a:latin typeface="Adobe Gothic Std B" panose="020B0800000000000000" pitchFamily="34" charset="-128"/>
                <a:ea typeface="Adobe Gothic Std B" panose="020B0800000000000000" pitchFamily="34" charset="-128"/>
              </a:rPr>
              <a:t>PANITIA SUDAH MENCAPAI TARGET = 11</a:t>
            </a:r>
          </a:p>
        </p:txBody>
      </p:sp>
      <p:sp>
        <p:nvSpPr>
          <p:cNvPr id="9" name="Title 1"/>
          <p:cNvSpPr txBox="1">
            <a:spLocks/>
          </p:cNvSpPr>
          <p:nvPr/>
        </p:nvSpPr>
        <p:spPr>
          <a:xfrm>
            <a:off x="581530" y="517525"/>
            <a:ext cx="10515600" cy="1325563"/>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0000"/>
              </a:lnSpc>
            </a:pPr>
            <a:r>
              <a:rPr lang="en-US" sz="3600" dirty="0" smtClean="0">
                <a:solidFill>
                  <a:srgbClr val="FD8D00"/>
                </a:solidFill>
                <a:latin typeface="Adobe Gothic Std B" panose="020B0800000000000000" pitchFamily="34" charset="-128"/>
                <a:ea typeface="Adobe Gothic Std B" panose="020B0800000000000000" pitchFamily="34" charset="-128"/>
              </a:rPr>
              <a:t>PELAPORAN DONASI</a:t>
            </a:r>
          </a:p>
        </p:txBody>
      </p:sp>
      <p:sp>
        <p:nvSpPr>
          <p:cNvPr id="10" name="Title 1"/>
          <p:cNvSpPr txBox="1">
            <a:spLocks/>
          </p:cNvSpPr>
          <p:nvPr/>
        </p:nvSpPr>
        <p:spPr>
          <a:xfrm>
            <a:off x="272610" y="2685535"/>
            <a:ext cx="10889659" cy="1097563"/>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0000"/>
              </a:lnSpc>
            </a:pPr>
            <a:r>
              <a:rPr lang="en-US" sz="3000" dirty="0" smtClean="0">
                <a:solidFill>
                  <a:srgbClr val="FD8D00"/>
                </a:solidFill>
                <a:latin typeface="Adobe Gothic Std B" panose="020B0800000000000000" pitchFamily="34" charset="-128"/>
                <a:ea typeface="Adobe Gothic Std B" panose="020B0800000000000000" pitchFamily="34" charset="-128"/>
              </a:rPr>
              <a:t>JUMLAH DONASI DARI DONATUR PANITIA = </a:t>
            </a:r>
            <a:r>
              <a:rPr lang="en-US" sz="3000" dirty="0" err="1" smtClean="0">
                <a:solidFill>
                  <a:srgbClr val="FD8D00"/>
                </a:solidFill>
                <a:latin typeface="Adobe Gothic Std B" panose="020B0800000000000000" pitchFamily="34" charset="-128"/>
                <a:ea typeface="Adobe Gothic Std B" panose="020B0800000000000000" pitchFamily="34" charset="-128"/>
              </a:rPr>
              <a:t>Rp</a:t>
            </a:r>
            <a:r>
              <a:rPr lang="en-US" sz="3000" dirty="0" smtClean="0">
                <a:solidFill>
                  <a:srgbClr val="FD8D00"/>
                </a:solidFill>
                <a:latin typeface="Adobe Gothic Std B" panose="020B0800000000000000" pitchFamily="34" charset="-128"/>
                <a:ea typeface="Adobe Gothic Std B" panose="020B0800000000000000" pitchFamily="34" charset="-128"/>
              </a:rPr>
              <a:t> 6.326.804</a:t>
            </a:r>
          </a:p>
        </p:txBody>
      </p:sp>
    </p:spTree>
    <p:extLst>
      <p:ext uri="{BB962C8B-B14F-4D97-AF65-F5344CB8AC3E}">
        <p14:creationId xmlns:p14="http://schemas.microsoft.com/office/powerpoint/2010/main" val="32234937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0DE7F6D-FFF2-4AFF-BC9D-697C9669DE2F}"/>
              </a:ext>
            </a:extLst>
          </p:cNvPr>
          <p:cNvPicPr>
            <a:picLocks noChangeAspect="1"/>
          </p:cNvPicPr>
          <p:nvPr/>
        </p:nvPicPr>
        <p:blipFill rotWithShape="1">
          <a:blip r:embed="rId2"/>
          <a:srcRect l="11111" t="17071" r="7273" b="7172"/>
          <a:stretch/>
        </p:blipFill>
        <p:spPr>
          <a:xfrm>
            <a:off x="9460304" y="2289495"/>
            <a:ext cx="2455251" cy="2279009"/>
          </a:xfrm>
          <a:prstGeom prst="rect">
            <a:avLst/>
          </a:prstGeom>
        </p:spPr>
      </p:pic>
      <p:pic>
        <p:nvPicPr>
          <p:cNvPr id="6" name="Picture 5">
            <a:extLst>
              <a:ext uri="{FF2B5EF4-FFF2-40B4-BE49-F238E27FC236}">
                <a16:creationId xmlns:a16="http://schemas.microsoft.com/office/drawing/2014/main" xmlns="" id="{4A21E4C2-AAE2-42A8-A167-0DD9176968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445" y="2499068"/>
            <a:ext cx="2455251" cy="2274866"/>
          </a:xfrm>
          <a:prstGeom prst="rect">
            <a:avLst/>
          </a:prstGeom>
        </p:spPr>
      </p:pic>
      <p:sp>
        <p:nvSpPr>
          <p:cNvPr id="7" name="Rectangle 6">
            <a:extLst>
              <a:ext uri="{FF2B5EF4-FFF2-40B4-BE49-F238E27FC236}">
                <a16:creationId xmlns:a16="http://schemas.microsoft.com/office/drawing/2014/main" xmlns="" id="{B9AFDAA5-AAE0-43DE-A6B3-43FFF2AE272B}"/>
              </a:ext>
            </a:extLst>
          </p:cNvPr>
          <p:cNvSpPr/>
          <p:nvPr/>
        </p:nvSpPr>
        <p:spPr>
          <a:xfrm>
            <a:off x="4158594" y="2283047"/>
            <a:ext cx="3874811" cy="378565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en-US" sz="8000" dirty="0">
                <a:solidFill>
                  <a:schemeClr val="bg1"/>
                </a:solidFill>
                <a:latin typeface="Adobe Gothic Std B" panose="020B0800000000000000" pitchFamily="34" charset="-128"/>
                <a:ea typeface="Adobe Gothic Std B" panose="020B0800000000000000" pitchFamily="34" charset="-128"/>
              </a:rPr>
              <a:t>TERIMA </a:t>
            </a:r>
          </a:p>
          <a:p>
            <a:pPr algn="ctr"/>
            <a:r>
              <a:rPr lang="en-US" sz="8000" dirty="0">
                <a:solidFill>
                  <a:schemeClr val="bg1"/>
                </a:solidFill>
                <a:latin typeface="Adobe Gothic Std B" panose="020B0800000000000000" pitchFamily="34" charset="-128"/>
                <a:ea typeface="Adobe Gothic Std B" panose="020B0800000000000000" pitchFamily="34" charset="-128"/>
              </a:rPr>
              <a:t>KASIH … </a:t>
            </a:r>
          </a:p>
        </p:txBody>
      </p:sp>
    </p:spTree>
    <p:extLst>
      <p:ext uri="{BB962C8B-B14F-4D97-AF65-F5344CB8AC3E}">
        <p14:creationId xmlns:p14="http://schemas.microsoft.com/office/powerpoint/2010/main" val="1881270126"/>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F0D74C4-5932-4582-B086-5751931622D2}"/>
              </a:ext>
            </a:extLst>
          </p:cNvPr>
          <p:cNvPicPr>
            <a:picLocks noChangeAspect="1"/>
          </p:cNvPicPr>
          <p:nvPr/>
        </p:nvPicPr>
        <p:blipFill rotWithShape="1">
          <a:blip r:embed="rId2"/>
          <a:srcRect l="11111" t="17071" r="7273" b="7172"/>
          <a:stretch/>
        </p:blipFill>
        <p:spPr>
          <a:xfrm>
            <a:off x="10946464" y="127238"/>
            <a:ext cx="1077895" cy="1000522"/>
          </a:xfrm>
          <a:prstGeom prst="rect">
            <a:avLst/>
          </a:prstGeom>
        </p:spPr>
      </p:pic>
      <p:pic>
        <p:nvPicPr>
          <p:cNvPr id="5" name="Picture 4">
            <a:extLst>
              <a:ext uri="{FF2B5EF4-FFF2-40B4-BE49-F238E27FC236}">
                <a16:creationId xmlns:a16="http://schemas.microsoft.com/office/drawing/2014/main" xmlns="" id="{F4C8EED1-86EA-4C9C-BA6E-FFFA347249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1" y="185808"/>
            <a:ext cx="1016644" cy="941952"/>
          </a:xfrm>
          <a:prstGeom prst="rect">
            <a:avLst/>
          </a:prstGeom>
        </p:spPr>
      </p:pic>
      <p:sp>
        <p:nvSpPr>
          <p:cNvPr id="7" name="Rectangle 6">
            <a:extLst>
              <a:ext uri="{FF2B5EF4-FFF2-40B4-BE49-F238E27FC236}">
                <a16:creationId xmlns:a16="http://schemas.microsoft.com/office/drawing/2014/main" xmlns="" id="{8175DB0F-0752-4CF1-8415-C6AE1378B485}"/>
              </a:ext>
            </a:extLst>
          </p:cNvPr>
          <p:cNvSpPr/>
          <p:nvPr/>
        </p:nvSpPr>
        <p:spPr>
          <a:xfrm>
            <a:off x="3862273" y="374731"/>
            <a:ext cx="3843493" cy="769441"/>
          </a:xfrm>
          <a:prstGeom prst="rect">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a:spAutoFit/>
          </a:bodyPr>
          <a:lstStyle/>
          <a:p>
            <a:pPr algn="ctr"/>
            <a:r>
              <a:rPr lang="en-US" sz="4400" dirty="0">
                <a:solidFill>
                  <a:srgbClr val="FF8B01"/>
                </a:solidFill>
                <a:latin typeface="Adobe Gothic Std B" panose="020B0800000000000000" pitchFamily="34" charset="-128"/>
                <a:ea typeface="Adobe Gothic Std B" panose="020B0800000000000000" pitchFamily="34" charset="-128"/>
              </a:rPr>
              <a:t> </a:t>
            </a:r>
          </a:p>
        </p:txBody>
      </p:sp>
      <p:sp>
        <p:nvSpPr>
          <p:cNvPr id="8" name="Rectangle 7">
            <a:extLst>
              <a:ext uri="{FF2B5EF4-FFF2-40B4-BE49-F238E27FC236}">
                <a16:creationId xmlns:a16="http://schemas.microsoft.com/office/drawing/2014/main" xmlns="" id="{1E319C1A-B480-4B6A-BA28-E4905BFF0A87}"/>
              </a:ext>
            </a:extLst>
          </p:cNvPr>
          <p:cNvSpPr/>
          <p:nvPr/>
        </p:nvSpPr>
        <p:spPr>
          <a:xfrm>
            <a:off x="4014673" y="500889"/>
            <a:ext cx="3843493" cy="769441"/>
          </a:xfrm>
          <a:prstGeom prst="rect">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a:spAutoFit/>
          </a:bodyPr>
          <a:lstStyle/>
          <a:p>
            <a:pPr algn="ctr"/>
            <a:r>
              <a:rPr lang="en-US" sz="4400" dirty="0">
                <a:solidFill>
                  <a:srgbClr val="FF8B01"/>
                </a:solidFill>
                <a:latin typeface="Adobe Gothic Std B" panose="020B0800000000000000" pitchFamily="34" charset="-128"/>
                <a:ea typeface="Adobe Gothic Std B" panose="020B0800000000000000" pitchFamily="34" charset="-128"/>
              </a:rPr>
              <a:t>PEMBICARA </a:t>
            </a:r>
          </a:p>
        </p:txBody>
      </p:sp>
      <p:pic>
        <p:nvPicPr>
          <p:cNvPr id="12" name="Picture 11">
            <a:extLst>
              <a:ext uri="{FF2B5EF4-FFF2-40B4-BE49-F238E27FC236}">
                <a16:creationId xmlns:a16="http://schemas.microsoft.com/office/drawing/2014/main" xmlns="" id="{9FE5E36E-FA4B-4718-8F6C-0EB9FFB1BD27}"/>
              </a:ext>
            </a:extLst>
          </p:cNvPr>
          <p:cNvPicPr>
            <a:picLocks noChangeAspect="1"/>
          </p:cNvPicPr>
          <p:nvPr/>
        </p:nvPicPr>
        <p:blipFill>
          <a:blip r:embed="rId4"/>
          <a:stretch>
            <a:fillRect/>
          </a:stretch>
        </p:blipFill>
        <p:spPr>
          <a:xfrm>
            <a:off x="841572" y="1924782"/>
            <a:ext cx="10189693" cy="4096189"/>
          </a:xfrm>
          <a:prstGeom prst="rect">
            <a:avLst/>
          </a:prstGeom>
        </p:spPr>
      </p:pic>
    </p:spTree>
    <p:extLst>
      <p:ext uri="{BB962C8B-B14F-4D97-AF65-F5344CB8AC3E}">
        <p14:creationId xmlns:p14="http://schemas.microsoft.com/office/powerpoint/2010/main" val="4170013354"/>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F0D74C4-5932-4582-B086-5751931622D2}"/>
              </a:ext>
            </a:extLst>
          </p:cNvPr>
          <p:cNvPicPr>
            <a:picLocks noChangeAspect="1"/>
          </p:cNvPicPr>
          <p:nvPr/>
        </p:nvPicPr>
        <p:blipFill rotWithShape="1">
          <a:blip r:embed="rId2"/>
          <a:srcRect l="11111" t="17071" r="7273" b="7172"/>
          <a:stretch/>
        </p:blipFill>
        <p:spPr>
          <a:xfrm>
            <a:off x="10946464" y="127238"/>
            <a:ext cx="1077895" cy="1000522"/>
          </a:xfrm>
          <a:prstGeom prst="rect">
            <a:avLst/>
          </a:prstGeom>
        </p:spPr>
      </p:pic>
      <p:pic>
        <p:nvPicPr>
          <p:cNvPr id="5" name="Picture 4">
            <a:extLst>
              <a:ext uri="{FF2B5EF4-FFF2-40B4-BE49-F238E27FC236}">
                <a16:creationId xmlns:a16="http://schemas.microsoft.com/office/drawing/2014/main" xmlns="" id="{F4C8EED1-86EA-4C9C-BA6E-FFFA347249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1" y="185808"/>
            <a:ext cx="1016644" cy="941952"/>
          </a:xfrm>
          <a:prstGeom prst="rect">
            <a:avLst/>
          </a:prstGeom>
        </p:spPr>
      </p:pic>
      <p:sp>
        <p:nvSpPr>
          <p:cNvPr id="7" name="Rectangle 6">
            <a:extLst>
              <a:ext uri="{FF2B5EF4-FFF2-40B4-BE49-F238E27FC236}">
                <a16:creationId xmlns:a16="http://schemas.microsoft.com/office/drawing/2014/main" xmlns="" id="{8175DB0F-0752-4CF1-8415-C6AE1378B485}"/>
              </a:ext>
            </a:extLst>
          </p:cNvPr>
          <p:cNvSpPr/>
          <p:nvPr/>
        </p:nvSpPr>
        <p:spPr>
          <a:xfrm>
            <a:off x="3862273" y="374731"/>
            <a:ext cx="3843493" cy="769441"/>
          </a:xfrm>
          <a:prstGeom prst="rect">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a:spAutoFit/>
          </a:bodyPr>
          <a:lstStyle/>
          <a:p>
            <a:pPr algn="ctr"/>
            <a:r>
              <a:rPr lang="en-US" sz="4400" dirty="0">
                <a:solidFill>
                  <a:srgbClr val="FF8B01"/>
                </a:solidFill>
                <a:latin typeface="Adobe Gothic Std B" panose="020B0800000000000000" pitchFamily="34" charset="-128"/>
                <a:ea typeface="Adobe Gothic Std B" panose="020B0800000000000000" pitchFamily="34" charset="-128"/>
              </a:rPr>
              <a:t> </a:t>
            </a:r>
          </a:p>
        </p:txBody>
      </p:sp>
      <p:sp>
        <p:nvSpPr>
          <p:cNvPr id="8" name="Rectangle 7">
            <a:extLst>
              <a:ext uri="{FF2B5EF4-FFF2-40B4-BE49-F238E27FC236}">
                <a16:creationId xmlns:a16="http://schemas.microsoft.com/office/drawing/2014/main" xmlns="" id="{1E319C1A-B480-4B6A-BA28-E4905BFF0A87}"/>
              </a:ext>
            </a:extLst>
          </p:cNvPr>
          <p:cNvSpPr/>
          <p:nvPr/>
        </p:nvSpPr>
        <p:spPr>
          <a:xfrm>
            <a:off x="4014673" y="500889"/>
            <a:ext cx="3843493" cy="769441"/>
          </a:xfrm>
          <a:prstGeom prst="rect">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a:spAutoFit/>
          </a:bodyPr>
          <a:lstStyle/>
          <a:p>
            <a:pPr algn="ctr"/>
            <a:r>
              <a:rPr lang="en-US" sz="4400" dirty="0">
                <a:solidFill>
                  <a:srgbClr val="FF8B01"/>
                </a:solidFill>
                <a:latin typeface="Adobe Gothic Std B" panose="020B0800000000000000" pitchFamily="34" charset="-128"/>
                <a:ea typeface="Adobe Gothic Std B" panose="020B0800000000000000" pitchFamily="34" charset="-128"/>
              </a:rPr>
              <a:t>PEMBICARA </a:t>
            </a:r>
          </a:p>
        </p:txBody>
      </p:sp>
      <p:pic>
        <p:nvPicPr>
          <p:cNvPr id="6" name="Picture 5">
            <a:extLst>
              <a:ext uri="{FF2B5EF4-FFF2-40B4-BE49-F238E27FC236}">
                <a16:creationId xmlns:a16="http://schemas.microsoft.com/office/drawing/2014/main" xmlns="" id="{17457326-AF0D-4384-83A2-41639502EED3}"/>
              </a:ext>
            </a:extLst>
          </p:cNvPr>
          <p:cNvPicPr>
            <a:picLocks noChangeAspect="1"/>
          </p:cNvPicPr>
          <p:nvPr/>
        </p:nvPicPr>
        <p:blipFill>
          <a:blip r:embed="rId4"/>
          <a:stretch>
            <a:fillRect/>
          </a:stretch>
        </p:blipFill>
        <p:spPr>
          <a:xfrm>
            <a:off x="1417738" y="1839204"/>
            <a:ext cx="9037361" cy="4833937"/>
          </a:xfrm>
          <a:prstGeom prst="rect">
            <a:avLst/>
          </a:prstGeom>
        </p:spPr>
      </p:pic>
    </p:spTree>
    <p:extLst>
      <p:ext uri="{BB962C8B-B14F-4D97-AF65-F5344CB8AC3E}">
        <p14:creationId xmlns:p14="http://schemas.microsoft.com/office/powerpoint/2010/main" val="1326298970"/>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F0D74C4-5932-4582-B086-5751931622D2}"/>
              </a:ext>
            </a:extLst>
          </p:cNvPr>
          <p:cNvPicPr>
            <a:picLocks noChangeAspect="1"/>
          </p:cNvPicPr>
          <p:nvPr/>
        </p:nvPicPr>
        <p:blipFill rotWithShape="1">
          <a:blip r:embed="rId2"/>
          <a:srcRect l="11111" t="17071" r="7273" b="7172"/>
          <a:stretch/>
        </p:blipFill>
        <p:spPr>
          <a:xfrm>
            <a:off x="10946464" y="127238"/>
            <a:ext cx="1077895" cy="1000522"/>
          </a:xfrm>
          <a:prstGeom prst="rect">
            <a:avLst/>
          </a:prstGeom>
        </p:spPr>
      </p:pic>
      <p:pic>
        <p:nvPicPr>
          <p:cNvPr id="5" name="Picture 4">
            <a:extLst>
              <a:ext uri="{FF2B5EF4-FFF2-40B4-BE49-F238E27FC236}">
                <a16:creationId xmlns:a16="http://schemas.microsoft.com/office/drawing/2014/main" xmlns="" id="{F4C8EED1-86EA-4C9C-BA6E-FFFA347249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1" y="185808"/>
            <a:ext cx="1016644" cy="941952"/>
          </a:xfrm>
          <a:prstGeom prst="rect">
            <a:avLst/>
          </a:prstGeom>
        </p:spPr>
      </p:pic>
      <p:sp>
        <p:nvSpPr>
          <p:cNvPr id="7" name="Rectangle 6">
            <a:extLst>
              <a:ext uri="{FF2B5EF4-FFF2-40B4-BE49-F238E27FC236}">
                <a16:creationId xmlns:a16="http://schemas.microsoft.com/office/drawing/2014/main" xmlns="" id="{8175DB0F-0752-4CF1-8415-C6AE1378B485}"/>
              </a:ext>
            </a:extLst>
          </p:cNvPr>
          <p:cNvSpPr/>
          <p:nvPr/>
        </p:nvSpPr>
        <p:spPr>
          <a:xfrm>
            <a:off x="3862273" y="374731"/>
            <a:ext cx="3843493" cy="769441"/>
          </a:xfrm>
          <a:prstGeom prst="rect">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a:spAutoFit/>
          </a:bodyPr>
          <a:lstStyle/>
          <a:p>
            <a:pPr algn="ctr"/>
            <a:r>
              <a:rPr lang="en-US" sz="4400" dirty="0">
                <a:solidFill>
                  <a:srgbClr val="FF8B01"/>
                </a:solidFill>
                <a:latin typeface="Adobe Gothic Std B" panose="020B0800000000000000" pitchFamily="34" charset="-128"/>
                <a:ea typeface="Adobe Gothic Std B" panose="020B0800000000000000" pitchFamily="34" charset="-128"/>
              </a:rPr>
              <a:t> </a:t>
            </a:r>
          </a:p>
        </p:txBody>
      </p:sp>
      <p:sp>
        <p:nvSpPr>
          <p:cNvPr id="8" name="Rectangle 7">
            <a:extLst>
              <a:ext uri="{FF2B5EF4-FFF2-40B4-BE49-F238E27FC236}">
                <a16:creationId xmlns:a16="http://schemas.microsoft.com/office/drawing/2014/main" xmlns="" id="{1E319C1A-B480-4B6A-BA28-E4905BFF0A87}"/>
              </a:ext>
            </a:extLst>
          </p:cNvPr>
          <p:cNvSpPr/>
          <p:nvPr/>
        </p:nvSpPr>
        <p:spPr>
          <a:xfrm>
            <a:off x="4014673" y="500889"/>
            <a:ext cx="3843493" cy="769441"/>
          </a:xfrm>
          <a:prstGeom prst="rect">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a:spAutoFit/>
          </a:bodyPr>
          <a:lstStyle/>
          <a:p>
            <a:pPr algn="ctr"/>
            <a:r>
              <a:rPr lang="en-US" sz="4400" dirty="0">
                <a:solidFill>
                  <a:srgbClr val="FF8B01"/>
                </a:solidFill>
                <a:latin typeface="Adobe Gothic Std B" panose="020B0800000000000000" pitchFamily="34" charset="-128"/>
                <a:ea typeface="Adobe Gothic Std B" panose="020B0800000000000000" pitchFamily="34" charset="-128"/>
              </a:rPr>
              <a:t>GUIDELINES </a:t>
            </a:r>
          </a:p>
        </p:txBody>
      </p:sp>
      <p:sp>
        <p:nvSpPr>
          <p:cNvPr id="6" name="Rectangle 5">
            <a:extLst>
              <a:ext uri="{FF2B5EF4-FFF2-40B4-BE49-F238E27FC236}">
                <a16:creationId xmlns:a16="http://schemas.microsoft.com/office/drawing/2014/main" xmlns="" id="{BFD49FBA-824A-42A5-BF95-0040263FCC14}"/>
              </a:ext>
            </a:extLst>
          </p:cNvPr>
          <p:cNvSpPr/>
          <p:nvPr/>
        </p:nvSpPr>
        <p:spPr>
          <a:xfrm>
            <a:off x="167641" y="1929448"/>
            <a:ext cx="5192150" cy="4524315"/>
          </a:xfrm>
          <a:prstGeom prst="rect">
            <a:avLst/>
          </a:prstGeom>
        </p:spPr>
        <p:txBody>
          <a:bodyPr wrap="square">
            <a:spAutoFit/>
          </a:bodyPr>
          <a:lstStyle/>
          <a:p>
            <a:r>
              <a:rPr lang="en-US" dirty="0">
                <a:solidFill>
                  <a:schemeClr val="bg1"/>
                </a:solidFill>
              </a:rPr>
              <a:t>How creative industry survive in Covid-19 pandemic</a:t>
            </a:r>
          </a:p>
          <a:p>
            <a:endParaRPr lang="en-US" dirty="0">
              <a:solidFill>
                <a:schemeClr val="bg1"/>
              </a:solidFill>
            </a:endParaRPr>
          </a:p>
          <a:p>
            <a:pPr marL="342900" indent="-342900">
              <a:buAutoNum type="arabicPeriod"/>
            </a:pPr>
            <a:r>
              <a:rPr lang="en-US" dirty="0" err="1">
                <a:solidFill>
                  <a:schemeClr val="bg1"/>
                </a:solidFill>
              </a:rPr>
              <a:t>Membahas</a:t>
            </a:r>
            <a:r>
              <a:rPr lang="en-US" dirty="0">
                <a:solidFill>
                  <a:schemeClr val="bg1"/>
                </a:solidFill>
              </a:rPr>
              <a:t> </a:t>
            </a:r>
            <a:r>
              <a:rPr lang="en-US" dirty="0" err="1">
                <a:solidFill>
                  <a:schemeClr val="bg1"/>
                </a:solidFill>
              </a:rPr>
              <a:t>kaitan</a:t>
            </a:r>
            <a:r>
              <a:rPr lang="en-US" dirty="0">
                <a:solidFill>
                  <a:schemeClr val="bg1"/>
                </a:solidFill>
              </a:rPr>
              <a:t> </a:t>
            </a:r>
            <a:r>
              <a:rPr lang="en-US" dirty="0" err="1">
                <a:solidFill>
                  <a:schemeClr val="bg1"/>
                </a:solidFill>
              </a:rPr>
              <a:t>industri</a:t>
            </a:r>
            <a:r>
              <a:rPr lang="en-US" dirty="0">
                <a:solidFill>
                  <a:schemeClr val="bg1"/>
                </a:solidFill>
              </a:rPr>
              <a:t> </a:t>
            </a:r>
            <a:r>
              <a:rPr lang="en-US" dirty="0" err="1">
                <a:solidFill>
                  <a:schemeClr val="bg1"/>
                </a:solidFill>
              </a:rPr>
              <a:t>kreatif</a:t>
            </a:r>
            <a:r>
              <a:rPr lang="en-US" dirty="0">
                <a:solidFill>
                  <a:schemeClr val="bg1"/>
                </a:solidFill>
              </a:rPr>
              <a:t> </a:t>
            </a:r>
            <a:r>
              <a:rPr lang="en-US" dirty="0" err="1">
                <a:solidFill>
                  <a:schemeClr val="bg1"/>
                </a:solidFill>
              </a:rPr>
              <a:t>dengan</a:t>
            </a:r>
            <a:r>
              <a:rPr lang="en-US" dirty="0">
                <a:solidFill>
                  <a:schemeClr val="bg1"/>
                </a:solidFill>
              </a:rPr>
              <a:t> Covid-19 (</a:t>
            </a:r>
            <a:r>
              <a:rPr lang="en-US" dirty="0" err="1">
                <a:solidFill>
                  <a:schemeClr val="bg1"/>
                </a:solidFill>
              </a:rPr>
              <a:t>dampaknya</a:t>
            </a:r>
            <a:r>
              <a:rPr lang="en-US" dirty="0">
                <a:solidFill>
                  <a:schemeClr val="bg1"/>
                </a:solidFill>
              </a:rPr>
              <a:t>)</a:t>
            </a:r>
          </a:p>
          <a:p>
            <a:pPr marL="342900" indent="-342900">
              <a:buAutoNum type="arabicPeriod"/>
            </a:pPr>
            <a:r>
              <a:rPr lang="en-US" dirty="0" err="1">
                <a:solidFill>
                  <a:schemeClr val="bg1"/>
                </a:solidFill>
              </a:rPr>
              <a:t>Menginformasikan</a:t>
            </a:r>
            <a:r>
              <a:rPr lang="en-US" dirty="0">
                <a:solidFill>
                  <a:schemeClr val="bg1"/>
                </a:solidFill>
              </a:rPr>
              <a:t> </a:t>
            </a:r>
            <a:r>
              <a:rPr lang="en-US" dirty="0" err="1">
                <a:solidFill>
                  <a:schemeClr val="bg1"/>
                </a:solidFill>
              </a:rPr>
              <a:t>kegiatan</a:t>
            </a:r>
            <a:r>
              <a:rPr lang="en-US" dirty="0">
                <a:solidFill>
                  <a:schemeClr val="bg1"/>
                </a:solidFill>
              </a:rPr>
              <a:t> yang </a:t>
            </a:r>
            <a:r>
              <a:rPr lang="en-US" dirty="0" err="1">
                <a:solidFill>
                  <a:schemeClr val="bg1"/>
                </a:solidFill>
              </a:rPr>
              <a:t>menarik</a:t>
            </a:r>
            <a:r>
              <a:rPr lang="en-US" dirty="0">
                <a:solidFill>
                  <a:schemeClr val="bg1"/>
                </a:solidFill>
              </a:rPr>
              <a:t> </a:t>
            </a:r>
            <a:r>
              <a:rPr lang="en-US" dirty="0" err="1">
                <a:solidFill>
                  <a:schemeClr val="bg1"/>
                </a:solidFill>
              </a:rPr>
              <a:t>untuk</a:t>
            </a:r>
            <a:r>
              <a:rPr lang="en-US" dirty="0">
                <a:solidFill>
                  <a:schemeClr val="bg1"/>
                </a:solidFill>
              </a:rPr>
              <a:t> </a:t>
            </a:r>
            <a:r>
              <a:rPr lang="en-US" dirty="0" err="1">
                <a:solidFill>
                  <a:schemeClr val="bg1"/>
                </a:solidFill>
              </a:rPr>
              <a:t>dilakukan</a:t>
            </a:r>
            <a:r>
              <a:rPr lang="en-US" dirty="0">
                <a:solidFill>
                  <a:schemeClr val="bg1"/>
                </a:solidFill>
              </a:rPr>
              <a:t> </a:t>
            </a:r>
            <a:r>
              <a:rPr lang="en-US" dirty="0" err="1">
                <a:solidFill>
                  <a:schemeClr val="bg1"/>
                </a:solidFill>
              </a:rPr>
              <a:t>saat</a:t>
            </a:r>
            <a:r>
              <a:rPr lang="en-US" dirty="0">
                <a:solidFill>
                  <a:schemeClr val="bg1"/>
                </a:solidFill>
              </a:rPr>
              <a:t> </a:t>
            </a:r>
            <a:r>
              <a:rPr lang="en-US" dirty="0" err="1">
                <a:solidFill>
                  <a:schemeClr val="bg1"/>
                </a:solidFill>
              </a:rPr>
              <a:t>adanya</a:t>
            </a:r>
            <a:r>
              <a:rPr lang="en-US" dirty="0">
                <a:solidFill>
                  <a:schemeClr val="bg1"/>
                </a:solidFill>
              </a:rPr>
              <a:t> Covid-19</a:t>
            </a:r>
          </a:p>
          <a:p>
            <a:pPr marL="342900" indent="-342900">
              <a:buAutoNum type="arabicPeriod"/>
            </a:pPr>
            <a:r>
              <a:rPr lang="en-US" dirty="0" err="1">
                <a:solidFill>
                  <a:schemeClr val="bg1"/>
                </a:solidFill>
              </a:rPr>
              <a:t>Menjelaskan</a:t>
            </a:r>
            <a:r>
              <a:rPr lang="en-US" dirty="0">
                <a:solidFill>
                  <a:schemeClr val="bg1"/>
                </a:solidFill>
              </a:rPr>
              <a:t> </a:t>
            </a:r>
            <a:r>
              <a:rPr lang="en-US" dirty="0" err="1">
                <a:solidFill>
                  <a:schemeClr val="bg1"/>
                </a:solidFill>
              </a:rPr>
              <a:t>kesulitan</a:t>
            </a:r>
            <a:r>
              <a:rPr lang="en-US" dirty="0">
                <a:solidFill>
                  <a:schemeClr val="bg1"/>
                </a:solidFill>
              </a:rPr>
              <a:t> yang </a:t>
            </a:r>
            <a:r>
              <a:rPr lang="en-US" dirty="0" err="1">
                <a:solidFill>
                  <a:schemeClr val="bg1"/>
                </a:solidFill>
              </a:rPr>
              <a:t>dialami</a:t>
            </a:r>
            <a:r>
              <a:rPr lang="en-US" dirty="0">
                <a:solidFill>
                  <a:schemeClr val="bg1"/>
                </a:solidFill>
              </a:rPr>
              <a:t> </a:t>
            </a:r>
            <a:r>
              <a:rPr lang="en-US" dirty="0" err="1">
                <a:solidFill>
                  <a:schemeClr val="bg1"/>
                </a:solidFill>
              </a:rPr>
              <a:t>dalam</a:t>
            </a:r>
            <a:r>
              <a:rPr lang="en-US" dirty="0">
                <a:solidFill>
                  <a:schemeClr val="bg1"/>
                </a:solidFill>
              </a:rPr>
              <a:t> dunia </a:t>
            </a:r>
            <a:r>
              <a:rPr lang="en-US" dirty="0" err="1">
                <a:solidFill>
                  <a:schemeClr val="bg1"/>
                </a:solidFill>
              </a:rPr>
              <a:t>industri</a:t>
            </a:r>
            <a:r>
              <a:rPr lang="en-US" dirty="0">
                <a:solidFill>
                  <a:schemeClr val="bg1"/>
                </a:solidFill>
              </a:rPr>
              <a:t> </a:t>
            </a:r>
            <a:r>
              <a:rPr lang="en-US" dirty="0" err="1">
                <a:solidFill>
                  <a:schemeClr val="bg1"/>
                </a:solidFill>
              </a:rPr>
              <a:t>kreatif</a:t>
            </a:r>
            <a:r>
              <a:rPr lang="en-US" dirty="0">
                <a:solidFill>
                  <a:schemeClr val="bg1"/>
                </a:solidFill>
              </a:rPr>
              <a:t> </a:t>
            </a:r>
            <a:r>
              <a:rPr lang="en-US" dirty="0" err="1">
                <a:solidFill>
                  <a:schemeClr val="bg1"/>
                </a:solidFill>
              </a:rPr>
              <a:t>saat</a:t>
            </a:r>
            <a:r>
              <a:rPr lang="en-US" dirty="0">
                <a:solidFill>
                  <a:schemeClr val="bg1"/>
                </a:solidFill>
              </a:rPr>
              <a:t> </a:t>
            </a:r>
            <a:r>
              <a:rPr lang="en-US" dirty="0" err="1">
                <a:solidFill>
                  <a:schemeClr val="bg1"/>
                </a:solidFill>
              </a:rPr>
              <a:t>situasi</a:t>
            </a:r>
            <a:r>
              <a:rPr lang="en-US" dirty="0">
                <a:solidFill>
                  <a:schemeClr val="bg1"/>
                </a:solidFill>
              </a:rPr>
              <a:t> </a:t>
            </a:r>
            <a:r>
              <a:rPr lang="en-US" dirty="0" err="1">
                <a:solidFill>
                  <a:schemeClr val="bg1"/>
                </a:solidFill>
              </a:rPr>
              <a:t>seperti</a:t>
            </a:r>
            <a:r>
              <a:rPr lang="en-US" dirty="0">
                <a:solidFill>
                  <a:schemeClr val="bg1"/>
                </a:solidFill>
              </a:rPr>
              <a:t> </a:t>
            </a:r>
            <a:r>
              <a:rPr lang="en-US" dirty="0" err="1">
                <a:solidFill>
                  <a:schemeClr val="bg1"/>
                </a:solidFill>
              </a:rPr>
              <a:t>ini</a:t>
            </a:r>
            <a:endParaRPr lang="en-US" dirty="0">
              <a:solidFill>
                <a:schemeClr val="bg1"/>
              </a:solidFill>
            </a:endParaRPr>
          </a:p>
          <a:p>
            <a:pPr marL="342900" indent="-342900">
              <a:buAutoNum type="arabicPeriod"/>
            </a:pPr>
            <a:r>
              <a:rPr lang="en-US" dirty="0" err="1">
                <a:solidFill>
                  <a:schemeClr val="bg1"/>
                </a:solidFill>
              </a:rPr>
              <a:t>Menginformasikan</a:t>
            </a:r>
            <a:r>
              <a:rPr lang="en-US" dirty="0">
                <a:solidFill>
                  <a:schemeClr val="bg1"/>
                </a:solidFill>
              </a:rPr>
              <a:t> </a:t>
            </a:r>
            <a:r>
              <a:rPr lang="en-US" dirty="0" err="1">
                <a:solidFill>
                  <a:schemeClr val="bg1"/>
                </a:solidFill>
              </a:rPr>
              <a:t>cara</a:t>
            </a:r>
            <a:r>
              <a:rPr lang="en-US" dirty="0">
                <a:solidFill>
                  <a:schemeClr val="bg1"/>
                </a:solidFill>
              </a:rPr>
              <a:t> </a:t>
            </a:r>
            <a:r>
              <a:rPr lang="en-US" dirty="0" err="1">
                <a:solidFill>
                  <a:schemeClr val="bg1"/>
                </a:solidFill>
              </a:rPr>
              <a:t>membuat</a:t>
            </a:r>
            <a:r>
              <a:rPr lang="en-US" dirty="0">
                <a:solidFill>
                  <a:schemeClr val="bg1"/>
                </a:solidFill>
              </a:rPr>
              <a:t> </a:t>
            </a:r>
            <a:r>
              <a:rPr lang="en-US" dirty="0" err="1">
                <a:solidFill>
                  <a:schemeClr val="bg1"/>
                </a:solidFill>
              </a:rPr>
              <a:t>konten</a:t>
            </a:r>
            <a:r>
              <a:rPr lang="en-US" dirty="0">
                <a:solidFill>
                  <a:schemeClr val="bg1"/>
                </a:solidFill>
              </a:rPr>
              <a:t> yang </a:t>
            </a:r>
            <a:r>
              <a:rPr lang="en-US" dirty="0" err="1">
                <a:solidFill>
                  <a:schemeClr val="bg1"/>
                </a:solidFill>
              </a:rPr>
              <a:t>kreatif</a:t>
            </a:r>
            <a:r>
              <a:rPr lang="en-US" dirty="0">
                <a:solidFill>
                  <a:schemeClr val="bg1"/>
                </a:solidFill>
              </a:rPr>
              <a:t> </a:t>
            </a:r>
            <a:r>
              <a:rPr lang="en-US" dirty="0" err="1">
                <a:solidFill>
                  <a:schemeClr val="bg1"/>
                </a:solidFill>
              </a:rPr>
              <a:t>untuk</a:t>
            </a:r>
            <a:r>
              <a:rPr lang="en-US" dirty="0">
                <a:solidFill>
                  <a:schemeClr val="bg1"/>
                </a:solidFill>
              </a:rPr>
              <a:t> </a:t>
            </a:r>
            <a:r>
              <a:rPr lang="en-US" dirty="0" err="1">
                <a:solidFill>
                  <a:schemeClr val="bg1"/>
                </a:solidFill>
              </a:rPr>
              <a:t>mempersuasi</a:t>
            </a:r>
            <a:r>
              <a:rPr lang="en-US" dirty="0">
                <a:solidFill>
                  <a:schemeClr val="bg1"/>
                </a:solidFill>
              </a:rPr>
              <a:t> </a:t>
            </a:r>
            <a:r>
              <a:rPr lang="en-US" dirty="0" err="1">
                <a:solidFill>
                  <a:schemeClr val="bg1"/>
                </a:solidFill>
              </a:rPr>
              <a:t>masyarakat</a:t>
            </a:r>
            <a:r>
              <a:rPr lang="en-US" dirty="0">
                <a:solidFill>
                  <a:schemeClr val="bg1"/>
                </a:solidFill>
              </a:rPr>
              <a:t>, </a:t>
            </a:r>
            <a:r>
              <a:rPr lang="en-US" dirty="0" err="1">
                <a:solidFill>
                  <a:schemeClr val="bg1"/>
                </a:solidFill>
              </a:rPr>
              <a:t>ketika</a:t>
            </a:r>
            <a:r>
              <a:rPr lang="en-US" dirty="0">
                <a:solidFill>
                  <a:schemeClr val="bg1"/>
                </a:solidFill>
              </a:rPr>
              <a:t> </a:t>
            </a:r>
            <a:r>
              <a:rPr lang="en-US" dirty="0" err="1">
                <a:solidFill>
                  <a:schemeClr val="bg1"/>
                </a:solidFill>
              </a:rPr>
              <a:t>kondisi</a:t>
            </a:r>
            <a:r>
              <a:rPr lang="en-US" dirty="0">
                <a:solidFill>
                  <a:schemeClr val="bg1"/>
                </a:solidFill>
              </a:rPr>
              <a:t> </a:t>
            </a:r>
            <a:r>
              <a:rPr lang="en-US" dirty="0" err="1">
                <a:solidFill>
                  <a:schemeClr val="bg1"/>
                </a:solidFill>
              </a:rPr>
              <a:t>penuh</a:t>
            </a:r>
            <a:r>
              <a:rPr lang="en-US" dirty="0">
                <a:solidFill>
                  <a:schemeClr val="bg1"/>
                </a:solidFill>
              </a:rPr>
              <a:t> </a:t>
            </a:r>
            <a:r>
              <a:rPr lang="en-US" dirty="0" err="1">
                <a:solidFill>
                  <a:schemeClr val="bg1"/>
                </a:solidFill>
              </a:rPr>
              <a:t>dengan</a:t>
            </a:r>
            <a:r>
              <a:rPr lang="en-US" dirty="0">
                <a:solidFill>
                  <a:schemeClr val="bg1"/>
                </a:solidFill>
              </a:rPr>
              <a:t> </a:t>
            </a:r>
            <a:r>
              <a:rPr lang="en-US" dirty="0" err="1">
                <a:solidFill>
                  <a:schemeClr val="bg1"/>
                </a:solidFill>
              </a:rPr>
              <a:t>kecemasan</a:t>
            </a:r>
            <a:endParaRPr lang="en-US" dirty="0">
              <a:solidFill>
                <a:schemeClr val="bg1"/>
              </a:solidFill>
            </a:endParaRPr>
          </a:p>
          <a:p>
            <a:pPr marL="342900" indent="-342900">
              <a:buAutoNum type="arabicPeriod"/>
            </a:pPr>
            <a:r>
              <a:rPr lang="en-US" dirty="0" err="1">
                <a:solidFill>
                  <a:schemeClr val="bg1"/>
                </a:solidFill>
              </a:rPr>
              <a:t>Menjelaskan</a:t>
            </a:r>
            <a:r>
              <a:rPr lang="en-US" dirty="0">
                <a:solidFill>
                  <a:schemeClr val="bg1"/>
                </a:solidFill>
              </a:rPr>
              <a:t> </a:t>
            </a:r>
            <a:r>
              <a:rPr lang="en-US" dirty="0" err="1">
                <a:solidFill>
                  <a:schemeClr val="bg1"/>
                </a:solidFill>
              </a:rPr>
              <a:t>bagaimana</a:t>
            </a:r>
            <a:r>
              <a:rPr lang="en-US" dirty="0">
                <a:solidFill>
                  <a:schemeClr val="bg1"/>
                </a:solidFill>
              </a:rPr>
              <a:t> </a:t>
            </a:r>
            <a:r>
              <a:rPr lang="en-US" dirty="0" err="1">
                <a:solidFill>
                  <a:schemeClr val="bg1"/>
                </a:solidFill>
              </a:rPr>
              <a:t>cara</a:t>
            </a:r>
            <a:r>
              <a:rPr lang="en-US" dirty="0">
                <a:solidFill>
                  <a:schemeClr val="bg1"/>
                </a:solidFill>
              </a:rPr>
              <a:t> </a:t>
            </a:r>
            <a:r>
              <a:rPr lang="en-US" dirty="0" err="1">
                <a:solidFill>
                  <a:schemeClr val="bg1"/>
                </a:solidFill>
              </a:rPr>
              <a:t>masyarakat</a:t>
            </a:r>
            <a:r>
              <a:rPr lang="en-US" dirty="0">
                <a:solidFill>
                  <a:schemeClr val="bg1"/>
                </a:solidFill>
              </a:rPr>
              <a:t> </a:t>
            </a:r>
            <a:r>
              <a:rPr lang="en-US" dirty="0" err="1">
                <a:solidFill>
                  <a:schemeClr val="bg1"/>
                </a:solidFill>
              </a:rPr>
              <a:t>ikut</a:t>
            </a:r>
            <a:r>
              <a:rPr lang="en-US" dirty="0">
                <a:solidFill>
                  <a:schemeClr val="bg1"/>
                </a:solidFill>
              </a:rPr>
              <a:t> </a:t>
            </a:r>
            <a:r>
              <a:rPr lang="en-US" dirty="0" err="1">
                <a:solidFill>
                  <a:schemeClr val="bg1"/>
                </a:solidFill>
              </a:rPr>
              <a:t>serta</a:t>
            </a:r>
            <a:r>
              <a:rPr lang="en-US" dirty="0">
                <a:solidFill>
                  <a:schemeClr val="bg1"/>
                </a:solidFill>
              </a:rPr>
              <a:t> </a:t>
            </a:r>
            <a:r>
              <a:rPr lang="en-US" dirty="0" err="1">
                <a:solidFill>
                  <a:schemeClr val="bg1"/>
                </a:solidFill>
              </a:rPr>
              <a:t>berpartisipasi</a:t>
            </a:r>
            <a:r>
              <a:rPr lang="en-US" dirty="0">
                <a:solidFill>
                  <a:schemeClr val="bg1"/>
                </a:solidFill>
              </a:rPr>
              <a:t> </a:t>
            </a:r>
            <a:r>
              <a:rPr lang="en-US" dirty="0" err="1">
                <a:solidFill>
                  <a:schemeClr val="bg1"/>
                </a:solidFill>
              </a:rPr>
              <a:t>dalam</a:t>
            </a:r>
            <a:r>
              <a:rPr lang="en-US" dirty="0">
                <a:solidFill>
                  <a:schemeClr val="bg1"/>
                </a:solidFill>
              </a:rPr>
              <a:t> </a:t>
            </a:r>
            <a:r>
              <a:rPr lang="en-US" dirty="0" err="1">
                <a:solidFill>
                  <a:schemeClr val="bg1"/>
                </a:solidFill>
              </a:rPr>
              <a:t>membuat</a:t>
            </a:r>
            <a:r>
              <a:rPr lang="en-US" dirty="0">
                <a:solidFill>
                  <a:schemeClr val="bg1"/>
                </a:solidFill>
              </a:rPr>
              <a:t> </a:t>
            </a:r>
            <a:r>
              <a:rPr lang="en-US" dirty="0" err="1">
                <a:solidFill>
                  <a:schemeClr val="bg1"/>
                </a:solidFill>
              </a:rPr>
              <a:t>konten</a:t>
            </a:r>
            <a:r>
              <a:rPr lang="en-US" dirty="0">
                <a:solidFill>
                  <a:schemeClr val="bg1"/>
                </a:solidFill>
              </a:rPr>
              <a:t> </a:t>
            </a:r>
            <a:r>
              <a:rPr lang="en-US" dirty="0" err="1">
                <a:solidFill>
                  <a:schemeClr val="bg1"/>
                </a:solidFill>
              </a:rPr>
              <a:t>kreatif</a:t>
            </a:r>
            <a:r>
              <a:rPr lang="en-US" dirty="0">
                <a:solidFill>
                  <a:schemeClr val="bg1"/>
                </a:solidFill>
              </a:rPr>
              <a:t> di masa </a:t>
            </a:r>
            <a:r>
              <a:rPr lang="en-US" dirty="0" err="1">
                <a:solidFill>
                  <a:schemeClr val="bg1"/>
                </a:solidFill>
              </a:rPr>
              <a:t>pandemi</a:t>
            </a:r>
            <a:r>
              <a:rPr lang="en-US" dirty="0">
                <a:solidFill>
                  <a:schemeClr val="bg1"/>
                </a:solidFill>
              </a:rPr>
              <a:t> Covid-19</a:t>
            </a:r>
          </a:p>
          <a:p>
            <a:pPr marL="342900" indent="-342900">
              <a:buAutoNum type="arabicPeriod"/>
            </a:pPr>
            <a:r>
              <a:rPr lang="en-US" dirty="0" err="1">
                <a:solidFill>
                  <a:schemeClr val="bg1"/>
                </a:solidFill>
              </a:rPr>
              <a:t>Bagaimana</a:t>
            </a:r>
            <a:r>
              <a:rPr lang="en-US" dirty="0">
                <a:solidFill>
                  <a:schemeClr val="bg1"/>
                </a:solidFill>
              </a:rPr>
              <a:t> </a:t>
            </a:r>
            <a:r>
              <a:rPr lang="en-US" dirty="0" err="1">
                <a:solidFill>
                  <a:schemeClr val="bg1"/>
                </a:solidFill>
              </a:rPr>
              <a:t>cara</a:t>
            </a:r>
            <a:r>
              <a:rPr lang="en-US" dirty="0">
                <a:solidFill>
                  <a:schemeClr val="bg1"/>
                </a:solidFill>
              </a:rPr>
              <a:t> </a:t>
            </a:r>
            <a:r>
              <a:rPr lang="en-US" dirty="0" err="1">
                <a:solidFill>
                  <a:schemeClr val="bg1"/>
                </a:solidFill>
              </a:rPr>
              <a:t>masyarakat</a:t>
            </a:r>
            <a:r>
              <a:rPr lang="en-US" dirty="0">
                <a:solidFill>
                  <a:schemeClr val="bg1"/>
                </a:solidFill>
              </a:rPr>
              <a:t> </a:t>
            </a:r>
            <a:r>
              <a:rPr lang="en-US" dirty="0" err="1">
                <a:solidFill>
                  <a:schemeClr val="bg1"/>
                </a:solidFill>
              </a:rPr>
              <a:t>mendukung</a:t>
            </a:r>
            <a:r>
              <a:rPr lang="en-US" dirty="0">
                <a:solidFill>
                  <a:schemeClr val="bg1"/>
                </a:solidFill>
              </a:rPr>
              <a:t> </a:t>
            </a:r>
            <a:r>
              <a:rPr lang="en-US" dirty="0" err="1">
                <a:solidFill>
                  <a:schemeClr val="bg1"/>
                </a:solidFill>
              </a:rPr>
              <a:t>industri</a:t>
            </a:r>
            <a:r>
              <a:rPr lang="en-US" dirty="0">
                <a:solidFill>
                  <a:schemeClr val="bg1"/>
                </a:solidFill>
              </a:rPr>
              <a:t> </a:t>
            </a:r>
            <a:r>
              <a:rPr lang="en-US" dirty="0" err="1">
                <a:solidFill>
                  <a:schemeClr val="bg1"/>
                </a:solidFill>
              </a:rPr>
              <a:t>kreatif</a:t>
            </a:r>
            <a:r>
              <a:rPr lang="en-US" dirty="0">
                <a:solidFill>
                  <a:schemeClr val="bg1"/>
                </a:solidFill>
              </a:rPr>
              <a:t> di masa </a:t>
            </a:r>
            <a:r>
              <a:rPr lang="en-US" dirty="0" err="1">
                <a:solidFill>
                  <a:schemeClr val="bg1"/>
                </a:solidFill>
              </a:rPr>
              <a:t>pandemi</a:t>
            </a:r>
            <a:r>
              <a:rPr lang="en-US" dirty="0">
                <a:solidFill>
                  <a:schemeClr val="bg1"/>
                </a:solidFill>
              </a:rPr>
              <a:t> Covid-19</a:t>
            </a:r>
          </a:p>
        </p:txBody>
      </p:sp>
      <p:sp>
        <p:nvSpPr>
          <p:cNvPr id="9" name="Rectangle 8">
            <a:extLst>
              <a:ext uri="{FF2B5EF4-FFF2-40B4-BE49-F238E27FC236}">
                <a16:creationId xmlns:a16="http://schemas.microsoft.com/office/drawing/2014/main" xmlns="" id="{A8D73B4F-ABA0-454F-8192-A6C6382E9B5C}"/>
              </a:ext>
            </a:extLst>
          </p:cNvPr>
          <p:cNvSpPr/>
          <p:nvPr/>
        </p:nvSpPr>
        <p:spPr>
          <a:xfrm>
            <a:off x="5936419" y="1929448"/>
            <a:ext cx="6096000" cy="4801314"/>
          </a:xfrm>
          <a:prstGeom prst="rect">
            <a:avLst/>
          </a:prstGeom>
        </p:spPr>
        <p:txBody>
          <a:bodyPr>
            <a:spAutoFit/>
          </a:bodyPr>
          <a:lstStyle/>
          <a:p>
            <a:r>
              <a:rPr lang="en-US" dirty="0">
                <a:solidFill>
                  <a:schemeClr val="bg1"/>
                </a:solidFill>
              </a:rPr>
              <a:t>Preventive Action </a:t>
            </a:r>
            <a:r>
              <a:rPr lang="en-US" dirty="0" err="1">
                <a:solidFill>
                  <a:schemeClr val="bg1"/>
                </a:solidFill>
              </a:rPr>
              <a:t>Againts</a:t>
            </a:r>
            <a:r>
              <a:rPr lang="en-US" dirty="0">
                <a:solidFill>
                  <a:schemeClr val="bg1"/>
                </a:solidFill>
              </a:rPr>
              <a:t> Covid-19</a:t>
            </a:r>
          </a:p>
          <a:p>
            <a:endParaRPr lang="en-US" dirty="0">
              <a:solidFill>
                <a:schemeClr val="bg1"/>
              </a:solidFill>
            </a:endParaRPr>
          </a:p>
          <a:p>
            <a:pPr marL="342900" indent="-342900">
              <a:buAutoNum type="arabicPeriod"/>
            </a:pPr>
            <a:r>
              <a:rPr lang="en-US" dirty="0" err="1">
                <a:solidFill>
                  <a:schemeClr val="bg1"/>
                </a:solidFill>
              </a:rPr>
              <a:t>Apa</a:t>
            </a:r>
            <a:r>
              <a:rPr lang="en-US" dirty="0">
                <a:solidFill>
                  <a:schemeClr val="bg1"/>
                </a:solidFill>
              </a:rPr>
              <a:t> yang </a:t>
            </a:r>
            <a:r>
              <a:rPr lang="en-US" dirty="0" err="1">
                <a:solidFill>
                  <a:schemeClr val="bg1"/>
                </a:solidFill>
              </a:rPr>
              <a:t>dapat</a:t>
            </a:r>
            <a:r>
              <a:rPr lang="en-US" dirty="0">
                <a:solidFill>
                  <a:schemeClr val="bg1"/>
                </a:solidFill>
              </a:rPr>
              <a:t> </a:t>
            </a:r>
            <a:r>
              <a:rPr lang="en-US" dirty="0" err="1">
                <a:solidFill>
                  <a:schemeClr val="bg1"/>
                </a:solidFill>
              </a:rPr>
              <a:t>dilakukan</a:t>
            </a:r>
            <a:r>
              <a:rPr lang="en-US" dirty="0">
                <a:solidFill>
                  <a:schemeClr val="bg1"/>
                </a:solidFill>
              </a:rPr>
              <a:t> </a:t>
            </a:r>
            <a:r>
              <a:rPr lang="en-US" dirty="0" err="1">
                <a:solidFill>
                  <a:schemeClr val="bg1"/>
                </a:solidFill>
              </a:rPr>
              <a:t>untuk</a:t>
            </a:r>
            <a:r>
              <a:rPr lang="en-US" dirty="0">
                <a:solidFill>
                  <a:schemeClr val="bg1"/>
                </a:solidFill>
              </a:rPr>
              <a:t> </a:t>
            </a:r>
            <a:r>
              <a:rPr lang="en-US" dirty="0" err="1">
                <a:solidFill>
                  <a:schemeClr val="bg1"/>
                </a:solidFill>
              </a:rPr>
              <a:t>mencegah</a:t>
            </a:r>
            <a:r>
              <a:rPr lang="en-US" dirty="0">
                <a:solidFill>
                  <a:schemeClr val="bg1"/>
                </a:solidFill>
              </a:rPr>
              <a:t> covid-19 ?</a:t>
            </a:r>
          </a:p>
          <a:p>
            <a:pPr marL="342900" indent="-342900">
              <a:buAutoNum type="arabicPeriod"/>
            </a:pPr>
            <a:r>
              <a:rPr lang="en-US" dirty="0">
                <a:solidFill>
                  <a:schemeClr val="bg1"/>
                </a:solidFill>
              </a:rPr>
              <a:t>Hal – </a:t>
            </a:r>
            <a:r>
              <a:rPr lang="en-US" dirty="0" err="1">
                <a:solidFill>
                  <a:schemeClr val="bg1"/>
                </a:solidFill>
              </a:rPr>
              <a:t>hal</a:t>
            </a:r>
            <a:r>
              <a:rPr lang="en-US" dirty="0">
                <a:solidFill>
                  <a:schemeClr val="bg1"/>
                </a:solidFill>
              </a:rPr>
              <a:t> </a:t>
            </a:r>
            <a:r>
              <a:rPr lang="en-US" dirty="0" err="1">
                <a:solidFill>
                  <a:schemeClr val="bg1"/>
                </a:solidFill>
              </a:rPr>
              <a:t>apa</a:t>
            </a:r>
            <a:r>
              <a:rPr lang="en-US" dirty="0">
                <a:solidFill>
                  <a:schemeClr val="bg1"/>
                </a:solidFill>
              </a:rPr>
              <a:t> </a:t>
            </a:r>
            <a:r>
              <a:rPr lang="en-US" dirty="0" err="1">
                <a:solidFill>
                  <a:schemeClr val="bg1"/>
                </a:solidFill>
              </a:rPr>
              <a:t>saja</a:t>
            </a:r>
            <a:r>
              <a:rPr lang="en-US" dirty="0">
                <a:solidFill>
                  <a:schemeClr val="bg1"/>
                </a:solidFill>
              </a:rPr>
              <a:t> yang </a:t>
            </a:r>
            <a:r>
              <a:rPr lang="en-US" dirty="0" err="1">
                <a:solidFill>
                  <a:schemeClr val="bg1"/>
                </a:solidFill>
              </a:rPr>
              <a:t>bisa</a:t>
            </a:r>
            <a:r>
              <a:rPr lang="en-US" dirty="0">
                <a:solidFill>
                  <a:schemeClr val="bg1"/>
                </a:solidFill>
              </a:rPr>
              <a:t> </a:t>
            </a:r>
            <a:r>
              <a:rPr lang="en-US" dirty="0" err="1">
                <a:solidFill>
                  <a:schemeClr val="bg1"/>
                </a:solidFill>
              </a:rPr>
              <a:t>memperkuat</a:t>
            </a:r>
            <a:r>
              <a:rPr lang="en-US" dirty="0">
                <a:solidFill>
                  <a:schemeClr val="bg1"/>
                </a:solidFill>
              </a:rPr>
              <a:t> </a:t>
            </a:r>
            <a:r>
              <a:rPr lang="en-US" dirty="0" err="1">
                <a:solidFill>
                  <a:schemeClr val="bg1"/>
                </a:solidFill>
              </a:rPr>
              <a:t>imun</a:t>
            </a:r>
            <a:r>
              <a:rPr lang="en-US" dirty="0">
                <a:solidFill>
                  <a:schemeClr val="bg1"/>
                </a:solidFill>
              </a:rPr>
              <a:t> yang </a:t>
            </a:r>
            <a:r>
              <a:rPr lang="en-US" dirty="0" err="1">
                <a:solidFill>
                  <a:schemeClr val="bg1"/>
                </a:solidFill>
              </a:rPr>
              <a:t>ada</a:t>
            </a:r>
            <a:r>
              <a:rPr lang="en-US" dirty="0">
                <a:solidFill>
                  <a:schemeClr val="bg1"/>
                </a:solidFill>
              </a:rPr>
              <a:t> di </a:t>
            </a:r>
            <a:r>
              <a:rPr lang="en-US" dirty="0" err="1">
                <a:solidFill>
                  <a:schemeClr val="bg1"/>
                </a:solidFill>
              </a:rPr>
              <a:t>dalam</a:t>
            </a:r>
            <a:r>
              <a:rPr lang="en-US" dirty="0">
                <a:solidFill>
                  <a:schemeClr val="bg1"/>
                </a:solidFill>
              </a:rPr>
              <a:t> </a:t>
            </a:r>
            <a:r>
              <a:rPr lang="en-US" dirty="0" err="1">
                <a:solidFill>
                  <a:schemeClr val="bg1"/>
                </a:solidFill>
              </a:rPr>
              <a:t>tubuh</a:t>
            </a:r>
            <a:r>
              <a:rPr lang="en-US" dirty="0">
                <a:solidFill>
                  <a:schemeClr val="bg1"/>
                </a:solidFill>
              </a:rPr>
              <a:t> </a:t>
            </a:r>
            <a:r>
              <a:rPr lang="en-US" dirty="0" err="1">
                <a:solidFill>
                  <a:schemeClr val="bg1"/>
                </a:solidFill>
              </a:rPr>
              <a:t>kita</a:t>
            </a:r>
            <a:r>
              <a:rPr lang="en-US" dirty="0">
                <a:solidFill>
                  <a:schemeClr val="bg1"/>
                </a:solidFill>
              </a:rPr>
              <a:t> agar </a:t>
            </a:r>
            <a:r>
              <a:rPr lang="en-US" dirty="0" err="1">
                <a:solidFill>
                  <a:schemeClr val="bg1"/>
                </a:solidFill>
              </a:rPr>
              <a:t>tidak</a:t>
            </a:r>
            <a:r>
              <a:rPr lang="en-US" dirty="0">
                <a:solidFill>
                  <a:schemeClr val="bg1"/>
                </a:solidFill>
              </a:rPr>
              <a:t> </a:t>
            </a:r>
            <a:r>
              <a:rPr lang="en-US" dirty="0" err="1">
                <a:solidFill>
                  <a:schemeClr val="bg1"/>
                </a:solidFill>
              </a:rPr>
              <a:t>terkena</a:t>
            </a:r>
            <a:r>
              <a:rPr lang="en-US" dirty="0">
                <a:solidFill>
                  <a:schemeClr val="bg1"/>
                </a:solidFill>
              </a:rPr>
              <a:t> Virus Corona ?</a:t>
            </a:r>
          </a:p>
          <a:p>
            <a:pPr marL="342900" indent="-342900">
              <a:buAutoNum type="arabicPeriod"/>
            </a:pPr>
            <a:r>
              <a:rPr lang="en-US" dirty="0" err="1">
                <a:solidFill>
                  <a:schemeClr val="bg1"/>
                </a:solidFill>
              </a:rPr>
              <a:t>Bagaimana</a:t>
            </a:r>
            <a:r>
              <a:rPr lang="en-US" dirty="0">
                <a:solidFill>
                  <a:schemeClr val="bg1"/>
                </a:solidFill>
              </a:rPr>
              <a:t> </a:t>
            </a:r>
            <a:r>
              <a:rPr lang="en-US" dirty="0" err="1">
                <a:solidFill>
                  <a:schemeClr val="bg1"/>
                </a:solidFill>
              </a:rPr>
              <a:t>kita</a:t>
            </a:r>
            <a:r>
              <a:rPr lang="en-US" dirty="0">
                <a:solidFill>
                  <a:schemeClr val="bg1"/>
                </a:solidFill>
              </a:rPr>
              <a:t> </a:t>
            </a:r>
            <a:r>
              <a:rPr lang="en-US" dirty="0" err="1">
                <a:solidFill>
                  <a:schemeClr val="bg1"/>
                </a:solidFill>
              </a:rPr>
              <a:t>mengkontrol</a:t>
            </a:r>
            <a:r>
              <a:rPr lang="en-US" dirty="0">
                <a:solidFill>
                  <a:schemeClr val="bg1"/>
                </a:solidFill>
              </a:rPr>
              <a:t> rasa </a:t>
            </a:r>
            <a:r>
              <a:rPr lang="en-US" dirty="0" err="1">
                <a:solidFill>
                  <a:schemeClr val="bg1"/>
                </a:solidFill>
              </a:rPr>
              <a:t>kekhawatiran</a:t>
            </a:r>
            <a:r>
              <a:rPr lang="en-US" dirty="0">
                <a:solidFill>
                  <a:schemeClr val="bg1"/>
                </a:solidFill>
              </a:rPr>
              <a:t> dan juga </a:t>
            </a:r>
            <a:r>
              <a:rPr lang="en-US" dirty="0" err="1">
                <a:solidFill>
                  <a:schemeClr val="bg1"/>
                </a:solidFill>
              </a:rPr>
              <a:t>kecemasan</a:t>
            </a:r>
            <a:r>
              <a:rPr lang="en-US" dirty="0">
                <a:solidFill>
                  <a:schemeClr val="bg1"/>
                </a:solidFill>
              </a:rPr>
              <a:t> yang </a:t>
            </a:r>
            <a:r>
              <a:rPr lang="en-US" dirty="0" err="1">
                <a:solidFill>
                  <a:schemeClr val="bg1"/>
                </a:solidFill>
              </a:rPr>
              <a:t>ada</a:t>
            </a:r>
            <a:r>
              <a:rPr lang="en-US" dirty="0">
                <a:solidFill>
                  <a:schemeClr val="bg1"/>
                </a:solidFill>
              </a:rPr>
              <a:t> di </a:t>
            </a:r>
            <a:r>
              <a:rPr lang="en-US" dirty="0" err="1">
                <a:solidFill>
                  <a:schemeClr val="bg1"/>
                </a:solidFill>
              </a:rPr>
              <a:t>dalam</a:t>
            </a:r>
            <a:r>
              <a:rPr lang="en-US" dirty="0">
                <a:solidFill>
                  <a:schemeClr val="bg1"/>
                </a:solidFill>
              </a:rPr>
              <a:t> </a:t>
            </a:r>
            <a:r>
              <a:rPr lang="en-US" dirty="0" err="1">
                <a:solidFill>
                  <a:schemeClr val="bg1"/>
                </a:solidFill>
              </a:rPr>
              <a:t>diri</a:t>
            </a:r>
            <a:r>
              <a:rPr lang="en-US" dirty="0">
                <a:solidFill>
                  <a:schemeClr val="bg1"/>
                </a:solidFill>
              </a:rPr>
              <a:t> </a:t>
            </a:r>
            <a:r>
              <a:rPr lang="en-US" dirty="0" err="1">
                <a:solidFill>
                  <a:schemeClr val="bg1"/>
                </a:solidFill>
              </a:rPr>
              <a:t>kita</a:t>
            </a:r>
            <a:r>
              <a:rPr lang="en-US" dirty="0">
                <a:solidFill>
                  <a:schemeClr val="bg1"/>
                </a:solidFill>
              </a:rPr>
              <a:t> </a:t>
            </a:r>
            <a:r>
              <a:rPr lang="en-US" dirty="0" err="1">
                <a:solidFill>
                  <a:schemeClr val="bg1"/>
                </a:solidFill>
              </a:rPr>
              <a:t>saat</a:t>
            </a:r>
            <a:r>
              <a:rPr lang="en-US" dirty="0">
                <a:solidFill>
                  <a:schemeClr val="bg1"/>
                </a:solidFill>
              </a:rPr>
              <a:t> </a:t>
            </a:r>
            <a:r>
              <a:rPr lang="en-US" dirty="0" err="1">
                <a:solidFill>
                  <a:schemeClr val="bg1"/>
                </a:solidFill>
              </a:rPr>
              <a:t>situasi</a:t>
            </a:r>
            <a:r>
              <a:rPr lang="en-US" dirty="0">
                <a:solidFill>
                  <a:schemeClr val="bg1"/>
                </a:solidFill>
              </a:rPr>
              <a:t> </a:t>
            </a:r>
            <a:r>
              <a:rPr lang="en-US" dirty="0" err="1">
                <a:solidFill>
                  <a:schemeClr val="bg1"/>
                </a:solidFill>
              </a:rPr>
              <a:t>seperti</a:t>
            </a:r>
            <a:r>
              <a:rPr lang="en-US" dirty="0">
                <a:solidFill>
                  <a:schemeClr val="bg1"/>
                </a:solidFill>
              </a:rPr>
              <a:t> </a:t>
            </a:r>
            <a:r>
              <a:rPr lang="en-US" dirty="0" err="1">
                <a:solidFill>
                  <a:schemeClr val="bg1"/>
                </a:solidFill>
              </a:rPr>
              <a:t>ini</a:t>
            </a:r>
            <a:r>
              <a:rPr lang="en-US" dirty="0">
                <a:solidFill>
                  <a:schemeClr val="bg1"/>
                </a:solidFill>
              </a:rPr>
              <a:t>?</a:t>
            </a:r>
          </a:p>
          <a:p>
            <a:pPr marL="342900" indent="-342900">
              <a:buAutoNum type="arabicPeriod"/>
            </a:pPr>
            <a:r>
              <a:rPr lang="en-US" dirty="0" err="1">
                <a:solidFill>
                  <a:schemeClr val="bg1"/>
                </a:solidFill>
              </a:rPr>
              <a:t>Berasal</a:t>
            </a:r>
            <a:r>
              <a:rPr lang="en-US" dirty="0">
                <a:solidFill>
                  <a:schemeClr val="bg1"/>
                </a:solidFill>
              </a:rPr>
              <a:t> </a:t>
            </a:r>
            <a:r>
              <a:rPr lang="en-US" dirty="0" err="1">
                <a:solidFill>
                  <a:schemeClr val="bg1"/>
                </a:solidFill>
              </a:rPr>
              <a:t>dari</a:t>
            </a:r>
            <a:r>
              <a:rPr lang="en-US" dirty="0">
                <a:solidFill>
                  <a:schemeClr val="bg1"/>
                </a:solidFill>
              </a:rPr>
              <a:t> mana virus corona </a:t>
            </a:r>
            <a:r>
              <a:rPr lang="en-US" dirty="0" err="1">
                <a:solidFill>
                  <a:schemeClr val="bg1"/>
                </a:solidFill>
              </a:rPr>
              <a:t>ini</a:t>
            </a:r>
            <a:r>
              <a:rPr lang="en-US" dirty="0">
                <a:solidFill>
                  <a:schemeClr val="bg1"/>
                </a:solidFill>
              </a:rPr>
              <a:t>? </a:t>
            </a:r>
            <a:r>
              <a:rPr lang="en-US" dirty="0" err="1">
                <a:solidFill>
                  <a:schemeClr val="bg1"/>
                </a:solidFill>
              </a:rPr>
              <a:t>Apa</a:t>
            </a:r>
            <a:r>
              <a:rPr lang="en-US" dirty="0">
                <a:solidFill>
                  <a:schemeClr val="bg1"/>
                </a:solidFill>
              </a:rPr>
              <a:t> </a:t>
            </a:r>
            <a:r>
              <a:rPr lang="en-US" dirty="0" err="1">
                <a:solidFill>
                  <a:schemeClr val="bg1"/>
                </a:solidFill>
              </a:rPr>
              <a:t>penjelasan</a:t>
            </a:r>
            <a:r>
              <a:rPr lang="en-US" dirty="0">
                <a:solidFill>
                  <a:schemeClr val="bg1"/>
                </a:solidFill>
              </a:rPr>
              <a:t> </a:t>
            </a:r>
            <a:r>
              <a:rPr lang="en-US" dirty="0" err="1">
                <a:solidFill>
                  <a:schemeClr val="bg1"/>
                </a:solidFill>
              </a:rPr>
              <a:t>dalam</a:t>
            </a:r>
            <a:r>
              <a:rPr lang="en-US" dirty="0">
                <a:solidFill>
                  <a:schemeClr val="bg1"/>
                </a:solidFill>
              </a:rPr>
              <a:t> dunia </a:t>
            </a:r>
            <a:r>
              <a:rPr lang="en-US" dirty="0" err="1">
                <a:solidFill>
                  <a:schemeClr val="bg1"/>
                </a:solidFill>
              </a:rPr>
              <a:t>medis</a:t>
            </a:r>
            <a:r>
              <a:rPr lang="en-US" dirty="0">
                <a:solidFill>
                  <a:schemeClr val="bg1"/>
                </a:solidFill>
              </a:rPr>
              <a:t>?</a:t>
            </a:r>
          </a:p>
          <a:p>
            <a:pPr marL="342900" indent="-342900">
              <a:buAutoNum type="arabicPeriod"/>
            </a:pPr>
            <a:r>
              <a:rPr lang="en-US" dirty="0" err="1">
                <a:solidFill>
                  <a:schemeClr val="bg1"/>
                </a:solidFill>
              </a:rPr>
              <a:t>Bagaimana</a:t>
            </a:r>
            <a:r>
              <a:rPr lang="en-US" dirty="0">
                <a:solidFill>
                  <a:schemeClr val="bg1"/>
                </a:solidFill>
              </a:rPr>
              <a:t> </a:t>
            </a:r>
            <a:r>
              <a:rPr lang="en-US" dirty="0" err="1">
                <a:solidFill>
                  <a:schemeClr val="bg1"/>
                </a:solidFill>
              </a:rPr>
              <a:t>cara</a:t>
            </a:r>
            <a:r>
              <a:rPr lang="en-US" dirty="0">
                <a:solidFill>
                  <a:schemeClr val="bg1"/>
                </a:solidFill>
              </a:rPr>
              <a:t> </a:t>
            </a:r>
            <a:r>
              <a:rPr lang="en-US" dirty="0" err="1">
                <a:solidFill>
                  <a:schemeClr val="bg1"/>
                </a:solidFill>
              </a:rPr>
              <a:t>penyebaran</a:t>
            </a:r>
            <a:r>
              <a:rPr lang="en-US" dirty="0">
                <a:solidFill>
                  <a:schemeClr val="bg1"/>
                </a:solidFill>
              </a:rPr>
              <a:t> corona virus?</a:t>
            </a:r>
          </a:p>
          <a:p>
            <a:pPr marL="342900" indent="-342900">
              <a:buAutoNum type="arabicPeriod"/>
            </a:pPr>
            <a:r>
              <a:rPr lang="en-US" dirty="0" err="1">
                <a:solidFill>
                  <a:schemeClr val="bg1"/>
                </a:solidFill>
              </a:rPr>
              <a:t>Apa</a:t>
            </a:r>
            <a:r>
              <a:rPr lang="en-US" dirty="0">
                <a:solidFill>
                  <a:schemeClr val="bg1"/>
                </a:solidFill>
              </a:rPr>
              <a:t> yang </a:t>
            </a:r>
            <a:r>
              <a:rPr lang="en-US" dirty="0" err="1">
                <a:solidFill>
                  <a:schemeClr val="bg1"/>
                </a:solidFill>
              </a:rPr>
              <a:t>dapat</a:t>
            </a:r>
            <a:r>
              <a:rPr lang="en-US" dirty="0">
                <a:solidFill>
                  <a:schemeClr val="bg1"/>
                </a:solidFill>
              </a:rPr>
              <a:t> </a:t>
            </a:r>
            <a:r>
              <a:rPr lang="en-US" dirty="0" err="1">
                <a:solidFill>
                  <a:schemeClr val="bg1"/>
                </a:solidFill>
              </a:rPr>
              <a:t>dilakukan</a:t>
            </a:r>
            <a:r>
              <a:rPr lang="en-US" dirty="0">
                <a:solidFill>
                  <a:schemeClr val="bg1"/>
                </a:solidFill>
              </a:rPr>
              <a:t> </a:t>
            </a:r>
            <a:r>
              <a:rPr lang="en-US" dirty="0" err="1">
                <a:solidFill>
                  <a:schemeClr val="bg1"/>
                </a:solidFill>
              </a:rPr>
              <a:t>jika</a:t>
            </a:r>
            <a:r>
              <a:rPr lang="en-US" dirty="0">
                <a:solidFill>
                  <a:schemeClr val="bg1"/>
                </a:solidFill>
              </a:rPr>
              <a:t> orang </a:t>
            </a:r>
            <a:r>
              <a:rPr lang="en-US" dirty="0" err="1">
                <a:solidFill>
                  <a:schemeClr val="bg1"/>
                </a:solidFill>
              </a:rPr>
              <a:t>sekitar</a:t>
            </a:r>
            <a:r>
              <a:rPr lang="en-US" dirty="0">
                <a:solidFill>
                  <a:schemeClr val="bg1"/>
                </a:solidFill>
              </a:rPr>
              <a:t> </a:t>
            </a:r>
            <a:r>
              <a:rPr lang="en-US" dirty="0" err="1">
                <a:solidFill>
                  <a:schemeClr val="bg1"/>
                </a:solidFill>
              </a:rPr>
              <a:t>kita</a:t>
            </a:r>
            <a:r>
              <a:rPr lang="en-US" dirty="0">
                <a:solidFill>
                  <a:schemeClr val="bg1"/>
                </a:solidFill>
              </a:rPr>
              <a:t> </a:t>
            </a:r>
            <a:r>
              <a:rPr lang="en-US" dirty="0" err="1">
                <a:solidFill>
                  <a:schemeClr val="bg1"/>
                </a:solidFill>
              </a:rPr>
              <a:t>terinfeksi</a:t>
            </a:r>
            <a:r>
              <a:rPr lang="en-US" dirty="0">
                <a:solidFill>
                  <a:schemeClr val="bg1"/>
                </a:solidFill>
              </a:rPr>
              <a:t> virus </a:t>
            </a:r>
            <a:r>
              <a:rPr lang="en-US" dirty="0" err="1">
                <a:solidFill>
                  <a:schemeClr val="bg1"/>
                </a:solidFill>
              </a:rPr>
              <a:t>corna</a:t>
            </a:r>
            <a:r>
              <a:rPr lang="en-US" dirty="0">
                <a:solidFill>
                  <a:schemeClr val="bg1"/>
                </a:solidFill>
              </a:rPr>
              <a:t>?</a:t>
            </a:r>
          </a:p>
          <a:p>
            <a:pPr marL="342900" indent="-342900">
              <a:buAutoNum type="arabicPeriod"/>
            </a:pPr>
            <a:r>
              <a:rPr lang="en-US" dirty="0">
                <a:solidFill>
                  <a:schemeClr val="bg1"/>
                </a:solidFill>
              </a:rPr>
              <a:t>Tips </a:t>
            </a:r>
            <a:r>
              <a:rPr lang="en-US" dirty="0" err="1">
                <a:solidFill>
                  <a:schemeClr val="bg1"/>
                </a:solidFill>
              </a:rPr>
              <a:t>jika</a:t>
            </a:r>
            <a:r>
              <a:rPr lang="en-US" dirty="0">
                <a:solidFill>
                  <a:schemeClr val="bg1"/>
                </a:solidFill>
              </a:rPr>
              <a:t> </a:t>
            </a:r>
            <a:r>
              <a:rPr lang="en-US" dirty="0" err="1">
                <a:solidFill>
                  <a:schemeClr val="bg1"/>
                </a:solidFill>
              </a:rPr>
              <a:t>seseorang</a:t>
            </a:r>
            <a:r>
              <a:rPr lang="en-US" dirty="0">
                <a:solidFill>
                  <a:schemeClr val="bg1"/>
                </a:solidFill>
              </a:rPr>
              <a:t> </a:t>
            </a:r>
            <a:r>
              <a:rPr lang="en-US" dirty="0" err="1">
                <a:solidFill>
                  <a:schemeClr val="bg1"/>
                </a:solidFill>
              </a:rPr>
              <a:t>harus</a:t>
            </a:r>
            <a:r>
              <a:rPr lang="en-US" dirty="0">
                <a:solidFill>
                  <a:schemeClr val="bg1"/>
                </a:solidFill>
              </a:rPr>
              <a:t> </a:t>
            </a:r>
            <a:r>
              <a:rPr lang="en-US" dirty="0" err="1">
                <a:solidFill>
                  <a:schemeClr val="bg1"/>
                </a:solidFill>
              </a:rPr>
              <a:t>keluar</a:t>
            </a:r>
            <a:r>
              <a:rPr lang="en-US" dirty="0">
                <a:solidFill>
                  <a:schemeClr val="bg1"/>
                </a:solidFill>
              </a:rPr>
              <a:t> </a:t>
            </a:r>
            <a:r>
              <a:rPr lang="en-US" dirty="0" err="1">
                <a:solidFill>
                  <a:schemeClr val="bg1"/>
                </a:solidFill>
              </a:rPr>
              <a:t>rumah</a:t>
            </a:r>
            <a:r>
              <a:rPr lang="en-US" dirty="0">
                <a:solidFill>
                  <a:schemeClr val="bg1"/>
                </a:solidFill>
              </a:rPr>
              <a:t> </a:t>
            </a:r>
            <a:r>
              <a:rPr lang="en-US" dirty="0" err="1">
                <a:solidFill>
                  <a:schemeClr val="bg1"/>
                </a:solidFill>
              </a:rPr>
              <a:t>dengan</a:t>
            </a:r>
            <a:r>
              <a:rPr lang="en-US" dirty="0">
                <a:solidFill>
                  <a:schemeClr val="bg1"/>
                </a:solidFill>
              </a:rPr>
              <a:t> </a:t>
            </a:r>
            <a:r>
              <a:rPr lang="en-US" dirty="0" err="1">
                <a:solidFill>
                  <a:schemeClr val="bg1"/>
                </a:solidFill>
              </a:rPr>
              <a:t>tuntutan</a:t>
            </a:r>
            <a:r>
              <a:rPr lang="en-US" dirty="0">
                <a:solidFill>
                  <a:schemeClr val="bg1"/>
                </a:solidFill>
              </a:rPr>
              <a:t> </a:t>
            </a:r>
            <a:r>
              <a:rPr lang="en-US" dirty="0" err="1">
                <a:solidFill>
                  <a:schemeClr val="bg1"/>
                </a:solidFill>
              </a:rPr>
              <a:t>pekerjaan</a:t>
            </a:r>
            <a:r>
              <a:rPr lang="en-US" dirty="0">
                <a:solidFill>
                  <a:schemeClr val="bg1"/>
                </a:solidFill>
              </a:rPr>
              <a:t>, </a:t>
            </a:r>
            <a:r>
              <a:rPr lang="en-US" dirty="0" err="1">
                <a:solidFill>
                  <a:schemeClr val="bg1"/>
                </a:solidFill>
              </a:rPr>
              <a:t>apa</a:t>
            </a:r>
            <a:r>
              <a:rPr lang="en-US" dirty="0">
                <a:solidFill>
                  <a:schemeClr val="bg1"/>
                </a:solidFill>
              </a:rPr>
              <a:t> yang </a:t>
            </a:r>
            <a:r>
              <a:rPr lang="en-US" dirty="0" err="1">
                <a:solidFill>
                  <a:schemeClr val="bg1"/>
                </a:solidFill>
              </a:rPr>
              <a:t>dapat</a:t>
            </a:r>
            <a:r>
              <a:rPr lang="en-US" dirty="0">
                <a:solidFill>
                  <a:schemeClr val="bg1"/>
                </a:solidFill>
              </a:rPr>
              <a:t> </a:t>
            </a:r>
            <a:r>
              <a:rPr lang="en-US" dirty="0" err="1">
                <a:solidFill>
                  <a:schemeClr val="bg1"/>
                </a:solidFill>
              </a:rPr>
              <a:t>dilakukan</a:t>
            </a:r>
            <a:r>
              <a:rPr lang="en-US" dirty="0">
                <a:solidFill>
                  <a:schemeClr val="bg1"/>
                </a:solidFill>
              </a:rPr>
              <a:t>?</a:t>
            </a:r>
          </a:p>
          <a:p>
            <a:pPr marL="342900" indent="-342900">
              <a:buAutoNum type="arabicPeriod"/>
            </a:pPr>
            <a:r>
              <a:rPr lang="en-US" dirty="0">
                <a:solidFill>
                  <a:schemeClr val="bg1"/>
                </a:solidFill>
              </a:rPr>
              <a:t>Jika </a:t>
            </a:r>
            <a:r>
              <a:rPr lang="en-US" dirty="0" err="1">
                <a:solidFill>
                  <a:schemeClr val="bg1"/>
                </a:solidFill>
              </a:rPr>
              <a:t>terasa</a:t>
            </a:r>
            <a:r>
              <a:rPr lang="en-US" dirty="0">
                <a:solidFill>
                  <a:schemeClr val="bg1"/>
                </a:solidFill>
              </a:rPr>
              <a:t> </a:t>
            </a:r>
            <a:r>
              <a:rPr lang="en-US" dirty="0" err="1">
                <a:solidFill>
                  <a:schemeClr val="bg1"/>
                </a:solidFill>
              </a:rPr>
              <a:t>gejala</a:t>
            </a:r>
            <a:r>
              <a:rPr lang="en-US" dirty="0">
                <a:solidFill>
                  <a:schemeClr val="bg1"/>
                </a:solidFill>
              </a:rPr>
              <a:t> virus corona pada </a:t>
            </a:r>
            <a:r>
              <a:rPr lang="en-US" dirty="0" err="1">
                <a:solidFill>
                  <a:schemeClr val="bg1"/>
                </a:solidFill>
              </a:rPr>
              <a:t>diri</a:t>
            </a:r>
            <a:r>
              <a:rPr lang="en-US" dirty="0">
                <a:solidFill>
                  <a:schemeClr val="bg1"/>
                </a:solidFill>
              </a:rPr>
              <a:t> </a:t>
            </a:r>
            <a:r>
              <a:rPr lang="en-US" dirty="0" err="1">
                <a:solidFill>
                  <a:schemeClr val="bg1"/>
                </a:solidFill>
              </a:rPr>
              <a:t>kita</a:t>
            </a:r>
            <a:r>
              <a:rPr lang="en-US" dirty="0">
                <a:solidFill>
                  <a:schemeClr val="bg1"/>
                </a:solidFill>
              </a:rPr>
              <a:t>, </a:t>
            </a:r>
            <a:r>
              <a:rPr lang="en-US" dirty="0" err="1">
                <a:solidFill>
                  <a:schemeClr val="bg1"/>
                </a:solidFill>
              </a:rPr>
              <a:t>apa</a:t>
            </a:r>
            <a:r>
              <a:rPr lang="en-US" dirty="0">
                <a:solidFill>
                  <a:schemeClr val="bg1"/>
                </a:solidFill>
              </a:rPr>
              <a:t> yang </a:t>
            </a:r>
            <a:r>
              <a:rPr lang="en-US" dirty="0" err="1">
                <a:solidFill>
                  <a:schemeClr val="bg1"/>
                </a:solidFill>
              </a:rPr>
              <a:t>dapat</a:t>
            </a:r>
            <a:r>
              <a:rPr lang="en-US" dirty="0">
                <a:solidFill>
                  <a:schemeClr val="bg1"/>
                </a:solidFill>
              </a:rPr>
              <a:t> </a:t>
            </a:r>
            <a:r>
              <a:rPr lang="en-US" dirty="0" err="1">
                <a:solidFill>
                  <a:schemeClr val="bg1"/>
                </a:solidFill>
              </a:rPr>
              <a:t>kita</a:t>
            </a:r>
            <a:r>
              <a:rPr lang="en-US" dirty="0">
                <a:solidFill>
                  <a:schemeClr val="bg1"/>
                </a:solidFill>
              </a:rPr>
              <a:t> </a:t>
            </a:r>
            <a:r>
              <a:rPr lang="en-US" dirty="0" err="1">
                <a:solidFill>
                  <a:schemeClr val="bg1"/>
                </a:solidFill>
              </a:rPr>
              <a:t>lakukan</a:t>
            </a:r>
            <a:r>
              <a:rPr lang="en-US" dirty="0">
                <a:solidFill>
                  <a:schemeClr val="bg1"/>
                </a:solidFill>
              </a:rPr>
              <a:t>?</a:t>
            </a:r>
          </a:p>
        </p:txBody>
      </p:sp>
    </p:spTree>
    <p:extLst>
      <p:ext uri="{BB962C8B-B14F-4D97-AF65-F5344CB8AC3E}">
        <p14:creationId xmlns:p14="http://schemas.microsoft.com/office/powerpoint/2010/main" val="3337165254"/>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0DDF917-40F6-475C-9685-BC2041F9EEF8}"/>
              </a:ext>
            </a:extLst>
          </p:cNvPr>
          <p:cNvPicPr>
            <a:picLocks noChangeAspect="1"/>
          </p:cNvPicPr>
          <p:nvPr/>
        </p:nvPicPr>
        <p:blipFill rotWithShape="1">
          <a:blip r:embed="rId2"/>
          <a:srcRect l="11111" t="17071" r="7273" b="7172"/>
          <a:stretch/>
        </p:blipFill>
        <p:spPr>
          <a:xfrm>
            <a:off x="10946464" y="127238"/>
            <a:ext cx="1077895" cy="1000522"/>
          </a:xfrm>
          <a:prstGeom prst="rect">
            <a:avLst/>
          </a:prstGeom>
        </p:spPr>
      </p:pic>
      <p:pic>
        <p:nvPicPr>
          <p:cNvPr id="5" name="Picture 4">
            <a:extLst>
              <a:ext uri="{FF2B5EF4-FFF2-40B4-BE49-F238E27FC236}">
                <a16:creationId xmlns:a16="http://schemas.microsoft.com/office/drawing/2014/main" xmlns="" id="{E494F410-773F-40A9-A044-132B6E155B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1" y="185808"/>
            <a:ext cx="1016644" cy="941952"/>
          </a:xfrm>
          <a:prstGeom prst="rect">
            <a:avLst/>
          </a:prstGeom>
        </p:spPr>
      </p:pic>
      <p:pic>
        <p:nvPicPr>
          <p:cNvPr id="7" name="Picture 6">
            <a:extLst>
              <a:ext uri="{FF2B5EF4-FFF2-40B4-BE49-F238E27FC236}">
                <a16:creationId xmlns:a16="http://schemas.microsoft.com/office/drawing/2014/main" xmlns="" id="{325D94C8-FCCD-4163-9628-88D5915F6A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6664" y="185808"/>
            <a:ext cx="2010320" cy="6572200"/>
          </a:xfrm>
          <a:prstGeom prst="rect">
            <a:avLst/>
          </a:prstGeom>
          <a:ln w="57150">
            <a:solidFill>
              <a:srgbClr val="FF8B01"/>
            </a:solidFill>
          </a:ln>
        </p:spPr>
      </p:pic>
      <p:pic>
        <p:nvPicPr>
          <p:cNvPr id="9" name="Picture 8">
            <a:extLst>
              <a:ext uri="{FF2B5EF4-FFF2-40B4-BE49-F238E27FC236}">
                <a16:creationId xmlns:a16="http://schemas.microsoft.com/office/drawing/2014/main" xmlns="" id="{5945CA08-29C8-4924-803A-B7100DDC1A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5461" y="191324"/>
            <a:ext cx="5640027" cy="6566684"/>
          </a:xfrm>
          <a:prstGeom prst="rect">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pic>
      <p:sp>
        <p:nvSpPr>
          <p:cNvPr id="11" name="Rectangle 10">
            <a:extLst>
              <a:ext uri="{FF2B5EF4-FFF2-40B4-BE49-F238E27FC236}">
                <a16:creationId xmlns:a16="http://schemas.microsoft.com/office/drawing/2014/main" xmlns="" id="{1639D5FE-7CD1-4A6F-988E-FE7AF120B982}"/>
              </a:ext>
            </a:extLst>
          </p:cNvPr>
          <p:cNvSpPr/>
          <p:nvPr/>
        </p:nvSpPr>
        <p:spPr>
          <a:xfrm>
            <a:off x="10008160" y="2826257"/>
            <a:ext cx="2010321" cy="1205486"/>
          </a:xfrm>
          <a:prstGeom prst="rect">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a:spAutoFit/>
          </a:bodyPr>
          <a:lstStyle/>
          <a:p>
            <a:pPr algn="ctr"/>
            <a:r>
              <a:rPr lang="en-US" sz="3600" dirty="0">
                <a:solidFill>
                  <a:srgbClr val="FF8B01"/>
                </a:solidFill>
                <a:latin typeface="Adobe Gothic Std B" panose="020B0800000000000000" pitchFamily="34" charset="-128"/>
                <a:ea typeface="Adobe Gothic Std B" panose="020B0800000000000000" pitchFamily="34" charset="-128"/>
              </a:rPr>
              <a:t>GOOGLE FORM  </a:t>
            </a:r>
          </a:p>
        </p:txBody>
      </p:sp>
    </p:spTree>
    <p:extLst>
      <p:ext uri="{BB962C8B-B14F-4D97-AF65-F5344CB8AC3E}">
        <p14:creationId xmlns:p14="http://schemas.microsoft.com/office/powerpoint/2010/main" val="222074415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0DDF917-40F6-475C-9685-BC2041F9EEF8}"/>
              </a:ext>
            </a:extLst>
          </p:cNvPr>
          <p:cNvPicPr>
            <a:picLocks noChangeAspect="1"/>
          </p:cNvPicPr>
          <p:nvPr/>
        </p:nvPicPr>
        <p:blipFill rotWithShape="1">
          <a:blip r:embed="rId2"/>
          <a:srcRect l="11111" t="17071" r="7273" b="7172"/>
          <a:stretch/>
        </p:blipFill>
        <p:spPr>
          <a:xfrm>
            <a:off x="10946464" y="127238"/>
            <a:ext cx="1077895" cy="1000522"/>
          </a:xfrm>
          <a:prstGeom prst="rect">
            <a:avLst/>
          </a:prstGeom>
        </p:spPr>
      </p:pic>
      <p:pic>
        <p:nvPicPr>
          <p:cNvPr id="5" name="Picture 4">
            <a:extLst>
              <a:ext uri="{FF2B5EF4-FFF2-40B4-BE49-F238E27FC236}">
                <a16:creationId xmlns:a16="http://schemas.microsoft.com/office/drawing/2014/main" xmlns="" id="{E494F410-773F-40A9-A044-132B6E155B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1" y="185808"/>
            <a:ext cx="1016644" cy="941952"/>
          </a:xfrm>
          <a:prstGeom prst="rect">
            <a:avLst/>
          </a:prstGeom>
        </p:spPr>
      </p:pic>
      <p:sp>
        <p:nvSpPr>
          <p:cNvPr id="11" name="Rectangle 10">
            <a:extLst>
              <a:ext uri="{FF2B5EF4-FFF2-40B4-BE49-F238E27FC236}">
                <a16:creationId xmlns:a16="http://schemas.microsoft.com/office/drawing/2014/main" xmlns="" id="{1639D5FE-7CD1-4A6F-988E-FE7AF120B982}"/>
              </a:ext>
            </a:extLst>
          </p:cNvPr>
          <p:cNvSpPr/>
          <p:nvPr/>
        </p:nvSpPr>
        <p:spPr>
          <a:xfrm>
            <a:off x="8996546" y="2951946"/>
            <a:ext cx="2848451" cy="954107"/>
          </a:xfrm>
          <a:prstGeom prst="rect">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a:spAutoFit/>
          </a:bodyPr>
          <a:lstStyle/>
          <a:p>
            <a:pPr algn="ctr"/>
            <a:r>
              <a:rPr lang="en-US" sz="2800" dirty="0">
                <a:solidFill>
                  <a:srgbClr val="FF8B01"/>
                </a:solidFill>
                <a:latin typeface="Adobe Gothic Std B" panose="020B0800000000000000" pitchFamily="34" charset="-128"/>
                <a:ea typeface="Adobe Gothic Std B" panose="020B0800000000000000" pitchFamily="34" charset="-128"/>
              </a:rPr>
              <a:t>CONFIRMATION LETTER </a:t>
            </a:r>
          </a:p>
        </p:txBody>
      </p:sp>
      <p:pic>
        <p:nvPicPr>
          <p:cNvPr id="13" name="Picture 12">
            <a:extLst>
              <a:ext uri="{FF2B5EF4-FFF2-40B4-BE49-F238E27FC236}">
                <a16:creationId xmlns:a16="http://schemas.microsoft.com/office/drawing/2014/main" xmlns="" id="{62F6DD54-1CBC-4DBD-BEB5-E165AF6826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1553" y="185808"/>
            <a:ext cx="4928894" cy="6553804"/>
          </a:xfrm>
          <a:prstGeom prst="rect">
            <a:avLst/>
          </a:prstGeom>
          <a:ln w="57150">
            <a:solidFill>
              <a:srgbClr val="FF8B01"/>
            </a:solidFill>
          </a:ln>
        </p:spPr>
      </p:pic>
    </p:spTree>
    <p:extLst>
      <p:ext uri="{BB962C8B-B14F-4D97-AF65-F5344CB8AC3E}">
        <p14:creationId xmlns:p14="http://schemas.microsoft.com/office/powerpoint/2010/main" val="2180369351"/>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0DDF917-40F6-475C-9685-BC2041F9EEF8}"/>
              </a:ext>
            </a:extLst>
          </p:cNvPr>
          <p:cNvPicPr>
            <a:picLocks noChangeAspect="1"/>
          </p:cNvPicPr>
          <p:nvPr/>
        </p:nvPicPr>
        <p:blipFill rotWithShape="1">
          <a:blip r:embed="rId2"/>
          <a:srcRect l="11111" t="17071" r="7273" b="7172"/>
          <a:stretch/>
        </p:blipFill>
        <p:spPr>
          <a:xfrm>
            <a:off x="10946464" y="127238"/>
            <a:ext cx="1077895" cy="1000522"/>
          </a:xfrm>
          <a:prstGeom prst="rect">
            <a:avLst/>
          </a:prstGeom>
        </p:spPr>
      </p:pic>
      <p:pic>
        <p:nvPicPr>
          <p:cNvPr id="5" name="Picture 4">
            <a:extLst>
              <a:ext uri="{FF2B5EF4-FFF2-40B4-BE49-F238E27FC236}">
                <a16:creationId xmlns:a16="http://schemas.microsoft.com/office/drawing/2014/main" xmlns="" id="{E494F410-773F-40A9-A044-132B6E155B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1" y="185808"/>
            <a:ext cx="1016644" cy="941952"/>
          </a:xfrm>
          <a:prstGeom prst="rect">
            <a:avLst/>
          </a:prstGeom>
        </p:spPr>
      </p:pic>
      <p:sp>
        <p:nvSpPr>
          <p:cNvPr id="6" name="Rectangle 5">
            <a:extLst>
              <a:ext uri="{FF2B5EF4-FFF2-40B4-BE49-F238E27FC236}">
                <a16:creationId xmlns:a16="http://schemas.microsoft.com/office/drawing/2014/main" xmlns="" id="{3E8D92E4-019A-444C-BC0B-9DE6F0E3BC01}"/>
              </a:ext>
            </a:extLst>
          </p:cNvPr>
          <p:cNvSpPr/>
          <p:nvPr/>
        </p:nvSpPr>
        <p:spPr>
          <a:xfrm>
            <a:off x="3862273" y="374731"/>
            <a:ext cx="4271198" cy="769441"/>
          </a:xfrm>
          <a:prstGeom prst="rect">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a:spAutoFit/>
          </a:bodyPr>
          <a:lstStyle/>
          <a:p>
            <a:pPr algn="ctr"/>
            <a:r>
              <a:rPr lang="en-US" sz="4400" dirty="0">
                <a:solidFill>
                  <a:srgbClr val="FF8B01"/>
                </a:solidFill>
                <a:latin typeface="Adobe Gothic Std B" panose="020B0800000000000000" pitchFamily="34" charset="-128"/>
                <a:ea typeface="Adobe Gothic Std B" panose="020B0800000000000000" pitchFamily="34" charset="-128"/>
              </a:rPr>
              <a:t> </a:t>
            </a:r>
          </a:p>
        </p:txBody>
      </p:sp>
      <p:sp>
        <p:nvSpPr>
          <p:cNvPr id="7" name="Rectangle 6">
            <a:extLst>
              <a:ext uri="{FF2B5EF4-FFF2-40B4-BE49-F238E27FC236}">
                <a16:creationId xmlns:a16="http://schemas.microsoft.com/office/drawing/2014/main" xmlns="" id="{006C0C2A-EB39-494B-98D5-543942D0AE3B}"/>
              </a:ext>
            </a:extLst>
          </p:cNvPr>
          <p:cNvSpPr/>
          <p:nvPr/>
        </p:nvSpPr>
        <p:spPr>
          <a:xfrm>
            <a:off x="4014673" y="500889"/>
            <a:ext cx="4271198" cy="769441"/>
          </a:xfrm>
          <a:prstGeom prst="rect">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a:spAutoFit/>
          </a:bodyPr>
          <a:lstStyle/>
          <a:p>
            <a:pPr algn="ctr"/>
            <a:r>
              <a:rPr lang="en-US" sz="4400" dirty="0">
                <a:solidFill>
                  <a:srgbClr val="FF8B01"/>
                </a:solidFill>
                <a:latin typeface="Adobe Gothic Std B" panose="020B0800000000000000" pitchFamily="34" charset="-128"/>
                <a:ea typeface="Adobe Gothic Std B" panose="020B0800000000000000" pitchFamily="34" charset="-128"/>
              </a:rPr>
              <a:t>CONTENT PLAN  </a:t>
            </a:r>
          </a:p>
        </p:txBody>
      </p:sp>
      <p:graphicFrame>
        <p:nvGraphicFramePr>
          <p:cNvPr id="8" name="Table 7">
            <a:extLst>
              <a:ext uri="{FF2B5EF4-FFF2-40B4-BE49-F238E27FC236}">
                <a16:creationId xmlns:a16="http://schemas.microsoft.com/office/drawing/2014/main" xmlns="" id="{91A757B7-D370-41F2-A488-AEB65092DBE7}"/>
              </a:ext>
            </a:extLst>
          </p:cNvPr>
          <p:cNvGraphicFramePr>
            <a:graphicFrameLocks noGrp="1"/>
          </p:cNvGraphicFramePr>
          <p:nvPr>
            <p:extLst>
              <p:ext uri="{D42A27DB-BD31-4B8C-83A1-F6EECF244321}">
                <p14:modId xmlns:p14="http://schemas.microsoft.com/office/powerpoint/2010/main" val="1850463298"/>
              </p:ext>
            </p:extLst>
          </p:nvPr>
        </p:nvGraphicFramePr>
        <p:xfrm>
          <a:off x="673356" y="1903145"/>
          <a:ext cx="10845288" cy="4453966"/>
        </p:xfrm>
        <a:graphic>
          <a:graphicData uri="http://schemas.openxmlformats.org/drawingml/2006/table">
            <a:tbl>
              <a:tblPr>
                <a:tableStyleId>{5C22544A-7EE6-4342-B048-85BDC9FD1C3A}</a:tableStyleId>
              </a:tblPr>
              <a:tblGrid>
                <a:gridCol w="239429">
                  <a:extLst>
                    <a:ext uri="{9D8B030D-6E8A-4147-A177-3AD203B41FA5}">
                      <a16:colId xmlns:a16="http://schemas.microsoft.com/office/drawing/2014/main" xmlns="" val="3967213592"/>
                    </a:ext>
                  </a:extLst>
                </a:gridCol>
                <a:gridCol w="2542095">
                  <a:extLst>
                    <a:ext uri="{9D8B030D-6E8A-4147-A177-3AD203B41FA5}">
                      <a16:colId xmlns:a16="http://schemas.microsoft.com/office/drawing/2014/main" xmlns="" val="3099542733"/>
                    </a:ext>
                  </a:extLst>
                </a:gridCol>
                <a:gridCol w="2991396">
                  <a:extLst>
                    <a:ext uri="{9D8B030D-6E8A-4147-A177-3AD203B41FA5}">
                      <a16:colId xmlns:a16="http://schemas.microsoft.com/office/drawing/2014/main" xmlns="" val="1958426918"/>
                    </a:ext>
                  </a:extLst>
                </a:gridCol>
                <a:gridCol w="2991396">
                  <a:extLst>
                    <a:ext uri="{9D8B030D-6E8A-4147-A177-3AD203B41FA5}">
                      <a16:colId xmlns:a16="http://schemas.microsoft.com/office/drawing/2014/main" xmlns="" val="3383807298"/>
                    </a:ext>
                  </a:extLst>
                </a:gridCol>
                <a:gridCol w="1040486">
                  <a:extLst>
                    <a:ext uri="{9D8B030D-6E8A-4147-A177-3AD203B41FA5}">
                      <a16:colId xmlns:a16="http://schemas.microsoft.com/office/drawing/2014/main" xmlns="" val="4224963875"/>
                    </a:ext>
                  </a:extLst>
                </a:gridCol>
                <a:gridCol w="1040486">
                  <a:extLst>
                    <a:ext uri="{9D8B030D-6E8A-4147-A177-3AD203B41FA5}">
                      <a16:colId xmlns:a16="http://schemas.microsoft.com/office/drawing/2014/main" xmlns="" val="677368756"/>
                    </a:ext>
                  </a:extLst>
                </a:gridCol>
              </a:tblGrid>
              <a:tr h="170488">
                <a:tc>
                  <a:txBody>
                    <a:bodyPr/>
                    <a:lstStyle/>
                    <a:p>
                      <a:pPr algn="ctr" fontAlgn="ctr"/>
                      <a:r>
                        <a:rPr lang="en-US" sz="800" u="none" strike="noStrike">
                          <a:effectLst/>
                        </a:rPr>
                        <a:t>No</a:t>
                      </a:r>
                      <a:endParaRPr lang="en-US" sz="800" b="1" i="0" u="none" strike="noStrike">
                        <a:solidFill>
                          <a:srgbClr val="000000"/>
                        </a:solidFill>
                        <a:effectLst/>
                        <a:latin typeface="Arial" panose="020B0604020202020204" pitchFamily="34" charset="0"/>
                      </a:endParaRPr>
                    </a:p>
                  </a:txBody>
                  <a:tcPr marL="4327" marR="4327" marT="4327" marB="0" anchor="ctr"/>
                </a:tc>
                <a:tc>
                  <a:txBody>
                    <a:bodyPr/>
                    <a:lstStyle/>
                    <a:p>
                      <a:pPr algn="ctr" fontAlgn="ctr"/>
                      <a:r>
                        <a:rPr lang="en-US" sz="800" u="none" strike="noStrike">
                          <a:effectLst/>
                        </a:rPr>
                        <a:t>Date</a:t>
                      </a:r>
                      <a:endParaRPr lang="en-US" sz="800" b="1" i="0" u="none" strike="noStrike">
                        <a:solidFill>
                          <a:srgbClr val="000000"/>
                        </a:solidFill>
                        <a:effectLst/>
                        <a:latin typeface="Arial" panose="020B0604020202020204" pitchFamily="34" charset="0"/>
                      </a:endParaRPr>
                    </a:p>
                  </a:txBody>
                  <a:tcPr marL="4327" marR="4327" marT="4327" marB="0" anchor="ctr"/>
                </a:tc>
                <a:tc>
                  <a:txBody>
                    <a:bodyPr/>
                    <a:lstStyle/>
                    <a:p>
                      <a:pPr algn="ctr" fontAlgn="ctr"/>
                      <a:r>
                        <a:rPr lang="en-US" sz="800" u="none" strike="noStrike">
                          <a:effectLst/>
                        </a:rPr>
                        <a:t>VISUAL </a:t>
                      </a:r>
                      <a:endParaRPr lang="en-US" sz="800" b="1" i="0" u="none" strike="noStrike">
                        <a:solidFill>
                          <a:srgbClr val="000000"/>
                        </a:solidFill>
                        <a:effectLst/>
                        <a:latin typeface="Arial" panose="020B0604020202020204" pitchFamily="34" charset="0"/>
                      </a:endParaRPr>
                    </a:p>
                  </a:txBody>
                  <a:tcPr marL="4327" marR="4327" marT="4327" marB="0" anchor="ctr"/>
                </a:tc>
                <a:tc>
                  <a:txBody>
                    <a:bodyPr/>
                    <a:lstStyle/>
                    <a:p>
                      <a:pPr algn="ctr" fontAlgn="ctr"/>
                      <a:r>
                        <a:rPr lang="en-US" sz="800" u="none" strike="noStrike">
                          <a:effectLst/>
                        </a:rPr>
                        <a:t>CAPTION</a:t>
                      </a:r>
                      <a:endParaRPr lang="en-US" sz="800" b="1" i="0" u="none" strike="noStrike">
                        <a:solidFill>
                          <a:srgbClr val="000000"/>
                        </a:solidFill>
                        <a:effectLst/>
                        <a:latin typeface="Arial" panose="020B0604020202020204" pitchFamily="34" charset="0"/>
                      </a:endParaRPr>
                    </a:p>
                  </a:txBody>
                  <a:tcPr marL="4327" marR="4327" marT="4327" marB="0" anchor="ctr"/>
                </a:tc>
                <a:tc>
                  <a:txBody>
                    <a:bodyPr/>
                    <a:lstStyle/>
                    <a:p>
                      <a:pPr algn="ctr" fontAlgn="ctr"/>
                      <a:r>
                        <a:rPr lang="en-US" sz="800" u="none" strike="noStrike">
                          <a:effectLst/>
                        </a:rPr>
                        <a:t>Ket</a:t>
                      </a:r>
                      <a:endParaRPr lang="en-US" sz="800" b="1" i="0" u="none" strike="noStrike">
                        <a:solidFill>
                          <a:srgbClr val="000000"/>
                        </a:solidFill>
                        <a:effectLst/>
                        <a:latin typeface="Arial" panose="020B0604020202020204" pitchFamily="34" charset="0"/>
                      </a:endParaRPr>
                    </a:p>
                  </a:txBody>
                  <a:tcPr marL="4327" marR="4327" marT="4327" marB="0" anchor="ctr"/>
                </a:tc>
                <a:tc>
                  <a:txBody>
                    <a:bodyPr/>
                    <a:lstStyle/>
                    <a:p>
                      <a:pPr algn="ctr" fontAlgn="ctr"/>
                      <a:r>
                        <a:rPr lang="en-US" sz="800" u="none" strike="noStrike">
                          <a:effectLst/>
                        </a:rPr>
                        <a:t>Notes</a:t>
                      </a:r>
                      <a:endParaRPr lang="en-US" sz="800" b="1" i="0" u="none" strike="noStrike">
                        <a:solidFill>
                          <a:srgbClr val="000000"/>
                        </a:solidFill>
                        <a:effectLst/>
                        <a:latin typeface="Arial" panose="020B0604020202020204" pitchFamily="34" charset="0"/>
                      </a:endParaRPr>
                    </a:p>
                  </a:txBody>
                  <a:tcPr marL="4327" marR="4327" marT="4327" marB="0" anchor="ctr"/>
                </a:tc>
                <a:extLst>
                  <a:ext uri="{0D108BD9-81ED-4DB2-BD59-A6C34878D82A}">
                    <a16:rowId xmlns:a16="http://schemas.microsoft.com/office/drawing/2014/main" xmlns="" val="1184028447"/>
                  </a:ext>
                </a:extLst>
              </a:tr>
              <a:tr h="1499775">
                <a:tc rowSpan="2">
                  <a:txBody>
                    <a:bodyPr/>
                    <a:lstStyle/>
                    <a:p>
                      <a:pPr algn="ctr" fontAlgn="ctr"/>
                      <a:r>
                        <a:rPr lang="en-US" sz="800" u="none" strike="noStrike">
                          <a:effectLst/>
                        </a:rPr>
                        <a:t>1</a:t>
                      </a:r>
                      <a:endParaRPr lang="en-US" sz="800" b="0" i="0" u="none" strike="noStrike">
                        <a:solidFill>
                          <a:srgbClr val="000000"/>
                        </a:solidFill>
                        <a:effectLst/>
                        <a:latin typeface="Arial" panose="020B0604020202020204" pitchFamily="34" charset="0"/>
                      </a:endParaRPr>
                    </a:p>
                  </a:txBody>
                  <a:tcPr marL="4327" marR="4327" marT="4327" marB="0" anchor="ctr"/>
                </a:tc>
                <a:tc>
                  <a:txBody>
                    <a:bodyPr/>
                    <a:lstStyle/>
                    <a:p>
                      <a:pPr algn="ctr" fontAlgn="ctr"/>
                      <a:r>
                        <a:rPr lang="en-US" sz="800" u="none" strike="noStrike">
                          <a:effectLst/>
                        </a:rPr>
                        <a:t>10/4/2020</a:t>
                      </a:r>
                      <a:endParaRPr lang="en-US" sz="800" b="0" i="0" u="none" strike="noStrike">
                        <a:solidFill>
                          <a:srgbClr val="000000"/>
                        </a:solidFill>
                        <a:effectLst/>
                        <a:latin typeface="Arial" panose="020B0604020202020204" pitchFamily="34" charset="0"/>
                      </a:endParaRPr>
                    </a:p>
                  </a:txBody>
                  <a:tcPr marL="4327" marR="4327" marT="4327" marB="0" anchor="ctr"/>
                </a:tc>
                <a:tc>
                  <a:txBody>
                    <a:bodyPr/>
                    <a:lstStyle/>
                    <a:p>
                      <a:pPr algn="l" fontAlgn="ctr"/>
                      <a:r>
                        <a:rPr lang="nl-NL" sz="800" u="none" strike="noStrike" dirty="0">
                          <a:effectLst/>
                        </a:rPr>
                        <a:t>Pict : Laptop dan Zoom</a:t>
                      </a:r>
                      <a:br>
                        <a:rPr lang="nl-NL" sz="800" u="none" strike="noStrike" dirty="0">
                          <a:effectLst/>
                        </a:rPr>
                      </a:br>
                      <a:r>
                        <a:rPr lang="nl-NL" sz="800" u="none" strike="noStrike" dirty="0">
                          <a:effectLst/>
                        </a:rPr>
                        <a:t>TOI  : WEBINAR </a:t>
                      </a:r>
                      <a:endParaRPr lang="nl-NL" sz="800" b="0" i="0" u="none" strike="noStrike" dirty="0">
                        <a:solidFill>
                          <a:srgbClr val="000000"/>
                        </a:solidFill>
                        <a:effectLst/>
                        <a:latin typeface="Arial" panose="020B0604020202020204" pitchFamily="34" charset="0"/>
                      </a:endParaRPr>
                    </a:p>
                  </a:txBody>
                  <a:tcPr marL="4327" marR="4327" marT="4327" marB="0" anchor="ctr"/>
                </a:tc>
                <a:tc>
                  <a:txBody>
                    <a:bodyPr/>
                    <a:lstStyle/>
                    <a:p>
                      <a:pPr algn="l" fontAlgn="ctr"/>
                      <a:r>
                        <a:rPr lang="en-US" sz="800" u="none" strike="noStrike">
                          <a:effectLst/>
                        </a:rPr>
                        <a:t>Helo Everyone! Gimana keseruan Study/Work From Home nya?</a:t>
                      </a:r>
                      <a:br>
                        <a:rPr lang="en-US" sz="800" u="none" strike="noStrike">
                          <a:effectLst/>
                        </a:rPr>
                      </a:br>
                      <a:r>
                        <a:rPr lang="en-US" sz="800" u="none" strike="noStrike">
                          <a:effectLst/>
                        </a:rPr>
                        <a:t/>
                      </a:r>
                      <a:br>
                        <a:rPr lang="en-US" sz="800" u="none" strike="noStrike">
                          <a:effectLst/>
                        </a:rPr>
                      </a:br>
                      <a:r>
                        <a:rPr lang="en-US" sz="800" u="none" strike="noStrike">
                          <a:effectLst/>
                        </a:rPr>
                        <a:t>Supaya kegiatan Study/Work From Home teman-teman makin seru dan bermanfaat, Fun Charity Festival akan menyelenggarakan Webinar yaitu seminar yang dilakukan secara online dengan mengangkat topik tentang Covid-19. Fun Charity Festival akan menghadirkan pembicara handal di bidangnya. Stay tune untuk info selanjutnya!</a:t>
                      </a:r>
                      <a:br>
                        <a:rPr lang="en-US" sz="800" u="none" strike="noStrike">
                          <a:effectLst/>
                        </a:rPr>
                      </a:br>
                      <a:r>
                        <a:rPr lang="en-US" sz="800" u="none" strike="noStrike">
                          <a:effectLst/>
                        </a:rPr>
                        <a:t/>
                      </a:r>
                      <a:br>
                        <a:rPr lang="en-US" sz="800" u="none" strike="noStrike">
                          <a:effectLst/>
                        </a:rPr>
                      </a:br>
                      <a:r>
                        <a:rPr lang="en-US" sz="800" u="none" strike="noStrike">
                          <a:effectLst/>
                        </a:rPr>
                        <a:t>For Further Information :</a:t>
                      </a:r>
                      <a:br>
                        <a:rPr lang="en-US" sz="800" u="none" strike="noStrike">
                          <a:effectLst/>
                        </a:rPr>
                      </a:br>
                      <a:r>
                        <a:rPr lang="en-US" sz="800" u="none" strike="noStrike">
                          <a:effectLst/>
                        </a:rPr>
                        <a:t/>
                      </a:r>
                      <a:br>
                        <a:rPr lang="en-US" sz="800" u="none" strike="noStrike">
                          <a:effectLst/>
                        </a:rPr>
                      </a:br>
                      <a:r>
                        <a:rPr lang="en-US" sz="800" u="none" strike="noStrike">
                          <a:effectLst/>
                        </a:rPr>
                        <a:t> 📞Rega Ervanto 0815-1127-8125</a:t>
                      </a:r>
                      <a:endParaRPr lang="en-US" sz="800" b="0" i="0" u="none" strike="noStrike">
                        <a:solidFill>
                          <a:srgbClr val="000000"/>
                        </a:solidFill>
                        <a:effectLst/>
                        <a:latin typeface="Arial" panose="020B0604020202020204" pitchFamily="34" charset="0"/>
                      </a:endParaRPr>
                    </a:p>
                  </a:txBody>
                  <a:tcPr marL="4327" marR="4327" marT="4327" marB="0" anchor="ctr"/>
                </a:tc>
                <a:tc>
                  <a:txBody>
                    <a:bodyPr/>
                    <a:lstStyle/>
                    <a:p>
                      <a:pPr algn="ctr" fontAlgn="ctr"/>
                      <a:r>
                        <a:rPr lang="en-US" sz="800" u="none" strike="noStrike">
                          <a:effectLst/>
                        </a:rPr>
                        <a:t>Feeds</a:t>
                      </a:r>
                      <a:endParaRPr lang="en-US" sz="800" b="0" i="0" u="none" strike="noStrike">
                        <a:solidFill>
                          <a:srgbClr val="000000"/>
                        </a:solidFill>
                        <a:effectLst/>
                        <a:latin typeface="Arial" panose="020B0604020202020204" pitchFamily="34" charset="0"/>
                      </a:endParaRPr>
                    </a:p>
                  </a:txBody>
                  <a:tcPr marL="4327" marR="4327" marT="4327" marB="0" anchor="ctr"/>
                </a:tc>
                <a:tc>
                  <a:txBody>
                    <a:bodyPr/>
                    <a:lstStyle/>
                    <a:p>
                      <a:pPr algn="ctr" fontAlgn="ctr"/>
                      <a:r>
                        <a:rPr lang="en-US" sz="800" u="none" strike="noStrike">
                          <a:effectLst/>
                        </a:rPr>
                        <a:t>Done </a:t>
                      </a:r>
                      <a:endParaRPr lang="en-US" sz="800" b="0" i="0" u="none" strike="noStrike">
                        <a:solidFill>
                          <a:srgbClr val="000000"/>
                        </a:solidFill>
                        <a:effectLst/>
                        <a:latin typeface="Arial" panose="020B0604020202020204" pitchFamily="34" charset="0"/>
                      </a:endParaRPr>
                    </a:p>
                  </a:txBody>
                  <a:tcPr marL="4327" marR="4327" marT="4327" marB="0" anchor="ctr"/>
                </a:tc>
                <a:extLst>
                  <a:ext uri="{0D108BD9-81ED-4DB2-BD59-A6C34878D82A}">
                    <a16:rowId xmlns:a16="http://schemas.microsoft.com/office/drawing/2014/main" xmlns="" val="3478706908"/>
                  </a:ext>
                </a:extLst>
              </a:tr>
              <a:tr h="1998258">
                <a:tc vMerge="1">
                  <a:txBody>
                    <a:bodyPr/>
                    <a:lstStyle/>
                    <a:p>
                      <a:endParaRPr lang="en-US"/>
                    </a:p>
                  </a:txBody>
                  <a:tcPr/>
                </a:tc>
                <a:tc>
                  <a:txBody>
                    <a:bodyPr/>
                    <a:lstStyle/>
                    <a:p>
                      <a:pPr algn="ctr" fontAlgn="ctr"/>
                      <a:r>
                        <a:rPr lang="en-US" sz="800" u="none" strike="noStrike">
                          <a:effectLst/>
                        </a:rPr>
                        <a:t>11/4/2020</a:t>
                      </a:r>
                      <a:endParaRPr lang="en-US" sz="800" b="0" i="0" u="none" strike="noStrike">
                        <a:solidFill>
                          <a:srgbClr val="000000"/>
                        </a:solidFill>
                        <a:effectLst/>
                        <a:latin typeface="Arial" panose="020B0604020202020204" pitchFamily="34" charset="0"/>
                      </a:endParaRPr>
                    </a:p>
                  </a:txBody>
                  <a:tcPr marL="4327" marR="4327" marT="4327" marB="0" anchor="ctr"/>
                </a:tc>
                <a:tc>
                  <a:txBody>
                    <a:bodyPr/>
                    <a:lstStyle/>
                    <a:p>
                      <a:pPr algn="l" fontAlgn="b"/>
                      <a:r>
                        <a:rPr lang="en-US" sz="800" u="none" strike="noStrike" dirty="0">
                          <a:effectLst/>
                        </a:rPr>
                        <a:t>TOI : </a:t>
                      </a:r>
                      <a:br>
                        <a:rPr lang="en-US" sz="800" u="none" strike="noStrike" dirty="0">
                          <a:effectLst/>
                        </a:rPr>
                      </a:br>
                      <a:r>
                        <a:rPr lang="en-US" sz="800" u="none" strike="noStrike" dirty="0">
                          <a:effectLst/>
                        </a:rPr>
                        <a:t>Your Benefits and Strengths Following the Webinar!</a:t>
                      </a:r>
                      <a:endParaRPr lang="en-US" sz="800" b="0" i="0" u="none" strike="noStrike" dirty="0">
                        <a:solidFill>
                          <a:srgbClr val="000000"/>
                        </a:solidFill>
                        <a:effectLst/>
                        <a:latin typeface="Arial" panose="020B0604020202020204" pitchFamily="34" charset="0"/>
                      </a:endParaRPr>
                    </a:p>
                  </a:txBody>
                  <a:tcPr marL="4327" marR="4327" marT="4327" marB="0" anchor="b"/>
                </a:tc>
                <a:tc>
                  <a:txBody>
                    <a:bodyPr/>
                    <a:lstStyle/>
                    <a:p>
                      <a:pPr algn="l" fontAlgn="ctr"/>
                      <a:r>
                        <a:rPr lang="en-US" sz="800" u="none" strike="noStrike">
                          <a:effectLst/>
                        </a:rPr>
                        <a:t>Hello Everyone! Kalian pernah dengar webinar ga? </a:t>
                      </a:r>
                      <a:br>
                        <a:rPr lang="en-US" sz="800" u="none" strike="noStrike">
                          <a:effectLst/>
                        </a:rPr>
                      </a:br>
                      <a:r>
                        <a:rPr lang="en-US" sz="800" u="none" strike="noStrike">
                          <a:effectLst/>
                        </a:rPr>
                        <a:t/>
                      </a:r>
                      <a:br>
                        <a:rPr lang="en-US" sz="800" u="none" strike="noStrike">
                          <a:effectLst/>
                        </a:rPr>
                      </a:br>
                      <a:r>
                        <a:rPr lang="en-US" sz="800" u="none" strike="noStrike">
                          <a:effectLst/>
                        </a:rPr>
                        <a:t>Hmm sepertinya jarang kita dengar ya, lalu apa sih manfaat kalau kita ikut webinar ? Yuk Disimak!</a:t>
                      </a:r>
                      <a:br>
                        <a:rPr lang="en-US" sz="800" u="none" strike="noStrike">
                          <a:effectLst/>
                        </a:rPr>
                      </a:br>
                      <a:r>
                        <a:rPr lang="en-US" sz="800" u="none" strike="noStrike">
                          <a:effectLst/>
                        </a:rPr>
                        <a:t/>
                      </a:r>
                      <a:br>
                        <a:rPr lang="en-US" sz="800" u="none" strike="noStrike">
                          <a:effectLst/>
                        </a:rPr>
                      </a:br>
                      <a:r>
                        <a:rPr lang="en-US" sz="800" u="none" strike="noStrike">
                          <a:effectLst/>
                        </a:rPr>
                        <a:t>1. Hemat Biaya, teman - teman ga perlu keluar ongkos transport deh.</a:t>
                      </a:r>
                      <a:br>
                        <a:rPr lang="en-US" sz="800" u="none" strike="noStrike">
                          <a:effectLst/>
                        </a:rPr>
                      </a:br>
                      <a:r>
                        <a:rPr lang="en-US" sz="800" u="none" strike="noStrike">
                          <a:effectLst/>
                        </a:rPr>
                        <a:t>2. Sangat Fleksibel, bisa kita lakuin di mana aja, sesuai tempat yang kita mau (emot senyum).</a:t>
                      </a:r>
                      <a:br>
                        <a:rPr lang="en-US" sz="800" u="none" strike="noStrike">
                          <a:effectLst/>
                        </a:rPr>
                      </a:br>
                      <a:r>
                        <a:rPr lang="en-US" sz="800" u="none" strike="noStrike">
                          <a:effectLst/>
                        </a:rPr>
                        <a:t>3. Dapat berinteraksi dengan banyak orang walaupun hanya di dunia maya</a:t>
                      </a:r>
                      <a:br>
                        <a:rPr lang="en-US" sz="800" u="none" strike="noStrike">
                          <a:effectLst/>
                        </a:rPr>
                      </a:br>
                      <a:r>
                        <a:rPr lang="en-US" sz="800" u="none" strike="noStrike">
                          <a:effectLst/>
                        </a:rPr>
                        <a:t/>
                      </a:r>
                      <a:br>
                        <a:rPr lang="en-US" sz="800" u="none" strike="noStrike">
                          <a:effectLst/>
                        </a:rPr>
                      </a:br>
                      <a:r>
                        <a:rPr lang="en-US" sz="800" u="none" strike="noStrike">
                          <a:effectLst/>
                        </a:rPr>
                        <a:t>Nah! Penasaran gak isi dengan webinar itu? yuk ikutin webinar di @FunCharityFestifal, Kapan lagi ikut webinar tapi sambil berdonasi kan heheh </a:t>
                      </a:r>
                      <a:br>
                        <a:rPr lang="en-US" sz="800" u="none" strike="noStrike">
                          <a:effectLst/>
                        </a:rPr>
                      </a:br>
                      <a:r>
                        <a:rPr lang="en-US" sz="800" u="none" strike="noStrike">
                          <a:effectLst/>
                        </a:rPr>
                        <a:t/>
                      </a:r>
                      <a:br>
                        <a:rPr lang="en-US" sz="800" u="none" strike="noStrike">
                          <a:effectLst/>
                        </a:rPr>
                      </a:br>
                      <a:r>
                        <a:rPr lang="en-US" sz="800" u="none" strike="noStrike">
                          <a:effectLst/>
                        </a:rPr>
                        <a:t>Source : vicon.web.id</a:t>
                      </a:r>
                      <a:br>
                        <a:rPr lang="en-US" sz="800" u="none" strike="noStrike">
                          <a:effectLst/>
                        </a:rPr>
                      </a:br>
                      <a:endParaRPr lang="en-US" sz="800" b="0" i="0" u="none" strike="noStrike">
                        <a:solidFill>
                          <a:srgbClr val="000000"/>
                        </a:solidFill>
                        <a:effectLst/>
                        <a:latin typeface="Arial" panose="020B0604020202020204" pitchFamily="34" charset="0"/>
                      </a:endParaRPr>
                    </a:p>
                  </a:txBody>
                  <a:tcPr marL="4327" marR="4327" marT="4327" marB="0" anchor="ctr"/>
                </a:tc>
                <a:tc>
                  <a:txBody>
                    <a:bodyPr/>
                    <a:lstStyle/>
                    <a:p>
                      <a:pPr algn="ctr" fontAlgn="ctr"/>
                      <a:r>
                        <a:rPr lang="en-US" sz="800" u="none" strike="noStrike" dirty="0">
                          <a:effectLst/>
                        </a:rPr>
                        <a:t>Feeds</a:t>
                      </a:r>
                      <a:endParaRPr lang="en-US" sz="800" b="0" i="0" u="none" strike="noStrike" dirty="0">
                        <a:solidFill>
                          <a:srgbClr val="000000"/>
                        </a:solidFill>
                        <a:effectLst/>
                        <a:latin typeface="Arial" panose="020B0604020202020204" pitchFamily="34" charset="0"/>
                      </a:endParaRPr>
                    </a:p>
                  </a:txBody>
                  <a:tcPr marL="4327" marR="4327" marT="4327" marB="0" anchor="ctr"/>
                </a:tc>
                <a:tc>
                  <a:txBody>
                    <a:bodyPr/>
                    <a:lstStyle/>
                    <a:p>
                      <a:pPr algn="ctr" fontAlgn="ctr"/>
                      <a:r>
                        <a:rPr lang="en-US" sz="800" u="none" strike="noStrike">
                          <a:effectLst/>
                        </a:rPr>
                        <a:t>Review: 15.00</a:t>
                      </a:r>
                      <a:br>
                        <a:rPr lang="en-US" sz="800" u="none" strike="noStrike">
                          <a:effectLst/>
                        </a:rPr>
                      </a:br>
                      <a:r>
                        <a:rPr lang="en-US" sz="800" u="none" strike="noStrike">
                          <a:effectLst/>
                        </a:rPr>
                        <a:t>Upload: 18.00</a:t>
                      </a:r>
                      <a:endParaRPr lang="en-US" sz="800" b="0" i="0" u="none" strike="noStrike">
                        <a:solidFill>
                          <a:srgbClr val="000000"/>
                        </a:solidFill>
                        <a:effectLst/>
                        <a:latin typeface="Arial" panose="020B0604020202020204" pitchFamily="34" charset="0"/>
                      </a:endParaRPr>
                    </a:p>
                  </a:txBody>
                  <a:tcPr marL="4327" marR="4327" marT="4327" marB="0" anchor="ctr"/>
                </a:tc>
                <a:extLst>
                  <a:ext uri="{0D108BD9-81ED-4DB2-BD59-A6C34878D82A}">
                    <a16:rowId xmlns:a16="http://schemas.microsoft.com/office/drawing/2014/main" xmlns="" val="360593622"/>
                  </a:ext>
                </a:extLst>
              </a:tr>
              <a:tr h="346168">
                <a:tc rowSpan="2">
                  <a:txBody>
                    <a:bodyPr/>
                    <a:lstStyle/>
                    <a:p>
                      <a:pPr algn="ctr" fontAlgn="ctr"/>
                      <a:r>
                        <a:rPr lang="en-US" sz="800" u="none" strike="noStrike">
                          <a:effectLst/>
                        </a:rPr>
                        <a:t>2</a:t>
                      </a:r>
                      <a:endParaRPr lang="en-US" sz="800" b="0" i="0" u="none" strike="noStrike">
                        <a:solidFill>
                          <a:srgbClr val="000000"/>
                        </a:solidFill>
                        <a:effectLst/>
                        <a:latin typeface="Arial" panose="020B0604020202020204" pitchFamily="34" charset="0"/>
                      </a:endParaRPr>
                    </a:p>
                  </a:txBody>
                  <a:tcPr marL="4327" marR="4327" marT="4327" marB="0" anchor="ctr"/>
                </a:tc>
                <a:tc>
                  <a:txBody>
                    <a:bodyPr/>
                    <a:lstStyle/>
                    <a:p>
                      <a:pPr algn="ctr" fontAlgn="ctr"/>
                      <a:r>
                        <a:rPr lang="en-US" sz="800" u="none" strike="noStrike">
                          <a:effectLst/>
                        </a:rPr>
                        <a:t>18/4/2020</a:t>
                      </a:r>
                      <a:endParaRPr lang="en-US" sz="800" b="0" i="0" u="none" strike="noStrike">
                        <a:solidFill>
                          <a:srgbClr val="000000"/>
                        </a:solidFill>
                        <a:effectLst/>
                        <a:latin typeface="Arial" panose="020B0604020202020204" pitchFamily="34" charset="0"/>
                      </a:endParaRPr>
                    </a:p>
                  </a:txBody>
                  <a:tcPr marL="4327" marR="4327" marT="4327" marB="0" anchor="ctr"/>
                </a:tc>
                <a:tc>
                  <a:txBody>
                    <a:bodyPr/>
                    <a:lstStyle/>
                    <a:p>
                      <a:pPr algn="l" fontAlgn="ctr"/>
                      <a:r>
                        <a:rPr lang="en-US" sz="800" u="none" strike="noStrike">
                          <a:effectLst/>
                        </a:rPr>
                        <a:t>TOI :</a:t>
                      </a:r>
                      <a:br>
                        <a:rPr lang="en-US" sz="800" u="none" strike="noStrike">
                          <a:effectLst/>
                        </a:rPr>
                      </a:br>
                      <a:r>
                        <a:rPr lang="en-US" sz="800" u="none" strike="noStrike">
                          <a:effectLst/>
                        </a:rPr>
                        <a:t>Slide 1 - 2 nama tema webinar + next slide</a:t>
                      </a:r>
                      <a:br>
                        <a:rPr lang="en-US" sz="800" u="none" strike="noStrike">
                          <a:effectLst/>
                        </a:rPr>
                      </a:br>
                      <a:r>
                        <a:rPr lang="en-US" sz="800" u="none" strike="noStrike">
                          <a:effectLst/>
                        </a:rPr>
                        <a:t>Slide 2 - Cara daftar </a:t>
                      </a:r>
                      <a:endParaRPr lang="en-US" sz="800" b="0" i="0" u="none" strike="noStrike">
                        <a:solidFill>
                          <a:srgbClr val="000000"/>
                        </a:solidFill>
                        <a:effectLst/>
                        <a:latin typeface="Arial" panose="020B0604020202020204" pitchFamily="34" charset="0"/>
                      </a:endParaRPr>
                    </a:p>
                  </a:txBody>
                  <a:tcPr marL="4327" marR="4327" marT="4327" marB="0" anchor="ctr"/>
                </a:tc>
                <a:tc>
                  <a:txBody>
                    <a:bodyPr/>
                    <a:lstStyle/>
                    <a:p>
                      <a:pPr algn="l" fontAlgn="ctr"/>
                      <a:r>
                        <a:rPr lang="en-US" sz="800" u="none" strike="noStrike">
                          <a:effectLst/>
                        </a:rPr>
                        <a:t> </a:t>
                      </a:r>
                      <a:endParaRPr lang="en-US" sz="800" b="0" i="0" u="none" strike="noStrike">
                        <a:solidFill>
                          <a:srgbClr val="000000"/>
                        </a:solidFill>
                        <a:effectLst/>
                        <a:latin typeface="Arial" panose="020B0604020202020204" pitchFamily="34" charset="0"/>
                      </a:endParaRPr>
                    </a:p>
                  </a:txBody>
                  <a:tcPr marL="4327" marR="4327" marT="4327" marB="0" anchor="ctr"/>
                </a:tc>
                <a:tc>
                  <a:txBody>
                    <a:bodyPr/>
                    <a:lstStyle/>
                    <a:p>
                      <a:pPr algn="ctr" fontAlgn="ctr"/>
                      <a:r>
                        <a:rPr lang="en-US" sz="800" u="none" strike="noStrike">
                          <a:effectLst/>
                        </a:rPr>
                        <a:t>Feeds</a:t>
                      </a:r>
                      <a:endParaRPr lang="en-US" sz="800" b="0" i="0" u="none" strike="noStrike">
                        <a:solidFill>
                          <a:srgbClr val="000000"/>
                        </a:solidFill>
                        <a:effectLst/>
                        <a:latin typeface="Arial" panose="020B0604020202020204" pitchFamily="34" charset="0"/>
                      </a:endParaRPr>
                    </a:p>
                  </a:txBody>
                  <a:tcPr marL="4327" marR="4327" marT="4327" marB="0" anchor="ctr"/>
                </a:tc>
                <a:tc>
                  <a:txBody>
                    <a:bodyPr/>
                    <a:lstStyle/>
                    <a:p>
                      <a:pPr algn="ctr" fontAlgn="ctr"/>
                      <a:r>
                        <a:rPr lang="en-US" sz="800" u="none" strike="noStrike">
                          <a:effectLst/>
                        </a:rPr>
                        <a:t>Review: 15.00</a:t>
                      </a:r>
                      <a:br>
                        <a:rPr lang="en-US" sz="800" u="none" strike="noStrike">
                          <a:effectLst/>
                        </a:rPr>
                      </a:br>
                      <a:r>
                        <a:rPr lang="en-US" sz="800" u="none" strike="noStrike">
                          <a:effectLst/>
                        </a:rPr>
                        <a:t>Upload: 18.00</a:t>
                      </a:r>
                      <a:endParaRPr lang="en-US" sz="800" b="0" i="0" u="none" strike="noStrike">
                        <a:solidFill>
                          <a:srgbClr val="000000"/>
                        </a:solidFill>
                        <a:effectLst/>
                        <a:latin typeface="Arial" panose="020B0604020202020204" pitchFamily="34" charset="0"/>
                      </a:endParaRPr>
                    </a:p>
                  </a:txBody>
                  <a:tcPr marL="4327" marR="4327" marT="4327" marB="0" anchor="ctr"/>
                </a:tc>
                <a:extLst>
                  <a:ext uri="{0D108BD9-81ED-4DB2-BD59-A6C34878D82A}">
                    <a16:rowId xmlns:a16="http://schemas.microsoft.com/office/drawing/2014/main" xmlns="" val="456370406"/>
                  </a:ext>
                </a:extLst>
              </a:tr>
              <a:tr h="336649">
                <a:tc vMerge="1">
                  <a:txBody>
                    <a:bodyPr/>
                    <a:lstStyle/>
                    <a:p>
                      <a:endParaRPr lang="en-US"/>
                    </a:p>
                  </a:txBody>
                  <a:tcPr/>
                </a:tc>
                <a:tc>
                  <a:txBody>
                    <a:bodyPr/>
                    <a:lstStyle/>
                    <a:p>
                      <a:pPr algn="ctr" fontAlgn="ctr"/>
                      <a:r>
                        <a:rPr lang="en-US" sz="800" u="none" strike="noStrike">
                          <a:effectLst/>
                        </a:rPr>
                        <a:t>18/4/2020</a:t>
                      </a:r>
                      <a:endParaRPr lang="en-US" sz="800" b="0" i="0" u="none" strike="noStrike">
                        <a:solidFill>
                          <a:srgbClr val="000000"/>
                        </a:solidFill>
                        <a:effectLst/>
                        <a:latin typeface="Arial" panose="020B0604020202020204" pitchFamily="34" charset="0"/>
                      </a:endParaRPr>
                    </a:p>
                  </a:txBody>
                  <a:tcPr marL="4327" marR="4327" marT="4327" marB="0" anchor="ctr"/>
                </a:tc>
                <a:tc>
                  <a:txBody>
                    <a:bodyPr/>
                    <a:lstStyle/>
                    <a:p>
                      <a:pPr algn="l" fontAlgn="ctr"/>
                      <a:r>
                        <a:rPr lang="en-US" sz="800" u="none" strike="noStrike" dirty="0">
                          <a:effectLst/>
                        </a:rPr>
                        <a:t>TOI :</a:t>
                      </a:r>
                      <a:br>
                        <a:rPr lang="en-US" sz="800" u="none" strike="noStrike" dirty="0">
                          <a:effectLst/>
                        </a:rPr>
                      </a:br>
                      <a:r>
                        <a:rPr lang="en-US" sz="800" u="none" strike="noStrike" dirty="0">
                          <a:effectLst/>
                        </a:rPr>
                        <a:t> 2 </a:t>
                      </a:r>
                      <a:r>
                        <a:rPr lang="en-US" sz="800" u="none" strike="noStrike" dirty="0" err="1">
                          <a:effectLst/>
                        </a:rPr>
                        <a:t>nama</a:t>
                      </a:r>
                      <a:r>
                        <a:rPr lang="en-US" sz="800" u="none" strike="noStrike" dirty="0">
                          <a:effectLst/>
                        </a:rPr>
                        <a:t> </a:t>
                      </a:r>
                      <a:r>
                        <a:rPr lang="en-US" sz="800" u="none" strike="noStrike" dirty="0" err="1">
                          <a:effectLst/>
                        </a:rPr>
                        <a:t>tema</a:t>
                      </a:r>
                      <a:r>
                        <a:rPr lang="en-US" sz="800" u="none" strike="noStrike" dirty="0">
                          <a:effectLst/>
                        </a:rPr>
                        <a:t> webinar + Cara daftar </a:t>
                      </a:r>
                      <a:endParaRPr lang="en-US" sz="800" b="0" i="0" u="none" strike="noStrike" dirty="0">
                        <a:solidFill>
                          <a:srgbClr val="000000"/>
                        </a:solidFill>
                        <a:effectLst/>
                        <a:latin typeface="Arial" panose="020B0604020202020204" pitchFamily="34" charset="0"/>
                      </a:endParaRPr>
                    </a:p>
                  </a:txBody>
                  <a:tcPr marL="4327" marR="4327" marT="4327" marB="0" anchor="ctr"/>
                </a:tc>
                <a:tc>
                  <a:txBody>
                    <a:bodyPr/>
                    <a:lstStyle/>
                    <a:p>
                      <a:pPr algn="l" fontAlgn="ctr"/>
                      <a:r>
                        <a:rPr lang="en-US" sz="800" u="none" strike="noStrike">
                          <a:effectLst/>
                        </a:rPr>
                        <a:t> </a:t>
                      </a:r>
                      <a:endParaRPr lang="en-US" sz="800" b="0" i="0" u="none" strike="noStrike">
                        <a:solidFill>
                          <a:srgbClr val="000000"/>
                        </a:solidFill>
                        <a:effectLst/>
                        <a:latin typeface="Arial" panose="020B0604020202020204" pitchFamily="34" charset="0"/>
                      </a:endParaRPr>
                    </a:p>
                  </a:txBody>
                  <a:tcPr marL="4327" marR="4327" marT="4327" marB="0" anchor="ctr"/>
                </a:tc>
                <a:tc>
                  <a:txBody>
                    <a:bodyPr/>
                    <a:lstStyle/>
                    <a:p>
                      <a:pPr algn="ctr" fontAlgn="ctr"/>
                      <a:r>
                        <a:rPr lang="en-US" sz="800" u="none" strike="noStrike" dirty="0">
                          <a:effectLst/>
                        </a:rPr>
                        <a:t>Story</a:t>
                      </a:r>
                      <a:endParaRPr lang="en-US" sz="800" b="0" i="0" u="none" strike="noStrike" dirty="0">
                        <a:solidFill>
                          <a:srgbClr val="000000"/>
                        </a:solidFill>
                        <a:effectLst/>
                        <a:latin typeface="Arial" panose="020B0604020202020204" pitchFamily="34" charset="0"/>
                      </a:endParaRPr>
                    </a:p>
                  </a:txBody>
                  <a:tcPr marL="4327" marR="4327" marT="4327" marB="0" anchor="ctr"/>
                </a:tc>
                <a:tc>
                  <a:txBody>
                    <a:bodyPr/>
                    <a:lstStyle/>
                    <a:p>
                      <a:pPr algn="ctr" fontAlgn="ctr"/>
                      <a:r>
                        <a:rPr lang="en-US" sz="800" u="none" strike="noStrike" dirty="0">
                          <a:effectLst/>
                        </a:rPr>
                        <a:t>Review: 15.00</a:t>
                      </a:r>
                      <a:br>
                        <a:rPr lang="en-US" sz="800" u="none" strike="noStrike" dirty="0">
                          <a:effectLst/>
                        </a:rPr>
                      </a:br>
                      <a:r>
                        <a:rPr lang="en-US" sz="800" u="none" strike="noStrike" dirty="0">
                          <a:effectLst/>
                        </a:rPr>
                        <a:t>Upload: 18.00</a:t>
                      </a:r>
                      <a:endParaRPr lang="en-US" sz="800" b="0" i="0" u="none" strike="noStrike" dirty="0">
                        <a:solidFill>
                          <a:srgbClr val="000000"/>
                        </a:solidFill>
                        <a:effectLst/>
                        <a:latin typeface="Arial" panose="020B0604020202020204" pitchFamily="34" charset="0"/>
                      </a:endParaRPr>
                    </a:p>
                  </a:txBody>
                  <a:tcPr marL="4327" marR="4327" marT="4327" marB="0" anchor="ctr"/>
                </a:tc>
                <a:extLst>
                  <a:ext uri="{0D108BD9-81ED-4DB2-BD59-A6C34878D82A}">
                    <a16:rowId xmlns:a16="http://schemas.microsoft.com/office/drawing/2014/main" xmlns="" val="1150166738"/>
                  </a:ext>
                </a:extLst>
              </a:tr>
            </a:tbl>
          </a:graphicData>
        </a:graphic>
      </p:graphicFrame>
    </p:spTree>
    <p:extLst>
      <p:ext uri="{BB962C8B-B14F-4D97-AF65-F5344CB8AC3E}">
        <p14:creationId xmlns:p14="http://schemas.microsoft.com/office/powerpoint/2010/main" val="3166998741"/>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TotalTime>
  <Words>1752</Words>
  <Application>Microsoft Office PowerPoint</Application>
  <PresentationFormat>Widescreen</PresentationFormat>
  <Paragraphs>356</Paragraphs>
  <Slides>37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Adobe Gothic Std B</vt:lpstr>
      <vt:lpstr>SimSun</vt:lpstr>
      <vt:lpstr>Adobe Arabic</vt:lpstr>
      <vt:lpstr>Arial</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Progres divisi PUBG</vt:lpstr>
      <vt:lpstr>Pendaftaran Peserta dan Pelaksanaan</vt:lpstr>
      <vt:lpstr>Google Form</vt:lpstr>
      <vt:lpstr>Content Plan</vt:lpstr>
      <vt:lpstr>Content</vt:lpstr>
      <vt:lpstr>Media Partner</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RAYHAN RIFAI</dc:creator>
  <cp:lastModifiedBy>randikaanwar@gmail.com</cp:lastModifiedBy>
  <cp:revision>10</cp:revision>
  <dcterms:created xsi:type="dcterms:W3CDTF">2020-04-14T12:13:57Z</dcterms:created>
  <dcterms:modified xsi:type="dcterms:W3CDTF">2020-06-03T14:10:52Z</dcterms:modified>
</cp:coreProperties>
</file>