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xml" ContentType="application/vnd.openxmlformats-officedocument.presentationml.notesSlide+xml"/>
  <Override PartName="/ppt/media/image18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1"/>
  </p:notesMasterIdLst>
  <p:sldIdLst>
    <p:sldId id="257" r:id="rId2"/>
    <p:sldId id="263" r:id="rId3"/>
    <p:sldId id="260" r:id="rId4"/>
    <p:sldId id="270" r:id="rId5"/>
    <p:sldId id="285" r:id="rId6"/>
    <p:sldId id="292" r:id="rId7"/>
    <p:sldId id="293" r:id="rId8"/>
    <p:sldId id="294" r:id="rId9"/>
    <p:sldId id="295" r:id="rId10"/>
    <p:sldId id="282" r:id="rId11"/>
    <p:sldId id="274" r:id="rId12"/>
    <p:sldId id="275" r:id="rId13"/>
    <p:sldId id="288" r:id="rId14"/>
    <p:sldId id="266" r:id="rId15"/>
    <p:sldId id="276" r:id="rId16"/>
    <p:sldId id="286" r:id="rId17"/>
    <p:sldId id="287" r:id="rId18"/>
    <p:sldId id="277" r:id="rId19"/>
    <p:sldId id="278" r:id="rId20"/>
    <p:sldId id="279" r:id="rId21"/>
    <p:sldId id="280" r:id="rId22"/>
    <p:sldId id="281" r:id="rId23"/>
    <p:sldId id="262" r:id="rId24"/>
    <p:sldId id="289" r:id="rId25"/>
    <p:sldId id="296" r:id="rId26"/>
    <p:sldId id="290" r:id="rId27"/>
    <p:sldId id="291"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379" r:id="rId111"/>
    <p:sldId id="380" r:id="rId112"/>
    <p:sldId id="381" r:id="rId113"/>
    <p:sldId id="382" r:id="rId114"/>
    <p:sldId id="383" r:id="rId115"/>
    <p:sldId id="384" r:id="rId116"/>
    <p:sldId id="385" r:id="rId117"/>
    <p:sldId id="386" r:id="rId118"/>
    <p:sldId id="387" r:id="rId119"/>
    <p:sldId id="388" r:id="rId120"/>
    <p:sldId id="389" r:id="rId121"/>
    <p:sldId id="390" r:id="rId122"/>
    <p:sldId id="391" r:id="rId123"/>
    <p:sldId id="392"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19" r:id="rId151"/>
    <p:sldId id="420" r:id="rId152"/>
    <p:sldId id="421" r:id="rId153"/>
    <p:sldId id="422" r:id="rId154"/>
    <p:sldId id="423" r:id="rId155"/>
    <p:sldId id="424" r:id="rId156"/>
    <p:sldId id="425" r:id="rId157"/>
    <p:sldId id="426" r:id="rId158"/>
    <p:sldId id="427" r:id="rId159"/>
    <p:sldId id="428" r:id="rId160"/>
    <p:sldId id="429" r:id="rId161"/>
    <p:sldId id="430" r:id="rId162"/>
    <p:sldId id="431" r:id="rId163"/>
    <p:sldId id="432" r:id="rId164"/>
    <p:sldId id="433" r:id="rId165"/>
    <p:sldId id="434" r:id="rId166"/>
    <p:sldId id="435" r:id="rId167"/>
    <p:sldId id="436" r:id="rId168"/>
    <p:sldId id="437" r:id="rId169"/>
    <p:sldId id="438" r:id="rId170"/>
    <p:sldId id="439" r:id="rId171"/>
    <p:sldId id="440" r:id="rId172"/>
    <p:sldId id="441" r:id="rId173"/>
    <p:sldId id="442" r:id="rId174"/>
    <p:sldId id="443" r:id="rId175"/>
    <p:sldId id="444" r:id="rId176"/>
    <p:sldId id="445" r:id="rId177"/>
    <p:sldId id="446" r:id="rId178"/>
    <p:sldId id="447" r:id="rId179"/>
    <p:sldId id="448" r:id="rId180"/>
    <p:sldId id="449" r:id="rId181"/>
    <p:sldId id="450" r:id="rId182"/>
    <p:sldId id="451" r:id="rId183"/>
    <p:sldId id="452" r:id="rId184"/>
    <p:sldId id="453" r:id="rId185"/>
    <p:sldId id="454" r:id="rId186"/>
    <p:sldId id="455" r:id="rId187"/>
    <p:sldId id="456" r:id="rId188"/>
    <p:sldId id="457" r:id="rId189"/>
    <p:sldId id="458" r:id="rId190"/>
    <p:sldId id="459" r:id="rId191"/>
    <p:sldId id="460" r:id="rId192"/>
    <p:sldId id="461" r:id="rId193"/>
    <p:sldId id="462" r:id="rId194"/>
    <p:sldId id="463" r:id="rId195"/>
    <p:sldId id="464" r:id="rId196"/>
    <p:sldId id="465" r:id="rId197"/>
    <p:sldId id="466" r:id="rId198"/>
    <p:sldId id="467" r:id="rId199"/>
    <p:sldId id="468" r:id="rId200"/>
    <p:sldId id="469" r:id="rId201"/>
    <p:sldId id="470" r:id="rId202"/>
    <p:sldId id="471" r:id="rId203"/>
    <p:sldId id="472" r:id="rId204"/>
    <p:sldId id="473" r:id="rId205"/>
    <p:sldId id="474" r:id="rId206"/>
    <p:sldId id="475" r:id="rId207"/>
    <p:sldId id="476" r:id="rId208"/>
    <p:sldId id="477" r:id="rId209"/>
    <p:sldId id="478" r:id="rId210"/>
    <p:sldId id="479" r:id="rId211"/>
    <p:sldId id="480" r:id="rId212"/>
    <p:sldId id="481" r:id="rId213"/>
    <p:sldId id="482" r:id="rId214"/>
    <p:sldId id="483" r:id="rId215"/>
    <p:sldId id="484" r:id="rId216"/>
    <p:sldId id="485" r:id="rId217"/>
    <p:sldId id="486" r:id="rId218"/>
    <p:sldId id="487" r:id="rId219"/>
    <p:sldId id="488" r:id="rId220"/>
    <p:sldId id="489" r:id="rId221"/>
    <p:sldId id="490" r:id="rId222"/>
    <p:sldId id="491" r:id="rId223"/>
    <p:sldId id="492" r:id="rId224"/>
    <p:sldId id="493" r:id="rId225"/>
    <p:sldId id="494" r:id="rId226"/>
    <p:sldId id="495" r:id="rId227"/>
    <p:sldId id="496" r:id="rId228"/>
    <p:sldId id="497" r:id="rId229"/>
    <p:sldId id="498" r:id="rId230"/>
    <p:sldId id="499" r:id="rId231"/>
    <p:sldId id="500" r:id="rId232"/>
    <p:sldId id="501" r:id="rId233"/>
    <p:sldId id="502" r:id="rId234"/>
    <p:sldId id="503" r:id="rId235"/>
    <p:sldId id="504" r:id="rId236"/>
    <p:sldId id="505" r:id="rId237"/>
    <p:sldId id="506" r:id="rId238"/>
    <p:sldId id="507" r:id="rId239"/>
    <p:sldId id="508" r:id="rId240"/>
    <p:sldId id="509" r:id="rId241"/>
    <p:sldId id="510" r:id="rId242"/>
    <p:sldId id="511" r:id="rId243"/>
    <p:sldId id="512" r:id="rId244"/>
    <p:sldId id="513" r:id="rId245"/>
    <p:sldId id="514" r:id="rId246"/>
    <p:sldId id="515" r:id="rId247"/>
    <p:sldId id="516" r:id="rId248"/>
    <p:sldId id="517" r:id="rId249"/>
    <p:sldId id="518" r:id="rId2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660" autoAdjust="0"/>
  </p:normalViewPr>
  <p:slideViewPr>
    <p:cSldViewPr snapToGrid="0">
      <p:cViewPr>
        <p:scale>
          <a:sx n="80" d="100"/>
          <a:sy n="80" d="100"/>
        </p:scale>
        <p:origin x="2554" y="-1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FF3127-BBCF-403E-ADBB-8F9DD5CB64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F0742B9-272F-47A5-A6AE-021E068C9E0E}">
      <dgm:prSet phldrT="[Text]" custT="1"/>
      <dgm:spPr>
        <a:solidFill>
          <a:srgbClr val="00B050"/>
        </a:solidFill>
        <a:ln>
          <a:solidFill>
            <a:schemeClr val="tx1"/>
          </a:solidFill>
        </a:ln>
      </dgm:spPr>
      <dgm:t>
        <a:bodyPr/>
        <a:lstStyle/>
        <a:p>
          <a:r>
            <a:rPr lang="en-US" sz="1400" b="0" dirty="0">
              <a:latin typeface="Verdana" panose="020B0604030504040204" pitchFamily="34" charset="0"/>
              <a:ea typeface="Verdana" panose="020B0604030504040204" pitchFamily="34" charset="0"/>
            </a:rPr>
            <a:t>PRIORITY</a:t>
          </a:r>
        </a:p>
        <a:p>
          <a:r>
            <a:rPr lang="en-US" sz="1400" b="0" dirty="0">
              <a:latin typeface="Verdana" panose="020B0604030504040204" pitchFamily="34" charset="0"/>
              <a:ea typeface="Verdana" panose="020B0604030504040204" pitchFamily="34" charset="0"/>
            </a:rPr>
            <a:t>SPONSOR</a:t>
          </a:r>
        </a:p>
      </dgm:t>
    </dgm:pt>
    <dgm:pt modelId="{BC38DA71-B657-40CB-9469-D301B0A5A9BC}" type="parTrans" cxnId="{6711E697-9BCF-4C9C-A934-B4548CA610FA}">
      <dgm:prSet/>
      <dgm:spPr/>
      <dgm:t>
        <a:bodyPr/>
        <a:lstStyle/>
        <a:p>
          <a:endParaRPr lang="en-US"/>
        </a:p>
      </dgm:t>
    </dgm:pt>
    <dgm:pt modelId="{671E0AB3-5E6A-4CF1-9EB7-F783E5F79973}" type="sibTrans" cxnId="{6711E697-9BCF-4C9C-A934-B4548CA610FA}">
      <dgm:prSet/>
      <dgm:spPr/>
      <dgm:t>
        <a:bodyPr/>
        <a:lstStyle/>
        <a:p>
          <a:endParaRPr lang="en-US"/>
        </a:p>
      </dgm:t>
    </dgm:pt>
    <dgm:pt modelId="{35AB8E4A-DCB9-420A-A75D-EBEAB5201B3D}">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sponsor </a:t>
          </a:r>
          <a:r>
            <a:rPr lang="en-US" dirty="0" err="1">
              <a:latin typeface="Verdana" panose="020B0604030504040204" pitchFamily="34" charset="0"/>
              <a:ea typeface="Verdana" panose="020B0604030504040204" pitchFamily="34" charset="0"/>
            </a:rPr>
            <a:t>menentukan</a:t>
          </a:r>
          <a:r>
            <a:rPr lang="en-US" dirty="0">
              <a:latin typeface="Verdana" panose="020B0604030504040204" pitchFamily="34" charset="0"/>
              <a:ea typeface="Verdana" panose="020B0604030504040204" pitchFamily="34" charset="0"/>
            </a:rPr>
            <a:t> target </a:t>
          </a:r>
          <a:r>
            <a:rPr lang="en-US" dirty="0" err="1">
              <a:latin typeface="Verdana" panose="020B0604030504040204" pitchFamily="34" charset="0"/>
              <a:ea typeface="Verdana" panose="020B0604030504040204" pitchFamily="34" charset="0"/>
            </a:rPr>
            <a:t>utama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kemungkinan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kerjasama</a:t>
          </a:r>
          <a:r>
            <a:rPr lang="en-US" dirty="0">
              <a:latin typeface="Verdana" panose="020B0604030504040204" pitchFamily="34" charset="0"/>
              <a:ea typeface="Verdana" panose="020B0604030504040204" pitchFamily="34" charset="0"/>
            </a:rPr>
            <a:t> paling </a:t>
          </a:r>
          <a:r>
            <a:rPr lang="en-US" dirty="0" err="1">
              <a:latin typeface="Verdana" panose="020B0604030504040204" pitchFamily="34" charset="0"/>
              <a:ea typeface="Verdana" panose="020B0604030504040204" pitchFamily="34" charset="0"/>
            </a:rPr>
            <a:t>besar</a:t>
          </a:r>
          <a:endParaRPr lang="en-US" dirty="0">
            <a:latin typeface="Verdana" panose="020B0604030504040204" pitchFamily="34" charset="0"/>
            <a:ea typeface="Verdana" panose="020B0604030504040204" pitchFamily="34" charset="0"/>
          </a:endParaRPr>
        </a:p>
      </dgm:t>
    </dgm:pt>
    <dgm:pt modelId="{F6746590-ADEB-4E22-ABAB-1DF0FF066793}" type="parTrans" cxnId="{C487E396-0A4E-459B-83F1-7B8130EC945A}">
      <dgm:prSet/>
      <dgm:spPr/>
      <dgm:t>
        <a:bodyPr/>
        <a:lstStyle/>
        <a:p>
          <a:endParaRPr lang="en-US"/>
        </a:p>
      </dgm:t>
    </dgm:pt>
    <dgm:pt modelId="{9F87D134-3DA5-444F-B539-B81456AC24E1}" type="sibTrans" cxnId="{C487E396-0A4E-459B-83F1-7B8130EC945A}">
      <dgm:prSet/>
      <dgm:spPr/>
      <dgm:t>
        <a:bodyPr/>
        <a:lstStyle/>
        <a:p>
          <a:endParaRPr lang="en-US"/>
        </a:p>
      </dgm:t>
    </dgm:pt>
    <dgm:pt modelId="{E896F5AB-C80E-4777-BB6D-57C8897A0043}">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wajib</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mempunyai</a:t>
          </a:r>
          <a:r>
            <a:rPr lang="en-US" dirty="0">
              <a:latin typeface="Verdana" panose="020B0604030504040204" pitchFamily="34" charset="0"/>
              <a:ea typeface="Verdana" panose="020B0604030504040204" pitchFamily="34" charset="0"/>
            </a:rPr>
            <a:t> 5 target </a:t>
          </a:r>
          <a:r>
            <a:rPr lang="en-US" dirty="0" err="1">
              <a:latin typeface="Verdana" panose="020B0604030504040204" pitchFamily="34" charset="0"/>
              <a:ea typeface="Verdana" panose="020B0604030504040204" pitchFamily="34" charset="0"/>
            </a:rPr>
            <a:t>utama</a:t>
          </a:r>
          <a:r>
            <a:rPr lang="en-US" dirty="0">
              <a:latin typeface="Verdana" panose="020B0604030504040204" pitchFamily="34" charset="0"/>
              <a:ea typeface="Verdana" panose="020B0604030504040204" pitchFamily="34" charset="0"/>
            </a:rPr>
            <a:t> sponsor</a:t>
          </a:r>
        </a:p>
      </dgm:t>
    </dgm:pt>
    <dgm:pt modelId="{A2556C50-581A-4F42-A36B-2FB5960ED372}" type="parTrans" cxnId="{D31F63D3-8986-4978-9FEA-88B94BE2F30D}">
      <dgm:prSet/>
      <dgm:spPr/>
      <dgm:t>
        <a:bodyPr/>
        <a:lstStyle/>
        <a:p>
          <a:endParaRPr lang="en-US"/>
        </a:p>
      </dgm:t>
    </dgm:pt>
    <dgm:pt modelId="{E2532D8E-4DD0-4D60-A32A-2D0BE7CDB917}" type="sibTrans" cxnId="{D31F63D3-8986-4978-9FEA-88B94BE2F30D}">
      <dgm:prSet/>
      <dgm:spPr/>
      <dgm:t>
        <a:bodyPr/>
        <a:lstStyle/>
        <a:p>
          <a:endParaRPr lang="en-US"/>
        </a:p>
      </dgm:t>
    </dgm:pt>
    <dgm:pt modelId="{181A9C5A-F6B8-4F7E-A46A-DB01B9061000}">
      <dgm:prSet phldrT="[Text]" custT="1"/>
      <dgm:spPr>
        <a:solidFill>
          <a:srgbClr val="00B0F0"/>
        </a:solidFill>
        <a:ln>
          <a:solidFill>
            <a:schemeClr val="tx1"/>
          </a:solidFill>
        </a:ln>
      </dgm:spPr>
      <dgm:t>
        <a:bodyPr/>
        <a:lstStyle/>
        <a:p>
          <a:r>
            <a:rPr lang="en-US" sz="1400" dirty="0">
              <a:latin typeface="Verdana" panose="020B0604030504040204" pitchFamily="34" charset="0"/>
              <a:ea typeface="Verdana" panose="020B0604030504040204" pitchFamily="34" charset="0"/>
            </a:rPr>
            <a:t>MEMBUAT PROPOSAL</a:t>
          </a:r>
          <a:endParaRPr lang="en-US" sz="2000" dirty="0">
            <a:latin typeface="Verdana" panose="020B0604030504040204" pitchFamily="34" charset="0"/>
            <a:ea typeface="Verdana" panose="020B0604030504040204" pitchFamily="34" charset="0"/>
          </a:endParaRPr>
        </a:p>
      </dgm:t>
    </dgm:pt>
    <dgm:pt modelId="{AA0249D5-EF63-41B0-9792-21424B599E5A}" type="parTrans" cxnId="{21FBB2CF-4643-46F4-8954-1910AD9D62D2}">
      <dgm:prSet/>
      <dgm:spPr/>
      <dgm:t>
        <a:bodyPr/>
        <a:lstStyle/>
        <a:p>
          <a:endParaRPr lang="en-US"/>
        </a:p>
      </dgm:t>
    </dgm:pt>
    <dgm:pt modelId="{BA8CCF29-A7DF-4AEE-9F96-29822DE5B39E}" type="sibTrans" cxnId="{21FBB2CF-4643-46F4-8954-1910AD9D62D2}">
      <dgm:prSet/>
      <dgm:spPr/>
      <dgm:t>
        <a:bodyPr/>
        <a:lstStyle/>
        <a:p>
          <a:endParaRPr lang="en-US"/>
        </a:p>
      </dgm:t>
    </dgm:pt>
    <dgm:pt modelId="{EB0912FB-D14A-4E87-87BE-7066A11F9C9B}">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Membuat</a:t>
          </a:r>
          <a:r>
            <a:rPr lang="en-US" dirty="0">
              <a:latin typeface="Verdana" panose="020B0604030504040204" pitchFamily="34" charset="0"/>
              <a:ea typeface="Verdana" panose="020B0604030504040204" pitchFamily="34" charset="0"/>
            </a:rPr>
            <a:t> proposal sponsor,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koordinasi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langsung</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pihak</a:t>
          </a:r>
          <a:r>
            <a:rPr lang="en-US" dirty="0">
              <a:latin typeface="Verdana" panose="020B0604030504040204" pitchFamily="34" charset="0"/>
              <a:ea typeface="Verdana" panose="020B0604030504040204" pitchFamily="34" charset="0"/>
            </a:rPr>
            <a:t> PKB</a:t>
          </a:r>
        </a:p>
      </dgm:t>
    </dgm:pt>
    <dgm:pt modelId="{A222D6DE-7F21-4228-B9FD-FD72EFAF151B}" type="parTrans" cxnId="{6425716E-7F64-4DBA-BFA2-857BEE61CA3E}">
      <dgm:prSet/>
      <dgm:spPr/>
      <dgm:t>
        <a:bodyPr/>
        <a:lstStyle/>
        <a:p>
          <a:endParaRPr lang="en-US"/>
        </a:p>
      </dgm:t>
    </dgm:pt>
    <dgm:pt modelId="{414A4DEA-F46B-4A2D-9578-0FE023487417}" type="sibTrans" cxnId="{6425716E-7F64-4DBA-BFA2-857BEE61CA3E}">
      <dgm:prSet/>
      <dgm:spPr/>
      <dgm:t>
        <a:bodyPr/>
        <a:lstStyle/>
        <a:p>
          <a:endParaRPr lang="en-US"/>
        </a:p>
      </dgm:t>
    </dgm:pt>
    <dgm:pt modelId="{15385EF6-EE5D-4595-B845-1953007C88ED}">
      <dgm:prSet phldrT="[Text]" custT="1"/>
      <dgm:spPr>
        <a:solidFill>
          <a:srgbClr val="FF0000"/>
        </a:solidFill>
        <a:ln>
          <a:solidFill>
            <a:schemeClr val="tx1"/>
          </a:solidFill>
        </a:ln>
      </dgm:spPr>
      <dgm:t>
        <a:bodyPr/>
        <a:lstStyle/>
        <a:p>
          <a:r>
            <a:rPr lang="en-US" sz="1100" b="1" dirty="0">
              <a:latin typeface="Verdana" panose="020B0604030504040204" pitchFamily="34" charset="0"/>
              <a:ea typeface="Verdana" panose="020B0604030504040204" pitchFamily="34" charset="0"/>
            </a:rPr>
            <a:t>MENGKIRIM PROPOSAL</a:t>
          </a:r>
        </a:p>
      </dgm:t>
    </dgm:pt>
    <dgm:pt modelId="{48929C1C-FE31-4264-8805-42C8908F927D}" type="parTrans" cxnId="{DEAECE24-A03A-4FA7-BCD3-AAB435500F15}">
      <dgm:prSet/>
      <dgm:spPr/>
      <dgm:t>
        <a:bodyPr/>
        <a:lstStyle/>
        <a:p>
          <a:endParaRPr lang="en-US"/>
        </a:p>
      </dgm:t>
    </dgm:pt>
    <dgm:pt modelId="{2707BA85-4214-42EC-8D82-BD9B10EBB475}" type="sibTrans" cxnId="{DEAECE24-A03A-4FA7-BCD3-AAB435500F15}">
      <dgm:prSet/>
      <dgm:spPr/>
      <dgm:t>
        <a:bodyPr/>
        <a:lstStyle/>
        <a:p>
          <a:endParaRPr lang="en-US"/>
        </a:p>
      </dgm:t>
    </dgm:pt>
    <dgm:pt modelId="{7CAE5A76-A2FF-4DF6-BE8B-CA0423B0DB7B}">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mengirimkan</a:t>
          </a:r>
          <a:r>
            <a:rPr lang="en-US" dirty="0">
              <a:latin typeface="Verdana" panose="020B0604030504040204" pitchFamily="34" charset="0"/>
              <a:ea typeface="Verdana" panose="020B0604030504040204" pitchFamily="34" charset="0"/>
            </a:rPr>
            <a:t> proposal </a:t>
          </a:r>
          <a:r>
            <a:rPr lang="en-US" dirty="0" err="1">
              <a:latin typeface="Verdana" panose="020B0604030504040204" pitchFamily="34" charset="0"/>
              <a:ea typeface="Verdana" panose="020B0604030504040204" pitchFamily="34" charset="0"/>
            </a:rPr>
            <a:t>kepada</a:t>
          </a:r>
          <a:r>
            <a:rPr lang="en-US" dirty="0">
              <a:latin typeface="Verdana" panose="020B0604030504040204" pitchFamily="34" charset="0"/>
              <a:ea typeface="Verdana" panose="020B0604030504040204" pitchFamily="34" charset="0"/>
            </a:rPr>
            <a:t> target </a:t>
          </a:r>
          <a:r>
            <a:rPr lang="en-US" dirty="0" err="1">
              <a:latin typeface="Verdana" panose="020B0604030504040204" pitchFamily="34" charset="0"/>
              <a:ea typeface="Verdana" panose="020B0604030504040204" pitchFamily="34" charset="0"/>
            </a:rPr>
            <a:t>utama</a:t>
          </a:r>
          <a:endParaRPr lang="en-US" dirty="0">
            <a:latin typeface="Verdana" panose="020B0604030504040204" pitchFamily="34" charset="0"/>
            <a:ea typeface="Verdana" panose="020B0604030504040204" pitchFamily="34" charset="0"/>
          </a:endParaRPr>
        </a:p>
      </dgm:t>
    </dgm:pt>
    <dgm:pt modelId="{28E996ED-613A-4524-80C2-55A0D7E862D7}" type="parTrans" cxnId="{0C62272A-D42A-42C5-9381-D6BA02531938}">
      <dgm:prSet/>
      <dgm:spPr/>
      <dgm:t>
        <a:bodyPr/>
        <a:lstStyle/>
        <a:p>
          <a:endParaRPr lang="en-US"/>
        </a:p>
      </dgm:t>
    </dgm:pt>
    <dgm:pt modelId="{A3C56794-3B46-4BCE-91D5-4DDAA90E2CE3}" type="sibTrans" cxnId="{0C62272A-D42A-42C5-9381-D6BA02531938}">
      <dgm:prSet/>
      <dgm:spPr/>
      <dgm:t>
        <a:bodyPr/>
        <a:lstStyle/>
        <a:p>
          <a:endParaRPr lang="en-US"/>
        </a:p>
      </dgm:t>
    </dgm:pt>
    <dgm:pt modelId="{A4CE26C5-D896-4A56-A21D-C3F16E057280}">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Pembuatan</a:t>
          </a:r>
          <a:r>
            <a:rPr lang="en-US" dirty="0">
              <a:latin typeface="Verdana" panose="020B0604030504040204" pitchFamily="34" charset="0"/>
              <a:ea typeface="Verdana" panose="020B0604030504040204" pitchFamily="34" charset="0"/>
            </a:rPr>
            <a:t> proposal juga </a:t>
          </a:r>
          <a:r>
            <a:rPr lang="en-US" dirty="0" err="1">
              <a:latin typeface="Verdana" panose="020B0604030504040204" pitchFamily="34" charset="0"/>
              <a:ea typeface="Verdana" panose="020B0604030504040204" pitchFamily="34" charset="0"/>
            </a:rPr>
            <a:t>berkerja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sama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Divisi </a:t>
          </a:r>
          <a:r>
            <a:rPr lang="en-US" dirty="0" err="1">
              <a:latin typeface="Verdana" panose="020B0604030504040204" pitchFamily="34" charset="0"/>
              <a:ea typeface="Verdana" panose="020B0604030504040204" pitchFamily="34" charset="0"/>
            </a:rPr>
            <a:t>Desain</a:t>
          </a:r>
          <a:endParaRPr lang="en-US" dirty="0">
            <a:latin typeface="Verdana" panose="020B0604030504040204" pitchFamily="34" charset="0"/>
            <a:ea typeface="Verdana" panose="020B0604030504040204" pitchFamily="34" charset="0"/>
          </a:endParaRPr>
        </a:p>
      </dgm:t>
    </dgm:pt>
    <dgm:pt modelId="{BBD53A41-AD6F-42A7-8AD7-0465A37A4E03}" type="parTrans" cxnId="{C7CCD5C2-402A-48CE-B2DA-AC00BE80E5CC}">
      <dgm:prSet/>
      <dgm:spPr/>
      <dgm:t>
        <a:bodyPr/>
        <a:lstStyle/>
        <a:p>
          <a:endParaRPr lang="en-US"/>
        </a:p>
      </dgm:t>
    </dgm:pt>
    <dgm:pt modelId="{806AA22A-3C54-4BC8-81A4-B17CCC33FFE9}" type="sibTrans" cxnId="{C7CCD5C2-402A-48CE-B2DA-AC00BE80E5CC}">
      <dgm:prSet/>
      <dgm:spPr/>
      <dgm:t>
        <a:bodyPr/>
        <a:lstStyle/>
        <a:p>
          <a:endParaRPr lang="en-US"/>
        </a:p>
      </dgm:t>
    </dgm:pt>
    <dgm:pt modelId="{4AF964AE-C084-47EB-985D-25FB21264E10}">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Dalam</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proses </a:t>
          </a:r>
          <a:r>
            <a:rPr lang="en-US" dirty="0" err="1">
              <a:latin typeface="Verdana" panose="020B0604030504040204" pitchFamily="34" charset="0"/>
              <a:ea typeface="Verdana" panose="020B0604030504040204" pitchFamily="34" charset="0"/>
            </a:rPr>
            <a:t>pengiriman</a:t>
          </a:r>
          <a:r>
            <a:rPr lang="en-US" dirty="0">
              <a:latin typeface="Verdana" panose="020B0604030504040204" pitchFamily="34" charset="0"/>
              <a:ea typeface="Verdana" panose="020B0604030504040204" pitchFamily="34" charset="0"/>
            </a:rPr>
            <a:t> proposal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wajib</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memberikan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laporan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bukti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kepada</a:t>
          </a:r>
          <a:r>
            <a:rPr lang="en-US" dirty="0">
              <a:latin typeface="Verdana" panose="020B0604030504040204" pitchFamily="34" charset="0"/>
              <a:ea typeface="Verdana" panose="020B0604030504040204" pitchFamily="34" charset="0"/>
            </a:rPr>
            <a:t> manager</a:t>
          </a:r>
        </a:p>
      </dgm:t>
    </dgm:pt>
    <dgm:pt modelId="{52FA45E7-C01F-436D-A706-21D200C83298}" type="parTrans" cxnId="{FFC07B07-2B4F-4B95-83AB-DF2FDE4A16B0}">
      <dgm:prSet/>
      <dgm:spPr/>
      <dgm:t>
        <a:bodyPr/>
        <a:lstStyle/>
        <a:p>
          <a:endParaRPr lang="en-US"/>
        </a:p>
      </dgm:t>
    </dgm:pt>
    <dgm:pt modelId="{775F1544-A894-43F7-B0FE-2CFECE588DDF}" type="sibTrans" cxnId="{FFC07B07-2B4F-4B95-83AB-DF2FDE4A16B0}">
      <dgm:prSet/>
      <dgm:spPr/>
      <dgm:t>
        <a:bodyPr/>
        <a:lstStyle/>
        <a:p>
          <a:endParaRPr lang="en-US"/>
        </a:p>
      </dgm:t>
    </dgm:pt>
    <dgm:pt modelId="{F36B0962-0441-4FC1-A7A8-11B358492B69}" type="pres">
      <dgm:prSet presAssocID="{F5FF3127-BBCF-403E-ADBB-8F9DD5CB6419}" presName="linearFlow" presStyleCnt="0">
        <dgm:presLayoutVars>
          <dgm:dir/>
          <dgm:animLvl val="lvl"/>
          <dgm:resizeHandles val="exact"/>
        </dgm:presLayoutVars>
      </dgm:prSet>
      <dgm:spPr/>
      <dgm:t>
        <a:bodyPr/>
        <a:lstStyle/>
        <a:p>
          <a:endParaRPr lang="en-US"/>
        </a:p>
      </dgm:t>
    </dgm:pt>
    <dgm:pt modelId="{103B654A-642B-42D9-A69A-6D1CC782DD5B}" type="pres">
      <dgm:prSet presAssocID="{6F0742B9-272F-47A5-A6AE-021E068C9E0E}" presName="composite" presStyleCnt="0"/>
      <dgm:spPr/>
    </dgm:pt>
    <dgm:pt modelId="{58454D2C-D84C-4838-87E7-35C16F0DDDD8}" type="pres">
      <dgm:prSet presAssocID="{6F0742B9-272F-47A5-A6AE-021E068C9E0E}" presName="parentText" presStyleLbl="alignNode1" presStyleIdx="0" presStyleCnt="3">
        <dgm:presLayoutVars>
          <dgm:chMax val="1"/>
          <dgm:bulletEnabled val="1"/>
        </dgm:presLayoutVars>
      </dgm:prSet>
      <dgm:spPr/>
      <dgm:t>
        <a:bodyPr/>
        <a:lstStyle/>
        <a:p>
          <a:endParaRPr lang="en-US"/>
        </a:p>
      </dgm:t>
    </dgm:pt>
    <dgm:pt modelId="{BF63863B-9856-45B2-9404-D51A2BE5AD6B}" type="pres">
      <dgm:prSet presAssocID="{6F0742B9-272F-47A5-A6AE-021E068C9E0E}" presName="descendantText" presStyleLbl="alignAcc1" presStyleIdx="0" presStyleCnt="3">
        <dgm:presLayoutVars>
          <dgm:bulletEnabled val="1"/>
        </dgm:presLayoutVars>
      </dgm:prSet>
      <dgm:spPr/>
      <dgm:t>
        <a:bodyPr/>
        <a:lstStyle/>
        <a:p>
          <a:endParaRPr lang="en-US"/>
        </a:p>
      </dgm:t>
    </dgm:pt>
    <dgm:pt modelId="{EAC507D2-45B2-4F2E-883D-C281B9FB9546}" type="pres">
      <dgm:prSet presAssocID="{671E0AB3-5E6A-4CF1-9EB7-F783E5F79973}" presName="sp" presStyleCnt="0"/>
      <dgm:spPr/>
    </dgm:pt>
    <dgm:pt modelId="{AC50D1A0-89BE-45B8-9495-0E3908882ADF}" type="pres">
      <dgm:prSet presAssocID="{181A9C5A-F6B8-4F7E-A46A-DB01B9061000}" presName="composite" presStyleCnt="0"/>
      <dgm:spPr/>
    </dgm:pt>
    <dgm:pt modelId="{49DF3047-164E-4963-ACEA-D30FCD3BD760}" type="pres">
      <dgm:prSet presAssocID="{181A9C5A-F6B8-4F7E-A46A-DB01B9061000}" presName="parentText" presStyleLbl="alignNode1" presStyleIdx="1" presStyleCnt="3">
        <dgm:presLayoutVars>
          <dgm:chMax val="1"/>
          <dgm:bulletEnabled val="1"/>
        </dgm:presLayoutVars>
      </dgm:prSet>
      <dgm:spPr/>
      <dgm:t>
        <a:bodyPr/>
        <a:lstStyle/>
        <a:p>
          <a:endParaRPr lang="en-US"/>
        </a:p>
      </dgm:t>
    </dgm:pt>
    <dgm:pt modelId="{AD3048B3-8128-4CB6-BE0F-1446FAF2C55A}" type="pres">
      <dgm:prSet presAssocID="{181A9C5A-F6B8-4F7E-A46A-DB01B9061000}" presName="descendantText" presStyleLbl="alignAcc1" presStyleIdx="1" presStyleCnt="3" custLinFactNeighborX="0">
        <dgm:presLayoutVars>
          <dgm:bulletEnabled val="1"/>
        </dgm:presLayoutVars>
      </dgm:prSet>
      <dgm:spPr/>
      <dgm:t>
        <a:bodyPr/>
        <a:lstStyle/>
        <a:p>
          <a:endParaRPr lang="en-US"/>
        </a:p>
      </dgm:t>
    </dgm:pt>
    <dgm:pt modelId="{64DEB4C8-9552-4723-A88D-5C6728031491}" type="pres">
      <dgm:prSet presAssocID="{BA8CCF29-A7DF-4AEE-9F96-29822DE5B39E}" presName="sp" presStyleCnt="0"/>
      <dgm:spPr/>
    </dgm:pt>
    <dgm:pt modelId="{72CFC0F6-AFFF-4142-B7AE-A2E4CE6F74FD}" type="pres">
      <dgm:prSet presAssocID="{15385EF6-EE5D-4595-B845-1953007C88ED}" presName="composite" presStyleCnt="0"/>
      <dgm:spPr/>
    </dgm:pt>
    <dgm:pt modelId="{D79B8104-4E94-446E-AF70-1FDB73E2D57C}" type="pres">
      <dgm:prSet presAssocID="{15385EF6-EE5D-4595-B845-1953007C88ED}" presName="parentText" presStyleLbl="alignNode1" presStyleIdx="2" presStyleCnt="3" custLinFactNeighborY="0">
        <dgm:presLayoutVars>
          <dgm:chMax val="1"/>
          <dgm:bulletEnabled val="1"/>
        </dgm:presLayoutVars>
      </dgm:prSet>
      <dgm:spPr/>
      <dgm:t>
        <a:bodyPr/>
        <a:lstStyle/>
        <a:p>
          <a:endParaRPr lang="en-US"/>
        </a:p>
      </dgm:t>
    </dgm:pt>
    <dgm:pt modelId="{E0E98A55-D999-416F-BC57-47DDF6DC37BD}" type="pres">
      <dgm:prSet presAssocID="{15385EF6-EE5D-4595-B845-1953007C88ED}" presName="descendantText" presStyleLbl="alignAcc1" presStyleIdx="2" presStyleCnt="3" custLinFactNeighborY="0">
        <dgm:presLayoutVars>
          <dgm:bulletEnabled val="1"/>
        </dgm:presLayoutVars>
      </dgm:prSet>
      <dgm:spPr/>
      <dgm:t>
        <a:bodyPr/>
        <a:lstStyle/>
        <a:p>
          <a:endParaRPr lang="en-US"/>
        </a:p>
      </dgm:t>
    </dgm:pt>
  </dgm:ptLst>
  <dgm:cxnLst>
    <dgm:cxn modelId="{C487E396-0A4E-459B-83F1-7B8130EC945A}" srcId="{6F0742B9-272F-47A5-A6AE-021E068C9E0E}" destId="{35AB8E4A-DCB9-420A-A75D-EBEAB5201B3D}" srcOrd="0" destOrd="0" parTransId="{F6746590-ADEB-4E22-ABAB-1DF0FF066793}" sibTransId="{9F87D134-3DA5-444F-B539-B81456AC24E1}"/>
    <dgm:cxn modelId="{A77EFF35-3E92-44CB-9E8A-5A29E0D38EA5}" type="presOf" srcId="{15385EF6-EE5D-4595-B845-1953007C88ED}" destId="{D79B8104-4E94-446E-AF70-1FDB73E2D57C}" srcOrd="0" destOrd="0" presId="urn:microsoft.com/office/officeart/2005/8/layout/chevron2"/>
    <dgm:cxn modelId="{0C62272A-D42A-42C5-9381-D6BA02531938}" srcId="{15385EF6-EE5D-4595-B845-1953007C88ED}" destId="{7CAE5A76-A2FF-4DF6-BE8B-CA0423B0DB7B}" srcOrd="0" destOrd="0" parTransId="{28E996ED-613A-4524-80C2-55A0D7E862D7}" sibTransId="{A3C56794-3B46-4BCE-91D5-4DDAA90E2CE3}"/>
    <dgm:cxn modelId="{A4782734-CC5D-4D9F-8C90-B0E3F90077DA}" type="presOf" srcId="{E896F5AB-C80E-4777-BB6D-57C8897A0043}" destId="{BF63863B-9856-45B2-9404-D51A2BE5AD6B}" srcOrd="0" destOrd="1" presId="urn:microsoft.com/office/officeart/2005/8/layout/chevron2"/>
    <dgm:cxn modelId="{6425716E-7F64-4DBA-BFA2-857BEE61CA3E}" srcId="{181A9C5A-F6B8-4F7E-A46A-DB01B9061000}" destId="{EB0912FB-D14A-4E87-87BE-7066A11F9C9B}" srcOrd="0" destOrd="0" parTransId="{A222D6DE-7F21-4228-B9FD-FD72EFAF151B}" sibTransId="{414A4DEA-F46B-4A2D-9578-0FE023487417}"/>
    <dgm:cxn modelId="{DEAECE24-A03A-4FA7-BCD3-AAB435500F15}" srcId="{F5FF3127-BBCF-403E-ADBB-8F9DD5CB6419}" destId="{15385EF6-EE5D-4595-B845-1953007C88ED}" srcOrd="2" destOrd="0" parTransId="{48929C1C-FE31-4264-8805-42C8908F927D}" sibTransId="{2707BA85-4214-42EC-8D82-BD9B10EBB475}"/>
    <dgm:cxn modelId="{6711E697-9BCF-4C9C-A934-B4548CA610FA}" srcId="{F5FF3127-BBCF-403E-ADBB-8F9DD5CB6419}" destId="{6F0742B9-272F-47A5-A6AE-021E068C9E0E}" srcOrd="0" destOrd="0" parTransId="{BC38DA71-B657-40CB-9469-D301B0A5A9BC}" sibTransId="{671E0AB3-5E6A-4CF1-9EB7-F783E5F79973}"/>
    <dgm:cxn modelId="{43ADC170-073E-4497-B032-01E468A8CBFA}" type="presOf" srcId="{6F0742B9-272F-47A5-A6AE-021E068C9E0E}" destId="{58454D2C-D84C-4838-87E7-35C16F0DDDD8}" srcOrd="0" destOrd="0" presId="urn:microsoft.com/office/officeart/2005/8/layout/chevron2"/>
    <dgm:cxn modelId="{E99F058D-3CE1-4F30-A298-27D0FC771CF3}" type="presOf" srcId="{35AB8E4A-DCB9-420A-A75D-EBEAB5201B3D}" destId="{BF63863B-9856-45B2-9404-D51A2BE5AD6B}" srcOrd="0" destOrd="0" presId="urn:microsoft.com/office/officeart/2005/8/layout/chevron2"/>
    <dgm:cxn modelId="{C7CCD5C2-402A-48CE-B2DA-AC00BE80E5CC}" srcId="{181A9C5A-F6B8-4F7E-A46A-DB01B9061000}" destId="{A4CE26C5-D896-4A56-A21D-C3F16E057280}" srcOrd="1" destOrd="0" parTransId="{BBD53A41-AD6F-42A7-8AD7-0465A37A4E03}" sibTransId="{806AA22A-3C54-4BC8-81A4-B17CCC33FFE9}"/>
    <dgm:cxn modelId="{95DEA6BC-36B8-463E-8C25-73C975F77373}" type="presOf" srcId="{F5FF3127-BBCF-403E-ADBB-8F9DD5CB6419}" destId="{F36B0962-0441-4FC1-A7A8-11B358492B69}" srcOrd="0" destOrd="0" presId="urn:microsoft.com/office/officeart/2005/8/layout/chevron2"/>
    <dgm:cxn modelId="{D1B3DA80-9F5B-4977-A429-97A8B5446BCF}" type="presOf" srcId="{EB0912FB-D14A-4E87-87BE-7066A11F9C9B}" destId="{AD3048B3-8128-4CB6-BE0F-1446FAF2C55A}" srcOrd="0" destOrd="0" presId="urn:microsoft.com/office/officeart/2005/8/layout/chevron2"/>
    <dgm:cxn modelId="{0DE331B4-1179-4F64-8612-D9D9C321E111}" type="presOf" srcId="{7CAE5A76-A2FF-4DF6-BE8B-CA0423B0DB7B}" destId="{E0E98A55-D999-416F-BC57-47DDF6DC37BD}" srcOrd="0" destOrd="0" presId="urn:microsoft.com/office/officeart/2005/8/layout/chevron2"/>
    <dgm:cxn modelId="{BA7F22DB-0D48-4318-A1BC-7C4EB5A9EA4B}" type="presOf" srcId="{4AF964AE-C084-47EB-985D-25FB21264E10}" destId="{E0E98A55-D999-416F-BC57-47DDF6DC37BD}" srcOrd="0" destOrd="1" presId="urn:microsoft.com/office/officeart/2005/8/layout/chevron2"/>
    <dgm:cxn modelId="{21FBB2CF-4643-46F4-8954-1910AD9D62D2}" srcId="{F5FF3127-BBCF-403E-ADBB-8F9DD5CB6419}" destId="{181A9C5A-F6B8-4F7E-A46A-DB01B9061000}" srcOrd="1" destOrd="0" parTransId="{AA0249D5-EF63-41B0-9792-21424B599E5A}" sibTransId="{BA8CCF29-A7DF-4AEE-9F96-29822DE5B39E}"/>
    <dgm:cxn modelId="{F09475DE-4570-4203-AC7B-30F3D20B1102}" type="presOf" srcId="{181A9C5A-F6B8-4F7E-A46A-DB01B9061000}" destId="{49DF3047-164E-4963-ACEA-D30FCD3BD760}" srcOrd="0" destOrd="0" presId="urn:microsoft.com/office/officeart/2005/8/layout/chevron2"/>
    <dgm:cxn modelId="{FFC07B07-2B4F-4B95-83AB-DF2FDE4A16B0}" srcId="{15385EF6-EE5D-4595-B845-1953007C88ED}" destId="{4AF964AE-C084-47EB-985D-25FB21264E10}" srcOrd="1" destOrd="0" parTransId="{52FA45E7-C01F-436D-A706-21D200C83298}" sibTransId="{775F1544-A894-43F7-B0FE-2CFECE588DDF}"/>
    <dgm:cxn modelId="{0E18D6E0-A040-4144-A53F-4B19F951566F}" type="presOf" srcId="{A4CE26C5-D896-4A56-A21D-C3F16E057280}" destId="{AD3048B3-8128-4CB6-BE0F-1446FAF2C55A}" srcOrd="0" destOrd="1" presId="urn:microsoft.com/office/officeart/2005/8/layout/chevron2"/>
    <dgm:cxn modelId="{D31F63D3-8986-4978-9FEA-88B94BE2F30D}" srcId="{6F0742B9-272F-47A5-A6AE-021E068C9E0E}" destId="{E896F5AB-C80E-4777-BB6D-57C8897A0043}" srcOrd="1" destOrd="0" parTransId="{A2556C50-581A-4F42-A36B-2FB5960ED372}" sibTransId="{E2532D8E-4DD0-4D60-A32A-2D0BE7CDB917}"/>
    <dgm:cxn modelId="{2D0D19F2-2152-4749-B0C2-18DA53DE8D0B}" type="presParOf" srcId="{F36B0962-0441-4FC1-A7A8-11B358492B69}" destId="{103B654A-642B-42D9-A69A-6D1CC782DD5B}" srcOrd="0" destOrd="0" presId="urn:microsoft.com/office/officeart/2005/8/layout/chevron2"/>
    <dgm:cxn modelId="{39321D77-61C8-4249-AADE-030975DCF9B1}" type="presParOf" srcId="{103B654A-642B-42D9-A69A-6D1CC782DD5B}" destId="{58454D2C-D84C-4838-87E7-35C16F0DDDD8}" srcOrd="0" destOrd="0" presId="urn:microsoft.com/office/officeart/2005/8/layout/chevron2"/>
    <dgm:cxn modelId="{F428B47B-1A7D-4288-A372-8178D83A3604}" type="presParOf" srcId="{103B654A-642B-42D9-A69A-6D1CC782DD5B}" destId="{BF63863B-9856-45B2-9404-D51A2BE5AD6B}" srcOrd="1" destOrd="0" presId="urn:microsoft.com/office/officeart/2005/8/layout/chevron2"/>
    <dgm:cxn modelId="{013B4157-1C0D-4C92-966B-07B6F6178410}" type="presParOf" srcId="{F36B0962-0441-4FC1-A7A8-11B358492B69}" destId="{EAC507D2-45B2-4F2E-883D-C281B9FB9546}" srcOrd="1" destOrd="0" presId="urn:microsoft.com/office/officeart/2005/8/layout/chevron2"/>
    <dgm:cxn modelId="{1E34CCD1-1E19-425F-BF8B-F279ACC709E5}" type="presParOf" srcId="{F36B0962-0441-4FC1-A7A8-11B358492B69}" destId="{AC50D1A0-89BE-45B8-9495-0E3908882ADF}" srcOrd="2" destOrd="0" presId="urn:microsoft.com/office/officeart/2005/8/layout/chevron2"/>
    <dgm:cxn modelId="{05D0C3F2-1D65-4342-BC3E-AF72DE57A331}" type="presParOf" srcId="{AC50D1A0-89BE-45B8-9495-0E3908882ADF}" destId="{49DF3047-164E-4963-ACEA-D30FCD3BD760}" srcOrd="0" destOrd="0" presId="urn:microsoft.com/office/officeart/2005/8/layout/chevron2"/>
    <dgm:cxn modelId="{1F93EE8E-02D0-40D9-8818-3992B08A804B}" type="presParOf" srcId="{AC50D1A0-89BE-45B8-9495-0E3908882ADF}" destId="{AD3048B3-8128-4CB6-BE0F-1446FAF2C55A}" srcOrd="1" destOrd="0" presId="urn:microsoft.com/office/officeart/2005/8/layout/chevron2"/>
    <dgm:cxn modelId="{66F646EC-D63D-43AD-9533-ED84EA0355EE}" type="presParOf" srcId="{F36B0962-0441-4FC1-A7A8-11B358492B69}" destId="{64DEB4C8-9552-4723-A88D-5C6728031491}" srcOrd="3" destOrd="0" presId="urn:microsoft.com/office/officeart/2005/8/layout/chevron2"/>
    <dgm:cxn modelId="{84B4E33D-C02A-445D-8383-2468B1819C9C}" type="presParOf" srcId="{F36B0962-0441-4FC1-A7A8-11B358492B69}" destId="{72CFC0F6-AFFF-4142-B7AE-A2E4CE6F74FD}" srcOrd="4" destOrd="0" presId="urn:microsoft.com/office/officeart/2005/8/layout/chevron2"/>
    <dgm:cxn modelId="{685E77FF-F8D2-42EB-8354-CDB4C30FAA79}" type="presParOf" srcId="{72CFC0F6-AFFF-4142-B7AE-A2E4CE6F74FD}" destId="{D79B8104-4E94-446E-AF70-1FDB73E2D57C}" srcOrd="0" destOrd="0" presId="urn:microsoft.com/office/officeart/2005/8/layout/chevron2"/>
    <dgm:cxn modelId="{9BBEF57F-0402-43F1-8BBD-E6F3AC83959B}" type="presParOf" srcId="{72CFC0F6-AFFF-4142-B7AE-A2E4CE6F74FD}" destId="{E0E98A55-D999-416F-BC57-47DDF6DC37B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3AE9A2E-A3E5-A940-ABE1-C18D859AE83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2E67AB0B-4252-AC40-BC0A-87AA993CF903}">
      <dgm:prSet phldrT="[Teks]" phldr="0"/>
      <dgm:spPr/>
      <dgm:t>
        <a:bodyPr/>
        <a:lstStyle/>
        <a:p>
          <a:r>
            <a:rPr lang="id-ID" dirty="0"/>
            <a:t>1. Meminta master desain kepada divisi creative</a:t>
          </a:r>
        </a:p>
      </dgm:t>
    </dgm:pt>
    <dgm:pt modelId="{D7DD28E9-7A63-DA44-BAE0-818D9FF3054F}" type="parTrans" cxnId="{3BBE8AC5-6CAF-2B4C-B452-59F6BBDE7E89}">
      <dgm:prSet/>
      <dgm:spPr/>
      <dgm:t>
        <a:bodyPr/>
        <a:lstStyle/>
        <a:p>
          <a:endParaRPr lang="id-ID"/>
        </a:p>
      </dgm:t>
    </dgm:pt>
    <dgm:pt modelId="{A60C043D-13EA-EB41-8F76-EEC4373B5BB7}" type="sibTrans" cxnId="{3BBE8AC5-6CAF-2B4C-B452-59F6BBDE7E89}">
      <dgm:prSet/>
      <dgm:spPr/>
      <dgm:t>
        <a:bodyPr/>
        <a:lstStyle/>
        <a:p>
          <a:endParaRPr lang="id-ID"/>
        </a:p>
      </dgm:t>
    </dgm:pt>
    <dgm:pt modelId="{5611BB33-816F-3B47-8823-CA51FA92C9CF}">
      <dgm:prSet phldrT="[Teks]" phldr="0"/>
      <dgm:spPr/>
      <dgm:t>
        <a:bodyPr/>
        <a:lstStyle/>
        <a:p>
          <a:r>
            <a:rPr lang="id-ID"/>
            <a:t>2. Mencari referensi template postingan, dilakukan per orangan.</a:t>
          </a:r>
        </a:p>
      </dgm:t>
    </dgm:pt>
    <dgm:pt modelId="{E3B64763-5E2C-FD4C-866E-CF48B9ACF77D}" type="parTrans" cxnId="{B442429D-B238-AD43-AD9C-DDC25162235E}">
      <dgm:prSet/>
      <dgm:spPr/>
      <dgm:t>
        <a:bodyPr/>
        <a:lstStyle/>
        <a:p>
          <a:endParaRPr lang="id-ID"/>
        </a:p>
      </dgm:t>
    </dgm:pt>
    <dgm:pt modelId="{B82EB04B-69EB-4941-BD7C-9DEA342E0100}" type="sibTrans" cxnId="{B442429D-B238-AD43-AD9C-DDC25162235E}">
      <dgm:prSet/>
      <dgm:spPr/>
      <dgm:t>
        <a:bodyPr/>
        <a:lstStyle/>
        <a:p>
          <a:endParaRPr lang="id-ID"/>
        </a:p>
      </dgm:t>
    </dgm:pt>
    <dgm:pt modelId="{59886433-FCA3-5340-A399-973410ABAB52}">
      <dgm:prSet phldrT="[Teks]" phldr="0"/>
      <dgm:spPr/>
      <dgm:t>
        <a:bodyPr/>
        <a:lstStyle/>
        <a:p>
          <a:r>
            <a:rPr lang="id-ID" dirty="0"/>
            <a:t>3. Mengajukan masing-masing ide kepada Manajer Divisi dan akan dipilih untuk selanjutnya mengajukan approval.</a:t>
          </a:r>
        </a:p>
      </dgm:t>
    </dgm:pt>
    <dgm:pt modelId="{9709313B-7369-EB4C-BD91-1D370370436E}" type="parTrans" cxnId="{6DEC07B3-DFB9-9745-89E8-2A7FF68D0040}">
      <dgm:prSet/>
      <dgm:spPr/>
      <dgm:t>
        <a:bodyPr/>
        <a:lstStyle/>
        <a:p>
          <a:endParaRPr lang="id-ID"/>
        </a:p>
      </dgm:t>
    </dgm:pt>
    <dgm:pt modelId="{BDE2480E-5F56-2D46-9A41-5F1BCE145D8A}" type="sibTrans" cxnId="{6DEC07B3-DFB9-9745-89E8-2A7FF68D0040}">
      <dgm:prSet/>
      <dgm:spPr/>
      <dgm:t>
        <a:bodyPr/>
        <a:lstStyle/>
        <a:p>
          <a:endParaRPr lang="id-ID"/>
        </a:p>
      </dgm:t>
    </dgm:pt>
    <dgm:pt modelId="{154E5026-B398-4D42-9D10-E70AA30D0007}">
      <dgm:prSet phldrT="[Teks]" phldr="0"/>
      <dgm:spPr/>
      <dgm:t>
        <a:bodyPr/>
        <a:lstStyle/>
        <a:p>
          <a:r>
            <a:rPr lang="id-ID" dirty="0"/>
            <a:t>4. Mengajukan approval referensi template kepada </a:t>
          </a:r>
          <a:r>
            <a:rPr lang="en-US" dirty="0">
              <a:effectLst/>
              <a:latin typeface="Calibri" panose="020F0502020204030204" pitchFamily="34" charset="0"/>
              <a:ea typeface="Calibri" panose="020F0502020204030204" pitchFamily="34" charset="0"/>
              <a:cs typeface="Times New Roman" panose="02020603050405020304" pitchFamily="18" charset="0"/>
            </a:rPr>
            <a:t>Event Leader, Assistant Event Leader</a:t>
          </a:r>
          <a:r>
            <a:rPr lang="id-ID" dirty="0"/>
            <a:t>, Event Director, dan General manager</a:t>
          </a:r>
        </a:p>
      </dgm:t>
    </dgm:pt>
    <dgm:pt modelId="{32B59BA5-1B1D-204E-9310-B859CBC263AD}" type="parTrans" cxnId="{109A7FF4-AF25-DA4E-93D6-56DEC1A0F0F2}">
      <dgm:prSet/>
      <dgm:spPr/>
      <dgm:t>
        <a:bodyPr/>
        <a:lstStyle/>
        <a:p>
          <a:endParaRPr lang="id-ID"/>
        </a:p>
      </dgm:t>
    </dgm:pt>
    <dgm:pt modelId="{B43F9C45-C76B-5440-9E3B-A5287A6A0043}" type="sibTrans" cxnId="{109A7FF4-AF25-DA4E-93D6-56DEC1A0F0F2}">
      <dgm:prSet/>
      <dgm:spPr/>
      <dgm:t>
        <a:bodyPr/>
        <a:lstStyle/>
        <a:p>
          <a:endParaRPr lang="id-ID"/>
        </a:p>
      </dgm:t>
    </dgm:pt>
    <dgm:pt modelId="{E31F890B-A4B7-BB40-9ED2-FA002155244A}">
      <dgm:prSet phldrT="[Teks]" phldr="0"/>
      <dgm:spPr/>
      <dgm:t>
        <a:bodyPr/>
        <a:lstStyle/>
        <a:p>
          <a:r>
            <a:rPr lang="id-ID"/>
            <a:t>5. Setelah approved, membuat template postingan sesuai referensi yang telah disepakati</a:t>
          </a:r>
        </a:p>
      </dgm:t>
    </dgm:pt>
    <dgm:pt modelId="{3B56D300-1215-EF45-B9F3-CD59C9EF9BF8}" type="parTrans" cxnId="{823D9D04-DA69-904D-858E-D71DF17EF33A}">
      <dgm:prSet/>
      <dgm:spPr/>
      <dgm:t>
        <a:bodyPr/>
        <a:lstStyle/>
        <a:p>
          <a:endParaRPr lang="id-ID"/>
        </a:p>
      </dgm:t>
    </dgm:pt>
    <dgm:pt modelId="{F623E0D5-7467-9040-A8BD-BBDBBE51CFA1}" type="sibTrans" cxnId="{823D9D04-DA69-904D-858E-D71DF17EF33A}">
      <dgm:prSet/>
      <dgm:spPr/>
      <dgm:t>
        <a:bodyPr/>
        <a:lstStyle/>
        <a:p>
          <a:endParaRPr lang="id-ID"/>
        </a:p>
      </dgm:t>
    </dgm:pt>
    <dgm:pt modelId="{B841A884-376E-ED43-9539-F10B730B06C1}">
      <dgm:prSet phldrT="[Teks]" phldr="0"/>
      <dgm:spPr/>
      <dgm:t>
        <a:bodyPr/>
        <a:lstStyle/>
        <a:p>
          <a:r>
            <a:rPr lang="id-ID" dirty="0"/>
            <a:t>6. Approval desain template kepada Event Leader, Assistant Event Leader, Event Director, </a:t>
          </a:r>
          <a:r>
            <a:rPr lang="en-US" dirty="0"/>
            <a:t>d</a:t>
          </a:r>
          <a:r>
            <a:rPr lang="id-ID" dirty="0"/>
            <a:t>an General Manager</a:t>
          </a:r>
        </a:p>
      </dgm:t>
    </dgm:pt>
    <dgm:pt modelId="{111E8393-5805-2D46-8D5A-8D11D1D5F277}" type="parTrans" cxnId="{7992B2D0-82D8-FD4E-AC28-F85CB67BDF29}">
      <dgm:prSet/>
      <dgm:spPr/>
      <dgm:t>
        <a:bodyPr/>
        <a:lstStyle/>
        <a:p>
          <a:endParaRPr lang="id-ID"/>
        </a:p>
      </dgm:t>
    </dgm:pt>
    <dgm:pt modelId="{C689692C-8A4F-754F-A109-C1785A165046}" type="sibTrans" cxnId="{7992B2D0-82D8-FD4E-AC28-F85CB67BDF29}">
      <dgm:prSet/>
      <dgm:spPr/>
      <dgm:t>
        <a:bodyPr/>
        <a:lstStyle/>
        <a:p>
          <a:endParaRPr lang="id-ID"/>
        </a:p>
      </dgm:t>
    </dgm:pt>
    <dgm:pt modelId="{734C0625-F1D3-C047-B7A4-40EC60D20428}">
      <dgm:prSet phldrT="[Teks]" phldr="0"/>
      <dgm:spPr/>
      <dgm:t>
        <a:bodyPr/>
        <a:lstStyle/>
        <a:p>
          <a:r>
            <a:rPr lang="id-ID" dirty="0"/>
            <a:t>7. Jika sudah OK, akan digunakan untuk posting konten. Kemudian akan diganti foto atau tulisan-tulisannya saja.</a:t>
          </a:r>
        </a:p>
      </dgm:t>
    </dgm:pt>
    <dgm:pt modelId="{7610214D-7BBC-A847-A514-7A9E22EB5685}" type="parTrans" cxnId="{C97D1145-58FF-1243-8A8E-17AB3D22D2A3}">
      <dgm:prSet/>
      <dgm:spPr/>
      <dgm:t>
        <a:bodyPr/>
        <a:lstStyle/>
        <a:p>
          <a:endParaRPr lang="id-ID"/>
        </a:p>
      </dgm:t>
    </dgm:pt>
    <dgm:pt modelId="{4634CEF5-82A8-DB48-A150-CE4F13016D17}" type="sibTrans" cxnId="{C97D1145-58FF-1243-8A8E-17AB3D22D2A3}">
      <dgm:prSet/>
      <dgm:spPr/>
      <dgm:t>
        <a:bodyPr/>
        <a:lstStyle/>
        <a:p>
          <a:endParaRPr lang="id-ID"/>
        </a:p>
      </dgm:t>
    </dgm:pt>
    <dgm:pt modelId="{E8238F8B-02F3-9348-911C-5E97980E679C}" type="pres">
      <dgm:prSet presAssocID="{83AE9A2E-A3E5-A940-ABE1-C18D859AE83A}" presName="diagram" presStyleCnt="0">
        <dgm:presLayoutVars>
          <dgm:dir/>
          <dgm:resizeHandles val="exact"/>
        </dgm:presLayoutVars>
      </dgm:prSet>
      <dgm:spPr/>
      <dgm:t>
        <a:bodyPr/>
        <a:lstStyle/>
        <a:p>
          <a:endParaRPr lang="en-US"/>
        </a:p>
      </dgm:t>
    </dgm:pt>
    <dgm:pt modelId="{669A5432-4C9F-3044-9F41-FBD783E6C952}" type="pres">
      <dgm:prSet presAssocID="{2E67AB0B-4252-AC40-BC0A-87AA993CF903}" presName="node" presStyleLbl="node1" presStyleIdx="0" presStyleCnt="7">
        <dgm:presLayoutVars>
          <dgm:bulletEnabled val="1"/>
        </dgm:presLayoutVars>
      </dgm:prSet>
      <dgm:spPr/>
      <dgm:t>
        <a:bodyPr/>
        <a:lstStyle/>
        <a:p>
          <a:endParaRPr lang="en-US"/>
        </a:p>
      </dgm:t>
    </dgm:pt>
    <dgm:pt modelId="{24CA286B-940F-534C-BB0C-28B5E04D1375}" type="pres">
      <dgm:prSet presAssocID="{A60C043D-13EA-EB41-8F76-EEC4373B5BB7}" presName="sibTrans" presStyleCnt="0"/>
      <dgm:spPr/>
    </dgm:pt>
    <dgm:pt modelId="{826F5625-8B5C-CB43-B5D7-80796AD18B6E}" type="pres">
      <dgm:prSet presAssocID="{5611BB33-816F-3B47-8823-CA51FA92C9CF}" presName="node" presStyleLbl="node1" presStyleIdx="1" presStyleCnt="7">
        <dgm:presLayoutVars>
          <dgm:bulletEnabled val="1"/>
        </dgm:presLayoutVars>
      </dgm:prSet>
      <dgm:spPr/>
      <dgm:t>
        <a:bodyPr/>
        <a:lstStyle/>
        <a:p>
          <a:endParaRPr lang="en-US"/>
        </a:p>
      </dgm:t>
    </dgm:pt>
    <dgm:pt modelId="{F21DD08F-5EE7-B34E-B48A-794B3615858E}" type="pres">
      <dgm:prSet presAssocID="{B82EB04B-69EB-4941-BD7C-9DEA342E0100}" presName="sibTrans" presStyleCnt="0"/>
      <dgm:spPr/>
    </dgm:pt>
    <dgm:pt modelId="{688199F6-7C28-2F42-8B46-B25FA4C76CB3}" type="pres">
      <dgm:prSet presAssocID="{59886433-FCA3-5340-A399-973410ABAB52}" presName="node" presStyleLbl="node1" presStyleIdx="2" presStyleCnt="7">
        <dgm:presLayoutVars>
          <dgm:bulletEnabled val="1"/>
        </dgm:presLayoutVars>
      </dgm:prSet>
      <dgm:spPr/>
      <dgm:t>
        <a:bodyPr/>
        <a:lstStyle/>
        <a:p>
          <a:endParaRPr lang="en-US"/>
        </a:p>
      </dgm:t>
    </dgm:pt>
    <dgm:pt modelId="{C74267B3-9165-E741-84F0-06EB5C230EFC}" type="pres">
      <dgm:prSet presAssocID="{BDE2480E-5F56-2D46-9A41-5F1BCE145D8A}" presName="sibTrans" presStyleCnt="0"/>
      <dgm:spPr/>
    </dgm:pt>
    <dgm:pt modelId="{062AFEF2-5F6B-8E41-B4FC-83BA1919E2B4}" type="pres">
      <dgm:prSet presAssocID="{154E5026-B398-4D42-9D10-E70AA30D0007}" presName="node" presStyleLbl="node1" presStyleIdx="3" presStyleCnt="7">
        <dgm:presLayoutVars>
          <dgm:bulletEnabled val="1"/>
        </dgm:presLayoutVars>
      </dgm:prSet>
      <dgm:spPr/>
      <dgm:t>
        <a:bodyPr/>
        <a:lstStyle/>
        <a:p>
          <a:endParaRPr lang="en-US"/>
        </a:p>
      </dgm:t>
    </dgm:pt>
    <dgm:pt modelId="{5E658245-F667-3646-AA8D-66AFD14AE3C7}" type="pres">
      <dgm:prSet presAssocID="{B43F9C45-C76B-5440-9E3B-A5287A6A0043}" presName="sibTrans" presStyleCnt="0"/>
      <dgm:spPr/>
    </dgm:pt>
    <dgm:pt modelId="{72071781-35F6-2148-80B5-66ADDC5D7922}" type="pres">
      <dgm:prSet presAssocID="{E31F890B-A4B7-BB40-9ED2-FA002155244A}" presName="node" presStyleLbl="node1" presStyleIdx="4" presStyleCnt="7">
        <dgm:presLayoutVars>
          <dgm:bulletEnabled val="1"/>
        </dgm:presLayoutVars>
      </dgm:prSet>
      <dgm:spPr/>
      <dgm:t>
        <a:bodyPr/>
        <a:lstStyle/>
        <a:p>
          <a:endParaRPr lang="en-US"/>
        </a:p>
      </dgm:t>
    </dgm:pt>
    <dgm:pt modelId="{23E05912-CF3C-D449-AD03-1149C4BF2DCE}" type="pres">
      <dgm:prSet presAssocID="{F623E0D5-7467-9040-A8BD-BBDBBE51CFA1}" presName="sibTrans" presStyleCnt="0"/>
      <dgm:spPr/>
    </dgm:pt>
    <dgm:pt modelId="{017577BA-F6E9-FF49-9F6B-9674528F85E0}" type="pres">
      <dgm:prSet presAssocID="{B841A884-376E-ED43-9539-F10B730B06C1}" presName="node" presStyleLbl="node1" presStyleIdx="5" presStyleCnt="7">
        <dgm:presLayoutVars>
          <dgm:bulletEnabled val="1"/>
        </dgm:presLayoutVars>
      </dgm:prSet>
      <dgm:spPr/>
      <dgm:t>
        <a:bodyPr/>
        <a:lstStyle/>
        <a:p>
          <a:endParaRPr lang="en-US"/>
        </a:p>
      </dgm:t>
    </dgm:pt>
    <dgm:pt modelId="{B14F4BFF-DD88-0144-B39B-5EC3C8CABA4B}" type="pres">
      <dgm:prSet presAssocID="{C689692C-8A4F-754F-A109-C1785A165046}" presName="sibTrans" presStyleCnt="0"/>
      <dgm:spPr/>
    </dgm:pt>
    <dgm:pt modelId="{A71C4FF9-D828-9D48-95DF-C1010C375B32}" type="pres">
      <dgm:prSet presAssocID="{734C0625-F1D3-C047-B7A4-40EC60D20428}" presName="node" presStyleLbl="node1" presStyleIdx="6" presStyleCnt="7">
        <dgm:presLayoutVars>
          <dgm:bulletEnabled val="1"/>
        </dgm:presLayoutVars>
      </dgm:prSet>
      <dgm:spPr/>
      <dgm:t>
        <a:bodyPr/>
        <a:lstStyle/>
        <a:p>
          <a:endParaRPr lang="en-US"/>
        </a:p>
      </dgm:t>
    </dgm:pt>
  </dgm:ptLst>
  <dgm:cxnLst>
    <dgm:cxn modelId="{C97D1145-58FF-1243-8A8E-17AB3D22D2A3}" srcId="{83AE9A2E-A3E5-A940-ABE1-C18D859AE83A}" destId="{734C0625-F1D3-C047-B7A4-40EC60D20428}" srcOrd="6" destOrd="0" parTransId="{7610214D-7BBC-A847-A514-7A9E22EB5685}" sibTransId="{4634CEF5-82A8-DB48-A150-CE4F13016D17}"/>
    <dgm:cxn modelId="{109A7FF4-AF25-DA4E-93D6-56DEC1A0F0F2}" srcId="{83AE9A2E-A3E5-A940-ABE1-C18D859AE83A}" destId="{154E5026-B398-4D42-9D10-E70AA30D0007}" srcOrd="3" destOrd="0" parTransId="{32B59BA5-1B1D-204E-9310-B859CBC263AD}" sibTransId="{B43F9C45-C76B-5440-9E3B-A5287A6A0043}"/>
    <dgm:cxn modelId="{5E816591-0203-40F1-9753-1E69699583BD}" type="presOf" srcId="{734C0625-F1D3-C047-B7A4-40EC60D20428}" destId="{A71C4FF9-D828-9D48-95DF-C1010C375B32}" srcOrd="0" destOrd="0" presId="urn:microsoft.com/office/officeart/2005/8/layout/default"/>
    <dgm:cxn modelId="{B442429D-B238-AD43-AD9C-DDC25162235E}" srcId="{83AE9A2E-A3E5-A940-ABE1-C18D859AE83A}" destId="{5611BB33-816F-3B47-8823-CA51FA92C9CF}" srcOrd="1" destOrd="0" parTransId="{E3B64763-5E2C-FD4C-866E-CF48B9ACF77D}" sibTransId="{B82EB04B-69EB-4941-BD7C-9DEA342E0100}"/>
    <dgm:cxn modelId="{47249A8C-0B34-47EE-91CF-DED7673DA6B3}" type="presOf" srcId="{83AE9A2E-A3E5-A940-ABE1-C18D859AE83A}" destId="{E8238F8B-02F3-9348-911C-5E97980E679C}" srcOrd="0" destOrd="0" presId="urn:microsoft.com/office/officeart/2005/8/layout/default"/>
    <dgm:cxn modelId="{823D9D04-DA69-904D-858E-D71DF17EF33A}" srcId="{83AE9A2E-A3E5-A940-ABE1-C18D859AE83A}" destId="{E31F890B-A4B7-BB40-9ED2-FA002155244A}" srcOrd="4" destOrd="0" parTransId="{3B56D300-1215-EF45-B9F3-CD59C9EF9BF8}" sibTransId="{F623E0D5-7467-9040-A8BD-BBDBBE51CFA1}"/>
    <dgm:cxn modelId="{6DEC07B3-DFB9-9745-89E8-2A7FF68D0040}" srcId="{83AE9A2E-A3E5-A940-ABE1-C18D859AE83A}" destId="{59886433-FCA3-5340-A399-973410ABAB52}" srcOrd="2" destOrd="0" parTransId="{9709313B-7369-EB4C-BD91-1D370370436E}" sibTransId="{BDE2480E-5F56-2D46-9A41-5F1BCE145D8A}"/>
    <dgm:cxn modelId="{619D5452-C0F6-44A8-88F4-D9D375E88120}" type="presOf" srcId="{E31F890B-A4B7-BB40-9ED2-FA002155244A}" destId="{72071781-35F6-2148-80B5-66ADDC5D7922}" srcOrd="0" destOrd="0" presId="urn:microsoft.com/office/officeart/2005/8/layout/default"/>
    <dgm:cxn modelId="{917CB263-7E73-4FF0-8DA0-607F0C27D38E}" type="presOf" srcId="{B841A884-376E-ED43-9539-F10B730B06C1}" destId="{017577BA-F6E9-FF49-9F6B-9674528F85E0}" srcOrd="0" destOrd="0" presId="urn:microsoft.com/office/officeart/2005/8/layout/default"/>
    <dgm:cxn modelId="{7992B2D0-82D8-FD4E-AC28-F85CB67BDF29}" srcId="{83AE9A2E-A3E5-A940-ABE1-C18D859AE83A}" destId="{B841A884-376E-ED43-9539-F10B730B06C1}" srcOrd="5" destOrd="0" parTransId="{111E8393-5805-2D46-8D5A-8D11D1D5F277}" sibTransId="{C689692C-8A4F-754F-A109-C1785A165046}"/>
    <dgm:cxn modelId="{FA0C7B21-4051-4B1E-A197-BA7E7886EC23}" type="presOf" srcId="{154E5026-B398-4D42-9D10-E70AA30D0007}" destId="{062AFEF2-5F6B-8E41-B4FC-83BA1919E2B4}" srcOrd="0" destOrd="0" presId="urn:microsoft.com/office/officeart/2005/8/layout/default"/>
    <dgm:cxn modelId="{42155ADE-0283-4900-9C41-53289AE3B1D3}" type="presOf" srcId="{2E67AB0B-4252-AC40-BC0A-87AA993CF903}" destId="{669A5432-4C9F-3044-9F41-FBD783E6C952}" srcOrd="0" destOrd="0" presId="urn:microsoft.com/office/officeart/2005/8/layout/default"/>
    <dgm:cxn modelId="{122876D0-3570-49D7-BA7C-749416F40A20}" type="presOf" srcId="{5611BB33-816F-3B47-8823-CA51FA92C9CF}" destId="{826F5625-8B5C-CB43-B5D7-80796AD18B6E}" srcOrd="0" destOrd="0" presId="urn:microsoft.com/office/officeart/2005/8/layout/default"/>
    <dgm:cxn modelId="{815846D0-3308-488C-819B-7031A9861717}" type="presOf" srcId="{59886433-FCA3-5340-A399-973410ABAB52}" destId="{688199F6-7C28-2F42-8B46-B25FA4C76CB3}" srcOrd="0" destOrd="0" presId="urn:microsoft.com/office/officeart/2005/8/layout/default"/>
    <dgm:cxn modelId="{3BBE8AC5-6CAF-2B4C-B452-59F6BBDE7E89}" srcId="{83AE9A2E-A3E5-A940-ABE1-C18D859AE83A}" destId="{2E67AB0B-4252-AC40-BC0A-87AA993CF903}" srcOrd="0" destOrd="0" parTransId="{D7DD28E9-7A63-DA44-BAE0-818D9FF3054F}" sibTransId="{A60C043D-13EA-EB41-8F76-EEC4373B5BB7}"/>
    <dgm:cxn modelId="{FF7B36BB-C95F-4E78-9687-8C2FFB4D7C00}" type="presParOf" srcId="{E8238F8B-02F3-9348-911C-5E97980E679C}" destId="{669A5432-4C9F-3044-9F41-FBD783E6C952}" srcOrd="0" destOrd="0" presId="urn:microsoft.com/office/officeart/2005/8/layout/default"/>
    <dgm:cxn modelId="{C114FDE6-75F9-4632-990F-EE3D49A33BCA}" type="presParOf" srcId="{E8238F8B-02F3-9348-911C-5E97980E679C}" destId="{24CA286B-940F-534C-BB0C-28B5E04D1375}" srcOrd="1" destOrd="0" presId="urn:microsoft.com/office/officeart/2005/8/layout/default"/>
    <dgm:cxn modelId="{35342A05-3D94-4554-943A-DBA28B9EFE67}" type="presParOf" srcId="{E8238F8B-02F3-9348-911C-5E97980E679C}" destId="{826F5625-8B5C-CB43-B5D7-80796AD18B6E}" srcOrd="2" destOrd="0" presId="urn:microsoft.com/office/officeart/2005/8/layout/default"/>
    <dgm:cxn modelId="{D6B35675-45E6-417E-9694-FCB8DF7D73AA}" type="presParOf" srcId="{E8238F8B-02F3-9348-911C-5E97980E679C}" destId="{F21DD08F-5EE7-B34E-B48A-794B3615858E}" srcOrd="3" destOrd="0" presId="urn:microsoft.com/office/officeart/2005/8/layout/default"/>
    <dgm:cxn modelId="{C34056D5-2900-4F41-9E1A-5A248AD857B9}" type="presParOf" srcId="{E8238F8B-02F3-9348-911C-5E97980E679C}" destId="{688199F6-7C28-2F42-8B46-B25FA4C76CB3}" srcOrd="4" destOrd="0" presId="urn:microsoft.com/office/officeart/2005/8/layout/default"/>
    <dgm:cxn modelId="{3149E2EB-A454-40E4-B92E-09416CC7E7C4}" type="presParOf" srcId="{E8238F8B-02F3-9348-911C-5E97980E679C}" destId="{C74267B3-9165-E741-84F0-06EB5C230EFC}" srcOrd="5" destOrd="0" presId="urn:microsoft.com/office/officeart/2005/8/layout/default"/>
    <dgm:cxn modelId="{AAAA08AA-8C6E-4B4D-9555-932B11EBA3F4}" type="presParOf" srcId="{E8238F8B-02F3-9348-911C-5E97980E679C}" destId="{062AFEF2-5F6B-8E41-B4FC-83BA1919E2B4}" srcOrd="6" destOrd="0" presId="urn:microsoft.com/office/officeart/2005/8/layout/default"/>
    <dgm:cxn modelId="{769CFCEC-185D-4323-A868-B9A2EE464333}" type="presParOf" srcId="{E8238F8B-02F3-9348-911C-5E97980E679C}" destId="{5E658245-F667-3646-AA8D-66AFD14AE3C7}" srcOrd="7" destOrd="0" presId="urn:microsoft.com/office/officeart/2005/8/layout/default"/>
    <dgm:cxn modelId="{61BA0729-F043-4AF9-9364-77BD9C2361AA}" type="presParOf" srcId="{E8238F8B-02F3-9348-911C-5E97980E679C}" destId="{72071781-35F6-2148-80B5-66ADDC5D7922}" srcOrd="8" destOrd="0" presId="urn:microsoft.com/office/officeart/2005/8/layout/default"/>
    <dgm:cxn modelId="{3BCA5D81-E342-44FB-A401-FA377AE0E4AD}" type="presParOf" srcId="{E8238F8B-02F3-9348-911C-5E97980E679C}" destId="{23E05912-CF3C-D449-AD03-1149C4BF2DCE}" srcOrd="9" destOrd="0" presId="urn:microsoft.com/office/officeart/2005/8/layout/default"/>
    <dgm:cxn modelId="{354B6B51-A488-40E5-8786-0165CC2A8F7B}" type="presParOf" srcId="{E8238F8B-02F3-9348-911C-5E97980E679C}" destId="{017577BA-F6E9-FF49-9F6B-9674528F85E0}" srcOrd="10" destOrd="0" presId="urn:microsoft.com/office/officeart/2005/8/layout/default"/>
    <dgm:cxn modelId="{FF03642B-7A74-4C0A-9C2C-E38CDE8DDD76}" type="presParOf" srcId="{E8238F8B-02F3-9348-911C-5E97980E679C}" destId="{B14F4BFF-DD88-0144-B39B-5EC3C8CABA4B}" srcOrd="11" destOrd="0" presId="urn:microsoft.com/office/officeart/2005/8/layout/default"/>
    <dgm:cxn modelId="{78DE2582-2D31-4A01-9A16-DFC7DF9BA085}" type="presParOf" srcId="{E8238F8B-02F3-9348-911C-5E97980E679C}" destId="{A71C4FF9-D828-9D48-95DF-C1010C375B3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ED26F4-362B-420A-A9E0-3FB320F281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6B6259D8-E11D-4BE5-84CC-A7AD41349339}">
      <dgm:prSet phldrT="[Text]" custT="1"/>
      <dgm:spPr/>
      <dgm:t>
        <a:bodyPr/>
        <a:lstStyle/>
        <a:p>
          <a:pPr algn="just"/>
          <a:r>
            <a:rPr lang="id-ID" sz="2000" dirty="0"/>
            <a:t>1. </a:t>
          </a:r>
          <a:r>
            <a:rPr lang="en-US" sz="2000" b="0" dirty="0" err="1"/>
            <a:t>Konten</a:t>
          </a:r>
          <a:r>
            <a:rPr lang="en-US" sz="2000" b="0" dirty="0"/>
            <a:t> visual/audiovisual </a:t>
          </a:r>
          <a:r>
            <a:rPr lang="en-US" sz="2000" b="0" dirty="0" err="1"/>
            <a:t>beserta</a:t>
          </a:r>
          <a:r>
            <a:rPr lang="en-US" sz="2000" b="0" dirty="0"/>
            <a:t> caption yang </a:t>
          </a:r>
          <a:r>
            <a:rPr lang="en-US" sz="2000" b="0" dirty="0" err="1"/>
            <a:t>akan</a:t>
          </a:r>
          <a:r>
            <a:rPr lang="en-US" sz="2000" b="0" dirty="0"/>
            <a:t> </a:t>
          </a:r>
          <a:r>
            <a:rPr lang="en-US" sz="2000" b="0" dirty="0" err="1"/>
            <a:t>diposting</a:t>
          </a:r>
          <a:r>
            <a:rPr lang="en-US" sz="2000" b="0" dirty="0"/>
            <a:t> </a:t>
          </a:r>
          <a:r>
            <a:rPr lang="en-US" sz="2000" b="0" dirty="0" err="1"/>
            <a:t>harus</a:t>
          </a:r>
          <a:r>
            <a:rPr lang="en-US" sz="2000" b="0" dirty="0"/>
            <a:t> </a:t>
          </a:r>
          <a:r>
            <a:rPr lang="en-US" sz="2000" b="0" dirty="0" err="1"/>
            <a:t>melewati</a:t>
          </a:r>
          <a:r>
            <a:rPr lang="en-US" sz="2000" b="0" dirty="0"/>
            <a:t> approval </a:t>
          </a:r>
          <a:r>
            <a:rPr lang="en-US" sz="2000" b="0" dirty="0" err="1"/>
            <a:t>pertama</a:t>
          </a:r>
          <a:r>
            <a:rPr lang="en-US" sz="2000" b="0" dirty="0"/>
            <a:t> </a:t>
          </a:r>
          <a:r>
            <a:rPr lang="en-US" sz="2000" b="0" dirty="0" err="1"/>
            <a:t>harus</a:t>
          </a:r>
          <a:r>
            <a:rPr lang="en-US" sz="2000" b="0" dirty="0"/>
            <a:t> </a:t>
          </a:r>
          <a:r>
            <a:rPr lang="en-US" sz="2000" b="0" dirty="0" err="1"/>
            <a:t>dicek</a:t>
          </a:r>
          <a:r>
            <a:rPr lang="en-US" sz="2000" b="0" dirty="0"/>
            <a:t> oleh Event Leader </a:t>
          </a:r>
          <a:r>
            <a:rPr lang="en-US" sz="2000" b="0" dirty="0" err="1"/>
            <a:t>atau</a:t>
          </a:r>
          <a:r>
            <a:rPr lang="en-US" sz="2000" b="0" dirty="0"/>
            <a:t> </a:t>
          </a:r>
          <a:r>
            <a:rPr lang="en-US" sz="2000" b="0" dirty="0" err="1"/>
            <a:t>Assistan</a:t>
          </a:r>
          <a:r>
            <a:rPr lang="en-US" sz="2000" b="0" dirty="0"/>
            <a:t> Event Leader</a:t>
          </a:r>
          <a:r>
            <a:rPr lang="id-ID" sz="2000" b="0" dirty="0"/>
            <a:t> H-7 sebelum posting konten</a:t>
          </a:r>
          <a:endParaRPr lang="id-ID" sz="2000" dirty="0"/>
        </a:p>
      </dgm:t>
    </dgm:pt>
    <dgm:pt modelId="{6A1342E9-8A3A-40A4-AE67-3687A0A6CB7D}" type="parTrans" cxnId="{80CC7F94-AACE-40DC-AC8E-F022F429F13E}">
      <dgm:prSet/>
      <dgm:spPr/>
      <dgm:t>
        <a:bodyPr/>
        <a:lstStyle/>
        <a:p>
          <a:endParaRPr lang="id-ID"/>
        </a:p>
      </dgm:t>
    </dgm:pt>
    <dgm:pt modelId="{309C55C8-BA6F-495A-AE05-254508A0FD0D}" type="sibTrans" cxnId="{80CC7F94-AACE-40DC-AC8E-F022F429F13E}">
      <dgm:prSet/>
      <dgm:spPr/>
      <dgm:t>
        <a:bodyPr/>
        <a:lstStyle/>
        <a:p>
          <a:endParaRPr lang="id-ID"/>
        </a:p>
      </dgm:t>
    </dgm:pt>
    <dgm:pt modelId="{3DDD40C7-5C8C-4902-B0F7-B50D4D67D304}">
      <dgm:prSet phldrT="[Text]" custT="1"/>
      <dgm:spPr/>
      <dgm:t>
        <a:bodyPr/>
        <a:lstStyle/>
        <a:p>
          <a:pPr algn="just"/>
          <a:r>
            <a:rPr lang="id-ID" sz="2000" dirty="0"/>
            <a:t>2. </a:t>
          </a:r>
          <a:r>
            <a:rPr lang="en-US" sz="2000" b="0" dirty="0" err="1"/>
            <a:t>Setelah</a:t>
          </a:r>
          <a:r>
            <a:rPr lang="en-US" sz="2000" b="0" dirty="0"/>
            <a:t> </a:t>
          </a:r>
          <a:r>
            <a:rPr lang="en-US" sz="2000" b="0" dirty="0" err="1"/>
            <a:t>itu</a:t>
          </a:r>
          <a:r>
            <a:rPr lang="en-US" sz="2000" b="0" dirty="0"/>
            <a:t> </a:t>
          </a:r>
          <a:r>
            <a:rPr lang="en-US" sz="2000" b="0" dirty="0" err="1"/>
            <a:t>diberikan</a:t>
          </a:r>
          <a:r>
            <a:rPr lang="en-US" sz="2000" b="0" dirty="0"/>
            <a:t> </a:t>
          </a:r>
          <a:r>
            <a:rPr lang="en-US" sz="2000" b="0" dirty="0" err="1"/>
            <a:t>kepada</a:t>
          </a:r>
          <a:r>
            <a:rPr lang="en-US" sz="2000" b="0" dirty="0"/>
            <a:t> event director</a:t>
          </a:r>
          <a:r>
            <a:rPr lang="id-ID" sz="2000" b="0" dirty="0"/>
            <a:t> untuk melakukan revisi dari </a:t>
          </a:r>
          <a:r>
            <a:rPr lang="id-ID" sz="2000" dirty="0"/>
            <a:t>Event Leader, Assistant Event Leader, Event Director, </a:t>
          </a:r>
          <a:r>
            <a:rPr lang="en-US" sz="2000" dirty="0"/>
            <a:t>d</a:t>
          </a:r>
          <a:r>
            <a:rPr lang="id-ID" sz="2000" dirty="0"/>
            <a:t>an General Manager</a:t>
          </a:r>
        </a:p>
      </dgm:t>
    </dgm:pt>
    <dgm:pt modelId="{8F371CA9-A7A8-451F-895D-DB5C2AABC33B}" type="parTrans" cxnId="{B71331E5-75C1-4DAE-97E8-D5A26BBA2979}">
      <dgm:prSet/>
      <dgm:spPr/>
      <dgm:t>
        <a:bodyPr/>
        <a:lstStyle/>
        <a:p>
          <a:endParaRPr lang="id-ID"/>
        </a:p>
      </dgm:t>
    </dgm:pt>
    <dgm:pt modelId="{D0A1ACA9-4AB9-4895-B42C-85A26151C307}" type="sibTrans" cxnId="{B71331E5-75C1-4DAE-97E8-D5A26BBA2979}">
      <dgm:prSet/>
      <dgm:spPr/>
      <dgm:t>
        <a:bodyPr/>
        <a:lstStyle/>
        <a:p>
          <a:endParaRPr lang="id-ID"/>
        </a:p>
      </dgm:t>
    </dgm:pt>
    <dgm:pt modelId="{D040B794-EE96-4E9B-80B4-54E16E3EB17C}">
      <dgm:prSet phldrT="[Text]" custT="1"/>
      <dgm:spPr/>
      <dgm:t>
        <a:bodyPr/>
        <a:lstStyle/>
        <a:p>
          <a:pPr algn="just"/>
          <a:r>
            <a:rPr lang="id-ID" sz="2000" dirty="0"/>
            <a:t>3. </a:t>
          </a:r>
          <a:r>
            <a:rPr lang="en-US" sz="2000" b="0" dirty="0" err="1"/>
            <a:t>Jika</a:t>
          </a:r>
          <a:r>
            <a:rPr lang="en-US" sz="2000" b="0" dirty="0"/>
            <a:t> </a:t>
          </a:r>
          <a:r>
            <a:rPr lang="en-US" sz="2000" b="0" dirty="0" err="1"/>
            <a:t>ada</a:t>
          </a:r>
          <a:r>
            <a:rPr lang="en-US" sz="2000" b="0" dirty="0"/>
            <a:t> </a:t>
          </a:r>
          <a:r>
            <a:rPr lang="en-US" sz="2000" b="0" dirty="0" err="1"/>
            <a:t>revisi</a:t>
          </a:r>
          <a:r>
            <a:rPr lang="en-US" sz="2000" b="0" dirty="0"/>
            <a:t> </a:t>
          </a:r>
          <a:r>
            <a:rPr lang="en-US" sz="2000" b="0" dirty="0" err="1"/>
            <a:t>harus</a:t>
          </a:r>
          <a:r>
            <a:rPr lang="en-US" sz="2000" b="0" dirty="0"/>
            <a:t> </a:t>
          </a:r>
          <a:r>
            <a:rPr lang="en-US" sz="2000" b="0" dirty="0" err="1"/>
            <a:t>segera</a:t>
          </a:r>
          <a:r>
            <a:rPr lang="en-US" sz="2000" b="0" dirty="0"/>
            <a:t> </a:t>
          </a:r>
          <a:r>
            <a:rPr lang="en-US" sz="2000" b="0" dirty="0" err="1"/>
            <a:t>direvisi</a:t>
          </a:r>
          <a:r>
            <a:rPr lang="en-US" sz="2000" b="0" dirty="0"/>
            <a:t> </a:t>
          </a:r>
          <a:r>
            <a:rPr lang="en-US" sz="2000" b="0" dirty="0" err="1"/>
            <a:t>saat</a:t>
          </a:r>
          <a:r>
            <a:rPr lang="en-US" sz="2000" b="0" dirty="0"/>
            <a:t> </a:t>
          </a:r>
          <a:r>
            <a:rPr lang="en-US" sz="2000" b="0" dirty="0" err="1"/>
            <a:t>itu</a:t>
          </a:r>
          <a:r>
            <a:rPr lang="en-US" sz="2000" b="0" dirty="0"/>
            <a:t> </a:t>
          </a:r>
          <a:r>
            <a:rPr lang="en-US" sz="2000" b="0" dirty="0" err="1"/>
            <a:t>juga</a:t>
          </a:r>
          <a:r>
            <a:rPr lang="en-US" sz="2000" b="0" dirty="0"/>
            <a:t>, </a:t>
          </a:r>
          <a:r>
            <a:rPr lang="en-US" sz="2000" b="0" dirty="0" err="1"/>
            <a:t>apalagi</a:t>
          </a:r>
          <a:r>
            <a:rPr lang="en-US" sz="2000" b="0" dirty="0"/>
            <a:t> </a:t>
          </a:r>
          <a:r>
            <a:rPr lang="en-US" sz="2000" b="0" dirty="0" err="1"/>
            <a:t>jika</a:t>
          </a:r>
          <a:r>
            <a:rPr lang="id-ID" sz="2000" b="0" dirty="0"/>
            <a:t> konten yang diberikan </a:t>
          </a:r>
          <a:r>
            <a:rPr lang="en-US" sz="2000" b="0" dirty="0" err="1"/>
            <a:t>mepet</a:t>
          </a:r>
          <a:r>
            <a:rPr lang="id-ID" sz="2000" b="0" dirty="0"/>
            <a:t> dengan waktu positng </a:t>
          </a:r>
          <a:r>
            <a:rPr lang="en-US" sz="2000" b="0" dirty="0"/>
            <a:t>, </a:t>
          </a:r>
          <a:r>
            <a:rPr lang="en-US" sz="2000" b="0" dirty="0" err="1"/>
            <a:t>oleh</a:t>
          </a:r>
          <a:r>
            <a:rPr lang="en-US" sz="2000" b="0" dirty="0"/>
            <a:t> </a:t>
          </a:r>
          <a:r>
            <a:rPr lang="en-US" sz="2000" b="0" dirty="0" err="1"/>
            <a:t>karena</a:t>
          </a:r>
          <a:r>
            <a:rPr lang="en-US" sz="2000" b="0" dirty="0"/>
            <a:t> </a:t>
          </a:r>
          <a:r>
            <a:rPr lang="en-US" sz="2000" b="0" dirty="0" err="1"/>
            <a:t>itu</a:t>
          </a:r>
          <a:r>
            <a:rPr lang="en-US" sz="2000" b="0" dirty="0"/>
            <a:t> </a:t>
          </a:r>
          <a:r>
            <a:rPr lang="id-ID" sz="2000" b="0" dirty="0"/>
            <a:t>wajib</a:t>
          </a:r>
          <a:r>
            <a:rPr lang="en-US" sz="2000" b="0" dirty="0"/>
            <a:t> </a:t>
          </a:r>
          <a:r>
            <a:rPr lang="en-US" sz="2000" b="0" dirty="0" err="1"/>
            <a:t>perhatikan</a:t>
          </a:r>
          <a:r>
            <a:rPr lang="en-US" sz="2000" b="0" dirty="0"/>
            <a:t> </a:t>
          </a:r>
          <a:r>
            <a:rPr lang="en-US" sz="2000" b="0" dirty="0" err="1"/>
            <a:t>jangka</a:t>
          </a:r>
          <a:r>
            <a:rPr lang="en-US" sz="2000" b="0" dirty="0"/>
            <a:t> </a:t>
          </a:r>
          <a:r>
            <a:rPr lang="en-US" sz="2000" b="0" dirty="0" err="1"/>
            <a:t>waktu</a:t>
          </a:r>
          <a:r>
            <a:rPr lang="en-US" sz="2000" b="0" dirty="0"/>
            <a:t> approval </a:t>
          </a:r>
          <a:r>
            <a:rPr lang="en-US" sz="2000" b="0" dirty="0" err="1"/>
            <a:t>dengan</a:t>
          </a:r>
          <a:r>
            <a:rPr lang="en-US" sz="2000" b="0" dirty="0"/>
            <a:t> </a:t>
          </a:r>
          <a:r>
            <a:rPr lang="en-US" sz="2000" b="0" dirty="0" err="1"/>
            <a:t>waktu</a:t>
          </a:r>
          <a:r>
            <a:rPr lang="en-US" sz="2000" b="0" dirty="0"/>
            <a:t> </a:t>
          </a:r>
          <a:r>
            <a:rPr lang="en-US" sz="2000" b="0" dirty="0" err="1"/>
            <a:t>postingnya</a:t>
          </a:r>
          <a:endParaRPr lang="id-ID" sz="2000" dirty="0"/>
        </a:p>
      </dgm:t>
    </dgm:pt>
    <dgm:pt modelId="{2C6A2913-2283-44F8-8D5B-A9644FA73699}" type="parTrans" cxnId="{0C10DAE9-1E50-4E23-8D9B-2ABC6B5F7EBC}">
      <dgm:prSet/>
      <dgm:spPr/>
      <dgm:t>
        <a:bodyPr/>
        <a:lstStyle/>
        <a:p>
          <a:endParaRPr lang="id-ID"/>
        </a:p>
      </dgm:t>
    </dgm:pt>
    <dgm:pt modelId="{2E8B655E-3FC9-4E0C-BFE2-BF366CEDEB96}" type="sibTrans" cxnId="{0C10DAE9-1E50-4E23-8D9B-2ABC6B5F7EBC}">
      <dgm:prSet/>
      <dgm:spPr/>
      <dgm:t>
        <a:bodyPr/>
        <a:lstStyle/>
        <a:p>
          <a:endParaRPr lang="id-ID"/>
        </a:p>
      </dgm:t>
    </dgm:pt>
    <dgm:pt modelId="{E5AE0B01-EBBB-45B9-951B-BD663FE17837}" type="pres">
      <dgm:prSet presAssocID="{81ED26F4-362B-420A-A9E0-3FB320F28150}" presName="diagram" presStyleCnt="0">
        <dgm:presLayoutVars>
          <dgm:dir/>
          <dgm:resizeHandles val="exact"/>
        </dgm:presLayoutVars>
      </dgm:prSet>
      <dgm:spPr/>
      <dgm:t>
        <a:bodyPr/>
        <a:lstStyle/>
        <a:p>
          <a:endParaRPr lang="en-US"/>
        </a:p>
      </dgm:t>
    </dgm:pt>
    <dgm:pt modelId="{2B62D8B8-2F63-43D5-9B1E-7E94B16F9849}" type="pres">
      <dgm:prSet presAssocID="{6B6259D8-E11D-4BE5-84CC-A7AD41349339}" presName="node" presStyleLbl="node1" presStyleIdx="0" presStyleCnt="3" custScaleX="136332" custScaleY="107990" custLinFactNeighborX="17577" custLinFactNeighborY="-19">
        <dgm:presLayoutVars>
          <dgm:bulletEnabled val="1"/>
        </dgm:presLayoutVars>
      </dgm:prSet>
      <dgm:spPr/>
      <dgm:t>
        <a:bodyPr/>
        <a:lstStyle/>
        <a:p>
          <a:endParaRPr lang="en-US"/>
        </a:p>
      </dgm:t>
    </dgm:pt>
    <dgm:pt modelId="{770AC44C-70EC-4598-B963-2E9A6BCF7DEE}" type="pres">
      <dgm:prSet presAssocID="{309C55C8-BA6F-495A-AE05-254508A0FD0D}" presName="sibTrans" presStyleCnt="0"/>
      <dgm:spPr/>
    </dgm:pt>
    <dgm:pt modelId="{79DC507C-F6A5-42E0-8F67-59B96F316F63}" type="pres">
      <dgm:prSet presAssocID="{3DDD40C7-5C8C-4902-B0F7-B50D4D67D304}" presName="node" presStyleLbl="node1" presStyleIdx="1" presStyleCnt="3" custScaleX="132690" custScaleY="101487" custLinFactNeighborX="27768" custLinFactNeighborY="1246">
        <dgm:presLayoutVars>
          <dgm:bulletEnabled val="1"/>
        </dgm:presLayoutVars>
      </dgm:prSet>
      <dgm:spPr/>
      <dgm:t>
        <a:bodyPr/>
        <a:lstStyle/>
        <a:p>
          <a:endParaRPr lang="en-US"/>
        </a:p>
      </dgm:t>
    </dgm:pt>
    <dgm:pt modelId="{5CEFD7C5-B9BE-4F01-9FF7-0E88928CDD16}" type="pres">
      <dgm:prSet presAssocID="{D0A1ACA9-4AB9-4895-B42C-85A26151C307}" presName="sibTrans" presStyleCnt="0"/>
      <dgm:spPr/>
    </dgm:pt>
    <dgm:pt modelId="{E56D87BF-37B0-4203-839A-D4E5FD4A3142}" type="pres">
      <dgm:prSet presAssocID="{D040B794-EE96-4E9B-80B4-54E16E3EB17C}" presName="node" presStyleLbl="node1" presStyleIdx="2" presStyleCnt="3" custScaleX="164923" custLinFactNeighborX="374" custLinFactNeighborY="-1047">
        <dgm:presLayoutVars>
          <dgm:bulletEnabled val="1"/>
        </dgm:presLayoutVars>
      </dgm:prSet>
      <dgm:spPr/>
      <dgm:t>
        <a:bodyPr/>
        <a:lstStyle/>
        <a:p>
          <a:endParaRPr lang="en-US"/>
        </a:p>
      </dgm:t>
    </dgm:pt>
  </dgm:ptLst>
  <dgm:cxnLst>
    <dgm:cxn modelId="{B71331E5-75C1-4DAE-97E8-D5A26BBA2979}" srcId="{81ED26F4-362B-420A-A9E0-3FB320F28150}" destId="{3DDD40C7-5C8C-4902-B0F7-B50D4D67D304}" srcOrd="1" destOrd="0" parTransId="{8F371CA9-A7A8-451F-895D-DB5C2AABC33B}" sibTransId="{D0A1ACA9-4AB9-4895-B42C-85A26151C307}"/>
    <dgm:cxn modelId="{80CC7F94-AACE-40DC-AC8E-F022F429F13E}" srcId="{81ED26F4-362B-420A-A9E0-3FB320F28150}" destId="{6B6259D8-E11D-4BE5-84CC-A7AD41349339}" srcOrd="0" destOrd="0" parTransId="{6A1342E9-8A3A-40A4-AE67-3687A0A6CB7D}" sibTransId="{309C55C8-BA6F-495A-AE05-254508A0FD0D}"/>
    <dgm:cxn modelId="{0C10DAE9-1E50-4E23-8D9B-2ABC6B5F7EBC}" srcId="{81ED26F4-362B-420A-A9E0-3FB320F28150}" destId="{D040B794-EE96-4E9B-80B4-54E16E3EB17C}" srcOrd="2" destOrd="0" parTransId="{2C6A2913-2283-44F8-8D5B-A9644FA73699}" sibTransId="{2E8B655E-3FC9-4E0C-BFE2-BF366CEDEB96}"/>
    <dgm:cxn modelId="{208B418E-8F1E-449B-A6CD-64DE3AE4E07F}" type="presOf" srcId="{6B6259D8-E11D-4BE5-84CC-A7AD41349339}" destId="{2B62D8B8-2F63-43D5-9B1E-7E94B16F9849}" srcOrd="0" destOrd="0" presId="urn:microsoft.com/office/officeart/2005/8/layout/default"/>
    <dgm:cxn modelId="{717C6C0D-1AE1-487F-8136-534D28353DCB}" type="presOf" srcId="{3DDD40C7-5C8C-4902-B0F7-B50D4D67D304}" destId="{79DC507C-F6A5-42E0-8F67-59B96F316F63}" srcOrd="0" destOrd="0" presId="urn:microsoft.com/office/officeart/2005/8/layout/default"/>
    <dgm:cxn modelId="{23660133-421C-4FD2-98AD-B2A4AAF80665}" type="presOf" srcId="{81ED26F4-362B-420A-A9E0-3FB320F28150}" destId="{E5AE0B01-EBBB-45B9-951B-BD663FE17837}" srcOrd="0" destOrd="0" presId="urn:microsoft.com/office/officeart/2005/8/layout/default"/>
    <dgm:cxn modelId="{D29DA2C2-9B34-4A4A-A0C3-908D040C4002}" type="presOf" srcId="{D040B794-EE96-4E9B-80B4-54E16E3EB17C}" destId="{E56D87BF-37B0-4203-839A-D4E5FD4A3142}" srcOrd="0" destOrd="0" presId="urn:microsoft.com/office/officeart/2005/8/layout/default"/>
    <dgm:cxn modelId="{E61EE3E7-67C1-4BE2-9563-924D4363839E}" type="presParOf" srcId="{E5AE0B01-EBBB-45B9-951B-BD663FE17837}" destId="{2B62D8B8-2F63-43D5-9B1E-7E94B16F9849}" srcOrd="0" destOrd="0" presId="urn:microsoft.com/office/officeart/2005/8/layout/default"/>
    <dgm:cxn modelId="{49655640-0E73-4C26-A957-19CE2182E00B}" type="presParOf" srcId="{E5AE0B01-EBBB-45B9-951B-BD663FE17837}" destId="{770AC44C-70EC-4598-B963-2E9A6BCF7DEE}" srcOrd="1" destOrd="0" presId="urn:microsoft.com/office/officeart/2005/8/layout/default"/>
    <dgm:cxn modelId="{C1320351-1505-48DA-A10D-31AB74A0A7BA}" type="presParOf" srcId="{E5AE0B01-EBBB-45B9-951B-BD663FE17837}" destId="{79DC507C-F6A5-42E0-8F67-59B96F316F63}" srcOrd="2" destOrd="0" presId="urn:microsoft.com/office/officeart/2005/8/layout/default"/>
    <dgm:cxn modelId="{27647358-4BF5-4952-B468-83579AF3125D}" type="presParOf" srcId="{E5AE0B01-EBBB-45B9-951B-BD663FE17837}" destId="{5CEFD7C5-B9BE-4F01-9FF7-0E88928CDD16}" srcOrd="3" destOrd="0" presId="urn:microsoft.com/office/officeart/2005/8/layout/default"/>
    <dgm:cxn modelId="{11E0D600-C45C-46D8-B401-1EC599B35668}" type="presParOf" srcId="{E5AE0B01-EBBB-45B9-951B-BD663FE17837}" destId="{E56D87BF-37B0-4203-839A-D4E5FD4A314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D6C0B58-5439-794E-BC52-FD08FFCDB0C1}" type="doc">
      <dgm:prSet loTypeId="urn:microsoft.com/office/officeart/2005/8/layout/orgChart1" loCatId="convert" qsTypeId="urn:microsoft.com/office/officeart/2005/8/quickstyle/simple1" qsCatId="simple" csTypeId="urn:microsoft.com/office/officeart/2005/8/colors/accent1_2" csCatId="accent1" phldr="1"/>
      <dgm:spPr/>
      <dgm:t>
        <a:bodyPr/>
        <a:lstStyle/>
        <a:p>
          <a:endParaRPr lang="id-ID"/>
        </a:p>
      </dgm:t>
    </dgm:pt>
    <dgm:pt modelId="{2C70D2A4-1A60-6A4E-9461-FCBFF04182BB}">
      <dgm:prSet phldrT="[Teks]" phldr="0"/>
      <dgm:spPr/>
      <dgm:t>
        <a:bodyPr/>
        <a:lstStyle/>
        <a:p>
          <a:r>
            <a:rPr lang="id-ID" dirty="0"/>
            <a:t>Membuat perencanaan konten selama satu atau dua minggu kedepan di excel lengkap dengan jenis konten(rubrik), siapa yamg akan upload,waktu posting (Hari dan Jam) dan caption contoh visual/audiovisual, dan gambaran caption. </a:t>
          </a:r>
        </a:p>
      </dgm:t>
    </dgm:pt>
    <dgm:pt modelId="{0C4B7B24-6198-3043-8EE7-69C290EBD202}" type="parTrans" cxnId="{A68FE446-44E6-5F49-8F0B-3D24FF934FF0}">
      <dgm:prSet/>
      <dgm:spPr/>
      <dgm:t>
        <a:bodyPr/>
        <a:lstStyle/>
        <a:p>
          <a:endParaRPr lang="id-ID"/>
        </a:p>
      </dgm:t>
    </dgm:pt>
    <dgm:pt modelId="{AD789F5B-4515-7249-9F88-56F11FEED6B4}" type="sibTrans" cxnId="{A68FE446-44E6-5F49-8F0B-3D24FF934FF0}">
      <dgm:prSet/>
      <dgm:spPr/>
      <dgm:t>
        <a:bodyPr/>
        <a:lstStyle/>
        <a:p>
          <a:endParaRPr lang="id-ID"/>
        </a:p>
      </dgm:t>
    </dgm:pt>
    <dgm:pt modelId="{6A9FD5C4-D2D6-7649-BF97-6E63C4F296F5}" type="asst">
      <dgm:prSet phldrT="[Teks]" phldr="0"/>
      <dgm:spPr/>
      <dgm:t>
        <a:bodyPr/>
        <a:lstStyle/>
        <a:p>
          <a:r>
            <a:rPr lang="id-ID" dirty="0"/>
            <a:t>. Approval perencanaan konten kepada Event Leader, Assistant Event Leader, Event Director, </a:t>
          </a:r>
          <a:r>
            <a:rPr lang="en-US" dirty="0"/>
            <a:t>d</a:t>
          </a:r>
          <a:r>
            <a:rPr lang="id-ID" dirty="0"/>
            <a:t>an General Manager melalui file di Google drive Media sosial</a:t>
          </a:r>
        </a:p>
      </dgm:t>
    </dgm:pt>
    <dgm:pt modelId="{15A7E60D-3788-4041-A759-99ECAC80A478}" type="parTrans" cxnId="{3BF6C08B-B7F9-7042-85A5-CDFDD78C7C81}">
      <dgm:prSet/>
      <dgm:spPr/>
      <dgm:t>
        <a:bodyPr/>
        <a:lstStyle/>
        <a:p>
          <a:endParaRPr lang="id-ID"/>
        </a:p>
      </dgm:t>
    </dgm:pt>
    <dgm:pt modelId="{64B735BC-4E78-EF42-98F2-1319A0E0B501}" type="sibTrans" cxnId="{3BF6C08B-B7F9-7042-85A5-CDFDD78C7C81}">
      <dgm:prSet/>
      <dgm:spPr/>
      <dgm:t>
        <a:bodyPr/>
        <a:lstStyle/>
        <a:p>
          <a:endParaRPr lang="id-ID"/>
        </a:p>
      </dgm:t>
    </dgm:pt>
    <dgm:pt modelId="{92F45068-6317-2846-81BD-EE75036C9931}">
      <dgm:prSet phldrT="[Teks]" phldr="0"/>
      <dgm:spPr/>
      <dgm:t>
        <a:bodyPr/>
        <a:lstStyle/>
        <a:p>
          <a:r>
            <a:rPr lang="id-ID" dirty="0"/>
            <a:t>Setelah perencanaan konten diapproved, mulai produksi konten visual maupun audio visual, baik itu feeds atau story sesuai dengan perencanaan</a:t>
          </a:r>
        </a:p>
      </dgm:t>
    </dgm:pt>
    <dgm:pt modelId="{6FD7AD0F-04E4-B34A-896B-7BA6A3389FAF}" type="parTrans" cxnId="{545B6D0E-B38B-DB40-80CC-74ACF1056575}">
      <dgm:prSet/>
      <dgm:spPr/>
      <dgm:t>
        <a:bodyPr/>
        <a:lstStyle/>
        <a:p>
          <a:endParaRPr lang="id-ID"/>
        </a:p>
      </dgm:t>
    </dgm:pt>
    <dgm:pt modelId="{AE6CF5A2-4F8E-1F47-BEFA-915E2D55323A}" type="sibTrans" cxnId="{545B6D0E-B38B-DB40-80CC-74ACF1056575}">
      <dgm:prSet/>
      <dgm:spPr/>
      <dgm:t>
        <a:bodyPr/>
        <a:lstStyle/>
        <a:p>
          <a:endParaRPr lang="id-ID"/>
        </a:p>
      </dgm:t>
    </dgm:pt>
    <dgm:pt modelId="{BA143F2A-0E57-2A46-964D-1A238FA7BFC1}">
      <dgm:prSet phldrT="[Teks]" phldr="0"/>
      <dgm:spPr/>
      <dgm:t>
        <a:bodyPr/>
        <a:lstStyle/>
        <a:p>
          <a:r>
            <a:rPr lang="id-ID" dirty="0"/>
            <a:t>Setelah konten visual jadi, masukan kedalam perencanaan konten, dan bikin caption dan hashtag sesuai visualnya </a:t>
          </a:r>
        </a:p>
      </dgm:t>
    </dgm:pt>
    <dgm:pt modelId="{5EF4E636-D6F0-0046-9F23-C968F2E76AA1}" type="parTrans" cxnId="{8AD78E3A-023C-9341-BA10-AE9ED065B067}">
      <dgm:prSet/>
      <dgm:spPr/>
      <dgm:t>
        <a:bodyPr/>
        <a:lstStyle/>
        <a:p>
          <a:endParaRPr lang="id-ID"/>
        </a:p>
      </dgm:t>
    </dgm:pt>
    <dgm:pt modelId="{DF225143-3121-434F-94C1-600B52F4DF2B}" type="sibTrans" cxnId="{8AD78E3A-023C-9341-BA10-AE9ED065B067}">
      <dgm:prSet/>
      <dgm:spPr/>
      <dgm:t>
        <a:bodyPr/>
        <a:lstStyle/>
        <a:p>
          <a:endParaRPr lang="id-ID"/>
        </a:p>
      </dgm:t>
    </dgm:pt>
    <dgm:pt modelId="{2D977E48-7F26-EC42-B945-E1D9C47E19FA}">
      <dgm:prSet phldrT="[Teks]" phldr="0"/>
      <dgm:spPr/>
      <dgm:t>
        <a:bodyPr/>
        <a:lstStyle/>
        <a:p>
          <a:r>
            <a:rPr lang="id-ID" dirty="0"/>
            <a:t>Setelah jadi proses approval ke Event Leader, Assistant Event Leader, Event Director, </a:t>
          </a:r>
          <a:r>
            <a:rPr lang="en-US" dirty="0"/>
            <a:t>d</a:t>
          </a:r>
          <a:r>
            <a:rPr lang="id-ID" dirty="0"/>
            <a:t>an General Manager</a:t>
          </a:r>
        </a:p>
      </dgm:t>
    </dgm:pt>
    <dgm:pt modelId="{EC81ABAF-9C49-A846-A40C-F8FB00F55A1C}" type="parTrans" cxnId="{3C96655C-E047-E94A-8A8A-E035788F281D}">
      <dgm:prSet/>
      <dgm:spPr/>
      <dgm:t>
        <a:bodyPr/>
        <a:lstStyle/>
        <a:p>
          <a:endParaRPr lang="id-ID"/>
        </a:p>
      </dgm:t>
    </dgm:pt>
    <dgm:pt modelId="{A389B7EA-7239-7F46-AEB2-5ECA2F4E2321}" type="sibTrans" cxnId="{3C96655C-E047-E94A-8A8A-E035788F281D}">
      <dgm:prSet/>
      <dgm:spPr/>
      <dgm:t>
        <a:bodyPr/>
        <a:lstStyle/>
        <a:p>
          <a:endParaRPr lang="id-ID"/>
        </a:p>
      </dgm:t>
    </dgm:pt>
    <dgm:pt modelId="{80476168-3EA8-0742-A3D9-7806B9FBBF04}" type="pres">
      <dgm:prSet presAssocID="{8D6C0B58-5439-794E-BC52-FD08FFCDB0C1}" presName="hierChild1" presStyleCnt="0">
        <dgm:presLayoutVars>
          <dgm:orgChart val="1"/>
          <dgm:chPref val="1"/>
          <dgm:dir/>
          <dgm:animOne val="branch"/>
          <dgm:animLvl val="lvl"/>
          <dgm:resizeHandles/>
        </dgm:presLayoutVars>
      </dgm:prSet>
      <dgm:spPr/>
      <dgm:t>
        <a:bodyPr/>
        <a:lstStyle/>
        <a:p>
          <a:endParaRPr lang="en-US"/>
        </a:p>
      </dgm:t>
    </dgm:pt>
    <dgm:pt modelId="{DFEB4BEE-4882-DA40-9B6B-A66F30D2F5F5}" type="pres">
      <dgm:prSet presAssocID="{2C70D2A4-1A60-6A4E-9461-FCBFF04182BB}" presName="hierRoot1" presStyleCnt="0">
        <dgm:presLayoutVars>
          <dgm:hierBranch val="init"/>
        </dgm:presLayoutVars>
      </dgm:prSet>
      <dgm:spPr/>
    </dgm:pt>
    <dgm:pt modelId="{68275EA6-98F7-5B49-887B-9B641A13E418}" type="pres">
      <dgm:prSet presAssocID="{2C70D2A4-1A60-6A4E-9461-FCBFF04182BB}" presName="rootComposite1" presStyleCnt="0"/>
      <dgm:spPr/>
    </dgm:pt>
    <dgm:pt modelId="{19000D47-85EC-6249-A6C5-69AC557B08A5}" type="pres">
      <dgm:prSet presAssocID="{2C70D2A4-1A60-6A4E-9461-FCBFF04182BB}" presName="rootText1" presStyleLbl="node0" presStyleIdx="0" presStyleCnt="1" custScaleX="178652">
        <dgm:presLayoutVars>
          <dgm:chPref val="3"/>
        </dgm:presLayoutVars>
      </dgm:prSet>
      <dgm:spPr/>
      <dgm:t>
        <a:bodyPr/>
        <a:lstStyle/>
        <a:p>
          <a:endParaRPr lang="en-US"/>
        </a:p>
      </dgm:t>
    </dgm:pt>
    <dgm:pt modelId="{7A9B99B4-2183-274C-945B-2F26504F02A1}" type="pres">
      <dgm:prSet presAssocID="{2C70D2A4-1A60-6A4E-9461-FCBFF04182BB}" presName="rootConnector1" presStyleLbl="node1" presStyleIdx="0" presStyleCnt="0"/>
      <dgm:spPr/>
      <dgm:t>
        <a:bodyPr/>
        <a:lstStyle/>
        <a:p>
          <a:endParaRPr lang="en-US"/>
        </a:p>
      </dgm:t>
    </dgm:pt>
    <dgm:pt modelId="{C0EB67AC-5230-9741-AADB-D5CBF4104E21}" type="pres">
      <dgm:prSet presAssocID="{2C70D2A4-1A60-6A4E-9461-FCBFF04182BB}" presName="hierChild2" presStyleCnt="0"/>
      <dgm:spPr/>
    </dgm:pt>
    <dgm:pt modelId="{E573C983-6929-B946-B8BA-61F75230B6DB}" type="pres">
      <dgm:prSet presAssocID="{6FD7AD0F-04E4-B34A-896B-7BA6A3389FAF}" presName="Name37" presStyleLbl="parChTrans1D2" presStyleIdx="0" presStyleCnt="4"/>
      <dgm:spPr/>
      <dgm:t>
        <a:bodyPr/>
        <a:lstStyle/>
        <a:p>
          <a:endParaRPr lang="en-US"/>
        </a:p>
      </dgm:t>
    </dgm:pt>
    <dgm:pt modelId="{017D4A7B-37DC-3F4A-B5D4-C8F06F7D323E}" type="pres">
      <dgm:prSet presAssocID="{92F45068-6317-2846-81BD-EE75036C9931}" presName="hierRoot2" presStyleCnt="0">
        <dgm:presLayoutVars>
          <dgm:hierBranch val="init"/>
        </dgm:presLayoutVars>
      </dgm:prSet>
      <dgm:spPr/>
    </dgm:pt>
    <dgm:pt modelId="{45ADB0A1-BEE2-6F4C-8CC6-D397AA288FD3}" type="pres">
      <dgm:prSet presAssocID="{92F45068-6317-2846-81BD-EE75036C9931}" presName="rootComposite" presStyleCnt="0"/>
      <dgm:spPr/>
    </dgm:pt>
    <dgm:pt modelId="{F0B4774F-3068-4643-B6A8-77E0B3A08739}" type="pres">
      <dgm:prSet presAssocID="{92F45068-6317-2846-81BD-EE75036C9931}" presName="rootText" presStyleLbl="node2" presStyleIdx="0" presStyleCnt="3" custScaleX="129573">
        <dgm:presLayoutVars>
          <dgm:chPref val="3"/>
        </dgm:presLayoutVars>
      </dgm:prSet>
      <dgm:spPr/>
      <dgm:t>
        <a:bodyPr/>
        <a:lstStyle/>
        <a:p>
          <a:endParaRPr lang="en-US"/>
        </a:p>
      </dgm:t>
    </dgm:pt>
    <dgm:pt modelId="{8357DFCE-243A-4344-AB18-30A995EB59E3}" type="pres">
      <dgm:prSet presAssocID="{92F45068-6317-2846-81BD-EE75036C9931}" presName="rootConnector" presStyleLbl="node2" presStyleIdx="0" presStyleCnt="3"/>
      <dgm:spPr/>
      <dgm:t>
        <a:bodyPr/>
        <a:lstStyle/>
        <a:p>
          <a:endParaRPr lang="en-US"/>
        </a:p>
      </dgm:t>
    </dgm:pt>
    <dgm:pt modelId="{A3C9474B-D8D4-F84C-89A5-96D9BA942C2C}" type="pres">
      <dgm:prSet presAssocID="{92F45068-6317-2846-81BD-EE75036C9931}" presName="hierChild4" presStyleCnt="0"/>
      <dgm:spPr/>
    </dgm:pt>
    <dgm:pt modelId="{264A588A-7A6D-A241-863E-96516AF6A35C}" type="pres">
      <dgm:prSet presAssocID="{92F45068-6317-2846-81BD-EE75036C9931}" presName="hierChild5" presStyleCnt="0"/>
      <dgm:spPr/>
    </dgm:pt>
    <dgm:pt modelId="{4BA00744-40C6-8345-8C7E-E707C6150081}" type="pres">
      <dgm:prSet presAssocID="{5EF4E636-D6F0-0046-9F23-C968F2E76AA1}" presName="Name37" presStyleLbl="parChTrans1D2" presStyleIdx="1" presStyleCnt="4"/>
      <dgm:spPr/>
      <dgm:t>
        <a:bodyPr/>
        <a:lstStyle/>
        <a:p>
          <a:endParaRPr lang="en-US"/>
        </a:p>
      </dgm:t>
    </dgm:pt>
    <dgm:pt modelId="{4D573721-CC5E-B047-B664-7BF23CC8D830}" type="pres">
      <dgm:prSet presAssocID="{BA143F2A-0E57-2A46-964D-1A238FA7BFC1}" presName="hierRoot2" presStyleCnt="0">
        <dgm:presLayoutVars>
          <dgm:hierBranch val="init"/>
        </dgm:presLayoutVars>
      </dgm:prSet>
      <dgm:spPr/>
    </dgm:pt>
    <dgm:pt modelId="{97561DD5-7AC6-AA46-AFF3-D29CD03BFB18}" type="pres">
      <dgm:prSet presAssocID="{BA143F2A-0E57-2A46-964D-1A238FA7BFC1}" presName="rootComposite" presStyleCnt="0"/>
      <dgm:spPr/>
    </dgm:pt>
    <dgm:pt modelId="{2B834803-AEC1-AD43-9455-D70DACDFD432}" type="pres">
      <dgm:prSet presAssocID="{BA143F2A-0E57-2A46-964D-1A238FA7BFC1}" presName="rootText" presStyleLbl="node2" presStyleIdx="1" presStyleCnt="3" custScaleX="122313">
        <dgm:presLayoutVars>
          <dgm:chPref val="3"/>
        </dgm:presLayoutVars>
      </dgm:prSet>
      <dgm:spPr/>
      <dgm:t>
        <a:bodyPr/>
        <a:lstStyle/>
        <a:p>
          <a:endParaRPr lang="en-US"/>
        </a:p>
      </dgm:t>
    </dgm:pt>
    <dgm:pt modelId="{6E82DC97-8D6C-964B-B3CC-020D11224FA9}" type="pres">
      <dgm:prSet presAssocID="{BA143F2A-0E57-2A46-964D-1A238FA7BFC1}" presName="rootConnector" presStyleLbl="node2" presStyleIdx="1" presStyleCnt="3"/>
      <dgm:spPr/>
      <dgm:t>
        <a:bodyPr/>
        <a:lstStyle/>
        <a:p>
          <a:endParaRPr lang="en-US"/>
        </a:p>
      </dgm:t>
    </dgm:pt>
    <dgm:pt modelId="{6A685D13-E452-5649-AAF1-F32CC3C43A8D}" type="pres">
      <dgm:prSet presAssocID="{BA143F2A-0E57-2A46-964D-1A238FA7BFC1}" presName="hierChild4" presStyleCnt="0"/>
      <dgm:spPr/>
    </dgm:pt>
    <dgm:pt modelId="{3BDD7531-250C-D148-9B3A-B645D18BC7AF}" type="pres">
      <dgm:prSet presAssocID="{BA143F2A-0E57-2A46-964D-1A238FA7BFC1}" presName="hierChild5" presStyleCnt="0"/>
      <dgm:spPr/>
    </dgm:pt>
    <dgm:pt modelId="{CD01C03D-B3A2-7F4F-A058-D3F2F6D3620F}" type="pres">
      <dgm:prSet presAssocID="{EC81ABAF-9C49-A846-A40C-F8FB00F55A1C}" presName="Name37" presStyleLbl="parChTrans1D2" presStyleIdx="2" presStyleCnt="4"/>
      <dgm:spPr/>
      <dgm:t>
        <a:bodyPr/>
        <a:lstStyle/>
        <a:p>
          <a:endParaRPr lang="en-US"/>
        </a:p>
      </dgm:t>
    </dgm:pt>
    <dgm:pt modelId="{9F3FDE04-2A09-9240-BFDE-777DC9006633}" type="pres">
      <dgm:prSet presAssocID="{2D977E48-7F26-EC42-B945-E1D9C47E19FA}" presName="hierRoot2" presStyleCnt="0">
        <dgm:presLayoutVars>
          <dgm:hierBranch val="init"/>
        </dgm:presLayoutVars>
      </dgm:prSet>
      <dgm:spPr/>
    </dgm:pt>
    <dgm:pt modelId="{69EFCD25-A4E6-A646-ABC2-54C555DD586E}" type="pres">
      <dgm:prSet presAssocID="{2D977E48-7F26-EC42-B945-E1D9C47E19FA}" presName="rootComposite" presStyleCnt="0"/>
      <dgm:spPr/>
    </dgm:pt>
    <dgm:pt modelId="{2E591074-4018-6E46-B2C5-C34B14ADB4E3}" type="pres">
      <dgm:prSet presAssocID="{2D977E48-7F26-EC42-B945-E1D9C47E19FA}" presName="rootText" presStyleLbl="node2" presStyleIdx="2" presStyleCnt="3" custScaleX="130437">
        <dgm:presLayoutVars>
          <dgm:chPref val="3"/>
        </dgm:presLayoutVars>
      </dgm:prSet>
      <dgm:spPr/>
      <dgm:t>
        <a:bodyPr/>
        <a:lstStyle/>
        <a:p>
          <a:endParaRPr lang="en-US"/>
        </a:p>
      </dgm:t>
    </dgm:pt>
    <dgm:pt modelId="{543D764F-278C-0446-B099-4425DCC168F7}" type="pres">
      <dgm:prSet presAssocID="{2D977E48-7F26-EC42-B945-E1D9C47E19FA}" presName="rootConnector" presStyleLbl="node2" presStyleIdx="2" presStyleCnt="3"/>
      <dgm:spPr/>
      <dgm:t>
        <a:bodyPr/>
        <a:lstStyle/>
        <a:p>
          <a:endParaRPr lang="en-US"/>
        </a:p>
      </dgm:t>
    </dgm:pt>
    <dgm:pt modelId="{E72871E9-12C6-6C44-8430-D96DEEA84238}" type="pres">
      <dgm:prSet presAssocID="{2D977E48-7F26-EC42-B945-E1D9C47E19FA}" presName="hierChild4" presStyleCnt="0"/>
      <dgm:spPr/>
    </dgm:pt>
    <dgm:pt modelId="{2AF735A2-AA17-6044-B1A6-DA1036D372CC}" type="pres">
      <dgm:prSet presAssocID="{2D977E48-7F26-EC42-B945-E1D9C47E19FA}" presName="hierChild5" presStyleCnt="0"/>
      <dgm:spPr/>
    </dgm:pt>
    <dgm:pt modelId="{0518A21B-1948-BC47-B48B-C650FE382007}" type="pres">
      <dgm:prSet presAssocID="{2C70D2A4-1A60-6A4E-9461-FCBFF04182BB}" presName="hierChild3" presStyleCnt="0"/>
      <dgm:spPr/>
    </dgm:pt>
    <dgm:pt modelId="{A4C08173-DFA2-BD42-A018-C4216E8A5465}" type="pres">
      <dgm:prSet presAssocID="{15A7E60D-3788-4041-A759-99ECAC80A478}" presName="Name111" presStyleLbl="parChTrans1D2" presStyleIdx="3" presStyleCnt="4"/>
      <dgm:spPr/>
      <dgm:t>
        <a:bodyPr/>
        <a:lstStyle/>
        <a:p>
          <a:endParaRPr lang="en-US"/>
        </a:p>
      </dgm:t>
    </dgm:pt>
    <dgm:pt modelId="{1224C436-624C-774B-A1FB-76F0EA7BCEF3}" type="pres">
      <dgm:prSet presAssocID="{6A9FD5C4-D2D6-7649-BF97-6E63C4F296F5}" presName="hierRoot3" presStyleCnt="0">
        <dgm:presLayoutVars>
          <dgm:hierBranch val="init"/>
        </dgm:presLayoutVars>
      </dgm:prSet>
      <dgm:spPr/>
    </dgm:pt>
    <dgm:pt modelId="{5137B2E1-035C-0A48-8B9A-40D8F200E52B}" type="pres">
      <dgm:prSet presAssocID="{6A9FD5C4-D2D6-7649-BF97-6E63C4F296F5}" presName="rootComposite3" presStyleCnt="0"/>
      <dgm:spPr/>
    </dgm:pt>
    <dgm:pt modelId="{576ACBD5-6178-F844-809E-ABA864236BA8}" type="pres">
      <dgm:prSet presAssocID="{6A9FD5C4-D2D6-7649-BF97-6E63C4F296F5}" presName="rootText3" presStyleLbl="asst1" presStyleIdx="0" presStyleCnt="1" custScaleX="135291">
        <dgm:presLayoutVars>
          <dgm:chPref val="3"/>
        </dgm:presLayoutVars>
      </dgm:prSet>
      <dgm:spPr/>
      <dgm:t>
        <a:bodyPr/>
        <a:lstStyle/>
        <a:p>
          <a:endParaRPr lang="en-US"/>
        </a:p>
      </dgm:t>
    </dgm:pt>
    <dgm:pt modelId="{BDAB9299-AE73-AB41-969B-419E3AEA9BAB}" type="pres">
      <dgm:prSet presAssocID="{6A9FD5C4-D2D6-7649-BF97-6E63C4F296F5}" presName="rootConnector3" presStyleLbl="asst1" presStyleIdx="0" presStyleCnt="1"/>
      <dgm:spPr/>
      <dgm:t>
        <a:bodyPr/>
        <a:lstStyle/>
        <a:p>
          <a:endParaRPr lang="en-US"/>
        </a:p>
      </dgm:t>
    </dgm:pt>
    <dgm:pt modelId="{E4CAF2AF-17A2-3747-B07F-858A4E5F92AB}" type="pres">
      <dgm:prSet presAssocID="{6A9FD5C4-D2D6-7649-BF97-6E63C4F296F5}" presName="hierChild6" presStyleCnt="0"/>
      <dgm:spPr/>
    </dgm:pt>
    <dgm:pt modelId="{217613CB-8B14-1241-B286-A98517702D8C}" type="pres">
      <dgm:prSet presAssocID="{6A9FD5C4-D2D6-7649-BF97-6E63C4F296F5}" presName="hierChild7" presStyleCnt="0"/>
      <dgm:spPr/>
    </dgm:pt>
  </dgm:ptLst>
  <dgm:cxnLst>
    <dgm:cxn modelId="{F37D91F1-020F-4EF0-8220-8E9D673B1C96}" type="presOf" srcId="{6A9FD5C4-D2D6-7649-BF97-6E63C4F296F5}" destId="{BDAB9299-AE73-AB41-969B-419E3AEA9BAB}" srcOrd="1" destOrd="0" presId="urn:microsoft.com/office/officeart/2005/8/layout/orgChart1"/>
    <dgm:cxn modelId="{8BA1340F-580C-4981-A6F6-8A947502D522}" type="presOf" srcId="{BA143F2A-0E57-2A46-964D-1A238FA7BFC1}" destId="{2B834803-AEC1-AD43-9455-D70DACDFD432}" srcOrd="0" destOrd="0" presId="urn:microsoft.com/office/officeart/2005/8/layout/orgChart1"/>
    <dgm:cxn modelId="{3F53A6B8-59FE-4783-B2AD-F697A81D9D2A}" type="presOf" srcId="{2C70D2A4-1A60-6A4E-9461-FCBFF04182BB}" destId="{7A9B99B4-2183-274C-945B-2F26504F02A1}" srcOrd="1" destOrd="0" presId="urn:microsoft.com/office/officeart/2005/8/layout/orgChart1"/>
    <dgm:cxn modelId="{F552D832-8888-422A-BA7E-D1DDE3A540DB}" type="presOf" srcId="{EC81ABAF-9C49-A846-A40C-F8FB00F55A1C}" destId="{CD01C03D-B3A2-7F4F-A058-D3F2F6D3620F}" srcOrd="0" destOrd="0" presId="urn:microsoft.com/office/officeart/2005/8/layout/orgChart1"/>
    <dgm:cxn modelId="{78CCB590-D62C-4242-8BF8-81AED919C58A}" type="presOf" srcId="{92F45068-6317-2846-81BD-EE75036C9931}" destId="{F0B4774F-3068-4643-B6A8-77E0B3A08739}" srcOrd="0" destOrd="0" presId="urn:microsoft.com/office/officeart/2005/8/layout/orgChart1"/>
    <dgm:cxn modelId="{01CB5566-98BB-4DB1-A595-B1976A09D358}" type="presOf" srcId="{6A9FD5C4-D2D6-7649-BF97-6E63C4F296F5}" destId="{576ACBD5-6178-F844-809E-ABA864236BA8}" srcOrd="0" destOrd="0" presId="urn:microsoft.com/office/officeart/2005/8/layout/orgChart1"/>
    <dgm:cxn modelId="{C70764CF-4368-4D03-AFEF-99602C9655C8}" type="presOf" srcId="{15A7E60D-3788-4041-A759-99ECAC80A478}" destId="{A4C08173-DFA2-BD42-A018-C4216E8A5465}" srcOrd="0" destOrd="0" presId="urn:microsoft.com/office/officeart/2005/8/layout/orgChart1"/>
    <dgm:cxn modelId="{EC6E1483-BBBB-45C5-84FD-26E053DC5A64}" type="presOf" srcId="{6FD7AD0F-04E4-B34A-896B-7BA6A3389FAF}" destId="{E573C983-6929-B946-B8BA-61F75230B6DB}" srcOrd="0" destOrd="0" presId="urn:microsoft.com/office/officeart/2005/8/layout/orgChart1"/>
    <dgm:cxn modelId="{8B8E6B9C-4162-4661-B324-5EC888971249}" type="presOf" srcId="{2D977E48-7F26-EC42-B945-E1D9C47E19FA}" destId="{2E591074-4018-6E46-B2C5-C34B14ADB4E3}" srcOrd="0" destOrd="0" presId="urn:microsoft.com/office/officeart/2005/8/layout/orgChart1"/>
    <dgm:cxn modelId="{4B308D3E-B3CE-4379-B7A0-79BB5504CFEC}" type="presOf" srcId="{5EF4E636-D6F0-0046-9F23-C968F2E76AA1}" destId="{4BA00744-40C6-8345-8C7E-E707C6150081}" srcOrd="0" destOrd="0" presId="urn:microsoft.com/office/officeart/2005/8/layout/orgChart1"/>
    <dgm:cxn modelId="{8AD78E3A-023C-9341-BA10-AE9ED065B067}" srcId="{2C70D2A4-1A60-6A4E-9461-FCBFF04182BB}" destId="{BA143F2A-0E57-2A46-964D-1A238FA7BFC1}" srcOrd="2" destOrd="0" parTransId="{5EF4E636-D6F0-0046-9F23-C968F2E76AA1}" sibTransId="{DF225143-3121-434F-94C1-600B52F4DF2B}"/>
    <dgm:cxn modelId="{3A8BA215-6FB4-48E3-B534-C850E38468E4}" type="presOf" srcId="{92F45068-6317-2846-81BD-EE75036C9931}" destId="{8357DFCE-243A-4344-AB18-30A995EB59E3}" srcOrd="1" destOrd="0" presId="urn:microsoft.com/office/officeart/2005/8/layout/orgChart1"/>
    <dgm:cxn modelId="{545B6D0E-B38B-DB40-80CC-74ACF1056575}" srcId="{2C70D2A4-1A60-6A4E-9461-FCBFF04182BB}" destId="{92F45068-6317-2846-81BD-EE75036C9931}" srcOrd="1" destOrd="0" parTransId="{6FD7AD0F-04E4-B34A-896B-7BA6A3389FAF}" sibTransId="{AE6CF5A2-4F8E-1F47-BEFA-915E2D55323A}"/>
    <dgm:cxn modelId="{A68FE446-44E6-5F49-8F0B-3D24FF934FF0}" srcId="{8D6C0B58-5439-794E-BC52-FD08FFCDB0C1}" destId="{2C70D2A4-1A60-6A4E-9461-FCBFF04182BB}" srcOrd="0" destOrd="0" parTransId="{0C4B7B24-6198-3043-8EE7-69C290EBD202}" sibTransId="{AD789F5B-4515-7249-9F88-56F11FEED6B4}"/>
    <dgm:cxn modelId="{C6193800-3EF4-429A-B999-4EC79CD4AE62}" type="presOf" srcId="{2D977E48-7F26-EC42-B945-E1D9C47E19FA}" destId="{543D764F-278C-0446-B099-4425DCC168F7}" srcOrd="1" destOrd="0" presId="urn:microsoft.com/office/officeart/2005/8/layout/orgChart1"/>
    <dgm:cxn modelId="{3C96655C-E047-E94A-8A8A-E035788F281D}" srcId="{2C70D2A4-1A60-6A4E-9461-FCBFF04182BB}" destId="{2D977E48-7F26-EC42-B945-E1D9C47E19FA}" srcOrd="3" destOrd="0" parTransId="{EC81ABAF-9C49-A846-A40C-F8FB00F55A1C}" sibTransId="{A389B7EA-7239-7F46-AEB2-5ECA2F4E2321}"/>
    <dgm:cxn modelId="{2D798E8A-5191-469D-84BB-4D12F83C662A}" type="presOf" srcId="{2C70D2A4-1A60-6A4E-9461-FCBFF04182BB}" destId="{19000D47-85EC-6249-A6C5-69AC557B08A5}" srcOrd="0" destOrd="0" presId="urn:microsoft.com/office/officeart/2005/8/layout/orgChart1"/>
    <dgm:cxn modelId="{3BF6C08B-B7F9-7042-85A5-CDFDD78C7C81}" srcId="{2C70D2A4-1A60-6A4E-9461-FCBFF04182BB}" destId="{6A9FD5C4-D2D6-7649-BF97-6E63C4F296F5}" srcOrd="0" destOrd="0" parTransId="{15A7E60D-3788-4041-A759-99ECAC80A478}" sibTransId="{64B735BC-4E78-EF42-98F2-1319A0E0B501}"/>
    <dgm:cxn modelId="{1740B60B-D55B-4AE9-BA0E-EA4C2E1ACF56}" type="presOf" srcId="{BA143F2A-0E57-2A46-964D-1A238FA7BFC1}" destId="{6E82DC97-8D6C-964B-B3CC-020D11224FA9}" srcOrd="1" destOrd="0" presId="urn:microsoft.com/office/officeart/2005/8/layout/orgChart1"/>
    <dgm:cxn modelId="{AFA2117F-645D-4FBD-90B7-A97F0F5343EF}" type="presOf" srcId="{8D6C0B58-5439-794E-BC52-FD08FFCDB0C1}" destId="{80476168-3EA8-0742-A3D9-7806B9FBBF04}" srcOrd="0" destOrd="0" presId="urn:microsoft.com/office/officeart/2005/8/layout/orgChart1"/>
    <dgm:cxn modelId="{F3E3B455-8EA6-47F8-893C-4D3E23986A9D}" type="presParOf" srcId="{80476168-3EA8-0742-A3D9-7806B9FBBF04}" destId="{DFEB4BEE-4882-DA40-9B6B-A66F30D2F5F5}" srcOrd="0" destOrd="0" presId="urn:microsoft.com/office/officeart/2005/8/layout/orgChart1"/>
    <dgm:cxn modelId="{69342DF4-34AE-488C-A09E-723CBE1E4CD1}" type="presParOf" srcId="{DFEB4BEE-4882-DA40-9B6B-A66F30D2F5F5}" destId="{68275EA6-98F7-5B49-887B-9B641A13E418}" srcOrd="0" destOrd="0" presId="urn:microsoft.com/office/officeart/2005/8/layout/orgChart1"/>
    <dgm:cxn modelId="{D415E22A-C257-4842-A8E2-079F7FFC0310}" type="presParOf" srcId="{68275EA6-98F7-5B49-887B-9B641A13E418}" destId="{19000D47-85EC-6249-A6C5-69AC557B08A5}" srcOrd="0" destOrd="0" presId="urn:microsoft.com/office/officeart/2005/8/layout/orgChart1"/>
    <dgm:cxn modelId="{AB7F6518-9418-4C62-B481-A83ED051C06D}" type="presParOf" srcId="{68275EA6-98F7-5B49-887B-9B641A13E418}" destId="{7A9B99B4-2183-274C-945B-2F26504F02A1}" srcOrd="1" destOrd="0" presId="urn:microsoft.com/office/officeart/2005/8/layout/orgChart1"/>
    <dgm:cxn modelId="{3E360B80-EC35-4EE7-96C4-68A7958378DA}" type="presParOf" srcId="{DFEB4BEE-4882-DA40-9B6B-A66F30D2F5F5}" destId="{C0EB67AC-5230-9741-AADB-D5CBF4104E21}" srcOrd="1" destOrd="0" presId="urn:microsoft.com/office/officeart/2005/8/layout/orgChart1"/>
    <dgm:cxn modelId="{0ED2B20E-F743-4DAC-9EC4-62BCEF64C549}" type="presParOf" srcId="{C0EB67AC-5230-9741-AADB-D5CBF4104E21}" destId="{E573C983-6929-B946-B8BA-61F75230B6DB}" srcOrd="0" destOrd="0" presId="urn:microsoft.com/office/officeart/2005/8/layout/orgChart1"/>
    <dgm:cxn modelId="{C28B98F7-C11C-4C12-9E0B-0712D725A526}" type="presParOf" srcId="{C0EB67AC-5230-9741-AADB-D5CBF4104E21}" destId="{017D4A7B-37DC-3F4A-B5D4-C8F06F7D323E}" srcOrd="1" destOrd="0" presId="urn:microsoft.com/office/officeart/2005/8/layout/orgChart1"/>
    <dgm:cxn modelId="{4906FB34-F216-4036-942F-4212B0918AB8}" type="presParOf" srcId="{017D4A7B-37DC-3F4A-B5D4-C8F06F7D323E}" destId="{45ADB0A1-BEE2-6F4C-8CC6-D397AA288FD3}" srcOrd="0" destOrd="0" presId="urn:microsoft.com/office/officeart/2005/8/layout/orgChart1"/>
    <dgm:cxn modelId="{38C99046-32E7-4756-ADE4-8A0CC3FBBCA1}" type="presParOf" srcId="{45ADB0A1-BEE2-6F4C-8CC6-D397AA288FD3}" destId="{F0B4774F-3068-4643-B6A8-77E0B3A08739}" srcOrd="0" destOrd="0" presId="urn:microsoft.com/office/officeart/2005/8/layout/orgChart1"/>
    <dgm:cxn modelId="{73C9AF4E-6F36-412A-A468-7BC18BAA8FCD}" type="presParOf" srcId="{45ADB0A1-BEE2-6F4C-8CC6-D397AA288FD3}" destId="{8357DFCE-243A-4344-AB18-30A995EB59E3}" srcOrd="1" destOrd="0" presId="urn:microsoft.com/office/officeart/2005/8/layout/orgChart1"/>
    <dgm:cxn modelId="{E3678504-1968-43AE-86AB-A3FE15960D0F}" type="presParOf" srcId="{017D4A7B-37DC-3F4A-B5D4-C8F06F7D323E}" destId="{A3C9474B-D8D4-F84C-89A5-96D9BA942C2C}" srcOrd="1" destOrd="0" presId="urn:microsoft.com/office/officeart/2005/8/layout/orgChart1"/>
    <dgm:cxn modelId="{0A5C4EB5-EB95-4414-98C9-EB28802D21DD}" type="presParOf" srcId="{017D4A7B-37DC-3F4A-B5D4-C8F06F7D323E}" destId="{264A588A-7A6D-A241-863E-96516AF6A35C}" srcOrd="2" destOrd="0" presId="urn:microsoft.com/office/officeart/2005/8/layout/orgChart1"/>
    <dgm:cxn modelId="{EF3047BA-6A19-42B3-A0F5-D14E1B7E2728}" type="presParOf" srcId="{C0EB67AC-5230-9741-AADB-D5CBF4104E21}" destId="{4BA00744-40C6-8345-8C7E-E707C6150081}" srcOrd="2" destOrd="0" presId="urn:microsoft.com/office/officeart/2005/8/layout/orgChart1"/>
    <dgm:cxn modelId="{5B38AD93-B95C-4CDE-9999-ED6389DBEE52}" type="presParOf" srcId="{C0EB67AC-5230-9741-AADB-D5CBF4104E21}" destId="{4D573721-CC5E-B047-B664-7BF23CC8D830}" srcOrd="3" destOrd="0" presId="urn:microsoft.com/office/officeart/2005/8/layout/orgChart1"/>
    <dgm:cxn modelId="{5D571689-8A18-430E-96EF-7946962309E4}" type="presParOf" srcId="{4D573721-CC5E-B047-B664-7BF23CC8D830}" destId="{97561DD5-7AC6-AA46-AFF3-D29CD03BFB18}" srcOrd="0" destOrd="0" presId="urn:microsoft.com/office/officeart/2005/8/layout/orgChart1"/>
    <dgm:cxn modelId="{1D1F94E6-92AE-400B-B9B1-1E716E9E0B10}" type="presParOf" srcId="{97561DD5-7AC6-AA46-AFF3-D29CD03BFB18}" destId="{2B834803-AEC1-AD43-9455-D70DACDFD432}" srcOrd="0" destOrd="0" presId="urn:microsoft.com/office/officeart/2005/8/layout/orgChart1"/>
    <dgm:cxn modelId="{822E9CA0-315F-469C-AA41-1408900C56B0}" type="presParOf" srcId="{97561DD5-7AC6-AA46-AFF3-D29CD03BFB18}" destId="{6E82DC97-8D6C-964B-B3CC-020D11224FA9}" srcOrd="1" destOrd="0" presId="urn:microsoft.com/office/officeart/2005/8/layout/orgChart1"/>
    <dgm:cxn modelId="{120E6029-492D-4EEB-A303-730AB145E45B}" type="presParOf" srcId="{4D573721-CC5E-B047-B664-7BF23CC8D830}" destId="{6A685D13-E452-5649-AAF1-F32CC3C43A8D}" srcOrd="1" destOrd="0" presId="urn:microsoft.com/office/officeart/2005/8/layout/orgChart1"/>
    <dgm:cxn modelId="{2845748B-7B36-4D99-8288-040C6EBE09CB}" type="presParOf" srcId="{4D573721-CC5E-B047-B664-7BF23CC8D830}" destId="{3BDD7531-250C-D148-9B3A-B645D18BC7AF}" srcOrd="2" destOrd="0" presId="urn:microsoft.com/office/officeart/2005/8/layout/orgChart1"/>
    <dgm:cxn modelId="{3AD91FF8-9BEB-4015-B55A-B8E911F8284B}" type="presParOf" srcId="{C0EB67AC-5230-9741-AADB-D5CBF4104E21}" destId="{CD01C03D-B3A2-7F4F-A058-D3F2F6D3620F}" srcOrd="4" destOrd="0" presId="urn:microsoft.com/office/officeart/2005/8/layout/orgChart1"/>
    <dgm:cxn modelId="{BEE3C951-7448-4D63-9A31-868333F9D4CC}" type="presParOf" srcId="{C0EB67AC-5230-9741-AADB-D5CBF4104E21}" destId="{9F3FDE04-2A09-9240-BFDE-777DC9006633}" srcOrd="5" destOrd="0" presId="urn:microsoft.com/office/officeart/2005/8/layout/orgChart1"/>
    <dgm:cxn modelId="{5AC82244-A781-4FF1-B465-B373B7C85396}" type="presParOf" srcId="{9F3FDE04-2A09-9240-BFDE-777DC9006633}" destId="{69EFCD25-A4E6-A646-ABC2-54C555DD586E}" srcOrd="0" destOrd="0" presId="urn:microsoft.com/office/officeart/2005/8/layout/orgChart1"/>
    <dgm:cxn modelId="{E0D65352-6A9C-48C2-994E-B113FB29502D}" type="presParOf" srcId="{69EFCD25-A4E6-A646-ABC2-54C555DD586E}" destId="{2E591074-4018-6E46-B2C5-C34B14ADB4E3}" srcOrd="0" destOrd="0" presId="urn:microsoft.com/office/officeart/2005/8/layout/orgChart1"/>
    <dgm:cxn modelId="{0B4EFC80-16A8-4E32-934F-F5FDEFA2C04F}" type="presParOf" srcId="{69EFCD25-A4E6-A646-ABC2-54C555DD586E}" destId="{543D764F-278C-0446-B099-4425DCC168F7}" srcOrd="1" destOrd="0" presId="urn:microsoft.com/office/officeart/2005/8/layout/orgChart1"/>
    <dgm:cxn modelId="{F8335CEA-E7A5-4578-AF8C-D7B10A032957}" type="presParOf" srcId="{9F3FDE04-2A09-9240-BFDE-777DC9006633}" destId="{E72871E9-12C6-6C44-8430-D96DEEA84238}" srcOrd="1" destOrd="0" presId="urn:microsoft.com/office/officeart/2005/8/layout/orgChart1"/>
    <dgm:cxn modelId="{B22C23D4-3A6B-434B-AD97-13BF1F4E6DE7}" type="presParOf" srcId="{9F3FDE04-2A09-9240-BFDE-777DC9006633}" destId="{2AF735A2-AA17-6044-B1A6-DA1036D372CC}" srcOrd="2" destOrd="0" presId="urn:microsoft.com/office/officeart/2005/8/layout/orgChart1"/>
    <dgm:cxn modelId="{5151CC4A-48A0-4DFA-AF83-8081D691D902}" type="presParOf" srcId="{DFEB4BEE-4882-DA40-9B6B-A66F30D2F5F5}" destId="{0518A21B-1948-BC47-B48B-C650FE382007}" srcOrd="2" destOrd="0" presId="urn:microsoft.com/office/officeart/2005/8/layout/orgChart1"/>
    <dgm:cxn modelId="{C326F205-E64E-4D76-8A40-F3DE16E0CE83}" type="presParOf" srcId="{0518A21B-1948-BC47-B48B-C650FE382007}" destId="{A4C08173-DFA2-BD42-A018-C4216E8A5465}" srcOrd="0" destOrd="0" presId="urn:microsoft.com/office/officeart/2005/8/layout/orgChart1"/>
    <dgm:cxn modelId="{5DBEB4B7-9B0D-4FB0-9D10-F024182B5A93}" type="presParOf" srcId="{0518A21B-1948-BC47-B48B-C650FE382007}" destId="{1224C436-624C-774B-A1FB-76F0EA7BCEF3}" srcOrd="1" destOrd="0" presId="urn:microsoft.com/office/officeart/2005/8/layout/orgChart1"/>
    <dgm:cxn modelId="{D0FE8E41-8FF0-456C-A183-3D2E5F6E366C}" type="presParOf" srcId="{1224C436-624C-774B-A1FB-76F0EA7BCEF3}" destId="{5137B2E1-035C-0A48-8B9A-40D8F200E52B}" srcOrd="0" destOrd="0" presId="urn:microsoft.com/office/officeart/2005/8/layout/orgChart1"/>
    <dgm:cxn modelId="{BF552AEF-1639-47A6-8E3C-32BBEA31BE7B}" type="presParOf" srcId="{5137B2E1-035C-0A48-8B9A-40D8F200E52B}" destId="{576ACBD5-6178-F844-809E-ABA864236BA8}" srcOrd="0" destOrd="0" presId="urn:microsoft.com/office/officeart/2005/8/layout/orgChart1"/>
    <dgm:cxn modelId="{65E87E41-74D2-421D-B198-553AD8AFD847}" type="presParOf" srcId="{5137B2E1-035C-0A48-8B9A-40D8F200E52B}" destId="{BDAB9299-AE73-AB41-969B-419E3AEA9BAB}" srcOrd="1" destOrd="0" presId="urn:microsoft.com/office/officeart/2005/8/layout/orgChart1"/>
    <dgm:cxn modelId="{0EF8257F-8157-4437-9CE0-A51557983FAE}" type="presParOf" srcId="{1224C436-624C-774B-A1FB-76F0EA7BCEF3}" destId="{E4CAF2AF-17A2-3747-B07F-858A4E5F92AB}" srcOrd="1" destOrd="0" presId="urn:microsoft.com/office/officeart/2005/8/layout/orgChart1"/>
    <dgm:cxn modelId="{585EB88C-9040-41FC-959F-DE1E1DA4B9A5}" type="presParOf" srcId="{1224C436-624C-774B-A1FB-76F0EA7BCEF3}" destId="{217613CB-8B14-1241-B286-A98517702D8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583C3AE-4C06-4231-87A4-5E467107F1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F73E2BD3-9292-43E2-A08E-BBAE53134D16}">
      <dgm:prSet phldrT="[Text]"/>
      <dgm:spPr/>
      <dgm:t>
        <a:bodyPr/>
        <a:lstStyle/>
        <a:p>
          <a:r>
            <a:rPr lang="id-ID" dirty="0"/>
            <a:t>4. Hasil revisi harus </a:t>
          </a:r>
          <a:r>
            <a:rPr lang="en-US" b="0" dirty="0"/>
            <a:t>approval </a:t>
          </a:r>
          <a:r>
            <a:rPr lang="en-US" b="0" dirty="0" err="1"/>
            <a:t>lagi</a:t>
          </a:r>
          <a:r>
            <a:rPr lang="en-US" b="0" dirty="0"/>
            <a:t> </a:t>
          </a:r>
          <a:r>
            <a:rPr lang="en-US" b="0" dirty="0" err="1"/>
            <a:t>ke</a:t>
          </a:r>
          <a:r>
            <a:rPr lang="id-ID" b="0" dirty="0"/>
            <a:t>pada</a:t>
          </a:r>
          <a:r>
            <a:rPr lang="en-US" b="0" dirty="0"/>
            <a:t> Event Director</a:t>
          </a:r>
          <a:endParaRPr lang="id-ID" dirty="0"/>
        </a:p>
      </dgm:t>
    </dgm:pt>
    <dgm:pt modelId="{3E3800E2-118E-4CBC-BB80-FA49B0AB623E}" type="parTrans" cxnId="{01ACD123-D441-4184-8761-8D05D20D803C}">
      <dgm:prSet/>
      <dgm:spPr/>
      <dgm:t>
        <a:bodyPr/>
        <a:lstStyle/>
        <a:p>
          <a:endParaRPr lang="id-ID"/>
        </a:p>
      </dgm:t>
    </dgm:pt>
    <dgm:pt modelId="{DEB754DD-807A-4E2A-8FB3-CF0A78D9AED5}" type="sibTrans" cxnId="{01ACD123-D441-4184-8761-8D05D20D803C}">
      <dgm:prSet/>
      <dgm:spPr/>
      <dgm:t>
        <a:bodyPr/>
        <a:lstStyle/>
        <a:p>
          <a:endParaRPr lang="id-ID"/>
        </a:p>
      </dgm:t>
    </dgm:pt>
    <dgm:pt modelId="{B6203925-F9C8-476D-8EDB-5952F1B2ECF9}">
      <dgm:prSet phldrT="[Text]"/>
      <dgm:spPr/>
      <dgm:t>
        <a:bodyPr/>
        <a:lstStyle/>
        <a:p>
          <a:r>
            <a:rPr lang="id-ID" dirty="0"/>
            <a:t>5. </a:t>
          </a:r>
          <a:r>
            <a:rPr lang="en-US" dirty="0" err="1"/>
            <a:t>Setelah</a:t>
          </a:r>
          <a:r>
            <a:rPr lang="en-US" dirty="0"/>
            <a:t> </a:t>
          </a:r>
          <a:r>
            <a:rPr lang="en-US" dirty="0" err="1"/>
            <a:t>diapproved</a:t>
          </a:r>
          <a:r>
            <a:rPr lang="en-US" dirty="0"/>
            <a:t>, Event Director </a:t>
          </a:r>
          <a:r>
            <a:rPr lang="en-US" dirty="0" err="1"/>
            <a:t>akan</a:t>
          </a:r>
          <a:r>
            <a:rPr lang="en-US" dirty="0"/>
            <a:t> </a:t>
          </a:r>
          <a:r>
            <a:rPr lang="en-US" dirty="0" err="1"/>
            <a:t>memberikan</a:t>
          </a:r>
          <a:r>
            <a:rPr lang="en-US" dirty="0"/>
            <a:t> </a:t>
          </a:r>
          <a:r>
            <a:rPr lang="en-US" dirty="0" err="1"/>
            <a:t>konten</a:t>
          </a:r>
          <a:r>
            <a:rPr lang="en-US" dirty="0"/>
            <a:t> </a:t>
          </a:r>
          <a:r>
            <a:rPr lang="en-US" dirty="0" err="1"/>
            <a:t>kepada</a:t>
          </a:r>
          <a:r>
            <a:rPr lang="en-US" dirty="0"/>
            <a:t> General Manager</a:t>
          </a:r>
          <a:r>
            <a:rPr lang="id-ID" dirty="0"/>
            <a:t> </a:t>
          </a:r>
        </a:p>
      </dgm:t>
    </dgm:pt>
    <dgm:pt modelId="{4D59211C-F743-415C-B5F7-C04261BCC5A1}" type="parTrans" cxnId="{DE954F8F-CF09-4EB8-9A5C-6022EC95F4F1}">
      <dgm:prSet/>
      <dgm:spPr/>
      <dgm:t>
        <a:bodyPr/>
        <a:lstStyle/>
        <a:p>
          <a:endParaRPr lang="id-ID"/>
        </a:p>
      </dgm:t>
    </dgm:pt>
    <dgm:pt modelId="{AB674B3D-C384-407B-9160-49313568303E}" type="sibTrans" cxnId="{DE954F8F-CF09-4EB8-9A5C-6022EC95F4F1}">
      <dgm:prSet/>
      <dgm:spPr/>
      <dgm:t>
        <a:bodyPr/>
        <a:lstStyle/>
        <a:p>
          <a:endParaRPr lang="id-ID"/>
        </a:p>
      </dgm:t>
    </dgm:pt>
    <dgm:pt modelId="{8ED6D292-B393-4439-AF37-7C562590381E}">
      <dgm:prSet phldrT="[Text]"/>
      <dgm:spPr/>
      <dgm:t>
        <a:bodyPr/>
        <a:lstStyle/>
        <a:p>
          <a:r>
            <a:rPr lang="id-ID" dirty="0"/>
            <a:t>6. </a:t>
          </a:r>
          <a:r>
            <a:rPr lang="en-US" b="0" dirty="0" err="1"/>
            <a:t>Jika</a:t>
          </a:r>
          <a:r>
            <a:rPr lang="en-US" b="0" dirty="0"/>
            <a:t> </a:t>
          </a:r>
          <a:r>
            <a:rPr lang="en-US" b="0" dirty="0" err="1"/>
            <a:t>ada</a:t>
          </a:r>
          <a:r>
            <a:rPr lang="en-US" b="0" dirty="0"/>
            <a:t> </a:t>
          </a:r>
          <a:r>
            <a:rPr lang="en-US" b="0" dirty="0" err="1"/>
            <a:t>revisi</a:t>
          </a:r>
          <a:r>
            <a:rPr lang="en-US" b="0" dirty="0"/>
            <a:t>, </a:t>
          </a:r>
          <a:r>
            <a:rPr lang="en-US" b="0" dirty="0" err="1"/>
            <a:t>maka</a:t>
          </a:r>
          <a:r>
            <a:rPr lang="en-US" b="0" dirty="0"/>
            <a:t> </a:t>
          </a:r>
          <a:r>
            <a:rPr lang="en-US" b="0" dirty="0" err="1"/>
            <a:t>revisi</a:t>
          </a:r>
          <a:r>
            <a:rPr lang="en-US" b="0" dirty="0"/>
            <a:t> dan approval </a:t>
          </a:r>
          <a:r>
            <a:rPr lang="en-US" b="0" dirty="0" err="1"/>
            <a:t>lagi</a:t>
          </a:r>
          <a:r>
            <a:rPr lang="en-US" b="0" dirty="0"/>
            <a:t> </a:t>
          </a:r>
          <a:r>
            <a:rPr lang="en-US" b="0" dirty="0" err="1"/>
            <a:t>ke</a:t>
          </a:r>
          <a:r>
            <a:rPr lang="en-US" b="0" dirty="0"/>
            <a:t> Event Director dan Event Director </a:t>
          </a:r>
          <a:r>
            <a:rPr lang="en-US" b="0" dirty="0" err="1"/>
            <a:t>akan</a:t>
          </a:r>
          <a:r>
            <a:rPr lang="en-US" b="0" dirty="0"/>
            <a:t> </a:t>
          </a:r>
          <a:r>
            <a:rPr lang="en-US" b="0" dirty="0" err="1"/>
            <a:t>memberikan</a:t>
          </a:r>
          <a:r>
            <a:rPr lang="en-US" b="0" dirty="0"/>
            <a:t> </a:t>
          </a:r>
          <a:r>
            <a:rPr lang="en-US" b="0" dirty="0" err="1"/>
            <a:t>ke</a:t>
          </a:r>
          <a:r>
            <a:rPr lang="en-US" b="0" dirty="0"/>
            <a:t> General Manager</a:t>
          </a:r>
          <a:endParaRPr lang="id-ID" dirty="0"/>
        </a:p>
      </dgm:t>
    </dgm:pt>
    <dgm:pt modelId="{8EBA9D86-23AC-44B4-867A-41B2F7039EFE}" type="parTrans" cxnId="{CE416178-D5FB-4270-8394-81268C7D4D89}">
      <dgm:prSet/>
      <dgm:spPr/>
      <dgm:t>
        <a:bodyPr/>
        <a:lstStyle/>
        <a:p>
          <a:endParaRPr lang="id-ID"/>
        </a:p>
      </dgm:t>
    </dgm:pt>
    <dgm:pt modelId="{2E39EF83-089A-4D50-9BEA-AEFAF75D4D94}" type="sibTrans" cxnId="{CE416178-D5FB-4270-8394-81268C7D4D89}">
      <dgm:prSet/>
      <dgm:spPr/>
      <dgm:t>
        <a:bodyPr/>
        <a:lstStyle/>
        <a:p>
          <a:endParaRPr lang="id-ID"/>
        </a:p>
      </dgm:t>
    </dgm:pt>
    <dgm:pt modelId="{7192752E-86A1-4712-A5C8-7EC6EA37ED23}">
      <dgm:prSet phldrT="[Text]"/>
      <dgm:spPr/>
      <dgm:t>
        <a:bodyPr/>
        <a:lstStyle/>
        <a:p>
          <a:r>
            <a:rPr lang="id-ID" dirty="0"/>
            <a:t>7. </a:t>
          </a:r>
          <a:r>
            <a:rPr lang="en-US" b="0" dirty="0" err="1"/>
            <a:t>Jika</a:t>
          </a:r>
          <a:r>
            <a:rPr lang="en-US" b="0" dirty="0"/>
            <a:t> </a:t>
          </a:r>
          <a:r>
            <a:rPr lang="en-US" b="0" dirty="0" err="1"/>
            <a:t>tidak</a:t>
          </a:r>
          <a:r>
            <a:rPr lang="en-US" b="0" dirty="0"/>
            <a:t> </a:t>
          </a:r>
          <a:r>
            <a:rPr lang="en-US" b="0" dirty="0" err="1"/>
            <a:t>ada</a:t>
          </a:r>
          <a:r>
            <a:rPr lang="en-US" b="0" dirty="0"/>
            <a:t> </a:t>
          </a:r>
          <a:r>
            <a:rPr lang="en-US" b="0" dirty="0" err="1"/>
            <a:t>revisi</a:t>
          </a:r>
          <a:r>
            <a:rPr lang="en-US" b="0" dirty="0"/>
            <a:t> </a:t>
          </a:r>
          <a:r>
            <a:rPr lang="en-US" b="0" dirty="0" err="1"/>
            <a:t>lagi</a:t>
          </a:r>
          <a:r>
            <a:rPr lang="en-US" b="0" dirty="0"/>
            <a:t> </a:t>
          </a:r>
          <a:r>
            <a:rPr lang="en-US" b="0" dirty="0" err="1"/>
            <a:t>maka</a:t>
          </a:r>
          <a:r>
            <a:rPr lang="en-US" b="0" dirty="0"/>
            <a:t> </a:t>
          </a:r>
          <a:r>
            <a:rPr lang="en-US" b="0" dirty="0" err="1"/>
            <a:t>boleh</a:t>
          </a:r>
          <a:r>
            <a:rPr lang="en-US" b="0" dirty="0"/>
            <a:t> </a:t>
          </a:r>
          <a:r>
            <a:rPr lang="en-US" b="0" dirty="0" err="1"/>
            <a:t>langsung</a:t>
          </a:r>
          <a:r>
            <a:rPr lang="en-US" b="0" dirty="0"/>
            <a:t> </a:t>
          </a:r>
          <a:r>
            <a:rPr lang="en-US" b="0" dirty="0" err="1"/>
            <a:t>diposting</a:t>
          </a:r>
          <a:endParaRPr lang="id-ID" dirty="0"/>
        </a:p>
      </dgm:t>
    </dgm:pt>
    <dgm:pt modelId="{274ED03D-E693-4859-8DCA-2C76845DD9FD}" type="parTrans" cxnId="{B678EF3C-F47C-4027-8069-731A5F426EF2}">
      <dgm:prSet/>
      <dgm:spPr/>
      <dgm:t>
        <a:bodyPr/>
        <a:lstStyle/>
        <a:p>
          <a:endParaRPr lang="id-ID"/>
        </a:p>
      </dgm:t>
    </dgm:pt>
    <dgm:pt modelId="{117805FB-7BEA-412D-8459-B81231BF907B}" type="sibTrans" cxnId="{B678EF3C-F47C-4027-8069-731A5F426EF2}">
      <dgm:prSet/>
      <dgm:spPr/>
      <dgm:t>
        <a:bodyPr/>
        <a:lstStyle/>
        <a:p>
          <a:endParaRPr lang="id-ID"/>
        </a:p>
      </dgm:t>
    </dgm:pt>
    <dgm:pt modelId="{B4AD0925-A71A-4C09-95FB-7653B4543986}" type="pres">
      <dgm:prSet presAssocID="{E583C3AE-4C06-4231-87A4-5E467107F179}" presName="diagram" presStyleCnt="0">
        <dgm:presLayoutVars>
          <dgm:dir/>
          <dgm:resizeHandles val="exact"/>
        </dgm:presLayoutVars>
      </dgm:prSet>
      <dgm:spPr/>
      <dgm:t>
        <a:bodyPr/>
        <a:lstStyle/>
        <a:p>
          <a:endParaRPr lang="en-US"/>
        </a:p>
      </dgm:t>
    </dgm:pt>
    <dgm:pt modelId="{FC70812B-98FE-4BF4-9A61-DD4482333AD5}" type="pres">
      <dgm:prSet presAssocID="{F73E2BD3-9292-43E2-A08E-BBAE53134D16}" presName="node" presStyleLbl="node1" presStyleIdx="0" presStyleCnt="4">
        <dgm:presLayoutVars>
          <dgm:bulletEnabled val="1"/>
        </dgm:presLayoutVars>
      </dgm:prSet>
      <dgm:spPr/>
      <dgm:t>
        <a:bodyPr/>
        <a:lstStyle/>
        <a:p>
          <a:endParaRPr lang="en-US"/>
        </a:p>
      </dgm:t>
    </dgm:pt>
    <dgm:pt modelId="{61594615-B7CA-4DCA-8359-12FCAA4E74A0}" type="pres">
      <dgm:prSet presAssocID="{DEB754DD-807A-4E2A-8FB3-CF0A78D9AED5}" presName="sibTrans" presStyleCnt="0"/>
      <dgm:spPr/>
    </dgm:pt>
    <dgm:pt modelId="{12A86671-ABED-4616-A1A7-3078F0762447}" type="pres">
      <dgm:prSet presAssocID="{B6203925-F9C8-476D-8EDB-5952F1B2ECF9}" presName="node" presStyleLbl="node1" presStyleIdx="1" presStyleCnt="4">
        <dgm:presLayoutVars>
          <dgm:bulletEnabled val="1"/>
        </dgm:presLayoutVars>
      </dgm:prSet>
      <dgm:spPr/>
      <dgm:t>
        <a:bodyPr/>
        <a:lstStyle/>
        <a:p>
          <a:endParaRPr lang="en-US"/>
        </a:p>
      </dgm:t>
    </dgm:pt>
    <dgm:pt modelId="{7328988E-94B4-4CFE-BED2-C0E949060F65}" type="pres">
      <dgm:prSet presAssocID="{AB674B3D-C384-407B-9160-49313568303E}" presName="sibTrans" presStyleCnt="0"/>
      <dgm:spPr/>
    </dgm:pt>
    <dgm:pt modelId="{158AE533-4E69-4BA5-A76C-232E155C206B}" type="pres">
      <dgm:prSet presAssocID="{8ED6D292-B393-4439-AF37-7C562590381E}" presName="node" presStyleLbl="node1" presStyleIdx="2" presStyleCnt="4">
        <dgm:presLayoutVars>
          <dgm:bulletEnabled val="1"/>
        </dgm:presLayoutVars>
      </dgm:prSet>
      <dgm:spPr/>
      <dgm:t>
        <a:bodyPr/>
        <a:lstStyle/>
        <a:p>
          <a:endParaRPr lang="en-US"/>
        </a:p>
      </dgm:t>
    </dgm:pt>
    <dgm:pt modelId="{D59F5581-503D-4828-BB1B-E3BAB83FC166}" type="pres">
      <dgm:prSet presAssocID="{2E39EF83-089A-4D50-9BEA-AEFAF75D4D94}" presName="sibTrans" presStyleCnt="0"/>
      <dgm:spPr/>
    </dgm:pt>
    <dgm:pt modelId="{DCB12F2E-C1E3-4A7D-AB94-2505C48D88FD}" type="pres">
      <dgm:prSet presAssocID="{7192752E-86A1-4712-A5C8-7EC6EA37ED23}" presName="node" presStyleLbl="node1" presStyleIdx="3" presStyleCnt="4">
        <dgm:presLayoutVars>
          <dgm:bulletEnabled val="1"/>
        </dgm:presLayoutVars>
      </dgm:prSet>
      <dgm:spPr/>
      <dgm:t>
        <a:bodyPr/>
        <a:lstStyle/>
        <a:p>
          <a:endParaRPr lang="en-US"/>
        </a:p>
      </dgm:t>
    </dgm:pt>
  </dgm:ptLst>
  <dgm:cxnLst>
    <dgm:cxn modelId="{CE416178-D5FB-4270-8394-81268C7D4D89}" srcId="{E583C3AE-4C06-4231-87A4-5E467107F179}" destId="{8ED6D292-B393-4439-AF37-7C562590381E}" srcOrd="2" destOrd="0" parTransId="{8EBA9D86-23AC-44B4-867A-41B2F7039EFE}" sibTransId="{2E39EF83-089A-4D50-9BEA-AEFAF75D4D94}"/>
    <dgm:cxn modelId="{CE7351C4-DAF2-474A-8FE2-497D968A12C9}" type="presOf" srcId="{7192752E-86A1-4712-A5C8-7EC6EA37ED23}" destId="{DCB12F2E-C1E3-4A7D-AB94-2505C48D88FD}" srcOrd="0" destOrd="0" presId="urn:microsoft.com/office/officeart/2005/8/layout/default"/>
    <dgm:cxn modelId="{DE954F8F-CF09-4EB8-9A5C-6022EC95F4F1}" srcId="{E583C3AE-4C06-4231-87A4-5E467107F179}" destId="{B6203925-F9C8-476D-8EDB-5952F1B2ECF9}" srcOrd="1" destOrd="0" parTransId="{4D59211C-F743-415C-B5F7-C04261BCC5A1}" sibTransId="{AB674B3D-C384-407B-9160-49313568303E}"/>
    <dgm:cxn modelId="{3AEF57A5-7218-4550-971F-83020DE5C011}" type="presOf" srcId="{E583C3AE-4C06-4231-87A4-5E467107F179}" destId="{B4AD0925-A71A-4C09-95FB-7653B4543986}" srcOrd="0" destOrd="0" presId="urn:microsoft.com/office/officeart/2005/8/layout/default"/>
    <dgm:cxn modelId="{AEFCDD74-AAC3-4CB5-947D-F41885982BB4}" type="presOf" srcId="{B6203925-F9C8-476D-8EDB-5952F1B2ECF9}" destId="{12A86671-ABED-4616-A1A7-3078F0762447}" srcOrd="0" destOrd="0" presId="urn:microsoft.com/office/officeart/2005/8/layout/default"/>
    <dgm:cxn modelId="{E9F97CEB-CC6E-41A3-BB99-222955791607}" type="presOf" srcId="{F73E2BD3-9292-43E2-A08E-BBAE53134D16}" destId="{FC70812B-98FE-4BF4-9A61-DD4482333AD5}" srcOrd="0" destOrd="0" presId="urn:microsoft.com/office/officeart/2005/8/layout/default"/>
    <dgm:cxn modelId="{B678EF3C-F47C-4027-8069-731A5F426EF2}" srcId="{E583C3AE-4C06-4231-87A4-5E467107F179}" destId="{7192752E-86A1-4712-A5C8-7EC6EA37ED23}" srcOrd="3" destOrd="0" parTransId="{274ED03D-E693-4859-8DCA-2C76845DD9FD}" sibTransId="{117805FB-7BEA-412D-8459-B81231BF907B}"/>
    <dgm:cxn modelId="{A0712CB4-C80C-410E-B8B1-A3E6C6CB223E}" type="presOf" srcId="{8ED6D292-B393-4439-AF37-7C562590381E}" destId="{158AE533-4E69-4BA5-A76C-232E155C206B}" srcOrd="0" destOrd="0" presId="urn:microsoft.com/office/officeart/2005/8/layout/default"/>
    <dgm:cxn modelId="{01ACD123-D441-4184-8761-8D05D20D803C}" srcId="{E583C3AE-4C06-4231-87A4-5E467107F179}" destId="{F73E2BD3-9292-43E2-A08E-BBAE53134D16}" srcOrd="0" destOrd="0" parTransId="{3E3800E2-118E-4CBC-BB80-FA49B0AB623E}" sibTransId="{DEB754DD-807A-4E2A-8FB3-CF0A78D9AED5}"/>
    <dgm:cxn modelId="{EFE0CDFF-152C-4C1C-838E-A29B75C82635}" type="presParOf" srcId="{B4AD0925-A71A-4C09-95FB-7653B4543986}" destId="{FC70812B-98FE-4BF4-9A61-DD4482333AD5}" srcOrd="0" destOrd="0" presId="urn:microsoft.com/office/officeart/2005/8/layout/default"/>
    <dgm:cxn modelId="{9F29E9F4-6896-42E9-9BAD-5E2A7ACAD259}" type="presParOf" srcId="{B4AD0925-A71A-4C09-95FB-7653B4543986}" destId="{61594615-B7CA-4DCA-8359-12FCAA4E74A0}" srcOrd="1" destOrd="0" presId="urn:microsoft.com/office/officeart/2005/8/layout/default"/>
    <dgm:cxn modelId="{1987A38D-855D-487D-A36B-B715B003CB42}" type="presParOf" srcId="{B4AD0925-A71A-4C09-95FB-7653B4543986}" destId="{12A86671-ABED-4616-A1A7-3078F0762447}" srcOrd="2" destOrd="0" presId="urn:microsoft.com/office/officeart/2005/8/layout/default"/>
    <dgm:cxn modelId="{CAE5B73C-6B1E-40F5-B157-275BE9CFFBE9}" type="presParOf" srcId="{B4AD0925-A71A-4C09-95FB-7653B4543986}" destId="{7328988E-94B4-4CFE-BED2-C0E949060F65}" srcOrd="3" destOrd="0" presId="urn:microsoft.com/office/officeart/2005/8/layout/default"/>
    <dgm:cxn modelId="{100E7B0B-83FB-4E1F-BCC1-9815D576D718}" type="presParOf" srcId="{B4AD0925-A71A-4C09-95FB-7653B4543986}" destId="{158AE533-4E69-4BA5-A76C-232E155C206B}" srcOrd="4" destOrd="0" presId="urn:microsoft.com/office/officeart/2005/8/layout/default"/>
    <dgm:cxn modelId="{5C08F0F1-08DB-4C28-9696-7B7A1C9A96B0}" type="presParOf" srcId="{B4AD0925-A71A-4C09-95FB-7653B4543986}" destId="{D59F5581-503D-4828-BB1B-E3BAB83FC166}" srcOrd="5" destOrd="0" presId="urn:microsoft.com/office/officeart/2005/8/layout/default"/>
    <dgm:cxn modelId="{99818289-88D3-42EC-9699-2C4756FC691F}" type="presParOf" srcId="{B4AD0925-A71A-4C09-95FB-7653B4543986}" destId="{DCB12F2E-C1E3-4A7D-AB94-2505C48D88FD}"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9C1421E-ECCF-CD46-8D33-A8155BBBB01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8C5D99E5-1D05-BE48-AFCC-B5247A406C8E}">
      <dgm:prSet phldrT="[Teks]" phldr="0"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sz="18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Mendiskusikan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bersama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divisi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marketing communication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ingin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diangkat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dijadikan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berbayar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bentuk</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Instagram ads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68C05970-4D4D-0548-B9E8-EEF7AC575666}" type="parTrans" cxnId="{2189D725-1013-7147-8086-A1C925CC6410}">
      <dgm:prSet/>
      <dgm:spPr/>
      <dgm:t>
        <a:bodyPr/>
        <a:lstStyle/>
        <a:p>
          <a:endParaRPr lang="id-ID"/>
        </a:p>
      </dgm:t>
    </dgm:pt>
    <dgm:pt modelId="{2CEA5F43-D191-FE42-8E30-2BD4B1F33D17}" type="sibTrans" cxnId="{2189D725-1013-7147-8086-A1C925CC6410}">
      <dgm:prSet/>
      <dgm:spPr/>
      <dgm:t>
        <a:bodyPr/>
        <a:lstStyle/>
        <a:p>
          <a:endParaRPr lang="id-ID"/>
        </a:p>
      </dgm:t>
    </dgm:pt>
    <dgm:pt modelId="{206E8338-1420-DF48-B5FB-14576A7CFCA8}">
      <dgm:prSet phldrT="[Teks]" phldr="0"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2.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Menentukan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objektif</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campaign,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apakah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memasang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di Instagram ads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daftar</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tersedia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yaitu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brand awareness, local awareness, reach, traffic, engagement, all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instals</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video views, lead generation, conversions, product catalog sales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store visits</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699951F4-D66E-DA43-AE4A-A546EC099004}" type="parTrans" cxnId="{719A5711-F7DC-DB4E-A8C9-7D863C2CADDA}">
      <dgm:prSet/>
      <dgm:spPr/>
      <dgm:t>
        <a:bodyPr/>
        <a:lstStyle/>
        <a:p>
          <a:endParaRPr lang="id-ID"/>
        </a:p>
      </dgm:t>
    </dgm:pt>
    <dgm:pt modelId="{CB4E97F9-5C75-B140-91C0-5F731E7BA6A4}" type="sibTrans" cxnId="{719A5711-F7DC-DB4E-A8C9-7D863C2CADDA}">
      <dgm:prSet/>
      <dgm:spPr/>
      <dgm:t>
        <a:bodyPr/>
        <a:lstStyle/>
        <a:p>
          <a:endParaRPr lang="id-ID"/>
        </a:p>
      </dgm:t>
    </dgm:pt>
    <dgm:pt modelId="{2FD49303-1C8B-D247-ACAB-69B86C855547}">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3. </a:t>
          </a:r>
          <a:r>
            <a:rPr lang="en-US" dirty="0" err="1" smtClean="0"/>
            <a:t>Membuat</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visual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semenarik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mungkin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karena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teks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menjadi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utama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memasang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 Instagram ads.</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0F042D77-4454-4E42-94CA-F4CC5CB7D429}" type="parTrans" cxnId="{63F4C871-59B4-994A-93C8-6BEE9003248E}">
      <dgm:prSet/>
      <dgm:spPr/>
      <dgm:t>
        <a:bodyPr/>
        <a:lstStyle/>
        <a:p>
          <a:endParaRPr lang="id-ID"/>
        </a:p>
      </dgm:t>
    </dgm:pt>
    <dgm:pt modelId="{BB575CA9-F0F7-7542-A040-4A2B78A4DA49}" type="sibTrans" cxnId="{63F4C871-59B4-994A-93C8-6BEE9003248E}">
      <dgm:prSet/>
      <dgm:spPr/>
      <dgm:t>
        <a:bodyPr/>
        <a:lstStyle/>
        <a:p>
          <a:endParaRPr lang="id-ID"/>
        </a:p>
      </dgm:t>
    </dgm:pt>
    <dgm:pt modelId="{60647359-3043-754C-BB19-0B5160740504}">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4.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Meninjau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kembali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apakah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divisualisasikan</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1A099096-8138-0140-9477-452AA60948C9}" type="parTrans" cxnId="{BA0E01E3-D914-A748-A213-0D2583A64706}">
      <dgm:prSet/>
      <dgm:spPr/>
      <dgm:t>
        <a:bodyPr/>
        <a:lstStyle/>
        <a:p>
          <a:endParaRPr lang="id-ID"/>
        </a:p>
      </dgm:t>
    </dgm:pt>
    <dgm:pt modelId="{51846304-212E-394D-9A1A-AE3DA2FA02AD}" type="sibTrans" cxnId="{BA0E01E3-D914-A748-A213-0D2583A64706}">
      <dgm:prSet/>
      <dgm:spPr/>
      <dgm:t>
        <a:bodyPr/>
        <a:lstStyle/>
        <a:p>
          <a:endParaRPr lang="id-ID"/>
        </a:p>
      </dgm:t>
    </dgm:pt>
    <dgm:pt modelId="{4129F7C5-A979-7344-92E8-B42F1E7579DD}">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5. </a:t>
          </a:r>
          <a:r>
            <a:rPr lang="en-US" sz="1800">
              <a:effectLst/>
              <a:latin typeface="Times New Roman" panose="02020603050405020304" pitchFamily="18" charset="0"/>
              <a:ea typeface="Calibri" panose="020F0502020204030204" pitchFamily="34" charset="0"/>
              <a:cs typeface="Times New Roman" panose="02020603050405020304" pitchFamily="18" charset="0"/>
            </a:rPr>
            <a:t>Melakukan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budgeting</a:t>
          </a:r>
          <a:r>
            <a:rPr lang="en-US" sz="1800">
              <a:effectLst/>
              <a:latin typeface="Times New Roman" panose="02020603050405020304" pitchFamily="18" charset="0"/>
              <a:ea typeface="Calibri" panose="020F0502020204030204" pitchFamily="34" charset="0"/>
              <a:cs typeface="Times New Roman" panose="02020603050405020304" pitchFamily="18" charset="0"/>
            </a:rPr>
            <a:t> dalam mempromosikan konten </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a:p>
          <a:endParaRPr lang="id-ID"/>
        </a:p>
      </dgm:t>
    </dgm:pt>
    <dgm:pt modelId="{482DC884-C097-F34E-90D6-DBF240982722}" type="parTrans" cxnId="{2890A556-EB32-BA4C-8640-A2DA516A27FB}">
      <dgm:prSet/>
      <dgm:spPr/>
      <dgm:t>
        <a:bodyPr/>
        <a:lstStyle/>
        <a:p>
          <a:endParaRPr lang="id-ID"/>
        </a:p>
      </dgm:t>
    </dgm:pt>
    <dgm:pt modelId="{6CF27862-C456-4045-8A75-11FE402393DE}" type="sibTrans" cxnId="{2890A556-EB32-BA4C-8640-A2DA516A27FB}">
      <dgm:prSet/>
      <dgm:spPr/>
      <dgm:t>
        <a:bodyPr/>
        <a:lstStyle/>
        <a:p>
          <a:endParaRPr lang="id-ID"/>
        </a:p>
      </dgm:t>
    </dgm:pt>
    <dgm:pt modelId="{781B1A6C-50ED-C445-9454-6DAA5207619A}" type="pres">
      <dgm:prSet presAssocID="{A9C1421E-ECCF-CD46-8D33-A8155BBBB019}" presName="diagram" presStyleCnt="0">
        <dgm:presLayoutVars>
          <dgm:dir/>
          <dgm:resizeHandles val="exact"/>
        </dgm:presLayoutVars>
      </dgm:prSet>
      <dgm:spPr/>
      <dgm:t>
        <a:bodyPr/>
        <a:lstStyle/>
        <a:p>
          <a:endParaRPr lang="en-US"/>
        </a:p>
      </dgm:t>
    </dgm:pt>
    <dgm:pt modelId="{081CB464-5915-5D47-9804-F16BED8DE8D5}" type="pres">
      <dgm:prSet presAssocID="{8C5D99E5-1D05-BE48-AFCC-B5247A406C8E}" presName="node" presStyleLbl="node1" presStyleIdx="0" presStyleCnt="5" custScaleX="134189" custLinFactNeighborX="-13594" custLinFactNeighborY="2517">
        <dgm:presLayoutVars>
          <dgm:bulletEnabled val="1"/>
        </dgm:presLayoutVars>
      </dgm:prSet>
      <dgm:spPr/>
      <dgm:t>
        <a:bodyPr/>
        <a:lstStyle/>
        <a:p>
          <a:endParaRPr lang="en-US"/>
        </a:p>
      </dgm:t>
    </dgm:pt>
    <dgm:pt modelId="{CA85693E-A656-B245-BB3F-3D25921C7593}" type="pres">
      <dgm:prSet presAssocID="{2CEA5F43-D191-FE42-8E30-2BD4B1F33D17}" presName="sibTrans" presStyleCnt="0"/>
      <dgm:spPr/>
    </dgm:pt>
    <dgm:pt modelId="{67D84645-9D31-4F4C-BAB0-9C26312F3CA5}" type="pres">
      <dgm:prSet presAssocID="{206E8338-1420-DF48-B5FB-14576A7CFCA8}" presName="node" presStyleLbl="node1" presStyleIdx="1" presStyleCnt="5" custScaleX="169044" custLinFactNeighborX="10363" custLinFactNeighborY="2011">
        <dgm:presLayoutVars>
          <dgm:bulletEnabled val="1"/>
        </dgm:presLayoutVars>
      </dgm:prSet>
      <dgm:spPr/>
      <dgm:t>
        <a:bodyPr/>
        <a:lstStyle/>
        <a:p>
          <a:endParaRPr lang="en-US"/>
        </a:p>
      </dgm:t>
    </dgm:pt>
    <dgm:pt modelId="{907CA890-8EA4-1740-AACA-5847178D0C1E}" type="pres">
      <dgm:prSet presAssocID="{CB4E97F9-5C75-B140-91C0-5F731E7BA6A4}" presName="sibTrans" presStyleCnt="0"/>
      <dgm:spPr/>
    </dgm:pt>
    <dgm:pt modelId="{0666161B-F0BB-1140-A088-02DF863CB937}" type="pres">
      <dgm:prSet presAssocID="{2FD49303-1C8B-D247-ACAB-69B86C855547}" presName="node" presStyleLbl="node1" presStyleIdx="2" presStyleCnt="5" custLinFactNeighborX="755" custLinFactNeighborY="4604">
        <dgm:presLayoutVars>
          <dgm:bulletEnabled val="1"/>
        </dgm:presLayoutVars>
      </dgm:prSet>
      <dgm:spPr/>
      <dgm:t>
        <a:bodyPr/>
        <a:lstStyle/>
        <a:p>
          <a:endParaRPr lang="en-US"/>
        </a:p>
      </dgm:t>
    </dgm:pt>
    <dgm:pt modelId="{830236FE-50EA-BD4F-A8C8-81A124C7E8DE}" type="pres">
      <dgm:prSet presAssocID="{BB575CA9-F0F7-7542-A040-4A2B78A4DA49}" presName="sibTrans" presStyleCnt="0"/>
      <dgm:spPr/>
    </dgm:pt>
    <dgm:pt modelId="{ED0B5F99-9D92-0B4A-B3C8-9DD7594F1017}" type="pres">
      <dgm:prSet presAssocID="{60647359-3043-754C-BB19-0B5160740504}" presName="node" presStyleLbl="node1" presStyleIdx="3" presStyleCnt="5" custLinFactNeighborX="102" custLinFactNeighborY="3147">
        <dgm:presLayoutVars>
          <dgm:bulletEnabled val="1"/>
        </dgm:presLayoutVars>
      </dgm:prSet>
      <dgm:spPr/>
      <dgm:t>
        <a:bodyPr/>
        <a:lstStyle/>
        <a:p>
          <a:endParaRPr lang="en-US"/>
        </a:p>
      </dgm:t>
    </dgm:pt>
    <dgm:pt modelId="{F10992DA-A2F5-2F43-8D79-46AA6D216ACF}" type="pres">
      <dgm:prSet presAssocID="{51846304-212E-394D-9A1A-AE3DA2FA02AD}" presName="sibTrans" presStyleCnt="0"/>
      <dgm:spPr/>
    </dgm:pt>
    <dgm:pt modelId="{0A6333D1-3C51-454C-9D93-E147956E6F08}" type="pres">
      <dgm:prSet presAssocID="{4129F7C5-A979-7344-92E8-B42F1E7579DD}" presName="node" presStyleLbl="node1" presStyleIdx="4" presStyleCnt="5" custLinFactNeighborX="-3409" custLinFactNeighborY="4340">
        <dgm:presLayoutVars>
          <dgm:bulletEnabled val="1"/>
        </dgm:presLayoutVars>
      </dgm:prSet>
      <dgm:spPr/>
      <dgm:t>
        <a:bodyPr/>
        <a:lstStyle/>
        <a:p>
          <a:endParaRPr lang="en-US"/>
        </a:p>
      </dgm:t>
    </dgm:pt>
  </dgm:ptLst>
  <dgm:cxnLst>
    <dgm:cxn modelId="{BA0E01E3-D914-A748-A213-0D2583A64706}" srcId="{A9C1421E-ECCF-CD46-8D33-A8155BBBB019}" destId="{60647359-3043-754C-BB19-0B5160740504}" srcOrd="3" destOrd="0" parTransId="{1A099096-8138-0140-9477-452AA60948C9}" sibTransId="{51846304-212E-394D-9A1A-AE3DA2FA02AD}"/>
    <dgm:cxn modelId="{63F4C871-59B4-994A-93C8-6BEE9003248E}" srcId="{A9C1421E-ECCF-CD46-8D33-A8155BBBB019}" destId="{2FD49303-1C8B-D247-ACAB-69B86C855547}" srcOrd="2" destOrd="0" parTransId="{0F042D77-4454-4E42-94CA-F4CC5CB7D429}" sibTransId="{BB575CA9-F0F7-7542-A040-4A2B78A4DA49}"/>
    <dgm:cxn modelId="{163FBFF6-6CB5-4B89-8610-204EA5352A04}" type="presOf" srcId="{A9C1421E-ECCF-CD46-8D33-A8155BBBB019}" destId="{781B1A6C-50ED-C445-9454-6DAA5207619A}" srcOrd="0" destOrd="0" presId="urn:microsoft.com/office/officeart/2005/8/layout/default"/>
    <dgm:cxn modelId="{2189D725-1013-7147-8086-A1C925CC6410}" srcId="{A9C1421E-ECCF-CD46-8D33-A8155BBBB019}" destId="{8C5D99E5-1D05-BE48-AFCC-B5247A406C8E}" srcOrd="0" destOrd="0" parTransId="{68C05970-4D4D-0548-B9E8-EEF7AC575666}" sibTransId="{2CEA5F43-D191-FE42-8E30-2BD4B1F33D17}"/>
    <dgm:cxn modelId="{2890A556-EB32-BA4C-8640-A2DA516A27FB}" srcId="{A9C1421E-ECCF-CD46-8D33-A8155BBBB019}" destId="{4129F7C5-A979-7344-92E8-B42F1E7579DD}" srcOrd="4" destOrd="0" parTransId="{482DC884-C097-F34E-90D6-DBF240982722}" sibTransId="{6CF27862-C456-4045-8A75-11FE402393DE}"/>
    <dgm:cxn modelId="{193269CC-7C8E-4233-8C00-6916B0A4526F}" type="presOf" srcId="{206E8338-1420-DF48-B5FB-14576A7CFCA8}" destId="{67D84645-9D31-4F4C-BAB0-9C26312F3CA5}" srcOrd="0" destOrd="0" presId="urn:microsoft.com/office/officeart/2005/8/layout/default"/>
    <dgm:cxn modelId="{719A5711-F7DC-DB4E-A8C9-7D863C2CADDA}" srcId="{A9C1421E-ECCF-CD46-8D33-A8155BBBB019}" destId="{206E8338-1420-DF48-B5FB-14576A7CFCA8}" srcOrd="1" destOrd="0" parTransId="{699951F4-D66E-DA43-AE4A-A546EC099004}" sibTransId="{CB4E97F9-5C75-B140-91C0-5F731E7BA6A4}"/>
    <dgm:cxn modelId="{66621764-EB87-40FB-B96B-39EF8C5F1795}" type="presOf" srcId="{60647359-3043-754C-BB19-0B5160740504}" destId="{ED0B5F99-9D92-0B4A-B3C8-9DD7594F1017}" srcOrd="0" destOrd="0" presId="urn:microsoft.com/office/officeart/2005/8/layout/default"/>
    <dgm:cxn modelId="{A8F467C9-9F1D-4DF9-88A7-35C76E6CDA3A}" type="presOf" srcId="{4129F7C5-A979-7344-92E8-B42F1E7579DD}" destId="{0A6333D1-3C51-454C-9D93-E147956E6F08}" srcOrd="0" destOrd="0" presId="urn:microsoft.com/office/officeart/2005/8/layout/default"/>
    <dgm:cxn modelId="{664F3009-16C8-49EC-8CB8-2A4F9991E23F}" type="presOf" srcId="{8C5D99E5-1D05-BE48-AFCC-B5247A406C8E}" destId="{081CB464-5915-5D47-9804-F16BED8DE8D5}" srcOrd="0" destOrd="0" presId="urn:microsoft.com/office/officeart/2005/8/layout/default"/>
    <dgm:cxn modelId="{299C0D45-0E85-428A-8970-2222E5BAE87B}" type="presOf" srcId="{2FD49303-1C8B-D247-ACAB-69B86C855547}" destId="{0666161B-F0BB-1140-A088-02DF863CB937}" srcOrd="0" destOrd="0" presId="urn:microsoft.com/office/officeart/2005/8/layout/default"/>
    <dgm:cxn modelId="{E374DBEF-2134-440D-BD8D-FC0879A45866}" type="presParOf" srcId="{781B1A6C-50ED-C445-9454-6DAA5207619A}" destId="{081CB464-5915-5D47-9804-F16BED8DE8D5}" srcOrd="0" destOrd="0" presId="urn:microsoft.com/office/officeart/2005/8/layout/default"/>
    <dgm:cxn modelId="{3093D7B2-097F-4650-9278-033D2F64CCA7}" type="presParOf" srcId="{781B1A6C-50ED-C445-9454-6DAA5207619A}" destId="{CA85693E-A656-B245-BB3F-3D25921C7593}" srcOrd="1" destOrd="0" presId="urn:microsoft.com/office/officeart/2005/8/layout/default"/>
    <dgm:cxn modelId="{013EC84E-6E62-4199-91BD-C8A1275E7C5C}" type="presParOf" srcId="{781B1A6C-50ED-C445-9454-6DAA5207619A}" destId="{67D84645-9D31-4F4C-BAB0-9C26312F3CA5}" srcOrd="2" destOrd="0" presId="urn:microsoft.com/office/officeart/2005/8/layout/default"/>
    <dgm:cxn modelId="{0732D525-7526-4CC4-B781-5DCABB96C33D}" type="presParOf" srcId="{781B1A6C-50ED-C445-9454-6DAA5207619A}" destId="{907CA890-8EA4-1740-AACA-5847178D0C1E}" srcOrd="3" destOrd="0" presId="urn:microsoft.com/office/officeart/2005/8/layout/default"/>
    <dgm:cxn modelId="{7AAF8794-67D0-4D5D-BC74-009DD17EEDBF}" type="presParOf" srcId="{781B1A6C-50ED-C445-9454-6DAA5207619A}" destId="{0666161B-F0BB-1140-A088-02DF863CB937}" srcOrd="4" destOrd="0" presId="urn:microsoft.com/office/officeart/2005/8/layout/default"/>
    <dgm:cxn modelId="{9B9B593B-B0D2-423A-B334-921F71039F98}" type="presParOf" srcId="{781B1A6C-50ED-C445-9454-6DAA5207619A}" destId="{830236FE-50EA-BD4F-A8C8-81A124C7E8DE}" srcOrd="5" destOrd="0" presId="urn:microsoft.com/office/officeart/2005/8/layout/default"/>
    <dgm:cxn modelId="{E15EC8B5-5980-43FE-BAC7-34E0A57EF9E4}" type="presParOf" srcId="{781B1A6C-50ED-C445-9454-6DAA5207619A}" destId="{ED0B5F99-9D92-0B4A-B3C8-9DD7594F1017}" srcOrd="6" destOrd="0" presId="urn:microsoft.com/office/officeart/2005/8/layout/default"/>
    <dgm:cxn modelId="{087A16BB-FE9B-479A-AD19-7C0872F5F45A}" type="presParOf" srcId="{781B1A6C-50ED-C445-9454-6DAA5207619A}" destId="{F10992DA-A2F5-2F43-8D79-46AA6D216ACF}" srcOrd="7" destOrd="0" presId="urn:microsoft.com/office/officeart/2005/8/layout/default"/>
    <dgm:cxn modelId="{E2D7C16C-D2EA-411B-9F5D-538031292E28}" type="presParOf" srcId="{781B1A6C-50ED-C445-9454-6DAA5207619A}" destId="{0A6333D1-3C51-454C-9D93-E147956E6F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4C7BA25-4528-8E49-AC64-F85D99C81B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239D4AA8-DD7C-2E48-96F7-59E225E838C1}">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6.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Approve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hasil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visualisasi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terhadap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id-ID" sz="1800" dirty="0"/>
            <a:t>Event Leader, Assistant Event Leader, Event Director, </a:t>
          </a:r>
          <a:r>
            <a:rPr lang="en-US" sz="1800" dirty="0"/>
            <a:t>d</a:t>
          </a:r>
          <a:r>
            <a:rPr lang="id-ID" sz="1800" dirty="0"/>
            <a:t>an General Manager</a:t>
          </a:r>
          <a:r>
            <a:rPr lang="id-ID" dirty="0"/>
            <a:t> </a:t>
          </a:r>
        </a:p>
      </dgm:t>
    </dgm:pt>
    <dgm:pt modelId="{0213D900-083C-E24E-AC2F-D0E111A44E96}" type="parTrans" cxnId="{2C793D4F-BDAD-8C45-BE58-87695F7AF2A1}">
      <dgm:prSet/>
      <dgm:spPr/>
      <dgm:t>
        <a:bodyPr/>
        <a:lstStyle/>
        <a:p>
          <a:endParaRPr lang="id-ID"/>
        </a:p>
      </dgm:t>
    </dgm:pt>
    <dgm:pt modelId="{26CCC20A-E04F-C445-887F-98E9A3BAF2F6}" type="sibTrans" cxnId="{2C793D4F-BDAD-8C45-BE58-87695F7AF2A1}">
      <dgm:prSet/>
      <dgm:spPr/>
      <dgm:t>
        <a:bodyPr/>
        <a:lstStyle/>
        <a:p>
          <a:endParaRPr lang="id-ID"/>
        </a:p>
      </dgm:t>
    </dgm:pt>
    <dgm:pt modelId="{B7E9672D-C02E-D140-B454-7227741304E9}">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7.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diunggah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instagram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ads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meningkatkan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brand exposure, traffic website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menambahkan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sales funnel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yaitu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leads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pembelian</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7F666FD3-AC63-204F-B99A-4CF26B759F00}" type="parTrans" cxnId="{6372D451-23E4-2C4A-B27D-5E2F130FCF59}">
      <dgm:prSet/>
      <dgm:spPr/>
      <dgm:t>
        <a:bodyPr/>
        <a:lstStyle/>
        <a:p>
          <a:endParaRPr lang="id-ID"/>
        </a:p>
      </dgm:t>
    </dgm:pt>
    <dgm:pt modelId="{97BB6D1C-4626-8B48-AE56-263DB4AB4A03}" type="sibTrans" cxnId="{6372D451-23E4-2C4A-B27D-5E2F130FCF59}">
      <dgm:prSet/>
      <dgm:spPr/>
      <dgm:t>
        <a:bodyPr/>
        <a:lstStyle/>
        <a:p>
          <a:endParaRPr lang="id-ID"/>
        </a:p>
      </dgm:t>
    </dgm:pt>
    <dgm:pt modelId="{92D46495-D5FB-3F4B-88DE-F755358E751A}">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8. </a:t>
          </a:r>
          <a:r>
            <a:rPr lang="en-US" sz="1800">
              <a:effectLst/>
              <a:latin typeface="Times New Roman" panose="02020603050405020304" pitchFamily="18" charset="0"/>
              <a:ea typeface="Calibri" panose="020F0502020204030204" pitchFamily="34" charset="0"/>
              <a:cs typeface="Times New Roman" panose="02020603050405020304" pitchFamily="18" charset="0"/>
            </a:rPr>
            <a:t>Tambahkan range tanggal agar dapat meng-track dan mengelola campaign lebih mudaah</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a:p>
          <a:endParaRPr lang="id-ID"/>
        </a:p>
      </dgm:t>
    </dgm:pt>
    <dgm:pt modelId="{63DA8FD0-FF64-764E-A566-3C5271EDDA81}" type="parTrans" cxnId="{6CB4F24A-7AE0-D34F-91DC-71844B9F076B}">
      <dgm:prSet/>
      <dgm:spPr/>
      <dgm:t>
        <a:bodyPr/>
        <a:lstStyle/>
        <a:p>
          <a:endParaRPr lang="id-ID"/>
        </a:p>
      </dgm:t>
    </dgm:pt>
    <dgm:pt modelId="{8EEAA8FA-2FC5-3845-8B5C-3288A01AAF9F}" type="sibTrans" cxnId="{6CB4F24A-7AE0-D34F-91DC-71844B9F076B}">
      <dgm:prSet/>
      <dgm:spPr/>
      <dgm:t>
        <a:bodyPr/>
        <a:lstStyle/>
        <a:p>
          <a:endParaRPr lang="id-ID"/>
        </a:p>
      </dgm:t>
    </dgm:pt>
    <dgm:pt modelId="{24C471E9-9494-B34D-8D08-DD4CD5D2FB5D}">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9. </a:t>
          </a:r>
          <a:r>
            <a:rPr lang="en-US" sz="1800">
              <a:effectLst/>
              <a:latin typeface="Times New Roman" panose="02020603050405020304" pitchFamily="18" charset="0"/>
              <a:ea typeface="Calibri" panose="020F0502020204030204" pitchFamily="34" charset="0"/>
              <a:cs typeface="Times New Roman" panose="02020603050405020304" pitchFamily="18" charset="0"/>
            </a:rPr>
            <a:t>Atur target audience karena menentukan biaya iklan dan keberhasilan iklan</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a:p>
          <a:endParaRPr lang="id-ID"/>
        </a:p>
      </dgm:t>
    </dgm:pt>
    <dgm:pt modelId="{133DF1EC-8FCC-A74E-A50B-A18547079E22}" type="parTrans" cxnId="{E06C6FEA-5C88-9142-940F-77E560CC2828}">
      <dgm:prSet/>
      <dgm:spPr/>
      <dgm:t>
        <a:bodyPr/>
        <a:lstStyle/>
        <a:p>
          <a:endParaRPr lang="id-ID"/>
        </a:p>
      </dgm:t>
    </dgm:pt>
    <dgm:pt modelId="{A32FD6EC-B110-0C4E-8AC9-803F32BFA55D}" type="sibTrans" cxnId="{E06C6FEA-5C88-9142-940F-77E560CC2828}">
      <dgm:prSet/>
      <dgm:spPr/>
      <dgm:t>
        <a:bodyPr/>
        <a:lstStyle/>
        <a:p>
          <a:endParaRPr lang="id-ID"/>
        </a:p>
      </dgm:t>
    </dgm:pt>
    <dgm:pt modelId="{A75DABE7-6C5F-FD44-8606-955FE3FF5EEE}" type="pres">
      <dgm:prSet presAssocID="{04C7BA25-4528-8E49-AC64-F85D99C81B66}" presName="diagram" presStyleCnt="0">
        <dgm:presLayoutVars>
          <dgm:dir/>
          <dgm:resizeHandles val="exact"/>
        </dgm:presLayoutVars>
      </dgm:prSet>
      <dgm:spPr/>
      <dgm:t>
        <a:bodyPr/>
        <a:lstStyle/>
        <a:p>
          <a:endParaRPr lang="en-US"/>
        </a:p>
      </dgm:t>
    </dgm:pt>
    <dgm:pt modelId="{E478EA49-0B5A-5F4E-98B0-0456BE44A290}" type="pres">
      <dgm:prSet presAssocID="{239D4AA8-DD7C-2E48-96F7-59E225E838C1}" presName="node" presStyleLbl="node1" presStyleIdx="0" presStyleCnt="4">
        <dgm:presLayoutVars>
          <dgm:bulletEnabled val="1"/>
        </dgm:presLayoutVars>
      </dgm:prSet>
      <dgm:spPr/>
      <dgm:t>
        <a:bodyPr/>
        <a:lstStyle/>
        <a:p>
          <a:endParaRPr lang="en-US"/>
        </a:p>
      </dgm:t>
    </dgm:pt>
    <dgm:pt modelId="{38ABF92F-BBCF-2445-BE37-93CAF5CDDE73}" type="pres">
      <dgm:prSet presAssocID="{26CCC20A-E04F-C445-887F-98E9A3BAF2F6}" presName="sibTrans" presStyleCnt="0"/>
      <dgm:spPr/>
    </dgm:pt>
    <dgm:pt modelId="{D1497C11-D8FD-A744-9C65-B25F283114AB}" type="pres">
      <dgm:prSet presAssocID="{B7E9672D-C02E-D140-B454-7227741304E9}" presName="node" presStyleLbl="node1" presStyleIdx="1" presStyleCnt="4">
        <dgm:presLayoutVars>
          <dgm:bulletEnabled val="1"/>
        </dgm:presLayoutVars>
      </dgm:prSet>
      <dgm:spPr/>
      <dgm:t>
        <a:bodyPr/>
        <a:lstStyle/>
        <a:p>
          <a:endParaRPr lang="en-US"/>
        </a:p>
      </dgm:t>
    </dgm:pt>
    <dgm:pt modelId="{8A55FD53-7F02-9A4C-A0A2-453EF7473150}" type="pres">
      <dgm:prSet presAssocID="{97BB6D1C-4626-8B48-AE56-263DB4AB4A03}" presName="sibTrans" presStyleCnt="0"/>
      <dgm:spPr/>
    </dgm:pt>
    <dgm:pt modelId="{FD743854-5412-8146-A119-349709BDBE93}" type="pres">
      <dgm:prSet presAssocID="{92D46495-D5FB-3F4B-88DE-F755358E751A}" presName="node" presStyleLbl="node1" presStyleIdx="2" presStyleCnt="4">
        <dgm:presLayoutVars>
          <dgm:bulletEnabled val="1"/>
        </dgm:presLayoutVars>
      </dgm:prSet>
      <dgm:spPr/>
      <dgm:t>
        <a:bodyPr/>
        <a:lstStyle/>
        <a:p>
          <a:endParaRPr lang="en-US"/>
        </a:p>
      </dgm:t>
    </dgm:pt>
    <dgm:pt modelId="{46379DF1-35AE-2743-A664-79C76B7A6BD3}" type="pres">
      <dgm:prSet presAssocID="{8EEAA8FA-2FC5-3845-8B5C-3288A01AAF9F}" presName="sibTrans" presStyleCnt="0"/>
      <dgm:spPr/>
    </dgm:pt>
    <dgm:pt modelId="{BC9F7FE0-B3BA-FD45-92D2-1B5568AD7293}" type="pres">
      <dgm:prSet presAssocID="{24C471E9-9494-B34D-8D08-DD4CD5D2FB5D}" presName="node" presStyleLbl="node1" presStyleIdx="3" presStyleCnt="4">
        <dgm:presLayoutVars>
          <dgm:bulletEnabled val="1"/>
        </dgm:presLayoutVars>
      </dgm:prSet>
      <dgm:spPr/>
      <dgm:t>
        <a:bodyPr/>
        <a:lstStyle/>
        <a:p>
          <a:endParaRPr lang="en-US"/>
        </a:p>
      </dgm:t>
    </dgm:pt>
  </dgm:ptLst>
  <dgm:cxnLst>
    <dgm:cxn modelId="{6CB4F24A-7AE0-D34F-91DC-71844B9F076B}" srcId="{04C7BA25-4528-8E49-AC64-F85D99C81B66}" destId="{92D46495-D5FB-3F4B-88DE-F755358E751A}" srcOrd="2" destOrd="0" parTransId="{63DA8FD0-FF64-764E-A566-3C5271EDDA81}" sibTransId="{8EEAA8FA-2FC5-3845-8B5C-3288A01AAF9F}"/>
    <dgm:cxn modelId="{E06C6FEA-5C88-9142-940F-77E560CC2828}" srcId="{04C7BA25-4528-8E49-AC64-F85D99C81B66}" destId="{24C471E9-9494-B34D-8D08-DD4CD5D2FB5D}" srcOrd="3" destOrd="0" parTransId="{133DF1EC-8FCC-A74E-A50B-A18547079E22}" sibTransId="{A32FD6EC-B110-0C4E-8AC9-803F32BFA55D}"/>
    <dgm:cxn modelId="{86EF83C1-7576-4966-96E3-583787AE7A69}" type="presOf" srcId="{239D4AA8-DD7C-2E48-96F7-59E225E838C1}" destId="{E478EA49-0B5A-5F4E-98B0-0456BE44A290}" srcOrd="0" destOrd="0" presId="urn:microsoft.com/office/officeart/2005/8/layout/default"/>
    <dgm:cxn modelId="{F09C3D08-9D8B-46BA-89F9-DE7419F072CF}" type="presOf" srcId="{92D46495-D5FB-3F4B-88DE-F755358E751A}" destId="{FD743854-5412-8146-A119-349709BDBE93}" srcOrd="0" destOrd="0" presId="urn:microsoft.com/office/officeart/2005/8/layout/default"/>
    <dgm:cxn modelId="{6372D451-23E4-2C4A-B27D-5E2F130FCF59}" srcId="{04C7BA25-4528-8E49-AC64-F85D99C81B66}" destId="{B7E9672D-C02E-D140-B454-7227741304E9}" srcOrd="1" destOrd="0" parTransId="{7F666FD3-AC63-204F-B99A-4CF26B759F00}" sibTransId="{97BB6D1C-4626-8B48-AE56-263DB4AB4A03}"/>
    <dgm:cxn modelId="{2DDB76B7-03DA-476A-AA5A-84D5CE1F2DCC}" type="presOf" srcId="{B7E9672D-C02E-D140-B454-7227741304E9}" destId="{D1497C11-D8FD-A744-9C65-B25F283114AB}" srcOrd="0" destOrd="0" presId="urn:microsoft.com/office/officeart/2005/8/layout/default"/>
    <dgm:cxn modelId="{2C793D4F-BDAD-8C45-BE58-87695F7AF2A1}" srcId="{04C7BA25-4528-8E49-AC64-F85D99C81B66}" destId="{239D4AA8-DD7C-2E48-96F7-59E225E838C1}" srcOrd="0" destOrd="0" parTransId="{0213D900-083C-E24E-AC2F-D0E111A44E96}" sibTransId="{26CCC20A-E04F-C445-887F-98E9A3BAF2F6}"/>
    <dgm:cxn modelId="{102F6053-1569-49DA-96EE-C99FCC5C0A99}" type="presOf" srcId="{04C7BA25-4528-8E49-AC64-F85D99C81B66}" destId="{A75DABE7-6C5F-FD44-8606-955FE3FF5EEE}" srcOrd="0" destOrd="0" presId="urn:microsoft.com/office/officeart/2005/8/layout/default"/>
    <dgm:cxn modelId="{14934A04-6707-4A9E-B867-846C41B58306}" type="presOf" srcId="{24C471E9-9494-B34D-8D08-DD4CD5D2FB5D}" destId="{BC9F7FE0-B3BA-FD45-92D2-1B5568AD7293}" srcOrd="0" destOrd="0" presId="urn:microsoft.com/office/officeart/2005/8/layout/default"/>
    <dgm:cxn modelId="{58C94D1B-F4EF-487E-9786-4DEBF02A5B59}" type="presParOf" srcId="{A75DABE7-6C5F-FD44-8606-955FE3FF5EEE}" destId="{E478EA49-0B5A-5F4E-98B0-0456BE44A290}" srcOrd="0" destOrd="0" presId="urn:microsoft.com/office/officeart/2005/8/layout/default"/>
    <dgm:cxn modelId="{39408A46-A7A0-47C7-A0A6-BA348490FD77}" type="presParOf" srcId="{A75DABE7-6C5F-FD44-8606-955FE3FF5EEE}" destId="{38ABF92F-BBCF-2445-BE37-93CAF5CDDE73}" srcOrd="1" destOrd="0" presId="urn:microsoft.com/office/officeart/2005/8/layout/default"/>
    <dgm:cxn modelId="{AE86C2E4-DEBA-4F95-BBB8-6060941EE2AA}" type="presParOf" srcId="{A75DABE7-6C5F-FD44-8606-955FE3FF5EEE}" destId="{D1497C11-D8FD-A744-9C65-B25F283114AB}" srcOrd="2" destOrd="0" presId="urn:microsoft.com/office/officeart/2005/8/layout/default"/>
    <dgm:cxn modelId="{BF298197-54FA-4FC1-9CF2-F5960D8B603F}" type="presParOf" srcId="{A75DABE7-6C5F-FD44-8606-955FE3FF5EEE}" destId="{8A55FD53-7F02-9A4C-A0A2-453EF7473150}" srcOrd="3" destOrd="0" presId="urn:microsoft.com/office/officeart/2005/8/layout/default"/>
    <dgm:cxn modelId="{FCDA70A0-FDD4-411F-AA47-28D64F5DB74B}" type="presParOf" srcId="{A75DABE7-6C5F-FD44-8606-955FE3FF5EEE}" destId="{FD743854-5412-8146-A119-349709BDBE93}" srcOrd="4" destOrd="0" presId="urn:microsoft.com/office/officeart/2005/8/layout/default"/>
    <dgm:cxn modelId="{E01C77F0-0E6E-4EB2-BC4F-0484B9A3271F}" type="presParOf" srcId="{A75DABE7-6C5F-FD44-8606-955FE3FF5EEE}" destId="{46379DF1-35AE-2743-A664-79C76B7A6BD3}" srcOrd="5" destOrd="0" presId="urn:microsoft.com/office/officeart/2005/8/layout/default"/>
    <dgm:cxn modelId="{C9184E68-774E-4225-AF6E-F18E29E6D35D}" type="presParOf" srcId="{A75DABE7-6C5F-FD44-8606-955FE3FF5EEE}" destId="{BC9F7FE0-B3BA-FD45-92D2-1B5568AD729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0AFA9A2-B85D-324A-B994-3C672249C79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D446C29F-5294-3B49-8E38-9F552A68D64E}">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10. </a:t>
          </a:r>
          <a:r>
            <a:rPr lang="en-US" sz="1800">
              <a:effectLst/>
              <a:latin typeface="Times New Roman" panose="02020603050405020304" pitchFamily="18" charset="0"/>
              <a:ea typeface="Calibri" panose="020F0502020204030204" pitchFamily="34" charset="0"/>
              <a:cs typeface="Times New Roman" panose="02020603050405020304" pitchFamily="18" charset="0"/>
            </a:rPr>
            <a:t>Set up budget dan bidding iklan Instagram</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a:p>
          <a:endParaRPr lang="id-ID"/>
        </a:p>
      </dgm:t>
    </dgm:pt>
    <dgm:pt modelId="{19DB230C-7DA5-E74D-A8C3-618C2B4A252F}" type="parTrans" cxnId="{9C6E1EE9-5C07-E143-93B2-DD99CC405F55}">
      <dgm:prSet/>
      <dgm:spPr/>
      <dgm:t>
        <a:bodyPr/>
        <a:lstStyle/>
        <a:p>
          <a:endParaRPr lang="id-ID"/>
        </a:p>
      </dgm:t>
    </dgm:pt>
    <dgm:pt modelId="{2609E224-2361-244C-9C54-6CC7973FC8E3}" type="sibTrans" cxnId="{9C6E1EE9-5C07-E143-93B2-DD99CC405F55}">
      <dgm:prSet/>
      <dgm:spPr/>
      <dgm:t>
        <a:bodyPr/>
        <a:lstStyle/>
        <a:p>
          <a:endParaRPr lang="id-ID"/>
        </a:p>
      </dgm:t>
    </dgm:pt>
    <dgm:pt modelId="{51BF4F2D-D005-EF4A-ADB1-2B417266A79F}">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11.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Menentukan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format Instagram ads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single image ads, Instagram carousel ads, Instagram video ads, slideshow ads, Instagram lead ads, Instagram stories image ads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Instagram stories video ads</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66EDD2CA-8FB7-0147-ACBD-A92A4A47FD75}" type="parTrans" cxnId="{3BEF3959-6B5F-7148-A8B3-21501E47D77F}">
      <dgm:prSet/>
      <dgm:spPr/>
      <dgm:t>
        <a:bodyPr/>
        <a:lstStyle/>
        <a:p>
          <a:endParaRPr lang="id-ID"/>
        </a:p>
      </dgm:t>
    </dgm:pt>
    <dgm:pt modelId="{5AECE862-26B0-744D-9CB4-961FBA4E653B}" type="sibTrans" cxnId="{3BEF3959-6B5F-7148-A8B3-21501E47D77F}">
      <dgm:prSet/>
      <dgm:spPr/>
      <dgm:t>
        <a:bodyPr/>
        <a:lstStyle/>
        <a:p>
          <a:endParaRPr lang="id-ID"/>
        </a:p>
      </dgm:t>
    </dgm:pt>
    <dgm:pt modelId="{C8D23C10-2755-B341-A49C-CEBA6C3A391C}">
      <dgm:prSet phldrT="[Teks]" phldr="0"/>
      <dgm:spPr/>
      <dgm:t>
        <a:bodyPr/>
        <a:lstStyle/>
        <a:p>
          <a:r>
            <a:rPr lang="id-ID"/>
            <a:t>12. Pikirkan headline, text, dan tombol CTA</a:t>
          </a:r>
        </a:p>
      </dgm:t>
    </dgm:pt>
    <dgm:pt modelId="{A38AB797-D900-0146-8D67-0CA72EC94C76}" type="parTrans" cxnId="{7425BF53-37A3-184A-A144-BAD7A166D28F}">
      <dgm:prSet/>
      <dgm:spPr/>
      <dgm:t>
        <a:bodyPr/>
        <a:lstStyle/>
        <a:p>
          <a:endParaRPr lang="id-ID"/>
        </a:p>
      </dgm:t>
    </dgm:pt>
    <dgm:pt modelId="{E81BEB4F-A790-6F43-A965-D4F47EDED6B6}" type="sibTrans" cxnId="{7425BF53-37A3-184A-A144-BAD7A166D28F}">
      <dgm:prSet/>
      <dgm:spPr/>
      <dgm:t>
        <a:bodyPr/>
        <a:lstStyle/>
        <a:p>
          <a:endParaRPr lang="id-ID"/>
        </a:p>
      </dgm:t>
    </dgm:pt>
    <dgm:pt modelId="{B402083F-F038-3F40-9BF0-3C79F412121F}" type="pres">
      <dgm:prSet presAssocID="{C0AFA9A2-B85D-324A-B994-3C672249C798}" presName="diagram" presStyleCnt="0">
        <dgm:presLayoutVars>
          <dgm:dir/>
          <dgm:resizeHandles val="exact"/>
        </dgm:presLayoutVars>
      </dgm:prSet>
      <dgm:spPr/>
      <dgm:t>
        <a:bodyPr/>
        <a:lstStyle/>
        <a:p>
          <a:endParaRPr lang="en-US"/>
        </a:p>
      </dgm:t>
    </dgm:pt>
    <dgm:pt modelId="{2CAFB42F-C86D-D748-9FFE-8A1DE8025D0A}" type="pres">
      <dgm:prSet presAssocID="{D446C29F-5294-3B49-8E38-9F552A68D64E}" presName="node" presStyleLbl="node1" presStyleIdx="0" presStyleCnt="3">
        <dgm:presLayoutVars>
          <dgm:bulletEnabled val="1"/>
        </dgm:presLayoutVars>
      </dgm:prSet>
      <dgm:spPr/>
      <dgm:t>
        <a:bodyPr/>
        <a:lstStyle/>
        <a:p>
          <a:endParaRPr lang="en-US"/>
        </a:p>
      </dgm:t>
    </dgm:pt>
    <dgm:pt modelId="{2557EF2B-9DEC-E342-9FDA-4EF061FEFDEF}" type="pres">
      <dgm:prSet presAssocID="{2609E224-2361-244C-9C54-6CC7973FC8E3}" presName="sibTrans" presStyleCnt="0"/>
      <dgm:spPr/>
    </dgm:pt>
    <dgm:pt modelId="{C4862EAC-09C6-AC47-A0BA-F37E821C6B41}" type="pres">
      <dgm:prSet presAssocID="{51BF4F2D-D005-EF4A-ADB1-2B417266A79F}" presName="node" presStyleLbl="node1" presStyleIdx="1" presStyleCnt="3">
        <dgm:presLayoutVars>
          <dgm:bulletEnabled val="1"/>
        </dgm:presLayoutVars>
      </dgm:prSet>
      <dgm:spPr/>
      <dgm:t>
        <a:bodyPr/>
        <a:lstStyle/>
        <a:p>
          <a:endParaRPr lang="en-US"/>
        </a:p>
      </dgm:t>
    </dgm:pt>
    <dgm:pt modelId="{2F3D5BE1-B45B-E641-9EC2-322953068057}" type="pres">
      <dgm:prSet presAssocID="{5AECE862-26B0-744D-9CB4-961FBA4E653B}" presName="sibTrans" presStyleCnt="0"/>
      <dgm:spPr/>
    </dgm:pt>
    <dgm:pt modelId="{45F0516E-C692-7242-840A-4AE67FF5707E}" type="pres">
      <dgm:prSet presAssocID="{C8D23C10-2755-B341-A49C-CEBA6C3A391C}" presName="node" presStyleLbl="node1" presStyleIdx="2" presStyleCnt="3">
        <dgm:presLayoutVars>
          <dgm:bulletEnabled val="1"/>
        </dgm:presLayoutVars>
      </dgm:prSet>
      <dgm:spPr/>
      <dgm:t>
        <a:bodyPr/>
        <a:lstStyle/>
        <a:p>
          <a:endParaRPr lang="en-US"/>
        </a:p>
      </dgm:t>
    </dgm:pt>
  </dgm:ptLst>
  <dgm:cxnLst>
    <dgm:cxn modelId="{9C6E1EE9-5C07-E143-93B2-DD99CC405F55}" srcId="{C0AFA9A2-B85D-324A-B994-3C672249C798}" destId="{D446C29F-5294-3B49-8E38-9F552A68D64E}" srcOrd="0" destOrd="0" parTransId="{19DB230C-7DA5-E74D-A8C3-618C2B4A252F}" sibTransId="{2609E224-2361-244C-9C54-6CC7973FC8E3}"/>
    <dgm:cxn modelId="{2062748C-5261-4D13-A274-42ADD1DF5358}" type="presOf" srcId="{C8D23C10-2755-B341-A49C-CEBA6C3A391C}" destId="{45F0516E-C692-7242-840A-4AE67FF5707E}" srcOrd="0" destOrd="0" presId="urn:microsoft.com/office/officeart/2005/8/layout/default"/>
    <dgm:cxn modelId="{6638255C-3E8F-4728-A588-92D59D82F791}" type="presOf" srcId="{D446C29F-5294-3B49-8E38-9F552A68D64E}" destId="{2CAFB42F-C86D-D748-9FFE-8A1DE8025D0A}" srcOrd="0" destOrd="0" presId="urn:microsoft.com/office/officeart/2005/8/layout/default"/>
    <dgm:cxn modelId="{7115BBFA-01CF-4C50-866F-24E095DE3D73}" type="presOf" srcId="{51BF4F2D-D005-EF4A-ADB1-2B417266A79F}" destId="{C4862EAC-09C6-AC47-A0BA-F37E821C6B41}" srcOrd="0" destOrd="0" presId="urn:microsoft.com/office/officeart/2005/8/layout/default"/>
    <dgm:cxn modelId="{16EFC45F-AF6F-4C14-8B6C-7181972D1302}" type="presOf" srcId="{C0AFA9A2-B85D-324A-B994-3C672249C798}" destId="{B402083F-F038-3F40-9BF0-3C79F412121F}" srcOrd="0" destOrd="0" presId="urn:microsoft.com/office/officeart/2005/8/layout/default"/>
    <dgm:cxn modelId="{7425BF53-37A3-184A-A144-BAD7A166D28F}" srcId="{C0AFA9A2-B85D-324A-B994-3C672249C798}" destId="{C8D23C10-2755-B341-A49C-CEBA6C3A391C}" srcOrd="2" destOrd="0" parTransId="{A38AB797-D900-0146-8D67-0CA72EC94C76}" sibTransId="{E81BEB4F-A790-6F43-A965-D4F47EDED6B6}"/>
    <dgm:cxn modelId="{3BEF3959-6B5F-7148-A8B3-21501E47D77F}" srcId="{C0AFA9A2-B85D-324A-B994-3C672249C798}" destId="{51BF4F2D-D005-EF4A-ADB1-2B417266A79F}" srcOrd="1" destOrd="0" parTransId="{66EDD2CA-8FB7-0147-ACBD-A92A4A47FD75}" sibTransId="{5AECE862-26B0-744D-9CB4-961FBA4E653B}"/>
    <dgm:cxn modelId="{9C35BFB8-B4CF-49F2-BF86-29863B1E08B2}" type="presParOf" srcId="{B402083F-F038-3F40-9BF0-3C79F412121F}" destId="{2CAFB42F-C86D-D748-9FFE-8A1DE8025D0A}" srcOrd="0" destOrd="0" presId="urn:microsoft.com/office/officeart/2005/8/layout/default"/>
    <dgm:cxn modelId="{0049EE95-2CCC-4087-91C2-2EF9F73DF27E}" type="presParOf" srcId="{B402083F-F038-3F40-9BF0-3C79F412121F}" destId="{2557EF2B-9DEC-E342-9FDA-4EF061FEFDEF}" srcOrd="1" destOrd="0" presId="urn:microsoft.com/office/officeart/2005/8/layout/default"/>
    <dgm:cxn modelId="{CAD60D70-9A9B-4A66-A3F0-41478B148596}" type="presParOf" srcId="{B402083F-F038-3F40-9BF0-3C79F412121F}" destId="{C4862EAC-09C6-AC47-A0BA-F37E821C6B41}" srcOrd="2" destOrd="0" presId="urn:microsoft.com/office/officeart/2005/8/layout/default"/>
    <dgm:cxn modelId="{948E3F7F-EAB4-4CD8-B105-01EDD295C429}" type="presParOf" srcId="{B402083F-F038-3F40-9BF0-3C79F412121F}" destId="{2F3D5BE1-B45B-E641-9EC2-322953068057}" srcOrd="3" destOrd="0" presId="urn:microsoft.com/office/officeart/2005/8/layout/default"/>
    <dgm:cxn modelId="{06CA7EB8-8F90-4E49-B994-3B8525099B89}" type="presParOf" srcId="{B402083F-F038-3F40-9BF0-3C79F412121F}" destId="{45F0516E-C692-7242-840A-4AE67FF5707E}"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7FD56C8-4BE4-7A4C-BA32-10EC926C8C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1D51C5B1-8303-0E4A-A308-D490CCB03D48}">
      <dgm:prSet phldrT="[Teks]" phldr="0"/>
      <dgm:spPr/>
      <dgm:t>
        <a:bodyPr/>
        <a:lstStyle/>
        <a:p>
          <a:r>
            <a:rPr lang="id-ID" dirty="0"/>
            <a:t>1. Secara berkala melihat konten yang di posting</a:t>
          </a:r>
        </a:p>
      </dgm:t>
    </dgm:pt>
    <dgm:pt modelId="{41CB17BB-84AB-F94A-B262-7ECF2D36F859}" type="parTrans" cxnId="{065226A6-C97C-3E4C-BA22-103A1E63DBE5}">
      <dgm:prSet/>
      <dgm:spPr/>
      <dgm:t>
        <a:bodyPr/>
        <a:lstStyle/>
        <a:p>
          <a:endParaRPr lang="id-ID"/>
        </a:p>
      </dgm:t>
    </dgm:pt>
    <dgm:pt modelId="{A196FDE1-9779-3B45-ABD2-E50354F54943}" type="sibTrans" cxnId="{065226A6-C97C-3E4C-BA22-103A1E63DBE5}">
      <dgm:prSet/>
      <dgm:spPr/>
      <dgm:t>
        <a:bodyPr/>
        <a:lstStyle/>
        <a:p>
          <a:endParaRPr lang="id-ID"/>
        </a:p>
      </dgm:t>
    </dgm:pt>
    <dgm:pt modelId="{93948CAE-74CE-AA4D-B554-783A5D11A5CD}">
      <dgm:prSet phldrT="[Teks]" phldr="0"/>
      <dgm:spPr/>
      <dgm:t>
        <a:bodyPr/>
        <a:lstStyle/>
        <a:p>
          <a:r>
            <a:rPr lang="id-ID"/>
            <a:t>2. Me- likes dan reply comments</a:t>
          </a:r>
        </a:p>
      </dgm:t>
    </dgm:pt>
    <dgm:pt modelId="{74DC6115-6040-4B48-8981-27FDDAE81ADF}" type="parTrans" cxnId="{20051D8D-DF7E-184F-A618-485FDCB9E804}">
      <dgm:prSet/>
      <dgm:spPr/>
      <dgm:t>
        <a:bodyPr/>
        <a:lstStyle/>
        <a:p>
          <a:endParaRPr lang="id-ID"/>
        </a:p>
      </dgm:t>
    </dgm:pt>
    <dgm:pt modelId="{55C4304D-B36B-224B-8C0E-8C31E4617289}" type="sibTrans" cxnId="{20051D8D-DF7E-184F-A618-485FDCB9E804}">
      <dgm:prSet/>
      <dgm:spPr/>
      <dgm:t>
        <a:bodyPr/>
        <a:lstStyle/>
        <a:p>
          <a:endParaRPr lang="id-ID"/>
        </a:p>
      </dgm:t>
    </dgm:pt>
    <dgm:pt modelId="{D4C03549-8005-5E4D-91AF-46BA12A5C37C}">
      <dgm:prSet phldrT="[Teks]" phldr="0"/>
      <dgm:spPr/>
      <dgm:t>
        <a:bodyPr/>
        <a:lstStyle/>
        <a:p>
          <a:r>
            <a:rPr lang="id-ID"/>
            <a:t>3. Membalas direct messages orang </a:t>
          </a:r>
        </a:p>
      </dgm:t>
    </dgm:pt>
    <dgm:pt modelId="{28653519-9297-4243-B247-986436E59B2E}" type="parTrans" cxnId="{F4027753-41D7-FF46-AB74-4CD8F0765858}">
      <dgm:prSet/>
      <dgm:spPr/>
      <dgm:t>
        <a:bodyPr/>
        <a:lstStyle/>
        <a:p>
          <a:endParaRPr lang="id-ID"/>
        </a:p>
      </dgm:t>
    </dgm:pt>
    <dgm:pt modelId="{A0EC4D02-8B8F-274A-9C3F-FF02F8401F0C}" type="sibTrans" cxnId="{F4027753-41D7-FF46-AB74-4CD8F0765858}">
      <dgm:prSet/>
      <dgm:spPr/>
      <dgm:t>
        <a:bodyPr/>
        <a:lstStyle/>
        <a:p>
          <a:endParaRPr lang="id-ID"/>
        </a:p>
      </dgm:t>
    </dgm:pt>
    <dgm:pt modelId="{F5C0A4A2-2442-D84B-9DCA-B5539A47D8C3}">
      <dgm:prSet phldrT="[Teks]" phldr="0"/>
      <dgm:spPr/>
      <dgm:t>
        <a:bodyPr/>
        <a:lstStyle/>
        <a:p>
          <a:r>
            <a:rPr lang="id-ID"/>
            <a:t>4. Mengecek berapa banyak dan siapa saja melihat story </a:t>
          </a:r>
        </a:p>
      </dgm:t>
    </dgm:pt>
    <dgm:pt modelId="{D6F2FAD3-E165-4048-875B-4D4630326A87}" type="parTrans" cxnId="{6663887D-B4D9-5644-932B-2EA9C2E8A9EC}">
      <dgm:prSet/>
      <dgm:spPr/>
      <dgm:t>
        <a:bodyPr/>
        <a:lstStyle/>
        <a:p>
          <a:endParaRPr lang="id-ID"/>
        </a:p>
      </dgm:t>
    </dgm:pt>
    <dgm:pt modelId="{4E9E1985-6E71-D24D-8771-B6A2C85D9564}" type="sibTrans" cxnId="{6663887D-B4D9-5644-932B-2EA9C2E8A9EC}">
      <dgm:prSet/>
      <dgm:spPr/>
      <dgm:t>
        <a:bodyPr/>
        <a:lstStyle/>
        <a:p>
          <a:endParaRPr lang="id-ID"/>
        </a:p>
      </dgm:t>
    </dgm:pt>
    <dgm:pt modelId="{A7CEF594-A3FE-904F-AAAE-B50A4077DC2B}">
      <dgm:prSet phldrT="[Teks]" phldr="0"/>
      <dgm:spPr/>
      <dgm:t>
        <a:bodyPr/>
        <a:lstStyle/>
        <a:p>
          <a:r>
            <a:rPr lang="id-ID"/>
            <a:t>5. Secara berkala melihat insight Instagram</a:t>
          </a:r>
        </a:p>
      </dgm:t>
    </dgm:pt>
    <dgm:pt modelId="{0A0C6777-F12C-E247-8B00-FC5A031AEA39}" type="parTrans" cxnId="{3100E85A-B957-6345-AC46-A8E8B1AD4C74}">
      <dgm:prSet/>
      <dgm:spPr/>
      <dgm:t>
        <a:bodyPr/>
        <a:lstStyle/>
        <a:p>
          <a:endParaRPr lang="id-ID"/>
        </a:p>
      </dgm:t>
    </dgm:pt>
    <dgm:pt modelId="{E224B478-9BD9-F449-8998-4C5E4F782EF7}" type="sibTrans" cxnId="{3100E85A-B957-6345-AC46-A8E8B1AD4C74}">
      <dgm:prSet/>
      <dgm:spPr/>
      <dgm:t>
        <a:bodyPr/>
        <a:lstStyle/>
        <a:p>
          <a:endParaRPr lang="id-ID"/>
        </a:p>
      </dgm:t>
    </dgm:pt>
    <dgm:pt modelId="{35607DFE-FDF1-734C-BAB2-97AD0AACDBA2}" type="pres">
      <dgm:prSet presAssocID="{87FD56C8-4BE4-7A4C-BA32-10EC926C8CD6}" presName="diagram" presStyleCnt="0">
        <dgm:presLayoutVars>
          <dgm:dir/>
          <dgm:resizeHandles val="exact"/>
        </dgm:presLayoutVars>
      </dgm:prSet>
      <dgm:spPr/>
      <dgm:t>
        <a:bodyPr/>
        <a:lstStyle/>
        <a:p>
          <a:endParaRPr lang="en-US"/>
        </a:p>
      </dgm:t>
    </dgm:pt>
    <dgm:pt modelId="{F470B0D2-EC0A-1744-B55C-C7A71AAB9370}" type="pres">
      <dgm:prSet presAssocID="{1D51C5B1-8303-0E4A-A308-D490CCB03D48}" presName="node" presStyleLbl="node1" presStyleIdx="0" presStyleCnt="5">
        <dgm:presLayoutVars>
          <dgm:bulletEnabled val="1"/>
        </dgm:presLayoutVars>
      </dgm:prSet>
      <dgm:spPr/>
      <dgm:t>
        <a:bodyPr/>
        <a:lstStyle/>
        <a:p>
          <a:endParaRPr lang="en-US"/>
        </a:p>
      </dgm:t>
    </dgm:pt>
    <dgm:pt modelId="{0D509439-910C-274A-BC1C-4C1826E247E2}" type="pres">
      <dgm:prSet presAssocID="{A196FDE1-9779-3B45-ABD2-E50354F54943}" presName="sibTrans" presStyleCnt="0"/>
      <dgm:spPr/>
    </dgm:pt>
    <dgm:pt modelId="{A373DAD4-135C-E84B-8531-225608791A2F}" type="pres">
      <dgm:prSet presAssocID="{93948CAE-74CE-AA4D-B554-783A5D11A5CD}" presName="node" presStyleLbl="node1" presStyleIdx="1" presStyleCnt="5">
        <dgm:presLayoutVars>
          <dgm:bulletEnabled val="1"/>
        </dgm:presLayoutVars>
      </dgm:prSet>
      <dgm:spPr/>
      <dgm:t>
        <a:bodyPr/>
        <a:lstStyle/>
        <a:p>
          <a:endParaRPr lang="en-US"/>
        </a:p>
      </dgm:t>
    </dgm:pt>
    <dgm:pt modelId="{507D8ABE-C082-A841-8EFA-5FCB56DACB9F}" type="pres">
      <dgm:prSet presAssocID="{55C4304D-B36B-224B-8C0E-8C31E4617289}" presName="sibTrans" presStyleCnt="0"/>
      <dgm:spPr/>
    </dgm:pt>
    <dgm:pt modelId="{172990E9-B3E6-FF4F-B664-694BAACB6688}" type="pres">
      <dgm:prSet presAssocID="{D4C03549-8005-5E4D-91AF-46BA12A5C37C}" presName="node" presStyleLbl="node1" presStyleIdx="2" presStyleCnt="5">
        <dgm:presLayoutVars>
          <dgm:bulletEnabled val="1"/>
        </dgm:presLayoutVars>
      </dgm:prSet>
      <dgm:spPr/>
      <dgm:t>
        <a:bodyPr/>
        <a:lstStyle/>
        <a:p>
          <a:endParaRPr lang="en-US"/>
        </a:p>
      </dgm:t>
    </dgm:pt>
    <dgm:pt modelId="{C200C0F0-5BF6-B247-9AAD-83B7D1539568}" type="pres">
      <dgm:prSet presAssocID="{A0EC4D02-8B8F-274A-9C3F-FF02F8401F0C}" presName="sibTrans" presStyleCnt="0"/>
      <dgm:spPr/>
    </dgm:pt>
    <dgm:pt modelId="{56E7B091-3E67-8444-BD32-06A877AF58B0}" type="pres">
      <dgm:prSet presAssocID="{F5C0A4A2-2442-D84B-9DCA-B5539A47D8C3}" presName="node" presStyleLbl="node1" presStyleIdx="3" presStyleCnt="5">
        <dgm:presLayoutVars>
          <dgm:bulletEnabled val="1"/>
        </dgm:presLayoutVars>
      </dgm:prSet>
      <dgm:spPr/>
      <dgm:t>
        <a:bodyPr/>
        <a:lstStyle/>
        <a:p>
          <a:endParaRPr lang="en-US"/>
        </a:p>
      </dgm:t>
    </dgm:pt>
    <dgm:pt modelId="{46507F64-B148-0C4C-A35A-62B77AC9A294}" type="pres">
      <dgm:prSet presAssocID="{4E9E1985-6E71-D24D-8771-B6A2C85D9564}" presName="sibTrans" presStyleCnt="0"/>
      <dgm:spPr/>
    </dgm:pt>
    <dgm:pt modelId="{1FD2489A-5FA8-AB4C-A1E2-EA7AF65055C5}" type="pres">
      <dgm:prSet presAssocID="{A7CEF594-A3FE-904F-AAAE-B50A4077DC2B}" presName="node" presStyleLbl="node1" presStyleIdx="4" presStyleCnt="5">
        <dgm:presLayoutVars>
          <dgm:bulletEnabled val="1"/>
        </dgm:presLayoutVars>
      </dgm:prSet>
      <dgm:spPr/>
      <dgm:t>
        <a:bodyPr/>
        <a:lstStyle/>
        <a:p>
          <a:endParaRPr lang="en-US"/>
        </a:p>
      </dgm:t>
    </dgm:pt>
  </dgm:ptLst>
  <dgm:cxnLst>
    <dgm:cxn modelId="{33045BBF-47A6-4B67-B3FA-FFCF38A5264B}" type="presOf" srcId="{1D51C5B1-8303-0E4A-A308-D490CCB03D48}" destId="{F470B0D2-EC0A-1744-B55C-C7A71AAB9370}" srcOrd="0" destOrd="0" presId="urn:microsoft.com/office/officeart/2005/8/layout/default"/>
    <dgm:cxn modelId="{F4027753-41D7-FF46-AB74-4CD8F0765858}" srcId="{87FD56C8-4BE4-7A4C-BA32-10EC926C8CD6}" destId="{D4C03549-8005-5E4D-91AF-46BA12A5C37C}" srcOrd="2" destOrd="0" parTransId="{28653519-9297-4243-B247-986436E59B2E}" sibTransId="{A0EC4D02-8B8F-274A-9C3F-FF02F8401F0C}"/>
    <dgm:cxn modelId="{3100E85A-B957-6345-AC46-A8E8B1AD4C74}" srcId="{87FD56C8-4BE4-7A4C-BA32-10EC926C8CD6}" destId="{A7CEF594-A3FE-904F-AAAE-B50A4077DC2B}" srcOrd="4" destOrd="0" parTransId="{0A0C6777-F12C-E247-8B00-FC5A031AEA39}" sibTransId="{E224B478-9BD9-F449-8998-4C5E4F782EF7}"/>
    <dgm:cxn modelId="{20051D8D-DF7E-184F-A618-485FDCB9E804}" srcId="{87FD56C8-4BE4-7A4C-BA32-10EC926C8CD6}" destId="{93948CAE-74CE-AA4D-B554-783A5D11A5CD}" srcOrd="1" destOrd="0" parTransId="{74DC6115-6040-4B48-8981-27FDDAE81ADF}" sibTransId="{55C4304D-B36B-224B-8C0E-8C31E4617289}"/>
    <dgm:cxn modelId="{065226A6-C97C-3E4C-BA22-103A1E63DBE5}" srcId="{87FD56C8-4BE4-7A4C-BA32-10EC926C8CD6}" destId="{1D51C5B1-8303-0E4A-A308-D490CCB03D48}" srcOrd="0" destOrd="0" parTransId="{41CB17BB-84AB-F94A-B262-7ECF2D36F859}" sibTransId="{A196FDE1-9779-3B45-ABD2-E50354F54943}"/>
    <dgm:cxn modelId="{A23E8DC9-9C0D-4536-A964-5C9911727DCB}" type="presOf" srcId="{A7CEF594-A3FE-904F-AAAE-B50A4077DC2B}" destId="{1FD2489A-5FA8-AB4C-A1E2-EA7AF65055C5}" srcOrd="0" destOrd="0" presId="urn:microsoft.com/office/officeart/2005/8/layout/default"/>
    <dgm:cxn modelId="{6663887D-B4D9-5644-932B-2EA9C2E8A9EC}" srcId="{87FD56C8-4BE4-7A4C-BA32-10EC926C8CD6}" destId="{F5C0A4A2-2442-D84B-9DCA-B5539A47D8C3}" srcOrd="3" destOrd="0" parTransId="{D6F2FAD3-E165-4048-875B-4D4630326A87}" sibTransId="{4E9E1985-6E71-D24D-8771-B6A2C85D9564}"/>
    <dgm:cxn modelId="{C0B42267-176F-410B-AC06-4F3D0212B985}" type="presOf" srcId="{87FD56C8-4BE4-7A4C-BA32-10EC926C8CD6}" destId="{35607DFE-FDF1-734C-BAB2-97AD0AACDBA2}" srcOrd="0" destOrd="0" presId="urn:microsoft.com/office/officeart/2005/8/layout/default"/>
    <dgm:cxn modelId="{5E82F218-D09A-424D-95BF-3B5560D5039A}" type="presOf" srcId="{F5C0A4A2-2442-D84B-9DCA-B5539A47D8C3}" destId="{56E7B091-3E67-8444-BD32-06A877AF58B0}" srcOrd="0" destOrd="0" presId="urn:microsoft.com/office/officeart/2005/8/layout/default"/>
    <dgm:cxn modelId="{1AF16C3D-E455-4FB2-A49D-EB53CCD00810}" type="presOf" srcId="{D4C03549-8005-5E4D-91AF-46BA12A5C37C}" destId="{172990E9-B3E6-FF4F-B664-694BAACB6688}" srcOrd="0" destOrd="0" presId="urn:microsoft.com/office/officeart/2005/8/layout/default"/>
    <dgm:cxn modelId="{00393A66-F1B7-461B-B657-630AAEEF48D2}" type="presOf" srcId="{93948CAE-74CE-AA4D-B554-783A5D11A5CD}" destId="{A373DAD4-135C-E84B-8531-225608791A2F}" srcOrd="0" destOrd="0" presId="urn:microsoft.com/office/officeart/2005/8/layout/default"/>
    <dgm:cxn modelId="{A7FF8BCC-6907-4323-9903-B594DE9246BD}" type="presParOf" srcId="{35607DFE-FDF1-734C-BAB2-97AD0AACDBA2}" destId="{F470B0D2-EC0A-1744-B55C-C7A71AAB9370}" srcOrd="0" destOrd="0" presId="urn:microsoft.com/office/officeart/2005/8/layout/default"/>
    <dgm:cxn modelId="{415D22EF-1310-4492-8B86-78424562FA18}" type="presParOf" srcId="{35607DFE-FDF1-734C-BAB2-97AD0AACDBA2}" destId="{0D509439-910C-274A-BC1C-4C1826E247E2}" srcOrd="1" destOrd="0" presId="urn:microsoft.com/office/officeart/2005/8/layout/default"/>
    <dgm:cxn modelId="{57C52F6C-1880-4A1F-B267-AAC6BE6FEF93}" type="presParOf" srcId="{35607DFE-FDF1-734C-BAB2-97AD0AACDBA2}" destId="{A373DAD4-135C-E84B-8531-225608791A2F}" srcOrd="2" destOrd="0" presId="urn:microsoft.com/office/officeart/2005/8/layout/default"/>
    <dgm:cxn modelId="{135206BA-CDB1-414A-AEB0-0895E070DE20}" type="presParOf" srcId="{35607DFE-FDF1-734C-BAB2-97AD0AACDBA2}" destId="{507D8ABE-C082-A841-8EFA-5FCB56DACB9F}" srcOrd="3" destOrd="0" presId="urn:microsoft.com/office/officeart/2005/8/layout/default"/>
    <dgm:cxn modelId="{C44EBC27-FCAD-46BF-A0E3-2D5FD4F966EC}" type="presParOf" srcId="{35607DFE-FDF1-734C-BAB2-97AD0AACDBA2}" destId="{172990E9-B3E6-FF4F-B664-694BAACB6688}" srcOrd="4" destOrd="0" presId="urn:microsoft.com/office/officeart/2005/8/layout/default"/>
    <dgm:cxn modelId="{7E2DC01B-B70B-4671-836C-E6FB4FB47991}" type="presParOf" srcId="{35607DFE-FDF1-734C-BAB2-97AD0AACDBA2}" destId="{C200C0F0-5BF6-B247-9AAD-83B7D1539568}" srcOrd="5" destOrd="0" presId="urn:microsoft.com/office/officeart/2005/8/layout/default"/>
    <dgm:cxn modelId="{A38F1172-E3CF-445E-A54C-B6B077A78596}" type="presParOf" srcId="{35607DFE-FDF1-734C-BAB2-97AD0AACDBA2}" destId="{56E7B091-3E67-8444-BD32-06A877AF58B0}" srcOrd="6" destOrd="0" presId="urn:microsoft.com/office/officeart/2005/8/layout/default"/>
    <dgm:cxn modelId="{8149C3D7-005E-49E9-99FB-B32DE7BB198E}" type="presParOf" srcId="{35607DFE-FDF1-734C-BAB2-97AD0AACDBA2}" destId="{46507F64-B148-0C4C-A35A-62B77AC9A294}" srcOrd="7" destOrd="0" presId="urn:microsoft.com/office/officeart/2005/8/layout/default"/>
    <dgm:cxn modelId="{61790E96-EBE6-4A73-BC01-717460235915}" type="presParOf" srcId="{35607DFE-FDF1-734C-BAB2-97AD0AACDBA2}" destId="{1FD2489A-5FA8-AB4C-A1E2-EA7AF65055C5}"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EA2F76F-0CAA-B340-83A6-3131A6E754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DBDC12DC-E7DA-7340-99E7-FABC5ADF249D}">
      <dgm:prSet phldrT="[Teks]" phldr="0"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sz="1600" dirty="0">
              <a:latin typeface="Times New Roman" panose="02020603050405020304" pitchFamily="18" charset="0"/>
              <a:cs typeface="Times New Roman" panose="02020603050405020304" pitchFamily="18" charset="0"/>
            </a:rPr>
            <a:t>6</a:t>
          </a:r>
          <a:r>
            <a:rPr lang="id-ID" sz="1400" dirty="0">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Memberikan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giveaway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clue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memfollow</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akun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bintarojaya10k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sehingga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peserta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mengikuti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giveaway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menarik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menambah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jumlah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followers</a:t>
          </a:r>
          <a:endParaRPr lang="id-ID"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id-ID" sz="2000" dirty="0"/>
            <a:t> </a:t>
          </a:r>
        </a:p>
      </dgm:t>
    </dgm:pt>
    <dgm:pt modelId="{ED61E7A6-88E4-A34C-AF8B-EA44F09C0171}" type="parTrans" cxnId="{5464DD9F-0E23-7048-8BDA-66EB59F0208E}">
      <dgm:prSet/>
      <dgm:spPr/>
      <dgm:t>
        <a:bodyPr/>
        <a:lstStyle/>
        <a:p>
          <a:endParaRPr lang="id-ID"/>
        </a:p>
      </dgm:t>
    </dgm:pt>
    <dgm:pt modelId="{1FD6F04A-1E38-A342-AA1D-2784BF8BC656}" type="sibTrans" cxnId="{5464DD9F-0E23-7048-8BDA-66EB59F0208E}">
      <dgm:prSet/>
      <dgm:spPr/>
      <dgm:t>
        <a:bodyPr/>
        <a:lstStyle/>
        <a:p>
          <a:endParaRPr lang="id-ID"/>
        </a:p>
      </dgm:t>
    </dgm:pt>
    <dgm:pt modelId="{500B7A33-6B3C-DB40-8E7E-2FDFFDEC0706}">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7.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Membuat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story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postingan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membuat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orang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like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komentar</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id-ID" dirty="0"/>
        </a:p>
      </dgm:t>
    </dgm:pt>
    <dgm:pt modelId="{B7E561A6-5212-7143-B1DE-A44D6C0FEDE3}" type="parTrans" cxnId="{8173E8D7-375B-254D-8978-256D0C9E3C44}">
      <dgm:prSet/>
      <dgm:spPr/>
      <dgm:t>
        <a:bodyPr/>
        <a:lstStyle/>
        <a:p>
          <a:endParaRPr lang="id-ID"/>
        </a:p>
      </dgm:t>
    </dgm:pt>
    <dgm:pt modelId="{77A3DC5B-8378-C445-8AA8-08CB8CD9055E}" type="sibTrans" cxnId="{8173E8D7-375B-254D-8978-256D0C9E3C44}">
      <dgm:prSet/>
      <dgm:spPr/>
      <dgm:t>
        <a:bodyPr/>
        <a:lstStyle/>
        <a:p>
          <a:endParaRPr lang="id-ID"/>
        </a:p>
      </dgm:t>
    </dgm:pt>
    <dgm:pt modelId="{94465EF9-06A5-3648-8FD8-B61E0E542303}">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8. </a:t>
          </a:r>
          <a:r>
            <a:rPr lang="en-US" sz="1800">
              <a:effectLst/>
              <a:latin typeface="Times New Roman" panose="02020603050405020304" pitchFamily="18" charset="0"/>
              <a:ea typeface="Calibri" panose="020F0502020204030204" pitchFamily="34" charset="0"/>
              <a:cs typeface="Times New Roman" panose="02020603050405020304" pitchFamily="18" charset="0"/>
            </a:rPr>
            <a:t>Membuat ajakan untuk segera bertindak</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dgm:t>
    </dgm:pt>
    <dgm:pt modelId="{39BEB79A-6379-704D-B546-6B94F9A63473}" type="parTrans" cxnId="{7F6560FE-05D1-614C-9DBC-88A6FEE2DB6D}">
      <dgm:prSet/>
      <dgm:spPr/>
      <dgm:t>
        <a:bodyPr/>
        <a:lstStyle/>
        <a:p>
          <a:endParaRPr lang="id-ID"/>
        </a:p>
      </dgm:t>
    </dgm:pt>
    <dgm:pt modelId="{881B04C9-927D-DA4C-9338-4841CA8E8D23}" type="sibTrans" cxnId="{7F6560FE-05D1-614C-9DBC-88A6FEE2DB6D}">
      <dgm:prSet/>
      <dgm:spPr/>
      <dgm:t>
        <a:bodyPr/>
        <a:lstStyle/>
        <a:p>
          <a:endParaRPr lang="id-ID"/>
        </a:p>
      </dgm:t>
    </dgm:pt>
    <dgm:pt modelId="{E6DE8C9A-6067-C547-882C-A89B8187B7A4}">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dirty="0"/>
            <a:t>9.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Mendorong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followers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berdiskusi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0B0616B2-64ED-9147-93B7-371F287DF397}" type="parTrans" cxnId="{3D1EAEA0-ABCC-5446-A137-7CE28E26347F}">
      <dgm:prSet/>
      <dgm:spPr/>
      <dgm:t>
        <a:bodyPr/>
        <a:lstStyle/>
        <a:p>
          <a:endParaRPr lang="id-ID"/>
        </a:p>
      </dgm:t>
    </dgm:pt>
    <dgm:pt modelId="{25DA3C2B-951C-9945-8559-F2DE2CF1F4FC}" type="sibTrans" cxnId="{3D1EAEA0-ABCC-5446-A137-7CE28E26347F}">
      <dgm:prSet/>
      <dgm:spPr/>
      <dgm:t>
        <a:bodyPr/>
        <a:lstStyle/>
        <a:p>
          <a:endParaRPr lang="id-ID"/>
        </a:p>
      </dgm:t>
    </dgm:pt>
    <dgm:pt modelId="{D78B101D-36AB-A541-9B73-99921DB36D06}">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a:t>10. </a:t>
          </a:r>
          <a:r>
            <a:rPr lang="en-US" sz="1800">
              <a:effectLst/>
              <a:latin typeface="Times New Roman" panose="02020603050405020304" pitchFamily="18" charset="0"/>
              <a:ea typeface="Calibri" panose="020F0502020204030204" pitchFamily="34" charset="0"/>
              <a:cs typeface="Times New Roman" panose="02020603050405020304" pitchFamily="18" charset="0"/>
            </a:rPr>
            <a:t>Menggunakan hashtag yang tepat</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dgm:t>
    </dgm:pt>
    <dgm:pt modelId="{5F12B9B8-2FE3-6F4D-A39F-C58A4D31C254}" type="parTrans" cxnId="{914FA471-9C1C-0549-B365-909E8A106D46}">
      <dgm:prSet/>
      <dgm:spPr/>
      <dgm:t>
        <a:bodyPr/>
        <a:lstStyle/>
        <a:p>
          <a:endParaRPr lang="id-ID"/>
        </a:p>
      </dgm:t>
    </dgm:pt>
    <dgm:pt modelId="{BCC0248D-82A8-F54B-91F8-F14D2438E44B}" type="sibTrans" cxnId="{914FA471-9C1C-0549-B365-909E8A106D46}">
      <dgm:prSet/>
      <dgm:spPr/>
      <dgm:t>
        <a:bodyPr/>
        <a:lstStyle/>
        <a:p>
          <a:endParaRPr lang="id-ID"/>
        </a:p>
      </dgm:t>
    </dgm:pt>
    <dgm:pt modelId="{5D2034B7-F898-2D43-9A7A-E8DD699FA326}">
      <dgm:prSet phldrT="[Teks]"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sz="1800">
              <a:effectLst/>
              <a:latin typeface="Calibri" panose="020F0502020204030204" pitchFamily="34" charset="0"/>
              <a:ea typeface="Calibri" panose="020F0502020204030204" pitchFamily="34" charset="0"/>
              <a:cs typeface="Times New Roman" panose="02020603050405020304" pitchFamily="18" charset="0"/>
            </a:rPr>
            <a:t>11. </a:t>
          </a:r>
          <a:r>
            <a:rPr lang="en-US" sz="1800">
              <a:effectLst/>
              <a:latin typeface="Times New Roman" panose="02020603050405020304" pitchFamily="18" charset="0"/>
              <a:ea typeface="Calibri" panose="020F0502020204030204" pitchFamily="34" charset="0"/>
              <a:cs typeface="Times New Roman" panose="02020603050405020304" pitchFamily="18" charset="0"/>
            </a:rPr>
            <a:t>Membuat caption yang jelas dan menarik</a:t>
          </a:r>
          <a:endParaRPr lang="id-ID" sz="1800">
            <a:effectLst/>
            <a:latin typeface="Calibri" panose="020F0502020204030204" pitchFamily="34" charset="0"/>
            <a:ea typeface="Calibri" panose="020F0502020204030204" pitchFamily="34" charset="0"/>
            <a:cs typeface="Times New Roman" panose="02020603050405020304" pitchFamily="18" charset="0"/>
          </a:endParaRPr>
        </a:p>
      </dgm:t>
    </dgm:pt>
    <dgm:pt modelId="{4CEE4D8E-2734-6E45-AA96-37498C1D01A5}" type="parTrans" cxnId="{A6E9668F-610A-0345-A8F7-16639A5B9DA5}">
      <dgm:prSet/>
      <dgm:spPr/>
      <dgm:t>
        <a:bodyPr/>
        <a:lstStyle/>
        <a:p>
          <a:endParaRPr lang="en-US"/>
        </a:p>
      </dgm:t>
    </dgm:pt>
    <dgm:pt modelId="{3AB0FFAF-16A4-D148-B323-314D1664BB89}" type="sibTrans" cxnId="{A6E9668F-610A-0345-A8F7-16639A5B9DA5}">
      <dgm:prSet/>
      <dgm:spPr/>
      <dgm:t>
        <a:bodyPr/>
        <a:lstStyle/>
        <a:p>
          <a:endParaRPr lang="en-US"/>
        </a:p>
      </dgm:t>
    </dgm:pt>
    <dgm:pt modelId="{28D4C49D-255B-5F4B-8427-65B0A45266A5}">
      <dgm:prSet phldrT="[Teks]" phldr="0"/>
      <dgm:spPr/>
      <dgm:t>
        <a:bodyPr/>
        <a:lstStyle/>
        <a:p>
          <a:pPr lvl="0"/>
          <a:r>
            <a:rPr lang="id-ID" sz="1800" dirty="0">
              <a:effectLst/>
              <a:latin typeface="Calibri" panose="020F0502020204030204" pitchFamily="34" charset="0"/>
              <a:ea typeface="Calibri" panose="020F0502020204030204" pitchFamily="34" charset="0"/>
              <a:cs typeface="Times New Roman" panose="02020603050405020304" pitchFamily="18" charset="0"/>
            </a:rPr>
            <a:t>12.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Jika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ada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dievaluasi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diganti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tentang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postingan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Instagram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didiskusikan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lebih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lanjut</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D16A554F-319C-5F43-A614-1D7EFF11E8DD}" type="parTrans" cxnId="{98E70894-2253-C646-9F64-14474B1B3935}">
      <dgm:prSet/>
      <dgm:spPr/>
      <dgm:t>
        <a:bodyPr/>
        <a:lstStyle/>
        <a:p>
          <a:endParaRPr lang="en-US"/>
        </a:p>
      </dgm:t>
    </dgm:pt>
    <dgm:pt modelId="{F6D26432-BD66-424B-B583-AF818D5C3F74}" type="sibTrans" cxnId="{98E70894-2253-C646-9F64-14474B1B3935}">
      <dgm:prSet/>
      <dgm:spPr/>
      <dgm:t>
        <a:bodyPr/>
        <a:lstStyle/>
        <a:p>
          <a:endParaRPr lang="en-US"/>
        </a:p>
      </dgm:t>
    </dgm:pt>
    <dgm:pt modelId="{2645185F-9FFB-1D47-8113-55113A081886}" type="pres">
      <dgm:prSet presAssocID="{7EA2F76F-0CAA-B340-83A6-3131A6E754A7}" presName="diagram" presStyleCnt="0">
        <dgm:presLayoutVars>
          <dgm:dir/>
          <dgm:resizeHandles val="exact"/>
        </dgm:presLayoutVars>
      </dgm:prSet>
      <dgm:spPr/>
      <dgm:t>
        <a:bodyPr/>
        <a:lstStyle/>
        <a:p>
          <a:endParaRPr lang="en-US"/>
        </a:p>
      </dgm:t>
    </dgm:pt>
    <dgm:pt modelId="{CC94C438-1B93-6441-96D3-7D2108ED6D28}" type="pres">
      <dgm:prSet presAssocID="{DBDC12DC-E7DA-7340-99E7-FABC5ADF249D}" presName="node" presStyleLbl="node1" presStyleIdx="0" presStyleCnt="7" custScaleX="113192" custScaleY="130220" custLinFactNeighborX="-2977" custLinFactNeighborY="16538">
        <dgm:presLayoutVars>
          <dgm:bulletEnabled val="1"/>
        </dgm:presLayoutVars>
      </dgm:prSet>
      <dgm:spPr/>
      <dgm:t>
        <a:bodyPr/>
        <a:lstStyle/>
        <a:p>
          <a:endParaRPr lang="en-US"/>
        </a:p>
      </dgm:t>
    </dgm:pt>
    <dgm:pt modelId="{A2D4433F-BB80-F14B-8B2E-B1E21899B6CB}" type="pres">
      <dgm:prSet presAssocID="{1FD6F04A-1E38-A342-AA1D-2784BF8BC656}" presName="sibTrans" presStyleCnt="0"/>
      <dgm:spPr/>
    </dgm:pt>
    <dgm:pt modelId="{B34A6410-304F-5A4B-800F-EC22E61E26AC}" type="pres">
      <dgm:prSet presAssocID="{500B7A33-6B3C-DB40-8E7E-2FDFFDEC0706}" presName="node" presStyleLbl="node1" presStyleIdx="1" presStyleCnt="7">
        <dgm:presLayoutVars>
          <dgm:bulletEnabled val="1"/>
        </dgm:presLayoutVars>
      </dgm:prSet>
      <dgm:spPr/>
      <dgm:t>
        <a:bodyPr/>
        <a:lstStyle/>
        <a:p>
          <a:endParaRPr lang="en-US"/>
        </a:p>
      </dgm:t>
    </dgm:pt>
    <dgm:pt modelId="{BD3394FC-4F9A-8D4E-AA8D-1FCE484C8796}" type="pres">
      <dgm:prSet presAssocID="{77A3DC5B-8378-C445-8AA8-08CB8CD9055E}" presName="sibTrans" presStyleCnt="0"/>
      <dgm:spPr/>
    </dgm:pt>
    <dgm:pt modelId="{8CC15A40-E0B2-FB4F-8907-AC71B77EDB66}" type="pres">
      <dgm:prSet presAssocID="{94465EF9-06A5-3648-8FD8-B61E0E542303}" presName="node" presStyleLbl="node1" presStyleIdx="2" presStyleCnt="7">
        <dgm:presLayoutVars>
          <dgm:bulletEnabled val="1"/>
        </dgm:presLayoutVars>
      </dgm:prSet>
      <dgm:spPr/>
      <dgm:t>
        <a:bodyPr/>
        <a:lstStyle/>
        <a:p>
          <a:endParaRPr lang="en-US"/>
        </a:p>
      </dgm:t>
    </dgm:pt>
    <dgm:pt modelId="{18D4F982-D81A-C24A-9AF9-4C84FCCC39CD}" type="pres">
      <dgm:prSet presAssocID="{881B04C9-927D-DA4C-9338-4841CA8E8D23}" presName="sibTrans" presStyleCnt="0"/>
      <dgm:spPr/>
    </dgm:pt>
    <dgm:pt modelId="{DFC63575-B267-7849-A7E0-D610FBB0774F}" type="pres">
      <dgm:prSet presAssocID="{E6DE8C9A-6067-C547-882C-A89B8187B7A4}" presName="node" presStyleLbl="node1" presStyleIdx="3" presStyleCnt="7" custScaleX="114184" custLinFactNeighborX="-2481" custLinFactNeighborY="16853">
        <dgm:presLayoutVars>
          <dgm:bulletEnabled val="1"/>
        </dgm:presLayoutVars>
      </dgm:prSet>
      <dgm:spPr/>
      <dgm:t>
        <a:bodyPr/>
        <a:lstStyle/>
        <a:p>
          <a:endParaRPr lang="en-US"/>
        </a:p>
      </dgm:t>
    </dgm:pt>
    <dgm:pt modelId="{968C5BF8-E4E6-C840-8347-AB220CE49755}" type="pres">
      <dgm:prSet presAssocID="{25DA3C2B-951C-9945-8559-F2DE2CF1F4FC}" presName="sibTrans" presStyleCnt="0"/>
      <dgm:spPr/>
    </dgm:pt>
    <dgm:pt modelId="{30DCE3CA-F325-2441-97D9-7FD512914C06}" type="pres">
      <dgm:prSet presAssocID="{D78B101D-36AB-A541-9B73-99921DB36D06}" presName="node" presStyleLbl="node1" presStyleIdx="4" presStyleCnt="7">
        <dgm:presLayoutVars>
          <dgm:bulletEnabled val="1"/>
        </dgm:presLayoutVars>
      </dgm:prSet>
      <dgm:spPr/>
      <dgm:t>
        <a:bodyPr/>
        <a:lstStyle/>
        <a:p>
          <a:endParaRPr lang="en-US"/>
        </a:p>
      </dgm:t>
    </dgm:pt>
    <dgm:pt modelId="{C2991FE9-F598-E84C-A53E-242CCD508080}" type="pres">
      <dgm:prSet presAssocID="{BCC0248D-82A8-F54B-91F8-F14D2438E44B}" presName="sibTrans" presStyleCnt="0"/>
      <dgm:spPr/>
    </dgm:pt>
    <dgm:pt modelId="{4A03100C-DD6A-FC40-A787-C73C44604C23}" type="pres">
      <dgm:prSet presAssocID="{5D2034B7-F898-2D43-9A7A-E8DD699FA326}" presName="node" presStyleLbl="node1" presStyleIdx="5" presStyleCnt="7">
        <dgm:presLayoutVars>
          <dgm:bulletEnabled val="1"/>
        </dgm:presLayoutVars>
      </dgm:prSet>
      <dgm:spPr/>
      <dgm:t>
        <a:bodyPr/>
        <a:lstStyle/>
        <a:p>
          <a:endParaRPr lang="en-US"/>
        </a:p>
      </dgm:t>
    </dgm:pt>
    <dgm:pt modelId="{1FFB6BB0-EFC1-044A-9FDE-4C0A33567C81}" type="pres">
      <dgm:prSet presAssocID="{3AB0FFAF-16A4-D148-B323-314D1664BB89}" presName="sibTrans" presStyleCnt="0"/>
      <dgm:spPr/>
    </dgm:pt>
    <dgm:pt modelId="{CCF5785B-5322-B642-B2FC-7869038A5489}" type="pres">
      <dgm:prSet presAssocID="{28D4C49D-255B-5F4B-8427-65B0A45266A5}" presName="node" presStyleLbl="node1" presStyleIdx="6" presStyleCnt="7">
        <dgm:presLayoutVars>
          <dgm:bulletEnabled val="1"/>
        </dgm:presLayoutVars>
      </dgm:prSet>
      <dgm:spPr/>
      <dgm:t>
        <a:bodyPr/>
        <a:lstStyle/>
        <a:p>
          <a:endParaRPr lang="en-US"/>
        </a:p>
      </dgm:t>
    </dgm:pt>
  </dgm:ptLst>
  <dgm:cxnLst>
    <dgm:cxn modelId="{7F6560FE-05D1-614C-9DBC-88A6FEE2DB6D}" srcId="{7EA2F76F-0CAA-B340-83A6-3131A6E754A7}" destId="{94465EF9-06A5-3648-8FD8-B61E0E542303}" srcOrd="2" destOrd="0" parTransId="{39BEB79A-6379-704D-B546-6B94F9A63473}" sibTransId="{881B04C9-927D-DA4C-9338-4841CA8E8D23}"/>
    <dgm:cxn modelId="{5EA56F8D-7F9F-4F04-8C55-A8D773993987}" type="presOf" srcId="{DBDC12DC-E7DA-7340-99E7-FABC5ADF249D}" destId="{CC94C438-1B93-6441-96D3-7D2108ED6D28}" srcOrd="0" destOrd="0" presId="urn:microsoft.com/office/officeart/2005/8/layout/default"/>
    <dgm:cxn modelId="{8173E8D7-375B-254D-8978-256D0C9E3C44}" srcId="{7EA2F76F-0CAA-B340-83A6-3131A6E754A7}" destId="{500B7A33-6B3C-DB40-8E7E-2FDFFDEC0706}" srcOrd="1" destOrd="0" parTransId="{B7E561A6-5212-7143-B1DE-A44D6C0FEDE3}" sibTransId="{77A3DC5B-8378-C445-8AA8-08CB8CD9055E}"/>
    <dgm:cxn modelId="{FC870F86-3BB1-4C7A-9EFD-63768B526F3B}" type="presOf" srcId="{5D2034B7-F898-2D43-9A7A-E8DD699FA326}" destId="{4A03100C-DD6A-FC40-A787-C73C44604C23}" srcOrd="0" destOrd="0" presId="urn:microsoft.com/office/officeart/2005/8/layout/default"/>
    <dgm:cxn modelId="{78D94DA6-C5FB-4A88-84EF-CB3D1D32D504}" type="presOf" srcId="{500B7A33-6B3C-DB40-8E7E-2FDFFDEC0706}" destId="{B34A6410-304F-5A4B-800F-EC22E61E26AC}" srcOrd="0" destOrd="0" presId="urn:microsoft.com/office/officeart/2005/8/layout/default"/>
    <dgm:cxn modelId="{08669AB8-5881-4500-905F-497D3C910238}" type="presOf" srcId="{28D4C49D-255B-5F4B-8427-65B0A45266A5}" destId="{CCF5785B-5322-B642-B2FC-7869038A5489}" srcOrd="0" destOrd="0" presId="urn:microsoft.com/office/officeart/2005/8/layout/default"/>
    <dgm:cxn modelId="{A6E9668F-610A-0345-A8F7-16639A5B9DA5}" srcId="{7EA2F76F-0CAA-B340-83A6-3131A6E754A7}" destId="{5D2034B7-F898-2D43-9A7A-E8DD699FA326}" srcOrd="5" destOrd="0" parTransId="{4CEE4D8E-2734-6E45-AA96-37498C1D01A5}" sibTransId="{3AB0FFAF-16A4-D148-B323-314D1664BB89}"/>
    <dgm:cxn modelId="{50967E5B-527A-4279-B60B-1015A6FEF934}" type="presOf" srcId="{E6DE8C9A-6067-C547-882C-A89B8187B7A4}" destId="{DFC63575-B267-7849-A7E0-D610FBB0774F}" srcOrd="0" destOrd="0" presId="urn:microsoft.com/office/officeart/2005/8/layout/default"/>
    <dgm:cxn modelId="{74569629-EE17-4016-9E6D-2369E439B778}" type="presOf" srcId="{94465EF9-06A5-3648-8FD8-B61E0E542303}" destId="{8CC15A40-E0B2-FB4F-8907-AC71B77EDB66}" srcOrd="0" destOrd="0" presId="urn:microsoft.com/office/officeart/2005/8/layout/default"/>
    <dgm:cxn modelId="{3D1EAEA0-ABCC-5446-A137-7CE28E26347F}" srcId="{7EA2F76F-0CAA-B340-83A6-3131A6E754A7}" destId="{E6DE8C9A-6067-C547-882C-A89B8187B7A4}" srcOrd="3" destOrd="0" parTransId="{0B0616B2-64ED-9147-93B7-371F287DF397}" sibTransId="{25DA3C2B-951C-9945-8559-F2DE2CF1F4FC}"/>
    <dgm:cxn modelId="{914FA471-9C1C-0549-B365-909E8A106D46}" srcId="{7EA2F76F-0CAA-B340-83A6-3131A6E754A7}" destId="{D78B101D-36AB-A541-9B73-99921DB36D06}" srcOrd="4" destOrd="0" parTransId="{5F12B9B8-2FE3-6F4D-A39F-C58A4D31C254}" sibTransId="{BCC0248D-82A8-F54B-91F8-F14D2438E44B}"/>
    <dgm:cxn modelId="{98E70894-2253-C646-9F64-14474B1B3935}" srcId="{7EA2F76F-0CAA-B340-83A6-3131A6E754A7}" destId="{28D4C49D-255B-5F4B-8427-65B0A45266A5}" srcOrd="6" destOrd="0" parTransId="{D16A554F-319C-5F43-A614-1D7EFF11E8DD}" sibTransId="{F6D26432-BD66-424B-B583-AF818D5C3F74}"/>
    <dgm:cxn modelId="{5464DD9F-0E23-7048-8BDA-66EB59F0208E}" srcId="{7EA2F76F-0CAA-B340-83A6-3131A6E754A7}" destId="{DBDC12DC-E7DA-7340-99E7-FABC5ADF249D}" srcOrd="0" destOrd="0" parTransId="{ED61E7A6-88E4-A34C-AF8B-EA44F09C0171}" sibTransId="{1FD6F04A-1E38-A342-AA1D-2784BF8BC656}"/>
    <dgm:cxn modelId="{9E334779-4234-45A0-B497-98723B970E60}" type="presOf" srcId="{D78B101D-36AB-A541-9B73-99921DB36D06}" destId="{30DCE3CA-F325-2441-97D9-7FD512914C06}" srcOrd="0" destOrd="0" presId="urn:microsoft.com/office/officeart/2005/8/layout/default"/>
    <dgm:cxn modelId="{861603D2-D9AD-45AD-A0BB-3122DD65561E}" type="presOf" srcId="{7EA2F76F-0CAA-B340-83A6-3131A6E754A7}" destId="{2645185F-9FFB-1D47-8113-55113A081886}" srcOrd="0" destOrd="0" presId="urn:microsoft.com/office/officeart/2005/8/layout/default"/>
    <dgm:cxn modelId="{7C1FCA53-AC13-4CFF-9C52-2A85530F7E1A}" type="presParOf" srcId="{2645185F-9FFB-1D47-8113-55113A081886}" destId="{CC94C438-1B93-6441-96D3-7D2108ED6D28}" srcOrd="0" destOrd="0" presId="urn:microsoft.com/office/officeart/2005/8/layout/default"/>
    <dgm:cxn modelId="{C1DA038F-5BA2-44A2-875B-CE63467BB0F3}" type="presParOf" srcId="{2645185F-9FFB-1D47-8113-55113A081886}" destId="{A2D4433F-BB80-F14B-8B2E-B1E21899B6CB}" srcOrd="1" destOrd="0" presId="urn:microsoft.com/office/officeart/2005/8/layout/default"/>
    <dgm:cxn modelId="{5214CA35-39CB-4AD2-BBD4-FEC740421790}" type="presParOf" srcId="{2645185F-9FFB-1D47-8113-55113A081886}" destId="{B34A6410-304F-5A4B-800F-EC22E61E26AC}" srcOrd="2" destOrd="0" presId="urn:microsoft.com/office/officeart/2005/8/layout/default"/>
    <dgm:cxn modelId="{9A59F5A3-B5B6-4BC9-997F-B18EA673ED7C}" type="presParOf" srcId="{2645185F-9FFB-1D47-8113-55113A081886}" destId="{BD3394FC-4F9A-8D4E-AA8D-1FCE484C8796}" srcOrd="3" destOrd="0" presId="urn:microsoft.com/office/officeart/2005/8/layout/default"/>
    <dgm:cxn modelId="{4CC3E543-ECE5-450C-844B-4A8D1C29FAE8}" type="presParOf" srcId="{2645185F-9FFB-1D47-8113-55113A081886}" destId="{8CC15A40-E0B2-FB4F-8907-AC71B77EDB66}" srcOrd="4" destOrd="0" presId="urn:microsoft.com/office/officeart/2005/8/layout/default"/>
    <dgm:cxn modelId="{279F735E-5DCA-4A57-8623-CCAA3D5ADBA1}" type="presParOf" srcId="{2645185F-9FFB-1D47-8113-55113A081886}" destId="{18D4F982-D81A-C24A-9AF9-4C84FCCC39CD}" srcOrd="5" destOrd="0" presId="urn:microsoft.com/office/officeart/2005/8/layout/default"/>
    <dgm:cxn modelId="{423A47AA-F968-490D-8968-6BDE871D772F}" type="presParOf" srcId="{2645185F-9FFB-1D47-8113-55113A081886}" destId="{DFC63575-B267-7849-A7E0-D610FBB0774F}" srcOrd="6" destOrd="0" presId="urn:microsoft.com/office/officeart/2005/8/layout/default"/>
    <dgm:cxn modelId="{25B28E76-2806-4CC4-B02D-627563421161}" type="presParOf" srcId="{2645185F-9FFB-1D47-8113-55113A081886}" destId="{968C5BF8-E4E6-C840-8347-AB220CE49755}" srcOrd="7" destOrd="0" presId="urn:microsoft.com/office/officeart/2005/8/layout/default"/>
    <dgm:cxn modelId="{85D4FA88-2ED2-44F9-9475-1C42AA2AE583}" type="presParOf" srcId="{2645185F-9FFB-1D47-8113-55113A081886}" destId="{30DCE3CA-F325-2441-97D9-7FD512914C06}" srcOrd="8" destOrd="0" presId="urn:microsoft.com/office/officeart/2005/8/layout/default"/>
    <dgm:cxn modelId="{F7932B1E-AABE-4B05-BF42-EA6FC5A8A0C9}" type="presParOf" srcId="{2645185F-9FFB-1D47-8113-55113A081886}" destId="{C2991FE9-F598-E84C-A53E-242CCD508080}" srcOrd="9" destOrd="0" presId="urn:microsoft.com/office/officeart/2005/8/layout/default"/>
    <dgm:cxn modelId="{B4E36CF8-8E14-4899-AE85-E02DA3B3BB21}" type="presParOf" srcId="{2645185F-9FFB-1D47-8113-55113A081886}" destId="{4A03100C-DD6A-FC40-A787-C73C44604C23}" srcOrd="10" destOrd="0" presId="urn:microsoft.com/office/officeart/2005/8/layout/default"/>
    <dgm:cxn modelId="{531D68BE-04AD-4C80-BB7A-610F0926D044}" type="presParOf" srcId="{2645185F-9FFB-1D47-8113-55113A081886}" destId="{1FFB6BB0-EFC1-044A-9FDE-4C0A33567C81}" srcOrd="11" destOrd="0" presId="urn:microsoft.com/office/officeart/2005/8/layout/default"/>
    <dgm:cxn modelId="{4D7412F4-3877-4620-81DA-FB61D9D5BDF1}" type="presParOf" srcId="{2645185F-9FFB-1D47-8113-55113A081886}" destId="{CCF5785B-5322-B642-B2FC-7869038A548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34F3699-6740-45BF-86F3-92D85E3413B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id-ID"/>
        </a:p>
      </dgm:t>
    </dgm:pt>
    <dgm:pt modelId="{1BC000C8-F012-4FA8-A284-CF788B2E8410}">
      <dgm:prSet phldrT="[Text]" custT="1"/>
      <dgm:spPr/>
      <dgm:t>
        <a:bodyPr/>
        <a:lstStyle/>
        <a:p>
          <a:pPr algn="just"/>
          <a:r>
            <a:rPr lang="id-ID" sz="1600" dirty="0"/>
            <a:t>1. Pengajuan di lakukan H-7 dan di upload pada Google Drive divisi masing-masing dengan format :</a:t>
          </a:r>
        </a:p>
      </dgm:t>
    </dgm:pt>
    <dgm:pt modelId="{840C098F-50ED-4F8F-B138-E31D34635B27}" type="parTrans" cxnId="{41F8BCAC-4A3E-4D0B-B0AF-E8595A249B7A}">
      <dgm:prSet/>
      <dgm:spPr/>
      <dgm:t>
        <a:bodyPr/>
        <a:lstStyle/>
        <a:p>
          <a:endParaRPr lang="id-ID" sz="1300"/>
        </a:p>
      </dgm:t>
    </dgm:pt>
    <dgm:pt modelId="{124A1E14-C525-4A43-918B-246A369C7FE5}" type="sibTrans" cxnId="{41F8BCAC-4A3E-4D0B-B0AF-E8595A249B7A}">
      <dgm:prSet/>
      <dgm:spPr/>
      <dgm:t>
        <a:bodyPr/>
        <a:lstStyle/>
        <a:p>
          <a:endParaRPr lang="id-ID" sz="1300"/>
        </a:p>
      </dgm:t>
    </dgm:pt>
    <dgm:pt modelId="{2914FC92-287A-40CB-A6B7-E89EB0A175BE}">
      <dgm:prSet phldrT="[Text]" custT="1"/>
      <dgm:spPr/>
      <dgm:t>
        <a:bodyPr/>
        <a:lstStyle/>
        <a:p>
          <a:pPr algn="l"/>
          <a:r>
            <a:rPr lang="id-ID" sz="1400" dirty="0"/>
            <a:t>a) Tema postingan (tidak di bolehkan merusak rubrik media sosial)</a:t>
          </a:r>
        </a:p>
      </dgm:t>
    </dgm:pt>
    <dgm:pt modelId="{6BA45016-5322-432A-A56E-C072E285D977}" type="parTrans" cxnId="{CA95D1FD-02D4-462D-87AB-E9F8281CE368}">
      <dgm:prSet/>
      <dgm:spPr/>
      <dgm:t>
        <a:bodyPr/>
        <a:lstStyle/>
        <a:p>
          <a:pPr algn="just"/>
          <a:endParaRPr lang="id-ID" sz="1300"/>
        </a:p>
      </dgm:t>
    </dgm:pt>
    <dgm:pt modelId="{3B1BF4EC-980B-47ED-AF70-3B61F435B012}" type="sibTrans" cxnId="{CA95D1FD-02D4-462D-87AB-E9F8281CE368}">
      <dgm:prSet/>
      <dgm:spPr/>
      <dgm:t>
        <a:bodyPr/>
        <a:lstStyle/>
        <a:p>
          <a:endParaRPr lang="id-ID" sz="1300"/>
        </a:p>
      </dgm:t>
    </dgm:pt>
    <dgm:pt modelId="{3004AF74-5E8C-44BA-A5E0-57E44C123E65}">
      <dgm:prSet phldrT="[Text]" custT="1"/>
      <dgm:spPr/>
      <dgm:t>
        <a:bodyPr/>
        <a:lstStyle/>
        <a:p>
          <a:pPr algn="l"/>
          <a:r>
            <a:rPr lang="id-ID" sz="1400" dirty="0"/>
            <a:t>b</a:t>
          </a:r>
          <a:r>
            <a:rPr lang="id-ID" sz="1600" dirty="0"/>
            <a:t>) </a:t>
          </a:r>
          <a:r>
            <a:rPr lang="nn-NO" sz="1600" dirty="0"/>
            <a:t>Konten akan di posting kapan</a:t>
          </a:r>
          <a:endParaRPr lang="id-ID" sz="1600" dirty="0"/>
        </a:p>
      </dgm:t>
    </dgm:pt>
    <dgm:pt modelId="{DD7E7106-5756-4115-86B5-7549E3DC52B7}" type="parTrans" cxnId="{21B56E72-F124-47F2-A384-6E5B5200390E}">
      <dgm:prSet/>
      <dgm:spPr/>
      <dgm:t>
        <a:bodyPr/>
        <a:lstStyle/>
        <a:p>
          <a:pPr algn="just"/>
          <a:endParaRPr lang="id-ID" sz="1300"/>
        </a:p>
      </dgm:t>
    </dgm:pt>
    <dgm:pt modelId="{4159FEAC-79AE-44F0-B519-89E18B9F137E}" type="sibTrans" cxnId="{21B56E72-F124-47F2-A384-6E5B5200390E}">
      <dgm:prSet/>
      <dgm:spPr/>
      <dgm:t>
        <a:bodyPr/>
        <a:lstStyle/>
        <a:p>
          <a:endParaRPr lang="id-ID" sz="1300"/>
        </a:p>
      </dgm:t>
    </dgm:pt>
    <dgm:pt modelId="{0F0FE750-1C99-44DB-8FE0-DA671456915D}">
      <dgm:prSet phldrT="[Text]" custT="1"/>
      <dgm:spPr/>
      <dgm:t>
        <a:bodyPr/>
        <a:lstStyle/>
        <a:p>
          <a:pPr algn="l"/>
          <a:r>
            <a:rPr lang="id-ID" sz="1800" dirty="0"/>
            <a:t>2. Konten akan di revisi terlebih dahulu oleh:</a:t>
          </a:r>
        </a:p>
      </dgm:t>
    </dgm:pt>
    <dgm:pt modelId="{F13A7F22-EFBD-4357-8946-F3619539048F}" type="parTrans" cxnId="{A002D829-7114-429D-AA48-B400D0948FD2}">
      <dgm:prSet/>
      <dgm:spPr/>
      <dgm:t>
        <a:bodyPr/>
        <a:lstStyle/>
        <a:p>
          <a:endParaRPr lang="id-ID" sz="1300"/>
        </a:p>
      </dgm:t>
    </dgm:pt>
    <dgm:pt modelId="{70BB2276-9087-40AB-8E23-55828719AFCF}" type="sibTrans" cxnId="{A002D829-7114-429D-AA48-B400D0948FD2}">
      <dgm:prSet/>
      <dgm:spPr/>
      <dgm:t>
        <a:bodyPr/>
        <a:lstStyle/>
        <a:p>
          <a:endParaRPr lang="id-ID" sz="1300"/>
        </a:p>
      </dgm:t>
    </dgm:pt>
    <dgm:pt modelId="{C5D8972B-5115-46B9-A10D-DC59E9305C2B}">
      <dgm:prSet phldrT="[Text]" custT="1"/>
      <dgm:spPr/>
      <dgm:t>
        <a:bodyPr/>
        <a:lstStyle/>
        <a:p>
          <a:pPr algn="l"/>
          <a:r>
            <a:rPr lang="id-ID" sz="1400" dirty="0"/>
            <a:t>a) Coordinator Media Sosial</a:t>
          </a:r>
        </a:p>
      </dgm:t>
    </dgm:pt>
    <dgm:pt modelId="{3D397D13-B2F6-41D3-B012-5A103A8F86C3}" type="parTrans" cxnId="{14624367-28BD-476A-A0A6-0AD3BAE33D0C}">
      <dgm:prSet/>
      <dgm:spPr/>
      <dgm:t>
        <a:bodyPr/>
        <a:lstStyle/>
        <a:p>
          <a:pPr algn="just"/>
          <a:endParaRPr lang="id-ID" sz="1300"/>
        </a:p>
      </dgm:t>
    </dgm:pt>
    <dgm:pt modelId="{9536E00D-EFB9-4F55-9FC0-037A436B1D4A}" type="sibTrans" cxnId="{14624367-28BD-476A-A0A6-0AD3BAE33D0C}">
      <dgm:prSet/>
      <dgm:spPr/>
      <dgm:t>
        <a:bodyPr/>
        <a:lstStyle/>
        <a:p>
          <a:endParaRPr lang="id-ID" sz="1300"/>
        </a:p>
      </dgm:t>
    </dgm:pt>
    <dgm:pt modelId="{AA52F75B-53DA-4ED4-B653-FADC344AC57E}">
      <dgm:prSet phldrT="[Text]" custT="1"/>
      <dgm:spPr/>
      <dgm:t>
        <a:bodyPr/>
        <a:lstStyle/>
        <a:p>
          <a:pPr algn="just"/>
          <a:r>
            <a:rPr lang="id-ID" sz="1400" dirty="0"/>
            <a:t>b) Event Leader </a:t>
          </a:r>
        </a:p>
      </dgm:t>
    </dgm:pt>
    <dgm:pt modelId="{4DD0B0C2-4FCF-40EC-A14F-59CAE5A7521D}" type="parTrans" cxnId="{4CADFE46-C9D2-405B-A368-33CCE09CAE15}">
      <dgm:prSet/>
      <dgm:spPr/>
      <dgm:t>
        <a:bodyPr/>
        <a:lstStyle/>
        <a:p>
          <a:pPr algn="just"/>
          <a:endParaRPr lang="id-ID" sz="1300"/>
        </a:p>
      </dgm:t>
    </dgm:pt>
    <dgm:pt modelId="{3D43C873-3902-4B0C-9ACE-B21BFDA164F9}" type="sibTrans" cxnId="{4CADFE46-C9D2-405B-A368-33CCE09CAE15}">
      <dgm:prSet/>
      <dgm:spPr/>
      <dgm:t>
        <a:bodyPr/>
        <a:lstStyle/>
        <a:p>
          <a:endParaRPr lang="id-ID" sz="1300"/>
        </a:p>
      </dgm:t>
    </dgm:pt>
    <dgm:pt modelId="{3E212733-A5A9-4BF2-9497-88B4326FEC87}">
      <dgm:prSet phldrT="[Text]" custT="1"/>
      <dgm:spPr/>
      <dgm:t>
        <a:bodyPr/>
        <a:lstStyle/>
        <a:p>
          <a:pPr algn="l"/>
          <a:r>
            <a:rPr lang="id-ID" sz="1600" dirty="0"/>
            <a:t>c)</a:t>
          </a:r>
          <a:r>
            <a:rPr lang="en-US" sz="1600" dirty="0"/>
            <a:t> </a:t>
          </a:r>
          <a:r>
            <a:rPr lang="id-ID" sz="1600" dirty="0"/>
            <a:t>Jenis konten yang akan di upload seberapa banyak</a:t>
          </a:r>
        </a:p>
      </dgm:t>
    </dgm:pt>
    <dgm:pt modelId="{7A475394-1757-468A-8D1F-2A93514F3BEF}" type="parTrans" cxnId="{5AF716E1-5555-479D-95FF-6D7A574F5BC8}">
      <dgm:prSet/>
      <dgm:spPr/>
      <dgm:t>
        <a:bodyPr/>
        <a:lstStyle/>
        <a:p>
          <a:pPr algn="just"/>
          <a:endParaRPr lang="id-ID" sz="1300"/>
        </a:p>
      </dgm:t>
    </dgm:pt>
    <dgm:pt modelId="{FB21D236-3802-4A91-ACB6-0B9BF2F488CB}" type="sibTrans" cxnId="{5AF716E1-5555-479D-95FF-6D7A574F5BC8}">
      <dgm:prSet/>
      <dgm:spPr/>
      <dgm:t>
        <a:bodyPr/>
        <a:lstStyle/>
        <a:p>
          <a:endParaRPr lang="id-ID" sz="1300"/>
        </a:p>
      </dgm:t>
    </dgm:pt>
    <dgm:pt modelId="{C0D7610E-2554-49A0-8FBE-715E68BF7D7E}">
      <dgm:prSet phldrT="[Text]" custT="1"/>
      <dgm:spPr/>
      <dgm:t>
        <a:bodyPr/>
        <a:lstStyle/>
        <a:p>
          <a:pPr algn="l"/>
          <a:r>
            <a:rPr lang="id-ID" sz="1400" dirty="0"/>
            <a:t>d) D</a:t>
          </a:r>
          <a:r>
            <a:rPr lang="nn-NO" sz="1400" dirty="0"/>
            <a:t>ivisi media s</a:t>
          </a:r>
          <a:r>
            <a:rPr lang="id-ID" sz="1400" dirty="0"/>
            <a:t>osia</a:t>
          </a:r>
          <a:r>
            <a:rPr lang="nn-NO" sz="1400" dirty="0"/>
            <a:t>l </a:t>
          </a:r>
          <a:r>
            <a:rPr lang="nn-NO" sz="1400" dirty="0" smtClean="0"/>
            <a:t>yang </a:t>
          </a:r>
          <a:r>
            <a:rPr lang="nn-NO" sz="1400" dirty="0"/>
            <a:t>berhak menentukam kapan konten tersebut di upload</a:t>
          </a:r>
          <a:endParaRPr lang="id-ID" sz="1400" dirty="0"/>
        </a:p>
      </dgm:t>
    </dgm:pt>
    <dgm:pt modelId="{D0DAE17D-C6EB-4727-ADAF-9347DAC3ED27}" type="parTrans" cxnId="{94195374-C667-4878-B183-3B00B20B8991}">
      <dgm:prSet/>
      <dgm:spPr/>
      <dgm:t>
        <a:bodyPr/>
        <a:lstStyle/>
        <a:p>
          <a:pPr algn="just"/>
          <a:endParaRPr lang="id-ID" sz="1300"/>
        </a:p>
      </dgm:t>
    </dgm:pt>
    <dgm:pt modelId="{D5C30E1F-8BAC-4134-B37C-2E9049FE5AFC}" type="sibTrans" cxnId="{94195374-C667-4878-B183-3B00B20B8991}">
      <dgm:prSet/>
      <dgm:spPr/>
      <dgm:t>
        <a:bodyPr/>
        <a:lstStyle/>
        <a:p>
          <a:endParaRPr lang="id-ID" sz="1300"/>
        </a:p>
      </dgm:t>
    </dgm:pt>
    <dgm:pt modelId="{F5C43E1B-5D34-4F45-8AE3-6E0CFA5A27BD}">
      <dgm:prSet phldrT="[Text]" custT="1"/>
      <dgm:spPr/>
      <dgm:t>
        <a:bodyPr/>
        <a:lstStyle/>
        <a:p>
          <a:pPr algn="just"/>
          <a:r>
            <a:rPr lang="id-ID" sz="1400" dirty="0"/>
            <a:t>c) Event Director</a:t>
          </a:r>
        </a:p>
      </dgm:t>
    </dgm:pt>
    <dgm:pt modelId="{F98D4EC3-6C56-43B7-82B3-B5DEAE756860}" type="parTrans" cxnId="{80FDA67B-3C84-459D-8385-70192B605F60}">
      <dgm:prSet/>
      <dgm:spPr/>
      <dgm:t>
        <a:bodyPr/>
        <a:lstStyle/>
        <a:p>
          <a:pPr algn="just"/>
          <a:endParaRPr lang="id-ID" sz="1300"/>
        </a:p>
      </dgm:t>
    </dgm:pt>
    <dgm:pt modelId="{CEAAFD2F-3ADE-4ECA-AFC8-9368929CFBC9}" type="sibTrans" cxnId="{80FDA67B-3C84-459D-8385-70192B605F60}">
      <dgm:prSet/>
      <dgm:spPr/>
      <dgm:t>
        <a:bodyPr/>
        <a:lstStyle/>
        <a:p>
          <a:endParaRPr lang="id-ID" sz="1300"/>
        </a:p>
      </dgm:t>
    </dgm:pt>
    <dgm:pt modelId="{CB648025-F756-4D83-893A-464BD9B51AC0}">
      <dgm:prSet phldrT="[Text]" custT="1"/>
      <dgm:spPr/>
      <dgm:t>
        <a:bodyPr/>
        <a:lstStyle/>
        <a:p>
          <a:pPr algn="just"/>
          <a:r>
            <a:rPr lang="id-ID" sz="1400" dirty="0"/>
            <a:t>d) Pembina Event</a:t>
          </a:r>
        </a:p>
      </dgm:t>
    </dgm:pt>
    <dgm:pt modelId="{F98FE63E-7DEC-4CE9-BB63-2332EA0D5812}" type="parTrans" cxnId="{14F8BE67-3669-4F6E-BC16-302194259E7A}">
      <dgm:prSet/>
      <dgm:spPr/>
      <dgm:t>
        <a:bodyPr/>
        <a:lstStyle/>
        <a:p>
          <a:pPr algn="just"/>
          <a:endParaRPr lang="id-ID" sz="1300"/>
        </a:p>
      </dgm:t>
    </dgm:pt>
    <dgm:pt modelId="{59FFDD31-CF18-4951-9825-C508553595ED}" type="sibTrans" cxnId="{14F8BE67-3669-4F6E-BC16-302194259E7A}">
      <dgm:prSet/>
      <dgm:spPr/>
      <dgm:t>
        <a:bodyPr/>
        <a:lstStyle/>
        <a:p>
          <a:endParaRPr lang="id-ID" sz="1300"/>
        </a:p>
      </dgm:t>
    </dgm:pt>
    <dgm:pt modelId="{FAFB4CB9-0C26-4567-A376-CA251DFA9BF2}" type="pres">
      <dgm:prSet presAssocID="{034F3699-6740-45BF-86F3-92D85E3413BF}" presName="diagram" presStyleCnt="0">
        <dgm:presLayoutVars>
          <dgm:chPref val="1"/>
          <dgm:dir/>
          <dgm:animOne val="branch"/>
          <dgm:animLvl val="lvl"/>
          <dgm:resizeHandles/>
        </dgm:presLayoutVars>
      </dgm:prSet>
      <dgm:spPr/>
      <dgm:t>
        <a:bodyPr/>
        <a:lstStyle/>
        <a:p>
          <a:endParaRPr lang="en-US"/>
        </a:p>
      </dgm:t>
    </dgm:pt>
    <dgm:pt modelId="{68398312-60CA-43DD-BB4D-96DF0F9B1F3C}" type="pres">
      <dgm:prSet presAssocID="{1BC000C8-F012-4FA8-A284-CF788B2E8410}" presName="root" presStyleCnt="0"/>
      <dgm:spPr/>
    </dgm:pt>
    <dgm:pt modelId="{EEAED7CB-B4E9-4DE5-85EC-D5A66E12047F}" type="pres">
      <dgm:prSet presAssocID="{1BC000C8-F012-4FA8-A284-CF788B2E8410}" presName="rootComposite" presStyleCnt="0"/>
      <dgm:spPr/>
    </dgm:pt>
    <dgm:pt modelId="{2983126B-D7FB-4107-987F-57683A12271B}" type="pres">
      <dgm:prSet presAssocID="{1BC000C8-F012-4FA8-A284-CF788B2E8410}" presName="rootText" presStyleLbl="node1" presStyleIdx="0" presStyleCnt="2" custScaleX="171430" custScaleY="94587"/>
      <dgm:spPr/>
      <dgm:t>
        <a:bodyPr/>
        <a:lstStyle/>
        <a:p>
          <a:endParaRPr lang="en-US"/>
        </a:p>
      </dgm:t>
    </dgm:pt>
    <dgm:pt modelId="{107F0C1B-FA7C-459C-8EBA-BFC6D67383F4}" type="pres">
      <dgm:prSet presAssocID="{1BC000C8-F012-4FA8-A284-CF788B2E8410}" presName="rootConnector" presStyleLbl="node1" presStyleIdx="0" presStyleCnt="2"/>
      <dgm:spPr/>
      <dgm:t>
        <a:bodyPr/>
        <a:lstStyle/>
        <a:p>
          <a:endParaRPr lang="en-US"/>
        </a:p>
      </dgm:t>
    </dgm:pt>
    <dgm:pt modelId="{F707C0A0-E374-41AA-B4BA-DD01D0A98790}" type="pres">
      <dgm:prSet presAssocID="{1BC000C8-F012-4FA8-A284-CF788B2E8410}" presName="childShape" presStyleCnt="0"/>
      <dgm:spPr/>
    </dgm:pt>
    <dgm:pt modelId="{210E8AEF-BFE5-416E-A114-5A9AF16084DF}" type="pres">
      <dgm:prSet presAssocID="{6BA45016-5322-432A-A56E-C072E285D977}" presName="Name13" presStyleLbl="parChTrans1D2" presStyleIdx="0" presStyleCnt="8"/>
      <dgm:spPr/>
      <dgm:t>
        <a:bodyPr/>
        <a:lstStyle/>
        <a:p>
          <a:endParaRPr lang="en-US"/>
        </a:p>
      </dgm:t>
    </dgm:pt>
    <dgm:pt modelId="{AE0B8764-3D43-45FB-B1BC-BD70364B7913}" type="pres">
      <dgm:prSet presAssocID="{2914FC92-287A-40CB-A6B7-E89EB0A175BE}" presName="childText" presStyleLbl="bgAcc1" presStyleIdx="0" presStyleCnt="8" custScaleX="141194">
        <dgm:presLayoutVars>
          <dgm:bulletEnabled val="1"/>
        </dgm:presLayoutVars>
      </dgm:prSet>
      <dgm:spPr/>
      <dgm:t>
        <a:bodyPr/>
        <a:lstStyle/>
        <a:p>
          <a:endParaRPr lang="en-US"/>
        </a:p>
      </dgm:t>
    </dgm:pt>
    <dgm:pt modelId="{F9D26C84-C928-47DA-903E-D482A0E4DB4D}" type="pres">
      <dgm:prSet presAssocID="{DD7E7106-5756-4115-86B5-7549E3DC52B7}" presName="Name13" presStyleLbl="parChTrans1D2" presStyleIdx="1" presStyleCnt="8"/>
      <dgm:spPr/>
      <dgm:t>
        <a:bodyPr/>
        <a:lstStyle/>
        <a:p>
          <a:endParaRPr lang="en-US"/>
        </a:p>
      </dgm:t>
    </dgm:pt>
    <dgm:pt modelId="{33C2899A-9C13-4FEE-8DD6-1FAD58D2E27D}" type="pres">
      <dgm:prSet presAssocID="{3004AF74-5E8C-44BA-A5E0-57E44C123E65}" presName="childText" presStyleLbl="bgAcc1" presStyleIdx="1" presStyleCnt="8" custScaleX="169843">
        <dgm:presLayoutVars>
          <dgm:bulletEnabled val="1"/>
        </dgm:presLayoutVars>
      </dgm:prSet>
      <dgm:spPr/>
      <dgm:t>
        <a:bodyPr/>
        <a:lstStyle/>
        <a:p>
          <a:endParaRPr lang="en-US"/>
        </a:p>
      </dgm:t>
    </dgm:pt>
    <dgm:pt modelId="{1CCC40AC-B2EC-4AEA-ADCB-40F4373010B9}" type="pres">
      <dgm:prSet presAssocID="{7A475394-1757-468A-8D1F-2A93514F3BEF}" presName="Name13" presStyleLbl="parChTrans1D2" presStyleIdx="2" presStyleCnt="8"/>
      <dgm:spPr/>
      <dgm:t>
        <a:bodyPr/>
        <a:lstStyle/>
        <a:p>
          <a:endParaRPr lang="en-US"/>
        </a:p>
      </dgm:t>
    </dgm:pt>
    <dgm:pt modelId="{46A7FA82-37B3-4773-976C-E68D3C0C5222}" type="pres">
      <dgm:prSet presAssocID="{3E212733-A5A9-4BF2-9497-88B4326FEC87}" presName="childText" presStyleLbl="bgAcc1" presStyleIdx="2" presStyleCnt="8" custScaleX="156504">
        <dgm:presLayoutVars>
          <dgm:bulletEnabled val="1"/>
        </dgm:presLayoutVars>
      </dgm:prSet>
      <dgm:spPr/>
      <dgm:t>
        <a:bodyPr/>
        <a:lstStyle/>
        <a:p>
          <a:endParaRPr lang="en-US"/>
        </a:p>
      </dgm:t>
    </dgm:pt>
    <dgm:pt modelId="{D6AF2ECD-6984-4B41-9AF0-5EACA00F82A0}" type="pres">
      <dgm:prSet presAssocID="{D0DAE17D-C6EB-4727-ADAF-9347DAC3ED27}" presName="Name13" presStyleLbl="parChTrans1D2" presStyleIdx="3" presStyleCnt="8"/>
      <dgm:spPr/>
      <dgm:t>
        <a:bodyPr/>
        <a:lstStyle/>
        <a:p>
          <a:endParaRPr lang="en-US"/>
        </a:p>
      </dgm:t>
    </dgm:pt>
    <dgm:pt modelId="{08189E1A-E7DB-4EEA-9C96-3B25E1D114A8}" type="pres">
      <dgm:prSet presAssocID="{C0D7610E-2554-49A0-8FBE-715E68BF7D7E}" presName="childText" presStyleLbl="bgAcc1" presStyleIdx="3" presStyleCnt="8" custScaleX="186299">
        <dgm:presLayoutVars>
          <dgm:bulletEnabled val="1"/>
        </dgm:presLayoutVars>
      </dgm:prSet>
      <dgm:spPr/>
      <dgm:t>
        <a:bodyPr/>
        <a:lstStyle/>
        <a:p>
          <a:endParaRPr lang="en-US"/>
        </a:p>
      </dgm:t>
    </dgm:pt>
    <dgm:pt modelId="{B4D4986E-E9FB-4744-862F-F3AA11242E6F}" type="pres">
      <dgm:prSet presAssocID="{0F0FE750-1C99-44DB-8FE0-DA671456915D}" presName="root" presStyleCnt="0"/>
      <dgm:spPr/>
    </dgm:pt>
    <dgm:pt modelId="{D8D4FA00-3B45-4C9E-937D-0BA00C5719FC}" type="pres">
      <dgm:prSet presAssocID="{0F0FE750-1C99-44DB-8FE0-DA671456915D}" presName="rootComposite" presStyleCnt="0"/>
      <dgm:spPr/>
    </dgm:pt>
    <dgm:pt modelId="{94B31C8C-D5DB-4135-AC8E-FBCD30B18C49}" type="pres">
      <dgm:prSet presAssocID="{0F0FE750-1C99-44DB-8FE0-DA671456915D}" presName="rootText" presStyleLbl="node1" presStyleIdx="1" presStyleCnt="2"/>
      <dgm:spPr/>
      <dgm:t>
        <a:bodyPr/>
        <a:lstStyle/>
        <a:p>
          <a:endParaRPr lang="en-US"/>
        </a:p>
      </dgm:t>
    </dgm:pt>
    <dgm:pt modelId="{559ED0E7-5062-4015-BF2E-D407E78C6B42}" type="pres">
      <dgm:prSet presAssocID="{0F0FE750-1C99-44DB-8FE0-DA671456915D}" presName="rootConnector" presStyleLbl="node1" presStyleIdx="1" presStyleCnt="2"/>
      <dgm:spPr/>
      <dgm:t>
        <a:bodyPr/>
        <a:lstStyle/>
        <a:p>
          <a:endParaRPr lang="en-US"/>
        </a:p>
      </dgm:t>
    </dgm:pt>
    <dgm:pt modelId="{0FB12804-F141-4693-BC90-664FF0CF0E4F}" type="pres">
      <dgm:prSet presAssocID="{0F0FE750-1C99-44DB-8FE0-DA671456915D}" presName="childShape" presStyleCnt="0"/>
      <dgm:spPr/>
    </dgm:pt>
    <dgm:pt modelId="{A79A9785-2D72-4563-A799-BD69573F1CD4}" type="pres">
      <dgm:prSet presAssocID="{3D397D13-B2F6-41D3-B012-5A103A8F86C3}" presName="Name13" presStyleLbl="parChTrans1D2" presStyleIdx="4" presStyleCnt="8"/>
      <dgm:spPr/>
      <dgm:t>
        <a:bodyPr/>
        <a:lstStyle/>
        <a:p>
          <a:endParaRPr lang="en-US"/>
        </a:p>
      </dgm:t>
    </dgm:pt>
    <dgm:pt modelId="{5158CB0E-5451-471B-B7D4-CB5365750250}" type="pres">
      <dgm:prSet presAssocID="{C5D8972B-5115-46B9-A10D-DC59E9305C2B}" presName="childText" presStyleLbl="bgAcc1" presStyleIdx="4" presStyleCnt="8" custScaleX="91391">
        <dgm:presLayoutVars>
          <dgm:bulletEnabled val="1"/>
        </dgm:presLayoutVars>
      </dgm:prSet>
      <dgm:spPr/>
      <dgm:t>
        <a:bodyPr/>
        <a:lstStyle/>
        <a:p>
          <a:endParaRPr lang="en-US"/>
        </a:p>
      </dgm:t>
    </dgm:pt>
    <dgm:pt modelId="{711799FD-6A92-44F1-9591-53A976F738CD}" type="pres">
      <dgm:prSet presAssocID="{4DD0B0C2-4FCF-40EC-A14F-59CAE5A7521D}" presName="Name13" presStyleLbl="parChTrans1D2" presStyleIdx="5" presStyleCnt="8"/>
      <dgm:spPr/>
      <dgm:t>
        <a:bodyPr/>
        <a:lstStyle/>
        <a:p>
          <a:endParaRPr lang="en-US"/>
        </a:p>
      </dgm:t>
    </dgm:pt>
    <dgm:pt modelId="{8CC969EB-169E-49CE-B6C6-FE5E21047A7B}" type="pres">
      <dgm:prSet presAssocID="{AA52F75B-53DA-4ED4-B653-FADC344AC57E}" presName="childText" presStyleLbl="bgAcc1" presStyleIdx="5" presStyleCnt="8">
        <dgm:presLayoutVars>
          <dgm:bulletEnabled val="1"/>
        </dgm:presLayoutVars>
      </dgm:prSet>
      <dgm:spPr/>
      <dgm:t>
        <a:bodyPr/>
        <a:lstStyle/>
        <a:p>
          <a:endParaRPr lang="en-US"/>
        </a:p>
      </dgm:t>
    </dgm:pt>
    <dgm:pt modelId="{4EF82ADC-BF88-4C5E-8B9A-DEECBEDA3CA7}" type="pres">
      <dgm:prSet presAssocID="{F98D4EC3-6C56-43B7-82B3-B5DEAE756860}" presName="Name13" presStyleLbl="parChTrans1D2" presStyleIdx="6" presStyleCnt="8"/>
      <dgm:spPr/>
      <dgm:t>
        <a:bodyPr/>
        <a:lstStyle/>
        <a:p>
          <a:endParaRPr lang="en-US"/>
        </a:p>
      </dgm:t>
    </dgm:pt>
    <dgm:pt modelId="{FA99FD68-A85F-444E-9E7E-DEC6E94C1274}" type="pres">
      <dgm:prSet presAssocID="{F5C43E1B-5D34-4F45-8AE3-6E0CFA5A27BD}" presName="childText" presStyleLbl="bgAcc1" presStyleIdx="6" presStyleCnt="8">
        <dgm:presLayoutVars>
          <dgm:bulletEnabled val="1"/>
        </dgm:presLayoutVars>
      </dgm:prSet>
      <dgm:spPr/>
      <dgm:t>
        <a:bodyPr/>
        <a:lstStyle/>
        <a:p>
          <a:endParaRPr lang="en-US"/>
        </a:p>
      </dgm:t>
    </dgm:pt>
    <dgm:pt modelId="{022914AD-CE68-4BD2-8EA6-735B94FB8FEF}" type="pres">
      <dgm:prSet presAssocID="{F98FE63E-7DEC-4CE9-BB63-2332EA0D5812}" presName="Name13" presStyleLbl="parChTrans1D2" presStyleIdx="7" presStyleCnt="8"/>
      <dgm:spPr/>
      <dgm:t>
        <a:bodyPr/>
        <a:lstStyle/>
        <a:p>
          <a:endParaRPr lang="en-US"/>
        </a:p>
      </dgm:t>
    </dgm:pt>
    <dgm:pt modelId="{E29AF71D-4304-42F9-8E8B-5F6CCAB6A584}" type="pres">
      <dgm:prSet presAssocID="{CB648025-F756-4D83-893A-464BD9B51AC0}" presName="childText" presStyleLbl="bgAcc1" presStyleIdx="7" presStyleCnt="8">
        <dgm:presLayoutVars>
          <dgm:bulletEnabled val="1"/>
        </dgm:presLayoutVars>
      </dgm:prSet>
      <dgm:spPr/>
      <dgm:t>
        <a:bodyPr/>
        <a:lstStyle/>
        <a:p>
          <a:endParaRPr lang="en-US"/>
        </a:p>
      </dgm:t>
    </dgm:pt>
  </dgm:ptLst>
  <dgm:cxnLst>
    <dgm:cxn modelId="{70103FBE-5829-42B7-8344-17CF1B4E9292}" type="presOf" srcId="{0F0FE750-1C99-44DB-8FE0-DA671456915D}" destId="{94B31C8C-D5DB-4135-AC8E-FBCD30B18C49}" srcOrd="0" destOrd="0" presId="urn:microsoft.com/office/officeart/2005/8/layout/hierarchy3"/>
    <dgm:cxn modelId="{5BBE885B-934C-415B-9C72-08598303C418}" type="presOf" srcId="{7A475394-1757-468A-8D1F-2A93514F3BEF}" destId="{1CCC40AC-B2EC-4AEA-ADCB-40F4373010B9}" srcOrd="0" destOrd="0" presId="urn:microsoft.com/office/officeart/2005/8/layout/hierarchy3"/>
    <dgm:cxn modelId="{A296289E-412C-42CB-B81A-B133564B599A}" type="presOf" srcId="{F98FE63E-7DEC-4CE9-BB63-2332EA0D5812}" destId="{022914AD-CE68-4BD2-8EA6-735B94FB8FEF}" srcOrd="0" destOrd="0" presId="urn:microsoft.com/office/officeart/2005/8/layout/hierarchy3"/>
    <dgm:cxn modelId="{A002D829-7114-429D-AA48-B400D0948FD2}" srcId="{034F3699-6740-45BF-86F3-92D85E3413BF}" destId="{0F0FE750-1C99-44DB-8FE0-DA671456915D}" srcOrd="1" destOrd="0" parTransId="{F13A7F22-EFBD-4357-8946-F3619539048F}" sibTransId="{70BB2276-9087-40AB-8E23-55828719AFCF}"/>
    <dgm:cxn modelId="{4CADFE46-C9D2-405B-A368-33CCE09CAE15}" srcId="{0F0FE750-1C99-44DB-8FE0-DA671456915D}" destId="{AA52F75B-53DA-4ED4-B653-FADC344AC57E}" srcOrd="1" destOrd="0" parTransId="{4DD0B0C2-4FCF-40EC-A14F-59CAE5A7521D}" sibTransId="{3D43C873-3902-4B0C-9ACE-B21BFDA164F9}"/>
    <dgm:cxn modelId="{14F8BE67-3669-4F6E-BC16-302194259E7A}" srcId="{0F0FE750-1C99-44DB-8FE0-DA671456915D}" destId="{CB648025-F756-4D83-893A-464BD9B51AC0}" srcOrd="3" destOrd="0" parTransId="{F98FE63E-7DEC-4CE9-BB63-2332EA0D5812}" sibTransId="{59FFDD31-CF18-4951-9825-C508553595ED}"/>
    <dgm:cxn modelId="{4E8E3452-16F1-4E77-9B46-9C13657548FD}" type="presOf" srcId="{AA52F75B-53DA-4ED4-B653-FADC344AC57E}" destId="{8CC969EB-169E-49CE-B6C6-FE5E21047A7B}" srcOrd="0" destOrd="0" presId="urn:microsoft.com/office/officeart/2005/8/layout/hierarchy3"/>
    <dgm:cxn modelId="{CA95D1FD-02D4-462D-87AB-E9F8281CE368}" srcId="{1BC000C8-F012-4FA8-A284-CF788B2E8410}" destId="{2914FC92-287A-40CB-A6B7-E89EB0A175BE}" srcOrd="0" destOrd="0" parTransId="{6BA45016-5322-432A-A56E-C072E285D977}" sibTransId="{3B1BF4EC-980B-47ED-AF70-3B61F435B012}"/>
    <dgm:cxn modelId="{5AF716E1-5555-479D-95FF-6D7A574F5BC8}" srcId="{1BC000C8-F012-4FA8-A284-CF788B2E8410}" destId="{3E212733-A5A9-4BF2-9497-88B4326FEC87}" srcOrd="2" destOrd="0" parTransId="{7A475394-1757-468A-8D1F-2A93514F3BEF}" sibTransId="{FB21D236-3802-4A91-ACB6-0B9BF2F488CB}"/>
    <dgm:cxn modelId="{1B58EEFD-4E75-4FE6-BADD-82CA1A5FE767}" type="presOf" srcId="{4DD0B0C2-4FCF-40EC-A14F-59CAE5A7521D}" destId="{711799FD-6A92-44F1-9591-53A976F738CD}" srcOrd="0" destOrd="0" presId="urn:microsoft.com/office/officeart/2005/8/layout/hierarchy3"/>
    <dgm:cxn modelId="{E4C7AC2E-CE6D-4D04-8E06-B73628D59BC7}" type="presOf" srcId="{034F3699-6740-45BF-86F3-92D85E3413BF}" destId="{FAFB4CB9-0C26-4567-A376-CA251DFA9BF2}" srcOrd="0" destOrd="0" presId="urn:microsoft.com/office/officeart/2005/8/layout/hierarchy3"/>
    <dgm:cxn modelId="{14624367-28BD-476A-A0A6-0AD3BAE33D0C}" srcId="{0F0FE750-1C99-44DB-8FE0-DA671456915D}" destId="{C5D8972B-5115-46B9-A10D-DC59E9305C2B}" srcOrd="0" destOrd="0" parTransId="{3D397D13-B2F6-41D3-B012-5A103A8F86C3}" sibTransId="{9536E00D-EFB9-4F55-9FC0-037A436B1D4A}"/>
    <dgm:cxn modelId="{80FDA67B-3C84-459D-8385-70192B605F60}" srcId="{0F0FE750-1C99-44DB-8FE0-DA671456915D}" destId="{F5C43E1B-5D34-4F45-8AE3-6E0CFA5A27BD}" srcOrd="2" destOrd="0" parTransId="{F98D4EC3-6C56-43B7-82B3-B5DEAE756860}" sibTransId="{CEAAFD2F-3ADE-4ECA-AFC8-9368929CFBC9}"/>
    <dgm:cxn modelId="{718F5650-7DFD-4AE2-8367-1DFCFB470A4F}" type="presOf" srcId="{6BA45016-5322-432A-A56E-C072E285D977}" destId="{210E8AEF-BFE5-416E-A114-5A9AF16084DF}" srcOrd="0" destOrd="0" presId="urn:microsoft.com/office/officeart/2005/8/layout/hierarchy3"/>
    <dgm:cxn modelId="{7546DE29-3EE5-4612-80D2-4470069BC04C}" type="presOf" srcId="{1BC000C8-F012-4FA8-A284-CF788B2E8410}" destId="{107F0C1B-FA7C-459C-8EBA-BFC6D67383F4}" srcOrd="1" destOrd="0" presId="urn:microsoft.com/office/officeart/2005/8/layout/hierarchy3"/>
    <dgm:cxn modelId="{81BF6237-2627-4D39-9F2E-973A4A363DE1}" type="presOf" srcId="{0F0FE750-1C99-44DB-8FE0-DA671456915D}" destId="{559ED0E7-5062-4015-BF2E-D407E78C6B42}" srcOrd="1" destOrd="0" presId="urn:microsoft.com/office/officeart/2005/8/layout/hierarchy3"/>
    <dgm:cxn modelId="{4CE5F6CD-9130-4792-81BF-1DF0976C7BA2}" type="presOf" srcId="{2914FC92-287A-40CB-A6B7-E89EB0A175BE}" destId="{AE0B8764-3D43-45FB-B1BC-BD70364B7913}" srcOrd="0" destOrd="0" presId="urn:microsoft.com/office/officeart/2005/8/layout/hierarchy3"/>
    <dgm:cxn modelId="{91B31ACC-BF70-4718-AA9E-8E685113C16C}" type="presOf" srcId="{F5C43E1B-5D34-4F45-8AE3-6E0CFA5A27BD}" destId="{FA99FD68-A85F-444E-9E7E-DEC6E94C1274}" srcOrd="0" destOrd="0" presId="urn:microsoft.com/office/officeart/2005/8/layout/hierarchy3"/>
    <dgm:cxn modelId="{71DF1CD2-3DB7-4287-B96D-C391EC6BBE25}" type="presOf" srcId="{C5D8972B-5115-46B9-A10D-DC59E9305C2B}" destId="{5158CB0E-5451-471B-B7D4-CB5365750250}" srcOrd="0" destOrd="0" presId="urn:microsoft.com/office/officeart/2005/8/layout/hierarchy3"/>
    <dgm:cxn modelId="{C9625A3A-E8B1-4490-B93C-6467A1BEBAC2}" type="presOf" srcId="{C0D7610E-2554-49A0-8FBE-715E68BF7D7E}" destId="{08189E1A-E7DB-4EEA-9C96-3B25E1D114A8}" srcOrd="0" destOrd="0" presId="urn:microsoft.com/office/officeart/2005/8/layout/hierarchy3"/>
    <dgm:cxn modelId="{90C30AC7-3D42-4A47-88BF-20BE54399E91}" type="presOf" srcId="{1BC000C8-F012-4FA8-A284-CF788B2E8410}" destId="{2983126B-D7FB-4107-987F-57683A12271B}" srcOrd="0" destOrd="0" presId="urn:microsoft.com/office/officeart/2005/8/layout/hierarchy3"/>
    <dgm:cxn modelId="{3E24FCD2-C4B2-4ABF-A852-B916BAC3D8E9}" type="presOf" srcId="{3004AF74-5E8C-44BA-A5E0-57E44C123E65}" destId="{33C2899A-9C13-4FEE-8DD6-1FAD58D2E27D}" srcOrd="0" destOrd="0" presId="urn:microsoft.com/office/officeart/2005/8/layout/hierarchy3"/>
    <dgm:cxn modelId="{3589913F-BA2F-4779-9F9B-5553C5AF4B36}" type="presOf" srcId="{D0DAE17D-C6EB-4727-ADAF-9347DAC3ED27}" destId="{D6AF2ECD-6984-4B41-9AF0-5EACA00F82A0}" srcOrd="0" destOrd="0" presId="urn:microsoft.com/office/officeart/2005/8/layout/hierarchy3"/>
    <dgm:cxn modelId="{3AF83E64-31A9-4E61-9D18-00E0010A4518}" type="presOf" srcId="{CB648025-F756-4D83-893A-464BD9B51AC0}" destId="{E29AF71D-4304-42F9-8E8B-5F6CCAB6A584}" srcOrd="0" destOrd="0" presId="urn:microsoft.com/office/officeart/2005/8/layout/hierarchy3"/>
    <dgm:cxn modelId="{21B56E72-F124-47F2-A384-6E5B5200390E}" srcId="{1BC000C8-F012-4FA8-A284-CF788B2E8410}" destId="{3004AF74-5E8C-44BA-A5E0-57E44C123E65}" srcOrd="1" destOrd="0" parTransId="{DD7E7106-5756-4115-86B5-7549E3DC52B7}" sibTransId="{4159FEAC-79AE-44F0-B519-89E18B9F137E}"/>
    <dgm:cxn modelId="{41F8BCAC-4A3E-4D0B-B0AF-E8595A249B7A}" srcId="{034F3699-6740-45BF-86F3-92D85E3413BF}" destId="{1BC000C8-F012-4FA8-A284-CF788B2E8410}" srcOrd="0" destOrd="0" parTransId="{840C098F-50ED-4F8F-B138-E31D34635B27}" sibTransId="{124A1E14-C525-4A43-918B-246A369C7FE5}"/>
    <dgm:cxn modelId="{94195374-C667-4878-B183-3B00B20B8991}" srcId="{1BC000C8-F012-4FA8-A284-CF788B2E8410}" destId="{C0D7610E-2554-49A0-8FBE-715E68BF7D7E}" srcOrd="3" destOrd="0" parTransId="{D0DAE17D-C6EB-4727-ADAF-9347DAC3ED27}" sibTransId="{D5C30E1F-8BAC-4134-B37C-2E9049FE5AFC}"/>
    <dgm:cxn modelId="{7057E58F-BE6E-4443-B11E-DDE0E69DE6DD}" type="presOf" srcId="{3D397D13-B2F6-41D3-B012-5A103A8F86C3}" destId="{A79A9785-2D72-4563-A799-BD69573F1CD4}" srcOrd="0" destOrd="0" presId="urn:microsoft.com/office/officeart/2005/8/layout/hierarchy3"/>
    <dgm:cxn modelId="{E7AED53D-A4B0-4062-B017-5E760E607312}" type="presOf" srcId="{3E212733-A5A9-4BF2-9497-88B4326FEC87}" destId="{46A7FA82-37B3-4773-976C-E68D3C0C5222}" srcOrd="0" destOrd="0" presId="urn:microsoft.com/office/officeart/2005/8/layout/hierarchy3"/>
    <dgm:cxn modelId="{49077EC1-90F2-4911-9522-851D95999BA4}" type="presOf" srcId="{DD7E7106-5756-4115-86B5-7549E3DC52B7}" destId="{F9D26C84-C928-47DA-903E-D482A0E4DB4D}" srcOrd="0" destOrd="0" presId="urn:microsoft.com/office/officeart/2005/8/layout/hierarchy3"/>
    <dgm:cxn modelId="{A73536BA-3604-4E2B-ACE6-B7BBBA299EB9}" type="presOf" srcId="{F98D4EC3-6C56-43B7-82B3-B5DEAE756860}" destId="{4EF82ADC-BF88-4C5E-8B9A-DEECBEDA3CA7}" srcOrd="0" destOrd="0" presId="urn:microsoft.com/office/officeart/2005/8/layout/hierarchy3"/>
    <dgm:cxn modelId="{4271A5E1-940B-4C7A-BF4C-AEB4745B2C56}" type="presParOf" srcId="{FAFB4CB9-0C26-4567-A376-CA251DFA9BF2}" destId="{68398312-60CA-43DD-BB4D-96DF0F9B1F3C}" srcOrd="0" destOrd="0" presId="urn:microsoft.com/office/officeart/2005/8/layout/hierarchy3"/>
    <dgm:cxn modelId="{869A9E65-E197-4AA9-B9CC-65B7EC0518C0}" type="presParOf" srcId="{68398312-60CA-43DD-BB4D-96DF0F9B1F3C}" destId="{EEAED7CB-B4E9-4DE5-85EC-D5A66E12047F}" srcOrd="0" destOrd="0" presId="urn:microsoft.com/office/officeart/2005/8/layout/hierarchy3"/>
    <dgm:cxn modelId="{045B8F9D-491A-4DB8-8A1F-24413BAF4252}" type="presParOf" srcId="{EEAED7CB-B4E9-4DE5-85EC-D5A66E12047F}" destId="{2983126B-D7FB-4107-987F-57683A12271B}" srcOrd="0" destOrd="0" presId="urn:microsoft.com/office/officeart/2005/8/layout/hierarchy3"/>
    <dgm:cxn modelId="{D605E3E3-B847-4C13-BC9A-AF75B05BDDA5}" type="presParOf" srcId="{EEAED7CB-B4E9-4DE5-85EC-D5A66E12047F}" destId="{107F0C1B-FA7C-459C-8EBA-BFC6D67383F4}" srcOrd="1" destOrd="0" presId="urn:microsoft.com/office/officeart/2005/8/layout/hierarchy3"/>
    <dgm:cxn modelId="{46315920-4125-4AC7-817E-2F48121C268B}" type="presParOf" srcId="{68398312-60CA-43DD-BB4D-96DF0F9B1F3C}" destId="{F707C0A0-E374-41AA-B4BA-DD01D0A98790}" srcOrd="1" destOrd="0" presId="urn:microsoft.com/office/officeart/2005/8/layout/hierarchy3"/>
    <dgm:cxn modelId="{DBB9CFB2-2047-49CF-AC78-F92E24412069}" type="presParOf" srcId="{F707C0A0-E374-41AA-B4BA-DD01D0A98790}" destId="{210E8AEF-BFE5-416E-A114-5A9AF16084DF}" srcOrd="0" destOrd="0" presId="urn:microsoft.com/office/officeart/2005/8/layout/hierarchy3"/>
    <dgm:cxn modelId="{80BB5F8F-99D7-400F-AA71-CFF36FA56E0B}" type="presParOf" srcId="{F707C0A0-E374-41AA-B4BA-DD01D0A98790}" destId="{AE0B8764-3D43-45FB-B1BC-BD70364B7913}" srcOrd="1" destOrd="0" presId="urn:microsoft.com/office/officeart/2005/8/layout/hierarchy3"/>
    <dgm:cxn modelId="{9A8918A4-B843-4CB1-B0F6-BF3AE27960DB}" type="presParOf" srcId="{F707C0A0-E374-41AA-B4BA-DD01D0A98790}" destId="{F9D26C84-C928-47DA-903E-D482A0E4DB4D}" srcOrd="2" destOrd="0" presId="urn:microsoft.com/office/officeart/2005/8/layout/hierarchy3"/>
    <dgm:cxn modelId="{0E09B3F5-0E04-44C0-9706-CC08DFD8BF27}" type="presParOf" srcId="{F707C0A0-E374-41AA-B4BA-DD01D0A98790}" destId="{33C2899A-9C13-4FEE-8DD6-1FAD58D2E27D}" srcOrd="3" destOrd="0" presId="urn:microsoft.com/office/officeart/2005/8/layout/hierarchy3"/>
    <dgm:cxn modelId="{7A3859F4-DB98-445B-8886-091D7E2D9FF9}" type="presParOf" srcId="{F707C0A0-E374-41AA-B4BA-DD01D0A98790}" destId="{1CCC40AC-B2EC-4AEA-ADCB-40F4373010B9}" srcOrd="4" destOrd="0" presId="urn:microsoft.com/office/officeart/2005/8/layout/hierarchy3"/>
    <dgm:cxn modelId="{D4E248C6-EDFC-4562-81DA-C7DF045E772E}" type="presParOf" srcId="{F707C0A0-E374-41AA-B4BA-DD01D0A98790}" destId="{46A7FA82-37B3-4773-976C-E68D3C0C5222}" srcOrd="5" destOrd="0" presId="urn:microsoft.com/office/officeart/2005/8/layout/hierarchy3"/>
    <dgm:cxn modelId="{9BEE1B8E-3D1E-4BD9-91CA-78766FC18472}" type="presParOf" srcId="{F707C0A0-E374-41AA-B4BA-DD01D0A98790}" destId="{D6AF2ECD-6984-4B41-9AF0-5EACA00F82A0}" srcOrd="6" destOrd="0" presId="urn:microsoft.com/office/officeart/2005/8/layout/hierarchy3"/>
    <dgm:cxn modelId="{11412044-C340-43A8-8B39-01948DB2925C}" type="presParOf" srcId="{F707C0A0-E374-41AA-B4BA-DD01D0A98790}" destId="{08189E1A-E7DB-4EEA-9C96-3B25E1D114A8}" srcOrd="7" destOrd="0" presId="urn:microsoft.com/office/officeart/2005/8/layout/hierarchy3"/>
    <dgm:cxn modelId="{D23442CC-20A1-4935-8084-28311170FA73}" type="presParOf" srcId="{FAFB4CB9-0C26-4567-A376-CA251DFA9BF2}" destId="{B4D4986E-E9FB-4744-862F-F3AA11242E6F}" srcOrd="1" destOrd="0" presId="urn:microsoft.com/office/officeart/2005/8/layout/hierarchy3"/>
    <dgm:cxn modelId="{81B26FC7-00B3-4F54-8CA7-CC6F82003D11}" type="presParOf" srcId="{B4D4986E-E9FB-4744-862F-F3AA11242E6F}" destId="{D8D4FA00-3B45-4C9E-937D-0BA00C5719FC}" srcOrd="0" destOrd="0" presId="urn:microsoft.com/office/officeart/2005/8/layout/hierarchy3"/>
    <dgm:cxn modelId="{C9849F99-6F36-44F6-A939-5666EB3E55AC}" type="presParOf" srcId="{D8D4FA00-3B45-4C9E-937D-0BA00C5719FC}" destId="{94B31C8C-D5DB-4135-AC8E-FBCD30B18C49}" srcOrd="0" destOrd="0" presId="urn:microsoft.com/office/officeart/2005/8/layout/hierarchy3"/>
    <dgm:cxn modelId="{56A7982F-145C-411F-83C4-05C8BABC73C2}" type="presParOf" srcId="{D8D4FA00-3B45-4C9E-937D-0BA00C5719FC}" destId="{559ED0E7-5062-4015-BF2E-D407E78C6B42}" srcOrd="1" destOrd="0" presId="urn:microsoft.com/office/officeart/2005/8/layout/hierarchy3"/>
    <dgm:cxn modelId="{47A13FFD-7722-428A-9D48-B9FCE1276655}" type="presParOf" srcId="{B4D4986E-E9FB-4744-862F-F3AA11242E6F}" destId="{0FB12804-F141-4693-BC90-664FF0CF0E4F}" srcOrd="1" destOrd="0" presId="urn:microsoft.com/office/officeart/2005/8/layout/hierarchy3"/>
    <dgm:cxn modelId="{F305AE51-9043-4621-9762-E69DCAE402F8}" type="presParOf" srcId="{0FB12804-F141-4693-BC90-664FF0CF0E4F}" destId="{A79A9785-2D72-4563-A799-BD69573F1CD4}" srcOrd="0" destOrd="0" presId="urn:microsoft.com/office/officeart/2005/8/layout/hierarchy3"/>
    <dgm:cxn modelId="{430C2D3D-5FD5-49A5-9A20-10FA1C360C53}" type="presParOf" srcId="{0FB12804-F141-4693-BC90-664FF0CF0E4F}" destId="{5158CB0E-5451-471B-B7D4-CB5365750250}" srcOrd="1" destOrd="0" presId="urn:microsoft.com/office/officeart/2005/8/layout/hierarchy3"/>
    <dgm:cxn modelId="{A30E7C91-9083-4D33-A6D8-11D5939BFC97}" type="presParOf" srcId="{0FB12804-F141-4693-BC90-664FF0CF0E4F}" destId="{711799FD-6A92-44F1-9591-53A976F738CD}" srcOrd="2" destOrd="0" presId="urn:microsoft.com/office/officeart/2005/8/layout/hierarchy3"/>
    <dgm:cxn modelId="{9A6269B8-FA78-4D98-ABCD-D32F006ABAFE}" type="presParOf" srcId="{0FB12804-F141-4693-BC90-664FF0CF0E4F}" destId="{8CC969EB-169E-49CE-B6C6-FE5E21047A7B}" srcOrd="3" destOrd="0" presId="urn:microsoft.com/office/officeart/2005/8/layout/hierarchy3"/>
    <dgm:cxn modelId="{E51A2E42-81DC-4045-AC05-C9CD85806FC4}" type="presParOf" srcId="{0FB12804-F141-4693-BC90-664FF0CF0E4F}" destId="{4EF82ADC-BF88-4C5E-8B9A-DEECBEDA3CA7}" srcOrd="4" destOrd="0" presId="urn:microsoft.com/office/officeart/2005/8/layout/hierarchy3"/>
    <dgm:cxn modelId="{149422AA-F734-45C4-82D9-8042F24B856E}" type="presParOf" srcId="{0FB12804-F141-4693-BC90-664FF0CF0E4F}" destId="{FA99FD68-A85F-444E-9E7E-DEC6E94C1274}" srcOrd="5" destOrd="0" presId="urn:microsoft.com/office/officeart/2005/8/layout/hierarchy3"/>
    <dgm:cxn modelId="{A71B6870-F697-4BEF-8E2A-9E08A144B3D0}" type="presParOf" srcId="{0FB12804-F141-4693-BC90-664FF0CF0E4F}" destId="{022914AD-CE68-4BD2-8EA6-735B94FB8FEF}" srcOrd="6" destOrd="0" presId="urn:microsoft.com/office/officeart/2005/8/layout/hierarchy3"/>
    <dgm:cxn modelId="{032BF5ED-3C5C-4B16-ADEC-833CD1B9A676}" type="presParOf" srcId="{0FB12804-F141-4693-BC90-664FF0CF0E4F}" destId="{E29AF71D-4304-42F9-8E8B-5F6CCAB6A584}"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FF3127-BBCF-403E-ADBB-8F9DD5CB64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F0742B9-272F-47A5-A6AE-021E068C9E0E}">
      <dgm:prSet phldrT="[Text]" custT="1"/>
      <dgm:spPr>
        <a:solidFill>
          <a:srgbClr val="00B050"/>
        </a:solidFill>
        <a:ln>
          <a:solidFill>
            <a:schemeClr val="tx1"/>
          </a:solidFill>
        </a:ln>
      </dgm:spPr>
      <dgm:t>
        <a:bodyPr/>
        <a:lstStyle/>
        <a:p>
          <a:r>
            <a:rPr lang="en-US" sz="1500" b="0" dirty="0">
              <a:latin typeface="Verdana" panose="020B0604030504040204" pitchFamily="34" charset="0"/>
              <a:ea typeface="Verdana" panose="020B0604030504040204" pitchFamily="34" charset="0"/>
            </a:rPr>
            <a:t>FOLLOW UP</a:t>
          </a:r>
        </a:p>
      </dgm:t>
    </dgm:pt>
    <dgm:pt modelId="{BC38DA71-B657-40CB-9469-D301B0A5A9BC}" type="parTrans" cxnId="{6711E697-9BCF-4C9C-A934-B4548CA610FA}">
      <dgm:prSet/>
      <dgm:spPr/>
      <dgm:t>
        <a:bodyPr/>
        <a:lstStyle/>
        <a:p>
          <a:endParaRPr lang="en-US"/>
        </a:p>
      </dgm:t>
    </dgm:pt>
    <dgm:pt modelId="{671E0AB3-5E6A-4CF1-9EB7-F783E5F79973}" type="sibTrans" cxnId="{6711E697-9BCF-4C9C-A934-B4548CA610FA}">
      <dgm:prSet/>
      <dgm:spPr/>
      <dgm:t>
        <a:bodyPr/>
        <a:lstStyle/>
        <a:p>
          <a:endParaRPr lang="en-US"/>
        </a:p>
      </dgm:t>
    </dgm:pt>
    <dgm:pt modelId="{35AB8E4A-DCB9-420A-A75D-EBEAB5201B3D}">
      <dgm:prSet phldrT="[Text]"/>
      <dgm:spPr>
        <a:ln>
          <a:solidFill>
            <a:schemeClr val="tx1"/>
          </a:solidFill>
        </a:ln>
      </dgm:spPr>
      <dgm:t>
        <a:bodyPr/>
        <a:lstStyle/>
        <a:p>
          <a:r>
            <a:rPr lang="en-US" dirty="0">
              <a:latin typeface="Verdana" panose="020B0604030504040204" pitchFamily="34" charset="0"/>
              <a:ea typeface="Verdana" panose="020B0604030504040204" pitchFamily="34" charset="0"/>
            </a:rPr>
            <a:t>Setelah </a:t>
          </a:r>
          <a:r>
            <a:rPr lang="en-US" dirty="0" err="1">
              <a:latin typeface="Verdana" panose="020B0604030504040204" pitchFamily="34" charset="0"/>
              <a:ea typeface="Verdana" panose="020B0604030504040204" pitchFamily="34" charset="0"/>
            </a:rPr>
            <a:t>berhasil</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melakukan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kontak</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pihak</a:t>
          </a:r>
          <a:r>
            <a:rPr lang="en-US" dirty="0">
              <a:latin typeface="Verdana" panose="020B0604030504040204" pitchFamily="34" charset="0"/>
              <a:ea typeface="Verdana" panose="020B0604030504040204" pitchFamily="34" charset="0"/>
            </a:rPr>
            <a:t> sponsor </a:t>
          </a:r>
          <a:r>
            <a:rPr lang="en-US" dirty="0" err="1">
              <a:latin typeface="Verdana" panose="020B0604030504040204" pitchFamily="34" charset="0"/>
              <a:ea typeface="Verdana" panose="020B0604030504040204" pitchFamily="34" charset="0"/>
            </a:rPr>
            <a:t>tersebut</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maka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wajib</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melakukan</a:t>
          </a:r>
          <a:r>
            <a:rPr lang="en-US" dirty="0">
              <a:latin typeface="Verdana" panose="020B0604030504040204" pitchFamily="34" charset="0"/>
              <a:ea typeface="Verdana" panose="020B0604030504040204" pitchFamily="34" charset="0"/>
            </a:rPr>
            <a:t> follow up </a:t>
          </a:r>
          <a:r>
            <a:rPr lang="en-US" dirty="0" err="1">
              <a:latin typeface="Verdana" panose="020B0604030504040204" pitchFamily="34" charset="0"/>
              <a:ea typeface="Verdana" panose="020B0604030504040204" pitchFamily="34" charset="0"/>
            </a:rPr>
            <a:t>kepada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pihak</a:t>
          </a:r>
          <a:r>
            <a:rPr lang="en-US" dirty="0">
              <a:latin typeface="Verdana" panose="020B0604030504040204" pitchFamily="34" charset="0"/>
              <a:ea typeface="Verdana" panose="020B0604030504040204" pitchFamily="34" charset="0"/>
            </a:rPr>
            <a:t> sponsor.</a:t>
          </a:r>
        </a:p>
      </dgm:t>
    </dgm:pt>
    <dgm:pt modelId="{F6746590-ADEB-4E22-ABAB-1DF0FF066793}" type="parTrans" cxnId="{C487E396-0A4E-459B-83F1-7B8130EC945A}">
      <dgm:prSet/>
      <dgm:spPr/>
      <dgm:t>
        <a:bodyPr/>
        <a:lstStyle/>
        <a:p>
          <a:endParaRPr lang="en-US"/>
        </a:p>
      </dgm:t>
    </dgm:pt>
    <dgm:pt modelId="{9F87D134-3DA5-444F-B539-B81456AC24E1}" type="sibTrans" cxnId="{C487E396-0A4E-459B-83F1-7B8130EC945A}">
      <dgm:prSet/>
      <dgm:spPr/>
      <dgm:t>
        <a:bodyPr/>
        <a:lstStyle/>
        <a:p>
          <a:endParaRPr lang="en-US"/>
        </a:p>
      </dgm:t>
    </dgm:pt>
    <dgm:pt modelId="{181A9C5A-F6B8-4F7E-A46A-DB01B9061000}">
      <dgm:prSet phldrT="[Text]" custT="1"/>
      <dgm:spPr>
        <a:solidFill>
          <a:srgbClr val="00B0F0"/>
        </a:solidFill>
        <a:ln>
          <a:solidFill>
            <a:schemeClr val="tx1"/>
          </a:solidFill>
        </a:ln>
      </dgm:spPr>
      <dgm:t>
        <a:bodyPr/>
        <a:lstStyle/>
        <a:p>
          <a:r>
            <a:rPr lang="en-US" sz="1400" dirty="0">
              <a:latin typeface="Verdana" panose="020B0604030504040204" pitchFamily="34" charset="0"/>
              <a:ea typeface="Verdana" panose="020B0604030504040204" pitchFamily="34" charset="0"/>
            </a:rPr>
            <a:t>DECISION</a:t>
          </a:r>
        </a:p>
      </dgm:t>
    </dgm:pt>
    <dgm:pt modelId="{AA0249D5-EF63-41B0-9792-21424B599E5A}" type="parTrans" cxnId="{21FBB2CF-4643-46F4-8954-1910AD9D62D2}">
      <dgm:prSet/>
      <dgm:spPr/>
      <dgm:t>
        <a:bodyPr/>
        <a:lstStyle/>
        <a:p>
          <a:endParaRPr lang="en-US"/>
        </a:p>
      </dgm:t>
    </dgm:pt>
    <dgm:pt modelId="{BA8CCF29-A7DF-4AEE-9F96-29822DE5B39E}" type="sibTrans" cxnId="{21FBB2CF-4643-46F4-8954-1910AD9D62D2}">
      <dgm:prSet/>
      <dgm:spPr/>
      <dgm:t>
        <a:bodyPr/>
        <a:lstStyle/>
        <a:p>
          <a:endParaRPr lang="en-US"/>
        </a:p>
      </dgm:t>
    </dgm:pt>
    <dgm:pt modelId="{EB0912FB-D14A-4E87-87BE-7066A11F9C9B}">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Dalam</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tahap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ini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diwajibkan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untuk</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memastikan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keputusan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kerjasama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dari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pihak</a:t>
          </a:r>
          <a:r>
            <a:rPr lang="en-US" dirty="0">
              <a:latin typeface="Verdana" panose="020B0604030504040204" pitchFamily="34" charset="0"/>
              <a:ea typeface="Verdana" panose="020B0604030504040204" pitchFamily="34" charset="0"/>
            </a:rPr>
            <a:t> sponsor</a:t>
          </a:r>
        </a:p>
      </dgm:t>
    </dgm:pt>
    <dgm:pt modelId="{A222D6DE-7F21-4228-B9FD-FD72EFAF151B}" type="parTrans" cxnId="{6425716E-7F64-4DBA-BFA2-857BEE61CA3E}">
      <dgm:prSet/>
      <dgm:spPr/>
      <dgm:t>
        <a:bodyPr/>
        <a:lstStyle/>
        <a:p>
          <a:endParaRPr lang="en-US"/>
        </a:p>
      </dgm:t>
    </dgm:pt>
    <dgm:pt modelId="{414A4DEA-F46B-4A2D-9578-0FE023487417}" type="sibTrans" cxnId="{6425716E-7F64-4DBA-BFA2-857BEE61CA3E}">
      <dgm:prSet/>
      <dgm:spPr/>
      <dgm:t>
        <a:bodyPr/>
        <a:lstStyle/>
        <a:p>
          <a:endParaRPr lang="en-US"/>
        </a:p>
      </dgm:t>
    </dgm:pt>
    <dgm:pt modelId="{15385EF6-EE5D-4595-B845-1953007C88ED}">
      <dgm:prSet phldrT="[Text]" custT="1"/>
      <dgm:spPr>
        <a:solidFill>
          <a:srgbClr val="FF0000"/>
        </a:solidFill>
        <a:ln>
          <a:solidFill>
            <a:schemeClr val="tx1"/>
          </a:solidFill>
        </a:ln>
      </dgm:spPr>
      <dgm:t>
        <a:bodyPr/>
        <a:lstStyle/>
        <a:p>
          <a:r>
            <a:rPr lang="en-US" sz="1200" b="1" dirty="0">
              <a:latin typeface="Verdana" panose="020B0604030504040204" pitchFamily="34" charset="0"/>
              <a:ea typeface="Verdana" panose="020B0604030504040204" pitchFamily="34" charset="0"/>
            </a:rPr>
            <a:t>COORDIN-TING</a:t>
          </a:r>
        </a:p>
      </dgm:t>
    </dgm:pt>
    <dgm:pt modelId="{48929C1C-FE31-4264-8805-42C8908F927D}" type="parTrans" cxnId="{DEAECE24-A03A-4FA7-BCD3-AAB435500F15}">
      <dgm:prSet/>
      <dgm:spPr/>
      <dgm:t>
        <a:bodyPr/>
        <a:lstStyle/>
        <a:p>
          <a:endParaRPr lang="en-US"/>
        </a:p>
      </dgm:t>
    </dgm:pt>
    <dgm:pt modelId="{2707BA85-4214-42EC-8D82-BD9B10EBB475}" type="sibTrans" cxnId="{DEAECE24-A03A-4FA7-BCD3-AAB435500F15}">
      <dgm:prSet/>
      <dgm:spPr/>
      <dgm:t>
        <a:bodyPr/>
        <a:lstStyle/>
        <a:p>
          <a:endParaRPr lang="en-US"/>
        </a:p>
      </dgm:t>
    </dgm:pt>
    <dgm:pt modelId="{7CAE5A76-A2FF-4DF6-BE8B-CA0423B0DB7B}">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Jika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kesepakatan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kerjasama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telah</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terjalin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maka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melakukan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koordinasi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pihak</a:t>
          </a:r>
          <a:r>
            <a:rPr lang="en-US" dirty="0">
              <a:latin typeface="Verdana" panose="020B0604030504040204" pitchFamily="34" charset="0"/>
              <a:ea typeface="Verdana" panose="020B0604030504040204" pitchFamily="34" charset="0"/>
            </a:rPr>
            <a:t> sponsor dan PKB </a:t>
          </a:r>
          <a:r>
            <a:rPr lang="en-US" dirty="0" err="1">
              <a:latin typeface="Verdana" panose="020B0604030504040204" pitchFamily="34" charset="0"/>
              <a:ea typeface="Verdana" panose="020B0604030504040204" pitchFamily="34" charset="0"/>
            </a:rPr>
            <a:t>mengenai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kesepakatan</a:t>
          </a:r>
          <a:r>
            <a:rPr lang="en-US" dirty="0">
              <a:latin typeface="Verdana" panose="020B0604030504040204" pitchFamily="34" charset="0"/>
              <a:ea typeface="Verdana" panose="020B0604030504040204" pitchFamily="34" charset="0"/>
            </a:rPr>
            <a:t> yang </a:t>
          </a:r>
          <a:r>
            <a:rPr lang="en-US" dirty="0" err="1">
              <a:latin typeface="Verdana" panose="020B0604030504040204" pitchFamily="34" charset="0"/>
              <a:ea typeface="Verdana" panose="020B0604030504040204" pitchFamily="34" charset="0"/>
            </a:rPr>
            <a:t>akan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dilakukan</a:t>
          </a:r>
          <a:endParaRPr lang="en-US" dirty="0"/>
        </a:p>
      </dgm:t>
    </dgm:pt>
    <dgm:pt modelId="{28E996ED-613A-4524-80C2-55A0D7E862D7}" type="parTrans" cxnId="{0C62272A-D42A-42C5-9381-D6BA02531938}">
      <dgm:prSet/>
      <dgm:spPr/>
      <dgm:t>
        <a:bodyPr/>
        <a:lstStyle/>
        <a:p>
          <a:endParaRPr lang="en-US"/>
        </a:p>
      </dgm:t>
    </dgm:pt>
    <dgm:pt modelId="{A3C56794-3B46-4BCE-91D5-4DDAA90E2CE3}" type="sibTrans" cxnId="{0C62272A-D42A-42C5-9381-D6BA02531938}">
      <dgm:prSet/>
      <dgm:spPr/>
      <dgm:t>
        <a:bodyPr/>
        <a:lstStyle/>
        <a:p>
          <a:endParaRPr lang="en-US"/>
        </a:p>
      </dgm:t>
    </dgm:pt>
    <dgm:pt modelId="{B10D8887-5BB7-4C0A-B819-4C9F878901FB}">
      <dgm:prSet/>
      <dgm:spPr>
        <a:ln>
          <a:solidFill>
            <a:schemeClr val="tx1"/>
          </a:solidFill>
        </a:ln>
      </dgm:spPr>
      <dgm:t>
        <a:bodyPr/>
        <a:lstStyle/>
        <a:p>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sponsor </a:t>
          </a:r>
          <a:r>
            <a:rPr lang="en-US" dirty="0" err="1">
              <a:latin typeface="Verdana" panose="020B0604030504040204" pitchFamily="34" charset="0"/>
              <a:ea typeface="Verdana" panose="020B0604030504040204" pitchFamily="34" charset="0"/>
            </a:rPr>
            <a:t>berkewajiban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memberikan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laporan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harinya</a:t>
          </a:r>
          <a:endParaRPr lang="en-US" dirty="0">
            <a:latin typeface="Verdana" panose="020B0604030504040204" pitchFamily="34" charset="0"/>
            <a:ea typeface="Verdana" panose="020B0604030504040204" pitchFamily="34" charset="0"/>
          </a:endParaRPr>
        </a:p>
      </dgm:t>
    </dgm:pt>
    <dgm:pt modelId="{72E0CC13-2FDB-4ED6-9DAB-33EED4FB4124}" type="parTrans" cxnId="{1881018C-B44C-4782-9744-F934C2E2EAC3}">
      <dgm:prSet/>
      <dgm:spPr/>
      <dgm:t>
        <a:bodyPr/>
        <a:lstStyle/>
        <a:p>
          <a:endParaRPr lang="en-US"/>
        </a:p>
      </dgm:t>
    </dgm:pt>
    <dgm:pt modelId="{5F4087B6-4865-4283-8F42-13FF67638725}" type="sibTrans" cxnId="{1881018C-B44C-4782-9744-F934C2E2EAC3}">
      <dgm:prSet/>
      <dgm:spPr/>
      <dgm:t>
        <a:bodyPr/>
        <a:lstStyle/>
        <a:p>
          <a:endParaRPr lang="en-US"/>
        </a:p>
      </dgm:t>
    </dgm:pt>
    <dgm:pt modelId="{9E258FD0-9AEF-44AD-AE9E-CA4E6DDFCC23}">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Koordinasi</a:t>
          </a:r>
          <a:r>
            <a:rPr lang="en-US" dirty="0">
              <a:latin typeface="Verdana" panose="020B0604030504040204" pitchFamily="34" charset="0"/>
              <a:ea typeface="Verdana" panose="020B0604030504040204" pitchFamily="34" charset="0"/>
            </a:rPr>
            <a:t> juga </a:t>
          </a:r>
          <a:r>
            <a:rPr lang="en-US" dirty="0" err="1">
              <a:latin typeface="Verdana" panose="020B0604030504040204" pitchFamily="34" charset="0"/>
              <a:ea typeface="Verdana" panose="020B0604030504040204" pitchFamily="34" charset="0"/>
            </a:rPr>
            <a:t>akan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dilakukan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Divisi </a:t>
          </a:r>
          <a:r>
            <a:rPr lang="en-US" dirty="0" err="1">
              <a:latin typeface="Verdana" panose="020B0604030504040204" pitchFamily="34" charset="0"/>
              <a:ea typeface="Verdana" panose="020B0604030504040204" pitchFamily="34" charset="0"/>
            </a:rPr>
            <a:t>Desain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terkait</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dengan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penempatan</a:t>
          </a:r>
          <a:r>
            <a:rPr lang="en-US" dirty="0">
              <a:latin typeface="Verdana" panose="020B0604030504040204" pitchFamily="34" charset="0"/>
              <a:ea typeface="Verdana" panose="020B0604030504040204" pitchFamily="34" charset="0"/>
            </a:rPr>
            <a:t> logo sponsor</a:t>
          </a:r>
        </a:p>
      </dgm:t>
    </dgm:pt>
    <dgm:pt modelId="{6EC1AD43-450C-4CA5-B8B8-8121E295784B}" type="parTrans" cxnId="{2E1C5427-F8BD-4F47-AB16-4DBA858F581D}">
      <dgm:prSet/>
      <dgm:spPr/>
      <dgm:t>
        <a:bodyPr/>
        <a:lstStyle/>
        <a:p>
          <a:endParaRPr lang="en-US"/>
        </a:p>
      </dgm:t>
    </dgm:pt>
    <dgm:pt modelId="{862BBD9C-71E7-412C-BC4D-8DF47E9AD3EE}" type="sibTrans" cxnId="{2E1C5427-F8BD-4F47-AB16-4DBA858F581D}">
      <dgm:prSet/>
      <dgm:spPr/>
      <dgm:t>
        <a:bodyPr/>
        <a:lstStyle/>
        <a:p>
          <a:endParaRPr lang="en-US"/>
        </a:p>
      </dgm:t>
    </dgm:pt>
    <dgm:pt modelId="{978617F8-885D-4198-97D3-66AEDD4ADB24}">
      <dgm:prSet phldrT="[Text]"/>
      <dgm:spPr>
        <a:ln>
          <a:solidFill>
            <a:schemeClr val="tx1"/>
          </a:solidFill>
        </a:ln>
      </dgm:spPr>
      <dgm:t>
        <a:bodyPr/>
        <a:lstStyle/>
        <a:p>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diwajibkan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untuk</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memberikan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laporan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atas</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semua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keputusan</a:t>
          </a:r>
          <a:r>
            <a:rPr lang="en-US" dirty="0">
              <a:latin typeface="Verdana" panose="020B0604030504040204" pitchFamily="34" charset="0"/>
              <a:ea typeface="Verdana" panose="020B0604030504040204" pitchFamily="34" charset="0"/>
            </a:rPr>
            <a:t> yang </a:t>
          </a:r>
          <a:r>
            <a:rPr lang="en-US" dirty="0" err="1">
              <a:latin typeface="Verdana" panose="020B0604030504040204" pitchFamily="34" charset="0"/>
              <a:ea typeface="Verdana" panose="020B0604030504040204" pitchFamily="34" charset="0"/>
            </a:rPr>
            <a:t>telah</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disepakati</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beserta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alasannya</a:t>
          </a:r>
          <a:endParaRPr lang="en-US" dirty="0">
            <a:latin typeface="Verdana" panose="020B0604030504040204" pitchFamily="34" charset="0"/>
            <a:ea typeface="Verdana" panose="020B0604030504040204" pitchFamily="34" charset="0"/>
          </a:endParaRPr>
        </a:p>
      </dgm:t>
    </dgm:pt>
    <dgm:pt modelId="{8D5F6658-F291-4878-B294-5E4AC7DBB682}" type="parTrans" cxnId="{8CFD65D0-9772-47C5-AC2B-6594F5F6E92F}">
      <dgm:prSet/>
      <dgm:spPr/>
      <dgm:t>
        <a:bodyPr/>
        <a:lstStyle/>
        <a:p>
          <a:endParaRPr lang="en-US"/>
        </a:p>
      </dgm:t>
    </dgm:pt>
    <dgm:pt modelId="{8095E8A3-3831-41B3-AB23-E18E9F1631CE}" type="sibTrans" cxnId="{8CFD65D0-9772-47C5-AC2B-6594F5F6E92F}">
      <dgm:prSet/>
      <dgm:spPr/>
      <dgm:t>
        <a:bodyPr/>
        <a:lstStyle/>
        <a:p>
          <a:endParaRPr lang="en-US"/>
        </a:p>
      </dgm:t>
    </dgm:pt>
    <dgm:pt modelId="{F36B0962-0441-4FC1-A7A8-11B358492B69}" type="pres">
      <dgm:prSet presAssocID="{F5FF3127-BBCF-403E-ADBB-8F9DD5CB6419}" presName="linearFlow" presStyleCnt="0">
        <dgm:presLayoutVars>
          <dgm:dir/>
          <dgm:animLvl val="lvl"/>
          <dgm:resizeHandles val="exact"/>
        </dgm:presLayoutVars>
      </dgm:prSet>
      <dgm:spPr/>
      <dgm:t>
        <a:bodyPr/>
        <a:lstStyle/>
        <a:p>
          <a:endParaRPr lang="en-US"/>
        </a:p>
      </dgm:t>
    </dgm:pt>
    <dgm:pt modelId="{103B654A-642B-42D9-A69A-6D1CC782DD5B}" type="pres">
      <dgm:prSet presAssocID="{6F0742B9-272F-47A5-A6AE-021E068C9E0E}" presName="composite" presStyleCnt="0"/>
      <dgm:spPr/>
    </dgm:pt>
    <dgm:pt modelId="{58454D2C-D84C-4838-87E7-35C16F0DDDD8}" type="pres">
      <dgm:prSet presAssocID="{6F0742B9-272F-47A5-A6AE-021E068C9E0E}" presName="parentText" presStyleLbl="alignNode1" presStyleIdx="0" presStyleCnt="3">
        <dgm:presLayoutVars>
          <dgm:chMax val="1"/>
          <dgm:bulletEnabled val="1"/>
        </dgm:presLayoutVars>
      </dgm:prSet>
      <dgm:spPr/>
      <dgm:t>
        <a:bodyPr/>
        <a:lstStyle/>
        <a:p>
          <a:endParaRPr lang="en-US"/>
        </a:p>
      </dgm:t>
    </dgm:pt>
    <dgm:pt modelId="{BF63863B-9856-45B2-9404-D51A2BE5AD6B}" type="pres">
      <dgm:prSet presAssocID="{6F0742B9-272F-47A5-A6AE-021E068C9E0E}" presName="descendantText" presStyleLbl="alignAcc1" presStyleIdx="0" presStyleCnt="3" custLinFactNeighborX="0">
        <dgm:presLayoutVars>
          <dgm:bulletEnabled val="1"/>
        </dgm:presLayoutVars>
      </dgm:prSet>
      <dgm:spPr/>
      <dgm:t>
        <a:bodyPr/>
        <a:lstStyle/>
        <a:p>
          <a:endParaRPr lang="en-US"/>
        </a:p>
      </dgm:t>
    </dgm:pt>
    <dgm:pt modelId="{EAC507D2-45B2-4F2E-883D-C281B9FB9546}" type="pres">
      <dgm:prSet presAssocID="{671E0AB3-5E6A-4CF1-9EB7-F783E5F79973}" presName="sp" presStyleCnt="0"/>
      <dgm:spPr/>
    </dgm:pt>
    <dgm:pt modelId="{AC50D1A0-89BE-45B8-9495-0E3908882ADF}" type="pres">
      <dgm:prSet presAssocID="{181A9C5A-F6B8-4F7E-A46A-DB01B9061000}" presName="composite" presStyleCnt="0"/>
      <dgm:spPr/>
    </dgm:pt>
    <dgm:pt modelId="{49DF3047-164E-4963-ACEA-D30FCD3BD760}" type="pres">
      <dgm:prSet presAssocID="{181A9C5A-F6B8-4F7E-A46A-DB01B9061000}" presName="parentText" presStyleLbl="alignNode1" presStyleIdx="1" presStyleCnt="3">
        <dgm:presLayoutVars>
          <dgm:chMax val="1"/>
          <dgm:bulletEnabled val="1"/>
        </dgm:presLayoutVars>
      </dgm:prSet>
      <dgm:spPr/>
      <dgm:t>
        <a:bodyPr/>
        <a:lstStyle/>
        <a:p>
          <a:endParaRPr lang="en-US"/>
        </a:p>
      </dgm:t>
    </dgm:pt>
    <dgm:pt modelId="{AD3048B3-8128-4CB6-BE0F-1446FAF2C55A}" type="pres">
      <dgm:prSet presAssocID="{181A9C5A-F6B8-4F7E-A46A-DB01B9061000}" presName="descendantText" presStyleLbl="alignAcc1" presStyleIdx="1" presStyleCnt="3" custLinFactNeighborX="0">
        <dgm:presLayoutVars>
          <dgm:bulletEnabled val="1"/>
        </dgm:presLayoutVars>
      </dgm:prSet>
      <dgm:spPr/>
      <dgm:t>
        <a:bodyPr/>
        <a:lstStyle/>
        <a:p>
          <a:endParaRPr lang="en-US"/>
        </a:p>
      </dgm:t>
    </dgm:pt>
    <dgm:pt modelId="{64DEB4C8-9552-4723-A88D-5C6728031491}" type="pres">
      <dgm:prSet presAssocID="{BA8CCF29-A7DF-4AEE-9F96-29822DE5B39E}" presName="sp" presStyleCnt="0"/>
      <dgm:spPr/>
    </dgm:pt>
    <dgm:pt modelId="{72CFC0F6-AFFF-4142-B7AE-A2E4CE6F74FD}" type="pres">
      <dgm:prSet presAssocID="{15385EF6-EE5D-4595-B845-1953007C88ED}" presName="composite" presStyleCnt="0"/>
      <dgm:spPr/>
    </dgm:pt>
    <dgm:pt modelId="{D79B8104-4E94-446E-AF70-1FDB73E2D57C}" type="pres">
      <dgm:prSet presAssocID="{15385EF6-EE5D-4595-B845-1953007C88ED}" presName="parentText" presStyleLbl="alignNode1" presStyleIdx="2" presStyleCnt="3" custLinFactNeighborY="0">
        <dgm:presLayoutVars>
          <dgm:chMax val="1"/>
          <dgm:bulletEnabled val="1"/>
        </dgm:presLayoutVars>
      </dgm:prSet>
      <dgm:spPr/>
      <dgm:t>
        <a:bodyPr/>
        <a:lstStyle/>
        <a:p>
          <a:endParaRPr lang="en-US"/>
        </a:p>
      </dgm:t>
    </dgm:pt>
    <dgm:pt modelId="{E0E98A55-D999-416F-BC57-47DDF6DC37BD}" type="pres">
      <dgm:prSet presAssocID="{15385EF6-EE5D-4595-B845-1953007C88ED}" presName="descendantText" presStyleLbl="alignAcc1" presStyleIdx="2" presStyleCnt="3" custLinFactNeighborY="0">
        <dgm:presLayoutVars>
          <dgm:bulletEnabled val="1"/>
        </dgm:presLayoutVars>
      </dgm:prSet>
      <dgm:spPr/>
      <dgm:t>
        <a:bodyPr/>
        <a:lstStyle/>
        <a:p>
          <a:endParaRPr lang="en-US"/>
        </a:p>
      </dgm:t>
    </dgm:pt>
  </dgm:ptLst>
  <dgm:cxnLst>
    <dgm:cxn modelId="{6711E697-9BCF-4C9C-A934-B4548CA610FA}" srcId="{F5FF3127-BBCF-403E-ADBB-8F9DD5CB6419}" destId="{6F0742B9-272F-47A5-A6AE-021E068C9E0E}" srcOrd="0" destOrd="0" parTransId="{BC38DA71-B657-40CB-9469-D301B0A5A9BC}" sibTransId="{671E0AB3-5E6A-4CF1-9EB7-F783E5F79973}"/>
    <dgm:cxn modelId="{DEAECE24-A03A-4FA7-BCD3-AAB435500F15}" srcId="{F5FF3127-BBCF-403E-ADBB-8F9DD5CB6419}" destId="{15385EF6-EE5D-4595-B845-1953007C88ED}" srcOrd="2" destOrd="0" parTransId="{48929C1C-FE31-4264-8805-42C8908F927D}" sibTransId="{2707BA85-4214-42EC-8D82-BD9B10EBB475}"/>
    <dgm:cxn modelId="{A919F852-A74D-403A-9482-AF4284625B25}" type="presOf" srcId="{181A9C5A-F6B8-4F7E-A46A-DB01B9061000}" destId="{49DF3047-164E-4963-ACEA-D30FCD3BD760}" srcOrd="0" destOrd="0" presId="urn:microsoft.com/office/officeart/2005/8/layout/chevron2"/>
    <dgm:cxn modelId="{3E7907E1-BF3D-4477-8A1F-D021C7191A5D}" type="presOf" srcId="{9E258FD0-9AEF-44AD-AE9E-CA4E6DDFCC23}" destId="{E0E98A55-D999-416F-BC57-47DDF6DC37BD}" srcOrd="0" destOrd="1" presId="urn:microsoft.com/office/officeart/2005/8/layout/chevron2"/>
    <dgm:cxn modelId="{BC4FE4DF-7078-4482-82A9-483FE0E4BF0D}" type="presOf" srcId="{7CAE5A76-A2FF-4DF6-BE8B-CA0423B0DB7B}" destId="{E0E98A55-D999-416F-BC57-47DDF6DC37BD}" srcOrd="0" destOrd="0" presId="urn:microsoft.com/office/officeart/2005/8/layout/chevron2"/>
    <dgm:cxn modelId="{21FBB2CF-4643-46F4-8954-1910AD9D62D2}" srcId="{F5FF3127-BBCF-403E-ADBB-8F9DD5CB6419}" destId="{181A9C5A-F6B8-4F7E-A46A-DB01B9061000}" srcOrd="1" destOrd="0" parTransId="{AA0249D5-EF63-41B0-9792-21424B599E5A}" sibTransId="{BA8CCF29-A7DF-4AEE-9F96-29822DE5B39E}"/>
    <dgm:cxn modelId="{633EB046-931C-40D1-9CE8-8CBE9B15D4EC}" type="presOf" srcId="{F5FF3127-BBCF-403E-ADBB-8F9DD5CB6419}" destId="{F36B0962-0441-4FC1-A7A8-11B358492B69}" srcOrd="0" destOrd="0" presId="urn:microsoft.com/office/officeart/2005/8/layout/chevron2"/>
    <dgm:cxn modelId="{A6F5C8E5-0EAE-42C4-99AD-4FBA7A04BF73}" type="presOf" srcId="{6F0742B9-272F-47A5-A6AE-021E068C9E0E}" destId="{58454D2C-D84C-4838-87E7-35C16F0DDDD8}" srcOrd="0" destOrd="0" presId="urn:microsoft.com/office/officeart/2005/8/layout/chevron2"/>
    <dgm:cxn modelId="{1881018C-B44C-4782-9744-F934C2E2EAC3}" srcId="{6F0742B9-272F-47A5-A6AE-021E068C9E0E}" destId="{B10D8887-5BB7-4C0A-B819-4C9F878901FB}" srcOrd="1" destOrd="0" parTransId="{72E0CC13-2FDB-4ED6-9DAB-33EED4FB4124}" sibTransId="{5F4087B6-4865-4283-8F42-13FF67638725}"/>
    <dgm:cxn modelId="{D0A2FD99-531A-4332-9C4A-243522C8AAD8}" type="presOf" srcId="{B10D8887-5BB7-4C0A-B819-4C9F878901FB}" destId="{BF63863B-9856-45B2-9404-D51A2BE5AD6B}" srcOrd="0" destOrd="1" presId="urn:microsoft.com/office/officeart/2005/8/layout/chevron2"/>
    <dgm:cxn modelId="{2E1C5427-F8BD-4F47-AB16-4DBA858F581D}" srcId="{15385EF6-EE5D-4595-B845-1953007C88ED}" destId="{9E258FD0-9AEF-44AD-AE9E-CA4E6DDFCC23}" srcOrd="1" destOrd="0" parTransId="{6EC1AD43-450C-4CA5-B8B8-8121E295784B}" sibTransId="{862BBD9C-71E7-412C-BC4D-8DF47E9AD3EE}"/>
    <dgm:cxn modelId="{C487E396-0A4E-459B-83F1-7B8130EC945A}" srcId="{6F0742B9-272F-47A5-A6AE-021E068C9E0E}" destId="{35AB8E4A-DCB9-420A-A75D-EBEAB5201B3D}" srcOrd="0" destOrd="0" parTransId="{F6746590-ADEB-4E22-ABAB-1DF0FF066793}" sibTransId="{9F87D134-3DA5-444F-B539-B81456AC24E1}"/>
    <dgm:cxn modelId="{B3FA21E9-0FA0-4487-BD61-87887DCE8038}" type="presOf" srcId="{978617F8-885D-4198-97D3-66AEDD4ADB24}" destId="{AD3048B3-8128-4CB6-BE0F-1446FAF2C55A}" srcOrd="0" destOrd="1" presId="urn:microsoft.com/office/officeart/2005/8/layout/chevron2"/>
    <dgm:cxn modelId="{8CFD65D0-9772-47C5-AC2B-6594F5F6E92F}" srcId="{181A9C5A-F6B8-4F7E-A46A-DB01B9061000}" destId="{978617F8-885D-4198-97D3-66AEDD4ADB24}" srcOrd="1" destOrd="0" parTransId="{8D5F6658-F291-4878-B294-5E4AC7DBB682}" sibTransId="{8095E8A3-3831-41B3-AB23-E18E9F1631CE}"/>
    <dgm:cxn modelId="{DA3D936D-79F3-44B5-B89A-47340DF57A98}" type="presOf" srcId="{15385EF6-EE5D-4595-B845-1953007C88ED}" destId="{D79B8104-4E94-446E-AF70-1FDB73E2D57C}" srcOrd="0" destOrd="0" presId="urn:microsoft.com/office/officeart/2005/8/layout/chevron2"/>
    <dgm:cxn modelId="{0C62272A-D42A-42C5-9381-D6BA02531938}" srcId="{15385EF6-EE5D-4595-B845-1953007C88ED}" destId="{7CAE5A76-A2FF-4DF6-BE8B-CA0423B0DB7B}" srcOrd="0" destOrd="0" parTransId="{28E996ED-613A-4524-80C2-55A0D7E862D7}" sibTransId="{A3C56794-3B46-4BCE-91D5-4DDAA90E2CE3}"/>
    <dgm:cxn modelId="{5665973B-CA35-44DB-836F-68E8AADB5900}" type="presOf" srcId="{35AB8E4A-DCB9-420A-A75D-EBEAB5201B3D}" destId="{BF63863B-9856-45B2-9404-D51A2BE5AD6B}" srcOrd="0" destOrd="0" presId="urn:microsoft.com/office/officeart/2005/8/layout/chevron2"/>
    <dgm:cxn modelId="{A9DE682D-FBE8-461D-91D1-9471C31D7E80}" type="presOf" srcId="{EB0912FB-D14A-4E87-87BE-7066A11F9C9B}" destId="{AD3048B3-8128-4CB6-BE0F-1446FAF2C55A}" srcOrd="0" destOrd="0" presId="urn:microsoft.com/office/officeart/2005/8/layout/chevron2"/>
    <dgm:cxn modelId="{6425716E-7F64-4DBA-BFA2-857BEE61CA3E}" srcId="{181A9C5A-F6B8-4F7E-A46A-DB01B9061000}" destId="{EB0912FB-D14A-4E87-87BE-7066A11F9C9B}" srcOrd="0" destOrd="0" parTransId="{A222D6DE-7F21-4228-B9FD-FD72EFAF151B}" sibTransId="{414A4DEA-F46B-4A2D-9578-0FE023487417}"/>
    <dgm:cxn modelId="{95B4C8C9-2A42-498B-BDE9-954931505D19}" type="presParOf" srcId="{F36B0962-0441-4FC1-A7A8-11B358492B69}" destId="{103B654A-642B-42D9-A69A-6D1CC782DD5B}" srcOrd="0" destOrd="0" presId="urn:microsoft.com/office/officeart/2005/8/layout/chevron2"/>
    <dgm:cxn modelId="{9B840EBE-75C5-472B-BD07-6175B2C09A9F}" type="presParOf" srcId="{103B654A-642B-42D9-A69A-6D1CC782DD5B}" destId="{58454D2C-D84C-4838-87E7-35C16F0DDDD8}" srcOrd="0" destOrd="0" presId="urn:microsoft.com/office/officeart/2005/8/layout/chevron2"/>
    <dgm:cxn modelId="{AA15EF1A-F967-414B-9267-69C5B4521747}" type="presParOf" srcId="{103B654A-642B-42D9-A69A-6D1CC782DD5B}" destId="{BF63863B-9856-45B2-9404-D51A2BE5AD6B}" srcOrd="1" destOrd="0" presId="urn:microsoft.com/office/officeart/2005/8/layout/chevron2"/>
    <dgm:cxn modelId="{E97B3CA9-366B-446D-840A-566C2CE99181}" type="presParOf" srcId="{F36B0962-0441-4FC1-A7A8-11B358492B69}" destId="{EAC507D2-45B2-4F2E-883D-C281B9FB9546}" srcOrd="1" destOrd="0" presId="urn:microsoft.com/office/officeart/2005/8/layout/chevron2"/>
    <dgm:cxn modelId="{A17C838E-9819-42C3-BC6E-AC3D94CCFC98}" type="presParOf" srcId="{F36B0962-0441-4FC1-A7A8-11B358492B69}" destId="{AC50D1A0-89BE-45B8-9495-0E3908882ADF}" srcOrd="2" destOrd="0" presId="urn:microsoft.com/office/officeart/2005/8/layout/chevron2"/>
    <dgm:cxn modelId="{84F68F9C-C663-4F8B-83FC-77CDED073864}" type="presParOf" srcId="{AC50D1A0-89BE-45B8-9495-0E3908882ADF}" destId="{49DF3047-164E-4963-ACEA-D30FCD3BD760}" srcOrd="0" destOrd="0" presId="urn:microsoft.com/office/officeart/2005/8/layout/chevron2"/>
    <dgm:cxn modelId="{DF429B65-0EA7-4A7C-A4EB-5C6F6551FF40}" type="presParOf" srcId="{AC50D1A0-89BE-45B8-9495-0E3908882ADF}" destId="{AD3048B3-8128-4CB6-BE0F-1446FAF2C55A}" srcOrd="1" destOrd="0" presId="urn:microsoft.com/office/officeart/2005/8/layout/chevron2"/>
    <dgm:cxn modelId="{949642A6-47EF-4771-893D-04662014F863}" type="presParOf" srcId="{F36B0962-0441-4FC1-A7A8-11B358492B69}" destId="{64DEB4C8-9552-4723-A88D-5C6728031491}" srcOrd="3" destOrd="0" presId="urn:microsoft.com/office/officeart/2005/8/layout/chevron2"/>
    <dgm:cxn modelId="{227C4211-D144-40EC-AD88-F58887523950}" type="presParOf" srcId="{F36B0962-0441-4FC1-A7A8-11B358492B69}" destId="{72CFC0F6-AFFF-4142-B7AE-A2E4CE6F74FD}" srcOrd="4" destOrd="0" presId="urn:microsoft.com/office/officeart/2005/8/layout/chevron2"/>
    <dgm:cxn modelId="{2CBD6B10-1727-4D48-B466-99317ED78A52}" type="presParOf" srcId="{72CFC0F6-AFFF-4142-B7AE-A2E4CE6F74FD}" destId="{D79B8104-4E94-446E-AF70-1FDB73E2D57C}" srcOrd="0" destOrd="0" presId="urn:microsoft.com/office/officeart/2005/8/layout/chevron2"/>
    <dgm:cxn modelId="{1DCC69AC-B5C9-4583-A9C5-3E32B11D78BB}" type="presParOf" srcId="{72CFC0F6-AFFF-4142-B7AE-A2E4CE6F74FD}" destId="{E0E98A55-D999-416F-BC57-47DDF6DC37B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CFBDC4F-2E9B-4EB8-86B4-A6B43218A4F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F55190E-72A1-49C2-90D3-D6D89BCD4C31}">
      <dgm:prSet phldrT="[Text]"/>
      <dgm:spPr/>
      <dgm:t>
        <a:bodyPr/>
        <a:lstStyle/>
        <a:p>
          <a:r>
            <a:rPr lang="en-US" dirty="0"/>
            <a:t>Ayo </a:t>
          </a:r>
          <a:r>
            <a:rPr lang="en-US" dirty="0" err="1"/>
            <a:t>Lari</a:t>
          </a:r>
          <a:r>
            <a:rPr lang="en-US" dirty="0"/>
            <a:t> </a:t>
          </a:r>
        </a:p>
      </dgm:t>
    </dgm:pt>
    <dgm:pt modelId="{7B9E12AB-9A57-4466-BE22-6E59D441B413}" type="parTrans" cxnId="{400F872E-00F1-4A32-96E4-53C583479EC5}">
      <dgm:prSet/>
      <dgm:spPr/>
      <dgm:t>
        <a:bodyPr/>
        <a:lstStyle/>
        <a:p>
          <a:endParaRPr lang="en-US"/>
        </a:p>
      </dgm:t>
    </dgm:pt>
    <dgm:pt modelId="{F1A9AC4E-7587-49B9-A5E1-A369E36925A9}" type="sibTrans" cxnId="{400F872E-00F1-4A32-96E4-53C583479EC5}">
      <dgm:prSet/>
      <dgm:spPr/>
      <dgm:t>
        <a:bodyPr/>
        <a:lstStyle/>
        <a:p>
          <a:endParaRPr lang="en-US"/>
        </a:p>
      </dgm:t>
    </dgm:pt>
    <dgm:pt modelId="{B034CD4C-712D-463D-AF50-535869246530}">
      <dgm:prSet phldrT="[Text]"/>
      <dgm:spPr/>
      <dgm:t>
        <a:bodyPr/>
        <a:lstStyle/>
        <a:p>
          <a:r>
            <a:rPr lang="en-US" dirty="0"/>
            <a:t>Trending Tweet</a:t>
          </a:r>
        </a:p>
      </dgm:t>
    </dgm:pt>
    <dgm:pt modelId="{185DE2E9-37B9-41D1-8140-A4F0478AC20E}" type="parTrans" cxnId="{F663772F-798E-4654-8882-A4B42613ED1B}">
      <dgm:prSet/>
      <dgm:spPr/>
      <dgm:t>
        <a:bodyPr/>
        <a:lstStyle/>
        <a:p>
          <a:endParaRPr lang="en-US"/>
        </a:p>
      </dgm:t>
    </dgm:pt>
    <dgm:pt modelId="{B01B05F9-E327-4887-8ECE-BAA4A6F146E3}" type="sibTrans" cxnId="{F663772F-798E-4654-8882-A4B42613ED1B}">
      <dgm:prSet/>
      <dgm:spPr/>
      <dgm:t>
        <a:bodyPr/>
        <a:lstStyle/>
        <a:p>
          <a:endParaRPr lang="en-US"/>
        </a:p>
      </dgm:t>
    </dgm:pt>
    <dgm:pt modelId="{7C6116E0-7FDC-43B1-8587-1310BC5B7825}">
      <dgm:prSet phldrT="[Text]"/>
      <dgm:spPr/>
      <dgm:t>
        <a:bodyPr/>
        <a:lstStyle/>
        <a:p>
          <a:r>
            <a:rPr lang="en-US" dirty="0"/>
            <a:t>Quotes </a:t>
          </a:r>
          <a:r>
            <a:rPr lang="en-US" dirty="0" err="1"/>
            <a:t>Motivasi</a:t>
          </a:r>
          <a:endParaRPr lang="en-US" dirty="0"/>
        </a:p>
      </dgm:t>
    </dgm:pt>
    <dgm:pt modelId="{4E130A1C-9A20-418B-918A-ED22B84D6CD0}" type="parTrans" cxnId="{387C4186-67FE-41D1-8A9B-7955F4ABF599}">
      <dgm:prSet/>
      <dgm:spPr/>
      <dgm:t>
        <a:bodyPr/>
        <a:lstStyle/>
        <a:p>
          <a:endParaRPr lang="en-US"/>
        </a:p>
      </dgm:t>
    </dgm:pt>
    <dgm:pt modelId="{C4699986-DB6B-4344-AD6F-B63FA8B58CC4}" type="sibTrans" cxnId="{387C4186-67FE-41D1-8A9B-7955F4ABF599}">
      <dgm:prSet/>
      <dgm:spPr/>
      <dgm:t>
        <a:bodyPr/>
        <a:lstStyle/>
        <a:p>
          <a:endParaRPr lang="en-US"/>
        </a:p>
      </dgm:t>
    </dgm:pt>
    <dgm:pt modelId="{DEDC8B9E-5324-4316-813C-7BADEF52ED09}">
      <dgm:prSet phldrT="[Text]"/>
      <dgm:spPr/>
      <dgm:t>
        <a:bodyPr/>
        <a:lstStyle/>
        <a:p>
          <a:r>
            <a:rPr lang="en-US" dirty="0" err="1"/>
            <a:t>Edukasi</a:t>
          </a:r>
          <a:r>
            <a:rPr lang="en-US" dirty="0"/>
            <a:t> Run</a:t>
          </a:r>
        </a:p>
      </dgm:t>
    </dgm:pt>
    <dgm:pt modelId="{72925CC8-AB98-4071-81F1-02F34F0273B4}" type="sibTrans" cxnId="{99F156E9-861C-494D-869B-3FB4DB5BA846}">
      <dgm:prSet/>
      <dgm:spPr/>
      <dgm:t>
        <a:bodyPr/>
        <a:lstStyle/>
        <a:p>
          <a:endParaRPr lang="en-US"/>
        </a:p>
      </dgm:t>
    </dgm:pt>
    <dgm:pt modelId="{194BE11F-F521-4965-BC78-06FB48FE840C}" type="parTrans" cxnId="{99F156E9-861C-494D-869B-3FB4DB5BA846}">
      <dgm:prSet/>
      <dgm:spPr/>
      <dgm:t>
        <a:bodyPr/>
        <a:lstStyle/>
        <a:p>
          <a:endParaRPr lang="en-US"/>
        </a:p>
      </dgm:t>
    </dgm:pt>
    <dgm:pt modelId="{37D56BCB-5147-491C-BD81-00A42D72C0B9}" type="pres">
      <dgm:prSet presAssocID="{1CFBDC4F-2E9B-4EB8-86B4-A6B43218A4F7}" presName="hierChild1" presStyleCnt="0">
        <dgm:presLayoutVars>
          <dgm:orgChart val="1"/>
          <dgm:chPref val="1"/>
          <dgm:dir/>
          <dgm:animOne val="branch"/>
          <dgm:animLvl val="lvl"/>
          <dgm:resizeHandles/>
        </dgm:presLayoutVars>
      </dgm:prSet>
      <dgm:spPr/>
      <dgm:t>
        <a:bodyPr/>
        <a:lstStyle/>
        <a:p>
          <a:endParaRPr lang="en-US"/>
        </a:p>
      </dgm:t>
    </dgm:pt>
    <dgm:pt modelId="{E4DCEB63-C936-4E71-8DC6-096598CACBA9}" type="pres">
      <dgm:prSet presAssocID="{2F55190E-72A1-49C2-90D3-D6D89BCD4C31}" presName="hierRoot1" presStyleCnt="0">
        <dgm:presLayoutVars>
          <dgm:hierBranch val="init"/>
        </dgm:presLayoutVars>
      </dgm:prSet>
      <dgm:spPr/>
    </dgm:pt>
    <dgm:pt modelId="{A4E99584-3B3B-4C8F-AB44-5085D0FF1B97}" type="pres">
      <dgm:prSet presAssocID="{2F55190E-72A1-49C2-90D3-D6D89BCD4C31}" presName="rootComposite1" presStyleCnt="0"/>
      <dgm:spPr/>
    </dgm:pt>
    <dgm:pt modelId="{55CCEBA5-B190-4003-8D18-893AAC9AE6B0}" type="pres">
      <dgm:prSet presAssocID="{2F55190E-72A1-49C2-90D3-D6D89BCD4C31}" presName="rootText1" presStyleLbl="node0" presStyleIdx="0" presStyleCnt="1">
        <dgm:presLayoutVars>
          <dgm:chPref val="3"/>
        </dgm:presLayoutVars>
      </dgm:prSet>
      <dgm:spPr/>
      <dgm:t>
        <a:bodyPr/>
        <a:lstStyle/>
        <a:p>
          <a:endParaRPr lang="en-US"/>
        </a:p>
      </dgm:t>
    </dgm:pt>
    <dgm:pt modelId="{A80B10D8-8ADD-4F12-A9CC-8892A47E0A20}" type="pres">
      <dgm:prSet presAssocID="{2F55190E-72A1-49C2-90D3-D6D89BCD4C31}" presName="rootConnector1" presStyleLbl="node1" presStyleIdx="0" presStyleCnt="0"/>
      <dgm:spPr/>
      <dgm:t>
        <a:bodyPr/>
        <a:lstStyle/>
        <a:p>
          <a:endParaRPr lang="en-US"/>
        </a:p>
      </dgm:t>
    </dgm:pt>
    <dgm:pt modelId="{5E380E6E-EF61-4775-93E1-A3CF2F152F39}" type="pres">
      <dgm:prSet presAssocID="{2F55190E-72A1-49C2-90D3-D6D89BCD4C31}" presName="hierChild2" presStyleCnt="0"/>
      <dgm:spPr/>
    </dgm:pt>
    <dgm:pt modelId="{A6B4C410-9735-4B8D-A64F-EA268735841B}" type="pres">
      <dgm:prSet presAssocID="{194BE11F-F521-4965-BC78-06FB48FE840C}" presName="Name37" presStyleLbl="parChTrans1D2" presStyleIdx="0" presStyleCnt="3"/>
      <dgm:spPr/>
      <dgm:t>
        <a:bodyPr/>
        <a:lstStyle/>
        <a:p>
          <a:endParaRPr lang="en-US"/>
        </a:p>
      </dgm:t>
    </dgm:pt>
    <dgm:pt modelId="{F1C0A0B7-6970-4023-B139-E6684A438B2D}" type="pres">
      <dgm:prSet presAssocID="{DEDC8B9E-5324-4316-813C-7BADEF52ED09}" presName="hierRoot2" presStyleCnt="0">
        <dgm:presLayoutVars>
          <dgm:hierBranch val="init"/>
        </dgm:presLayoutVars>
      </dgm:prSet>
      <dgm:spPr/>
    </dgm:pt>
    <dgm:pt modelId="{200A2856-42BF-4CAE-A2CA-9CA896AB8616}" type="pres">
      <dgm:prSet presAssocID="{DEDC8B9E-5324-4316-813C-7BADEF52ED09}" presName="rootComposite" presStyleCnt="0"/>
      <dgm:spPr/>
    </dgm:pt>
    <dgm:pt modelId="{C7B22858-2156-45BF-993E-9C4AEDDBF0A5}" type="pres">
      <dgm:prSet presAssocID="{DEDC8B9E-5324-4316-813C-7BADEF52ED09}" presName="rootText" presStyleLbl="node2" presStyleIdx="0" presStyleCnt="3">
        <dgm:presLayoutVars>
          <dgm:chPref val="3"/>
        </dgm:presLayoutVars>
      </dgm:prSet>
      <dgm:spPr/>
      <dgm:t>
        <a:bodyPr/>
        <a:lstStyle/>
        <a:p>
          <a:endParaRPr lang="en-US"/>
        </a:p>
      </dgm:t>
    </dgm:pt>
    <dgm:pt modelId="{83397C69-C0BC-49FF-88AA-FEE835C191A8}" type="pres">
      <dgm:prSet presAssocID="{DEDC8B9E-5324-4316-813C-7BADEF52ED09}" presName="rootConnector" presStyleLbl="node2" presStyleIdx="0" presStyleCnt="3"/>
      <dgm:spPr/>
      <dgm:t>
        <a:bodyPr/>
        <a:lstStyle/>
        <a:p>
          <a:endParaRPr lang="en-US"/>
        </a:p>
      </dgm:t>
    </dgm:pt>
    <dgm:pt modelId="{187CB952-AD39-4E76-99C4-55FEB3C62C76}" type="pres">
      <dgm:prSet presAssocID="{DEDC8B9E-5324-4316-813C-7BADEF52ED09}" presName="hierChild4" presStyleCnt="0"/>
      <dgm:spPr/>
    </dgm:pt>
    <dgm:pt modelId="{951B5061-D589-44E7-9EB3-DE48E9B55168}" type="pres">
      <dgm:prSet presAssocID="{DEDC8B9E-5324-4316-813C-7BADEF52ED09}" presName="hierChild5" presStyleCnt="0"/>
      <dgm:spPr/>
    </dgm:pt>
    <dgm:pt modelId="{FE01C8AE-A543-4B7C-9D53-4C01D37078B4}" type="pres">
      <dgm:prSet presAssocID="{185DE2E9-37B9-41D1-8140-A4F0478AC20E}" presName="Name37" presStyleLbl="parChTrans1D2" presStyleIdx="1" presStyleCnt="3"/>
      <dgm:spPr/>
      <dgm:t>
        <a:bodyPr/>
        <a:lstStyle/>
        <a:p>
          <a:endParaRPr lang="en-US"/>
        </a:p>
      </dgm:t>
    </dgm:pt>
    <dgm:pt modelId="{43FBEA0E-3594-4EE6-BC23-5685C83CADE7}" type="pres">
      <dgm:prSet presAssocID="{B034CD4C-712D-463D-AF50-535869246530}" presName="hierRoot2" presStyleCnt="0">
        <dgm:presLayoutVars>
          <dgm:hierBranch val="init"/>
        </dgm:presLayoutVars>
      </dgm:prSet>
      <dgm:spPr/>
    </dgm:pt>
    <dgm:pt modelId="{4A319B63-A18D-4F84-83BC-F2BB982A8E20}" type="pres">
      <dgm:prSet presAssocID="{B034CD4C-712D-463D-AF50-535869246530}" presName="rootComposite" presStyleCnt="0"/>
      <dgm:spPr/>
    </dgm:pt>
    <dgm:pt modelId="{34D7930B-867D-474D-8B28-27F7B91CF3AE}" type="pres">
      <dgm:prSet presAssocID="{B034CD4C-712D-463D-AF50-535869246530}" presName="rootText" presStyleLbl="node2" presStyleIdx="1" presStyleCnt="3">
        <dgm:presLayoutVars>
          <dgm:chPref val="3"/>
        </dgm:presLayoutVars>
      </dgm:prSet>
      <dgm:spPr/>
      <dgm:t>
        <a:bodyPr/>
        <a:lstStyle/>
        <a:p>
          <a:endParaRPr lang="en-US"/>
        </a:p>
      </dgm:t>
    </dgm:pt>
    <dgm:pt modelId="{5B4CD940-7B5B-489A-9C2B-5C1569985A2D}" type="pres">
      <dgm:prSet presAssocID="{B034CD4C-712D-463D-AF50-535869246530}" presName="rootConnector" presStyleLbl="node2" presStyleIdx="1" presStyleCnt="3"/>
      <dgm:spPr/>
      <dgm:t>
        <a:bodyPr/>
        <a:lstStyle/>
        <a:p>
          <a:endParaRPr lang="en-US"/>
        </a:p>
      </dgm:t>
    </dgm:pt>
    <dgm:pt modelId="{632BD972-7822-420F-A51F-A2E58B7B5C01}" type="pres">
      <dgm:prSet presAssocID="{B034CD4C-712D-463D-AF50-535869246530}" presName="hierChild4" presStyleCnt="0"/>
      <dgm:spPr/>
    </dgm:pt>
    <dgm:pt modelId="{F455E14F-E21A-4132-9466-A5612163CCC6}" type="pres">
      <dgm:prSet presAssocID="{B034CD4C-712D-463D-AF50-535869246530}" presName="hierChild5" presStyleCnt="0"/>
      <dgm:spPr/>
    </dgm:pt>
    <dgm:pt modelId="{98ACDC44-98A1-4773-8C61-9BAEF22A9E1D}" type="pres">
      <dgm:prSet presAssocID="{4E130A1C-9A20-418B-918A-ED22B84D6CD0}" presName="Name37" presStyleLbl="parChTrans1D2" presStyleIdx="2" presStyleCnt="3"/>
      <dgm:spPr/>
      <dgm:t>
        <a:bodyPr/>
        <a:lstStyle/>
        <a:p>
          <a:endParaRPr lang="en-US"/>
        </a:p>
      </dgm:t>
    </dgm:pt>
    <dgm:pt modelId="{C9A2F65A-B156-4BE8-A2C4-C7746B126497}" type="pres">
      <dgm:prSet presAssocID="{7C6116E0-7FDC-43B1-8587-1310BC5B7825}" presName="hierRoot2" presStyleCnt="0">
        <dgm:presLayoutVars>
          <dgm:hierBranch val="init"/>
        </dgm:presLayoutVars>
      </dgm:prSet>
      <dgm:spPr/>
    </dgm:pt>
    <dgm:pt modelId="{D84E0C2E-9568-40B2-B39F-3505622402DC}" type="pres">
      <dgm:prSet presAssocID="{7C6116E0-7FDC-43B1-8587-1310BC5B7825}" presName="rootComposite" presStyleCnt="0"/>
      <dgm:spPr/>
    </dgm:pt>
    <dgm:pt modelId="{566C1122-7C8B-448C-B22F-D66B54BF6C28}" type="pres">
      <dgm:prSet presAssocID="{7C6116E0-7FDC-43B1-8587-1310BC5B7825}" presName="rootText" presStyleLbl="node2" presStyleIdx="2" presStyleCnt="3">
        <dgm:presLayoutVars>
          <dgm:chPref val="3"/>
        </dgm:presLayoutVars>
      </dgm:prSet>
      <dgm:spPr/>
      <dgm:t>
        <a:bodyPr/>
        <a:lstStyle/>
        <a:p>
          <a:endParaRPr lang="en-US"/>
        </a:p>
      </dgm:t>
    </dgm:pt>
    <dgm:pt modelId="{A9A9AF30-B644-4B59-BC26-B9C2ECDD14E8}" type="pres">
      <dgm:prSet presAssocID="{7C6116E0-7FDC-43B1-8587-1310BC5B7825}" presName="rootConnector" presStyleLbl="node2" presStyleIdx="2" presStyleCnt="3"/>
      <dgm:spPr/>
      <dgm:t>
        <a:bodyPr/>
        <a:lstStyle/>
        <a:p>
          <a:endParaRPr lang="en-US"/>
        </a:p>
      </dgm:t>
    </dgm:pt>
    <dgm:pt modelId="{29814F0B-72D1-43E8-8A36-96515B687230}" type="pres">
      <dgm:prSet presAssocID="{7C6116E0-7FDC-43B1-8587-1310BC5B7825}" presName="hierChild4" presStyleCnt="0"/>
      <dgm:spPr/>
    </dgm:pt>
    <dgm:pt modelId="{FA83820E-E2D0-41E3-B779-1B9FD6A9FC0E}" type="pres">
      <dgm:prSet presAssocID="{7C6116E0-7FDC-43B1-8587-1310BC5B7825}" presName="hierChild5" presStyleCnt="0"/>
      <dgm:spPr/>
    </dgm:pt>
    <dgm:pt modelId="{01108276-4FE9-4475-A42B-C331AD4CE82B}" type="pres">
      <dgm:prSet presAssocID="{2F55190E-72A1-49C2-90D3-D6D89BCD4C31}" presName="hierChild3" presStyleCnt="0"/>
      <dgm:spPr/>
    </dgm:pt>
  </dgm:ptLst>
  <dgm:cxnLst>
    <dgm:cxn modelId="{5179A1E9-1B76-4A74-A697-F6B11ABD6CA6}" type="presOf" srcId="{194BE11F-F521-4965-BC78-06FB48FE840C}" destId="{A6B4C410-9735-4B8D-A64F-EA268735841B}" srcOrd="0" destOrd="0" presId="urn:microsoft.com/office/officeart/2005/8/layout/orgChart1"/>
    <dgm:cxn modelId="{387C4186-67FE-41D1-8A9B-7955F4ABF599}" srcId="{2F55190E-72A1-49C2-90D3-D6D89BCD4C31}" destId="{7C6116E0-7FDC-43B1-8587-1310BC5B7825}" srcOrd="2" destOrd="0" parTransId="{4E130A1C-9A20-418B-918A-ED22B84D6CD0}" sibTransId="{C4699986-DB6B-4344-AD6F-B63FA8B58CC4}"/>
    <dgm:cxn modelId="{503BAB3D-9D03-4A87-B58F-C471DB5AA661}" type="presOf" srcId="{7C6116E0-7FDC-43B1-8587-1310BC5B7825}" destId="{566C1122-7C8B-448C-B22F-D66B54BF6C28}" srcOrd="0" destOrd="0" presId="urn:microsoft.com/office/officeart/2005/8/layout/orgChart1"/>
    <dgm:cxn modelId="{98285F40-4165-4FC0-A1C4-883F0E346FC3}" type="presOf" srcId="{DEDC8B9E-5324-4316-813C-7BADEF52ED09}" destId="{83397C69-C0BC-49FF-88AA-FEE835C191A8}" srcOrd="1" destOrd="0" presId="urn:microsoft.com/office/officeart/2005/8/layout/orgChart1"/>
    <dgm:cxn modelId="{7FAF0F06-3222-4856-8F71-81D793522BB4}" type="presOf" srcId="{7C6116E0-7FDC-43B1-8587-1310BC5B7825}" destId="{A9A9AF30-B644-4B59-BC26-B9C2ECDD14E8}" srcOrd="1" destOrd="0" presId="urn:microsoft.com/office/officeart/2005/8/layout/orgChart1"/>
    <dgm:cxn modelId="{400F872E-00F1-4A32-96E4-53C583479EC5}" srcId="{1CFBDC4F-2E9B-4EB8-86B4-A6B43218A4F7}" destId="{2F55190E-72A1-49C2-90D3-D6D89BCD4C31}" srcOrd="0" destOrd="0" parTransId="{7B9E12AB-9A57-4466-BE22-6E59D441B413}" sibTransId="{F1A9AC4E-7587-49B9-A5E1-A369E36925A9}"/>
    <dgm:cxn modelId="{99F156E9-861C-494D-869B-3FB4DB5BA846}" srcId="{2F55190E-72A1-49C2-90D3-D6D89BCD4C31}" destId="{DEDC8B9E-5324-4316-813C-7BADEF52ED09}" srcOrd="0" destOrd="0" parTransId="{194BE11F-F521-4965-BC78-06FB48FE840C}" sibTransId="{72925CC8-AB98-4071-81F1-02F34F0273B4}"/>
    <dgm:cxn modelId="{E64F08B1-1127-489A-B557-49B581E00724}" type="presOf" srcId="{2F55190E-72A1-49C2-90D3-D6D89BCD4C31}" destId="{55CCEBA5-B190-4003-8D18-893AAC9AE6B0}" srcOrd="0" destOrd="0" presId="urn:microsoft.com/office/officeart/2005/8/layout/orgChart1"/>
    <dgm:cxn modelId="{1BE57FD7-047C-44EA-B7CA-345C1B05928D}" type="presOf" srcId="{B034CD4C-712D-463D-AF50-535869246530}" destId="{34D7930B-867D-474D-8B28-27F7B91CF3AE}" srcOrd="0" destOrd="0" presId="urn:microsoft.com/office/officeart/2005/8/layout/orgChart1"/>
    <dgm:cxn modelId="{7B3A6D37-1891-4217-BDE3-7B607B442332}" type="presOf" srcId="{2F55190E-72A1-49C2-90D3-D6D89BCD4C31}" destId="{A80B10D8-8ADD-4F12-A9CC-8892A47E0A20}" srcOrd="1" destOrd="0" presId="urn:microsoft.com/office/officeart/2005/8/layout/orgChart1"/>
    <dgm:cxn modelId="{AAD60EEF-0117-4F74-92EE-CA8C39C54E39}" type="presOf" srcId="{4E130A1C-9A20-418B-918A-ED22B84D6CD0}" destId="{98ACDC44-98A1-4773-8C61-9BAEF22A9E1D}" srcOrd="0" destOrd="0" presId="urn:microsoft.com/office/officeart/2005/8/layout/orgChart1"/>
    <dgm:cxn modelId="{8760B8DA-46FE-4146-8728-093911BCD160}" type="presOf" srcId="{1CFBDC4F-2E9B-4EB8-86B4-A6B43218A4F7}" destId="{37D56BCB-5147-491C-BD81-00A42D72C0B9}" srcOrd="0" destOrd="0" presId="urn:microsoft.com/office/officeart/2005/8/layout/orgChart1"/>
    <dgm:cxn modelId="{C1800419-BD15-4B57-81B4-5E7821046ED5}" type="presOf" srcId="{DEDC8B9E-5324-4316-813C-7BADEF52ED09}" destId="{C7B22858-2156-45BF-993E-9C4AEDDBF0A5}" srcOrd="0" destOrd="0" presId="urn:microsoft.com/office/officeart/2005/8/layout/orgChart1"/>
    <dgm:cxn modelId="{F663772F-798E-4654-8882-A4B42613ED1B}" srcId="{2F55190E-72A1-49C2-90D3-D6D89BCD4C31}" destId="{B034CD4C-712D-463D-AF50-535869246530}" srcOrd="1" destOrd="0" parTransId="{185DE2E9-37B9-41D1-8140-A4F0478AC20E}" sibTransId="{B01B05F9-E327-4887-8ECE-BAA4A6F146E3}"/>
    <dgm:cxn modelId="{723DB3C6-49A2-418E-AE9F-0FD8D6FB6F65}" type="presOf" srcId="{185DE2E9-37B9-41D1-8140-A4F0478AC20E}" destId="{FE01C8AE-A543-4B7C-9D53-4C01D37078B4}" srcOrd="0" destOrd="0" presId="urn:microsoft.com/office/officeart/2005/8/layout/orgChart1"/>
    <dgm:cxn modelId="{8BADA3F1-4331-4377-AB8E-F35752A1B29A}" type="presOf" srcId="{B034CD4C-712D-463D-AF50-535869246530}" destId="{5B4CD940-7B5B-489A-9C2B-5C1569985A2D}" srcOrd="1" destOrd="0" presId="urn:microsoft.com/office/officeart/2005/8/layout/orgChart1"/>
    <dgm:cxn modelId="{F67BFFF2-4AFE-4E36-B35F-1A3A2C2F5712}" type="presParOf" srcId="{37D56BCB-5147-491C-BD81-00A42D72C0B9}" destId="{E4DCEB63-C936-4E71-8DC6-096598CACBA9}" srcOrd="0" destOrd="0" presId="urn:microsoft.com/office/officeart/2005/8/layout/orgChart1"/>
    <dgm:cxn modelId="{A7384DC7-CBB7-46A5-8BBD-C309150DE712}" type="presParOf" srcId="{E4DCEB63-C936-4E71-8DC6-096598CACBA9}" destId="{A4E99584-3B3B-4C8F-AB44-5085D0FF1B97}" srcOrd="0" destOrd="0" presId="urn:microsoft.com/office/officeart/2005/8/layout/orgChart1"/>
    <dgm:cxn modelId="{76618847-7481-4D62-927D-9E6CF18D5C1C}" type="presParOf" srcId="{A4E99584-3B3B-4C8F-AB44-5085D0FF1B97}" destId="{55CCEBA5-B190-4003-8D18-893AAC9AE6B0}" srcOrd="0" destOrd="0" presId="urn:microsoft.com/office/officeart/2005/8/layout/orgChart1"/>
    <dgm:cxn modelId="{F8C0ACF3-9671-4900-B96A-AD5C03CE04A8}" type="presParOf" srcId="{A4E99584-3B3B-4C8F-AB44-5085D0FF1B97}" destId="{A80B10D8-8ADD-4F12-A9CC-8892A47E0A20}" srcOrd="1" destOrd="0" presId="urn:microsoft.com/office/officeart/2005/8/layout/orgChart1"/>
    <dgm:cxn modelId="{CC39397F-A3E5-4C19-8D75-DBF8B69EE7F2}" type="presParOf" srcId="{E4DCEB63-C936-4E71-8DC6-096598CACBA9}" destId="{5E380E6E-EF61-4775-93E1-A3CF2F152F39}" srcOrd="1" destOrd="0" presId="urn:microsoft.com/office/officeart/2005/8/layout/orgChart1"/>
    <dgm:cxn modelId="{9C781B27-9CD6-48AE-93AB-7F45ADD653AB}" type="presParOf" srcId="{5E380E6E-EF61-4775-93E1-A3CF2F152F39}" destId="{A6B4C410-9735-4B8D-A64F-EA268735841B}" srcOrd="0" destOrd="0" presId="urn:microsoft.com/office/officeart/2005/8/layout/orgChart1"/>
    <dgm:cxn modelId="{16B01D69-FF7A-428E-AA42-6734E724DE08}" type="presParOf" srcId="{5E380E6E-EF61-4775-93E1-A3CF2F152F39}" destId="{F1C0A0B7-6970-4023-B139-E6684A438B2D}" srcOrd="1" destOrd="0" presId="urn:microsoft.com/office/officeart/2005/8/layout/orgChart1"/>
    <dgm:cxn modelId="{815A0CAF-4F46-4698-8005-994290770B89}" type="presParOf" srcId="{F1C0A0B7-6970-4023-B139-E6684A438B2D}" destId="{200A2856-42BF-4CAE-A2CA-9CA896AB8616}" srcOrd="0" destOrd="0" presId="urn:microsoft.com/office/officeart/2005/8/layout/orgChart1"/>
    <dgm:cxn modelId="{39E4DC54-2A4D-4CCF-97F7-4DF5AE130014}" type="presParOf" srcId="{200A2856-42BF-4CAE-A2CA-9CA896AB8616}" destId="{C7B22858-2156-45BF-993E-9C4AEDDBF0A5}" srcOrd="0" destOrd="0" presId="urn:microsoft.com/office/officeart/2005/8/layout/orgChart1"/>
    <dgm:cxn modelId="{45160533-7638-4DEB-93CD-8760F8C702DA}" type="presParOf" srcId="{200A2856-42BF-4CAE-A2CA-9CA896AB8616}" destId="{83397C69-C0BC-49FF-88AA-FEE835C191A8}" srcOrd="1" destOrd="0" presId="urn:microsoft.com/office/officeart/2005/8/layout/orgChart1"/>
    <dgm:cxn modelId="{A922C4E1-BBE7-4A02-A248-B59F7EE1C55B}" type="presParOf" srcId="{F1C0A0B7-6970-4023-B139-E6684A438B2D}" destId="{187CB952-AD39-4E76-99C4-55FEB3C62C76}" srcOrd="1" destOrd="0" presId="urn:microsoft.com/office/officeart/2005/8/layout/orgChart1"/>
    <dgm:cxn modelId="{EB141797-250C-4EB0-8C19-632BAC0ED916}" type="presParOf" srcId="{F1C0A0B7-6970-4023-B139-E6684A438B2D}" destId="{951B5061-D589-44E7-9EB3-DE48E9B55168}" srcOrd="2" destOrd="0" presId="urn:microsoft.com/office/officeart/2005/8/layout/orgChart1"/>
    <dgm:cxn modelId="{E4328EF7-615B-4F77-A13D-E0C1DE7ECD5B}" type="presParOf" srcId="{5E380E6E-EF61-4775-93E1-A3CF2F152F39}" destId="{FE01C8AE-A543-4B7C-9D53-4C01D37078B4}" srcOrd="2" destOrd="0" presId="urn:microsoft.com/office/officeart/2005/8/layout/orgChart1"/>
    <dgm:cxn modelId="{45486FC8-B3BD-4DFF-A802-FBFF6EE603E4}" type="presParOf" srcId="{5E380E6E-EF61-4775-93E1-A3CF2F152F39}" destId="{43FBEA0E-3594-4EE6-BC23-5685C83CADE7}" srcOrd="3" destOrd="0" presId="urn:microsoft.com/office/officeart/2005/8/layout/orgChart1"/>
    <dgm:cxn modelId="{1024111D-AFAF-490A-8AAD-D3C111B5A8B2}" type="presParOf" srcId="{43FBEA0E-3594-4EE6-BC23-5685C83CADE7}" destId="{4A319B63-A18D-4F84-83BC-F2BB982A8E20}" srcOrd="0" destOrd="0" presId="urn:microsoft.com/office/officeart/2005/8/layout/orgChart1"/>
    <dgm:cxn modelId="{4F339ED2-D037-4E0E-96AE-E0EFDCBFA613}" type="presParOf" srcId="{4A319B63-A18D-4F84-83BC-F2BB982A8E20}" destId="{34D7930B-867D-474D-8B28-27F7B91CF3AE}" srcOrd="0" destOrd="0" presId="urn:microsoft.com/office/officeart/2005/8/layout/orgChart1"/>
    <dgm:cxn modelId="{E73567CD-6E12-4EDD-BBF7-5494ABA9299F}" type="presParOf" srcId="{4A319B63-A18D-4F84-83BC-F2BB982A8E20}" destId="{5B4CD940-7B5B-489A-9C2B-5C1569985A2D}" srcOrd="1" destOrd="0" presId="urn:microsoft.com/office/officeart/2005/8/layout/orgChart1"/>
    <dgm:cxn modelId="{6D6DCF90-B70B-4A11-B26E-83AC2DBD4BBB}" type="presParOf" srcId="{43FBEA0E-3594-4EE6-BC23-5685C83CADE7}" destId="{632BD972-7822-420F-A51F-A2E58B7B5C01}" srcOrd="1" destOrd="0" presId="urn:microsoft.com/office/officeart/2005/8/layout/orgChart1"/>
    <dgm:cxn modelId="{69998A5D-DC7B-40F5-B010-0C5DBDBA8B6B}" type="presParOf" srcId="{43FBEA0E-3594-4EE6-BC23-5685C83CADE7}" destId="{F455E14F-E21A-4132-9466-A5612163CCC6}" srcOrd="2" destOrd="0" presId="urn:microsoft.com/office/officeart/2005/8/layout/orgChart1"/>
    <dgm:cxn modelId="{6CAB33F4-8E43-4D39-A926-43E69D8F8A4C}" type="presParOf" srcId="{5E380E6E-EF61-4775-93E1-A3CF2F152F39}" destId="{98ACDC44-98A1-4773-8C61-9BAEF22A9E1D}" srcOrd="4" destOrd="0" presId="urn:microsoft.com/office/officeart/2005/8/layout/orgChart1"/>
    <dgm:cxn modelId="{2C2C0F5B-10CD-47E3-A4FA-015407C94355}" type="presParOf" srcId="{5E380E6E-EF61-4775-93E1-A3CF2F152F39}" destId="{C9A2F65A-B156-4BE8-A2C4-C7746B126497}" srcOrd="5" destOrd="0" presId="urn:microsoft.com/office/officeart/2005/8/layout/orgChart1"/>
    <dgm:cxn modelId="{94CEA455-2A51-456B-800C-E6D70FEC16AE}" type="presParOf" srcId="{C9A2F65A-B156-4BE8-A2C4-C7746B126497}" destId="{D84E0C2E-9568-40B2-B39F-3505622402DC}" srcOrd="0" destOrd="0" presId="urn:microsoft.com/office/officeart/2005/8/layout/orgChart1"/>
    <dgm:cxn modelId="{9B22CE26-CD0A-494A-A342-4984074B02A9}" type="presParOf" srcId="{D84E0C2E-9568-40B2-B39F-3505622402DC}" destId="{566C1122-7C8B-448C-B22F-D66B54BF6C28}" srcOrd="0" destOrd="0" presId="urn:microsoft.com/office/officeart/2005/8/layout/orgChart1"/>
    <dgm:cxn modelId="{0F10B952-0E24-406C-A046-1CF0CA81CE25}" type="presParOf" srcId="{D84E0C2E-9568-40B2-B39F-3505622402DC}" destId="{A9A9AF30-B644-4B59-BC26-B9C2ECDD14E8}" srcOrd="1" destOrd="0" presId="urn:microsoft.com/office/officeart/2005/8/layout/orgChart1"/>
    <dgm:cxn modelId="{709CF6F8-6D7E-422B-932D-8956FB648A2C}" type="presParOf" srcId="{C9A2F65A-B156-4BE8-A2C4-C7746B126497}" destId="{29814F0B-72D1-43E8-8A36-96515B687230}" srcOrd="1" destOrd="0" presId="urn:microsoft.com/office/officeart/2005/8/layout/orgChart1"/>
    <dgm:cxn modelId="{E2FA9E4F-0B47-4371-AF3E-F1F66CC18833}" type="presParOf" srcId="{C9A2F65A-B156-4BE8-A2C4-C7746B126497}" destId="{FA83820E-E2D0-41E3-B779-1B9FD6A9FC0E}" srcOrd="2" destOrd="0" presId="urn:microsoft.com/office/officeart/2005/8/layout/orgChart1"/>
    <dgm:cxn modelId="{6338D81B-1076-48DE-AED0-F455F28BCEFF}" type="presParOf" srcId="{E4DCEB63-C936-4E71-8DC6-096598CACBA9}" destId="{01108276-4FE9-4475-A42B-C331AD4CE82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1796739-3FC2-3E49-B8BC-F49B5598CBD1}"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5FBE51AC-A734-C54C-AED0-983BC2A7E781}">
      <dgm:prSet phldrT="[Text]" custT="1"/>
      <dgm:spPr/>
      <dgm:t>
        <a:bodyPr/>
        <a:lstStyle/>
        <a:p>
          <a:r>
            <a:rPr lang="en-US" sz="2000" dirty="0" err="1"/>
            <a:t>Membuat</a:t>
          </a:r>
          <a:r>
            <a:rPr lang="en-US" sz="2000" dirty="0"/>
            <a:t> </a:t>
          </a:r>
          <a:r>
            <a:rPr lang="en-US" sz="2000" dirty="0" err="1"/>
            <a:t>Perencanaan</a:t>
          </a:r>
          <a:r>
            <a:rPr lang="en-US" sz="2000" dirty="0"/>
            <a:t> </a:t>
          </a:r>
          <a:r>
            <a:rPr lang="en-US" sz="2000" dirty="0" err="1"/>
            <a:t>Konten</a:t>
          </a:r>
          <a:endParaRPr lang="en-US" sz="2000" dirty="0"/>
        </a:p>
      </dgm:t>
    </dgm:pt>
    <dgm:pt modelId="{D37185E3-4BBB-C64F-92D5-18289CC4E636}" type="parTrans" cxnId="{3B8A9647-1122-6B40-B9E0-10AD7116C384}">
      <dgm:prSet/>
      <dgm:spPr/>
      <dgm:t>
        <a:bodyPr/>
        <a:lstStyle/>
        <a:p>
          <a:endParaRPr lang="en-US"/>
        </a:p>
      </dgm:t>
    </dgm:pt>
    <dgm:pt modelId="{541D7F2C-42BB-AE44-8D98-6B2B4D34ACA6}" type="sibTrans" cxnId="{3B8A9647-1122-6B40-B9E0-10AD7116C384}">
      <dgm:prSet/>
      <dgm:spPr/>
      <dgm:t>
        <a:bodyPr/>
        <a:lstStyle/>
        <a:p>
          <a:endParaRPr lang="en-US"/>
        </a:p>
      </dgm:t>
    </dgm:pt>
    <dgm:pt modelId="{D4797B2F-CE31-DF4A-A4EB-DA239C756531}">
      <dgm:prSet phldrT="[Text]" custT="1"/>
      <dgm:spPr/>
      <dgm:t>
        <a:bodyPr/>
        <a:lstStyle/>
        <a:p>
          <a:pPr algn="l"/>
          <a:r>
            <a:rPr lang="en-US" sz="1600" dirty="0" err="1"/>
            <a:t>Membuat</a:t>
          </a:r>
          <a:r>
            <a:rPr lang="en-US" sz="1600" dirty="0"/>
            <a:t> ide </a:t>
          </a:r>
          <a:r>
            <a:rPr lang="en-US" sz="1600" dirty="0" err="1"/>
            <a:t>apa</a:t>
          </a:r>
          <a:r>
            <a:rPr lang="en-US" sz="1600" dirty="0"/>
            <a:t> </a:t>
          </a:r>
          <a:r>
            <a:rPr lang="en-US" sz="1600" dirty="0" err="1"/>
            <a:t>aja</a:t>
          </a:r>
          <a:r>
            <a:rPr lang="en-US" sz="1600" dirty="0"/>
            <a:t> yang </a:t>
          </a:r>
          <a:r>
            <a:rPr lang="en-US" sz="1600" dirty="0" err="1"/>
            <a:t>akan</a:t>
          </a:r>
          <a:r>
            <a:rPr lang="en-US" sz="1600" dirty="0"/>
            <a:t> di </a:t>
          </a:r>
          <a:r>
            <a:rPr lang="en-US" sz="1600" dirty="0" err="1"/>
            <a:t>bahas</a:t>
          </a:r>
          <a:r>
            <a:rPr lang="en-US" sz="1600" dirty="0"/>
            <a:t> di </a:t>
          </a:r>
          <a:r>
            <a:rPr lang="en-US" sz="1600" dirty="0" err="1"/>
            <a:t>akun</a:t>
          </a:r>
          <a:r>
            <a:rPr lang="en-US" sz="1600" dirty="0"/>
            <a:t> twitter bintarojaya10K</a:t>
          </a:r>
        </a:p>
      </dgm:t>
    </dgm:pt>
    <dgm:pt modelId="{4E1AC10F-7CFC-CF4C-A9FD-434B72C5C818}" type="parTrans" cxnId="{367F37B8-9613-0740-8D4C-8C454627B79B}">
      <dgm:prSet/>
      <dgm:spPr/>
      <dgm:t>
        <a:bodyPr/>
        <a:lstStyle/>
        <a:p>
          <a:endParaRPr lang="en-US"/>
        </a:p>
      </dgm:t>
    </dgm:pt>
    <dgm:pt modelId="{0D8F311C-1486-6645-876D-914C33257BB1}" type="sibTrans" cxnId="{367F37B8-9613-0740-8D4C-8C454627B79B}">
      <dgm:prSet/>
      <dgm:spPr/>
      <dgm:t>
        <a:bodyPr/>
        <a:lstStyle/>
        <a:p>
          <a:endParaRPr lang="en-US"/>
        </a:p>
      </dgm:t>
    </dgm:pt>
    <dgm:pt modelId="{89754F1B-B0A2-9E4B-9E8B-2A10FC3E1DF8}">
      <dgm:prSet phldrT="[Text]" custT="1"/>
      <dgm:spPr/>
      <dgm:t>
        <a:bodyPr/>
        <a:lstStyle/>
        <a:p>
          <a:pPr algn="l"/>
          <a:r>
            <a:rPr lang="en-US" sz="1600" dirty="0" err="1"/>
            <a:t>Konten</a:t>
          </a:r>
          <a:r>
            <a:rPr lang="en-US" sz="1600" dirty="0"/>
            <a:t> </a:t>
          </a:r>
          <a:r>
            <a:rPr lang="en-US" sz="1600" dirty="0" err="1"/>
            <a:t>utamanya</a:t>
          </a:r>
          <a:r>
            <a:rPr lang="en-US" sz="1600" dirty="0"/>
            <a:t> </a:t>
          </a:r>
          <a:r>
            <a:rPr lang="en-US" sz="1600" dirty="0" err="1"/>
            <a:t>adalah</a:t>
          </a:r>
          <a:r>
            <a:rPr lang="en-US" sz="1600" dirty="0"/>
            <a:t> Ayo </a:t>
          </a:r>
          <a:r>
            <a:rPr lang="en-US" sz="1600" dirty="0" err="1"/>
            <a:t>lari</a:t>
          </a:r>
          <a:r>
            <a:rPr lang="en-US" sz="1600" dirty="0"/>
            <a:t>, yang </a:t>
          </a:r>
          <a:r>
            <a:rPr lang="en-US" sz="1600" dirty="0" err="1"/>
            <a:t>akan</a:t>
          </a:r>
          <a:r>
            <a:rPr lang="en-US" sz="1600" dirty="0"/>
            <a:t> di </a:t>
          </a:r>
          <a:r>
            <a:rPr lang="en-US" sz="1600" dirty="0" err="1"/>
            <a:t>bahas</a:t>
          </a:r>
          <a:r>
            <a:rPr lang="en-US" sz="1600" dirty="0"/>
            <a:t> </a:t>
          </a:r>
          <a:r>
            <a:rPr lang="en-US" sz="1600" dirty="0" err="1"/>
            <a:t>adalah</a:t>
          </a:r>
          <a:r>
            <a:rPr lang="en-US" sz="1600" dirty="0"/>
            <a:t> </a:t>
          </a:r>
          <a:r>
            <a:rPr lang="en-US" sz="1600" dirty="0" err="1"/>
            <a:t>ajakan</a:t>
          </a:r>
          <a:r>
            <a:rPr lang="en-US" sz="1600" dirty="0"/>
            <a:t> </a:t>
          </a:r>
          <a:r>
            <a:rPr lang="en-US" sz="1600" dirty="0" err="1"/>
            <a:t>untuk</a:t>
          </a:r>
          <a:r>
            <a:rPr lang="en-US" sz="1600" dirty="0"/>
            <a:t> </a:t>
          </a:r>
          <a:r>
            <a:rPr lang="en-US" sz="1600" dirty="0" err="1"/>
            <a:t>olahraga</a:t>
          </a:r>
          <a:r>
            <a:rPr lang="en-US" sz="1600" dirty="0"/>
            <a:t> </a:t>
          </a:r>
          <a:r>
            <a:rPr lang="en-US" sz="1600" dirty="0" err="1"/>
            <a:t>khususnya</a:t>
          </a:r>
          <a:r>
            <a:rPr lang="en-US" sz="1600" dirty="0"/>
            <a:t> </a:t>
          </a:r>
          <a:r>
            <a:rPr lang="en-US" sz="1600" dirty="0" err="1"/>
            <a:t>lari</a:t>
          </a:r>
          <a:r>
            <a:rPr lang="en-US" sz="1600" dirty="0"/>
            <a:t>,</a:t>
          </a:r>
          <a:r>
            <a:rPr lang="en-ID" sz="1600" dirty="0"/>
            <a:t> </a:t>
          </a:r>
          <a:endParaRPr lang="en-US" sz="1600" dirty="0"/>
        </a:p>
      </dgm:t>
    </dgm:pt>
    <dgm:pt modelId="{D44B33CA-1ECA-0C40-AE16-A1C10EC5C9FE}" type="parTrans" cxnId="{D5914700-B6E3-5C44-8850-67652170270B}">
      <dgm:prSet/>
      <dgm:spPr/>
      <dgm:t>
        <a:bodyPr/>
        <a:lstStyle/>
        <a:p>
          <a:endParaRPr lang="en-US"/>
        </a:p>
      </dgm:t>
    </dgm:pt>
    <dgm:pt modelId="{593B76D5-E07E-0844-AF0A-ABFF9D16F391}" type="sibTrans" cxnId="{D5914700-B6E3-5C44-8850-67652170270B}">
      <dgm:prSet/>
      <dgm:spPr/>
      <dgm:t>
        <a:bodyPr/>
        <a:lstStyle/>
        <a:p>
          <a:endParaRPr lang="en-US"/>
        </a:p>
      </dgm:t>
    </dgm:pt>
    <dgm:pt modelId="{6B7155BD-959B-5D4C-A8CA-AFC0997B104A}">
      <dgm:prSet phldrT="[Text]"/>
      <dgm:spPr/>
      <dgm:t>
        <a:bodyPr/>
        <a:lstStyle/>
        <a:p>
          <a:r>
            <a:rPr lang="en-US" dirty="0" err="1"/>
            <a:t>Persetujuan</a:t>
          </a:r>
          <a:r>
            <a:rPr lang="en-US" dirty="0"/>
            <a:t> Manager Divisi</a:t>
          </a:r>
        </a:p>
      </dgm:t>
    </dgm:pt>
    <dgm:pt modelId="{EE726B5E-B55F-B048-95E2-05EF69A3832C}" type="parTrans" cxnId="{53E57112-4DA5-D445-90BB-D420E1AEAC14}">
      <dgm:prSet/>
      <dgm:spPr/>
      <dgm:t>
        <a:bodyPr/>
        <a:lstStyle/>
        <a:p>
          <a:endParaRPr lang="en-US"/>
        </a:p>
      </dgm:t>
    </dgm:pt>
    <dgm:pt modelId="{C29FC40C-0602-A64B-A0F4-BBAD0F4A4BB5}" type="sibTrans" cxnId="{53E57112-4DA5-D445-90BB-D420E1AEAC14}">
      <dgm:prSet/>
      <dgm:spPr/>
      <dgm:t>
        <a:bodyPr/>
        <a:lstStyle/>
        <a:p>
          <a:endParaRPr lang="en-US"/>
        </a:p>
      </dgm:t>
    </dgm:pt>
    <dgm:pt modelId="{743D1654-EB5E-7D4B-97C1-0DBA57EF55CF}">
      <dgm:prSet phldrT="[Text]" custT="1"/>
      <dgm:spPr/>
      <dgm:t>
        <a:bodyPr/>
        <a:lstStyle/>
        <a:p>
          <a:pPr algn="l"/>
          <a:r>
            <a:rPr lang="en-US" sz="1600" dirty="0" err="1"/>
            <a:t>Ajakan</a:t>
          </a:r>
          <a:r>
            <a:rPr lang="en-US" sz="1600" dirty="0"/>
            <a:t> </a:t>
          </a:r>
          <a:r>
            <a:rPr lang="en-US" sz="1600" dirty="0" err="1"/>
            <a:t>untuk</a:t>
          </a:r>
          <a:r>
            <a:rPr lang="en-US" sz="1600" dirty="0"/>
            <a:t> </a:t>
          </a:r>
          <a:r>
            <a:rPr lang="en-US" sz="1600" dirty="0" err="1"/>
            <a:t>ikut</a:t>
          </a:r>
          <a:r>
            <a:rPr lang="en-US" sz="1600" dirty="0"/>
            <a:t> RFE 2020 dan </a:t>
          </a:r>
          <a:r>
            <a:rPr lang="en-US" sz="1600" dirty="0" err="1"/>
            <a:t>mengikuti</a:t>
          </a:r>
          <a:r>
            <a:rPr lang="en-US" sz="1600" dirty="0"/>
            <a:t> </a:t>
          </a:r>
          <a:r>
            <a:rPr lang="en-US" sz="1600" dirty="0" err="1"/>
            <a:t>tranding</a:t>
          </a:r>
          <a:r>
            <a:rPr lang="en-US" sz="1600" dirty="0"/>
            <a:t> yang </a:t>
          </a:r>
          <a:r>
            <a:rPr lang="en-US" sz="1600" dirty="0" err="1"/>
            <a:t>ada</a:t>
          </a:r>
          <a:r>
            <a:rPr lang="en-US" sz="1600" dirty="0"/>
            <a:t> di twitter , </a:t>
          </a:r>
          <a:r>
            <a:rPr lang="en-ID" sz="1600" dirty="0"/>
            <a:t>Ex: </a:t>
          </a:r>
          <a:r>
            <a:rPr lang="en-ID" sz="1600" dirty="0" err="1"/>
            <a:t>tranding</a:t>
          </a:r>
          <a:r>
            <a:rPr lang="en-ID" sz="1600" dirty="0"/>
            <a:t> #</a:t>
          </a:r>
          <a:r>
            <a:rPr lang="en-ID" sz="1600" dirty="0" err="1"/>
            <a:t>hariminggu</a:t>
          </a:r>
          <a:r>
            <a:rPr lang="en-ID" sz="1600" dirty="0"/>
            <a:t>, #</a:t>
          </a:r>
          <a:r>
            <a:rPr lang="en-ID" sz="1600" dirty="0" err="1"/>
            <a:t>minggupagi</a:t>
          </a:r>
          <a:r>
            <a:rPr lang="en-ID" sz="1400" dirty="0"/>
            <a:t>. </a:t>
          </a:r>
          <a:endParaRPr lang="en-US" sz="1400" dirty="0"/>
        </a:p>
      </dgm:t>
    </dgm:pt>
    <dgm:pt modelId="{BB86C759-ED29-144C-96B1-AD00C753479C}" type="parTrans" cxnId="{7C7EC05A-2B50-EE4F-B871-B27F170A20E6}">
      <dgm:prSet/>
      <dgm:spPr/>
      <dgm:t>
        <a:bodyPr/>
        <a:lstStyle/>
        <a:p>
          <a:endParaRPr lang="en-US"/>
        </a:p>
      </dgm:t>
    </dgm:pt>
    <dgm:pt modelId="{A35F2F04-78C8-0349-8788-285738A649DD}" type="sibTrans" cxnId="{7C7EC05A-2B50-EE4F-B871-B27F170A20E6}">
      <dgm:prSet/>
      <dgm:spPr/>
      <dgm:t>
        <a:bodyPr/>
        <a:lstStyle/>
        <a:p>
          <a:endParaRPr lang="en-US"/>
        </a:p>
      </dgm:t>
    </dgm:pt>
    <dgm:pt modelId="{F28ADC14-F733-7047-A4CD-93EDA4A1BE77}">
      <dgm:prSet custT="1"/>
      <dgm:spPr/>
      <dgm:t>
        <a:bodyPr/>
        <a:lstStyle/>
        <a:p>
          <a:pPr algn="l"/>
          <a:r>
            <a:rPr lang="en-US" sz="1600" dirty="0"/>
            <a:t>Manager</a:t>
          </a:r>
          <a:r>
            <a:rPr lang="en-US" sz="1600" baseline="0" dirty="0"/>
            <a:t> </a:t>
          </a:r>
          <a:r>
            <a:rPr lang="en-US" sz="1600" baseline="0" dirty="0" err="1"/>
            <a:t>setuju</a:t>
          </a:r>
          <a:r>
            <a:rPr lang="en-US" sz="1600" baseline="0" dirty="0"/>
            <a:t> </a:t>
          </a:r>
          <a:endParaRPr lang="en-US" sz="1600" dirty="0"/>
        </a:p>
      </dgm:t>
    </dgm:pt>
    <dgm:pt modelId="{D13B4F23-7F73-AF47-8A8C-4B50AED293A3}" type="parTrans" cxnId="{F07AA647-4C3A-BA47-8506-02C8BF2ADC35}">
      <dgm:prSet/>
      <dgm:spPr/>
      <dgm:t>
        <a:bodyPr/>
        <a:lstStyle/>
        <a:p>
          <a:endParaRPr lang="en-US"/>
        </a:p>
      </dgm:t>
    </dgm:pt>
    <dgm:pt modelId="{9432D590-5931-BD40-90FF-3EA5E59A765E}" type="sibTrans" cxnId="{F07AA647-4C3A-BA47-8506-02C8BF2ADC35}">
      <dgm:prSet/>
      <dgm:spPr/>
      <dgm:t>
        <a:bodyPr/>
        <a:lstStyle/>
        <a:p>
          <a:endParaRPr lang="en-US"/>
        </a:p>
      </dgm:t>
    </dgm:pt>
    <dgm:pt modelId="{15AADEB8-6198-7B45-BFDF-0C114F42EEE8}">
      <dgm:prSet custT="1"/>
      <dgm:spPr/>
      <dgm:t>
        <a:bodyPr/>
        <a:lstStyle/>
        <a:p>
          <a:pPr algn="l"/>
          <a:r>
            <a:rPr lang="en-US" sz="1600" dirty="0" err="1"/>
            <a:t>Mengirim</a:t>
          </a:r>
          <a:r>
            <a:rPr lang="en-US" sz="1600" dirty="0"/>
            <a:t> dan </a:t>
          </a:r>
          <a:r>
            <a:rPr lang="en-US" sz="1600" dirty="0" err="1"/>
            <a:t>menjelaskan</a:t>
          </a:r>
          <a:r>
            <a:rPr lang="en-US" sz="1600" dirty="0"/>
            <a:t> </a:t>
          </a:r>
          <a:r>
            <a:rPr lang="en-US" sz="1600" dirty="0" err="1"/>
            <a:t>ke</a:t>
          </a:r>
          <a:r>
            <a:rPr lang="en-US" sz="1600" dirty="0"/>
            <a:t> manager </a:t>
          </a:r>
          <a:r>
            <a:rPr lang="en-US" sz="1600" dirty="0" err="1"/>
            <a:t>tentang</a:t>
          </a:r>
          <a:r>
            <a:rPr lang="en-US" sz="1600" dirty="0"/>
            <a:t> ide yang </a:t>
          </a:r>
          <a:r>
            <a:rPr lang="en-US" sz="1600" dirty="0" err="1"/>
            <a:t>sudah</a:t>
          </a:r>
          <a:r>
            <a:rPr lang="en-US" sz="1600" dirty="0"/>
            <a:t> di </a:t>
          </a:r>
          <a:r>
            <a:rPr lang="en-US" sz="1600" dirty="0" err="1"/>
            <a:t>buat</a:t>
          </a:r>
          <a:endParaRPr lang="en-US" sz="1600" dirty="0"/>
        </a:p>
      </dgm:t>
    </dgm:pt>
    <dgm:pt modelId="{033CC5FA-7003-4140-8ED9-1838656C36B1}" type="parTrans" cxnId="{60DEA002-CA93-BC45-91EA-C00220F89C3C}">
      <dgm:prSet/>
      <dgm:spPr/>
      <dgm:t>
        <a:bodyPr/>
        <a:lstStyle/>
        <a:p>
          <a:endParaRPr lang="en-US"/>
        </a:p>
      </dgm:t>
    </dgm:pt>
    <dgm:pt modelId="{D93285B6-F15D-E948-A4E7-708BD3B564C1}" type="sibTrans" cxnId="{60DEA002-CA93-BC45-91EA-C00220F89C3C}">
      <dgm:prSet/>
      <dgm:spPr/>
      <dgm:t>
        <a:bodyPr/>
        <a:lstStyle/>
        <a:p>
          <a:endParaRPr lang="en-US"/>
        </a:p>
      </dgm:t>
    </dgm:pt>
    <dgm:pt modelId="{2CB6A54C-4F4D-6249-9CE2-99716541F9F7}">
      <dgm:prSet phldrT="[Text]" custT="1"/>
      <dgm:spPr/>
      <dgm:t>
        <a:bodyPr/>
        <a:lstStyle/>
        <a:p>
          <a:pPr algn="l"/>
          <a:r>
            <a:rPr lang="en-US" sz="1600" dirty="0"/>
            <a:t>Education </a:t>
          </a:r>
          <a:r>
            <a:rPr lang="en-US" sz="1600" dirty="0" err="1"/>
            <a:t>lari</a:t>
          </a:r>
          <a:r>
            <a:rPr lang="en-US" sz="1600" dirty="0"/>
            <a:t> </a:t>
          </a:r>
          <a:r>
            <a:rPr lang="en-US" sz="1600" dirty="0" err="1"/>
            <a:t>berupa</a:t>
          </a:r>
          <a:r>
            <a:rPr lang="en-US" sz="1600" dirty="0"/>
            <a:t> tips </a:t>
          </a:r>
          <a:r>
            <a:rPr lang="en-ID" sz="1600" dirty="0" err="1"/>
            <a:t>memilih</a:t>
          </a:r>
          <a:r>
            <a:rPr lang="en-ID" sz="1600" dirty="0"/>
            <a:t> outfit yang </a:t>
          </a:r>
          <a:r>
            <a:rPr lang="en-ID" sz="1600" dirty="0" err="1"/>
            <a:t>akan</a:t>
          </a:r>
          <a:r>
            <a:rPr lang="en-ID" sz="1600" dirty="0"/>
            <a:t> </a:t>
          </a:r>
          <a:r>
            <a:rPr lang="en-ID" sz="1600" dirty="0" err="1"/>
            <a:t>digunakan</a:t>
          </a:r>
          <a:r>
            <a:rPr lang="en-ID" sz="1600" dirty="0"/>
            <a:t> </a:t>
          </a:r>
          <a:r>
            <a:rPr lang="en-ID" sz="1600" dirty="0" err="1"/>
            <a:t>saat</a:t>
          </a:r>
          <a:r>
            <a:rPr lang="en-ID" sz="1600" dirty="0"/>
            <a:t> </a:t>
          </a:r>
          <a:r>
            <a:rPr lang="en-ID" sz="1600" dirty="0" err="1"/>
            <a:t>lari</a:t>
          </a:r>
          <a:r>
            <a:rPr lang="en-ID" sz="1600" dirty="0"/>
            <a:t>, </a:t>
          </a:r>
          <a:r>
            <a:rPr lang="en-ID" sz="1600" dirty="0" err="1"/>
            <a:t>tentunta</a:t>
          </a:r>
          <a:r>
            <a:rPr lang="en-ID" sz="1600" dirty="0"/>
            <a:t> yang </a:t>
          </a:r>
          <a:r>
            <a:rPr lang="en-ID" sz="1600" dirty="0" err="1"/>
            <a:t>aman</a:t>
          </a:r>
          <a:r>
            <a:rPr lang="en-ID" sz="1600" dirty="0"/>
            <a:t> </a:t>
          </a:r>
          <a:r>
            <a:rPr lang="en-ID" sz="1600" dirty="0" err="1"/>
            <a:t>dan</a:t>
          </a:r>
          <a:r>
            <a:rPr lang="en-ID" sz="1600" dirty="0"/>
            <a:t> </a:t>
          </a:r>
          <a:r>
            <a:rPr lang="en-ID" sz="1600" dirty="0" err="1"/>
            <a:t>sesuai</a:t>
          </a:r>
          <a:r>
            <a:rPr lang="en-ID" sz="1600" dirty="0"/>
            <a:t>. </a:t>
          </a:r>
          <a:endParaRPr lang="en-US" sz="1600" dirty="0"/>
        </a:p>
      </dgm:t>
    </dgm:pt>
    <dgm:pt modelId="{917BE1E2-0DA1-5542-BFBD-CA4D2ACC4672}" type="sibTrans" cxnId="{EBE502F5-0D6B-C747-B892-3313198C4462}">
      <dgm:prSet/>
      <dgm:spPr/>
      <dgm:t>
        <a:bodyPr/>
        <a:lstStyle/>
        <a:p>
          <a:endParaRPr lang="en-US"/>
        </a:p>
      </dgm:t>
    </dgm:pt>
    <dgm:pt modelId="{6246D7E6-31FA-9742-8172-A521E2F474DA}" type="parTrans" cxnId="{EBE502F5-0D6B-C747-B892-3313198C4462}">
      <dgm:prSet/>
      <dgm:spPr/>
      <dgm:t>
        <a:bodyPr/>
        <a:lstStyle/>
        <a:p>
          <a:endParaRPr lang="en-US"/>
        </a:p>
      </dgm:t>
    </dgm:pt>
    <dgm:pt modelId="{FFF2AB47-9558-1449-B941-A772B7AF6442}" type="pres">
      <dgm:prSet presAssocID="{61796739-3FC2-3E49-B8BC-F49B5598CBD1}" presName="diagram" presStyleCnt="0">
        <dgm:presLayoutVars>
          <dgm:chPref val="1"/>
          <dgm:dir/>
          <dgm:animOne val="branch"/>
          <dgm:animLvl val="lvl"/>
          <dgm:resizeHandles/>
        </dgm:presLayoutVars>
      </dgm:prSet>
      <dgm:spPr/>
      <dgm:t>
        <a:bodyPr/>
        <a:lstStyle/>
        <a:p>
          <a:endParaRPr lang="en-US"/>
        </a:p>
      </dgm:t>
    </dgm:pt>
    <dgm:pt modelId="{4C33A115-FFD7-F84E-8E46-6E5C5E60BC5C}" type="pres">
      <dgm:prSet presAssocID="{5FBE51AC-A734-C54C-AED0-983BC2A7E781}" presName="root" presStyleCnt="0"/>
      <dgm:spPr/>
    </dgm:pt>
    <dgm:pt modelId="{48516BD0-19F1-DA40-99A1-8C165933C9D0}" type="pres">
      <dgm:prSet presAssocID="{5FBE51AC-A734-C54C-AED0-983BC2A7E781}" presName="rootComposite" presStyleCnt="0"/>
      <dgm:spPr/>
    </dgm:pt>
    <dgm:pt modelId="{C406366B-7F84-9546-9CA2-A7B5C9DC3740}" type="pres">
      <dgm:prSet presAssocID="{5FBE51AC-A734-C54C-AED0-983BC2A7E781}" presName="rootText" presStyleLbl="node1" presStyleIdx="0" presStyleCnt="2" custScaleX="118945" custScaleY="116419" custLinFactNeighborX="-1775" custLinFactNeighborY="-5270"/>
      <dgm:spPr/>
      <dgm:t>
        <a:bodyPr/>
        <a:lstStyle/>
        <a:p>
          <a:endParaRPr lang="en-US"/>
        </a:p>
      </dgm:t>
    </dgm:pt>
    <dgm:pt modelId="{C76065AB-FC2F-A143-9CE4-9BB036018D81}" type="pres">
      <dgm:prSet presAssocID="{5FBE51AC-A734-C54C-AED0-983BC2A7E781}" presName="rootConnector" presStyleLbl="node1" presStyleIdx="0" presStyleCnt="2"/>
      <dgm:spPr/>
      <dgm:t>
        <a:bodyPr/>
        <a:lstStyle/>
        <a:p>
          <a:endParaRPr lang="en-US"/>
        </a:p>
      </dgm:t>
    </dgm:pt>
    <dgm:pt modelId="{46A21F02-E6C1-7349-9DDA-DD867394C868}" type="pres">
      <dgm:prSet presAssocID="{5FBE51AC-A734-C54C-AED0-983BC2A7E781}" presName="childShape" presStyleCnt="0"/>
      <dgm:spPr/>
    </dgm:pt>
    <dgm:pt modelId="{44447958-F7F0-9840-B324-153774ECDD0B}" type="pres">
      <dgm:prSet presAssocID="{4E1AC10F-7CFC-CF4C-A9FD-434B72C5C818}" presName="Name13" presStyleLbl="parChTrans1D2" presStyleIdx="0" presStyleCnt="6"/>
      <dgm:spPr/>
      <dgm:t>
        <a:bodyPr/>
        <a:lstStyle/>
        <a:p>
          <a:endParaRPr lang="en-US"/>
        </a:p>
      </dgm:t>
    </dgm:pt>
    <dgm:pt modelId="{D8CD41B5-1C49-4742-A0A1-552250CA434B}" type="pres">
      <dgm:prSet presAssocID="{D4797B2F-CE31-DF4A-A4EB-DA239C756531}" presName="childText" presStyleLbl="bgAcc1" presStyleIdx="0" presStyleCnt="6" custScaleX="203742" custScaleY="104124">
        <dgm:presLayoutVars>
          <dgm:bulletEnabled val="1"/>
        </dgm:presLayoutVars>
      </dgm:prSet>
      <dgm:spPr/>
      <dgm:t>
        <a:bodyPr/>
        <a:lstStyle/>
        <a:p>
          <a:endParaRPr lang="en-US"/>
        </a:p>
      </dgm:t>
    </dgm:pt>
    <dgm:pt modelId="{1AE30FB0-712D-4B4A-BBB0-A581C977D182}" type="pres">
      <dgm:prSet presAssocID="{D44B33CA-1ECA-0C40-AE16-A1C10EC5C9FE}" presName="Name13" presStyleLbl="parChTrans1D2" presStyleIdx="1" presStyleCnt="6"/>
      <dgm:spPr/>
      <dgm:t>
        <a:bodyPr/>
        <a:lstStyle/>
        <a:p>
          <a:endParaRPr lang="en-US"/>
        </a:p>
      </dgm:t>
    </dgm:pt>
    <dgm:pt modelId="{BF76E253-14DD-624E-9424-74048360F795}" type="pres">
      <dgm:prSet presAssocID="{89754F1B-B0A2-9E4B-9E8B-2A10FC3E1DF8}" presName="childText" presStyleLbl="bgAcc1" presStyleIdx="1" presStyleCnt="6" custScaleX="200509" custScaleY="120877" custLinFactNeighborY="-4505">
        <dgm:presLayoutVars>
          <dgm:bulletEnabled val="1"/>
        </dgm:presLayoutVars>
      </dgm:prSet>
      <dgm:spPr/>
      <dgm:t>
        <a:bodyPr/>
        <a:lstStyle/>
        <a:p>
          <a:endParaRPr lang="en-US"/>
        </a:p>
      </dgm:t>
    </dgm:pt>
    <dgm:pt modelId="{F4DE7E6B-C905-884C-8E02-3E5403559A3E}" type="pres">
      <dgm:prSet presAssocID="{6246D7E6-31FA-9742-8172-A521E2F474DA}" presName="Name13" presStyleLbl="parChTrans1D2" presStyleIdx="2" presStyleCnt="6"/>
      <dgm:spPr/>
      <dgm:t>
        <a:bodyPr/>
        <a:lstStyle/>
        <a:p>
          <a:endParaRPr lang="en-US"/>
        </a:p>
      </dgm:t>
    </dgm:pt>
    <dgm:pt modelId="{2B33076A-0821-7F41-AE18-1814226E3405}" type="pres">
      <dgm:prSet presAssocID="{2CB6A54C-4F4D-6249-9CE2-99716541F9F7}" presName="childText" presStyleLbl="bgAcc1" presStyleIdx="2" presStyleCnt="6" custScaleX="221651" custScaleY="132411" custLinFactNeighborX="3519" custLinFactNeighborY="-3379">
        <dgm:presLayoutVars>
          <dgm:bulletEnabled val="1"/>
        </dgm:presLayoutVars>
      </dgm:prSet>
      <dgm:spPr/>
      <dgm:t>
        <a:bodyPr/>
        <a:lstStyle/>
        <a:p>
          <a:endParaRPr lang="en-US"/>
        </a:p>
      </dgm:t>
    </dgm:pt>
    <dgm:pt modelId="{F889C9D6-4D0B-6A47-AD52-E017950B00E5}" type="pres">
      <dgm:prSet presAssocID="{BB86C759-ED29-144C-96B1-AD00C753479C}" presName="Name13" presStyleLbl="parChTrans1D2" presStyleIdx="3" presStyleCnt="6"/>
      <dgm:spPr/>
      <dgm:t>
        <a:bodyPr/>
        <a:lstStyle/>
        <a:p>
          <a:endParaRPr lang="en-US"/>
        </a:p>
      </dgm:t>
    </dgm:pt>
    <dgm:pt modelId="{F84BB543-6BF4-BE4A-BB8D-6D8D77915714}" type="pres">
      <dgm:prSet presAssocID="{743D1654-EB5E-7D4B-97C1-0DBA57EF55CF}" presName="childText" presStyleLbl="bgAcc1" presStyleIdx="3" presStyleCnt="6" custScaleX="211529" custScaleY="120606" custLinFactNeighborX="-2540" custLinFactNeighborY="376">
        <dgm:presLayoutVars>
          <dgm:bulletEnabled val="1"/>
        </dgm:presLayoutVars>
      </dgm:prSet>
      <dgm:spPr/>
      <dgm:t>
        <a:bodyPr/>
        <a:lstStyle/>
        <a:p>
          <a:endParaRPr lang="en-US"/>
        </a:p>
      </dgm:t>
    </dgm:pt>
    <dgm:pt modelId="{F09F0ED6-43CE-2541-9C6F-5D568CD56276}" type="pres">
      <dgm:prSet presAssocID="{6B7155BD-959B-5D4C-A8CA-AFC0997B104A}" presName="root" presStyleCnt="0"/>
      <dgm:spPr/>
    </dgm:pt>
    <dgm:pt modelId="{25588F38-1D36-8F47-90F4-6BE2E66A2755}" type="pres">
      <dgm:prSet presAssocID="{6B7155BD-959B-5D4C-A8CA-AFC0997B104A}" presName="rootComposite" presStyleCnt="0"/>
      <dgm:spPr/>
    </dgm:pt>
    <dgm:pt modelId="{6D4647D2-54EF-524D-9171-D8D8FD9DFAB8}" type="pres">
      <dgm:prSet presAssocID="{6B7155BD-959B-5D4C-A8CA-AFC0997B104A}" presName="rootText" presStyleLbl="node1" presStyleIdx="1" presStyleCnt="2" custScaleX="107136" custScaleY="112002"/>
      <dgm:spPr/>
      <dgm:t>
        <a:bodyPr/>
        <a:lstStyle/>
        <a:p>
          <a:endParaRPr lang="en-US"/>
        </a:p>
      </dgm:t>
    </dgm:pt>
    <dgm:pt modelId="{AC0AAD17-7B14-CD49-8C66-C2983F6A92DA}" type="pres">
      <dgm:prSet presAssocID="{6B7155BD-959B-5D4C-A8CA-AFC0997B104A}" presName="rootConnector" presStyleLbl="node1" presStyleIdx="1" presStyleCnt="2"/>
      <dgm:spPr/>
      <dgm:t>
        <a:bodyPr/>
        <a:lstStyle/>
        <a:p>
          <a:endParaRPr lang="en-US"/>
        </a:p>
      </dgm:t>
    </dgm:pt>
    <dgm:pt modelId="{5C982CF4-7614-644A-BEC1-9005939E0463}" type="pres">
      <dgm:prSet presAssocID="{6B7155BD-959B-5D4C-A8CA-AFC0997B104A}" presName="childShape" presStyleCnt="0"/>
      <dgm:spPr/>
    </dgm:pt>
    <dgm:pt modelId="{1BC6CCE6-BF08-BD46-869B-F8DD5B8A397B}" type="pres">
      <dgm:prSet presAssocID="{033CC5FA-7003-4140-8ED9-1838656C36B1}" presName="Name13" presStyleLbl="parChTrans1D2" presStyleIdx="4" presStyleCnt="6"/>
      <dgm:spPr/>
      <dgm:t>
        <a:bodyPr/>
        <a:lstStyle/>
        <a:p>
          <a:endParaRPr lang="en-US"/>
        </a:p>
      </dgm:t>
    </dgm:pt>
    <dgm:pt modelId="{DF888330-86F3-4240-933E-0054362C5BC6}" type="pres">
      <dgm:prSet presAssocID="{15AADEB8-6198-7B45-BFDF-0C114F42EEE8}" presName="childText" presStyleLbl="bgAcc1" presStyleIdx="4" presStyleCnt="6" custScaleX="167713" custScaleY="143070">
        <dgm:presLayoutVars>
          <dgm:bulletEnabled val="1"/>
        </dgm:presLayoutVars>
      </dgm:prSet>
      <dgm:spPr/>
      <dgm:t>
        <a:bodyPr/>
        <a:lstStyle/>
        <a:p>
          <a:endParaRPr lang="en-US"/>
        </a:p>
      </dgm:t>
    </dgm:pt>
    <dgm:pt modelId="{EF9171FE-FCA8-624A-AC29-16B6294D2DBD}" type="pres">
      <dgm:prSet presAssocID="{D13B4F23-7F73-AF47-8A8C-4B50AED293A3}" presName="Name13" presStyleLbl="parChTrans1D2" presStyleIdx="5" presStyleCnt="6"/>
      <dgm:spPr/>
      <dgm:t>
        <a:bodyPr/>
        <a:lstStyle/>
        <a:p>
          <a:endParaRPr lang="en-US"/>
        </a:p>
      </dgm:t>
    </dgm:pt>
    <dgm:pt modelId="{BC7A8E21-95B1-2B4C-9F76-0DFBBAA9466A}" type="pres">
      <dgm:prSet presAssocID="{F28ADC14-F733-7047-A4CD-93EDA4A1BE77}" presName="childText" presStyleLbl="bgAcc1" presStyleIdx="5" presStyleCnt="6" custScaleX="92418" custLinFactNeighborY="-337">
        <dgm:presLayoutVars>
          <dgm:bulletEnabled val="1"/>
        </dgm:presLayoutVars>
      </dgm:prSet>
      <dgm:spPr/>
      <dgm:t>
        <a:bodyPr/>
        <a:lstStyle/>
        <a:p>
          <a:endParaRPr lang="en-US"/>
        </a:p>
      </dgm:t>
    </dgm:pt>
  </dgm:ptLst>
  <dgm:cxnLst>
    <dgm:cxn modelId="{4548D71E-1361-46DE-AE7F-CE19617A2176}" type="presOf" srcId="{5FBE51AC-A734-C54C-AED0-983BC2A7E781}" destId="{C406366B-7F84-9546-9CA2-A7B5C9DC3740}" srcOrd="0" destOrd="0" presId="urn:microsoft.com/office/officeart/2005/8/layout/hierarchy3"/>
    <dgm:cxn modelId="{DDFC40E0-7F9C-4121-81D8-EB0B5A536716}" type="presOf" srcId="{4E1AC10F-7CFC-CF4C-A9FD-434B72C5C818}" destId="{44447958-F7F0-9840-B324-153774ECDD0B}" srcOrd="0" destOrd="0" presId="urn:microsoft.com/office/officeart/2005/8/layout/hierarchy3"/>
    <dgm:cxn modelId="{01EE4493-FBEE-42BE-AA1A-7055784F7F64}" type="presOf" srcId="{6246D7E6-31FA-9742-8172-A521E2F474DA}" destId="{F4DE7E6B-C905-884C-8E02-3E5403559A3E}" srcOrd="0" destOrd="0" presId="urn:microsoft.com/office/officeart/2005/8/layout/hierarchy3"/>
    <dgm:cxn modelId="{D5914700-B6E3-5C44-8850-67652170270B}" srcId="{5FBE51AC-A734-C54C-AED0-983BC2A7E781}" destId="{89754F1B-B0A2-9E4B-9E8B-2A10FC3E1DF8}" srcOrd="1" destOrd="0" parTransId="{D44B33CA-1ECA-0C40-AE16-A1C10EC5C9FE}" sibTransId="{593B76D5-E07E-0844-AF0A-ABFF9D16F391}"/>
    <dgm:cxn modelId="{53E57112-4DA5-D445-90BB-D420E1AEAC14}" srcId="{61796739-3FC2-3E49-B8BC-F49B5598CBD1}" destId="{6B7155BD-959B-5D4C-A8CA-AFC0997B104A}" srcOrd="1" destOrd="0" parTransId="{EE726B5E-B55F-B048-95E2-05EF69A3832C}" sibTransId="{C29FC40C-0602-A64B-A0F4-BBAD0F4A4BB5}"/>
    <dgm:cxn modelId="{7C7EC05A-2B50-EE4F-B871-B27F170A20E6}" srcId="{5FBE51AC-A734-C54C-AED0-983BC2A7E781}" destId="{743D1654-EB5E-7D4B-97C1-0DBA57EF55CF}" srcOrd="3" destOrd="0" parTransId="{BB86C759-ED29-144C-96B1-AD00C753479C}" sibTransId="{A35F2F04-78C8-0349-8788-285738A649DD}"/>
    <dgm:cxn modelId="{695B2BFA-9CD0-422D-BB95-B9898CDDB9AD}" type="presOf" srcId="{6B7155BD-959B-5D4C-A8CA-AFC0997B104A}" destId="{AC0AAD17-7B14-CD49-8C66-C2983F6A92DA}" srcOrd="1" destOrd="0" presId="urn:microsoft.com/office/officeart/2005/8/layout/hierarchy3"/>
    <dgm:cxn modelId="{13E29087-99F6-41B4-A7D2-6614DFB54CC6}" type="presOf" srcId="{D44B33CA-1ECA-0C40-AE16-A1C10EC5C9FE}" destId="{1AE30FB0-712D-4B4A-BBB0-A581C977D182}" srcOrd="0" destOrd="0" presId="urn:microsoft.com/office/officeart/2005/8/layout/hierarchy3"/>
    <dgm:cxn modelId="{92659025-6794-4EF3-94C9-A12536325B36}" type="presOf" srcId="{BB86C759-ED29-144C-96B1-AD00C753479C}" destId="{F889C9D6-4D0B-6A47-AD52-E017950B00E5}" srcOrd="0" destOrd="0" presId="urn:microsoft.com/office/officeart/2005/8/layout/hierarchy3"/>
    <dgm:cxn modelId="{D353E417-7A77-4639-A586-8029C844129D}" type="presOf" srcId="{2CB6A54C-4F4D-6249-9CE2-99716541F9F7}" destId="{2B33076A-0821-7F41-AE18-1814226E3405}" srcOrd="0" destOrd="0" presId="urn:microsoft.com/office/officeart/2005/8/layout/hierarchy3"/>
    <dgm:cxn modelId="{EBE502F5-0D6B-C747-B892-3313198C4462}" srcId="{5FBE51AC-A734-C54C-AED0-983BC2A7E781}" destId="{2CB6A54C-4F4D-6249-9CE2-99716541F9F7}" srcOrd="2" destOrd="0" parTransId="{6246D7E6-31FA-9742-8172-A521E2F474DA}" sibTransId="{917BE1E2-0DA1-5542-BFBD-CA4D2ACC4672}"/>
    <dgm:cxn modelId="{313F2366-6FCE-40EC-A90E-5D136DF8682A}" type="presOf" srcId="{5FBE51AC-A734-C54C-AED0-983BC2A7E781}" destId="{C76065AB-FC2F-A143-9CE4-9BB036018D81}" srcOrd="1" destOrd="0" presId="urn:microsoft.com/office/officeart/2005/8/layout/hierarchy3"/>
    <dgm:cxn modelId="{BBE6777F-3A4C-40FC-B47C-384419AD4368}" type="presOf" srcId="{61796739-3FC2-3E49-B8BC-F49B5598CBD1}" destId="{FFF2AB47-9558-1449-B941-A772B7AF6442}" srcOrd="0" destOrd="0" presId="urn:microsoft.com/office/officeart/2005/8/layout/hierarchy3"/>
    <dgm:cxn modelId="{23E2DD19-822F-417A-9FC5-E58D383651F0}" type="presOf" srcId="{033CC5FA-7003-4140-8ED9-1838656C36B1}" destId="{1BC6CCE6-BF08-BD46-869B-F8DD5B8A397B}" srcOrd="0" destOrd="0" presId="urn:microsoft.com/office/officeart/2005/8/layout/hierarchy3"/>
    <dgm:cxn modelId="{367F37B8-9613-0740-8D4C-8C454627B79B}" srcId="{5FBE51AC-A734-C54C-AED0-983BC2A7E781}" destId="{D4797B2F-CE31-DF4A-A4EB-DA239C756531}" srcOrd="0" destOrd="0" parTransId="{4E1AC10F-7CFC-CF4C-A9FD-434B72C5C818}" sibTransId="{0D8F311C-1486-6645-876D-914C33257BB1}"/>
    <dgm:cxn modelId="{FD396F06-1293-4586-8F47-3989E81F47D4}" type="presOf" srcId="{89754F1B-B0A2-9E4B-9E8B-2A10FC3E1DF8}" destId="{BF76E253-14DD-624E-9424-74048360F795}" srcOrd="0" destOrd="0" presId="urn:microsoft.com/office/officeart/2005/8/layout/hierarchy3"/>
    <dgm:cxn modelId="{127720A4-0785-49FE-AC88-68963DA10542}" type="presOf" srcId="{F28ADC14-F733-7047-A4CD-93EDA4A1BE77}" destId="{BC7A8E21-95B1-2B4C-9F76-0DFBBAA9466A}" srcOrd="0" destOrd="0" presId="urn:microsoft.com/office/officeart/2005/8/layout/hierarchy3"/>
    <dgm:cxn modelId="{3CCE0F34-FA75-49FF-A10F-086B679F122D}" type="presOf" srcId="{D13B4F23-7F73-AF47-8A8C-4B50AED293A3}" destId="{EF9171FE-FCA8-624A-AC29-16B6294D2DBD}" srcOrd="0" destOrd="0" presId="urn:microsoft.com/office/officeart/2005/8/layout/hierarchy3"/>
    <dgm:cxn modelId="{0EF39C65-DB4B-4D7E-9F74-8F8792E70766}" type="presOf" srcId="{6B7155BD-959B-5D4C-A8CA-AFC0997B104A}" destId="{6D4647D2-54EF-524D-9171-D8D8FD9DFAB8}" srcOrd="0" destOrd="0" presId="urn:microsoft.com/office/officeart/2005/8/layout/hierarchy3"/>
    <dgm:cxn modelId="{60DEA002-CA93-BC45-91EA-C00220F89C3C}" srcId="{6B7155BD-959B-5D4C-A8CA-AFC0997B104A}" destId="{15AADEB8-6198-7B45-BFDF-0C114F42EEE8}" srcOrd="0" destOrd="0" parTransId="{033CC5FA-7003-4140-8ED9-1838656C36B1}" sibTransId="{D93285B6-F15D-E948-A4E7-708BD3B564C1}"/>
    <dgm:cxn modelId="{F07AA647-4C3A-BA47-8506-02C8BF2ADC35}" srcId="{6B7155BD-959B-5D4C-A8CA-AFC0997B104A}" destId="{F28ADC14-F733-7047-A4CD-93EDA4A1BE77}" srcOrd="1" destOrd="0" parTransId="{D13B4F23-7F73-AF47-8A8C-4B50AED293A3}" sibTransId="{9432D590-5931-BD40-90FF-3EA5E59A765E}"/>
    <dgm:cxn modelId="{7021E59D-8F88-4F73-9C9D-C3142E173A6C}" type="presOf" srcId="{743D1654-EB5E-7D4B-97C1-0DBA57EF55CF}" destId="{F84BB543-6BF4-BE4A-BB8D-6D8D77915714}" srcOrd="0" destOrd="0" presId="urn:microsoft.com/office/officeart/2005/8/layout/hierarchy3"/>
    <dgm:cxn modelId="{DF7D3487-EF61-42BC-996E-6C0BB8DBDDF2}" type="presOf" srcId="{D4797B2F-CE31-DF4A-A4EB-DA239C756531}" destId="{D8CD41B5-1C49-4742-A0A1-552250CA434B}" srcOrd="0" destOrd="0" presId="urn:microsoft.com/office/officeart/2005/8/layout/hierarchy3"/>
    <dgm:cxn modelId="{3B8A9647-1122-6B40-B9E0-10AD7116C384}" srcId="{61796739-3FC2-3E49-B8BC-F49B5598CBD1}" destId="{5FBE51AC-A734-C54C-AED0-983BC2A7E781}" srcOrd="0" destOrd="0" parTransId="{D37185E3-4BBB-C64F-92D5-18289CC4E636}" sibTransId="{541D7F2C-42BB-AE44-8D98-6B2B4D34ACA6}"/>
    <dgm:cxn modelId="{3F1A71CD-AB7B-4E2C-BB6C-D62619A70A57}" type="presOf" srcId="{15AADEB8-6198-7B45-BFDF-0C114F42EEE8}" destId="{DF888330-86F3-4240-933E-0054362C5BC6}" srcOrd="0" destOrd="0" presId="urn:microsoft.com/office/officeart/2005/8/layout/hierarchy3"/>
    <dgm:cxn modelId="{6BC696FE-7A46-4E21-8E2E-D8B1CFFE6CA7}" type="presParOf" srcId="{FFF2AB47-9558-1449-B941-A772B7AF6442}" destId="{4C33A115-FFD7-F84E-8E46-6E5C5E60BC5C}" srcOrd="0" destOrd="0" presId="urn:microsoft.com/office/officeart/2005/8/layout/hierarchy3"/>
    <dgm:cxn modelId="{8B550B42-5BB3-4F7E-8CAF-A65CA9C97B58}" type="presParOf" srcId="{4C33A115-FFD7-F84E-8E46-6E5C5E60BC5C}" destId="{48516BD0-19F1-DA40-99A1-8C165933C9D0}" srcOrd="0" destOrd="0" presId="urn:microsoft.com/office/officeart/2005/8/layout/hierarchy3"/>
    <dgm:cxn modelId="{0E696094-FC4D-4B37-8C84-8C8D31DF6266}" type="presParOf" srcId="{48516BD0-19F1-DA40-99A1-8C165933C9D0}" destId="{C406366B-7F84-9546-9CA2-A7B5C9DC3740}" srcOrd="0" destOrd="0" presId="urn:microsoft.com/office/officeart/2005/8/layout/hierarchy3"/>
    <dgm:cxn modelId="{890D17C5-1BD4-4CE1-BA1B-2753322294CE}" type="presParOf" srcId="{48516BD0-19F1-DA40-99A1-8C165933C9D0}" destId="{C76065AB-FC2F-A143-9CE4-9BB036018D81}" srcOrd="1" destOrd="0" presId="urn:microsoft.com/office/officeart/2005/8/layout/hierarchy3"/>
    <dgm:cxn modelId="{8633A99E-55A5-4366-93CE-2686E2C427AF}" type="presParOf" srcId="{4C33A115-FFD7-F84E-8E46-6E5C5E60BC5C}" destId="{46A21F02-E6C1-7349-9DDA-DD867394C868}" srcOrd="1" destOrd="0" presId="urn:microsoft.com/office/officeart/2005/8/layout/hierarchy3"/>
    <dgm:cxn modelId="{167A0091-394F-491C-8BCE-9380DDEC8E2E}" type="presParOf" srcId="{46A21F02-E6C1-7349-9DDA-DD867394C868}" destId="{44447958-F7F0-9840-B324-153774ECDD0B}" srcOrd="0" destOrd="0" presId="urn:microsoft.com/office/officeart/2005/8/layout/hierarchy3"/>
    <dgm:cxn modelId="{E6E59212-5608-4152-BD27-887DBBF87366}" type="presParOf" srcId="{46A21F02-E6C1-7349-9DDA-DD867394C868}" destId="{D8CD41B5-1C49-4742-A0A1-552250CA434B}" srcOrd="1" destOrd="0" presId="urn:microsoft.com/office/officeart/2005/8/layout/hierarchy3"/>
    <dgm:cxn modelId="{41045B55-8AB6-4995-86C2-514D7D288E59}" type="presParOf" srcId="{46A21F02-E6C1-7349-9DDA-DD867394C868}" destId="{1AE30FB0-712D-4B4A-BBB0-A581C977D182}" srcOrd="2" destOrd="0" presId="urn:microsoft.com/office/officeart/2005/8/layout/hierarchy3"/>
    <dgm:cxn modelId="{519C19A4-D0FB-4047-876E-10386596F139}" type="presParOf" srcId="{46A21F02-E6C1-7349-9DDA-DD867394C868}" destId="{BF76E253-14DD-624E-9424-74048360F795}" srcOrd="3" destOrd="0" presId="urn:microsoft.com/office/officeart/2005/8/layout/hierarchy3"/>
    <dgm:cxn modelId="{9A979227-2ACA-451C-9BD9-6C2928E91A1F}" type="presParOf" srcId="{46A21F02-E6C1-7349-9DDA-DD867394C868}" destId="{F4DE7E6B-C905-884C-8E02-3E5403559A3E}" srcOrd="4" destOrd="0" presId="urn:microsoft.com/office/officeart/2005/8/layout/hierarchy3"/>
    <dgm:cxn modelId="{2F01FFD6-8639-4F9B-880D-8E6C3D06E33B}" type="presParOf" srcId="{46A21F02-E6C1-7349-9DDA-DD867394C868}" destId="{2B33076A-0821-7F41-AE18-1814226E3405}" srcOrd="5" destOrd="0" presId="urn:microsoft.com/office/officeart/2005/8/layout/hierarchy3"/>
    <dgm:cxn modelId="{2E8A184D-FF2A-460B-8606-10C7F2CD46EA}" type="presParOf" srcId="{46A21F02-E6C1-7349-9DDA-DD867394C868}" destId="{F889C9D6-4D0B-6A47-AD52-E017950B00E5}" srcOrd="6" destOrd="0" presId="urn:microsoft.com/office/officeart/2005/8/layout/hierarchy3"/>
    <dgm:cxn modelId="{F3F6A93B-8C5C-4ACD-8A10-C132749A93A0}" type="presParOf" srcId="{46A21F02-E6C1-7349-9DDA-DD867394C868}" destId="{F84BB543-6BF4-BE4A-BB8D-6D8D77915714}" srcOrd="7" destOrd="0" presId="urn:microsoft.com/office/officeart/2005/8/layout/hierarchy3"/>
    <dgm:cxn modelId="{07418ECA-D7D9-423F-8792-F124594C112B}" type="presParOf" srcId="{FFF2AB47-9558-1449-B941-A772B7AF6442}" destId="{F09F0ED6-43CE-2541-9C6F-5D568CD56276}" srcOrd="1" destOrd="0" presId="urn:microsoft.com/office/officeart/2005/8/layout/hierarchy3"/>
    <dgm:cxn modelId="{C65AC7F5-4043-428C-978C-3FB9ACCB42B8}" type="presParOf" srcId="{F09F0ED6-43CE-2541-9C6F-5D568CD56276}" destId="{25588F38-1D36-8F47-90F4-6BE2E66A2755}" srcOrd="0" destOrd="0" presId="urn:microsoft.com/office/officeart/2005/8/layout/hierarchy3"/>
    <dgm:cxn modelId="{17DE802E-DD25-481B-A006-F1DD161AAD7B}" type="presParOf" srcId="{25588F38-1D36-8F47-90F4-6BE2E66A2755}" destId="{6D4647D2-54EF-524D-9171-D8D8FD9DFAB8}" srcOrd="0" destOrd="0" presId="urn:microsoft.com/office/officeart/2005/8/layout/hierarchy3"/>
    <dgm:cxn modelId="{DFF195ED-289B-4F3D-BD82-402BB409EEBF}" type="presParOf" srcId="{25588F38-1D36-8F47-90F4-6BE2E66A2755}" destId="{AC0AAD17-7B14-CD49-8C66-C2983F6A92DA}" srcOrd="1" destOrd="0" presId="urn:microsoft.com/office/officeart/2005/8/layout/hierarchy3"/>
    <dgm:cxn modelId="{B07291DE-4AB1-4876-918E-AC705E6E9DAA}" type="presParOf" srcId="{F09F0ED6-43CE-2541-9C6F-5D568CD56276}" destId="{5C982CF4-7614-644A-BEC1-9005939E0463}" srcOrd="1" destOrd="0" presId="urn:microsoft.com/office/officeart/2005/8/layout/hierarchy3"/>
    <dgm:cxn modelId="{FE3C174B-38F9-4F48-B713-696A33362CA0}" type="presParOf" srcId="{5C982CF4-7614-644A-BEC1-9005939E0463}" destId="{1BC6CCE6-BF08-BD46-869B-F8DD5B8A397B}" srcOrd="0" destOrd="0" presId="urn:microsoft.com/office/officeart/2005/8/layout/hierarchy3"/>
    <dgm:cxn modelId="{24581C35-75F6-4C7B-A849-80DCA48C250F}" type="presParOf" srcId="{5C982CF4-7614-644A-BEC1-9005939E0463}" destId="{DF888330-86F3-4240-933E-0054362C5BC6}" srcOrd="1" destOrd="0" presId="urn:microsoft.com/office/officeart/2005/8/layout/hierarchy3"/>
    <dgm:cxn modelId="{E8F1C47F-07CB-4D9A-B4C2-6E355A2C6552}" type="presParOf" srcId="{5C982CF4-7614-644A-BEC1-9005939E0463}" destId="{EF9171FE-FCA8-624A-AC29-16B6294D2DBD}" srcOrd="2" destOrd="0" presId="urn:microsoft.com/office/officeart/2005/8/layout/hierarchy3"/>
    <dgm:cxn modelId="{F1674ED1-D130-4D91-B379-DA45657A86F7}" type="presParOf" srcId="{5C982CF4-7614-644A-BEC1-9005939E0463}" destId="{BC7A8E21-95B1-2B4C-9F76-0DFBBAA9466A}"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1796739-3FC2-3E49-B8BC-F49B5598CBD1}"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5FBE51AC-A734-C54C-AED0-983BC2A7E781}">
      <dgm:prSet phldrT="[Text]"/>
      <dgm:spPr/>
      <dgm:t>
        <a:bodyPr/>
        <a:lstStyle/>
        <a:p>
          <a:r>
            <a:rPr lang="en-US" dirty="0" smtClean="0"/>
            <a:t>Approval </a:t>
          </a:r>
          <a:endParaRPr lang="en-US" dirty="0"/>
        </a:p>
      </dgm:t>
    </dgm:pt>
    <dgm:pt modelId="{D37185E3-4BBB-C64F-92D5-18289CC4E636}" type="parTrans" cxnId="{3B8A9647-1122-6B40-B9E0-10AD7116C384}">
      <dgm:prSet/>
      <dgm:spPr/>
      <dgm:t>
        <a:bodyPr/>
        <a:lstStyle/>
        <a:p>
          <a:endParaRPr lang="en-US"/>
        </a:p>
      </dgm:t>
    </dgm:pt>
    <dgm:pt modelId="{541D7F2C-42BB-AE44-8D98-6B2B4D34ACA6}" type="sibTrans" cxnId="{3B8A9647-1122-6B40-B9E0-10AD7116C384}">
      <dgm:prSet/>
      <dgm:spPr/>
      <dgm:t>
        <a:bodyPr/>
        <a:lstStyle/>
        <a:p>
          <a:endParaRPr lang="en-US"/>
        </a:p>
      </dgm:t>
    </dgm:pt>
    <dgm:pt modelId="{D4797B2F-CE31-DF4A-A4EB-DA239C756531}">
      <dgm:prSet phldrT="[Text]" custT="1"/>
      <dgm:spPr/>
      <dgm:t>
        <a:bodyPr/>
        <a:lstStyle/>
        <a:p>
          <a:pPr algn="l"/>
          <a:r>
            <a:rPr lang="en-US" sz="1800" dirty="0" err="1"/>
            <a:t>Mengirim</a:t>
          </a:r>
          <a:r>
            <a:rPr lang="en-US" sz="1800" dirty="0"/>
            <a:t> dan </a:t>
          </a:r>
          <a:r>
            <a:rPr lang="en-US" sz="1800" dirty="0" err="1"/>
            <a:t>menjelaskan</a:t>
          </a:r>
          <a:r>
            <a:rPr lang="en-US" sz="1800" dirty="0"/>
            <a:t> </a:t>
          </a:r>
          <a:r>
            <a:rPr lang="en-US" sz="1800" dirty="0" err="1"/>
            <a:t>ke</a:t>
          </a:r>
          <a:r>
            <a:rPr lang="en-US" sz="1800" dirty="0"/>
            <a:t> </a:t>
          </a:r>
          <a:r>
            <a:rPr lang="id-ID" sz="1800" dirty="0"/>
            <a:t>Event Leader</a:t>
          </a:r>
          <a:r>
            <a:rPr lang="en-US" sz="1800" dirty="0"/>
            <a:t> dan</a:t>
          </a:r>
          <a:r>
            <a:rPr lang="id-ID" sz="1800" dirty="0"/>
            <a:t> Assistant Event Leader</a:t>
          </a:r>
          <a:r>
            <a:rPr lang="en-US" sz="1800" dirty="0"/>
            <a:t>.</a:t>
          </a:r>
          <a:endParaRPr lang="en-US" sz="1600" dirty="0"/>
        </a:p>
      </dgm:t>
    </dgm:pt>
    <dgm:pt modelId="{4E1AC10F-7CFC-CF4C-A9FD-434B72C5C818}" type="parTrans" cxnId="{367F37B8-9613-0740-8D4C-8C454627B79B}">
      <dgm:prSet/>
      <dgm:spPr/>
      <dgm:t>
        <a:bodyPr/>
        <a:lstStyle/>
        <a:p>
          <a:endParaRPr lang="en-US"/>
        </a:p>
      </dgm:t>
    </dgm:pt>
    <dgm:pt modelId="{0D8F311C-1486-6645-876D-914C33257BB1}" type="sibTrans" cxnId="{367F37B8-9613-0740-8D4C-8C454627B79B}">
      <dgm:prSet/>
      <dgm:spPr/>
      <dgm:t>
        <a:bodyPr/>
        <a:lstStyle/>
        <a:p>
          <a:endParaRPr lang="en-US"/>
        </a:p>
      </dgm:t>
    </dgm:pt>
    <dgm:pt modelId="{89754F1B-B0A2-9E4B-9E8B-2A10FC3E1DF8}">
      <dgm:prSet phldrT="[Text]" custT="1"/>
      <dgm:spPr/>
      <dgm:t>
        <a:bodyPr/>
        <a:lstStyle/>
        <a:p>
          <a:pPr algn="l"/>
          <a:r>
            <a:rPr lang="en-US" sz="1600" dirty="0" err="1"/>
            <a:t>Mempersentasikan</a:t>
          </a:r>
          <a:r>
            <a:rPr lang="en-US" sz="1600" baseline="0" dirty="0"/>
            <a:t> </a:t>
          </a:r>
          <a:r>
            <a:rPr lang="en-US" sz="1600" baseline="0" dirty="0" err="1"/>
            <a:t>ke</a:t>
          </a:r>
          <a:r>
            <a:rPr lang="en-US" sz="1600" baseline="0" dirty="0"/>
            <a:t> Pembina </a:t>
          </a:r>
          <a:r>
            <a:rPr lang="en-US" sz="1600" baseline="0" dirty="0" err="1"/>
            <a:t>untuk</a:t>
          </a:r>
          <a:r>
            <a:rPr lang="en-US" sz="1600" baseline="0" dirty="0"/>
            <a:t> </a:t>
          </a:r>
          <a:r>
            <a:rPr lang="en-US" sz="1600" baseline="0" dirty="0" err="1"/>
            <a:t>menentukan</a:t>
          </a:r>
          <a:r>
            <a:rPr lang="en-US" sz="1600" baseline="0" dirty="0"/>
            <a:t> </a:t>
          </a:r>
          <a:r>
            <a:rPr lang="en-US" sz="1600" baseline="0" dirty="0" err="1"/>
            <a:t>setuju</a:t>
          </a:r>
          <a:r>
            <a:rPr lang="en-US" sz="1600" baseline="0" dirty="0"/>
            <a:t> </a:t>
          </a:r>
          <a:r>
            <a:rPr lang="en-US" sz="1600" baseline="0" dirty="0" err="1"/>
            <a:t>atau</a:t>
          </a:r>
          <a:r>
            <a:rPr lang="en-US" sz="1600" baseline="0" dirty="0"/>
            <a:t> </a:t>
          </a:r>
          <a:r>
            <a:rPr lang="en-US" sz="1600" baseline="0" dirty="0" err="1"/>
            <a:t>tidak</a:t>
          </a:r>
          <a:r>
            <a:rPr lang="en-US" sz="1600" baseline="0" dirty="0"/>
            <a:t> </a:t>
          </a:r>
          <a:r>
            <a:rPr lang="en-US" sz="1600" baseline="0" dirty="0" err="1"/>
            <a:t>dengan</a:t>
          </a:r>
          <a:r>
            <a:rPr lang="en-US" sz="1600" baseline="0" dirty="0"/>
            <a:t> </a:t>
          </a:r>
          <a:r>
            <a:rPr lang="en-US" sz="1600" baseline="0" dirty="0" err="1"/>
            <a:t>konten</a:t>
          </a:r>
          <a:r>
            <a:rPr lang="en-US" sz="1600" baseline="0" dirty="0"/>
            <a:t> yang </a:t>
          </a:r>
          <a:r>
            <a:rPr lang="en-US" sz="1600" baseline="0" dirty="0" err="1"/>
            <a:t>sudah</a:t>
          </a:r>
          <a:r>
            <a:rPr lang="en-US" sz="1600" baseline="0" dirty="0"/>
            <a:t> </a:t>
          </a:r>
          <a:r>
            <a:rPr lang="en-US" sz="1600" baseline="0" dirty="0" err="1"/>
            <a:t>dibuat</a:t>
          </a:r>
          <a:r>
            <a:rPr lang="en-US" sz="1600" baseline="0" dirty="0"/>
            <a:t>.</a:t>
          </a:r>
          <a:endParaRPr lang="en-US" sz="1600" dirty="0"/>
        </a:p>
      </dgm:t>
    </dgm:pt>
    <dgm:pt modelId="{D44B33CA-1ECA-0C40-AE16-A1C10EC5C9FE}" type="parTrans" cxnId="{D5914700-B6E3-5C44-8850-67652170270B}">
      <dgm:prSet/>
      <dgm:spPr/>
      <dgm:t>
        <a:bodyPr/>
        <a:lstStyle/>
        <a:p>
          <a:endParaRPr lang="en-US"/>
        </a:p>
      </dgm:t>
    </dgm:pt>
    <dgm:pt modelId="{593B76D5-E07E-0844-AF0A-ABFF9D16F391}" type="sibTrans" cxnId="{D5914700-B6E3-5C44-8850-67652170270B}">
      <dgm:prSet/>
      <dgm:spPr/>
      <dgm:t>
        <a:bodyPr/>
        <a:lstStyle/>
        <a:p>
          <a:endParaRPr lang="en-US"/>
        </a:p>
      </dgm:t>
    </dgm:pt>
    <dgm:pt modelId="{6B7155BD-959B-5D4C-A8CA-AFC0997B104A}">
      <dgm:prSet phldrT="[Text]"/>
      <dgm:spPr/>
      <dgm:t>
        <a:bodyPr/>
        <a:lstStyle/>
        <a:p>
          <a:r>
            <a:rPr lang="id-ID" dirty="0"/>
            <a:t>Memproduksi konten(liputan kegiatan divisi lain)</a:t>
          </a:r>
          <a:endParaRPr lang="en-US" dirty="0"/>
        </a:p>
      </dgm:t>
    </dgm:pt>
    <dgm:pt modelId="{EE726B5E-B55F-B048-95E2-05EF69A3832C}" type="parTrans" cxnId="{53E57112-4DA5-D445-90BB-D420E1AEAC14}">
      <dgm:prSet/>
      <dgm:spPr/>
      <dgm:t>
        <a:bodyPr/>
        <a:lstStyle/>
        <a:p>
          <a:endParaRPr lang="en-US"/>
        </a:p>
      </dgm:t>
    </dgm:pt>
    <dgm:pt modelId="{C29FC40C-0602-A64B-A0F4-BBAD0F4A4BB5}" type="sibTrans" cxnId="{53E57112-4DA5-D445-90BB-D420E1AEAC14}">
      <dgm:prSet/>
      <dgm:spPr/>
      <dgm:t>
        <a:bodyPr/>
        <a:lstStyle/>
        <a:p>
          <a:endParaRPr lang="en-US"/>
        </a:p>
      </dgm:t>
    </dgm:pt>
    <dgm:pt modelId="{F28ADC14-F733-7047-A4CD-93EDA4A1BE77}">
      <dgm:prSet custT="1"/>
      <dgm:spPr/>
      <dgm:t>
        <a:bodyPr/>
        <a:lstStyle/>
        <a:p>
          <a:pPr algn="l"/>
          <a:r>
            <a:rPr lang="en-US" sz="1800" dirty="0" err="1"/>
            <a:t>Membuat</a:t>
          </a:r>
          <a:r>
            <a:rPr lang="en-US" sz="1800" dirty="0"/>
            <a:t> </a:t>
          </a:r>
          <a:r>
            <a:rPr lang="en-US" sz="1800" dirty="0" err="1"/>
            <a:t>tulisan</a:t>
          </a:r>
          <a:r>
            <a:rPr lang="en-US" sz="1800" dirty="0"/>
            <a:t> yang </a:t>
          </a:r>
          <a:r>
            <a:rPr lang="en-US" sz="1800" dirty="0" err="1"/>
            <a:t>akan</a:t>
          </a:r>
          <a:r>
            <a:rPr lang="en-US" sz="1800" dirty="0"/>
            <a:t> di upload </a:t>
          </a:r>
          <a:r>
            <a:rPr lang="en-US" sz="1800" dirty="0" err="1"/>
            <a:t>atau</a:t>
          </a:r>
          <a:r>
            <a:rPr lang="en-US" sz="1800" dirty="0"/>
            <a:t> tweet</a:t>
          </a:r>
          <a:r>
            <a:rPr lang="en-US" sz="1400" dirty="0"/>
            <a:t>.</a:t>
          </a:r>
        </a:p>
      </dgm:t>
    </dgm:pt>
    <dgm:pt modelId="{D13B4F23-7F73-AF47-8A8C-4B50AED293A3}" type="parTrans" cxnId="{F07AA647-4C3A-BA47-8506-02C8BF2ADC35}">
      <dgm:prSet/>
      <dgm:spPr/>
      <dgm:t>
        <a:bodyPr/>
        <a:lstStyle/>
        <a:p>
          <a:endParaRPr lang="en-US"/>
        </a:p>
      </dgm:t>
    </dgm:pt>
    <dgm:pt modelId="{9432D590-5931-BD40-90FF-3EA5E59A765E}" type="sibTrans" cxnId="{F07AA647-4C3A-BA47-8506-02C8BF2ADC35}">
      <dgm:prSet/>
      <dgm:spPr/>
      <dgm:t>
        <a:bodyPr/>
        <a:lstStyle/>
        <a:p>
          <a:endParaRPr lang="en-US"/>
        </a:p>
      </dgm:t>
    </dgm:pt>
    <dgm:pt modelId="{15AADEB8-6198-7B45-BFDF-0C114F42EEE8}">
      <dgm:prSet custT="1"/>
      <dgm:spPr/>
      <dgm:t>
        <a:bodyPr/>
        <a:lstStyle/>
        <a:p>
          <a:pPr algn="l"/>
          <a:r>
            <a:rPr lang="en-US" sz="1600" dirty="0"/>
            <a:t>Setelah ide di </a:t>
          </a:r>
          <a:r>
            <a:rPr lang="en-US" sz="1600" dirty="0" err="1"/>
            <a:t>setujui</a:t>
          </a:r>
          <a:r>
            <a:rPr lang="en-US" sz="1600" dirty="0"/>
            <a:t>, </a:t>
          </a:r>
          <a:r>
            <a:rPr lang="en-US" sz="1600" dirty="0" err="1"/>
            <a:t>memproduksi</a:t>
          </a:r>
          <a:r>
            <a:rPr lang="en-US" sz="1600" dirty="0"/>
            <a:t> </a:t>
          </a:r>
          <a:r>
            <a:rPr lang="en-US" sz="1600" dirty="0" err="1"/>
            <a:t>konten</a:t>
          </a:r>
          <a:r>
            <a:rPr lang="en-US" sz="1600" dirty="0"/>
            <a:t> </a:t>
          </a:r>
          <a:r>
            <a:rPr lang="en-US" sz="1600" dirty="0" err="1"/>
            <a:t>dari</a:t>
          </a:r>
          <a:r>
            <a:rPr lang="en-US" sz="1600" dirty="0"/>
            <a:t> ide twitter </a:t>
          </a:r>
          <a:r>
            <a:rPr lang="en-US" sz="1600" dirty="0" err="1"/>
            <a:t>seperti</a:t>
          </a:r>
          <a:r>
            <a:rPr lang="en-US" sz="1600" dirty="0"/>
            <a:t> </a:t>
          </a:r>
          <a:r>
            <a:rPr lang="en-US" sz="1600" dirty="0" err="1"/>
            <a:t>konten</a:t>
          </a:r>
          <a:r>
            <a:rPr lang="en-US" sz="1600" dirty="0"/>
            <a:t> </a:t>
          </a:r>
          <a:r>
            <a:rPr lang="en-US" sz="1600" dirty="0" err="1"/>
            <a:t>ayo</a:t>
          </a:r>
          <a:r>
            <a:rPr lang="en-US" sz="1600" dirty="0"/>
            <a:t> </a:t>
          </a:r>
          <a:r>
            <a:rPr lang="en-US" sz="1600" dirty="0" err="1"/>
            <a:t>lari</a:t>
          </a:r>
          <a:r>
            <a:rPr lang="en-US" sz="1600" dirty="0"/>
            <a:t>, education run, dan </a:t>
          </a:r>
          <a:r>
            <a:rPr lang="en-US" sz="1600" dirty="0" err="1"/>
            <a:t>meliput</a:t>
          </a:r>
          <a:r>
            <a:rPr lang="en-US" sz="1600" dirty="0"/>
            <a:t> </a:t>
          </a:r>
          <a:r>
            <a:rPr lang="en-US" sz="1600" dirty="0" err="1"/>
            <a:t>kegiatan</a:t>
          </a:r>
          <a:r>
            <a:rPr lang="en-US" sz="1600" dirty="0"/>
            <a:t> </a:t>
          </a:r>
          <a:r>
            <a:rPr lang="en-US" sz="1600" dirty="0" err="1"/>
            <a:t>dari</a:t>
          </a:r>
          <a:r>
            <a:rPr lang="en-US" sz="1600" dirty="0"/>
            <a:t> divisi lain </a:t>
          </a:r>
          <a:r>
            <a:rPr lang="en-US" sz="1600" dirty="0" err="1"/>
            <a:t>seperti</a:t>
          </a:r>
          <a:r>
            <a:rPr lang="en-US" sz="1600" dirty="0"/>
            <a:t> our event. </a:t>
          </a:r>
        </a:p>
      </dgm:t>
    </dgm:pt>
    <dgm:pt modelId="{033CC5FA-7003-4140-8ED9-1838656C36B1}" type="parTrans" cxnId="{60DEA002-CA93-BC45-91EA-C00220F89C3C}">
      <dgm:prSet/>
      <dgm:spPr/>
      <dgm:t>
        <a:bodyPr/>
        <a:lstStyle/>
        <a:p>
          <a:endParaRPr lang="en-US"/>
        </a:p>
      </dgm:t>
    </dgm:pt>
    <dgm:pt modelId="{D93285B6-F15D-E948-A4E7-708BD3B564C1}" type="sibTrans" cxnId="{60DEA002-CA93-BC45-91EA-C00220F89C3C}">
      <dgm:prSet/>
      <dgm:spPr/>
      <dgm:t>
        <a:bodyPr/>
        <a:lstStyle/>
        <a:p>
          <a:endParaRPr lang="en-US"/>
        </a:p>
      </dgm:t>
    </dgm:pt>
    <dgm:pt modelId="{FFF2AB47-9558-1449-B941-A772B7AF6442}" type="pres">
      <dgm:prSet presAssocID="{61796739-3FC2-3E49-B8BC-F49B5598CBD1}" presName="diagram" presStyleCnt="0">
        <dgm:presLayoutVars>
          <dgm:chPref val="1"/>
          <dgm:dir/>
          <dgm:animOne val="branch"/>
          <dgm:animLvl val="lvl"/>
          <dgm:resizeHandles/>
        </dgm:presLayoutVars>
      </dgm:prSet>
      <dgm:spPr/>
      <dgm:t>
        <a:bodyPr/>
        <a:lstStyle/>
        <a:p>
          <a:endParaRPr lang="en-US"/>
        </a:p>
      </dgm:t>
    </dgm:pt>
    <dgm:pt modelId="{4C33A115-FFD7-F84E-8E46-6E5C5E60BC5C}" type="pres">
      <dgm:prSet presAssocID="{5FBE51AC-A734-C54C-AED0-983BC2A7E781}" presName="root" presStyleCnt="0"/>
      <dgm:spPr/>
    </dgm:pt>
    <dgm:pt modelId="{48516BD0-19F1-DA40-99A1-8C165933C9D0}" type="pres">
      <dgm:prSet presAssocID="{5FBE51AC-A734-C54C-AED0-983BC2A7E781}" presName="rootComposite" presStyleCnt="0"/>
      <dgm:spPr/>
    </dgm:pt>
    <dgm:pt modelId="{C406366B-7F84-9546-9CA2-A7B5C9DC3740}" type="pres">
      <dgm:prSet presAssocID="{5FBE51AC-A734-C54C-AED0-983BC2A7E781}" presName="rootText" presStyleLbl="node1" presStyleIdx="0" presStyleCnt="2"/>
      <dgm:spPr/>
      <dgm:t>
        <a:bodyPr/>
        <a:lstStyle/>
        <a:p>
          <a:endParaRPr lang="en-US"/>
        </a:p>
      </dgm:t>
    </dgm:pt>
    <dgm:pt modelId="{C76065AB-FC2F-A143-9CE4-9BB036018D81}" type="pres">
      <dgm:prSet presAssocID="{5FBE51AC-A734-C54C-AED0-983BC2A7E781}" presName="rootConnector" presStyleLbl="node1" presStyleIdx="0" presStyleCnt="2"/>
      <dgm:spPr/>
      <dgm:t>
        <a:bodyPr/>
        <a:lstStyle/>
        <a:p>
          <a:endParaRPr lang="en-US"/>
        </a:p>
      </dgm:t>
    </dgm:pt>
    <dgm:pt modelId="{46A21F02-E6C1-7349-9DDA-DD867394C868}" type="pres">
      <dgm:prSet presAssocID="{5FBE51AC-A734-C54C-AED0-983BC2A7E781}" presName="childShape" presStyleCnt="0"/>
      <dgm:spPr/>
    </dgm:pt>
    <dgm:pt modelId="{44447958-F7F0-9840-B324-153774ECDD0B}" type="pres">
      <dgm:prSet presAssocID="{4E1AC10F-7CFC-CF4C-A9FD-434B72C5C818}" presName="Name13" presStyleLbl="parChTrans1D2" presStyleIdx="0" presStyleCnt="4"/>
      <dgm:spPr/>
      <dgm:t>
        <a:bodyPr/>
        <a:lstStyle/>
        <a:p>
          <a:endParaRPr lang="en-US"/>
        </a:p>
      </dgm:t>
    </dgm:pt>
    <dgm:pt modelId="{D8CD41B5-1C49-4742-A0A1-552250CA434B}" type="pres">
      <dgm:prSet presAssocID="{D4797B2F-CE31-DF4A-A4EB-DA239C756531}" presName="childText" presStyleLbl="bgAcc1" presStyleIdx="0" presStyleCnt="4" custLinFactNeighborY="-1600">
        <dgm:presLayoutVars>
          <dgm:bulletEnabled val="1"/>
        </dgm:presLayoutVars>
      </dgm:prSet>
      <dgm:spPr/>
      <dgm:t>
        <a:bodyPr/>
        <a:lstStyle/>
        <a:p>
          <a:endParaRPr lang="en-US"/>
        </a:p>
      </dgm:t>
    </dgm:pt>
    <dgm:pt modelId="{1AE30FB0-712D-4B4A-BBB0-A581C977D182}" type="pres">
      <dgm:prSet presAssocID="{D44B33CA-1ECA-0C40-AE16-A1C10EC5C9FE}" presName="Name13" presStyleLbl="parChTrans1D2" presStyleIdx="1" presStyleCnt="4"/>
      <dgm:spPr/>
      <dgm:t>
        <a:bodyPr/>
        <a:lstStyle/>
        <a:p>
          <a:endParaRPr lang="en-US"/>
        </a:p>
      </dgm:t>
    </dgm:pt>
    <dgm:pt modelId="{BF76E253-14DD-624E-9424-74048360F795}" type="pres">
      <dgm:prSet presAssocID="{89754F1B-B0A2-9E4B-9E8B-2A10FC3E1DF8}" presName="childText" presStyleLbl="bgAcc1" presStyleIdx="1" presStyleCnt="4" custScaleX="128057" custScaleY="113031">
        <dgm:presLayoutVars>
          <dgm:bulletEnabled val="1"/>
        </dgm:presLayoutVars>
      </dgm:prSet>
      <dgm:spPr/>
      <dgm:t>
        <a:bodyPr/>
        <a:lstStyle/>
        <a:p>
          <a:endParaRPr lang="en-US"/>
        </a:p>
      </dgm:t>
    </dgm:pt>
    <dgm:pt modelId="{F09F0ED6-43CE-2541-9C6F-5D568CD56276}" type="pres">
      <dgm:prSet presAssocID="{6B7155BD-959B-5D4C-A8CA-AFC0997B104A}" presName="root" presStyleCnt="0"/>
      <dgm:spPr/>
    </dgm:pt>
    <dgm:pt modelId="{25588F38-1D36-8F47-90F4-6BE2E66A2755}" type="pres">
      <dgm:prSet presAssocID="{6B7155BD-959B-5D4C-A8CA-AFC0997B104A}" presName="rootComposite" presStyleCnt="0"/>
      <dgm:spPr/>
    </dgm:pt>
    <dgm:pt modelId="{6D4647D2-54EF-524D-9171-D8D8FD9DFAB8}" type="pres">
      <dgm:prSet presAssocID="{6B7155BD-959B-5D4C-A8CA-AFC0997B104A}" presName="rootText" presStyleLbl="node1" presStyleIdx="1" presStyleCnt="2"/>
      <dgm:spPr/>
      <dgm:t>
        <a:bodyPr/>
        <a:lstStyle/>
        <a:p>
          <a:endParaRPr lang="en-US"/>
        </a:p>
      </dgm:t>
    </dgm:pt>
    <dgm:pt modelId="{AC0AAD17-7B14-CD49-8C66-C2983F6A92DA}" type="pres">
      <dgm:prSet presAssocID="{6B7155BD-959B-5D4C-A8CA-AFC0997B104A}" presName="rootConnector" presStyleLbl="node1" presStyleIdx="1" presStyleCnt="2"/>
      <dgm:spPr/>
      <dgm:t>
        <a:bodyPr/>
        <a:lstStyle/>
        <a:p>
          <a:endParaRPr lang="en-US"/>
        </a:p>
      </dgm:t>
    </dgm:pt>
    <dgm:pt modelId="{5C982CF4-7614-644A-BEC1-9005939E0463}" type="pres">
      <dgm:prSet presAssocID="{6B7155BD-959B-5D4C-A8CA-AFC0997B104A}" presName="childShape" presStyleCnt="0"/>
      <dgm:spPr/>
    </dgm:pt>
    <dgm:pt modelId="{1BC6CCE6-BF08-BD46-869B-F8DD5B8A397B}" type="pres">
      <dgm:prSet presAssocID="{033CC5FA-7003-4140-8ED9-1838656C36B1}" presName="Name13" presStyleLbl="parChTrans1D2" presStyleIdx="2" presStyleCnt="4"/>
      <dgm:spPr/>
      <dgm:t>
        <a:bodyPr/>
        <a:lstStyle/>
        <a:p>
          <a:endParaRPr lang="en-US"/>
        </a:p>
      </dgm:t>
    </dgm:pt>
    <dgm:pt modelId="{DF888330-86F3-4240-933E-0054362C5BC6}" type="pres">
      <dgm:prSet presAssocID="{15AADEB8-6198-7B45-BFDF-0C114F42EEE8}" presName="childText" presStyleLbl="bgAcc1" presStyleIdx="2" presStyleCnt="4" custScaleX="145884" custScaleY="116517" custLinFactNeighborX="-667">
        <dgm:presLayoutVars>
          <dgm:bulletEnabled val="1"/>
        </dgm:presLayoutVars>
      </dgm:prSet>
      <dgm:spPr/>
      <dgm:t>
        <a:bodyPr/>
        <a:lstStyle/>
        <a:p>
          <a:endParaRPr lang="en-US"/>
        </a:p>
      </dgm:t>
    </dgm:pt>
    <dgm:pt modelId="{EF9171FE-FCA8-624A-AC29-16B6294D2DBD}" type="pres">
      <dgm:prSet presAssocID="{D13B4F23-7F73-AF47-8A8C-4B50AED293A3}" presName="Name13" presStyleLbl="parChTrans1D2" presStyleIdx="3" presStyleCnt="4"/>
      <dgm:spPr/>
      <dgm:t>
        <a:bodyPr/>
        <a:lstStyle/>
        <a:p>
          <a:endParaRPr lang="en-US"/>
        </a:p>
      </dgm:t>
    </dgm:pt>
    <dgm:pt modelId="{BC7A8E21-95B1-2B4C-9F76-0DFBBAA9466A}" type="pres">
      <dgm:prSet presAssocID="{F28ADC14-F733-7047-A4CD-93EDA4A1BE77}" presName="childText" presStyleLbl="bgAcc1" presStyleIdx="3" presStyleCnt="4" custScaleX="92418">
        <dgm:presLayoutVars>
          <dgm:bulletEnabled val="1"/>
        </dgm:presLayoutVars>
      </dgm:prSet>
      <dgm:spPr/>
      <dgm:t>
        <a:bodyPr/>
        <a:lstStyle/>
        <a:p>
          <a:endParaRPr lang="en-US"/>
        </a:p>
      </dgm:t>
    </dgm:pt>
  </dgm:ptLst>
  <dgm:cxnLst>
    <dgm:cxn modelId="{55389DD3-42F4-475D-A4A4-87AFA27F0F7D}" type="presOf" srcId="{D44B33CA-1ECA-0C40-AE16-A1C10EC5C9FE}" destId="{1AE30FB0-712D-4B4A-BBB0-A581C977D182}" srcOrd="0" destOrd="0" presId="urn:microsoft.com/office/officeart/2005/8/layout/hierarchy3"/>
    <dgm:cxn modelId="{53E57112-4DA5-D445-90BB-D420E1AEAC14}" srcId="{61796739-3FC2-3E49-B8BC-F49B5598CBD1}" destId="{6B7155BD-959B-5D4C-A8CA-AFC0997B104A}" srcOrd="1" destOrd="0" parTransId="{EE726B5E-B55F-B048-95E2-05EF69A3832C}" sibTransId="{C29FC40C-0602-A64B-A0F4-BBAD0F4A4BB5}"/>
    <dgm:cxn modelId="{07047B4E-7251-49BF-A9A7-F74F830842E4}" type="presOf" srcId="{6B7155BD-959B-5D4C-A8CA-AFC0997B104A}" destId="{6D4647D2-54EF-524D-9171-D8D8FD9DFAB8}" srcOrd="0" destOrd="0" presId="urn:microsoft.com/office/officeart/2005/8/layout/hierarchy3"/>
    <dgm:cxn modelId="{60DEA002-CA93-BC45-91EA-C00220F89C3C}" srcId="{6B7155BD-959B-5D4C-A8CA-AFC0997B104A}" destId="{15AADEB8-6198-7B45-BFDF-0C114F42EEE8}" srcOrd="0" destOrd="0" parTransId="{033CC5FA-7003-4140-8ED9-1838656C36B1}" sibTransId="{D93285B6-F15D-E948-A4E7-708BD3B564C1}"/>
    <dgm:cxn modelId="{F7AAA70E-CF56-4BFD-99BB-780F72860CFE}" type="presOf" srcId="{15AADEB8-6198-7B45-BFDF-0C114F42EEE8}" destId="{DF888330-86F3-4240-933E-0054362C5BC6}" srcOrd="0" destOrd="0" presId="urn:microsoft.com/office/officeart/2005/8/layout/hierarchy3"/>
    <dgm:cxn modelId="{367F37B8-9613-0740-8D4C-8C454627B79B}" srcId="{5FBE51AC-A734-C54C-AED0-983BC2A7E781}" destId="{D4797B2F-CE31-DF4A-A4EB-DA239C756531}" srcOrd="0" destOrd="0" parTransId="{4E1AC10F-7CFC-CF4C-A9FD-434B72C5C818}" sibTransId="{0D8F311C-1486-6645-876D-914C33257BB1}"/>
    <dgm:cxn modelId="{3B8A9647-1122-6B40-B9E0-10AD7116C384}" srcId="{61796739-3FC2-3E49-B8BC-F49B5598CBD1}" destId="{5FBE51AC-A734-C54C-AED0-983BC2A7E781}" srcOrd="0" destOrd="0" parTransId="{D37185E3-4BBB-C64F-92D5-18289CC4E636}" sibTransId="{541D7F2C-42BB-AE44-8D98-6B2B4D34ACA6}"/>
    <dgm:cxn modelId="{8BA44D20-590C-41C4-ACC6-921FDECF2A67}" type="presOf" srcId="{4E1AC10F-7CFC-CF4C-A9FD-434B72C5C818}" destId="{44447958-F7F0-9840-B324-153774ECDD0B}" srcOrd="0" destOrd="0" presId="urn:microsoft.com/office/officeart/2005/8/layout/hierarchy3"/>
    <dgm:cxn modelId="{10019B72-7F35-4220-82AC-83BB11DED190}" type="presOf" srcId="{6B7155BD-959B-5D4C-A8CA-AFC0997B104A}" destId="{AC0AAD17-7B14-CD49-8C66-C2983F6A92DA}" srcOrd="1" destOrd="0" presId="urn:microsoft.com/office/officeart/2005/8/layout/hierarchy3"/>
    <dgm:cxn modelId="{D5914700-B6E3-5C44-8850-67652170270B}" srcId="{5FBE51AC-A734-C54C-AED0-983BC2A7E781}" destId="{89754F1B-B0A2-9E4B-9E8B-2A10FC3E1DF8}" srcOrd="1" destOrd="0" parTransId="{D44B33CA-1ECA-0C40-AE16-A1C10EC5C9FE}" sibTransId="{593B76D5-E07E-0844-AF0A-ABFF9D16F391}"/>
    <dgm:cxn modelId="{E4E0B168-53A2-422A-95E9-9FFC9711D819}" type="presOf" srcId="{5FBE51AC-A734-C54C-AED0-983BC2A7E781}" destId="{C76065AB-FC2F-A143-9CE4-9BB036018D81}" srcOrd="1" destOrd="0" presId="urn:microsoft.com/office/officeart/2005/8/layout/hierarchy3"/>
    <dgm:cxn modelId="{F07AA647-4C3A-BA47-8506-02C8BF2ADC35}" srcId="{6B7155BD-959B-5D4C-A8CA-AFC0997B104A}" destId="{F28ADC14-F733-7047-A4CD-93EDA4A1BE77}" srcOrd="1" destOrd="0" parTransId="{D13B4F23-7F73-AF47-8A8C-4B50AED293A3}" sibTransId="{9432D590-5931-BD40-90FF-3EA5E59A765E}"/>
    <dgm:cxn modelId="{DFC352A6-62B0-4952-A69B-F0F674B7C82F}" type="presOf" srcId="{D4797B2F-CE31-DF4A-A4EB-DA239C756531}" destId="{D8CD41B5-1C49-4742-A0A1-552250CA434B}" srcOrd="0" destOrd="0" presId="urn:microsoft.com/office/officeart/2005/8/layout/hierarchy3"/>
    <dgm:cxn modelId="{A8732FC0-DD8B-4BE0-A077-46AF383F006E}" type="presOf" srcId="{89754F1B-B0A2-9E4B-9E8B-2A10FC3E1DF8}" destId="{BF76E253-14DD-624E-9424-74048360F795}" srcOrd="0" destOrd="0" presId="urn:microsoft.com/office/officeart/2005/8/layout/hierarchy3"/>
    <dgm:cxn modelId="{CCC6A6D8-29CC-4455-9CC7-CB8306E63AAF}" type="presOf" srcId="{033CC5FA-7003-4140-8ED9-1838656C36B1}" destId="{1BC6CCE6-BF08-BD46-869B-F8DD5B8A397B}" srcOrd="0" destOrd="0" presId="urn:microsoft.com/office/officeart/2005/8/layout/hierarchy3"/>
    <dgm:cxn modelId="{5AF308B9-51CD-43EF-9A92-0309119A2D13}" type="presOf" srcId="{5FBE51AC-A734-C54C-AED0-983BC2A7E781}" destId="{C406366B-7F84-9546-9CA2-A7B5C9DC3740}" srcOrd="0" destOrd="0" presId="urn:microsoft.com/office/officeart/2005/8/layout/hierarchy3"/>
    <dgm:cxn modelId="{F1020925-A07C-4041-9A31-231704D32B0A}" type="presOf" srcId="{D13B4F23-7F73-AF47-8A8C-4B50AED293A3}" destId="{EF9171FE-FCA8-624A-AC29-16B6294D2DBD}" srcOrd="0" destOrd="0" presId="urn:microsoft.com/office/officeart/2005/8/layout/hierarchy3"/>
    <dgm:cxn modelId="{14F8F902-9C9D-4C0E-A344-97840E127D6D}" type="presOf" srcId="{61796739-3FC2-3E49-B8BC-F49B5598CBD1}" destId="{FFF2AB47-9558-1449-B941-A772B7AF6442}" srcOrd="0" destOrd="0" presId="urn:microsoft.com/office/officeart/2005/8/layout/hierarchy3"/>
    <dgm:cxn modelId="{067B5BA2-5950-4592-95AA-67EF07136D24}" type="presOf" srcId="{F28ADC14-F733-7047-A4CD-93EDA4A1BE77}" destId="{BC7A8E21-95B1-2B4C-9F76-0DFBBAA9466A}" srcOrd="0" destOrd="0" presId="urn:microsoft.com/office/officeart/2005/8/layout/hierarchy3"/>
    <dgm:cxn modelId="{11D8F96E-82A9-48F1-8832-9A274B62B9C5}" type="presParOf" srcId="{FFF2AB47-9558-1449-B941-A772B7AF6442}" destId="{4C33A115-FFD7-F84E-8E46-6E5C5E60BC5C}" srcOrd="0" destOrd="0" presId="urn:microsoft.com/office/officeart/2005/8/layout/hierarchy3"/>
    <dgm:cxn modelId="{E3650AC3-0485-42FD-9576-8FF3598809C2}" type="presParOf" srcId="{4C33A115-FFD7-F84E-8E46-6E5C5E60BC5C}" destId="{48516BD0-19F1-DA40-99A1-8C165933C9D0}" srcOrd="0" destOrd="0" presId="urn:microsoft.com/office/officeart/2005/8/layout/hierarchy3"/>
    <dgm:cxn modelId="{0B7A4DFD-ED2E-46FA-A5EE-6085ECFF1CD1}" type="presParOf" srcId="{48516BD0-19F1-DA40-99A1-8C165933C9D0}" destId="{C406366B-7F84-9546-9CA2-A7B5C9DC3740}" srcOrd="0" destOrd="0" presId="urn:microsoft.com/office/officeart/2005/8/layout/hierarchy3"/>
    <dgm:cxn modelId="{6F48A0FF-D16F-466D-99A1-746702931E3E}" type="presParOf" srcId="{48516BD0-19F1-DA40-99A1-8C165933C9D0}" destId="{C76065AB-FC2F-A143-9CE4-9BB036018D81}" srcOrd="1" destOrd="0" presId="urn:microsoft.com/office/officeart/2005/8/layout/hierarchy3"/>
    <dgm:cxn modelId="{1E186077-D907-42C4-952B-12DC4852555F}" type="presParOf" srcId="{4C33A115-FFD7-F84E-8E46-6E5C5E60BC5C}" destId="{46A21F02-E6C1-7349-9DDA-DD867394C868}" srcOrd="1" destOrd="0" presId="urn:microsoft.com/office/officeart/2005/8/layout/hierarchy3"/>
    <dgm:cxn modelId="{ED002636-4A2F-44BD-8BC8-D4A359EBA9AE}" type="presParOf" srcId="{46A21F02-E6C1-7349-9DDA-DD867394C868}" destId="{44447958-F7F0-9840-B324-153774ECDD0B}" srcOrd="0" destOrd="0" presId="urn:microsoft.com/office/officeart/2005/8/layout/hierarchy3"/>
    <dgm:cxn modelId="{08F09EFF-EF2B-4BD8-9EBE-96FEBBE9F61B}" type="presParOf" srcId="{46A21F02-E6C1-7349-9DDA-DD867394C868}" destId="{D8CD41B5-1C49-4742-A0A1-552250CA434B}" srcOrd="1" destOrd="0" presId="urn:microsoft.com/office/officeart/2005/8/layout/hierarchy3"/>
    <dgm:cxn modelId="{74D3CE61-785C-45A8-B3A8-516A07A044A9}" type="presParOf" srcId="{46A21F02-E6C1-7349-9DDA-DD867394C868}" destId="{1AE30FB0-712D-4B4A-BBB0-A581C977D182}" srcOrd="2" destOrd="0" presId="urn:microsoft.com/office/officeart/2005/8/layout/hierarchy3"/>
    <dgm:cxn modelId="{046D5393-648A-4CE0-9CA8-1D93C30ECC47}" type="presParOf" srcId="{46A21F02-E6C1-7349-9DDA-DD867394C868}" destId="{BF76E253-14DD-624E-9424-74048360F795}" srcOrd="3" destOrd="0" presId="urn:microsoft.com/office/officeart/2005/8/layout/hierarchy3"/>
    <dgm:cxn modelId="{7328FA5E-20DD-440E-B9D9-CF5D21B6A6A0}" type="presParOf" srcId="{FFF2AB47-9558-1449-B941-A772B7AF6442}" destId="{F09F0ED6-43CE-2541-9C6F-5D568CD56276}" srcOrd="1" destOrd="0" presId="urn:microsoft.com/office/officeart/2005/8/layout/hierarchy3"/>
    <dgm:cxn modelId="{31D1F77B-AC63-48D8-9EC8-D977639A83D4}" type="presParOf" srcId="{F09F0ED6-43CE-2541-9C6F-5D568CD56276}" destId="{25588F38-1D36-8F47-90F4-6BE2E66A2755}" srcOrd="0" destOrd="0" presId="urn:microsoft.com/office/officeart/2005/8/layout/hierarchy3"/>
    <dgm:cxn modelId="{F6055AE0-FA25-4EC1-9CE3-C16F9393DD6B}" type="presParOf" srcId="{25588F38-1D36-8F47-90F4-6BE2E66A2755}" destId="{6D4647D2-54EF-524D-9171-D8D8FD9DFAB8}" srcOrd="0" destOrd="0" presId="urn:microsoft.com/office/officeart/2005/8/layout/hierarchy3"/>
    <dgm:cxn modelId="{CE638C74-781E-434F-8798-8FF139E0995D}" type="presParOf" srcId="{25588F38-1D36-8F47-90F4-6BE2E66A2755}" destId="{AC0AAD17-7B14-CD49-8C66-C2983F6A92DA}" srcOrd="1" destOrd="0" presId="urn:microsoft.com/office/officeart/2005/8/layout/hierarchy3"/>
    <dgm:cxn modelId="{1F92DB0F-C7C2-4D21-884A-F9CC104E0699}" type="presParOf" srcId="{F09F0ED6-43CE-2541-9C6F-5D568CD56276}" destId="{5C982CF4-7614-644A-BEC1-9005939E0463}" srcOrd="1" destOrd="0" presId="urn:microsoft.com/office/officeart/2005/8/layout/hierarchy3"/>
    <dgm:cxn modelId="{FC536BFF-2771-401B-A038-B1DAD43DADF8}" type="presParOf" srcId="{5C982CF4-7614-644A-BEC1-9005939E0463}" destId="{1BC6CCE6-BF08-BD46-869B-F8DD5B8A397B}" srcOrd="0" destOrd="0" presId="urn:microsoft.com/office/officeart/2005/8/layout/hierarchy3"/>
    <dgm:cxn modelId="{609A3F1D-B9CC-492B-83AE-D32A88781099}" type="presParOf" srcId="{5C982CF4-7614-644A-BEC1-9005939E0463}" destId="{DF888330-86F3-4240-933E-0054362C5BC6}" srcOrd="1" destOrd="0" presId="urn:microsoft.com/office/officeart/2005/8/layout/hierarchy3"/>
    <dgm:cxn modelId="{22F24D80-8840-4419-9536-81E451525170}" type="presParOf" srcId="{5C982CF4-7614-644A-BEC1-9005939E0463}" destId="{EF9171FE-FCA8-624A-AC29-16B6294D2DBD}" srcOrd="2" destOrd="0" presId="urn:microsoft.com/office/officeart/2005/8/layout/hierarchy3"/>
    <dgm:cxn modelId="{4067E769-946C-4D91-8A6F-A116EA4844C5}" type="presParOf" srcId="{5C982CF4-7614-644A-BEC1-9005939E0463}" destId="{BC7A8E21-95B1-2B4C-9F76-0DFBBAA9466A}"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1796739-3FC2-3E49-B8BC-F49B5598CBD1}"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5FBE51AC-A734-C54C-AED0-983BC2A7E781}">
      <dgm:prSet phldrT="[Text]"/>
      <dgm:spPr/>
      <dgm:t>
        <a:bodyPr/>
        <a:lstStyle/>
        <a:p>
          <a:r>
            <a:rPr lang="en-US" dirty="0" smtClean="0"/>
            <a:t>Approval </a:t>
          </a:r>
          <a:endParaRPr lang="en-US" dirty="0"/>
        </a:p>
      </dgm:t>
    </dgm:pt>
    <dgm:pt modelId="{D37185E3-4BBB-C64F-92D5-18289CC4E636}" type="parTrans" cxnId="{3B8A9647-1122-6B40-B9E0-10AD7116C384}">
      <dgm:prSet/>
      <dgm:spPr/>
      <dgm:t>
        <a:bodyPr/>
        <a:lstStyle/>
        <a:p>
          <a:endParaRPr lang="en-US"/>
        </a:p>
      </dgm:t>
    </dgm:pt>
    <dgm:pt modelId="{541D7F2C-42BB-AE44-8D98-6B2B4D34ACA6}" type="sibTrans" cxnId="{3B8A9647-1122-6B40-B9E0-10AD7116C384}">
      <dgm:prSet/>
      <dgm:spPr/>
      <dgm:t>
        <a:bodyPr/>
        <a:lstStyle/>
        <a:p>
          <a:endParaRPr lang="en-US"/>
        </a:p>
      </dgm:t>
    </dgm:pt>
    <dgm:pt modelId="{D4797B2F-CE31-DF4A-A4EB-DA239C756531}">
      <dgm:prSet phldrT="[Text]" custT="1"/>
      <dgm:spPr/>
      <dgm:t>
        <a:bodyPr/>
        <a:lstStyle/>
        <a:p>
          <a:pPr algn="l"/>
          <a:r>
            <a:rPr lang="en-US" sz="1600" dirty="0" err="1"/>
            <a:t>Menunggu</a:t>
          </a:r>
          <a:r>
            <a:rPr lang="en-US" sz="1600" dirty="0"/>
            <a:t> </a:t>
          </a:r>
          <a:r>
            <a:rPr lang="en-US" sz="1600" dirty="0" err="1"/>
            <a:t>persetujuan</a:t>
          </a:r>
          <a:r>
            <a:rPr lang="en-US" sz="1600" dirty="0"/>
            <a:t> oleh </a:t>
          </a:r>
          <a:r>
            <a:rPr lang="id-ID" sz="1600" dirty="0"/>
            <a:t>Event Leader, Assistant Event Leader, Event Director, </a:t>
          </a:r>
          <a:r>
            <a:rPr lang="en-US" sz="1600" dirty="0"/>
            <a:t>d</a:t>
          </a:r>
          <a:r>
            <a:rPr lang="id-ID" sz="1600" dirty="0"/>
            <a:t>an General Manager</a:t>
          </a:r>
          <a:r>
            <a:rPr lang="en-US" sz="1600" dirty="0"/>
            <a:t>.</a:t>
          </a:r>
        </a:p>
      </dgm:t>
    </dgm:pt>
    <dgm:pt modelId="{4E1AC10F-7CFC-CF4C-A9FD-434B72C5C818}" type="parTrans" cxnId="{367F37B8-9613-0740-8D4C-8C454627B79B}">
      <dgm:prSet/>
      <dgm:spPr/>
      <dgm:t>
        <a:bodyPr/>
        <a:lstStyle/>
        <a:p>
          <a:endParaRPr lang="en-US"/>
        </a:p>
      </dgm:t>
    </dgm:pt>
    <dgm:pt modelId="{0D8F311C-1486-6645-876D-914C33257BB1}" type="sibTrans" cxnId="{367F37B8-9613-0740-8D4C-8C454627B79B}">
      <dgm:prSet/>
      <dgm:spPr/>
      <dgm:t>
        <a:bodyPr/>
        <a:lstStyle/>
        <a:p>
          <a:endParaRPr lang="en-US"/>
        </a:p>
      </dgm:t>
    </dgm:pt>
    <dgm:pt modelId="{89754F1B-B0A2-9E4B-9E8B-2A10FC3E1DF8}">
      <dgm:prSet phldrT="[Text]" custT="1"/>
      <dgm:spPr/>
      <dgm:t>
        <a:bodyPr/>
        <a:lstStyle/>
        <a:p>
          <a:pPr algn="l"/>
          <a:r>
            <a:rPr lang="en-US" sz="1600" dirty="0"/>
            <a:t>Dan </a:t>
          </a:r>
          <a:r>
            <a:rPr lang="en-US" sz="1600" dirty="0" err="1"/>
            <a:t>menyesuaikan</a:t>
          </a:r>
          <a:r>
            <a:rPr lang="en-US" sz="1600" dirty="0"/>
            <a:t> </a:t>
          </a:r>
          <a:r>
            <a:rPr lang="en-US" sz="1600" dirty="0" err="1"/>
            <a:t>masukan</a:t>
          </a:r>
          <a:r>
            <a:rPr lang="en-US" sz="1600" dirty="0"/>
            <a:t> yang </a:t>
          </a:r>
          <a:r>
            <a:rPr lang="en-US" sz="1600" dirty="0" err="1"/>
            <a:t>diberikan</a:t>
          </a:r>
          <a:r>
            <a:rPr lang="en-US" sz="1600" dirty="0"/>
            <a:t> </a:t>
          </a:r>
          <a:r>
            <a:rPr lang="en-US" sz="1600" dirty="0" err="1"/>
            <a:t>terkait</a:t>
          </a:r>
          <a:r>
            <a:rPr lang="en-US" sz="1600" dirty="0"/>
            <a:t> </a:t>
          </a:r>
          <a:r>
            <a:rPr lang="en-US" sz="1600" dirty="0" err="1"/>
            <a:t>konten</a:t>
          </a:r>
          <a:endParaRPr lang="en-US" sz="1600" dirty="0"/>
        </a:p>
      </dgm:t>
    </dgm:pt>
    <dgm:pt modelId="{D44B33CA-1ECA-0C40-AE16-A1C10EC5C9FE}" type="parTrans" cxnId="{D5914700-B6E3-5C44-8850-67652170270B}">
      <dgm:prSet/>
      <dgm:spPr/>
      <dgm:t>
        <a:bodyPr/>
        <a:lstStyle/>
        <a:p>
          <a:endParaRPr lang="en-US"/>
        </a:p>
      </dgm:t>
    </dgm:pt>
    <dgm:pt modelId="{593B76D5-E07E-0844-AF0A-ABFF9D16F391}" type="sibTrans" cxnId="{D5914700-B6E3-5C44-8850-67652170270B}">
      <dgm:prSet/>
      <dgm:spPr/>
      <dgm:t>
        <a:bodyPr/>
        <a:lstStyle/>
        <a:p>
          <a:endParaRPr lang="en-US"/>
        </a:p>
      </dgm:t>
    </dgm:pt>
    <dgm:pt modelId="{6B7155BD-959B-5D4C-A8CA-AFC0997B104A}">
      <dgm:prSet phldrT="[Text]"/>
      <dgm:spPr/>
      <dgm:t>
        <a:bodyPr/>
        <a:lstStyle/>
        <a:p>
          <a:r>
            <a:rPr lang="id-ID" dirty="0" err="1"/>
            <a:t>Upload</a:t>
          </a:r>
          <a:r>
            <a:rPr lang="id-ID" dirty="0"/>
            <a:t> konten</a:t>
          </a:r>
          <a:endParaRPr lang="en-US" dirty="0"/>
        </a:p>
      </dgm:t>
    </dgm:pt>
    <dgm:pt modelId="{EE726B5E-B55F-B048-95E2-05EF69A3832C}" type="parTrans" cxnId="{53E57112-4DA5-D445-90BB-D420E1AEAC14}">
      <dgm:prSet/>
      <dgm:spPr/>
      <dgm:t>
        <a:bodyPr/>
        <a:lstStyle/>
        <a:p>
          <a:endParaRPr lang="en-US"/>
        </a:p>
      </dgm:t>
    </dgm:pt>
    <dgm:pt modelId="{C29FC40C-0602-A64B-A0F4-BBAD0F4A4BB5}" type="sibTrans" cxnId="{53E57112-4DA5-D445-90BB-D420E1AEAC14}">
      <dgm:prSet/>
      <dgm:spPr/>
      <dgm:t>
        <a:bodyPr/>
        <a:lstStyle/>
        <a:p>
          <a:endParaRPr lang="en-US"/>
        </a:p>
      </dgm:t>
    </dgm:pt>
    <dgm:pt modelId="{15AADEB8-6198-7B45-BFDF-0C114F42EEE8}">
      <dgm:prSet custT="1"/>
      <dgm:spPr/>
      <dgm:t>
        <a:bodyPr/>
        <a:lstStyle/>
        <a:p>
          <a:pPr algn="l"/>
          <a:r>
            <a:rPr lang="en-US" sz="1600" dirty="0"/>
            <a:t>Setelah di </a:t>
          </a:r>
          <a:r>
            <a:rPr lang="en-US" sz="1600" dirty="0" err="1"/>
            <a:t>setujui</a:t>
          </a:r>
          <a:r>
            <a:rPr lang="en-US" sz="1600" dirty="0"/>
            <a:t> </a:t>
          </a:r>
          <a:r>
            <a:rPr lang="en-US" sz="1600" dirty="0" err="1"/>
            <a:t>langsung</a:t>
          </a:r>
          <a:r>
            <a:rPr lang="en-US" sz="1600" dirty="0"/>
            <a:t> di upload</a:t>
          </a:r>
        </a:p>
      </dgm:t>
    </dgm:pt>
    <dgm:pt modelId="{033CC5FA-7003-4140-8ED9-1838656C36B1}" type="parTrans" cxnId="{60DEA002-CA93-BC45-91EA-C00220F89C3C}">
      <dgm:prSet/>
      <dgm:spPr/>
      <dgm:t>
        <a:bodyPr/>
        <a:lstStyle/>
        <a:p>
          <a:endParaRPr lang="en-US"/>
        </a:p>
      </dgm:t>
    </dgm:pt>
    <dgm:pt modelId="{D93285B6-F15D-E948-A4E7-708BD3B564C1}" type="sibTrans" cxnId="{60DEA002-CA93-BC45-91EA-C00220F89C3C}">
      <dgm:prSet/>
      <dgm:spPr/>
      <dgm:t>
        <a:bodyPr/>
        <a:lstStyle/>
        <a:p>
          <a:endParaRPr lang="en-US"/>
        </a:p>
      </dgm:t>
    </dgm:pt>
    <dgm:pt modelId="{F28ADC14-F733-7047-A4CD-93EDA4A1BE77}">
      <dgm:prSet custT="1"/>
      <dgm:spPr/>
      <dgm:t>
        <a:bodyPr/>
        <a:lstStyle/>
        <a:p>
          <a:pPr algn="l"/>
          <a:r>
            <a:rPr lang="en-US" sz="1600" dirty="0" err="1"/>
            <a:t>Memantau</a:t>
          </a:r>
          <a:r>
            <a:rPr lang="en-US" sz="1600" dirty="0"/>
            <a:t> </a:t>
          </a:r>
          <a:r>
            <a:rPr lang="en-US" sz="1600" dirty="0" err="1"/>
            <a:t>audiens</a:t>
          </a:r>
          <a:r>
            <a:rPr lang="en-US" sz="1600" dirty="0"/>
            <a:t> yang </a:t>
          </a:r>
          <a:r>
            <a:rPr lang="en-US" sz="1600" dirty="0" err="1"/>
            <a:t>ada</a:t>
          </a:r>
          <a:r>
            <a:rPr lang="en-US" sz="1600" dirty="0"/>
            <a:t> di twitter </a:t>
          </a:r>
          <a:r>
            <a:rPr lang="en-US" sz="1600" dirty="0" err="1"/>
            <a:t>seperti</a:t>
          </a:r>
          <a:r>
            <a:rPr lang="en-US" sz="1600" dirty="0"/>
            <a:t> replay </a:t>
          </a:r>
          <a:r>
            <a:rPr lang="en-US" sz="1600" dirty="0" err="1"/>
            <a:t>atau</a:t>
          </a:r>
          <a:r>
            <a:rPr lang="en-US" sz="1600" dirty="0"/>
            <a:t> retweet </a:t>
          </a:r>
          <a:r>
            <a:rPr lang="en-US" sz="1600" dirty="0" err="1"/>
            <a:t>dari</a:t>
          </a:r>
          <a:r>
            <a:rPr lang="en-US" sz="1600" dirty="0"/>
            <a:t> </a:t>
          </a:r>
          <a:r>
            <a:rPr lang="en-US" sz="1600" dirty="0" err="1"/>
            <a:t>konten</a:t>
          </a:r>
          <a:r>
            <a:rPr lang="en-US" sz="1600" dirty="0"/>
            <a:t> yang di post</a:t>
          </a:r>
        </a:p>
      </dgm:t>
    </dgm:pt>
    <dgm:pt modelId="{9432D590-5931-BD40-90FF-3EA5E59A765E}" type="sibTrans" cxnId="{F07AA647-4C3A-BA47-8506-02C8BF2ADC35}">
      <dgm:prSet/>
      <dgm:spPr/>
      <dgm:t>
        <a:bodyPr/>
        <a:lstStyle/>
        <a:p>
          <a:endParaRPr lang="en-US"/>
        </a:p>
      </dgm:t>
    </dgm:pt>
    <dgm:pt modelId="{D13B4F23-7F73-AF47-8A8C-4B50AED293A3}" type="parTrans" cxnId="{F07AA647-4C3A-BA47-8506-02C8BF2ADC35}">
      <dgm:prSet/>
      <dgm:spPr/>
      <dgm:t>
        <a:bodyPr/>
        <a:lstStyle/>
        <a:p>
          <a:endParaRPr lang="en-US"/>
        </a:p>
      </dgm:t>
    </dgm:pt>
    <dgm:pt modelId="{FFF2AB47-9558-1449-B941-A772B7AF6442}" type="pres">
      <dgm:prSet presAssocID="{61796739-3FC2-3E49-B8BC-F49B5598CBD1}" presName="diagram" presStyleCnt="0">
        <dgm:presLayoutVars>
          <dgm:chPref val="1"/>
          <dgm:dir/>
          <dgm:animOne val="branch"/>
          <dgm:animLvl val="lvl"/>
          <dgm:resizeHandles/>
        </dgm:presLayoutVars>
      </dgm:prSet>
      <dgm:spPr/>
      <dgm:t>
        <a:bodyPr/>
        <a:lstStyle/>
        <a:p>
          <a:endParaRPr lang="en-US"/>
        </a:p>
      </dgm:t>
    </dgm:pt>
    <dgm:pt modelId="{4C33A115-FFD7-F84E-8E46-6E5C5E60BC5C}" type="pres">
      <dgm:prSet presAssocID="{5FBE51AC-A734-C54C-AED0-983BC2A7E781}" presName="root" presStyleCnt="0"/>
      <dgm:spPr/>
    </dgm:pt>
    <dgm:pt modelId="{48516BD0-19F1-DA40-99A1-8C165933C9D0}" type="pres">
      <dgm:prSet presAssocID="{5FBE51AC-A734-C54C-AED0-983BC2A7E781}" presName="rootComposite" presStyleCnt="0"/>
      <dgm:spPr/>
    </dgm:pt>
    <dgm:pt modelId="{C406366B-7F84-9546-9CA2-A7B5C9DC3740}" type="pres">
      <dgm:prSet presAssocID="{5FBE51AC-A734-C54C-AED0-983BC2A7E781}" presName="rootText" presStyleLbl="node1" presStyleIdx="0" presStyleCnt="2"/>
      <dgm:spPr/>
      <dgm:t>
        <a:bodyPr/>
        <a:lstStyle/>
        <a:p>
          <a:endParaRPr lang="en-US"/>
        </a:p>
      </dgm:t>
    </dgm:pt>
    <dgm:pt modelId="{C76065AB-FC2F-A143-9CE4-9BB036018D81}" type="pres">
      <dgm:prSet presAssocID="{5FBE51AC-A734-C54C-AED0-983BC2A7E781}" presName="rootConnector" presStyleLbl="node1" presStyleIdx="0" presStyleCnt="2"/>
      <dgm:spPr/>
      <dgm:t>
        <a:bodyPr/>
        <a:lstStyle/>
        <a:p>
          <a:endParaRPr lang="en-US"/>
        </a:p>
      </dgm:t>
    </dgm:pt>
    <dgm:pt modelId="{46A21F02-E6C1-7349-9DDA-DD867394C868}" type="pres">
      <dgm:prSet presAssocID="{5FBE51AC-A734-C54C-AED0-983BC2A7E781}" presName="childShape" presStyleCnt="0"/>
      <dgm:spPr/>
    </dgm:pt>
    <dgm:pt modelId="{44447958-F7F0-9840-B324-153774ECDD0B}" type="pres">
      <dgm:prSet presAssocID="{4E1AC10F-7CFC-CF4C-A9FD-434B72C5C818}" presName="Name13" presStyleLbl="parChTrans1D2" presStyleIdx="0" presStyleCnt="4"/>
      <dgm:spPr/>
      <dgm:t>
        <a:bodyPr/>
        <a:lstStyle/>
        <a:p>
          <a:endParaRPr lang="en-US"/>
        </a:p>
      </dgm:t>
    </dgm:pt>
    <dgm:pt modelId="{D8CD41B5-1C49-4742-A0A1-552250CA434B}" type="pres">
      <dgm:prSet presAssocID="{D4797B2F-CE31-DF4A-A4EB-DA239C756531}" presName="childText" presStyleLbl="bgAcc1" presStyleIdx="0" presStyleCnt="4" custScaleX="112772">
        <dgm:presLayoutVars>
          <dgm:bulletEnabled val="1"/>
        </dgm:presLayoutVars>
      </dgm:prSet>
      <dgm:spPr/>
      <dgm:t>
        <a:bodyPr/>
        <a:lstStyle/>
        <a:p>
          <a:endParaRPr lang="en-US"/>
        </a:p>
      </dgm:t>
    </dgm:pt>
    <dgm:pt modelId="{1AE30FB0-712D-4B4A-BBB0-A581C977D182}" type="pres">
      <dgm:prSet presAssocID="{D44B33CA-1ECA-0C40-AE16-A1C10EC5C9FE}" presName="Name13" presStyleLbl="parChTrans1D2" presStyleIdx="1" presStyleCnt="4"/>
      <dgm:spPr/>
      <dgm:t>
        <a:bodyPr/>
        <a:lstStyle/>
        <a:p>
          <a:endParaRPr lang="en-US"/>
        </a:p>
      </dgm:t>
    </dgm:pt>
    <dgm:pt modelId="{BF76E253-14DD-624E-9424-74048360F795}" type="pres">
      <dgm:prSet presAssocID="{89754F1B-B0A2-9E4B-9E8B-2A10FC3E1DF8}" presName="childText" presStyleLbl="bgAcc1" presStyleIdx="1" presStyleCnt="4" custScaleX="98380" custScaleY="76066">
        <dgm:presLayoutVars>
          <dgm:bulletEnabled val="1"/>
        </dgm:presLayoutVars>
      </dgm:prSet>
      <dgm:spPr/>
      <dgm:t>
        <a:bodyPr/>
        <a:lstStyle/>
        <a:p>
          <a:endParaRPr lang="en-US"/>
        </a:p>
      </dgm:t>
    </dgm:pt>
    <dgm:pt modelId="{F09F0ED6-43CE-2541-9C6F-5D568CD56276}" type="pres">
      <dgm:prSet presAssocID="{6B7155BD-959B-5D4C-A8CA-AFC0997B104A}" presName="root" presStyleCnt="0"/>
      <dgm:spPr/>
    </dgm:pt>
    <dgm:pt modelId="{25588F38-1D36-8F47-90F4-6BE2E66A2755}" type="pres">
      <dgm:prSet presAssocID="{6B7155BD-959B-5D4C-A8CA-AFC0997B104A}" presName="rootComposite" presStyleCnt="0"/>
      <dgm:spPr/>
    </dgm:pt>
    <dgm:pt modelId="{6D4647D2-54EF-524D-9171-D8D8FD9DFAB8}" type="pres">
      <dgm:prSet presAssocID="{6B7155BD-959B-5D4C-A8CA-AFC0997B104A}" presName="rootText" presStyleLbl="node1" presStyleIdx="1" presStyleCnt="2"/>
      <dgm:spPr/>
      <dgm:t>
        <a:bodyPr/>
        <a:lstStyle/>
        <a:p>
          <a:endParaRPr lang="en-US"/>
        </a:p>
      </dgm:t>
    </dgm:pt>
    <dgm:pt modelId="{AC0AAD17-7B14-CD49-8C66-C2983F6A92DA}" type="pres">
      <dgm:prSet presAssocID="{6B7155BD-959B-5D4C-A8CA-AFC0997B104A}" presName="rootConnector" presStyleLbl="node1" presStyleIdx="1" presStyleCnt="2"/>
      <dgm:spPr/>
      <dgm:t>
        <a:bodyPr/>
        <a:lstStyle/>
        <a:p>
          <a:endParaRPr lang="en-US"/>
        </a:p>
      </dgm:t>
    </dgm:pt>
    <dgm:pt modelId="{5C982CF4-7614-644A-BEC1-9005939E0463}" type="pres">
      <dgm:prSet presAssocID="{6B7155BD-959B-5D4C-A8CA-AFC0997B104A}" presName="childShape" presStyleCnt="0"/>
      <dgm:spPr/>
    </dgm:pt>
    <dgm:pt modelId="{1BC6CCE6-BF08-BD46-869B-F8DD5B8A397B}" type="pres">
      <dgm:prSet presAssocID="{033CC5FA-7003-4140-8ED9-1838656C36B1}" presName="Name13" presStyleLbl="parChTrans1D2" presStyleIdx="2" presStyleCnt="4"/>
      <dgm:spPr/>
      <dgm:t>
        <a:bodyPr/>
        <a:lstStyle/>
        <a:p>
          <a:endParaRPr lang="en-US"/>
        </a:p>
      </dgm:t>
    </dgm:pt>
    <dgm:pt modelId="{DF888330-86F3-4240-933E-0054362C5BC6}" type="pres">
      <dgm:prSet presAssocID="{15AADEB8-6198-7B45-BFDF-0C114F42EEE8}" presName="childText" presStyleLbl="bgAcc1" presStyleIdx="2" presStyleCnt="4" custScaleX="108683" custScaleY="64188">
        <dgm:presLayoutVars>
          <dgm:bulletEnabled val="1"/>
        </dgm:presLayoutVars>
      </dgm:prSet>
      <dgm:spPr/>
      <dgm:t>
        <a:bodyPr/>
        <a:lstStyle/>
        <a:p>
          <a:endParaRPr lang="en-US"/>
        </a:p>
      </dgm:t>
    </dgm:pt>
    <dgm:pt modelId="{EF9171FE-FCA8-624A-AC29-16B6294D2DBD}" type="pres">
      <dgm:prSet presAssocID="{D13B4F23-7F73-AF47-8A8C-4B50AED293A3}" presName="Name13" presStyleLbl="parChTrans1D2" presStyleIdx="3" presStyleCnt="4"/>
      <dgm:spPr/>
      <dgm:t>
        <a:bodyPr/>
        <a:lstStyle/>
        <a:p>
          <a:endParaRPr lang="en-US"/>
        </a:p>
      </dgm:t>
    </dgm:pt>
    <dgm:pt modelId="{BC7A8E21-95B1-2B4C-9F76-0DFBBAA9466A}" type="pres">
      <dgm:prSet presAssocID="{F28ADC14-F733-7047-A4CD-93EDA4A1BE77}" presName="childText" presStyleLbl="bgAcc1" presStyleIdx="3" presStyleCnt="4" custScaleX="110357" custScaleY="83595" custLinFactNeighborX="1148">
        <dgm:presLayoutVars>
          <dgm:bulletEnabled val="1"/>
        </dgm:presLayoutVars>
      </dgm:prSet>
      <dgm:spPr/>
      <dgm:t>
        <a:bodyPr/>
        <a:lstStyle/>
        <a:p>
          <a:endParaRPr lang="en-US"/>
        </a:p>
      </dgm:t>
    </dgm:pt>
  </dgm:ptLst>
  <dgm:cxnLst>
    <dgm:cxn modelId="{53E57112-4DA5-D445-90BB-D420E1AEAC14}" srcId="{61796739-3FC2-3E49-B8BC-F49B5598CBD1}" destId="{6B7155BD-959B-5D4C-A8CA-AFC0997B104A}" srcOrd="1" destOrd="0" parTransId="{EE726B5E-B55F-B048-95E2-05EF69A3832C}" sibTransId="{C29FC40C-0602-A64B-A0F4-BBAD0F4A4BB5}"/>
    <dgm:cxn modelId="{C4AF112D-E3FC-46C6-9F7B-88E491805B4C}" type="presOf" srcId="{033CC5FA-7003-4140-8ED9-1838656C36B1}" destId="{1BC6CCE6-BF08-BD46-869B-F8DD5B8A397B}" srcOrd="0" destOrd="0" presId="urn:microsoft.com/office/officeart/2005/8/layout/hierarchy3"/>
    <dgm:cxn modelId="{C1FACE68-477F-4BF2-8B5F-0FB11930181C}" type="presOf" srcId="{D4797B2F-CE31-DF4A-A4EB-DA239C756531}" destId="{D8CD41B5-1C49-4742-A0A1-552250CA434B}" srcOrd="0" destOrd="0" presId="urn:microsoft.com/office/officeart/2005/8/layout/hierarchy3"/>
    <dgm:cxn modelId="{22527692-E3C7-4F18-B2D5-5C29BE3DF4B7}" type="presOf" srcId="{89754F1B-B0A2-9E4B-9E8B-2A10FC3E1DF8}" destId="{BF76E253-14DD-624E-9424-74048360F795}" srcOrd="0" destOrd="0" presId="urn:microsoft.com/office/officeart/2005/8/layout/hierarchy3"/>
    <dgm:cxn modelId="{27447BD2-FF71-4067-A238-E25AC8D73288}" type="presOf" srcId="{15AADEB8-6198-7B45-BFDF-0C114F42EEE8}" destId="{DF888330-86F3-4240-933E-0054362C5BC6}" srcOrd="0" destOrd="0" presId="urn:microsoft.com/office/officeart/2005/8/layout/hierarchy3"/>
    <dgm:cxn modelId="{36402BBA-6945-4554-B320-74B7DAD063B2}" type="presOf" srcId="{D13B4F23-7F73-AF47-8A8C-4B50AED293A3}" destId="{EF9171FE-FCA8-624A-AC29-16B6294D2DBD}" srcOrd="0" destOrd="0" presId="urn:microsoft.com/office/officeart/2005/8/layout/hierarchy3"/>
    <dgm:cxn modelId="{428E8AA2-B878-40B1-82CE-F2D90EBEB47B}" type="presOf" srcId="{5FBE51AC-A734-C54C-AED0-983BC2A7E781}" destId="{C76065AB-FC2F-A143-9CE4-9BB036018D81}" srcOrd="1" destOrd="0" presId="urn:microsoft.com/office/officeart/2005/8/layout/hierarchy3"/>
    <dgm:cxn modelId="{C1D9A1EE-7CE5-4CC1-A49D-CFA22A8E2BF5}" type="presOf" srcId="{5FBE51AC-A734-C54C-AED0-983BC2A7E781}" destId="{C406366B-7F84-9546-9CA2-A7B5C9DC3740}" srcOrd="0" destOrd="0" presId="urn:microsoft.com/office/officeart/2005/8/layout/hierarchy3"/>
    <dgm:cxn modelId="{41B02CDD-B408-4448-A8D5-0D9BF5A2DE81}" type="presOf" srcId="{4E1AC10F-7CFC-CF4C-A9FD-434B72C5C818}" destId="{44447958-F7F0-9840-B324-153774ECDD0B}" srcOrd="0" destOrd="0" presId="urn:microsoft.com/office/officeart/2005/8/layout/hierarchy3"/>
    <dgm:cxn modelId="{60DEA002-CA93-BC45-91EA-C00220F89C3C}" srcId="{6B7155BD-959B-5D4C-A8CA-AFC0997B104A}" destId="{15AADEB8-6198-7B45-BFDF-0C114F42EEE8}" srcOrd="0" destOrd="0" parTransId="{033CC5FA-7003-4140-8ED9-1838656C36B1}" sibTransId="{D93285B6-F15D-E948-A4E7-708BD3B564C1}"/>
    <dgm:cxn modelId="{B4DE98E5-C684-44B6-9817-7956665256B3}" type="presOf" srcId="{6B7155BD-959B-5D4C-A8CA-AFC0997B104A}" destId="{AC0AAD17-7B14-CD49-8C66-C2983F6A92DA}" srcOrd="1" destOrd="0" presId="urn:microsoft.com/office/officeart/2005/8/layout/hierarchy3"/>
    <dgm:cxn modelId="{367F37B8-9613-0740-8D4C-8C454627B79B}" srcId="{5FBE51AC-A734-C54C-AED0-983BC2A7E781}" destId="{D4797B2F-CE31-DF4A-A4EB-DA239C756531}" srcOrd="0" destOrd="0" parTransId="{4E1AC10F-7CFC-CF4C-A9FD-434B72C5C818}" sibTransId="{0D8F311C-1486-6645-876D-914C33257BB1}"/>
    <dgm:cxn modelId="{3B8A9647-1122-6B40-B9E0-10AD7116C384}" srcId="{61796739-3FC2-3E49-B8BC-F49B5598CBD1}" destId="{5FBE51AC-A734-C54C-AED0-983BC2A7E781}" srcOrd="0" destOrd="0" parTransId="{D37185E3-4BBB-C64F-92D5-18289CC4E636}" sibTransId="{541D7F2C-42BB-AE44-8D98-6B2B4D34ACA6}"/>
    <dgm:cxn modelId="{57113ED8-F1EF-49F0-9E5B-910F008D661F}" type="presOf" srcId="{61796739-3FC2-3E49-B8BC-F49B5598CBD1}" destId="{FFF2AB47-9558-1449-B941-A772B7AF6442}" srcOrd="0" destOrd="0" presId="urn:microsoft.com/office/officeart/2005/8/layout/hierarchy3"/>
    <dgm:cxn modelId="{D5914700-B6E3-5C44-8850-67652170270B}" srcId="{5FBE51AC-A734-C54C-AED0-983BC2A7E781}" destId="{89754F1B-B0A2-9E4B-9E8B-2A10FC3E1DF8}" srcOrd="1" destOrd="0" parTransId="{D44B33CA-1ECA-0C40-AE16-A1C10EC5C9FE}" sibTransId="{593B76D5-E07E-0844-AF0A-ABFF9D16F391}"/>
    <dgm:cxn modelId="{F07AA647-4C3A-BA47-8506-02C8BF2ADC35}" srcId="{6B7155BD-959B-5D4C-A8CA-AFC0997B104A}" destId="{F28ADC14-F733-7047-A4CD-93EDA4A1BE77}" srcOrd="1" destOrd="0" parTransId="{D13B4F23-7F73-AF47-8A8C-4B50AED293A3}" sibTransId="{9432D590-5931-BD40-90FF-3EA5E59A765E}"/>
    <dgm:cxn modelId="{5CDEF8C9-6CCD-4177-8F9B-1E38C49B8911}" type="presOf" srcId="{F28ADC14-F733-7047-A4CD-93EDA4A1BE77}" destId="{BC7A8E21-95B1-2B4C-9F76-0DFBBAA9466A}" srcOrd="0" destOrd="0" presId="urn:microsoft.com/office/officeart/2005/8/layout/hierarchy3"/>
    <dgm:cxn modelId="{082F29A5-D261-4290-AEB6-728B4200D959}" type="presOf" srcId="{6B7155BD-959B-5D4C-A8CA-AFC0997B104A}" destId="{6D4647D2-54EF-524D-9171-D8D8FD9DFAB8}" srcOrd="0" destOrd="0" presId="urn:microsoft.com/office/officeart/2005/8/layout/hierarchy3"/>
    <dgm:cxn modelId="{F0190E26-E846-44EB-BAF0-0E2B8CD7F418}" type="presOf" srcId="{D44B33CA-1ECA-0C40-AE16-A1C10EC5C9FE}" destId="{1AE30FB0-712D-4B4A-BBB0-A581C977D182}" srcOrd="0" destOrd="0" presId="urn:microsoft.com/office/officeart/2005/8/layout/hierarchy3"/>
    <dgm:cxn modelId="{F2622E89-9BE8-4791-B47E-CD30D4DE8C17}" type="presParOf" srcId="{FFF2AB47-9558-1449-B941-A772B7AF6442}" destId="{4C33A115-FFD7-F84E-8E46-6E5C5E60BC5C}" srcOrd="0" destOrd="0" presId="urn:microsoft.com/office/officeart/2005/8/layout/hierarchy3"/>
    <dgm:cxn modelId="{E6AAB7CE-FA0F-4A7B-A08F-F3AE41F38F9C}" type="presParOf" srcId="{4C33A115-FFD7-F84E-8E46-6E5C5E60BC5C}" destId="{48516BD0-19F1-DA40-99A1-8C165933C9D0}" srcOrd="0" destOrd="0" presId="urn:microsoft.com/office/officeart/2005/8/layout/hierarchy3"/>
    <dgm:cxn modelId="{F691E68B-5386-4605-ACF7-D9D4B713154B}" type="presParOf" srcId="{48516BD0-19F1-DA40-99A1-8C165933C9D0}" destId="{C406366B-7F84-9546-9CA2-A7B5C9DC3740}" srcOrd="0" destOrd="0" presId="urn:microsoft.com/office/officeart/2005/8/layout/hierarchy3"/>
    <dgm:cxn modelId="{793306B4-EFA0-4664-8E53-85C11BE26BB7}" type="presParOf" srcId="{48516BD0-19F1-DA40-99A1-8C165933C9D0}" destId="{C76065AB-FC2F-A143-9CE4-9BB036018D81}" srcOrd="1" destOrd="0" presId="urn:microsoft.com/office/officeart/2005/8/layout/hierarchy3"/>
    <dgm:cxn modelId="{DF1EF74F-3134-41A3-BAA0-5A9400FD5443}" type="presParOf" srcId="{4C33A115-FFD7-F84E-8E46-6E5C5E60BC5C}" destId="{46A21F02-E6C1-7349-9DDA-DD867394C868}" srcOrd="1" destOrd="0" presId="urn:microsoft.com/office/officeart/2005/8/layout/hierarchy3"/>
    <dgm:cxn modelId="{8990C844-ED54-4D28-B06D-97675094F6DE}" type="presParOf" srcId="{46A21F02-E6C1-7349-9DDA-DD867394C868}" destId="{44447958-F7F0-9840-B324-153774ECDD0B}" srcOrd="0" destOrd="0" presId="urn:microsoft.com/office/officeart/2005/8/layout/hierarchy3"/>
    <dgm:cxn modelId="{BEA960C7-92C5-4558-BF8E-888038C07E31}" type="presParOf" srcId="{46A21F02-E6C1-7349-9DDA-DD867394C868}" destId="{D8CD41B5-1C49-4742-A0A1-552250CA434B}" srcOrd="1" destOrd="0" presId="urn:microsoft.com/office/officeart/2005/8/layout/hierarchy3"/>
    <dgm:cxn modelId="{E77DA43A-DD94-443F-975B-21FCA427B614}" type="presParOf" srcId="{46A21F02-E6C1-7349-9DDA-DD867394C868}" destId="{1AE30FB0-712D-4B4A-BBB0-A581C977D182}" srcOrd="2" destOrd="0" presId="urn:microsoft.com/office/officeart/2005/8/layout/hierarchy3"/>
    <dgm:cxn modelId="{85A09418-2493-4175-9639-EF25B0273B95}" type="presParOf" srcId="{46A21F02-E6C1-7349-9DDA-DD867394C868}" destId="{BF76E253-14DD-624E-9424-74048360F795}" srcOrd="3" destOrd="0" presId="urn:microsoft.com/office/officeart/2005/8/layout/hierarchy3"/>
    <dgm:cxn modelId="{DA813407-57DA-4C08-8FE6-EF04B204D807}" type="presParOf" srcId="{FFF2AB47-9558-1449-B941-A772B7AF6442}" destId="{F09F0ED6-43CE-2541-9C6F-5D568CD56276}" srcOrd="1" destOrd="0" presId="urn:microsoft.com/office/officeart/2005/8/layout/hierarchy3"/>
    <dgm:cxn modelId="{DEA04E87-1913-4999-9DC7-9EFE9139BCFA}" type="presParOf" srcId="{F09F0ED6-43CE-2541-9C6F-5D568CD56276}" destId="{25588F38-1D36-8F47-90F4-6BE2E66A2755}" srcOrd="0" destOrd="0" presId="urn:microsoft.com/office/officeart/2005/8/layout/hierarchy3"/>
    <dgm:cxn modelId="{AC647328-B685-439D-990B-B30341F44914}" type="presParOf" srcId="{25588F38-1D36-8F47-90F4-6BE2E66A2755}" destId="{6D4647D2-54EF-524D-9171-D8D8FD9DFAB8}" srcOrd="0" destOrd="0" presId="urn:microsoft.com/office/officeart/2005/8/layout/hierarchy3"/>
    <dgm:cxn modelId="{A681411B-DD79-4731-BD8E-922D78593755}" type="presParOf" srcId="{25588F38-1D36-8F47-90F4-6BE2E66A2755}" destId="{AC0AAD17-7B14-CD49-8C66-C2983F6A92DA}" srcOrd="1" destOrd="0" presId="urn:microsoft.com/office/officeart/2005/8/layout/hierarchy3"/>
    <dgm:cxn modelId="{BE89D09B-9089-489D-BAF0-ADE2129C3D14}" type="presParOf" srcId="{F09F0ED6-43CE-2541-9C6F-5D568CD56276}" destId="{5C982CF4-7614-644A-BEC1-9005939E0463}" srcOrd="1" destOrd="0" presId="urn:microsoft.com/office/officeart/2005/8/layout/hierarchy3"/>
    <dgm:cxn modelId="{C04AC13C-9FBA-4403-A204-266D0107C276}" type="presParOf" srcId="{5C982CF4-7614-644A-BEC1-9005939E0463}" destId="{1BC6CCE6-BF08-BD46-869B-F8DD5B8A397B}" srcOrd="0" destOrd="0" presId="urn:microsoft.com/office/officeart/2005/8/layout/hierarchy3"/>
    <dgm:cxn modelId="{E42AA3BC-197B-4C45-AED0-A6A072C2B33E}" type="presParOf" srcId="{5C982CF4-7614-644A-BEC1-9005939E0463}" destId="{DF888330-86F3-4240-933E-0054362C5BC6}" srcOrd="1" destOrd="0" presId="urn:microsoft.com/office/officeart/2005/8/layout/hierarchy3"/>
    <dgm:cxn modelId="{486CA4B7-1FFA-421B-9475-B55885FBCD0B}" type="presParOf" srcId="{5C982CF4-7614-644A-BEC1-9005939E0463}" destId="{EF9171FE-FCA8-624A-AC29-16B6294D2DBD}" srcOrd="2" destOrd="0" presId="urn:microsoft.com/office/officeart/2005/8/layout/hierarchy3"/>
    <dgm:cxn modelId="{504B8C14-F6F3-458B-B78B-22BFAEC3D3FC}" type="presParOf" srcId="{5C982CF4-7614-644A-BEC1-9005939E0463}" destId="{BC7A8E21-95B1-2B4C-9F76-0DFBBAA9466A}"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9DEF90-BBCD-42F6-A466-E66961105F5D}" type="doc">
      <dgm:prSet loTypeId="urn:microsoft.com/office/officeart/2005/8/layout/hProcess9" loCatId="process" qsTypeId="urn:microsoft.com/office/officeart/2005/8/quickstyle/simple1" qsCatId="simple" csTypeId="urn:microsoft.com/office/officeart/2005/8/colors/accent1_2" csCatId="accent1" phldr="1"/>
      <dgm:spPr/>
    </dgm:pt>
    <dgm:pt modelId="{D4D8331E-B897-439A-B68C-405D8AC0ADCE}">
      <dgm:prSet phldrT="[Text]" custT="1"/>
      <dgm:spPr/>
      <dgm:t>
        <a:bodyPr/>
        <a:lstStyle/>
        <a:p>
          <a:pPr algn="l"/>
          <a:r>
            <a:rPr lang="id-ID" sz="1500" dirty="0"/>
            <a:t>Mencari referensi terkait konten</a:t>
          </a:r>
        </a:p>
      </dgm:t>
    </dgm:pt>
    <dgm:pt modelId="{B769FF71-B4E3-481F-88B8-CD037A8A0614}" type="parTrans" cxnId="{EC88AE4C-D8AC-4491-BF1A-05F9460E5109}">
      <dgm:prSet/>
      <dgm:spPr/>
      <dgm:t>
        <a:bodyPr/>
        <a:lstStyle/>
        <a:p>
          <a:endParaRPr lang="id-ID"/>
        </a:p>
      </dgm:t>
    </dgm:pt>
    <dgm:pt modelId="{63DA4E3F-1E60-4B98-891A-BD864EF1F092}" type="sibTrans" cxnId="{EC88AE4C-D8AC-4491-BF1A-05F9460E5109}">
      <dgm:prSet/>
      <dgm:spPr/>
      <dgm:t>
        <a:bodyPr/>
        <a:lstStyle/>
        <a:p>
          <a:endParaRPr lang="id-ID"/>
        </a:p>
      </dgm:t>
    </dgm:pt>
    <dgm:pt modelId="{BEB9230F-194F-4E55-9505-C7922ADA13CF}">
      <dgm:prSet phldrT="[Text]" custT="1"/>
      <dgm:spPr/>
      <dgm:t>
        <a:bodyPr/>
        <a:lstStyle/>
        <a:p>
          <a:pPr algn="l"/>
          <a:r>
            <a:rPr lang="id-ID" sz="1500" dirty="0"/>
            <a:t>Membuat perencanaan konten berupa artikel</a:t>
          </a:r>
        </a:p>
      </dgm:t>
    </dgm:pt>
    <dgm:pt modelId="{F27891C3-6E73-4364-9B89-6897E3E1DDA4}" type="parTrans" cxnId="{073EAEBE-641F-441C-9370-ED74950B0C56}">
      <dgm:prSet/>
      <dgm:spPr/>
      <dgm:t>
        <a:bodyPr/>
        <a:lstStyle/>
        <a:p>
          <a:endParaRPr lang="id-ID"/>
        </a:p>
      </dgm:t>
    </dgm:pt>
    <dgm:pt modelId="{16F0786E-9AEA-4A03-9A1A-541E81BE65FB}" type="sibTrans" cxnId="{073EAEBE-641F-441C-9370-ED74950B0C56}">
      <dgm:prSet/>
      <dgm:spPr/>
      <dgm:t>
        <a:bodyPr/>
        <a:lstStyle/>
        <a:p>
          <a:endParaRPr lang="id-ID"/>
        </a:p>
      </dgm:t>
    </dgm:pt>
    <dgm:pt modelId="{033972B1-F04F-4C76-8509-DFD1F63B3D21}">
      <dgm:prSet phldrT="[Text]" custT="1"/>
      <dgm:spPr/>
      <dgm:t>
        <a:bodyPr/>
        <a:lstStyle/>
        <a:p>
          <a:pPr algn="l"/>
          <a:r>
            <a:rPr lang="id-ID" sz="1500" dirty="0"/>
            <a:t>Persetujuan </a:t>
          </a:r>
          <a:r>
            <a:rPr lang="en-US" sz="1500" dirty="0"/>
            <a:t>M</a:t>
          </a:r>
          <a:r>
            <a:rPr lang="id-ID" sz="1500" dirty="0"/>
            <a:t>anajer divisi </a:t>
          </a:r>
        </a:p>
      </dgm:t>
    </dgm:pt>
    <dgm:pt modelId="{9CE263D4-61BB-490A-8A1E-C2ED6CB3BC4F}" type="parTrans" cxnId="{F9D41D7F-76B9-483A-91D7-64BCEA4718BC}">
      <dgm:prSet/>
      <dgm:spPr/>
      <dgm:t>
        <a:bodyPr/>
        <a:lstStyle/>
        <a:p>
          <a:endParaRPr lang="id-ID"/>
        </a:p>
      </dgm:t>
    </dgm:pt>
    <dgm:pt modelId="{54CD841B-C5F1-492F-A424-7708504ADEEC}" type="sibTrans" cxnId="{F9D41D7F-76B9-483A-91D7-64BCEA4718BC}">
      <dgm:prSet/>
      <dgm:spPr/>
      <dgm:t>
        <a:bodyPr/>
        <a:lstStyle/>
        <a:p>
          <a:endParaRPr lang="id-ID"/>
        </a:p>
      </dgm:t>
    </dgm:pt>
    <dgm:pt modelId="{2C070096-8BDE-4702-841B-A3EFC7D0C69B}">
      <dgm:prSet custT="1"/>
      <dgm:spPr/>
      <dgm:t>
        <a:bodyPr/>
        <a:lstStyle/>
        <a:p>
          <a:pPr algn="l"/>
          <a:r>
            <a:rPr lang="id-ID" sz="1500" dirty="0"/>
            <a:t>Persetujuan </a:t>
          </a:r>
          <a:r>
            <a:rPr lang="id-ID" sz="1500" dirty="0" smtClean="0"/>
            <a:t>Event Leader, Assistant Event Leader, Event Director, </a:t>
          </a:r>
          <a:r>
            <a:rPr lang="en-US" sz="1500" dirty="0" smtClean="0"/>
            <a:t>d</a:t>
          </a:r>
          <a:r>
            <a:rPr lang="id-ID" sz="1500" dirty="0" smtClean="0"/>
            <a:t>an General Manager</a:t>
          </a:r>
          <a:endParaRPr lang="id-ID" sz="1500" dirty="0"/>
        </a:p>
      </dgm:t>
    </dgm:pt>
    <dgm:pt modelId="{62065FBA-0734-4082-930E-E567836955E2}" type="parTrans" cxnId="{329150C4-2FEE-4289-BF97-C19D15B7DFFC}">
      <dgm:prSet/>
      <dgm:spPr/>
      <dgm:t>
        <a:bodyPr/>
        <a:lstStyle/>
        <a:p>
          <a:endParaRPr lang="id-ID"/>
        </a:p>
      </dgm:t>
    </dgm:pt>
    <dgm:pt modelId="{29E34BD7-DF12-4499-AE5B-0B28809E872E}" type="sibTrans" cxnId="{329150C4-2FEE-4289-BF97-C19D15B7DFFC}">
      <dgm:prSet/>
      <dgm:spPr/>
      <dgm:t>
        <a:bodyPr/>
        <a:lstStyle/>
        <a:p>
          <a:endParaRPr lang="id-ID"/>
        </a:p>
      </dgm:t>
    </dgm:pt>
    <dgm:pt modelId="{F77EF3BA-C0F2-44DB-9AE2-7B108B9E81F0}">
      <dgm:prSet custT="1"/>
      <dgm:spPr/>
      <dgm:t>
        <a:bodyPr/>
        <a:lstStyle/>
        <a:p>
          <a:pPr algn="l"/>
          <a:r>
            <a:rPr lang="id-ID" sz="1500" dirty="0"/>
            <a:t>Memproduksi konten</a:t>
          </a:r>
        </a:p>
      </dgm:t>
    </dgm:pt>
    <dgm:pt modelId="{D217E782-0763-4D68-BE1E-FAE58F334939}" type="parTrans" cxnId="{335537D5-E940-4AA6-9123-54100255E8CE}">
      <dgm:prSet/>
      <dgm:spPr/>
      <dgm:t>
        <a:bodyPr/>
        <a:lstStyle/>
        <a:p>
          <a:endParaRPr lang="id-ID"/>
        </a:p>
      </dgm:t>
    </dgm:pt>
    <dgm:pt modelId="{2516DDEB-55B5-4486-94A8-D5EB2B1CBA2B}" type="sibTrans" cxnId="{335537D5-E940-4AA6-9123-54100255E8CE}">
      <dgm:prSet/>
      <dgm:spPr/>
      <dgm:t>
        <a:bodyPr/>
        <a:lstStyle/>
        <a:p>
          <a:endParaRPr lang="id-ID"/>
        </a:p>
      </dgm:t>
    </dgm:pt>
    <dgm:pt modelId="{BFE50770-482E-4171-A86B-C913E4DB08FF}">
      <dgm:prSet custT="1"/>
      <dgm:spPr/>
      <dgm:t>
        <a:bodyPr/>
        <a:lstStyle/>
        <a:p>
          <a:pPr algn="l"/>
          <a:r>
            <a:rPr lang="id-ID" sz="1500" dirty="0"/>
            <a:t>Persetujuan </a:t>
          </a:r>
          <a:r>
            <a:rPr lang="id-ID" sz="1500" dirty="0" smtClean="0"/>
            <a:t>Event Leader, Assistant Event Leader, Event Director, </a:t>
          </a:r>
          <a:r>
            <a:rPr lang="en-US" sz="1500" dirty="0" smtClean="0"/>
            <a:t>d</a:t>
          </a:r>
          <a:r>
            <a:rPr lang="id-ID" sz="1500" dirty="0" smtClean="0"/>
            <a:t>an General Manager</a:t>
          </a:r>
          <a:endParaRPr lang="id-ID" sz="1500" dirty="0"/>
        </a:p>
      </dgm:t>
    </dgm:pt>
    <dgm:pt modelId="{AC9AF6EE-D2AE-4FB9-9F83-4EEECB796F59}" type="parTrans" cxnId="{6E5C8344-C923-4D71-AA69-49B50126A54B}">
      <dgm:prSet/>
      <dgm:spPr/>
      <dgm:t>
        <a:bodyPr/>
        <a:lstStyle/>
        <a:p>
          <a:endParaRPr lang="id-ID"/>
        </a:p>
      </dgm:t>
    </dgm:pt>
    <dgm:pt modelId="{E0B7B38B-44BA-4E93-A996-A6272AE30405}" type="sibTrans" cxnId="{6E5C8344-C923-4D71-AA69-49B50126A54B}">
      <dgm:prSet/>
      <dgm:spPr/>
      <dgm:t>
        <a:bodyPr/>
        <a:lstStyle/>
        <a:p>
          <a:endParaRPr lang="id-ID"/>
        </a:p>
      </dgm:t>
    </dgm:pt>
    <dgm:pt modelId="{5E836AC1-82B4-460F-BD27-1819BB9498B8}">
      <dgm:prSet custT="1"/>
      <dgm:spPr/>
      <dgm:t>
        <a:bodyPr/>
        <a:lstStyle/>
        <a:p>
          <a:pPr algn="l"/>
          <a:r>
            <a:rPr lang="id-ID" sz="1500" dirty="0"/>
            <a:t>Upload konten</a:t>
          </a:r>
        </a:p>
      </dgm:t>
    </dgm:pt>
    <dgm:pt modelId="{38E64842-6BCA-4C3E-A621-E135DE512C0C}" type="parTrans" cxnId="{238A1B7D-52E8-401E-BE57-7E68CCA7C09A}">
      <dgm:prSet/>
      <dgm:spPr/>
      <dgm:t>
        <a:bodyPr/>
        <a:lstStyle/>
        <a:p>
          <a:endParaRPr lang="id-ID"/>
        </a:p>
      </dgm:t>
    </dgm:pt>
    <dgm:pt modelId="{2EDF8AE4-94C9-4568-AE1C-04D4EDB6F6D9}" type="sibTrans" cxnId="{238A1B7D-52E8-401E-BE57-7E68CCA7C09A}">
      <dgm:prSet/>
      <dgm:spPr/>
      <dgm:t>
        <a:bodyPr/>
        <a:lstStyle/>
        <a:p>
          <a:endParaRPr lang="id-ID"/>
        </a:p>
      </dgm:t>
    </dgm:pt>
    <dgm:pt modelId="{72E6E3B6-7BA0-4A9D-B336-C99EB64A9F8D}" type="pres">
      <dgm:prSet presAssocID="{E79DEF90-BBCD-42F6-A466-E66961105F5D}" presName="CompostProcess" presStyleCnt="0">
        <dgm:presLayoutVars>
          <dgm:dir/>
          <dgm:resizeHandles val="exact"/>
        </dgm:presLayoutVars>
      </dgm:prSet>
      <dgm:spPr/>
    </dgm:pt>
    <dgm:pt modelId="{4BB0FA59-9234-4569-9F3E-249FB6255344}" type="pres">
      <dgm:prSet presAssocID="{E79DEF90-BBCD-42F6-A466-E66961105F5D}" presName="arrow" presStyleLbl="bgShp" presStyleIdx="0" presStyleCnt="1"/>
      <dgm:spPr/>
    </dgm:pt>
    <dgm:pt modelId="{5E4D624E-324A-4F95-9AE1-081CAB63E01D}" type="pres">
      <dgm:prSet presAssocID="{E79DEF90-BBCD-42F6-A466-E66961105F5D}" presName="linearProcess" presStyleCnt="0"/>
      <dgm:spPr/>
    </dgm:pt>
    <dgm:pt modelId="{63328F3E-D3CE-4C70-8B92-A3061874FFAB}" type="pres">
      <dgm:prSet presAssocID="{D4D8331E-B897-439A-B68C-405D8AC0ADCE}" presName="textNode" presStyleLbl="node1" presStyleIdx="0" presStyleCnt="7" custScaleX="159383" custLinFactNeighborX="40873" custLinFactNeighborY="2032">
        <dgm:presLayoutVars>
          <dgm:bulletEnabled val="1"/>
        </dgm:presLayoutVars>
      </dgm:prSet>
      <dgm:spPr/>
      <dgm:t>
        <a:bodyPr/>
        <a:lstStyle/>
        <a:p>
          <a:endParaRPr lang="en-US"/>
        </a:p>
      </dgm:t>
    </dgm:pt>
    <dgm:pt modelId="{8D85D6FD-B6EF-4347-94D8-DA0192EE0E9A}" type="pres">
      <dgm:prSet presAssocID="{63DA4E3F-1E60-4B98-891A-BD864EF1F092}" presName="sibTrans" presStyleCnt="0"/>
      <dgm:spPr/>
    </dgm:pt>
    <dgm:pt modelId="{149D2AC2-F2E5-43CB-ACD4-34DF0B5B4B3F}" type="pres">
      <dgm:prSet presAssocID="{BEB9230F-194F-4E55-9505-C7922ADA13CF}" presName="textNode" presStyleLbl="node1" presStyleIdx="1" presStyleCnt="7" custScaleX="164919" custScaleY="95528">
        <dgm:presLayoutVars>
          <dgm:bulletEnabled val="1"/>
        </dgm:presLayoutVars>
      </dgm:prSet>
      <dgm:spPr/>
      <dgm:t>
        <a:bodyPr/>
        <a:lstStyle/>
        <a:p>
          <a:endParaRPr lang="en-US"/>
        </a:p>
      </dgm:t>
    </dgm:pt>
    <dgm:pt modelId="{64FB4583-C165-4B0A-B219-8CA91D2629D7}" type="pres">
      <dgm:prSet presAssocID="{16F0786E-9AEA-4A03-9A1A-541E81BE65FB}" presName="sibTrans" presStyleCnt="0"/>
      <dgm:spPr/>
    </dgm:pt>
    <dgm:pt modelId="{FDA7E4F2-B54D-41B1-BDFF-7594563D6CFA}" type="pres">
      <dgm:prSet presAssocID="{033972B1-F04F-4C76-8509-DFD1F63B3D21}" presName="textNode" presStyleLbl="node1" presStyleIdx="2" presStyleCnt="7" custScaleX="156276">
        <dgm:presLayoutVars>
          <dgm:bulletEnabled val="1"/>
        </dgm:presLayoutVars>
      </dgm:prSet>
      <dgm:spPr/>
      <dgm:t>
        <a:bodyPr/>
        <a:lstStyle/>
        <a:p>
          <a:endParaRPr lang="en-US"/>
        </a:p>
      </dgm:t>
    </dgm:pt>
    <dgm:pt modelId="{78FC2DAC-3CCA-467F-9EE5-86D4D3608921}" type="pres">
      <dgm:prSet presAssocID="{54CD841B-C5F1-492F-A424-7708504ADEEC}" presName="sibTrans" presStyleCnt="0"/>
      <dgm:spPr/>
    </dgm:pt>
    <dgm:pt modelId="{92C1D8EF-1F01-4218-82A1-747AE1D1CE2C}" type="pres">
      <dgm:prSet presAssocID="{2C070096-8BDE-4702-841B-A3EFC7D0C69B}" presName="textNode" presStyleLbl="node1" presStyleIdx="3" presStyleCnt="7" custScaleX="185824" custScaleY="112619">
        <dgm:presLayoutVars>
          <dgm:bulletEnabled val="1"/>
        </dgm:presLayoutVars>
      </dgm:prSet>
      <dgm:spPr/>
      <dgm:t>
        <a:bodyPr/>
        <a:lstStyle/>
        <a:p>
          <a:endParaRPr lang="en-US"/>
        </a:p>
      </dgm:t>
    </dgm:pt>
    <dgm:pt modelId="{CC9B90E1-BB77-4593-B1C3-64B5ABFA3BC1}" type="pres">
      <dgm:prSet presAssocID="{29E34BD7-DF12-4499-AE5B-0B28809E872E}" presName="sibTrans" presStyleCnt="0"/>
      <dgm:spPr/>
    </dgm:pt>
    <dgm:pt modelId="{CA2B928D-1B3E-4E8E-B034-2CD68CA75B39}" type="pres">
      <dgm:prSet presAssocID="{F77EF3BA-C0F2-44DB-9AE2-7B108B9E81F0}" presName="textNode" presStyleLbl="node1" presStyleIdx="4" presStyleCnt="7" custScaleX="145678">
        <dgm:presLayoutVars>
          <dgm:bulletEnabled val="1"/>
        </dgm:presLayoutVars>
      </dgm:prSet>
      <dgm:spPr/>
      <dgm:t>
        <a:bodyPr/>
        <a:lstStyle/>
        <a:p>
          <a:endParaRPr lang="en-US"/>
        </a:p>
      </dgm:t>
    </dgm:pt>
    <dgm:pt modelId="{F7B49870-A246-4378-A63F-3AE84A194BAF}" type="pres">
      <dgm:prSet presAssocID="{2516DDEB-55B5-4486-94A8-D5EB2B1CBA2B}" presName="sibTrans" presStyleCnt="0"/>
      <dgm:spPr/>
    </dgm:pt>
    <dgm:pt modelId="{72383022-FD9B-4FC6-AA22-8EB0ADD0A671}" type="pres">
      <dgm:prSet presAssocID="{BFE50770-482E-4171-A86B-C913E4DB08FF}" presName="textNode" presStyleLbl="node1" presStyleIdx="5" presStyleCnt="7" custScaleX="164246" custScaleY="118326">
        <dgm:presLayoutVars>
          <dgm:bulletEnabled val="1"/>
        </dgm:presLayoutVars>
      </dgm:prSet>
      <dgm:spPr/>
      <dgm:t>
        <a:bodyPr/>
        <a:lstStyle/>
        <a:p>
          <a:endParaRPr lang="en-US"/>
        </a:p>
      </dgm:t>
    </dgm:pt>
    <dgm:pt modelId="{BCE94327-12E4-41AD-9CCE-E716351A8B54}" type="pres">
      <dgm:prSet presAssocID="{E0B7B38B-44BA-4E93-A996-A6272AE30405}" presName="sibTrans" presStyleCnt="0"/>
      <dgm:spPr/>
    </dgm:pt>
    <dgm:pt modelId="{6ABC019A-FFF7-43CD-BD4E-16D8272B0C78}" type="pres">
      <dgm:prSet presAssocID="{5E836AC1-82B4-460F-BD27-1819BB9498B8}" presName="textNode" presStyleLbl="node1" presStyleIdx="6" presStyleCnt="7">
        <dgm:presLayoutVars>
          <dgm:bulletEnabled val="1"/>
        </dgm:presLayoutVars>
      </dgm:prSet>
      <dgm:spPr/>
      <dgm:t>
        <a:bodyPr/>
        <a:lstStyle/>
        <a:p>
          <a:endParaRPr lang="en-US"/>
        </a:p>
      </dgm:t>
    </dgm:pt>
  </dgm:ptLst>
  <dgm:cxnLst>
    <dgm:cxn modelId="{F9D41D7F-76B9-483A-91D7-64BCEA4718BC}" srcId="{E79DEF90-BBCD-42F6-A466-E66961105F5D}" destId="{033972B1-F04F-4C76-8509-DFD1F63B3D21}" srcOrd="2" destOrd="0" parTransId="{9CE263D4-61BB-490A-8A1E-C2ED6CB3BC4F}" sibTransId="{54CD841B-C5F1-492F-A424-7708504ADEEC}"/>
    <dgm:cxn modelId="{329150C4-2FEE-4289-BF97-C19D15B7DFFC}" srcId="{E79DEF90-BBCD-42F6-A466-E66961105F5D}" destId="{2C070096-8BDE-4702-841B-A3EFC7D0C69B}" srcOrd="3" destOrd="0" parTransId="{62065FBA-0734-4082-930E-E567836955E2}" sibTransId="{29E34BD7-DF12-4499-AE5B-0B28809E872E}"/>
    <dgm:cxn modelId="{88B44221-5DBF-409C-A654-A8BE6145DDAD}" type="presOf" srcId="{2C070096-8BDE-4702-841B-A3EFC7D0C69B}" destId="{92C1D8EF-1F01-4218-82A1-747AE1D1CE2C}" srcOrd="0" destOrd="0" presId="urn:microsoft.com/office/officeart/2005/8/layout/hProcess9"/>
    <dgm:cxn modelId="{43BA4166-20C1-44A9-8F9E-220A377FA848}" type="presOf" srcId="{5E836AC1-82B4-460F-BD27-1819BB9498B8}" destId="{6ABC019A-FFF7-43CD-BD4E-16D8272B0C78}" srcOrd="0" destOrd="0" presId="urn:microsoft.com/office/officeart/2005/8/layout/hProcess9"/>
    <dgm:cxn modelId="{B8F8AD68-EBA6-4F43-A163-7D549C0A6090}" type="presOf" srcId="{D4D8331E-B897-439A-B68C-405D8AC0ADCE}" destId="{63328F3E-D3CE-4C70-8B92-A3061874FFAB}" srcOrd="0" destOrd="0" presId="urn:microsoft.com/office/officeart/2005/8/layout/hProcess9"/>
    <dgm:cxn modelId="{6731D2F0-CA8A-49F9-9EF1-AECD04CE5759}" type="presOf" srcId="{BEB9230F-194F-4E55-9505-C7922ADA13CF}" destId="{149D2AC2-F2E5-43CB-ACD4-34DF0B5B4B3F}" srcOrd="0" destOrd="0" presId="urn:microsoft.com/office/officeart/2005/8/layout/hProcess9"/>
    <dgm:cxn modelId="{7AD680AB-AF25-4638-A055-BB41EAF6D1B7}" type="presOf" srcId="{F77EF3BA-C0F2-44DB-9AE2-7B108B9E81F0}" destId="{CA2B928D-1B3E-4E8E-B034-2CD68CA75B39}" srcOrd="0" destOrd="0" presId="urn:microsoft.com/office/officeart/2005/8/layout/hProcess9"/>
    <dgm:cxn modelId="{E678271E-DDED-4339-BD2D-D80294105EAE}" type="presOf" srcId="{BFE50770-482E-4171-A86B-C913E4DB08FF}" destId="{72383022-FD9B-4FC6-AA22-8EB0ADD0A671}" srcOrd="0" destOrd="0" presId="urn:microsoft.com/office/officeart/2005/8/layout/hProcess9"/>
    <dgm:cxn modelId="{4B704B3B-A971-43C1-B3E4-6161FB751B30}" type="presOf" srcId="{033972B1-F04F-4C76-8509-DFD1F63B3D21}" destId="{FDA7E4F2-B54D-41B1-BDFF-7594563D6CFA}" srcOrd="0" destOrd="0" presId="urn:microsoft.com/office/officeart/2005/8/layout/hProcess9"/>
    <dgm:cxn modelId="{EC88AE4C-D8AC-4491-BF1A-05F9460E5109}" srcId="{E79DEF90-BBCD-42F6-A466-E66961105F5D}" destId="{D4D8331E-B897-439A-B68C-405D8AC0ADCE}" srcOrd="0" destOrd="0" parTransId="{B769FF71-B4E3-481F-88B8-CD037A8A0614}" sibTransId="{63DA4E3F-1E60-4B98-891A-BD864EF1F092}"/>
    <dgm:cxn modelId="{346EA772-A2F2-4F87-9DE4-F7FBED2172A4}" type="presOf" srcId="{E79DEF90-BBCD-42F6-A466-E66961105F5D}" destId="{72E6E3B6-7BA0-4A9D-B336-C99EB64A9F8D}" srcOrd="0" destOrd="0" presId="urn:microsoft.com/office/officeart/2005/8/layout/hProcess9"/>
    <dgm:cxn modelId="{6E5C8344-C923-4D71-AA69-49B50126A54B}" srcId="{E79DEF90-BBCD-42F6-A466-E66961105F5D}" destId="{BFE50770-482E-4171-A86B-C913E4DB08FF}" srcOrd="5" destOrd="0" parTransId="{AC9AF6EE-D2AE-4FB9-9F83-4EEECB796F59}" sibTransId="{E0B7B38B-44BA-4E93-A996-A6272AE30405}"/>
    <dgm:cxn modelId="{073EAEBE-641F-441C-9370-ED74950B0C56}" srcId="{E79DEF90-BBCD-42F6-A466-E66961105F5D}" destId="{BEB9230F-194F-4E55-9505-C7922ADA13CF}" srcOrd="1" destOrd="0" parTransId="{F27891C3-6E73-4364-9B89-6897E3E1DDA4}" sibTransId="{16F0786E-9AEA-4A03-9A1A-541E81BE65FB}"/>
    <dgm:cxn modelId="{335537D5-E940-4AA6-9123-54100255E8CE}" srcId="{E79DEF90-BBCD-42F6-A466-E66961105F5D}" destId="{F77EF3BA-C0F2-44DB-9AE2-7B108B9E81F0}" srcOrd="4" destOrd="0" parTransId="{D217E782-0763-4D68-BE1E-FAE58F334939}" sibTransId="{2516DDEB-55B5-4486-94A8-D5EB2B1CBA2B}"/>
    <dgm:cxn modelId="{238A1B7D-52E8-401E-BE57-7E68CCA7C09A}" srcId="{E79DEF90-BBCD-42F6-A466-E66961105F5D}" destId="{5E836AC1-82B4-460F-BD27-1819BB9498B8}" srcOrd="6" destOrd="0" parTransId="{38E64842-6BCA-4C3E-A621-E135DE512C0C}" sibTransId="{2EDF8AE4-94C9-4568-AE1C-04D4EDB6F6D9}"/>
    <dgm:cxn modelId="{9CB3671E-3F44-40B6-9178-9C4D0CD67587}" type="presParOf" srcId="{72E6E3B6-7BA0-4A9D-B336-C99EB64A9F8D}" destId="{4BB0FA59-9234-4569-9F3E-249FB6255344}" srcOrd="0" destOrd="0" presId="urn:microsoft.com/office/officeart/2005/8/layout/hProcess9"/>
    <dgm:cxn modelId="{01F5420B-01C1-4F26-AACB-66EF5E194D69}" type="presParOf" srcId="{72E6E3B6-7BA0-4A9D-B336-C99EB64A9F8D}" destId="{5E4D624E-324A-4F95-9AE1-081CAB63E01D}" srcOrd="1" destOrd="0" presId="urn:microsoft.com/office/officeart/2005/8/layout/hProcess9"/>
    <dgm:cxn modelId="{FBCB6DBB-AFA9-4228-B11B-CAE0918225A3}" type="presParOf" srcId="{5E4D624E-324A-4F95-9AE1-081CAB63E01D}" destId="{63328F3E-D3CE-4C70-8B92-A3061874FFAB}" srcOrd="0" destOrd="0" presId="urn:microsoft.com/office/officeart/2005/8/layout/hProcess9"/>
    <dgm:cxn modelId="{A03B4877-FEAA-4137-B98C-08CF7A3608D6}" type="presParOf" srcId="{5E4D624E-324A-4F95-9AE1-081CAB63E01D}" destId="{8D85D6FD-B6EF-4347-94D8-DA0192EE0E9A}" srcOrd="1" destOrd="0" presId="urn:microsoft.com/office/officeart/2005/8/layout/hProcess9"/>
    <dgm:cxn modelId="{DA967A21-9156-4B84-9503-E0B31DD182D9}" type="presParOf" srcId="{5E4D624E-324A-4F95-9AE1-081CAB63E01D}" destId="{149D2AC2-F2E5-43CB-ACD4-34DF0B5B4B3F}" srcOrd="2" destOrd="0" presId="urn:microsoft.com/office/officeart/2005/8/layout/hProcess9"/>
    <dgm:cxn modelId="{EA95242E-C19E-4374-BF82-295CBB45FFA0}" type="presParOf" srcId="{5E4D624E-324A-4F95-9AE1-081CAB63E01D}" destId="{64FB4583-C165-4B0A-B219-8CA91D2629D7}" srcOrd="3" destOrd="0" presId="urn:microsoft.com/office/officeart/2005/8/layout/hProcess9"/>
    <dgm:cxn modelId="{CD9B3241-F55E-4308-840E-F1EE10762104}" type="presParOf" srcId="{5E4D624E-324A-4F95-9AE1-081CAB63E01D}" destId="{FDA7E4F2-B54D-41B1-BDFF-7594563D6CFA}" srcOrd="4" destOrd="0" presId="urn:microsoft.com/office/officeart/2005/8/layout/hProcess9"/>
    <dgm:cxn modelId="{7AD8BFD0-ADF8-4F0A-B841-71B4691B79FF}" type="presParOf" srcId="{5E4D624E-324A-4F95-9AE1-081CAB63E01D}" destId="{78FC2DAC-3CCA-467F-9EE5-86D4D3608921}" srcOrd="5" destOrd="0" presId="urn:microsoft.com/office/officeart/2005/8/layout/hProcess9"/>
    <dgm:cxn modelId="{1224523B-D206-4027-84FC-84AD6FEC6A37}" type="presParOf" srcId="{5E4D624E-324A-4F95-9AE1-081CAB63E01D}" destId="{92C1D8EF-1F01-4218-82A1-747AE1D1CE2C}" srcOrd="6" destOrd="0" presId="urn:microsoft.com/office/officeart/2005/8/layout/hProcess9"/>
    <dgm:cxn modelId="{150F7AEC-DBEA-4346-8ABF-AF9FD64F3924}" type="presParOf" srcId="{5E4D624E-324A-4F95-9AE1-081CAB63E01D}" destId="{CC9B90E1-BB77-4593-B1C3-64B5ABFA3BC1}" srcOrd="7" destOrd="0" presId="urn:microsoft.com/office/officeart/2005/8/layout/hProcess9"/>
    <dgm:cxn modelId="{160A728C-48C3-424B-B111-EF845F9F8F7F}" type="presParOf" srcId="{5E4D624E-324A-4F95-9AE1-081CAB63E01D}" destId="{CA2B928D-1B3E-4E8E-B034-2CD68CA75B39}" srcOrd="8" destOrd="0" presId="urn:microsoft.com/office/officeart/2005/8/layout/hProcess9"/>
    <dgm:cxn modelId="{D19513A4-460C-456F-9779-64FBE328778A}" type="presParOf" srcId="{5E4D624E-324A-4F95-9AE1-081CAB63E01D}" destId="{F7B49870-A246-4378-A63F-3AE84A194BAF}" srcOrd="9" destOrd="0" presId="urn:microsoft.com/office/officeart/2005/8/layout/hProcess9"/>
    <dgm:cxn modelId="{6AB9CFD7-FFC4-4608-913D-FC1B0CBDCDC8}" type="presParOf" srcId="{5E4D624E-324A-4F95-9AE1-081CAB63E01D}" destId="{72383022-FD9B-4FC6-AA22-8EB0ADD0A671}" srcOrd="10" destOrd="0" presId="urn:microsoft.com/office/officeart/2005/8/layout/hProcess9"/>
    <dgm:cxn modelId="{E25EA112-C8E7-4334-BF8E-FECEEA43E081}" type="presParOf" srcId="{5E4D624E-324A-4F95-9AE1-081CAB63E01D}" destId="{BCE94327-12E4-41AD-9CCE-E716351A8B54}" srcOrd="11" destOrd="0" presId="urn:microsoft.com/office/officeart/2005/8/layout/hProcess9"/>
    <dgm:cxn modelId="{6870B24F-199E-4B5A-9E30-4101599E5227}" type="presParOf" srcId="{5E4D624E-324A-4F95-9AE1-081CAB63E01D}" destId="{6ABC019A-FFF7-43CD-BD4E-16D8272B0C78}"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0C22125-C79A-4EF9-B59A-FE0A31159BB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F5205A8-4522-42C8-BE6A-3EAA790053B2}">
      <dgm:prSet phldrT="[Text]"/>
      <dgm:spPr/>
      <dgm:t>
        <a:bodyPr/>
        <a:lstStyle/>
        <a:p>
          <a:r>
            <a:rPr lang="en-US" dirty="0"/>
            <a:t>Outfit You Must Have For Running</a:t>
          </a:r>
        </a:p>
      </dgm:t>
    </dgm:pt>
    <dgm:pt modelId="{31FE9412-CC88-47F7-9EA2-48F49038FC30}" type="parTrans" cxnId="{34FCC94E-5783-40C1-8DF3-9855640160BD}">
      <dgm:prSet/>
      <dgm:spPr/>
      <dgm:t>
        <a:bodyPr/>
        <a:lstStyle/>
        <a:p>
          <a:endParaRPr lang="en-US"/>
        </a:p>
      </dgm:t>
    </dgm:pt>
    <dgm:pt modelId="{B323504E-E5C3-4142-8808-7E3F3D21D17C}" type="sibTrans" cxnId="{34FCC94E-5783-40C1-8DF3-9855640160BD}">
      <dgm:prSet/>
      <dgm:spPr/>
      <dgm:t>
        <a:bodyPr/>
        <a:lstStyle/>
        <a:p>
          <a:endParaRPr lang="en-US"/>
        </a:p>
      </dgm:t>
    </dgm:pt>
    <dgm:pt modelId="{FBE0BD43-E715-4CBF-8174-66262A256D13}">
      <dgm:prSet phldrT="[Text]"/>
      <dgm:spPr/>
      <dgm:t>
        <a:bodyPr/>
        <a:lstStyle/>
        <a:p>
          <a:r>
            <a:rPr lang="en-US" dirty="0" err="1"/>
            <a:t>Fakta</a:t>
          </a:r>
          <a:r>
            <a:rPr lang="en-US" dirty="0"/>
            <a:t> </a:t>
          </a:r>
          <a:r>
            <a:rPr lang="en-US" dirty="0" err="1"/>
            <a:t>dan</a:t>
          </a:r>
          <a:r>
            <a:rPr lang="en-US" dirty="0"/>
            <a:t> </a:t>
          </a:r>
          <a:r>
            <a:rPr lang="en-US" dirty="0" err="1"/>
            <a:t>Mitos</a:t>
          </a:r>
          <a:r>
            <a:rPr lang="en-US" dirty="0"/>
            <a:t> </a:t>
          </a:r>
          <a:r>
            <a:rPr lang="en-US" dirty="0" err="1"/>
            <a:t>Olahraga</a:t>
          </a:r>
          <a:r>
            <a:rPr lang="en-US" dirty="0"/>
            <a:t> </a:t>
          </a:r>
          <a:r>
            <a:rPr lang="en-US" dirty="0" err="1"/>
            <a:t>Lari</a:t>
          </a:r>
          <a:endParaRPr lang="en-US" dirty="0"/>
        </a:p>
      </dgm:t>
    </dgm:pt>
    <dgm:pt modelId="{FCCD0298-8A93-43BB-AC53-2F54A1E33C5A}" type="parTrans" cxnId="{9F8A3356-A68A-4B26-80A9-3ED56F9482A5}">
      <dgm:prSet/>
      <dgm:spPr/>
      <dgm:t>
        <a:bodyPr/>
        <a:lstStyle/>
        <a:p>
          <a:endParaRPr lang="en-US"/>
        </a:p>
      </dgm:t>
    </dgm:pt>
    <dgm:pt modelId="{BDCA04A0-26EA-4BA4-8329-66DE2E1B13CC}" type="sibTrans" cxnId="{9F8A3356-A68A-4B26-80A9-3ED56F9482A5}">
      <dgm:prSet/>
      <dgm:spPr/>
      <dgm:t>
        <a:bodyPr/>
        <a:lstStyle/>
        <a:p>
          <a:endParaRPr lang="en-US"/>
        </a:p>
      </dgm:t>
    </dgm:pt>
    <dgm:pt modelId="{DE446896-9936-4F91-A5E4-BF8F97B044E6}">
      <dgm:prSet phldrT="[Text]"/>
      <dgm:spPr/>
      <dgm:t>
        <a:bodyPr/>
        <a:lstStyle/>
        <a:p>
          <a:r>
            <a:rPr lang="en-US" dirty="0" err="1"/>
            <a:t>Keunikan</a:t>
          </a:r>
          <a:r>
            <a:rPr lang="en-US" dirty="0"/>
            <a:t> </a:t>
          </a:r>
          <a:r>
            <a:rPr lang="en-US" dirty="0" err="1"/>
            <a:t>Komunitas</a:t>
          </a:r>
          <a:r>
            <a:rPr lang="en-US" dirty="0"/>
            <a:t> </a:t>
          </a:r>
          <a:r>
            <a:rPr lang="en-US" dirty="0" err="1"/>
            <a:t>Lari</a:t>
          </a:r>
          <a:endParaRPr lang="en-US" dirty="0"/>
        </a:p>
      </dgm:t>
    </dgm:pt>
    <dgm:pt modelId="{11C5F798-080A-4DB6-B261-E7BB79D9E9E0}" type="parTrans" cxnId="{1BD84436-E5C4-4FB1-A38E-2FCB0DB13195}">
      <dgm:prSet/>
      <dgm:spPr/>
      <dgm:t>
        <a:bodyPr/>
        <a:lstStyle/>
        <a:p>
          <a:endParaRPr lang="en-US"/>
        </a:p>
      </dgm:t>
    </dgm:pt>
    <dgm:pt modelId="{4FC8C97C-18C7-45E3-9E99-A9D3CFCBED13}" type="sibTrans" cxnId="{1BD84436-E5C4-4FB1-A38E-2FCB0DB13195}">
      <dgm:prSet/>
      <dgm:spPr/>
      <dgm:t>
        <a:bodyPr/>
        <a:lstStyle/>
        <a:p>
          <a:endParaRPr lang="en-US"/>
        </a:p>
      </dgm:t>
    </dgm:pt>
    <dgm:pt modelId="{996E7C0E-DFBA-4E80-880C-FA93A54C62A8}">
      <dgm:prSet phldrT="[Text]"/>
      <dgm:spPr/>
      <dgm:t>
        <a:bodyPr/>
        <a:lstStyle/>
        <a:p>
          <a:r>
            <a:rPr lang="en-US" dirty="0" err="1"/>
            <a:t>Manfaat</a:t>
          </a:r>
          <a:r>
            <a:rPr lang="en-US" dirty="0"/>
            <a:t> </a:t>
          </a:r>
          <a:r>
            <a:rPr lang="en-US" dirty="0" err="1"/>
            <a:t>Olahraga</a:t>
          </a:r>
          <a:r>
            <a:rPr lang="en-US" dirty="0"/>
            <a:t> </a:t>
          </a:r>
          <a:r>
            <a:rPr lang="en-US" dirty="0" err="1"/>
            <a:t>Lari</a:t>
          </a:r>
          <a:endParaRPr lang="en-US" dirty="0"/>
        </a:p>
      </dgm:t>
    </dgm:pt>
    <dgm:pt modelId="{D55DE98C-4F4E-40D9-8A66-935253207709}" type="parTrans" cxnId="{2FE38397-D0E3-48E6-A8B0-53E87FC82924}">
      <dgm:prSet/>
      <dgm:spPr/>
      <dgm:t>
        <a:bodyPr/>
        <a:lstStyle/>
        <a:p>
          <a:endParaRPr lang="en-US"/>
        </a:p>
      </dgm:t>
    </dgm:pt>
    <dgm:pt modelId="{53E2D513-43C2-462F-AED0-830C8E275A8D}" type="sibTrans" cxnId="{2FE38397-D0E3-48E6-A8B0-53E87FC82924}">
      <dgm:prSet/>
      <dgm:spPr/>
      <dgm:t>
        <a:bodyPr/>
        <a:lstStyle/>
        <a:p>
          <a:endParaRPr lang="en-US"/>
        </a:p>
      </dgm:t>
    </dgm:pt>
    <dgm:pt modelId="{B6F4390B-8FA3-430D-BE84-0FEB61FB7BBD}" type="pres">
      <dgm:prSet presAssocID="{B0C22125-C79A-4EF9-B59A-FE0A31159BB0}" presName="hierChild1" presStyleCnt="0">
        <dgm:presLayoutVars>
          <dgm:orgChart val="1"/>
          <dgm:chPref val="1"/>
          <dgm:dir/>
          <dgm:animOne val="branch"/>
          <dgm:animLvl val="lvl"/>
          <dgm:resizeHandles/>
        </dgm:presLayoutVars>
      </dgm:prSet>
      <dgm:spPr/>
      <dgm:t>
        <a:bodyPr/>
        <a:lstStyle/>
        <a:p>
          <a:endParaRPr lang="en-US"/>
        </a:p>
      </dgm:t>
    </dgm:pt>
    <dgm:pt modelId="{D340C435-4FAD-4289-8D76-DCC170C7FAE0}" type="pres">
      <dgm:prSet presAssocID="{2F5205A8-4522-42C8-BE6A-3EAA790053B2}" presName="hierRoot1" presStyleCnt="0">
        <dgm:presLayoutVars>
          <dgm:hierBranch val="init"/>
        </dgm:presLayoutVars>
      </dgm:prSet>
      <dgm:spPr/>
    </dgm:pt>
    <dgm:pt modelId="{818AA45C-ADB0-445D-B881-0E3924AF47BC}" type="pres">
      <dgm:prSet presAssocID="{2F5205A8-4522-42C8-BE6A-3EAA790053B2}" presName="rootComposite1" presStyleCnt="0"/>
      <dgm:spPr/>
    </dgm:pt>
    <dgm:pt modelId="{DC8BC9B4-858B-4666-AC12-8C635772AD7D}" type="pres">
      <dgm:prSet presAssocID="{2F5205A8-4522-42C8-BE6A-3EAA790053B2}" presName="rootText1" presStyleLbl="node0" presStyleIdx="0" presStyleCnt="1" custScaleX="147347">
        <dgm:presLayoutVars>
          <dgm:chPref val="3"/>
        </dgm:presLayoutVars>
      </dgm:prSet>
      <dgm:spPr/>
      <dgm:t>
        <a:bodyPr/>
        <a:lstStyle/>
        <a:p>
          <a:endParaRPr lang="en-US"/>
        </a:p>
      </dgm:t>
    </dgm:pt>
    <dgm:pt modelId="{7097A033-72F2-45DF-8D12-8CC784CED1B0}" type="pres">
      <dgm:prSet presAssocID="{2F5205A8-4522-42C8-BE6A-3EAA790053B2}" presName="rootConnector1" presStyleLbl="node1" presStyleIdx="0" presStyleCnt="0"/>
      <dgm:spPr/>
      <dgm:t>
        <a:bodyPr/>
        <a:lstStyle/>
        <a:p>
          <a:endParaRPr lang="en-US"/>
        </a:p>
      </dgm:t>
    </dgm:pt>
    <dgm:pt modelId="{6641844B-CEBD-4305-AA13-AFD79FE50BA1}" type="pres">
      <dgm:prSet presAssocID="{2F5205A8-4522-42C8-BE6A-3EAA790053B2}" presName="hierChild2" presStyleCnt="0"/>
      <dgm:spPr/>
    </dgm:pt>
    <dgm:pt modelId="{7F70C0B8-B878-4074-87EC-0B6796AC31BA}" type="pres">
      <dgm:prSet presAssocID="{FCCD0298-8A93-43BB-AC53-2F54A1E33C5A}" presName="Name37" presStyleLbl="parChTrans1D2" presStyleIdx="0" presStyleCnt="3"/>
      <dgm:spPr/>
      <dgm:t>
        <a:bodyPr/>
        <a:lstStyle/>
        <a:p>
          <a:endParaRPr lang="en-US"/>
        </a:p>
      </dgm:t>
    </dgm:pt>
    <dgm:pt modelId="{31A26D88-8BBA-430A-8DA6-712512796A1B}" type="pres">
      <dgm:prSet presAssocID="{FBE0BD43-E715-4CBF-8174-66262A256D13}" presName="hierRoot2" presStyleCnt="0">
        <dgm:presLayoutVars>
          <dgm:hierBranch val="init"/>
        </dgm:presLayoutVars>
      </dgm:prSet>
      <dgm:spPr/>
    </dgm:pt>
    <dgm:pt modelId="{98ADA035-95CB-4D2A-9AA5-0D45C0418344}" type="pres">
      <dgm:prSet presAssocID="{FBE0BD43-E715-4CBF-8174-66262A256D13}" presName="rootComposite" presStyleCnt="0"/>
      <dgm:spPr/>
    </dgm:pt>
    <dgm:pt modelId="{6154FAC2-C0FE-40D8-AA4B-A10BB994E540}" type="pres">
      <dgm:prSet presAssocID="{FBE0BD43-E715-4CBF-8174-66262A256D13}" presName="rootText" presStyleLbl="node2" presStyleIdx="0" presStyleCnt="3" custScaleX="130980">
        <dgm:presLayoutVars>
          <dgm:chPref val="3"/>
        </dgm:presLayoutVars>
      </dgm:prSet>
      <dgm:spPr/>
      <dgm:t>
        <a:bodyPr/>
        <a:lstStyle/>
        <a:p>
          <a:endParaRPr lang="en-US"/>
        </a:p>
      </dgm:t>
    </dgm:pt>
    <dgm:pt modelId="{59707C84-E09F-4A87-94EE-3ED0D3D1F265}" type="pres">
      <dgm:prSet presAssocID="{FBE0BD43-E715-4CBF-8174-66262A256D13}" presName="rootConnector" presStyleLbl="node2" presStyleIdx="0" presStyleCnt="3"/>
      <dgm:spPr/>
      <dgm:t>
        <a:bodyPr/>
        <a:lstStyle/>
        <a:p>
          <a:endParaRPr lang="en-US"/>
        </a:p>
      </dgm:t>
    </dgm:pt>
    <dgm:pt modelId="{75901171-FF8F-4FF6-AE02-3723EC07805D}" type="pres">
      <dgm:prSet presAssocID="{FBE0BD43-E715-4CBF-8174-66262A256D13}" presName="hierChild4" presStyleCnt="0"/>
      <dgm:spPr/>
    </dgm:pt>
    <dgm:pt modelId="{8A6D67A1-5FA9-4BF1-9630-A8DFE9DCD584}" type="pres">
      <dgm:prSet presAssocID="{FBE0BD43-E715-4CBF-8174-66262A256D13}" presName="hierChild5" presStyleCnt="0"/>
      <dgm:spPr/>
    </dgm:pt>
    <dgm:pt modelId="{44E8A38C-8300-4611-A0CC-F5931FAF085D}" type="pres">
      <dgm:prSet presAssocID="{11C5F798-080A-4DB6-B261-E7BB79D9E9E0}" presName="Name37" presStyleLbl="parChTrans1D2" presStyleIdx="1" presStyleCnt="3"/>
      <dgm:spPr/>
      <dgm:t>
        <a:bodyPr/>
        <a:lstStyle/>
        <a:p>
          <a:endParaRPr lang="en-US"/>
        </a:p>
      </dgm:t>
    </dgm:pt>
    <dgm:pt modelId="{6DEE1138-D9B2-4F85-B94C-FFC84950B4F6}" type="pres">
      <dgm:prSet presAssocID="{DE446896-9936-4F91-A5E4-BF8F97B044E6}" presName="hierRoot2" presStyleCnt="0">
        <dgm:presLayoutVars>
          <dgm:hierBranch val="init"/>
        </dgm:presLayoutVars>
      </dgm:prSet>
      <dgm:spPr/>
    </dgm:pt>
    <dgm:pt modelId="{99BFF4C1-EE76-49CB-9B4E-B8A95FC827E4}" type="pres">
      <dgm:prSet presAssocID="{DE446896-9936-4F91-A5E4-BF8F97B044E6}" presName="rootComposite" presStyleCnt="0"/>
      <dgm:spPr/>
    </dgm:pt>
    <dgm:pt modelId="{CDD41574-F428-43E9-931B-2E32D7DB1ECA}" type="pres">
      <dgm:prSet presAssocID="{DE446896-9936-4F91-A5E4-BF8F97B044E6}" presName="rootText" presStyleLbl="node2" presStyleIdx="1" presStyleCnt="3" custScaleX="121395">
        <dgm:presLayoutVars>
          <dgm:chPref val="3"/>
        </dgm:presLayoutVars>
      </dgm:prSet>
      <dgm:spPr/>
      <dgm:t>
        <a:bodyPr/>
        <a:lstStyle/>
        <a:p>
          <a:endParaRPr lang="en-US"/>
        </a:p>
      </dgm:t>
    </dgm:pt>
    <dgm:pt modelId="{BA5AF108-A4C9-4A76-8818-602542CA65C7}" type="pres">
      <dgm:prSet presAssocID="{DE446896-9936-4F91-A5E4-BF8F97B044E6}" presName="rootConnector" presStyleLbl="node2" presStyleIdx="1" presStyleCnt="3"/>
      <dgm:spPr/>
      <dgm:t>
        <a:bodyPr/>
        <a:lstStyle/>
        <a:p>
          <a:endParaRPr lang="en-US"/>
        </a:p>
      </dgm:t>
    </dgm:pt>
    <dgm:pt modelId="{D98F0457-2811-4CF9-ABD7-32770795F6D2}" type="pres">
      <dgm:prSet presAssocID="{DE446896-9936-4F91-A5E4-BF8F97B044E6}" presName="hierChild4" presStyleCnt="0"/>
      <dgm:spPr/>
    </dgm:pt>
    <dgm:pt modelId="{06A0FE87-2712-46D5-953A-3D9AB74F98BA}" type="pres">
      <dgm:prSet presAssocID="{DE446896-9936-4F91-A5E4-BF8F97B044E6}" presName="hierChild5" presStyleCnt="0"/>
      <dgm:spPr/>
    </dgm:pt>
    <dgm:pt modelId="{9B55A98C-D0D3-4DBA-B319-C9C2D4BDB525}" type="pres">
      <dgm:prSet presAssocID="{D55DE98C-4F4E-40D9-8A66-935253207709}" presName="Name37" presStyleLbl="parChTrans1D2" presStyleIdx="2" presStyleCnt="3"/>
      <dgm:spPr/>
      <dgm:t>
        <a:bodyPr/>
        <a:lstStyle/>
        <a:p>
          <a:endParaRPr lang="en-US"/>
        </a:p>
      </dgm:t>
    </dgm:pt>
    <dgm:pt modelId="{AE6118CA-D166-4B5C-B941-4FC2568A9C67}" type="pres">
      <dgm:prSet presAssocID="{996E7C0E-DFBA-4E80-880C-FA93A54C62A8}" presName="hierRoot2" presStyleCnt="0">
        <dgm:presLayoutVars>
          <dgm:hierBranch val="init"/>
        </dgm:presLayoutVars>
      </dgm:prSet>
      <dgm:spPr/>
    </dgm:pt>
    <dgm:pt modelId="{009E2E28-4AE9-48F5-B0FF-EF0444390AA7}" type="pres">
      <dgm:prSet presAssocID="{996E7C0E-DFBA-4E80-880C-FA93A54C62A8}" presName="rootComposite" presStyleCnt="0"/>
      <dgm:spPr/>
    </dgm:pt>
    <dgm:pt modelId="{43CD3D84-6D50-455C-AAEC-6DD6B6172E85}" type="pres">
      <dgm:prSet presAssocID="{996E7C0E-DFBA-4E80-880C-FA93A54C62A8}" presName="rootText" presStyleLbl="node2" presStyleIdx="2" presStyleCnt="3" custScaleX="130991">
        <dgm:presLayoutVars>
          <dgm:chPref val="3"/>
        </dgm:presLayoutVars>
      </dgm:prSet>
      <dgm:spPr/>
      <dgm:t>
        <a:bodyPr/>
        <a:lstStyle/>
        <a:p>
          <a:endParaRPr lang="en-US"/>
        </a:p>
      </dgm:t>
    </dgm:pt>
    <dgm:pt modelId="{F90E0508-2BC8-4AF3-9899-10BB3F4A7C36}" type="pres">
      <dgm:prSet presAssocID="{996E7C0E-DFBA-4E80-880C-FA93A54C62A8}" presName="rootConnector" presStyleLbl="node2" presStyleIdx="2" presStyleCnt="3"/>
      <dgm:spPr/>
      <dgm:t>
        <a:bodyPr/>
        <a:lstStyle/>
        <a:p>
          <a:endParaRPr lang="en-US"/>
        </a:p>
      </dgm:t>
    </dgm:pt>
    <dgm:pt modelId="{7CB454A7-BAE3-44CE-91E4-532ED161D633}" type="pres">
      <dgm:prSet presAssocID="{996E7C0E-DFBA-4E80-880C-FA93A54C62A8}" presName="hierChild4" presStyleCnt="0"/>
      <dgm:spPr/>
    </dgm:pt>
    <dgm:pt modelId="{C431D18B-5D9F-4EFD-95E8-6C80797F3960}" type="pres">
      <dgm:prSet presAssocID="{996E7C0E-DFBA-4E80-880C-FA93A54C62A8}" presName="hierChild5" presStyleCnt="0"/>
      <dgm:spPr/>
    </dgm:pt>
    <dgm:pt modelId="{2870A72E-EC5C-4549-B7D5-3DE1E9C2A8CA}" type="pres">
      <dgm:prSet presAssocID="{2F5205A8-4522-42C8-BE6A-3EAA790053B2}" presName="hierChild3" presStyleCnt="0"/>
      <dgm:spPr/>
    </dgm:pt>
  </dgm:ptLst>
  <dgm:cxnLst>
    <dgm:cxn modelId="{B50678E4-01AF-423B-9C3D-DF9914940323}" type="presOf" srcId="{996E7C0E-DFBA-4E80-880C-FA93A54C62A8}" destId="{43CD3D84-6D50-455C-AAEC-6DD6B6172E85}" srcOrd="0" destOrd="0" presId="urn:microsoft.com/office/officeart/2005/8/layout/orgChart1"/>
    <dgm:cxn modelId="{1BD84436-E5C4-4FB1-A38E-2FCB0DB13195}" srcId="{2F5205A8-4522-42C8-BE6A-3EAA790053B2}" destId="{DE446896-9936-4F91-A5E4-BF8F97B044E6}" srcOrd="1" destOrd="0" parTransId="{11C5F798-080A-4DB6-B261-E7BB79D9E9E0}" sibTransId="{4FC8C97C-18C7-45E3-9E99-A9D3CFCBED13}"/>
    <dgm:cxn modelId="{EBE6386C-E140-494C-A6F6-0849AEDEE927}" type="presOf" srcId="{DE446896-9936-4F91-A5E4-BF8F97B044E6}" destId="{CDD41574-F428-43E9-931B-2E32D7DB1ECA}" srcOrd="0" destOrd="0" presId="urn:microsoft.com/office/officeart/2005/8/layout/orgChart1"/>
    <dgm:cxn modelId="{A5EB0FF0-2D39-4A8B-8EE8-D8B632C1D9FF}" type="presOf" srcId="{DE446896-9936-4F91-A5E4-BF8F97B044E6}" destId="{BA5AF108-A4C9-4A76-8818-602542CA65C7}" srcOrd="1" destOrd="0" presId="urn:microsoft.com/office/officeart/2005/8/layout/orgChart1"/>
    <dgm:cxn modelId="{227942EC-0340-43E7-AED2-8B8EC2F582EB}" type="presOf" srcId="{B0C22125-C79A-4EF9-B59A-FE0A31159BB0}" destId="{B6F4390B-8FA3-430D-BE84-0FEB61FB7BBD}" srcOrd="0" destOrd="0" presId="urn:microsoft.com/office/officeart/2005/8/layout/orgChart1"/>
    <dgm:cxn modelId="{FA15B575-CFBF-47F6-A26A-611123556123}" type="presOf" srcId="{2F5205A8-4522-42C8-BE6A-3EAA790053B2}" destId="{7097A033-72F2-45DF-8D12-8CC784CED1B0}" srcOrd="1" destOrd="0" presId="urn:microsoft.com/office/officeart/2005/8/layout/orgChart1"/>
    <dgm:cxn modelId="{2FE38397-D0E3-48E6-A8B0-53E87FC82924}" srcId="{2F5205A8-4522-42C8-BE6A-3EAA790053B2}" destId="{996E7C0E-DFBA-4E80-880C-FA93A54C62A8}" srcOrd="2" destOrd="0" parTransId="{D55DE98C-4F4E-40D9-8A66-935253207709}" sibTransId="{53E2D513-43C2-462F-AED0-830C8E275A8D}"/>
    <dgm:cxn modelId="{67795580-99DB-4209-A7D8-F5E82B002D3E}" type="presOf" srcId="{2F5205A8-4522-42C8-BE6A-3EAA790053B2}" destId="{DC8BC9B4-858B-4666-AC12-8C635772AD7D}" srcOrd="0" destOrd="0" presId="urn:microsoft.com/office/officeart/2005/8/layout/orgChart1"/>
    <dgm:cxn modelId="{D1D343F4-D3B7-43D3-8D82-D8B7A1D06AAE}" type="presOf" srcId="{FCCD0298-8A93-43BB-AC53-2F54A1E33C5A}" destId="{7F70C0B8-B878-4074-87EC-0B6796AC31BA}" srcOrd="0" destOrd="0" presId="urn:microsoft.com/office/officeart/2005/8/layout/orgChart1"/>
    <dgm:cxn modelId="{87453AAA-05A5-41A2-9025-D7316D8A565B}" type="presOf" srcId="{FBE0BD43-E715-4CBF-8174-66262A256D13}" destId="{59707C84-E09F-4A87-94EE-3ED0D3D1F265}" srcOrd="1" destOrd="0" presId="urn:microsoft.com/office/officeart/2005/8/layout/orgChart1"/>
    <dgm:cxn modelId="{AC1CF033-E2F6-435F-83AD-3B7808643AA3}" type="presOf" srcId="{D55DE98C-4F4E-40D9-8A66-935253207709}" destId="{9B55A98C-D0D3-4DBA-B319-C9C2D4BDB525}" srcOrd="0" destOrd="0" presId="urn:microsoft.com/office/officeart/2005/8/layout/orgChart1"/>
    <dgm:cxn modelId="{9F8A3356-A68A-4B26-80A9-3ED56F9482A5}" srcId="{2F5205A8-4522-42C8-BE6A-3EAA790053B2}" destId="{FBE0BD43-E715-4CBF-8174-66262A256D13}" srcOrd="0" destOrd="0" parTransId="{FCCD0298-8A93-43BB-AC53-2F54A1E33C5A}" sibTransId="{BDCA04A0-26EA-4BA4-8329-66DE2E1B13CC}"/>
    <dgm:cxn modelId="{C1EF70A1-0D46-4ACA-BED0-11E1886AAE94}" type="presOf" srcId="{11C5F798-080A-4DB6-B261-E7BB79D9E9E0}" destId="{44E8A38C-8300-4611-A0CC-F5931FAF085D}" srcOrd="0" destOrd="0" presId="urn:microsoft.com/office/officeart/2005/8/layout/orgChart1"/>
    <dgm:cxn modelId="{C390BC2E-DECB-4751-B829-AE242C403D91}" type="presOf" srcId="{996E7C0E-DFBA-4E80-880C-FA93A54C62A8}" destId="{F90E0508-2BC8-4AF3-9899-10BB3F4A7C36}" srcOrd="1" destOrd="0" presId="urn:microsoft.com/office/officeart/2005/8/layout/orgChart1"/>
    <dgm:cxn modelId="{34FCC94E-5783-40C1-8DF3-9855640160BD}" srcId="{B0C22125-C79A-4EF9-B59A-FE0A31159BB0}" destId="{2F5205A8-4522-42C8-BE6A-3EAA790053B2}" srcOrd="0" destOrd="0" parTransId="{31FE9412-CC88-47F7-9EA2-48F49038FC30}" sibTransId="{B323504E-E5C3-4142-8808-7E3F3D21D17C}"/>
    <dgm:cxn modelId="{131C074A-DC40-4C88-AE12-A8A24D07C014}" type="presOf" srcId="{FBE0BD43-E715-4CBF-8174-66262A256D13}" destId="{6154FAC2-C0FE-40D8-AA4B-A10BB994E540}" srcOrd="0" destOrd="0" presId="urn:microsoft.com/office/officeart/2005/8/layout/orgChart1"/>
    <dgm:cxn modelId="{C7884F30-94F0-4A35-87C2-DF32FDB8E99F}" type="presParOf" srcId="{B6F4390B-8FA3-430D-BE84-0FEB61FB7BBD}" destId="{D340C435-4FAD-4289-8D76-DCC170C7FAE0}" srcOrd="0" destOrd="0" presId="urn:microsoft.com/office/officeart/2005/8/layout/orgChart1"/>
    <dgm:cxn modelId="{92EA794A-C384-4E40-A26D-2CA243BAF756}" type="presParOf" srcId="{D340C435-4FAD-4289-8D76-DCC170C7FAE0}" destId="{818AA45C-ADB0-445D-B881-0E3924AF47BC}" srcOrd="0" destOrd="0" presId="urn:microsoft.com/office/officeart/2005/8/layout/orgChart1"/>
    <dgm:cxn modelId="{87CAC1A5-C7DF-4874-AD08-D58C3F3DEA78}" type="presParOf" srcId="{818AA45C-ADB0-445D-B881-0E3924AF47BC}" destId="{DC8BC9B4-858B-4666-AC12-8C635772AD7D}" srcOrd="0" destOrd="0" presId="urn:microsoft.com/office/officeart/2005/8/layout/orgChart1"/>
    <dgm:cxn modelId="{DAF9D1DD-5D1B-44BE-8DBA-E92AB1B8C994}" type="presParOf" srcId="{818AA45C-ADB0-445D-B881-0E3924AF47BC}" destId="{7097A033-72F2-45DF-8D12-8CC784CED1B0}" srcOrd="1" destOrd="0" presId="urn:microsoft.com/office/officeart/2005/8/layout/orgChart1"/>
    <dgm:cxn modelId="{A875E16E-3A61-45B8-8476-3B1F2BE1BC51}" type="presParOf" srcId="{D340C435-4FAD-4289-8D76-DCC170C7FAE0}" destId="{6641844B-CEBD-4305-AA13-AFD79FE50BA1}" srcOrd="1" destOrd="0" presId="urn:microsoft.com/office/officeart/2005/8/layout/orgChart1"/>
    <dgm:cxn modelId="{2B73893B-173F-4B85-B24C-C8723B8FCD9A}" type="presParOf" srcId="{6641844B-CEBD-4305-AA13-AFD79FE50BA1}" destId="{7F70C0B8-B878-4074-87EC-0B6796AC31BA}" srcOrd="0" destOrd="0" presId="urn:microsoft.com/office/officeart/2005/8/layout/orgChart1"/>
    <dgm:cxn modelId="{3CD748C8-4C0B-4601-9EE2-58DD1AE05568}" type="presParOf" srcId="{6641844B-CEBD-4305-AA13-AFD79FE50BA1}" destId="{31A26D88-8BBA-430A-8DA6-712512796A1B}" srcOrd="1" destOrd="0" presId="urn:microsoft.com/office/officeart/2005/8/layout/orgChart1"/>
    <dgm:cxn modelId="{6E6EE7A2-F679-4236-A68E-80125022A366}" type="presParOf" srcId="{31A26D88-8BBA-430A-8DA6-712512796A1B}" destId="{98ADA035-95CB-4D2A-9AA5-0D45C0418344}" srcOrd="0" destOrd="0" presId="urn:microsoft.com/office/officeart/2005/8/layout/orgChart1"/>
    <dgm:cxn modelId="{9F5C2987-5546-4A24-AF53-C4DE71E69592}" type="presParOf" srcId="{98ADA035-95CB-4D2A-9AA5-0D45C0418344}" destId="{6154FAC2-C0FE-40D8-AA4B-A10BB994E540}" srcOrd="0" destOrd="0" presId="urn:microsoft.com/office/officeart/2005/8/layout/orgChart1"/>
    <dgm:cxn modelId="{6B1F065F-0FFE-48C7-9E45-F1BEF58A40C8}" type="presParOf" srcId="{98ADA035-95CB-4D2A-9AA5-0D45C0418344}" destId="{59707C84-E09F-4A87-94EE-3ED0D3D1F265}" srcOrd="1" destOrd="0" presId="urn:microsoft.com/office/officeart/2005/8/layout/orgChart1"/>
    <dgm:cxn modelId="{CE793D44-1B26-4160-83C3-F8F9FD6F2684}" type="presParOf" srcId="{31A26D88-8BBA-430A-8DA6-712512796A1B}" destId="{75901171-FF8F-4FF6-AE02-3723EC07805D}" srcOrd="1" destOrd="0" presId="urn:microsoft.com/office/officeart/2005/8/layout/orgChart1"/>
    <dgm:cxn modelId="{203860C9-E9B0-4BEE-89E7-9E531A8851A2}" type="presParOf" srcId="{31A26D88-8BBA-430A-8DA6-712512796A1B}" destId="{8A6D67A1-5FA9-4BF1-9630-A8DFE9DCD584}" srcOrd="2" destOrd="0" presId="urn:microsoft.com/office/officeart/2005/8/layout/orgChart1"/>
    <dgm:cxn modelId="{80115E00-133A-4193-93BC-4192644EE760}" type="presParOf" srcId="{6641844B-CEBD-4305-AA13-AFD79FE50BA1}" destId="{44E8A38C-8300-4611-A0CC-F5931FAF085D}" srcOrd="2" destOrd="0" presId="urn:microsoft.com/office/officeart/2005/8/layout/orgChart1"/>
    <dgm:cxn modelId="{BDE01A74-CC37-4091-AD21-F6FB3975B48E}" type="presParOf" srcId="{6641844B-CEBD-4305-AA13-AFD79FE50BA1}" destId="{6DEE1138-D9B2-4F85-B94C-FFC84950B4F6}" srcOrd="3" destOrd="0" presId="urn:microsoft.com/office/officeart/2005/8/layout/orgChart1"/>
    <dgm:cxn modelId="{478B259B-B29C-461F-A8B1-9232D720B818}" type="presParOf" srcId="{6DEE1138-D9B2-4F85-B94C-FFC84950B4F6}" destId="{99BFF4C1-EE76-49CB-9B4E-B8A95FC827E4}" srcOrd="0" destOrd="0" presId="urn:microsoft.com/office/officeart/2005/8/layout/orgChart1"/>
    <dgm:cxn modelId="{2F601447-10ED-42A3-BE62-79CCB500CC02}" type="presParOf" srcId="{99BFF4C1-EE76-49CB-9B4E-B8A95FC827E4}" destId="{CDD41574-F428-43E9-931B-2E32D7DB1ECA}" srcOrd="0" destOrd="0" presId="urn:microsoft.com/office/officeart/2005/8/layout/orgChart1"/>
    <dgm:cxn modelId="{837A21A8-B349-4E2E-8F59-C7BDA1707273}" type="presParOf" srcId="{99BFF4C1-EE76-49CB-9B4E-B8A95FC827E4}" destId="{BA5AF108-A4C9-4A76-8818-602542CA65C7}" srcOrd="1" destOrd="0" presId="urn:microsoft.com/office/officeart/2005/8/layout/orgChart1"/>
    <dgm:cxn modelId="{8E4EEC7C-50DB-4DDF-90A9-6F85A6DEC877}" type="presParOf" srcId="{6DEE1138-D9B2-4F85-B94C-FFC84950B4F6}" destId="{D98F0457-2811-4CF9-ABD7-32770795F6D2}" srcOrd="1" destOrd="0" presId="urn:microsoft.com/office/officeart/2005/8/layout/orgChart1"/>
    <dgm:cxn modelId="{6540AA21-C8DA-4AC7-8029-19275E3690BA}" type="presParOf" srcId="{6DEE1138-D9B2-4F85-B94C-FFC84950B4F6}" destId="{06A0FE87-2712-46D5-953A-3D9AB74F98BA}" srcOrd="2" destOrd="0" presId="urn:microsoft.com/office/officeart/2005/8/layout/orgChart1"/>
    <dgm:cxn modelId="{420F4121-BAC5-4254-BBD8-CE1F006696E2}" type="presParOf" srcId="{6641844B-CEBD-4305-AA13-AFD79FE50BA1}" destId="{9B55A98C-D0D3-4DBA-B319-C9C2D4BDB525}" srcOrd="4" destOrd="0" presId="urn:microsoft.com/office/officeart/2005/8/layout/orgChart1"/>
    <dgm:cxn modelId="{330C9311-11EA-469F-93DD-B1CC6A59B50C}" type="presParOf" srcId="{6641844B-CEBD-4305-AA13-AFD79FE50BA1}" destId="{AE6118CA-D166-4B5C-B941-4FC2568A9C67}" srcOrd="5" destOrd="0" presId="urn:microsoft.com/office/officeart/2005/8/layout/orgChart1"/>
    <dgm:cxn modelId="{9B38F762-0903-4271-B392-B5E73972AF9B}" type="presParOf" srcId="{AE6118CA-D166-4B5C-B941-4FC2568A9C67}" destId="{009E2E28-4AE9-48F5-B0FF-EF0444390AA7}" srcOrd="0" destOrd="0" presId="urn:microsoft.com/office/officeart/2005/8/layout/orgChart1"/>
    <dgm:cxn modelId="{C34FC2C7-B5B3-4D0A-8078-DF9A60729561}" type="presParOf" srcId="{009E2E28-4AE9-48F5-B0FF-EF0444390AA7}" destId="{43CD3D84-6D50-455C-AAEC-6DD6B6172E85}" srcOrd="0" destOrd="0" presId="urn:microsoft.com/office/officeart/2005/8/layout/orgChart1"/>
    <dgm:cxn modelId="{4704F43D-5CA7-4931-89D0-8708723045FD}" type="presParOf" srcId="{009E2E28-4AE9-48F5-B0FF-EF0444390AA7}" destId="{F90E0508-2BC8-4AF3-9899-10BB3F4A7C36}" srcOrd="1" destOrd="0" presId="urn:microsoft.com/office/officeart/2005/8/layout/orgChart1"/>
    <dgm:cxn modelId="{0D06B804-8969-46B3-B607-C47663703815}" type="presParOf" srcId="{AE6118CA-D166-4B5C-B941-4FC2568A9C67}" destId="{7CB454A7-BAE3-44CE-91E4-532ED161D633}" srcOrd="1" destOrd="0" presId="urn:microsoft.com/office/officeart/2005/8/layout/orgChart1"/>
    <dgm:cxn modelId="{994B0C77-9A62-4CF4-BCA5-A30F9BA7B925}" type="presParOf" srcId="{AE6118CA-D166-4B5C-B941-4FC2568A9C67}" destId="{C431D18B-5D9F-4EFD-95E8-6C80797F3960}" srcOrd="2" destOrd="0" presId="urn:microsoft.com/office/officeart/2005/8/layout/orgChart1"/>
    <dgm:cxn modelId="{C1A850BD-1AF5-458E-BB48-3F6B1F5DC342}" type="presParOf" srcId="{D340C435-4FAD-4289-8D76-DCC170C7FAE0}" destId="{2870A72E-EC5C-4549-B7D5-3DE1E9C2A8C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4BC15AF-FA43-430F-BAD8-9F10BD6C2485}" type="doc">
      <dgm:prSet loTypeId="urn:microsoft.com/office/officeart/2005/8/layout/hierarchy3" loCatId="list" qsTypeId="urn:microsoft.com/office/officeart/2005/8/quickstyle/3d1" qsCatId="3D" csTypeId="urn:microsoft.com/office/officeart/2005/8/colors/accent1_2" csCatId="accent1" phldr="1"/>
      <dgm:spPr/>
      <dgm:t>
        <a:bodyPr/>
        <a:lstStyle/>
        <a:p>
          <a:endParaRPr lang="id-ID"/>
        </a:p>
      </dgm:t>
    </dgm:pt>
    <dgm:pt modelId="{B842A2CF-9BB2-4AFC-8C9D-A4413510D07D}">
      <dgm:prSet phldrT="[Text]"/>
      <dgm:spPr/>
      <dgm:t>
        <a:bodyPr/>
        <a:lstStyle/>
        <a:p>
          <a:r>
            <a:rPr lang="en-US" dirty="0"/>
            <a:t>Content Planning</a:t>
          </a:r>
          <a:endParaRPr lang="id-ID" dirty="0"/>
        </a:p>
      </dgm:t>
    </dgm:pt>
    <dgm:pt modelId="{91D2D65C-CC77-4BBB-99F8-4D6E89BE405E}" type="parTrans" cxnId="{7F8FCEDC-2B58-4D7A-BE13-B0FC2F5F0CC5}">
      <dgm:prSet/>
      <dgm:spPr/>
      <dgm:t>
        <a:bodyPr/>
        <a:lstStyle/>
        <a:p>
          <a:endParaRPr lang="id-ID"/>
        </a:p>
      </dgm:t>
    </dgm:pt>
    <dgm:pt modelId="{4D5A57C6-2CCB-468F-A0DA-18447D28BA0F}" type="sibTrans" cxnId="{7F8FCEDC-2B58-4D7A-BE13-B0FC2F5F0CC5}">
      <dgm:prSet/>
      <dgm:spPr/>
      <dgm:t>
        <a:bodyPr/>
        <a:lstStyle/>
        <a:p>
          <a:endParaRPr lang="id-ID"/>
        </a:p>
      </dgm:t>
    </dgm:pt>
    <dgm:pt modelId="{274465D7-713F-4612-B358-5A5C08B4BA91}">
      <dgm:prSet phldrT="[Text]" custT="1"/>
      <dgm:spPr/>
      <dgm:t>
        <a:bodyPr/>
        <a:lstStyle/>
        <a:p>
          <a:r>
            <a:rPr lang="en-US" sz="1800" dirty="0" err="1">
              <a:latin typeface="Times New Roman" panose="02020603050405020304" pitchFamily="18" charset="0"/>
              <a:cs typeface="Times New Roman" panose="02020603050405020304" pitchFamily="18" charset="0"/>
            </a:rPr>
            <a:t>Menentukan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tema-tema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besar</a:t>
          </a:r>
          <a:r>
            <a:rPr lang="en-US" sz="1800" dirty="0">
              <a:latin typeface="Times New Roman" panose="02020603050405020304" pitchFamily="18" charset="0"/>
              <a:cs typeface="Times New Roman" panose="02020603050405020304" pitchFamily="18" charset="0"/>
            </a:rPr>
            <a:t> yang </a:t>
          </a:r>
          <a:r>
            <a:rPr lang="en-US" sz="1800" dirty="0" err="1">
              <a:latin typeface="Times New Roman" panose="02020603050405020304" pitchFamily="18" charset="0"/>
              <a:cs typeface="Times New Roman" panose="02020603050405020304" pitchFamily="18" charset="0"/>
            </a:rPr>
            <a:t>nantinya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akan</a:t>
          </a:r>
          <a:r>
            <a:rPr lang="en-US" sz="1800" dirty="0">
              <a:latin typeface="Times New Roman" panose="02020603050405020304" pitchFamily="18" charset="0"/>
              <a:cs typeface="Times New Roman" panose="02020603050405020304" pitchFamily="18" charset="0"/>
            </a:rPr>
            <a:t> di </a:t>
          </a:r>
          <a:r>
            <a:rPr lang="en-US" sz="1800" dirty="0" err="1">
              <a:latin typeface="Times New Roman" panose="02020603050405020304" pitchFamily="18" charset="0"/>
              <a:cs typeface="Times New Roman" panose="02020603050405020304" pitchFamily="18" charset="0"/>
            </a:rPr>
            <a:t>jadikan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konten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Mencari</a:t>
          </a:r>
          <a:r>
            <a:rPr lang="en-US" sz="1800" dirty="0">
              <a:latin typeface="Times New Roman" panose="02020603050405020304" pitchFamily="18" charset="0"/>
              <a:cs typeface="Times New Roman" panose="02020603050405020304" pitchFamily="18" charset="0"/>
            </a:rPr>
            <a:t> data dan </a:t>
          </a:r>
          <a:r>
            <a:rPr lang="en-US" sz="1800" dirty="0" err="1">
              <a:latin typeface="Times New Roman" panose="02020603050405020304" pitchFamily="18" charset="0"/>
              <a:cs typeface="Times New Roman" panose="02020603050405020304" pitchFamily="18" charset="0"/>
            </a:rPr>
            <a:t>referensi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konten</a:t>
          </a:r>
          <a:endParaRPr lang="id-ID" sz="1800" dirty="0">
            <a:latin typeface="Times New Roman" panose="02020603050405020304" pitchFamily="18" charset="0"/>
            <a:cs typeface="Times New Roman" panose="02020603050405020304" pitchFamily="18" charset="0"/>
          </a:endParaRPr>
        </a:p>
      </dgm:t>
    </dgm:pt>
    <dgm:pt modelId="{1377F695-D480-4DBC-BE06-43DA57BC4BAF}" type="parTrans" cxnId="{54DC53B2-F1C4-414F-97E3-3B767B30204E}">
      <dgm:prSet/>
      <dgm:spPr/>
      <dgm:t>
        <a:bodyPr/>
        <a:lstStyle/>
        <a:p>
          <a:endParaRPr lang="id-ID"/>
        </a:p>
      </dgm:t>
    </dgm:pt>
    <dgm:pt modelId="{9319E049-604C-432C-8061-85FBEB23D76F}" type="sibTrans" cxnId="{54DC53B2-F1C4-414F-97E3-3B767B30204E}">
      <dgm:prSet/>
      <dgm:spPr/>
      <dgm:t>
        <a:bodyPr/>
        <a:lstStyle/>
        <a:p>
          <a:endParaRPr lang="id-ID"/>
        </a:p>
      </dgm:t>
    </dgm:pt>
    <dgm:pt modelId="{E99FE162-7AE3-4758-8541-48DD46605B10}">
      <dgm:prSet phldrT="[Text]" custT="1"/>
      <dgm:spPr/>
      <dgm:t>
        <a:bodyPr/>
        <a:lstStyle/>
        <a:p>
          <a:r>
            <a:rPr lang="en-US" sz="1600" dirty="0" err="1">
              <a:latin typeface="Times New Roman" panose="02020603050405020304" pitchFamily="18" charset="0"/>
              <a:cs typeface="Times New Roman" panose="02020603050405020304" pitchFamily="18" charset="0"/>
            </a:rPr>
            <a:t>Menentukan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konten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Unggulan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facebook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yaitu</a:t>
          </a:r>
          <a:r>
            <a:rPr lang="en-US" sz="1600" dirty="0">
              <a:latin typeface="Times New Roman" panose="02020603050405020304" pitchFamily="18" charset="0"/>
              <a:cs typeface="Times New Roman" panose="02020603050405020304" pitchFamily="18" charset="0"/>
            </a:rPr>
            <a:t> “ Outfit Must Have for Running” yang </a:t>
          </a:r>
          <a:r>
            <a:rPr lang="en-US" sz="1600" dirty="0" err="1">
              <a:latin typeface="Times New Roman" panose="02020603050405020304" pitchFamily="18" charset="0"/>
              <a:cs typeface="Times New Roman" panose="02020603050405020304" pitchFamily="18" charset="0"/>
            </a:rPr>
            <a:t>berisikan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tentang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rekomendasi</a:t>
          </a:r>
          <a:r>
            <a:rPr lang="en-US" sz="1600" dirty="0">
              <a:latin typeface="Times New Roman" panose="02020603050405020304" pitchFamily="18" charset="0"/>
              <a:cs typeface="Times New Roman" panose="02020603050405020304" pitchFamily="18" charset="0"/>
            </a:rPr>
            <a:t> outfit dan </a:t>
          </a:r>
          <a:r>
            <a:rPr lang="en-US" sz="1600" dirty="0" err="1">
              <a:latin typeface="Times New Roman" panose="02020603050405020304" pitchFamily="18" charset="0"/>
              <a:cs typeface="Times New Roman" panose="02020603050405020304" pitchFamily="18" charset="0"/>
            </a:rPr>
            <a:t>informasi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mengenai</a:t>
          </a:r>
          <a:r>
            <a:rPr lang="en-US" sz="1600" dirty="0">
              <a:latin typeface="Times New Roman" panose="02020603050405020304" pitchFamily="18" charset="0"/>
              <a:cs typeface="Times New Roman" panose="02020603050405020304" pitchFamily="18" charset="0"/>
            </a:rPr>
            <a:t> outfit </a:t>
          </a:r>
          <a:r>
            <a:rPr lang="en-US" sz="1600" dirty="0" err="1">
              <a:latin typeface="Times New Roman" panose="02020603050405020304" pitchFamily="18" charset="0"/>
              <a:cs typeface="Times New Roman" panose="02020603050405020304" pitchFamily="18" charset="0"/>
            </a:rPr>
            <a:t>pada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olahraga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lari</a:t>
          </a:r>
          <a:endParaRPr lang="id-ID" sz="1600" dirty="0">
            <a:latin typeface="Times New Roman" panose="02020603050405020304" pitchFamily="18" charset="0"/>
            <a:cs typeface="Times New Roman" panose="02020603050405020304" pitchFamily="18" charset="0"/>
          </a:endParaRPr>
        </a:p>
      </dgm:t>
    </dgm:pt>
    <dgm:pt modelId="{A60619AE-3AF0-4BA2-A450-FA67555BB77B}" type="parTrans" cxnId="{8AEDCBC9-B548-4147-9A3F-372F67BE8082}">
      <dgm:prSet/>
      <dgm:spPr/>
      <dgm:t>
        <a:bodyPr/>
        <a:lstStyle/>
        <a:p>
          <a:endParaRPr lang="id-ID"/>
        </a:p>
      </dgm:t>
    </dgm:pt>
    <dgm:pt modelId="{790B22F1-12D6-4E66-985A-2C14E6E08FEB}" type="sibTrans" cxnId="{8AEDCBC9-B548-4147-9A3F-372F67BE8082}">
      <dgm:prSet/>
      <dgm:spPr/>
      <dgm:t>
        <a:bodyPr/>
        <a:lstStyle/>
        <a:p>
          <a:endParaRPr lang="id-ID"/>
        </a:p>
      </dgm:t>
    </dgm:pt>
    <dgm:pt modelId="{A249AD94-2430-4637-8322-7DDAEDB3E23C}">
      <dgm:prSet phldrT="[Text]"/>
      <dgm:spPr/>
      <dgm:t>
        <a:bodyPr/>
        <a:lstStyle/>
        <a:p>
          <a:r>
            <a:rPr lang="en-US" dirty="0"/>
            <a:t>Themes Content </a:t>
          </a:r>
          <a:r>
            <a:rPr lang="en-US" dirty="0" smtClean="0"/>
            <a:t>Approval</a:t>
          </a:r>
          <a:endParaRPr lang="id-ID" dirty="0"/>
        </a:p>
      </dgm:t>
    </dgm:pt>
    <dgm:pt modelId="{F6B07FC5-5C79-4802-A9C9-AF582490A7D7}" type="parTrans" cxnId="{66D9CC48-BC73-40EE-BC69-D7FF7E3CD7FC}">
      <dgm:prSet/>
      <dgm:spPr/>
      <dgm:t>
        <a:bodyPr/>
        <a:lstStyle/>
        <a:p>
          <a:endParaRPr lang="id-ID"/>
        </a:p>
      </dgm:t>
    </dgm:pt>
    <dgm:pt modelId="{CD9AF4E3-7DBD-4848-89E0-F66E5BD0C846}" type="sibTrans" cxnId="{66D9CC48-BC73-40EE-BC69-D7FF7E3CD7FC}">
      <dgm:prSet/>
      <dgm:spPr/>
      <dgm:t>
        <a:bodyPr/>
        <a:lstStyle/>
        <a:p>
          <a:endParaRPr lang="id-ID"/>
        </a:p>
      </dgm:t>
    </dgm:pt>
    <dgm:pt modelId="{E7509BA2-AE52-4E80-AE16-8D9B01C8B1AA}">
      <dgm:prSet phldrT="[Text]" custT="1"/>
      <dgm:spPr/>
      <dgm:t>
        <a:bodyPr/>
        <a:lstStyle/>
        <a:p>
          <a:r>
            <a:rPr lang="en-US" sz="1800" dirty="0" err="1">
              <a:latin typeface="Times New Roman" panose="02020603050405020304" pitchFamily="18" charset="0"/>
              <a:cs typeface="Times New Roman" panose="02020603050405020304" pitchFamily="18" charset="0"/>
            </a:rPr>
            <a:t>Mengajukan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konten-konten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terpilih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kepada</a:t>
          </a:r>
          <a:r>
            <a:rPr lang="en-US" sz="1800" dirty="0">
              <a:latin typeface="Times New Roman" panose="02020603050405020304" pitchFamily="18" charset="0"/>
              <a:cs typeface="Times New Roman" panose="02020603050405020304" pitchFamily="18" charset="0"/>
            </a:rPr>
            <a:t> manager divisi agar </a:t>
          </a:r>
          <a:r>
            <a:rPr lang="en-US" sz="1800" dirty="0" err="1">
              <a:latin typeface="Times New Roman" panose="02020603050405020304" pitchFamily="18" charset="0"/>
              <a:cs typeface="Times New Roman" panose="02020603050405020304" pitchFamily="18" charset="0"/>
            </a:rPr>
            <a:t>dapat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disetujui</a:t>
          </a:r>
          <a:r>
            <a:rPr lang="en-US" sz="1800" dirty="0">
              <a:latin typeface="Times New Roman" panose="02020603050405020304" pitchFamily="18" charset="0"/>
              <a:cs typeface="Times New Roman" panose="02020603050405020304" pitchFamily="18" charset="0"/>
            </a:rPr>
            <a:t> dan </a:t>
          </a:r>
          <a:r>
            <a:rPr lang="en-US" sz="1800" dirty="0" err="1">
              <a:latin typeface="Times New Roman" panose="02020603050405020304" pitchFamily="18" charset="0"/>
              <a:cs typeface="Times New Roman" panose="02020603050405020304" pitchFamily="18" charset="0"/>
            </a:rPr>
            <a:t>dilanjutkan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tahap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berikutnya</a:t>
          </a:r>
          <a:endParaRPr lang="id-ID" sz="1800" dirty="0">
            <a:latin typeface="Times New Roman" panose="02020603050405020304" pitchFamily="18" charset="0"/>
            <a:cs typeface="Times New Roman" panose="02020603050405020304" pitchFamily="18" charset="0"/>
          </a:endParaRPr>
        </a:p>
      </dgm:t>
    </dgm:pt>
    <dgm:pt modelId="{A63CC3B5-E63B-4681-A821-A36435C8E065}" type="parTrans" cxnId="{247761EB-396B-475B-A45D-BC23E1F615EE}">
      <dgm:prSet/>
      <dgm:spPr/>
      <dgm:t>
        <a:bodyPr/>
        <a:lstStyle/>
        <a:p>
          <a:endParaRPr lang="id-ID"/>
        </a:p>
      </dgm:t>
    </dgm:pt>
    <dgm:pt modelId="{64E99AA5-51B0-45FE-8CE1-1D8B2107C2BB}" type="sibTrans" cxnId="{247761EB-396B-475B-A45D-BC23E1F615EE}">
      <dgm:prSet/>
      <dgm:spPr/>
      <dgm:t>
        <a:bodyPr/>
        <a:lstStyle/>
        <a:p>
          <a:endParaRPr lang="id-ID"/>
        </a:p>
      </dgm:t>
    </dgm:pt>
    <dgm:pt modelId="{24ACC0FA-55CD-4602-8D58-EE4C18D5A0B9}">
      <dgm:prSet phldrT="[Text]" custT="1"/>
      <dgm:spPr/>
      <dgm:t>
        <a:bodyPr/>
        <a:lstStyle/>
        <a:p>
          <a:r>
            <a:rPr lang="en-ID" sz="1600" dirty="0" err="1">
              <a:latin typeface="Times New Roman" panose="02020603050405020304" pitchFamily="18" charset="0"/>
              <a:cs typeface="Times New Roman" panose="02020603050405020304" pitchFamily="18" charset="0"/>
            </a:rPr>
            <a:t>Konten</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kedua</a:t>
          </a:r>
          <a:r>
            <a:rPr lang="en-ID" sz="1600" dirty="0">
              <a:latin typeface="Times New Roman" panose="02020603050405020304" pitchFamily="18" charset="0"/>
              <a:cs typeface="Times New Roman" panose="02020603050405020304" pitchFamily="18" charset="0"/>
            </a:rPr>
            <a:t> Facebook </a:t>
          </a:r>
          <a:r>
            <a:rPr lang="en-ID" sz="1600" dirty="0" err="1">
              <a:latin typeface="Times New Roman" panose="02020603050405020304" pitchFamily="18" charset="0"/>
              <a:cs typeface="Times New Roman" panose="02020603050405020304" pitchFamily="18" charset="0"/>
            </a:rPr>
            <a:t>adalah</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Mitos</a:t>
          </a:r>
          <a:r>
            <a:rPr lang="en-ID" sz="1600" dirty="0">
              <a:latin typeface="Times New Roman" panose="02020603050405020304" pitchFamily="18" charset="0"/>
              <a:cs typeface="Times New Roman" panose="02020603050405020304" pitchFamily="18" charset="0"/>
            </a:rPr>
            <a:t> dan </a:t>
          </a:r>
          <a:r>
            <a:rPr lang="en-ID" sz="1600" dirty="0" err="1">
              <a:latin typeface="Times New Roman" panose="02020603050405020304" pitchFamily="18" charset="0"/>
              <a:cs typeface="Times New Roman" panose="02020603050405020304" pitchFamily="18" charset="0"/>
            </a:rPr>
            <a:t>Fakta</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Olahraga</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Lari</a:t>
          </a:r>
          <a:endParaRPr lang="en-ID" sz="1600" dirty="0">
            <a:latin typeface="Times New Roman" panose="02020603050405020304" pitchFamily="18" charset="0"/>
            <a:cs typeface="Times New Roman" panose="02020603050405020304" pitchFamily="18" charset="0"/>
          </a:endParaRPr>
        </a:p>
        <a:p>
          <a:r>
            <a:rPr lang="en-ID" sz="1600" dirty="0">
              <a:latin typeface="Times New Roman" panose="02020603050405020304" pitchFamily="18" charset="0"/>
              <a:cs typeface="Times New Roman" panose="02020603050405020304" pitchFamily="18" charset="0"/>
            </a:rPr>
            <a:t>Ex: </a:t>
          </a:r>
          <a:r>
            <a:rPr lang="en-ID" sz="1600" dirty="0" err="1">
              <a:latin typeface="Times New Roman" panose="02020603050405020304" pitchFamily="18" charset="0"/>
              <a:cs typeface="Times New Roman" panose="02020603050405020304" pitchFamily="18" charset="0"/>
            </a:rPr>
            <a:t>membahas</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tentang</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lari</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tanpa</a:t>
          </a:r>
          <a:r>
            <a:rPr lang="en-ID" sz="1600" dirty="0">
              <a:latin typeface="Times New Roman" panose="02020603050405020304" pitchFamily="18" charset="0"/>
              <a:cs typeface="Times New Roman" panose="02020603050405020304" pitchFamily="18" charset="0"/>
            </a:rPr>
            <a:t> alas kaki </a:t>
          </a:r>
          <a:r>
            <a:rPr lang="en-ID" sz="1600" dirty="0" err="1">
              <a:latin typeface="Times New Roman" panose="02020603050405020304" pitchFamily="18" charset="0"/>
              <a:cs typeface="Times New Roman" panose="02020603050405020304" pitchFamily="18" charset="0"/>
            </a:rPr>
            <a:t>lebih</a:t>
          </a:r>
          <a:r>
            <a:rPr lang="en-ID" sz="1600" dirty="0">
              <a:latin typeface="Times New Roman" panose="02020603050405020304" pitchFamily="18" charset="0"/>
              <a:cs typeface="Times New Roman" panose="02020603050405020304" pitchFamily="18" charset="0"/>
            </a:rPr>
            <a:t> </a:t>
          </a:r>
          <a:r>
            <a:rPr lang="en-ID" sz="1600" dirty="0" err="1">
              <a:latin typeface="Times New Roman" panose="02020603050405020304" pitchFamily="18" charset="0"/>
              <a:cs typeface="Times New Roman" panose="02020603050405020304" pitchFamily="18" charset="0"/>
            </a:rPr>
            <a:t>menyehatkan</a:t>
          </a:r>
          <a:endParaRPr lang="id-ID" sz="1600" dirty="0">
            <a:latin typeface="Times New Roman" panose="02020603050405020304" pitchFamily="18" charset="0"/>
            <a:cs typeface="Times New Roman" panose="02020603050405020304" pitchFamily="18" charset="0"/>
          </a:endParaRPr>
        </a:p>
      </dgm:t>
    </dgm:pt>
    <dgm:pt modelId="{028778A6-EFD5-4378-A4F1-53559B96199A}" type="parTrans" cxnId="{ED21FEFD-1F4C-4A90-90FA-D8C92450B647}">
      <dgm:prSet/>
      <dgm:spPr/>
      <dgm:t>
        <a:bodyPr/>
        <a:lstStyle/>
        <a:p>
          <a:endParaRPr lang="id-ID"/>
        </a:p>
      </dgm:t>
    </dgm:pt>
    <dgm:pt modelId="{8154B13D-A75C-48BF-A26D-229386B8BE8F}" type="sibTrans" cxnId="{ED21FEFD-1F4C-4A90-90FA-D8C92450B647}">
      <dgm:prSet/>
      <dgm:spPr/>
      <dgm:t>
        <a:bodyPr/>
        <a:lstStyle/>
        <a:p>
          <a:endParaRPr lang="id-ID"/>
        </a:p>
      </dgm:t>
    </dgm:pt>
    <dgm:pt modelId="{8DC0C48E-CA73-46A2-9FD3-CEF66476CBF4}">
      <dgm:prSet phldrT="[Text]" custT="1"/>
      <dgm:spPr/>
      <dgm:t>
        <a:bodyPr/>
        <a:lstStyle/>
        <a:p>
          <a:r>
            <a:rPr lang="en-ID" sz="1600" dirty="0" err="1">
              <a:latin typeface="Times New Roman" pitchFamily="18" charset="0"/>
              <a:cs typeface="Times New Roman" pitchFamily="18" charset="0"/>
            </a:rPr>
            <a:t>Konten</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ketiga</a:t>
          </a:r>
          <a:r>
            <a:rPr lang="en-ID" sz="1600" dirty="0">
              <a:latin typeface="Times New Roman" pitchFamily="18" charset="0"/>
              <a:cs typeface="Times New Roman" pitchFamily="18" charset="0"/>
            </a:rPr>
            <a:t> Facebook </a:t>
          </a:r>
          <a:r>
            <a:rPr lang="en-ID" sz="1600" dirty="0" err="1">
              <a:latin typeface="Times New Roman" pitchFamily="18" charset="0"/>
              <a:cs typeface="Times New Roman" pitchFamily="18" charset="0"/>
            </a:rPr>
            <a:t>adalah</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membahas</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kegiatan</a:t>
          </a:r>
          <a:r>
            <a:rPr lang="en-ID" sz="1600" dirty="0">
              <a:latin typeface="Times New Roman" pitchFamily="18" charset="0"/>
              <a:cs typeface="Times New Roman" pitchFamily="18" charset="0"/>
            </a:rPr>
            <a:t> dan </a:t>
          </a:r>
          <a:r>
            <a:rPr lang="en-ID" sz="1600" dirty="0" err="1">
              <a:latin typeface="Times New Roman" pitchFamily="18" charset="0"/>
              <a:cs typeface="Times New Roman" pitchFamily="18" charset="0"/>
            </a:rPr>
            <a:t>keunikan</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dari</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rutinitas</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komunitas</a:t>
          </a:r>
          <a:r>
            <a:rPr lang="en-ID" sz="1600" dirty="0">
              <a:latin typeface="Times New Roman" pitchFamily="18" charset="0"/>
              <a:cs typeface="Times New Roman" pitchFamily="18" charset="0"/>
            </a:rPr>
            <a:t> </a:t>
          </a:r>
          <a:r>
            <a:rPr lang="en-ID" sz="1600" dirty="0" err="1">
              <a:latin typeface="Times New Roman" pitchFamily="18" charset="0"/>
              <a:cs typeface="Times New Roman" pitchFamily="18" charset="0"/>
            </a:rPr>
            <a:t>lari</a:t>
          </a:r>
          <a:r>
            <a:rPr lang="en-ID" sz="1600" dirty="0">
              <a:latin typeface="Times New Roman" pitchFamily="18" charset="0"/>
              <a:cs typeface="Times New Roman" pitchFamily="18" charset="0"/>
            </a:rPr>
            <a:t>/ individual runner.</a:t>
          </a:r>
          <a:endParaRPr lang="id-ID" sz="1600" dirty="0">
            <a:latin typeface="+mn-lt"/>
          </a:endParaRPr>
        </a:p>
      </dgm:t>
    </dgm:pt>
    <dgm:pt modelId="{B495FE08-E197-40EA-A031-964922F3320D}" type="parTrans" cxnId="{43D57BF3-C379-4884-A78C-479B12A176AB}">
      <dgm:prSet/>
      <dgm:spPr/>
      <dgm:t>
        <a:bodyPr/>
        <a:lstStyle/>
        <a:p>
          <a:endParaRPr lang="id-ID"/>
        </a:p>
      </dgm:t>
    </dgm:pt>
    <dgm:pt modelId="{B9ECEA5C-0A9A-4A9A-81F1-F9D8A280D07C}" type="sibTrans" cxnId="{43D57BF3-C379-4884-A78C-479B12A176AB}">
      <dgm:prSet/>
      <dgm:spPr/>
      <dgm:t>
        <a:bodyPr/>
        <a:lstStyle/>
        <a:p>
          <a:endParaRPr lang="id-ID"/>
        </a:p>
      </dgm:t>
    </dgm:pt>
    <dgm:pt modelId="{E21EABB3-AF95-4AAA-A26B-2C6168186117}" type="pres">
      <dgm:prSet presAssocID="{B4BC15AF-FA43-430F-BAD8-9F10BD6C2485}" presName="diagram" presStyleCnt="0">
        <dgm:presLayoutVars>
          <dgm:chPref val="1"/>
          <dgm:dir/>
          <dgm:animOne val="branch"/>
          <dgm:animLvl val="lvl"/>
          <dgm:resizeHandles/>
        </dgm:presLayoutVars>
      </dgm:prSet>
      <dgm:spPr/>
      <dgm:t>
        <a:bodyPr/>
        <a:lstStyle/>
        <a:p>
          <a:endParaRPr lang="en-US"/>
        </a:p>
      </dgm:t>
    </dgm:pt>
    <dgm:pt modelId="{613F7FD5-5F26-42BE-AA42-DD520239F612}" type="pres">
      <dgm:prSet presAssocID="{B842A2CF-9BB2-4AFC-8C9D-A4413510D07D}" presName="root" presStyleCnt="0"/>
      <dgm:spPr/>
    </dgm:pt>
    <dgm:pt modelId="{2B7C3695-EED1-4F3A-8B06-3C87D5D534AC}" type="pres">
      <dgm:prSet presAssocID="{B842A2CF-9BB2-4AFC-8C9D-A4413510D07D}" presName="rootComposite" presStyleCnt="0"/>
      <dgm:spPr/>
    </dgm:pt>
    <dgm:pt modelId="{0D41F18D-C78D-423A-8E15-55C4E65458DD}" type="pres">
      <dgm:prSet presAssocID="{B842A2CF-9BB2-4AFC-8C9D-A4413510D07D}" presName="rootText" presStyleLbl="node1" presStyleIdx="0" presStyleCnt="2" custLinFactNeighborX="-47765" custLinFactNeighborY="-326"/>
      <dgm:spPr/>
      <dgm:t>
        <a:bodyPr/>
        <a:lstStyle/>
        <a:p>
          <a:endParaRPr lang="en-US"/>
        </a:p>
      </dgm:t>
    </dgm:pt>
    <dgm:pt modelId="{B9453E08-CF05-4CE4-AF90-ACBCC9C1B3CB}" type="pres">
      <dgm:prSet presAssocID="{B842A2CF-9BB2-4AFC-8C9D-A4413510D07D}" presName="rootConnector" presStyleLbl="node1" presStyleIdx="0" presStyleCnt="2"/>
      <dgm:spPr/>
      <dgm:t>
        <a:bodyPr/>
        <a:lstStyle/>
        <a:p>
          <a:endParaRPr lang="en-US"/>
        </a:p>
      </dgm:t>
    </dgm:pt>
    <dgm:pt modelId="{D7C0EEA4-4E19-486F-8770-4540E6CB05AE}" type="pres">
      <dgm:prSet presAssocID="{B842A2CF-9BB2-4AFC-8C9D-A4413510D07D}" presName="childShape" presStyleCnt="0"/>
      <dgm:spPr/>
    </dgm:pt>
    <dgm:pt modelId="{18150D5B-31DB-4C97-B8E8-99D712B7C662}" type="pres">
      <dgm:prSet presAssocID="{1377F695-D480-4DBC-BE06-43DA57BC4BAF}" presName="Name13" presStyleLbl="parChTrans1D2" presStyleIdx="0" presStyleCnt="5"/>
      <dgm:spPr/>
      <dgm:t>
        <a:bodyPr/>
        <a:lstStyle/>
        <a:p>
          <a:endParaRPr lang="en-US"/>
        </a:p>
      </dgm:t>
    </dgm:pt>
    <dgm:pt modelId="{46B07F52-D1FD-4D8F-9694-41080646E3D3}" type="pres">
      <dgm:prSet presAssocID="{274465D7-713F-4612-B358-5A5C08B4BA91}" presName="childText" presStyleLbl="bgAcc1" presStyleIdx="0" presStyleCnt="5" custScaleX="263168" custLinFactNeighborX="-51341" custLinFactNeighborY="-3975">
        <dgm:presLayoutVars>
          <dgm:bulletEnabled val="1"/>
        </dgm:presLayoutVars>
      </dgm:prSet>
      <dgm:spPr/>
      <dgm:t>
        <a:bodyPr/>
        <a:lstStyle/>
        <a:p>
          <a:endParaRPr lang="en-US"/>
        </a:p>
      </dgm:t>
    </dgm:pt>
    <dgm:pt modelId="{1A71B992-4278-4F94-A4A7-A76DB9BF9773}" type="pres">
      <dgm:prSet presAssocID="{A60619AE-3AF0-4BA2-A450-FA67555BB77B}" presName="Name13" presStyleLbl="parChTrans1D2" presStyleIdx="1" presStyleCnt="5"/>
      <dgm:spPr/>
      <dgm:t>
        <a:bodyPr/>
        <a:lstStyle/>
        <a:p>
          <a:endParaRPr lang="en-US"/>
        </a:p>
      </dgm:t>
    </dgm:pt>
    <dgm:pt modelId="{C94330E5-7DA8-4E8B-90C9-8D409AF354A5}" type="pres">
      <dgm:prSet presAssocID="{E99FE162-7AE3-4758-8541-48DD46605B10}" presName="childText" presStyleLbl="bgAcc1" presStyleIdx="1" presStyleCnt="5" custScaleX="314374" custLinFactNeighborX="-47823" custLinFactNeighborY="-11925">
        <dgm:presLayoutVars>
          <dgm:bulletEnabled val="1"/>
        </dgm:presLayoutVars>
      </dgm:prSet>
      <dgm:spPr/>
      <dgm:t>
        <a:bodyPr/>
        <a:lstStyle/>
        <a:p>
          <a:endParaRPr lang="en-US"/>
        </a:p>
      </dgm:t>
    </dgm:pt>
    <dgm:pt modelId="{7CD7F1CD-D56A-44DF-A792-C06C2115E939}" type="pres">
      <dgm:prSet presAssocID="{028778A6-EFD5-4378-A4F1-53559B96199A}" presName="Name13" presStyleLbl="parChTrans1D2" presStyleIdx="2" presStyleCnt="5"/>
      <dgm:spPr/>
      <dgm:t>
        <a:bodyPr/>
        <a:lstStyle/>
        <a:p>
          <a:endParaRPr lang="en-US"/>
        </a:p>
      </dgm:t>
    </dgm:pt>
    <dgm:pt modelId="{A9317EF3-5012-45F6-9D4D-1679E1978471}" type="pres">
      <dgm:prSet presAssocID="{24ACC0FA-55CD-4602-8D58-EE4C18D5A0B9}" presName="childText" presStyleLbl="bgAcc1" presStyleIdx="2" presStyleCnt="5" custScaleX="317480" custLinFactNeighborX="-52659" custLinFactNeighborY="-18549">
        <dgm:presLayoutVars>
          <dgm:bulletEnabled val="1"/>
        </dgm:presLayoutVars>
      </dgm:prSet>
      <dgm:spPr/>
      <dgm:t>
        <a:bodyPr/>
        <a:lstStyle/>
        <a:p>
          <a:endParaRPr lang="en-US"/>
        </a:p>
      </dgm:t>
    </dgm:pt>
    <dgm:pt modelId="{20B42A0B-DB5C-488D-90AA-032B5D11720B}" type="pres">
      <dgm:prSet presAssocID="{B495FE08-E197-40EA-A031-964922F3320D}" presName="Name13" presStyleLbl="parChTrans1D2" presStyleIdx="3" presStyleCnt="5"/>
      <dgm:spPr/>
      <dgm:t>
        <a:bodyPr/>
        <a:lstStyle/>
        <a:p>
          <a:endParaRPr lang="en-US"/>
        </a:p>
      </dgm:t>
    </dgm:pt>
    <dgm:pt modelId="{FF08DEAF-3180-4CC6-A360-474B086CDA7E}" type="pres">
      <dgm:prSet presAssocID="{8DC0C48E-CA73-46A2-9FD3-CEF66476CBF4}" presName="childText" presStyleLbl="bgAcc1" presStyleIdx="3" presStyleCnt="5" custScaleX="317930" custLinFactNeighborX="-49594" custLinFactNeighborY="-27824">
        <dgm:presLayoutVars>
          <dgm:bulletEnabled val="1"/>
        </dgm:presLayoutVars>
      </dgm:prSet>
      <dgm:spPr/>
      <dgm:t>
        <a:bodyPr/>
        <a:lstStyle/>
        <a:p>
          <a:endParaRPr lang="en-US"/>
        </a:p>
      </dgm:t>
    </dgm:pt>
    <dgm:pt modelId="{665F27D0-DC55-44B5-AC40-FE026C5328E1}" type="pres">
      <dgm:prSet presAssocID="{A249AD94-2430-4637-8322-7DDAEDB3E23C}" presName="root" presStyleCnt="0"/>
      <dgm:spPr/>
    </dgm:pt>
    <dgm:pt modelId="{8E3D38F2-E42E-430F-97DA-939109D2DE81}" type="pres">
      <dgm:prSet presAssocID="{A249AD94-2430-4637-8322-7DDAEDB3E23C}" presName="rootComposite" presStyleCnt="0"/>
      <dgm:spPr/>
    </dgm:pt>
    <dgm:pt modelId="{4ED11A17-6EDC-4844-B82E-E0781ECBEBD6}" type="pres">
      <dgm:prSet presAssocID="{A249AD94-2430-4637-8322-7DDAEDB3E23C}" presName="rootText" presStyleLbl="node1" presStyleIdx="1" presStyleCnt="2" custLinFactNeighborX="12971" custLinFactNeighborY="14703"/>
      <dgm:spPr/>
      <dgm:t>
        <a:bodyPr/>
        <a:lstStyle/>
        <a:p>
          <a:endParaRPr lang="en-US"/>
        </a:p>
      </dgm:t>
    </dgm:pt>
    <dgm:pt modelId="{7D1A7DCE-AE41-4E15-A113-954F9092C36F}" type="pres">
      <dgm:prSet presAssocID="{A249AD94-2430-4637-8322-7DDAEDB3E23C}" presName="rootConnector" presStyleLbl="node1" presStyleIdx="1" presStyleCnt="2"/>
      <dgm:spPr/>
      <dgm:t>
        <a:bodyPr/>
        <a:lstStyle/>
        <a:p>
          <a:endParaRPr lang="en-US"/>
        </a:p>
      </dgm:t>
    </dgm:pt>
    <dgm:pt modelId="{12B77405-BCE4-446C-B3B7-7CDE85E5FB41}" type="pres">
      <dgm:prSet presAssocID="{A249AD94-2430-4637-8322-7DDAEDB3E23C}" presName="childShape" presStyleCnt="0"/>
      <dgm:spPr/>
    </dgm:pt>
    <dgm:pt modelId="{E1DE384B-B184-40D7-ACCC-62B5325AD09F}" type="pres">
      <dgm:prSet presAssocID="{A63CC3B5-E63B-4681-A821-A36435C8E065}" presName="Name13" presStyleLbl="parChTrans1D2" presStyleIdx="4" presStyleCnt="5"/>
      <dgm:spPr/>
      <dgm:t>
        <a:bodyPr/>
        <a:lstStyle/>
        <a:p>
          <a:endParaRPr lang="en-US"/>
        </a:p>
      </dgm:t>
    </dgm:pt>
    <dgm:pt modelId="{A5EA682D-EDAC-447E-9986-4BEF89B18AB1}" type="pres">
      <dgm:prSet presAssocID="{E7509BA2-AE52-4E80-AE16-8D9B01C8B1AA}" presName="childText" presStyleLbl="bgAcc1" presStyleIdx="4" presStyleCnt="5" custScaleX="181700" custScaleY="166750" custLinFactNeighborX="17182" custLinFactNeighborY="28983">
        <dgm:presLayoutVars>
          <dgm:bulletEnabled val="1"/>
        </dgm:presLayoutVars>
      </dgm:prSet>
      <dgm:spPr/>
      <dgm:t>
        <a:bodyPr/>
        <a:lstStyle/>
        <a:p>
          <a:endParaRPr lang="en-US"/>
        </a:p>
      </dgm:t>
    </dgm:pt>
  </dgm:ptLst>
  <dgm:cxnLst>
    <dgm:cxn modelId="{ED21FEFD-1F4C-4A90-90FA-D8C92450B647}" srcId="{B842A2CF-9BB2-4AFC-8C9D-A4413510D07D}" destId="{24ACC0FA-55CD-4602-8D58-EE4C18D5A0B9}" srcOrd="2" destOrd="0" parTransId="{028778A6-EFD5-4378-A4F1-53559B96199A}" sibTransId="{8154B13D-A75C-48BF-A26D-229386B8BE8F}"/>
    <dgm:cxn modelId="{25505C79-A382-4C6E-8F71-0052DA94EF25}" type="presOf" srcId="{24ACC0FA-55CD-4602-8D58-EE4C18D5A0B9}" destId="{A9317EF3-5012-45F6-9D4D-1679E1978471}" srcOrd="0" destOrd="0" presId="urn:microsoft.com/office/officeart/2005/8/layout/hierarchy3"/>
    <dgm:cxn modelId="{54DC53B2-F1C4-414F-97E3-3B767B30204E}" srcId="{B842A2CF-9BB2-4AFC-8C9D-A4413510D07D}" destId="{274465D7-713F-4612-B358-5A5C08B4BA91}" srcOrd="0" destOrd="0" parTransId="{1377F695-D480-4DBC-BE06-43DA57BC4BAF}" sibTransId="{9319E049-604C-432C-8061-85FBEB23D76F}"/>
    <dgm:cxn modelId="{FD2E748E-6FE4-4CE4-B546-06EB28B7C860}" type="presOf" srcId="{B495FE08-E197-40EA-A031-964922F3320D}" destId="{20B42A0B-DB5C-488D-90AA-032B5D11720B}" srcOrd="0" destOrd="0" presId="urn:microsoft.com/office/officeart/2005/8/layout/hierarchy3"/>
    <dgm:cxn modelId="{843E9D8D-45D0-4AE2-A989-1E9790F3B030}" type="presOf" srcId="{B842A2CF-9BB2-4AFC-8C9D-A4413510D07D}" destId="{B9453E08-CF05-4CE4-AF90-ACBCC9C1B3CB}" srcOrd="1" destOrd="0" presId="urn:microsoft.com/office/officeart/2005/8/layout/hierarchy3"/>
    <dgm:cxn modelId="{7F8FCEDC-2B58-4D7A-BE13-B0FC2F5F0CC5}" srcId="{B4BC15AF-FA43-430F-BAD8-9F10BD6C2485}" destId="{B842A2CF-9BB2-4AFC-8C9D-A4413510D07D}" srcOrd="0" destOrd="0" parTransId="{91D2D65C-CC77-4BBB-99F8-4D6E89BE405E}" sibTransId="{4D5A57C6-2CCB-468F-A0DA-18447D28BA0F}"/>
    <dgm:cxn modelId="{8AC608A5-BAEF-448B-80AE-D54E259B6471}" type="presOf" srcId="{E99FE162-7AE3-4758-8541-48DD46605B10}" destId="{C94330E5-7DA8-4E8B-90C9-8D409AF354A5}" srcOrd="0" destOrd="0" presId="urn:microsoft.com/office/officeart/2005/8/layout/hierarchy3"/>
    <dgm:cxn modelId="{D23C6EA6-F12D-44E7-9344-99C8CF46C9D1}" type="presOf" srcId="{274465D7-713F-4612-B358-5A5C08B4BA91}" destId="{46B07F52-D1FD-4D8F-9694-41080646E3D3}" srcOrd="0" destOrd="0" presId="urn:microsoft.com/office/officeart/2005/8/layout/hierarchy3"/>
    <dgm:cxn modelId="{2883324F-F781-4EDC-841F-9C0B2A24725F}" type="presOf" srcId="{A249AD94-2430-4637-8322-7DDAEDB3E23C}" destId="{7D1A7DCE-AE41-4E15-A113-954F9092C36F}" srcOrd="1" destOrd="0" presId="urn:microsoft.com/office/officeart/2005/8/layout/hierarchy3"/>
    <dgm:cxn modelId="{43D57BF3-C379-4884-A78C-479B12A176AB}" srcId="{B842A2CF-9BB2-4AFC-8C9D-A4413510D07D}" destId="{8DC0C48E-CA73-46A2-9FD3-CEF66476CBF4}" srcOrd="3" destOrd="0" parTransId="{B495FE08-E197-40EA-A031-964922F3320D}" sibTransId="{B9ECEA5C-0A9A-4A9A-81F1-F9D8A280D07C}"/>
    <dgm:cxn modelId="{247761EB-396B-475B-A45D-BC23E1F615EE}" srcId="{A249AD94-2430-4637-8322-7DDAEDB3E23C}" destId="{E7509BA2-AE52-4E80-AE16-8D9B01C8B1AA}" srcOrd="0" destOrd="0" parTransId="{A63CC3B5-E63B-4681-A821-A36435C8E065}" sibTransId="{64E99AA5-51B0-45FE-8CE1-1D8B2107C2BB}"/>
    <dgm:cxn modelId="{66D9CC48-BC73-40EE-BC69-D7FF7E3CD7FC}" srcId="{B4BC15AF-FA43-430F-BAD8-9F10BD6C2485}" destId="{A249AD94-2430-4637-8322-7DDAEDB3E23C}" srcOrd="1" destOrd="0" parTransId="{F6B07FC5-5C79-4802-A9C9-AF582490A7D7}" sibTransId="{CD9AF4E3-7DBD-4848-89E0-F66E5BD0C846}"/>
    <dgm:cxn modelId="{D0AEDB5A-05FA-4F72-A13F-EAE591F4EAF2}" type="presOf" srcId="{A249AD94-2430-4637-8322-7DDAEDB3E23C}" destId="{4ED11A17-6EDC-4844-B82E-E0781ECBEBD6}" srcOrd="0" destOrd="0" presId="urn:microsoft.com/office/officeart/2005/8/layout/hierarchy3"/>
    <dgm:cxn modelId="{DBC4BE21-6C49-4A23-8534-C22DEC11795F}" type="presOf" srcId="{E7509BA2-AE52-4E80-AE16-8D9B01C8B1AA}" destId="{A5EA682D-EDAC-447E-9986-4BEF89B18AB1}" srcOrd="0" destOrd="0" presId="urn:microsoft.com/office/officeart/2005/8/layout/hierarchy3"/>
    <dgm:cxn modelId="{C2A4843D-8B81-4AF8-A1F9-8D231EFCCEFF}" type="presOf" srcId="{B842A2CF-9BB2-4AFC-8C9D-A4413510D07D}" destId="{0D41F18D-C78D-423A-8E15-55C4E65458DD}" srcOrd="0" destOrd="0" presId="urn:microsoft.com/office/officeart/2005/8/layout/hierarchy3"/>
    <dgm:cxn modelId="{69554308-2F24-4B55-A7A6-2F87AEF18D58}" type="presOf" srcId="{A63CC3B5-E63B-4681-A821-A36435C8E065}" destId="{E1DE384B-B184-40D7-ACCC-62B5325AD09F}" srcOrd="0" destOrd="0" presId="urn:microsoft.com/office/officeart/2005/8/layout/hierarchy3"/>
    <dgm:cxn modelId="{CA53A6B3-AA48-4502-962F-4A8A691026C0}" type="presOf" srcId="{B4BC15AF-FA43-430F-BAD8-9F10BD6C2485}" destId="{E21EABB3-AF95-4AAA-A26B-2C6168186117}" srcOrd="0" destOrd="0" presId="urn:microsoft.com/office/officeart/2005/8/layout/hierarchy3"/>
    <dgm:cxn modelId="{8AEDCBC9-B548-4147-9A3F-372F67BE8082}" srcId="{B842A2CF-9BB2-4AFC-8C9D-A4413510D07D}" destId="{E99FE162-7AE3-4758-8541-48DD46605B10}" srcOrd="1" destOrd="0" parTransId="{A60619AE-3AF0-4BA2-A450-FA67555BB77B}" sibTransId="{790B22F1-12D6-4E66-985A-2C14E6E08FEB}"/>
    <dgm:cxn modelId="{C904CB59-2CAD-4DD6-80F1-83FCAC4B0D30}" type="presOf" srcId="{A60619AE-3AF0-4BA2-A450-FA67555BB77B}" destId="{1A71B992-4278-4F94-A4A7-A76DB9BF9773}" srcOrd="0" destOrd="0" presId="urn:microsoft.com/office/officeart/2005/8/layout/hierarchy3"/>
    <dgm:cxn modelId="{A5CD8D26-CDB5-4E39-B603-1494331FB847}" type="presOf" srcId="{028778A6-EFD5-4378-A4F1-53559B96199A}" destId="{7CD7F1CD-D56A-44DF-A792-C06C2115E939}" srcOrd="0" destOrd="0" presId="urn:microsoft.com/office/officeart/2005/8/layout/hierarchy3"/>
    <dgm:cxn modelId="{190D4A20-64D7-429C-9238-FAE8029DD461}" type="presOf" srcId="{8DC0C48E-CA73-46A2-9FD3-CEF66476CBF4}" destId="{FF08DEAF-3180-4CC6-A360-474B086CDA7E}" srcOrd="0" destOrd="0" presId="urn:microsoft.com/office/officeart/2005/8/layout/hierarchy3"/>
    <dgm:cxn modelId="{5A29DA57-A237-4F64-AB6B-D846A9C1DDF2}" type="presOf" srcId="{1377F695-D480-4DBC-BE06-43DA57BC4BAF}" destId="{18150D5B-31DB-4C97-B8E8-99D712B7C662}" srcOrd="0" destOrd="0" presId="urn:microsoft.com/office/officeart/2005/8/layout/hierarchy3"/>
    <dgm:cxn modelId="{B284BED6-4D90-474D-A3BB-CE4DDB601AE6}" type="presParOf" srcId="{E21EABB3-AF95-4AAA-A26B-2C6168186117}" destId="{613F7FD5-5F26-42BE-AA42-DD520239F612}" srcOrd="0" destOrd="0" presId="urn:microsoft.com/office/officeart/2005/8/layout/hierarchy3"/>
    <dgm:cxn modelId="{E7BA1ABD-65D8-4897-BDAF-BCF1708FD9C2}" type="presParOf" srcId="{613F7FD5-5F26-42BE-AA42-DD520239F612}" destId="{2B7C3695-EED1-4F3A-8B06-3C87D5D534AC}" srcOrd="0" destOrd="0" presId="urn:microsoft.com/office/officeart/2005/8/layout/hierarchy3"/>
    <dgm:cxn modelId="{403B179C-2D97-46EA-803F-513F137CE777}" type="presParOf" srcId="{2B7C3695-EED1-4F3A-8B06-3C87D5D534AC}" destId="{0D41F18D-C78D-423A-8E15-55C4E65458DD}" srcOrd="0" destOrd="0" presId="urn:microsoft.com/office/officeart/2005/8/layout/hierarchy3"/>
    <dgm:cxn modelId="{EF09460F-83AD-48D2-B3C5-F1074462829D}" type="presParOf" srcId="{2B7C3695-EED1-4F3A-8B06-3C87D5D534AC}" destId="{B9453E08-CF05-4CE4-AF90-ACBCC9C1B3CB}" srcOrd="1" destOrd="0" presId="urn:microsoft.com/office/officeart/2005/8/layout/hierarchy3"/>
    <dgm:cxn modelId="{FCC21EE0-0B49-40DC-B165-EB5AAA69CE92}" type="presParOf" srcId="{613F7FD5-5F26-42BE-AA42-DD520239F612}" destId="{D7C0EEA4-4E19-486F-8770-4540E6CB05AE}" srcOrd="1" destOrd="0" presId="urn:microsoft.com/office/officeart/2005/8/layout/hierarchy3"/>
    <dgm:cxn modelId="{AA0DC1CB-6457-46B4-BEE5-6CC0CA4E9042}" type="presParOf" srcId="{D7C0EEA4-4E19-486F-8770-4540E6CB05AE}" destId="{18150D5B-31DB-4C97-B8E8-99D712B7C662}" srcOrd="0" destOrd="0" presId="urn:microsoft.com/office/officeart/2005/8/layout/hierarchy3"/>
    <dgm:cxn modelId="{FE6D2066-EF3B-43E6-BBFB-0186F62DA1E0}" type="presParOf" srcId="{D7C0EEA4-4E19-486F-8770-4540E6CB05AE}" destId="{46B07F52-D1FD-4D8F-9694-41080646E3D3}" srcOrd="1" destOrd="0" presId="urn:microsoft.com/office/officeart/2005/8/layout/hierarchy3"/>
    <dgm:cxn modelId="{DC55B8D4-6FE5-4647-B3F8-B9775DB24924}" type="presParOf" srcId="{D7C0EEA4-4E19-486F-8770-4540E6CB05AE}" destId="{1A71B992-4278-4F94-A4A7-A76DB9BF9773}" srcOrd="2" destOrd="0" presId="urn:microsoft.com/office/officeart/2005/8/layout/hierarchy3"/>
    <dgm:cxn modelId="{3C76F846-9D15-460A-87B8-14747C31283C}" type="presParOf" srcId="{D7C0EEA4-4E19-486F-8770-4540E6CB05AE}" destId="{C94330E5-7DA8-4E8B-90C9-8D409AF354A5}" srcOrd="3" destOrd="0" presId="urn:microsoft.com/office/officeart/2005/8/layout/hierarchy3"/>
    <dgm:cxn modelId="{775E7433-B277-4956-AED1-6B90E92A6203}" type="presParOf" srcId="{D7C0EEA4-4E19-486F-8770-4540E6CB05AE}" destId="{7CD7F1CD-D56A-44DF-A792-C06C2115E939}" srcOrd="4" destOrd="0" presId="urn:microsoft.com/office/officeart/2005/8/layout/hierarchy3"/>
    <dgm:cxn modelId="{55176D43-68F5-4467-A8D9-9174ED833EAD}" type="presParOf" srcId="{D7C0EEA4-4E19-486F-8770-4540E6CB05AE}" destId="{A9317EF3-5012-45F6-9D4D-1679E1978471}" srcOrd="5" destOrd="0" presId="urn:microsoft.com/office/officeart/2005/8/layout/hierarchy3"/>
    <dgm:cxn modelId="{63C50B1A-9BC4-435B-9311-C6B8475E73B6}" type="presParOf" srcId="{D7C0EEA4-4E19-486F-8770-4540E6CB05AE}" destId="{20B42A0B-DB5C-488D-90AA-032B5D11720B}" srcOrd="6" destOrd="0" presId="urn:microsoft.com/office/officeart/2005/8/layout/hierarchy3"/>
    <dgm:cxn modelId="{65C8AFF3-7A68-4A1C-9885-1F2B036D5DEE}" type="presParOf" srcId="{D7C0EEA4-4E19-486F-8770-4540E6CB05AE}" destId="{FF08DEAF-3180-4CC6-A360-474B086CDA7E}" srcOrd="7" destOrd="0" presId="urn:microsoft.com/office/officeart/2005/8/layout/hierarchy3"/>
    <dgm:cxn modelId="{3096A9C3-FFA3-40D1-A7B0-178533531CDF}" type="presParOf" srcId="{E21EABB3-AF95-4AAA-A26B-2C6168186117}" destId="{665F27D0-DC55-44B5-AC40-FE026C5328E1}" srcOrd="1" destOrd="0" presId="urn:microsoft.com/office/officeart/2005/8/layout/hierarchy3"/>
    <dgm:cxn modelId="{7286A81D-04B2-4C29-A212-979514EB7C98}" type="presParOf" srcId="{665F27D0-DC55-44B5-AC40-FE026C5328E1}" destId="{8E3D38F2-E42E-430F-97DA-939109D2DE81}" srcOrd="0" destOrd="0" presId="urn:microsoft.com/office/officeart/2005/8/layout/hierarchy3"/>
    <dgm:cxn modelId="{8D47D7B5-F574-4006-A639-2289F42159BB}" type="presParOf" srcId="{8E3D38F2-E42E-430F-97DA-939109D2DE81}" destId="{4ED11A17-6EDC-4844-B82E-E0781ECBEBD6}" srcOrd="0" destOrd="0" presId="urn:microsoft.com/office/officeart/2005/8/layout/hierarchy3"/>
    <dgm:cxn modelId="{48E74BFD-83F5-45BF-91AB-99A5EAF463E6}" type="presParOf" srcId="{8E3D38F2-E42E-430F-97DA-939109D2DE81}" destId="{7D1A7DCE-AE41-4E15-A113-954F9092C36F}" srcOrd="1" destOrd="0" presId="urn:microsoft.com/office/officeart/2005/8/layout/hierarchy3"/>
    <dgm:cxn modelId="{D18FBFE5-ECC5-4231-8AD5-734F8724146B}" type="presParOf" srcId="{665F27D0-DC55-44B5-AC40-FE026C5328E1}" destId="{12B77405-BCE4-446C-B3B7-7CDE85E5FB41}" srcOrd="1" destOrd="0" presId="urn:microsoft.com/office/officeart/2005/8/layout/hierarchy3"/>
    <dgm:cxn modelId="{A937137E-787A-4A35-821A-9D8ABC5AD731}" type="presParOf" srcId="{12B77405-BCE4-446C-B3B7-7CDE85E5FB41}" destId="{E1DE384B-B184-40D7-ACCC-62B5325AD09F}" srcOrd="0" destOrd="0" presId="urn:microsoft.com/office/officeart/2005/8/layout/hierarchy3"/>
    <dgm:cxn modelId="{E4076449-309C-46EF-A649-7984EF2FD3CA}" type="presParOf" srcId="{12B77405-BCE4-446C-B3B7-7CDE85E5FB41}" destId="{A5EA682D-EDAC-447E-9986-4BEF89B18AB1}"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4BC15AF-FA43-430F-BAD8-9F10BD6C2485}" type="doc">
      <dgm:prSet loTypeId="urn:microsoft.com/office/officeart/2005/8/layout/hierarchy3" loCatId="list" qsTypeId="urn:microsoft.com/office/officeart/2005/8/quickstyle/3d1" qsCatId="3D" csTypeId="urn:microsoft.com/office/officeart/2005/8/colors/accent1_2" csCatId="accent1" phldr="1"/>
      <dgm:spPr/>
      <dgm:t>
        <a:bodyPr/>
        <a:lstStyle/>
        <a:p>
          <a:endParaRPr lang="id-ID"/>
        </a:p>
      </dgm:t>
    </dgm:pt>
    <dgm:pt modelId="{E7509BA2-AE52-4E80-AE16-8D9B01C8B1AA}">
      <dgm:prSet phldrT="[Text]" custT="1"/>
      <dgm:spPr/>
      <dgm:t>
        <a:bodyPr/>
        <a:lstStyle/>
        <a:p>
          <a:r>
            <a:rPr lang="en-US" sz="1600" dirty="0"/>
            <a:t>Hasil final </a:t>
          </a:r>
          <a:r>
            <a:rPr lang="en-US" sz="1600" dirty="0" err="1"/>
            <a:t>dari</a:t>
          </a:r>
          <a:r>
            <a:rPr lang="en-US" sz="1600" dirty="0"/>
            <a:t> </a:t>
          </a:r>
          <a:r>
            <a:rPr lang="en-US" sz="1600" dirty="0" err="1"/>
            <a:t>konten</a:t>
          </a:r>
          <a:r>
            <a:rPr lang="en-US" sz="1600" dirty="0"/>
            <a:t> yang </a:t>
          </a:r>
          <a:r>
            <a:rPr lang="en-US" sz="1600" dirty="0" err="1"/>
            <a:t>telah</a:t>
          </a:r>
          <a:r>
            <a:rPr lang="en-US" sz="1600" dirty="0"/>
            <a:t> </a:t>
          </a:r>
          <a:r>
            <a:rPr lang="en-US" sz="1600" dirty="0" err="1"/>
            <a:t>melewati</a:t>
          </a:r>
          <a:r>
            <a:rPr lang="en-US" sz="1600" dirty="0"/>
            <a:t> final approval </a:t>
          </a:r>
          <a:r>
            <a:rPr lang="en-US" sz="1600" dirty="0" err="1"/>
            <a:t>tersebut</a:t>
          </a:r>
          <a:r>
            <a:rPr lang="en-US" sz="1600" dirty="0"/>
            <a:t> </a:t>
          </a:r>
          <a:r>
            <a:rPr lang="en-US" sz="1600" dirty="0" err="1"/>
            <a:t>akan</a:t>
          </a:r>
          <a:r>
            <a:rPr lang="en-US" sz="1600" dirty="0"/>
            <a:t> </a:t>
          </a:r>
          <a:r>
            <a:rPr lang="en-US" sz="1600" dirty="0" err="1"/>
            <a:t>langsung</a:t>
          </a:r>
          <a:r>
            <a:rPr lang="en-US" sz="1600" dirty="0"/>
            <a:t> </a:t>
          </a:r>
          <a:r>
            <a:rPr lang="en-US" sz="1600" dirty="0" err="1"/>
            <a:t>dieksekusi</a:t>
          </a:r>
          <a:r>
            <a:rPr lang="en-US" sz="1600" dirty="0"/>
            <a:t>. </a:t>
          </a:r>
          <a:endParaRPr lang="id-ID" sz="1600" dirty="0"/>
        </a:p>
      </dgm:t>
    </dgm:pt>
    <dgm:pt modelId="{A63CC3B5-E63B-4681-A821-A36435C8E065}" type="parTrans" cxnId="{247761EB-396B-475B-A45D-BC23E1F615EE}">
      <dgm:prSet/>
      <dgm:spPr/>
      <dgm:t>
        <a:bodyPr/>
        <a:lstStyle/>
        <a:p>
          <a:endParaRPr lang="id-ID"/>
        </a:p>
      </dgm:t>
    </dgm:pt>
    <dgm:pt modelId="{64E99AA5-51B0-45FE-8CE1-1D8B2107C2BB}" type="sibTrans" cxnId="{247761EB-396B-475B-A45D-BC23E1F615EE}">
      <dgm:prSet/>
      <dgm:spPr/>
      <dgm:t>
        <a:bodyPr/>
        <a:lstStyle/>
        <a:p>
          <a:endParaRPr lang="id-ID"/>
        </a:p>
      </dgm:t>
    </dgm:pt>
    <dgm:pt modelId="{DF7A82D4-2BA3-45B8-9E2C-933C7FBE3EF1}">
      <dgm:prSet phldrT="[Text]" custT="1"/>
      <dgm:spPr/>
      <dgm:t>
        <a:bodyPr/>
        <a:lstStyle/>
        <a:p>
          <a:r>
            <a:rPr lang="en-US" sz="1800" dirty="0" err="1"/>
            <a:t>Eksekusi</a:t>
          </a:r>
          <a:r>
            <a:rPr lang="en-US" sz="1800" dirty="0"/>
            <a:t> yang </a:t>
          </a:r>
          <a:r>
            <a:rPr lang="en-US" sz="1800" dirty="0" err="1"/>
            <a:t>dilakukan</a:t>
          </a:r>
          <a:r>
            <a:rPr lang="en-US" sz="1800" dirty="0"/>
            <a:t> </a:t>
          </a:r>
          <a:r>
            <a:rPr lang="en-US" sz="1800" dirty="0" err="1"/>
            <a:t>berupa</a:t>
          </a:r>
          <a:r>
            <a:rPr lang="en-US" sz="1800" dirty="0"/>
            <a:t> </a:t>
          </a:r>
          <a:r>
            <a:rPr lang="en-US" sz="1800" dirty="0" err="1"/>
            <a:t>pengerjaan</a:t>
          </a:r>
          <a:r>
            <a:rPr lang="en-US" sz="1800" dirty="0"/>
            <a:t> </a:t>
          </a:r>
          <a:r>
            <a:rPr lang="en-US" sz="1800" dirty="0" err="1"/>
            <a:t>dari</a:t>
          </a:r>
          <a:r>
            <a:rPr lang="en-US" sz="1800" dirty="0"/>
            <a:t> </a:t>
          </a:r>
          <a:r>
            <a:rPr lang="en-US" sz="1800" dirty="0" err="1"/>
            <a:t>awal</a:t>
          </a:r>
          <a:r>
            <a:rPr lang="en-US" sz="1800" dirty="0"/>
            <a:t> </a:t>
          </a:r>
          <a:r>
            <a:rPr lang="en-US" sz="1800" dirty="0" err="1"/>
            <a:t>yaitu</a:t>
          </a:r>
          <a:r>
            <a:rPr lang="en-US" sz="1800" dirty="0"/>
            <a:t> </a:t>
          </a:r>
          <a:r>
            <a:rPr lang="en-US" sz="1800" dirty="0" err="1"/>
            <a:t>pengembangan</a:t>
          </a:r>
          <a:r>
            <a:rPr lang="en-US" sz="1800" dirty="0"/>
            <a:t> </a:t>
          </a:r>
          <a:r>
            <a:rPr lang="en-US" sz="1800" dirty="0" err="1"/>
            <a:t>dari</a:t>
          </a:r>
          <a:r>
            <a:rPr lang="en-US" sz="1800" dirty="0"/>
            <a:t> data yang </a:t>
          </a:r>
          <a:r>
            <a:rPr lang="en-US" sz="1800" dirty="0" err="1"/>
            <a:t>telah</a:t>
          </a:r>
          <a:r>
            <a:rPr lang="en-US" sz="1800" dirty="0"/>
            <a:t> di </a:t>
          </a:r>
          <a:r>
            <a:rPr lang="en-US" sz="1800" dirty="0" err="1"/>
            <a:t>dapatkan</a:t>
          </a:r>
          <a:r>
            <a:rPr lang="en-US" sz="1800" dirty="0"/>
            <a:t> </a:t>
          </a:r>
          <a:r>
            <a:rPr lang="en-US" sz="1800" dirty="0" err="1"/>
            <a:t>sebelumnya</a:t>
          </a:r>
          <a:r>
            <a:rPr lang="en-US" sz="1800" dirty="0"/>
            <a:t> </a:t>
          </a:r>
          <a:r>
            <a:rPr lang="en-US" sz="1800" dirty="0" err="1"/>
            <a:t>untuk</a:t>
          </a:r>
          <a:r>
            <a:rPr lang="en-US" sz="1800" dirty="0"/>
            <a:t> </a:t>
          </a:r>
          <a:r>
            <a:rPr lang="en-US" sz="1800" dirty="0" err="1"/>
            <a:t>dijadikan</a:t>
          </a:r>
          <a:r>
            <a:rPr lang="en-US" sz="1800" dirty="0"/>
            <a:t> </a:t>
          </a:r>
          <a:r>
            <a:rPr lang="en-US" sz="1800" dirty="0" err="1"/>
            <a:t>berupa</a:t>
          </a:r>
          <a:r>
            <a:rPr lang="en-US" sz="1800" dirty="0"/>
            <a:t> </a:t>
          </a:r>
          <a:r>
            <a:rPr lang="en-US" sz="1800" dirty="0" err="1"/>
            <a:t>tulisan</a:t>
          </a:r>
          <a:r>
            <a:rPr lang="en-US" sz="1800" dirty="0"/>
            <a:t> </a:t>
          </a:r>
          <a:r>
            <a:rPr lang="en-US" sz="1800" dirty="0" err="1"/>
            <a:t>seperti</a:t>
          </a:r>
          <a:r>
            <a:rPr lang="en-US" sz="1800" dirty="0"/>
            <a:t> </a:t>
          </a:r>
          <a:r>
            <a:rPr lang="en-US" sz="1800" dirty="0" err="1"/>
            <a:t>artikel</a:t>
          </a:r>
          <a:r>
            <a:rPr lang="en-US" sz="1800" dirty="0"/>
            <a:t>. </a:t>
          </a:r>
          <a:r>
            <a:rPr lang="en-US" sz="1800" dirty="0" err="1"/>
            <a:t>Kemudian</a:t>
          </a:r>
          <a:r>
            <a:rPr lang="en-US" sz="1800" dirty="0"/>
            <a:t> </a:t>
          </a:r>
          <a:r>
            <a:rPr lang="en-US" sz="1800" dirty="0" err="1"/>
            <a:t>penambahan</a:t>
          </a:r>
          <a:r>
            <a:rPr lang="en-US" sz="1800" dirty="0"/>
            <a:t> visual </a:t>
          </a:r>
          <a:r>
            <a:rPr lang="en-US" sz="1800" dirty="0" err="1"/>
            <a:t>maupun</a:t>
          </a:r>
          <a:r>
            <a:rPr lang="en-US" sz="1800" dirty="0"/>
            <a:t> audio visual </a:t>
          </a:r>
          <a:r>
            <a:rPr lang="en-US" sz="1800" dirty="0" err="1"/>
            <a:t>sebagai</a:t>
          </a:r>
          <a:r>
            <a:rPr lang="en-US" sz="1800" dirty="0"/>
            <a:t> </a:t>
          </a:r>
          <a:r>
            <a:rPr lang="en-US" sz="1800" dirty="0" err="1"/>
            <a:t>pendukung</a:t>
          </a:r>
          <a:r>
            <a:rPr lang="en-US" sz="1800" dirty="0"/>
            <a:t> agar </a:t>
          </a:r>
          <a:r>
            <a:rPr lang="en-US" sz="1800" dirty="0" err="1"/>
            <a:t>konten</a:t>
          </a:r>
          <a:r>
            <a:rPr lang="en-US" sz="1800" dirty="0"/>
            <a:t> </a:t>
          </a:r>
          <a:r>
            <a:rPr lang="en-US" sz="1800" dirty="0" err="1"/>
            <a:t>menjadi</a:t>
          </a:r>
          <a:r>
            <a:rPr lang="en-US" sz="1800" dirty="0"/>
            <a:t> </a:t>
          </a:r>
          <a:r>
            <a:rPr lang="en-US" sz="1800" dirty="0" err="1"/>
            <a:t>lebih</a:t>
          </a:r>
          <a:r>
            <a:rPr lang="en-US" sz="1800" dirty="0"/>
            <a:t> </a:t>
          </a:r>
          <a:r>
            <a:rPr lang="en-US" sz="1800" dirty="0" err="1"/>
            <a:t>menarik</a:t>
          </a:r>
          <a:r>
            <a:rPr lang="en-US" sz="1400" dirty="0"/>
            <a:t>.</a:t>
          </a:r>
          <a:endParaRPr lang="id-ID" sz="1400" dirty="0"/>
        </a:p>
      </dgm:t>
    </dgm:pt>
    <dgm:pt modelId="{F352B6ED-BEC7-4417-AF08-1AC808458965}" type="parTrans" cxnId="{CD7D06DF-FF32-4A88-8AC0-F4748A09EBC7}">
      <dgm:prSet/>
      <dgm:spPr/>
      <dgm:t>
        <a:bodyPr/>
        <a:lstStyle/>
        <a:p>
          <a:endParaRPr lang="id-ID"/>
        </a:p>
      </dgm:t>
    </dgm:pt>
    <dgm:pt modelId="{4DEC14AD-09E9-48AB-B9C5-2A0A14F1C467}" type="sibTrans" cxnId="{CD7D06DF-FF32-4A88-8AC0-F4748A09EBC7}">
      <dgm:prSet/>
      <dgm:spPr/>
      <dgm:t>
        <a:bodyPr/>
        <a:lstStyle/>
        <a:p>
          <a:endParaRPr lang="id-ID"/>
        </a:p>
      </dgm:t>
    </dgm:pt>
    <dgm:pt modelId="{934AC926-A18F-4C83-91AF-BB297946CB69}">
      <dgm:prSet phldrT="[Text]" custT="1"/>
      <dgm:spPr/>
      <dgm:t>
        <a:bodyPr/>
        <a:lstStyle/>
        <a:p>
          <a:pPr algn="l"/>
          <a:r>
            <a:rPr lang="en-US" sz="1800" dirty="0" err="1"/>
            <a:t>Selain</a:t>
          </a:r>
          <a:r>
            <a:rPr lang="en-US" sz="1800" dirty="0"/>
            <a:t> </a:t>
          </a:r>
          <a:r>
            <a:rPr lang="en-US" sz="1800" dirty="0" err="1"/>
            <a:t>itu</a:t>
          </a:r>
          <a:r>
            <a:rPr lang="en-US" sz="1800" dirty="0"/>
            <a:t> juga, </a:t>
          </a:r>
          <a:r>
            <a:rPr lang="en-US" sz="1800" dirty="0" err="1"/>
            <a:t>dalam</a:t>
          </a:r>
          <a:r>
            <a:rPr lang="en-US" sz="1800" dirty="0"/>
            <a:t> </a:t>
          </a:r>
          <a:r>
            <a:rPr lang="en-US" sz="1800" dirty="0" err="1"/>
            <a:t>konten</a:t>
          </a:r>
          <a:r>
            <a:rPr lang="en-US" sz="1800" dirty="0"/>
            <a:t> </a:t>
          </a:r>
          <a:r>
            <a:rPr lang="en-US" sz="1800" dirty="0" err="1"/>
            <a:t>akan</a:t>
          </a:r>
          <a:r>
            <a:rPr lang="en-US" sz="1800" dirty="0"/>
            <a:t> </a:t>
          </a:r>
          <a:r>
            <a:rPr lang="en-US" sz="1800" dirty="0" err="1"/>
            <a:t>dikaitkan</a:t>
          </a:r>
          <a:r>
            <a:rPr lang="en-US" sz="1800" dirty="0"/>
            <a:t> </a:t>
          </a:r>
          <a:r>
            <a:rPr lang="en-US" sz="1800" dirty="0" err="1"/>
            <a:t>dengan</a:t>
          </a:r>
          <a:r>
            <a:rPr lang="en-US" sz="1800" dirty="0"/>
            <a:t> </a:t>
          </a:r>
          <a:r>
            <a:rPr lang="en-US" sz="1800" dirty="0" err="1"/>
            <a:t>kegiatan</a:t>
          </a:r>
          <a:r>
            <a:rPr lang="en-US" sz="1800" dirty="0"/>
            <a:t> </a:t>
          </a:r>
          <a:r>
            <a:rPr lang="en-US" sz="1800" dirty="0" err="1"/>
            <a:t>atau</a:t>
          </a:r>
          <a:r>
            <a:rPr lang="en-US" sz="1800" dirty="0"/>
            <a:t> </a:t>
          </a:r>
          <a:r>
            <a:rPr lang="en-US" sz="1800" dirty="0" err="1"/>
            <a:t>pembahasan</a:t>
          </a:r>
          <a:r>
            <a:rPr lang="en-US" sz="1800" dirty="0"/>
            <a:t> yang </a:t>
          </a:r>
          <a:r>
            <a:rPr lang="en-US" sz="1800" dirty="0" err="1"/>
            <a:t>berkaitan</a:t>
          </a:r>
          <a:r>
            <a:rPr lang="en-US" sz="1800" dirty="0"/>
            <a:t> </a:t>
          </a:r>
          <a:r>
            <a:rPr lang="en-US" sz="1800" dirty="0" err="1"/>
            <a:t>dengan</a:t>
          </a:r>
          <a:r>
            <a:rPr lang="en-US" sz="1800" dirty="0"/>
            <a:t> running community </a:t>
          </a:r>
          <a:r>
            <a:rPr lang="en-US" sz="1800" dirty="0" err="1"/>
            <a:t>atau</a:t>
          </a:r>
          <a:r>
            <a:rPr lang="en-US" sz="1800" dirty="0"/>
            <a:t> individual runners. greetings </a:t>
          </a:r>
          <a:r>
            <a:rPr lang="en-US" sz="1800" dirty="0" err="1"/>
            <a:t>hari</a:t>
          </a:r>
          <a:r>
            <a:rPr lang="en-US" sz="1800" dirty="0"/>
            <a:t> </a:t>
          </a:r>
          <a:r>
            <a:rPr lang="en-US" sz="1800" dirty="0" err="1"/>
            <a:t>besar</a:t>
          </a:r>
          <a:r>
            <a:rPr lang="en-US" sz="1800" dirty="0"/>
            <a:t> pun </a:t>
          </a:r>
          <a:r>
            <a:rPr lang="en-US" sz="1800" dirty="0" err="1"/>
            <a:t>tak</a:t>
          </a:r>
          <a:r>
            <a:rPr lang="en-US" sz="1800" dirty="0"/>
            <a:t> </a:t>
          </a:r>
          <a:r>
            <a:rPr lang="en-US" sz="1800" dirty="0" err="1"/>
            <a:t>luput</a:t>
          </a:r>
          <a:r>
            <a:rPr lang="en-US" sz="1800" dirty="0"/>
            <a:t> </a:t>
          </a:r>
          <a:r>
            <a:rPr lang="en-US" sz="1800" dirty="0" err="1"/>
            <a:t>menjadi</a:t>
          </a:r>
          <a:r>
            <a:rPr lang="en-US" sz="1800" dirty="0"/>
            <a:t> </a:t>
          </a:r>
          <a:r>
            <a:rPr lang="en-US" sz="1800" dirty="0" err="1"/>
            <a:t>konten</a:t>
          </a:r>
          <a:r>
            <a:rPr lang="en-US" sz="1800" dirty="0"/>
            <a:t> agar </a:t>
          </a:r>
          <a:r>
            <a:rPr lang="en-US" sz="1800" dirty="0" err="1"/>
            <a:t>memeriahkan</a:t>
          </a:r>
          <a:r>
            <a:rPr lang="en-US" sz="1800" dirty="0"/>
            <a:t> </a:t>
          </a:r>
          <a:r>
            <a:rPr lang="en-US" sz="1800" dirty="0" err="1"/>
            <a:t>hari</a:t>
          </a:r>
          <a:r>
            <a:rPr lang="en-US" sz="1800" dirty="0"/>
            <a:t> </a:t>
          </a:r>
          <a:r>
            <a:rPr lang="en-US" sz="1800" dirty="0" err="1"/>
            <a:t>besar</a:t>
          </a:r>
          <a:r>
            <a:rPr lang="en-US" sz="1800" dirty="0"/>
            <a:t> </a:t>
          </a:r>
          <a:r>
            <a:rPr lang="en-US" sz="1800" dirty="0" err="1"/>
            <a:t>tersebut</a:t>
          </a:r>
          <a:endParaRPr lang="id-ID" sz="1800" dirty="0"/>
        </a:p>
      </dgm:t>
    </dgm:pt>
    <dgm:pt modelId="{0129C8C0-C015-47DD-8B28-DC7439952D78}" type="parTrans" cxnId="{D6F0FEDE-F012-4952-8819-6A3B389C3FEB}">
      <dgm:prSet/>
      <dgm:spPr/>
      <dgm:t>
        <a:bodyPr/>
        <a:lstStyle/>
        <a:p>
          <a:endParaRPr lang="id-ID"/>
        </a:p>
      </dgm:t>
    </dgm:pt>
    <dgm:pt modelId="{BD17F075-F36C-45D4-8135-CCCC7C7BF443}" type="sibTrans" cxnId="{D6F0FEDE-F012-4952-8819-6A3B389C3FEB}">
      <dgm:prSet/>
      <dgm:spPr/>
      <dgm:t>
        <a:bodyPr/>
        <a:lstStyle/>
        <a:p>
          <a:endParaRPr lang="id-ID"/>
        </a:p>
      </dgm:t>
    </dgm:pt>
    <dgm:pt modelId="{A249AD94-2430-4637-8322-7DDAEDB3E23C}">
      <dgm:prSet phldrT="[Text]" custT="1"/>
      <dgm:spPr/>
      <dgm:t>
        <a:bodyPr/>
        <a:lstStyle/>
        <a:p>
          <a:r>
            <a:rPr lang="en-US" sz="2100" dirty="0"/>
            <a:t>Execution</a:t>
          </a:r>
          <a:endParaRPr lang="id-ID" sz="2100" dirty="0"/>
        </a:p>
      </dgm:t>
    </dgm:pt>
    <dgm:pt modelId="{CD9AF4E3-7DBD-4848-89E0-F66E5BD0C846}" type="sibTrans" cxnId="{66D9CC48-BC73-40EE-BC69-D7FF7E3CD7FC}">
      <dgm:prSet/>
      <dgm:spPr/>
      <dgm:t>
        <a:bodyPr/>
        <a:lstStyle/>
        <a:p>
          <a:endParaRPr lang="id-ID"/>
        </a:p>
      </dgm:t>
    </dgm:pt>
    <dgm:pt modelId="{F6B07FC5-5C79-4802-A9C9-AF582490A7D7}" type="parTrans" cxnId="{66D9CC48-BC73-40EE-BC69-D7FF7E3CD7FC}">
      <dgm:prSet/>
      <dgm:spPr/>
      <dgm:t>
        <a:bodyPr/>
        <a:lstStyle/>
        <a:p>
          <a:endParaRPr lang="id-ID"/>
        </a:p>
      </dgm:t>
    </dgm:pt>
    <dgm:pt modelId="{B842A2CF-9BB2-4AFC-8C9D-A4413510D07D}">
      <dgm:prSet phldrT="[Text]"/>
      <dgm:spPr/>
      <dgm:t>
        <a:bodyPr/>
        <a:lstStyle/>
        <a:p>
          <a:r>
            <a:rPr lang="en-US" dirty="0"/>
            <a:t>Themes Content </a:t>
          </a:r>
          <a:r>
            <a:rPr lang="en-US" dirty="0" smtClean="0"/>
            <a:t>Approval</a:t>
          </a:r>
          <a:endParaRPr lang="id-ID" dirty="0"/>
        </a:p>
      </dgm:t>
    </dgm:pt>
    <dgm:pt modelId="{4D5A57C6-2CCB-468F-A0DA-18447D28BA0F}" type="sibTrans" cxnId="{7F8FCEDC-2B58-4D7A-BE13-B0FC2F5F0CC5}">
      <dgm:prSet/>
      <dgm:spPr/>
      <dgm:t>
        <a:bodyPr/>
        <a:lstStyle/>
        <a:p>
          <a:endParaRPr lang="id-ID"/>
        </a:p>
      </dgm:t>
    </dgm:pt>
    <dgm:pt modelId="{91D2D65C-CC77-4BBB-99F8-4D6E89BE405E}" type="parTrans" cxnId="{7F8FCEDC-2B58-4D7A-BE13-B0FC2F5F0CC5}">
      <dgm:prSet/>
      <dgm:spPr/>
      <dgm:t>
        <a:bodyPr/>
        <a:lstStyle/>
        <a:p>
          <a:endParaRPr lang="id-ID"/>
        </a:p>
      </dgm:t>
    </dgm:pt>
    <dgm:pt modelId="{274465D7-713F-4612-B358-5A5C08B4BA91}">
      <dgm:prSet phldrT="[Text]" custT="1"/>
      <dgm:spPr/>
      <dgm:t>
        <a:bodyPr/>
        <a:lstStyle/>
        <a:p>
          <a:r>
            <a:rPr lang="en-US" sz="1600" dirty="0" err="1"/>
            <a:t>Konten</a:t>
          </a:r>
          <a:r>
            <a:rPr lang="en-US" sz="1600" dirty="0"/>
            <a:t> yang </a:t>
          </a:r>
          <a:r>
            <a:rPr lang="en-US" sz="1600" dirty="0" err="1"/>
            <a:t>sudah</a:t>
          </a:r>
          <a:r>
            <a:rPr lang="en-US" sz="1600" dirty="0"/>
            <a:t> </a:t>
          </a:r>
          <a:r>
            <a:rPr lang="en-US" sz="1600" dirty="0" err="1"/>
            <a:t>dibuat</a:t>
          </a:r>
          <a:r>
            <a:rPr lang="en-US" sz="1600" dirty="0"/>
            <a:t> dan di approve oleh Manager </a:t>
          </a:r>
          <a:r>
            <a:rPr lang="en-US" sz="1600" dirty="0" err="1"/>
            <a:t>akan</a:t>
          </a:r>
          <a:r>
            <a:rPr lang="en-US" sz="1600" dirty="0"/>
            <a:t> </a:t>
          </a:r>
          <a:r>
            <a:rPr lang="en-US" sz="1600" dirty="0" err="1"/>
            <a:t>diajukan</a:t>
          </a:r>
          <a:r>
            <a:rPr lang="en-US" sz="1600" dirty="0"/>
            <a:t> </a:t>
          </a:r>
          <a:r>
            <a:rPr lang="en-US" sz="1600" dirty="0" err="1"/>
            <a:t>kepada</a:t>
          </a:r>
          <a:r>
            <a:rPr lang="en-US" sz="1600" dirty="0"/>
            <a:t> Event Leader/Assistant Event Leader</a:t>
          </a:r>
          <a:endParaRPr lang="id-ID" sz="1600" dirty="0"/>
        </a:p>
      </dgm:t>
    </dgm:pt>
    <dgm:pt modelId="{9319E049-604C-432C-8061-85FBEB23D76F}" type="sibTrans" cxnId="{54DC53B2-F1C4-414F-97E3-3B767B30204E}">
      <dgm:prSet/>
      <dgm:spPr/>
      <dgm:t>
        <a:bodyPr/>
        <a:lstStyle/>
        <a:p>
          <a:endParaRPr lang="id-ID"/>
        </a:p>
      </dgm:t>
    </dgm:pt>
    <dgm:pt modelId="{1377F695-D480-4DBC-BE06-43DA57BC4BAF}" type="parTrans" cxnId="{54DC53B2-F1C4-414F-97E3-3B767B30204E}">
      <dgm:prSet/>
      <dgm:spPr/>
      <dgm:t>
        <a:bodyPr/>
        <a:lstStyle/>
        <a:p>
          <a:endParaRPr lang="id-ID"/>
        </a:p>
      </dgm:t>
    </dgm:pt>
    <dgm:pt modelId="{E99FE162-7AE3-4758-8541-48DD46605B10}">
      <dgm:prSet phldrT="[Text]" custT="1"/>
      <dgm:spPr/>
      <dgm:t>
        <a:bodyPr/>
        <a:lstStyle/>
        <a:p>
          <a:r>
            <a:rPr lang="en-US" sz="1600" dirty="0"/>
            <a:t>Hasil yang </a:t>
          </a:r>
          <a:r>
            <a:rPr lang="en-US" sz="1600" dirty="0" err="1"/>
            <a:t>telah</a:t>
          </a:r>
          <a:r>
            <a:rPr lang="en-US" sz="1600" dirty="0"/>
            <a:t> di </a:t>
          </a:r>
          <a:r>
            <a:rPr lang="en-US" sz="1600" dirty="0" err="1"/>
            <a:t>berikan</a:t>
          </a:r>
          <a:r>
            <a:rPr lang="en-US" sz="1600" dirty="0"/>
            <a:t> detail dan di approve oleh Event Leader </a:t>
          </a:r>
          <a:r>
            <a:rPr lang="en-US" sz="1600" dirty="0" err="1"/>
            <a:t>akan</a:t>
          </a:r>
          <a:r>
            <a:rPr lang="en-US" sz="1600" dirty="0"/>
            <a:t> di </a:t>
          </a:r>
          <a:r>
            <a:rPr lang="en-US" sz="1600" dirty="0" err="1"/>
            <a:t>presentasikan</a:t>
          </a:r>
          <a:r>
            <a:rPr lang="en-US" sz="1600" dirty="0"/>
            <a:t> </a:t>
          </a:r>
          <a:r>
            <a:rPr lang="en-US" sz="1600" dirty="0" err="1"/>
            <a:t>kepada</a:t>
          </a:r>
          <a:r>
            <a:rPr lang="en-US" sz="1600" dirty="0"/>
            <a:t> General Manager </a:t>
          </a:r>
          <a:r>
            <a:rPr lang="en-US" sz="1600" dirty="0" err="1"/>
            <a:t>untuk</a:t>
          </a:r>
          <a:r>
            <a:rPr lang="en-US" sz="1600" dirty="0"/>
            <a:t> approval final content</a:t>
          </a:r>
          <a:endParaRPr lang="id-ID" sz="1600" dirty="0"/>
        </a:p>
      </dgm:t>
    </dgm:pt>
    <dgm:pt modelId="{790B22F1-12D6-4E66-985A-2C14E6E08FEB}" type="sibTrans" cxnId="{8AEDCBC9-B548-4147-9A3F-372F67BE8082}">
      <dgm:prSet/>
      <dgm:spPr/>
      <dgm:t>
        <a:bodyPr/>
        <a:lstStyle/>
        <a:p>
          <a:endParaRPr lang="id-ID"/>
        </a:p>
      </dgm:t>
    </dgm:pt>
    <dgm:pt modelId="{A60619AE-3AF0-4BA2-A450-FA67555BB77B}" type="parTrans" cxnId="{8AEDCBC9-B548-4147-9A3F-372F67BE8082}">
      <dgm:prSet/>
      <dgm:spPr/>
      <dgm:t>
        <a:bodyPr/>
        <a:lstStyle/>
        <a:p>
          <a:endParaRPr lang="id-ID"/>
        </a:p>
      </dgm:t>
    </dgm:pt>
    <dgm:pt modelId="{8B67ABE2-34C7-413E-AE99-E845DA983E01}">
      <dgm:prSet phldrT="[Text]" custT="1"/>
      <dgm:spPr/>
      <dgm:t>
        <a:bodyPr/>
        <a:lstStyle/>
        <a:p>
          <a:r>
            <a:rPr lang="en-US" sz="1600" dirty="0" err="1"/>
            <a:t>Jika</a:t>
          </a:r>
          <a:r>
            <a:rPr lang="en-US" sz="1600" dirty="0"/>
            <a:t> </a:t>
          </a:r>
          <a:r>
            <a:rPr lang="en-US" sz="1600" dirty="0" err="1"/>
            <a:t>sudah</a:t>
          </a:r>
          <a:r>
            <a:rPr lang="en-US" sz="1600" dirty="0"/>
            <a:t> di approve oleh Event Leader, </a:t>
          </a:r>
          <a:r>
            <a:rPr lang="en-US" sz="1600" dirty="0" err="1"/>
            <a:t>maka</a:t>
          </a:r>
          <a:r>
            <a:rPr lang="en-US" sz="1600" dirty="0"/>
            <a:t> manager </a:t>
          </a:r>
          <a:r>
            <a:rPr lang="en-US" sz="1600" dirty="0" err="1"/>
            <a:t>akan</a:t>
          </a:r>
          <a:r>
            <a:rPr lang="en-US" sz="1600" dirty="0"/>
            <a:t> </a:t>
          </a:r>
          <a:r>
            <a:rPr lang="en-US" sz="1600" dirty="0" err="1"/>
            <a:t>menginformasikan</a:t>
          </a:r>
          <a:r>
            <a:rPr lang="en-US" sz="1600" dirty="0"/>
            <a:t> </a:t>
          </a:r>
          <a:r>
            <a:rPr lang="en-US" sz="1600" dirty="0" err="1"/>
            <a:t>kepada</a:t>
          </a:r>
          <a:r>
            <a:rPr lang="en-US" sz="1600" dirty="0"/>
            <a:t> </a:t>
          </a:r>
          <a:r>
            <a:rPr lang="en-US" sz="1600" dirty="0" err="1"/>
            <a:t>anggota</a:t>
          </a:r>
          <a:r>
            <a:rPr lang="en-US" sz="1600" dirty="0"/>
            <a:t> platform Facebook </a:t>
          </a:r>
          <a:r>
            <a:rPr lang="en-US" sz="1600" dirty="0" err="1"/>
            <a:t>untuk</a:t>
          </a:r>
          <a:r>
            <a:rPr lang="en-US" sz="1600" dirty="0"/>
            <a:t> </a:t>
          </a:r>
          <a:r>
            <a:rPr lang="en-US" sz="1600" dirty="0" err="1"/>
            <a:t>dibuat</a:t>
          </a:r>
          <a:r>
            <a:rPr lang="en-US" sz="1600" dirty="0"/>
            <a:t> </a:t>
          </a:r>
          <a:r>
            <a:rPr lang="en-US" sz="1600" dirty="0" err="1"/>
            <a:t>detailnya</a:t>
          </a:r>
          <a:endParaRPr lang="id-ID" sz="1600" dirty="0"/>
        </a:p>
      </dgm:t>
    </dgm:pt>
    <dgm:pt modelId="{535C0A28-82E7-4279-8C91-4232D2C179E3}" type="sibTrans" cxnId="{6054E9A0-B72D-495E-A66A-F4F2028B4D6A}">
      <dgm:prSet/>
      <dgm:spPr/>
      <dgm:t>
        <a:bodyPr/>
        <a:lstStyle/>
        <a:p>
          <a:endParaRPr lang="id-ID"/>
        </a:p>
      </dgm:t>
    </dgm:pt>
    <dgm:pt modelId="{B9AA9CDB-5BD6-4485-95D2-4FA040DC3888}" type="parTrans" cxnId="{6054E9A0-B72D-495E-A66A-F4F2028B4D6A}">
      <dgm:prSet/>
      <dgm:spPr/>
      <dgm:t>
        <a:bodyPr/>
        <a:lstStyle/>
        <a:p>
          <a:endParaRPr lang="id-ID"/>
        </a:p>
      </dgm:t>
    </dgm:pt>
    <dgm:pt modelId="{E21EABB3-AF95-4AAA-A26B-2C6168186117}" type="pres">
      <dgm:prSet presAssocID="{B4BC15AF-FA43-430F-BAD8-9F10BD6C2485}" presName="diagram" presStyleCnt="0">
        <dgm:presLayoutVars>
          <dgm:chPref val="1"/>
          <dgm:dir/>
          <dgm:animOne val="branch"/>
          <dgm:animLvl val="lvl"/>
          <dgm:resizeHandles/>
        </dgm:presLayoutVars>
      </dgm:prSet>
      <dgm:spPr/>
      <dgm:t>
        <a:bodyPr/>
        <a:lstStyle/>
        <a:p>
          <a:endParaRPr lang="en-US"/>
        </a:p>
      </dgm:t>
    </dgm:pt>
    <dgm:pt modelId="{613F7FD5-5F26-42BE-AA42-DD520239F612}" type="pres">
      <dgm:prSet presAssocID="{B842A2CF-9BB2-4AFC-8C9D-A4413510D07D}" presName="root" presStyleCnt="0"/>
      <dgm:spPr/>
    </dgm:pt>
    <dgm:pt modelId="{2B7C3695-EED1-4F3A-8B06-3C87D5D534AC}" type="pres">
      <dgm:prSet presAssocID="{B842A2CF-9BB2-4AFC-8C9D-A4413510D07D}" presName="rootComposite" presStyleCnt="0"/>
      <dgm:spPr/>
    </dgm:pt>
    <dgm:pt modelId="{0D41F18D-C78D-423A-8E15-55C4E65458DD}" type="pres">
      <dgm:prSet presAssocID="{B842A2CF-9BB2-4AFC-8C9D-A4413510D07D}" presName="rootText" presStyleLbl="node1" presStyleIdx="0" presStyleCnt="2"/>
      <dgm:spPr/>
      <dgm:t>
        <a:bodyPr/>
        <a:lstStyle/>
        <a:p>
          <a:endParaRPr lang="en-US"/>
        </a:p>
      </dgm:t>
    </dgm:pt>
    <dgm:pt modelId="{B9453E08-CF05-4CE4-AF90-ACBCC9C1B3CB}" type="pres">
      <dgm:prSet presAssocID="{B842A2CF-9BB2-4AFC-8C9D-A4413510D07D}" presName="rootConnector" presStyleLbl="node1" presStyleIdx="0" presStyleCnt="2"/>
      <dgm:spPr/>
      <dgm:t>
        <a:bodyPr/>
        <a:lstStyle/>
        <a:p>
          <a:endParaRPr lang="en-US"/>
        </a:p>
      </dgm:t>
    </dgm:pt>
    <dgm:pt modelId="{D7C0EEA4-4E19-486F-8770-4540E6CB05AE}" type="pres">
      <dgm:prSet presAssocID="{B842A2CF-9BB2-4AFC-8C9D-A4413510D07D}" presName="childShape" presStyleCnt="0"/>
      <dgm:spPr/>
    </dgm:pt>
    <dgm:pt modelId="{18150D5B-31DB-4C97-B8E8-99D712B7C662}" type="pres">
      <dgm:prSet presAssocID="{1377F695-D480-4DBC-BE06-43DA57BC4BAF}" presName="Name13" presStyleLbl="parChTrans1D2" presStyleIdx="0" presStyleCnt="6"/>
      <dgm:spPr/>
      <dgm:t>
        <a:bodyPr/>
        <a:lstStyle/>
        <a:p>
          <a:endParaRPr lang="en-US"/>
        </a:p>
      </dgm:t>
    </dgm:pt>
    <dgm:pt modelId="{46B07F52-D1FD-4D8F-9694-41080646E3D3}" type="pres">
      <dgm:prSet presAssocID="{274465D7-713F-4612-B358-5A5C08B4BA91}" presName="childText" presStyleLbl="bgAcc1" presStyleIdx="0" presStyleCnt="6" custScaleX="144640">
        <dgm:presLayoutVars>
          <dgm:bulletEnabled val="1"/>
        </dgm:presLayoutVars>
      </dgm:prSet>
      <dgm:spPr/>
      <dgm:t>
        <a:bodyPr/>
        <a:lstStyle/>
        <a:p>
          <a:endParaRPr lang="en-US"/>
        </a:p>
      </dgm:t>
    </dgm:pt>
    <dgm:pt modelId="{96582436-A2D6-4758-8314-0A859301B7ED}" type="pres">
      <dgm:prSet presAssocID="{B9AA9CDB-5BD6-4485-95D2-4FA040DC3888}" presName="Name13" presStyleLbl="parChTrans1D2" presStyleIdx="1" presStyleCnt="6"/>
      <dgm:spPr/>
      <dgm:t>
        <a:bodyPr/>
        <a:lstStyle/>
        <a:p>
          <a:endParaRPr lang="en-US"/>
        </a:p>
      </dgm:t>
    </dgm:pt>
    <dgm:pt modelId="{B0147AC9-A936-48BB-96D1-2330E2CD4DCB}" type="pres">
      <dgm:prSet presAssocID="{8B67ABE2-34C7-413E-AE99-E845DA983E01}" presName="childText" presStyleLbl="bgAcc1" presStyleIdx="1" presStyleCnt="6" custScaleX="153186" custScaleY="115681">
        <dgm:presLayoutVars>
          <dgm:bulletEnabled val="1"/>
        </dgm:presLayoutVars>
      </dgm:prSet>
      <dgm:spPr/>
      <dgm:t>
        <a:bodyPr/>
        <a:lstStyle/>
        <a:p>
          <a:endParaRPr lang="en-US"/>
        </a:p>
      </dgm:t>
    </dgm:pt>
    <dgm:pt modelId="{1A71B992-4278-4F94-A4A7-A76DB9BF9773}" type="pres">
      <dgm:prSet presAssocID="{A60619AE-3AF0-4BA2-A450-FA67555BB77B}" presName="Name13" presStyleLbl="parChTrans1D2" presStyleIdx="2" presStyleCnt="6"/>
      <dgm:spPr/>
      <dgm:t>
        <a:bodyPr/>
        <a:lstStyle/>
        <a:p>
          <a:endParaRPr lang="en-US"/>
        </a:p>
      </dgm:t>
    </dgm:pt>
    <dgm:pt modelId="{C94330E5-7DA8-4E8B-90C9-8D409AF354A5}" type="pres">
      <dgm:prSet presAssocID="{E99FE162-7AE3-4758-8541-48DD46605B10}" presName="childText" presStyleLbl="bgAcc1" presStyleIdx="2" presStyleCnt="6" custScaleX="146839" custScaleY="111160">
        <dgm:presLayoutVars>
          <dgm:bulletEnabled val="1"/>
        </dgm:presLayoutVars>
      </dgm:prSet>
      <dgm:spPr/>
      <dgm:t>
        <a:bodyPr/>
        <a:lstStyle/>
        <a:p>
          <a:endParaRPr lang="en-US"/>
        </a:p>
      </dgm:t>
    </dgm:pt>
    <dgm:pt modelId="{665F27D0-DC55-44B5-AC40-FE026C5328E1}" type="pres">
      <dgm:prSet presAssocID="{A249AD94-2430-4637-8322-7DDAEDB3E23C}" presName="root" presStyleCnt="0"/>
      <dgm:spPr/>
    </dgm:pt>
    <dgm:pt modelId="{8E3D38F2-E42E-430F-97DA-939109D2DE81}" type="pres">
      <dgm:prSet presAssocID="{A249AD94-2430-4637-8322-7DDAEDB3E23C}" presName="rootComposite" presStyleCnt="0"/>
      <dgm:spPr/>
    </dgm:pt>
    <dgm:pt modelId="{4ED11A17-6EDC-4844-B82E-E0781ECBEBD6}" type="pres">
      <dgm:prSet presAssocID="{A249AD94-2430-4637-8322-7DDAEDB3E23C}" presName="rootText" presStyleLbl="node1" presStyleIdx="1" presStyleCnt="2"/>
      <dgm:spPr/>
      <dgm:t>
        <a:bodyPr/>
        <a:lstStyle/>
        <a:p>
          <a:endParaRPr lang="en-US"/>
        </a:p>
      </dgm:t>
    </dgm:pt>
    <dgm:pt modelId="{7D1A7DCE-AE41-4E15-A113-954F9092C36F}" type="pres">
      <dgm:prSet presAssocID="{A249AD94-2430-4637-8322-7DDAEDB3E23C}" presName="rootConnector" presStyleLbl="node1" presStyleIdx="1" presStyleCnt="2"/>
      <dgm:spPr/>
      <dgm:t>
        <a:bodyPr/>
        <a:lstStyle/>
        <a:p>
          <a:endParaRPr lang="en-US"/>
        </a:p>
      </dgm:t>
    </dgm:pt>
    <dgm:pt modelId="{12B77405-BCE4-446C-B3B7-7CDE85E5FB41}" type="pres">
      <dgm:prSet presAssocID="{A249AD94-2430-4637-8322-7DDAEDB3E23C}" presName="childShape" presStyleCnt="0"/>
      <dgm:spPr/>
    </dgm:pt>
    <dgm:pt modelId="{E1DE384B-B184-40D7-ACCC-62B5325AD09F}" type="pres">
      <dgm:prSet presAssocID="{A63CC3B5-E63B-4681-A821-A36435C8E065}" presName="Name13" presStyleLbl="parChTrans1D2" presStyleIdx="3" presStyleCnt="6"/>
      <dgm:spPr/>
      <dgm:t>
        <a:bodyPr/>
        <a:lstStyle/>
        <a:p>
          <a:endParaRPr lang="en-US"/>
        </a:p>
      </dgm:t>
    </dgm:pt>
    <dgm:pt modelId="{A5EA682D-EDAC-447E-9986-4BEF89B18AB1}" type="pres">
      <dgm:prSet presAssocID="{E7509BA2-AE52-4E80-AE16-8D9B01C8B1AA}" presName="childText" presStyleLbl="bgAcc1" presStyleIdx="3" presStyleCnt="6" custScaleX="153028">
        <dgm:presLayoutVars>
          <dgm:bulletEnabled val="1"/>
        </dgm:presLayoutVars>
      </dgm:prSet>
      <dgm:spPr/>
      <dgm:t>
        <a:bodyPr/>
        <a:lstStyle/>
        <a:p>
          <a:endParaRPr lang="en-US"/>
        </a:p>
      </dgm:t>
    </dgm:pt>
    <dgm:pt modelId="{A9EEE14B-849E-4A2A-8951-628C844EE877}" type="pres">
      <dgm:prSet presAssocID="{F352B6ED-BEC7-4417-AF08-1AC808458965}" presName="Name13" presStyleLbl="parChTrans1D2" presStyleIdx="4" presStyleCnt="6"/>
      <dgm:spPr/>
      <dgm:t>
        <a:bodyPr/>
        <a:lstStyle/>
        <a:p>
          <a:endParaRPr lang="en-US"/>
        </a:p>
      </dgm:t>
    </dgm:pt>
    <dgm:pt modelId="{4E98FFF3-3611-4D3A-90BA-934567DD63B6}" type="pres">
      <dgm:prSet presAssocID="{DF7A82D4-2BA3-45B8-9E2C-933C7FBE3EF1}" presName="childText" presStyleLbl="bgAcc1" presStyleIdx="4" presStyleCnt="6" custScaleX="272959" custScaleY="118661">
        <dgm:presLayoutVars>
          <dgm:bulletEnabled val="1"/>
        </dgm:presLayoutVars>
      </dgm:prSet>
      <dgm:spPr/>
      <dgm:t>
        <a:bodyPr/>
        <a:lstStyle/>
        <a:p>
          <a:endParaRPr lang="en-US"/>
        </a:p>
      </dgm:t>
    </dgm:pt>
    <dgm:pt modelId="{8CC6C223-D204-4CBD-8E18-F0DF779FAE34}" type="pres">
      <dgm:prSet presAssocID="{0129C8C0-C015-47DD-8B28-DC7439952D78}" presName="Name13" presStyleLbl="parChTrans1D2" presStyleIdx="5" presStyleCnt="6"/>
      <dgm:spPr/>
      <dgm:t>
        <a:bodyPr/>
        <a:lstStyle/>
        <a:p>
          <a:endParaRPr lang="en-US"/>
        </a:p>
      </dgm:t>
    </dgm:pt>
    <dgm:pt modelId="{2B012E3A-75E9-475F-9D95-223C8512F5B8}" type="pres">
      <dgm:prSet presAssocID="{934AC926-A18F-4C83-91AF-BB297946CB69}" presName="childText" presStyleLbl="bgAcc1" presStyleIdx="5" presStyleCnt="6" custScaleX="268553" custScaleY="116394">
        <dgm:presLayoutVars>
          <dgm:bulletEnabled val="1"/>
        </dgm:presLayoutVars>
      </dgm:prSet>
      <dgm:spPr/>
      <dgm:t>
        <a:bodyPr/>
        <a:lstStyle/>
        <a:p>
          <a:endParaRPr lang="en-US"/>
        </a:p>
      </dgm:t>
    </dgm:pt>
  </dgm:ptLst>
  <dgm:cxnLst>
    <dgm:cxn modelId="{66D9CC48-BC73-40EE-BC69-D7FF7E3CD7FC}" srcId="{B4BC15AF-FA43-430F-BAD8-9F10BD6C2485}" destId="{A249AD94-2430-4637-8322-7DDAEDB3E23C}" srcOrd="1" destOrd="0" parTransId="{F6B07FC5-5C79-4802-A9C9-AF582490A7D7}" sibTransId="{CD9AF4E3-7DBD-4848-89E0-F66E5BD0C846}"/>
    <dgm:cxn modelId="{19351A32-706D-4AA4-A608-06EF07CB9D97}" type="presOf" srcId="{E99FE162-7AE3-4758-8541-48DD46605B10}" destId="{C94330E5-7DA8-4E8B-90C9-8D409AF354A5}" srcOrd="0" destOrd="0" presId="urn:microsoft.com/office/officeart/2005/8/layout/hierarchy3"/>
    <dgm:cxn modelId="{2542984D-962B-4A35-887A-5463886F742E}" type="presOf" srcId="{B9AA9CDB-5BD6-4485-95D2-4FA040DC3888}" destId="{96582436-A2D6-4758-8314-0A859301B7ED}" srcOrd="0" destOrd="0" presId="urn:microsoft.com/office/officeart/2005/8/layout/hierarchy3"/>
    <dgm:cxn modelId="{BFD7F385-7C2F-4817-9B20-506141C0133E}" type="presOf" srcId="{934AC926-A18F-4C83-91AF-BB297946CB69}" destId="{2B012E3A-75E9-475F-9D95-223C8512F5B8}" srcOrd="0" destOrd="0" presId="urn:microsoft.com/office/officeart/2005/8/layout/hierarchy3"/>
    <dgm:cxn modelId="{0FD76F77-DF5F-4BA8-8F37-5134F2120531}" type="presOf" srcId="{B842A2CF-9BB2-4AFC-8C9D-A4413510D07D}" destId="{0D41F18D-C78D-423A-8E15-55C4E65458DD}" srcOrd="0" destOrd="0" presId="urn:microsoft.com/office/officeart/2005/8/layout/hierarchy3"/>
    <dgm:cxn modelId="{6054E9A0-B72D-495E-A66A-F4F2028B4D6A}" srcId="{B842A2CF-9BB2-4AFC-8C9D-A4413510D07D}" destId="{8B67ABE2-34C7-413E-AE99-E845DA983E01}" srcOrd="1" destOrd="0" parTransId="{B9AA9CDB-5BD6-4485-95D2-4FA040DC3888}" sibTransId="{535C0A28-82E7-4279-8C91-4232D2C179E3}"/>
    <dgm:cxn modelId="{A01703CB-6745-42FD-8BD6-31EF034D2F87}" type="presOf" srcId="{A63CC3B5-E63B-4681-A821-A36435C8E065}" destId="{E1DE384B-B184-40D7-ACCC-62B5325AD09F}" srcOrd="0" destOrd="0" presId="urn:microsoft.com/office/officeart/2005/8/layout/hierarchy3"/>
    <dgm:cxn modelId="{4B809D2D-E9B0-4382-871B-4112C39E53A4}" type="presOf" srcId="{1377F695-D480-4DBC-BE06-43DA57BC4BAF}" destId="{18150D5B-31DB-4C97-B8E8-99D712B7C662}" srcOrd="0" destOrd="0" presId="urn:microsoft.com/office/officeart/2005/8/layout/hierarchy3"/>
    <dgm:cxn modelId="{7C99496C-352E-45BE-9CEB-DDFF683D4083}" type="presOf" srcId="{A249AD94-2430-4637-8322-7DDAEDB3E23C}" destId="{4ED11A17-6EDC-4844-B82E-E0781ECBEBD6}" srcOrd="0" destOrd="0" presId="urn:microsoft.com/office/officeart/2005/8/layout/hierarchy3"/>
    <dgm:cxn modelId="{247761EB-396B-475B-A45D-BC23E1F615EE}" srcId="{A249AD94-2430-4637-8322-7DDAEDB3E23C}" destId="{E7509BA2-AE52-4E80-AE16-8D9B01C8B1AA}" srcOrd="0" destOrd="0" parTransId="{A63CC3B5-E63B-4681-A821-A36435C8E065}" sibTransId="{64E99AA5-51B0-45FE-8CE1-1D8B2107C2BB}"/>
    <dgm:cxn modelId="{CD7D06DF-FF32-4A88-8AC0-F4748A09EBC7}" srcId="{A249AD94-2430-4637-8322-7DDAEDB3E23C}" destId="{DF7A82D4-2BA3-45B8-9E2C-933C7FBE3EF1}" srcOrd="1" destOrd="0" parTransId="{F352B6ED-BEC7-4417-AF08-1AC808458965}" sibTransId="{4DEC14AD-09E9-48AB-B9C5-2A0A14F1C467}"/>
    <dgm:cxn modelId="{8AEDCBC9-B548-4147-9A3F-372F67BE8082}" srcId="{B842A2CF-9BB2-4AFC-8C9D-A4413510D07D}" destId="{E99FE162-7AE3-4758-8541-48DD46605B10}" srcOrd="2" destOrd="0" parTransId="{A60619AE-3AF0-4BA2-A450-FA67555BB77B}" sibTransId="{790B22F1-12D6-4E66-985A-2C14E6E08FEB}"/>
    <dgm:cxn modelId="{EB5D50E2-7D1C-456C-A968-8B07E60AC96D}" type="presOf" srcId="{B842A2CF-9BB2-4AFC-8C9D-A4413510D07D}" destId="{B9453E08-CF05-4CE4-AF90-ACBCC9C1B3CB}" srcOrd="1" destOrd="0" presId="urn:microsoft.com/office/officeart/2005/8/layout/hierarchy3"/>
    <dgm:cxn modelId="{AE02B607-0252-484E-BD0C-59F38A69C924}" type="presOf" srcId="{F352B6ED-BEC7-4417-AF08-1AC808458965}" destId="{A9EEE14B-849E-4A2A-8951-628C844EE877}" srcOrd="0" destOrd="0" presId="urn:microsoft.com/office/officeart/2005/8/layout/hierarchy3"/>
    <dgm:cxn modelId="{1F8246A6-FBFE-4E57-8030-D009F281959E}" type="presOf" srcId="{DF7A82D4-2BA3-45B8-9E2C-933C7FBE3EF1}" destId="{4E98FFF3-3611-4D3A-90BA-934567DD63B6}" srcOrd="0" destOrd="0" presId="urn:microsoft.com/office/officeart/2005/8/layout/hierarchy3"/>
    <dgm:cxn modelId="{E3637F91-2A4F-4E7F-A97F-C5D9F3D88F03}" type="presOf" srcId="{8B67ABE2-34C7-413E-AE99-E845DA983E01}" destId="{B0147AC9-A936-48BB-96D1-2330E2CD4DCB}" srcOrd="0" destOrd="0" presId="urn:microsoft.com/office/officeart/2005/8/layout/hierarchy3"/>
    <dgm:cxn modelId="{517414F2-F152-41D7-B64A-D02DFFFCD639}" type="presOf" srcId="{A249AD94-2430-4637-8322-7DDAEDB3E23C}" destId="{7D1A7DCE-AE41-4E15-A113-954F9092C36F}" srcOrd="1" destOrd="0" presId="urn:microsoft.com/office/officeart/2005/8/layout/hierarchy3"/>
    <dgm:cxn modelId="{89915C3D-7ECB-434B-9647-38EDEA5C62AA}" type="presOf" srcId="{274465D7-713F-4612-B358-5A5C08B4BA91}" destId="{46B07F52-D1FD-4D8F-9694-41080646E3D3}" srcOrd="0" destOrd="0" presId="urn:microsoft.com/office/officeart/2005/8/layout/hierarchy3"/>
    <dgm:cxn modelId="{5B3A2FF0-A3B8-4D48-AC6D-E87EBD88CFAF}" type="presOf" srcId="{A60619AE-3AF0-4BA2-A450-FA67555BB77B}" destId="{1A71B992-4278-4F94-A4A7-A76DB9BF9773}" srcOrd="0" destOrd="0" presId="urn:microsoft.com/office/officeart/2005/8/layout/hierarchy3"/>
    <dgm:cxn modelId="{7F8FCEDC-2B58-4D7A-BE13-B0FC2F5F0CC5}" srcId="{B4BC15AF-FA43-430F-BAD8-9F10BD6C2485}" destId="{B842A2CF-9BB2-4AFC-8C9D-A4413510D07D}" srcOrd="0" destOrd="0" parTransId="{91D2D65C-CC77-4BBB-99F8-4D6E89BE405E}" sibTransId="{4D5A57C6-2CCB-468F-A0DA-18447D28BA0F}"/>
    <dgm:cxn modelId="{54DC53B2-F1C4-414F-97E3-3B767B30204E}" srcId="{B842A2CF-9BB2-4AFC-8C9D-A4413510D07D}" destId="{274465D7-713F-4612-B358-5A5C08B4BA91}" srcOrd="0" destOrd="0" parTransId="{1377F695-D480-4DBC-BE06-43DA57BC4BAF}" sibTransId="{9319E049-604C-432C-8061-85FBEB23D76F}"/>
    <dgm:cxn modelId="{A667ADD6-3E50-4E4C-B7BE-4D6F2C7B1F7B}" type="presOf" srcId="{E7509BA2-AE52-4E80-AE16-8D9B01C8B1AA}" destId="{A5EA682D-EDAC-447E-9986-4BEF89B18AB1}" srcOrd="0" destOrd="0" presId="urn:microsoft.com/office/officeart/2005/8/layout/hierarchy3"/>
    <dgm:cxn modelId="{DA78FB30-3411-4D8D-B130-634E229AF262}" type="presOf" srcId="{B4BC15AF-FA43-430F-BAD8-9F10BD6C2485}" destId="{E21EABB3-AF95-4AAA-A26B-2C6168186117}" srcOrd="0" destOrd="0" presId="urn:microsoft.com/office/officeart/2005/8/layout/hierarchy3"/>
    <dgm:cxn modelId="{4A2EDCA0-4CEE-443E-B986-0F3AE510DA43}" type="presOf" srcId="{0129C8C0-C015-47DD-8B28-DC7439952D78}" destId="{8CC6C223-D204-4CBD-8E18-F0DF779FAE34}" srcOrd="0" destOrd="0" presId="urn:microsoft.com/office/officeart/2005/8/layout/hierarchy3"/>
    <dgm:cxn modelId="{D6F0FEDE-F012-4952-8819-6A3B389C3FEB}" srcId="{A249AD94-2430-4637-8322-7DDAEDB3E23C}" destId="{934AC926-A18F-4C83-91AF-BB297946CB69}" srcOrd="2" destOrd="0" parTransId="{0129C8C0-C015-47DD-8B28-DC7439952D78}" sibTransId="{BD17F075-F36C-45D4-8135-CCCC7C7BF443}"/>
    <dgm:cxn modelId="{0EE5FBF4-6210-4C3B-BA1F-0D64591D849D}" type="presParOf" srcId="{E21EABB3-AF95-4AAA-A26B-2C6168186117}" destId="{613F7FD5-5F26-42BE-AA42-DD520239F612}" srcOrd="0" destOrd="0" presId="urn:microsoft.com/office/officeart/2005/8/layout/hierarchy3"/>
    <dgm:cxn modelId="{070D26E2-FE6E-4087-BFAC-F1861C578D3A}" type="presParOf" srcId="{613F7FD5-5F26-42BE-AA42-DD520239F612}" destId="{2B7C3695-EED1-4F3A-8B06-3C87D5D534AC}" srcOrd="0" destOrd="0" presId="urn:microsoft.com/office/officeart/2005/8/layout/hierarchy3"/>
    <dgm:cxn modelId="{5E59C788-FF34-49B3-AEA2-1867D63718AF}" type="presParOf" srcId="{2B7C3695-EED1-4F3A-8B06-3C87D5D534AC}" destId="{0D41F18D-C78D-423A-8E15-55C4E65458DD}" srcOrd="0" destOrd="0" presId="urn:microsoft.com/office/officeart/2005/8/layout/hierarchy3"/>
    <dgm:cxn modelId="{76ECD5CE-8F49-4E70-8BBC-9632CD8D88F4}" type="presParOf" srcId="{2B7C3695-EED1-4F3A-8B06-3C87D5D534AC}" destId="{B9453E08-CF05-4CE4-AF90-ACBCC9C1B3CB}" srcOrd="1" destOrd="0" presId="urn:microsoft.com/office/officeart/2005/8/layout/hierarchy3"/>
    <dgm:cxn modelId="{C5DBE50B-67C5-44CE-B494-19AB5199C730}" type="presParOf" srcId="{613F7FD5-5F26-42BE-AA42-DD520239F612}" destId="{D7C0EEA4-4E19-486F-8770-4540E6CB05AE}" srcOrd="1" destOrd="0" presId="urn:microsoft.com/office/officeart/2005/8/layout/hierarchy3"/>
    <dgm:cxn modelId="{DE6756D3-EF54-4431-A794-C4E08CAFDB3F}" type="presParOf" srcId="{D7C0EEA4-4E19-486F-8770-4540E6CB05AE}" destId="{18150D5B-31DB-4C97-B8E8-99D712B7C662}" srcOrd="0" destOrd="0" presId="urn:microsoft.com/office/officeart/2005/8/layout/hierarchy3"/>
    <dgm:cxn modelId="{94AF20BA-0BB4-4847-93B9-D8FA3943073E}" type="presParOf" srcId="{D7C0EEA4-4E19-486F-8770-4540E6CB05AE}" destId="{46B07F52-D1FD-4D8F-9694-41080646E3D3}" srcOrd="1" destOrd="0" presId="urn:microsoft.com/office/officeart/2005/8/layout/hierarchy3"/>
    <dgm:cxn modelId="{4709BA4C-22E7-433F-8EE4-F4B35A91856B}" type="presParOf" srcId="{D7C0EEA4-4E19-486F-8770-4540E6CB05AE}" destId="{96582436-A2D6-4758-8314-0A859301B7ED}" srcOrd="2" destOrd="0" presId="urn:microsoft.com/office/officeart/2005/8/layout/hierarchy3"/>
    <dgm:cxn modelId="{7B12E113-AD37-411D-974F-75DD63A2BE93}" type="presParOf" srcId="{D7C0EEA4-4E19-486F-8770-4540E6CB05AE}" destId="{B0147AC9-A936-48BB-96D1-2330E2CD4DCB}" srcOrd="3" destOrd="0" presId="urn:microsoft.com/office/officeart/2005/8/layout/hierarchy3"/>
    <dgm:cxn modelId="{233F6513-BDE3-4E79-8FFB-A62BCD48DAAA}" type="presParOf" srcId="{D7C0EEA4-4E19-486F-8770-4540E6CB05AE}" destId="{1A71B992-4278-4F94-A4A7-A76DB9BF9773}" srcOrd="4" destOrd="0" presId="urn:microsoft.com/office/officeart/2005/8/layout/hierarchy3"/>
    <dgm:cxn modelId="{EB2472F2-9E12-45D7-A39F-070C3F367E73}" type="presParOf" srcId="{D7C0EEA4-4E19-486F-8770-4540E6CB05AE}" destId="{C94330E5-7DA8-4E8B-90C9-8D409AF354A5}" srcOrd="5" destOrd="0" presId="urn:microsoft.com/office/officeart/2005/8/layout/hierarchy3"/>
    <dgm:cxn modelId="{F26CC011-79B7-48A2-BDA7-AE9C896DD7C0}" type="presParOf" srcId="{E21EABB3-AF95-4AAA-A26B-2C6168186117}" destId="{665F27D0-DC55-44B5-AC40-FE026C5328E1}" srcOrd="1" destOrd="0" presId="urn:microsoft.com/office/officeart/2005/8/layout/hierarchy3"/>
    <dgm:cxn modelId="{9145F032-9B26-4F59-ABB1-B87F9BCFE9D0}" type="presParOf" srcId="{665F27D0-DC55-44B5-AC40-FE026C5328E1}" destId="{8E3D38F2-E42E-430F-97DA-939109D2DE81}" srcOrd="0" destOrd="0" presId="urn:microsoft.com/office/officeart/2005/8/layout/hierarchy3"/>
    <dgm:cxn modelId="{DB87AF76-7FF4-46F1-9E0F-CC3E9EA1ED4D}" type="presParOf" srcId="{8E3D38F2-E42E-430F-97DA-939109D2DE81}" destId="{4ED11A17-6EDC-4844-B82E-E0781ECBEBD6}" srcOrd="0" destOrd="0" presId="urn:microsoft.com/office/officeart/2005/8/layout/hierarchy3"/>
    <dgm:cxn modelId="{4C8ACF39-86AB-480F-95FC-75CE06A07228}" type="presParOf" srcId="{8E3D38F2-E42E-430F-97DA-939109D2DE81}" destId="{7D1A7DCE-AE41-4E15-A113-954F9092C36F}" srcOrd="1" destOrd="0" presId="urn:microsoft.com/office/officeart/2005/8/layout/hierarchy3"/>
    <dgm:cxn modelId="{7A22AFB0-1A72-4651-9B22-B198C6CB50C3}" type="presParOf" srcId="{665F27D0-DC55-44B5-AC40-FE026C5328E1}" destId="{12B77405-BCE4-446C-B3B7-7CDE85E5FB41}" srcOrd="1" destOrd="0" presId="urn:microsoft.com/office/officeart/2005/8/layout/hierarchy3"/>
    <dgm:cxn modelId="{4FA58EB2-C490-4F58-AD83-A88B01449689}" type="presParOf" srcId="{12B77405-BCE4-446C-B3B7-7CDE85E5FB41}" destId="{E1DE384B-B184-40D7-ACCC-62B5325AD09F}" srcOrd="0" destOrd="0" presId="urn:microsoft.com/office/officeart/2005/8/layout/hierarchy3"/>
    <dgm:cxn modelId="{8E8915CE-3910-4ACB-AB91-DDCD021EA4BF}" type="presParOf" srcId="{12B77405-BCE4-446C-B3B7-7CDE85E5FB41}" destId="{A5EA682D-EDAC-447E-9986-4BEF89B18AB1}" srcOrd="1" destOrd="0" presId="urn:microsoft.com/office/officeart/2005/8/layout/hierarchy3"/>
    <dgm:cxn modelId="{CF239D99-F334-4275-8680-3EFB7CA23792}" type="presParOf" srcId="{12B77405-BCE4-446C-B3B7-7CDE85E5FB41}" destId="{A9EEE14B-849E-4A2A-8951-628C844EE877}" srcOrd="2" destOrd="0" presId="urn:microsoft.com/office/officeart/2005/8/layout/hierarchy3"/>
    <dgm:cxn modelId="{6B4B3F52-57BC-4601-86C1-3E071FDDDBB2}" type="presParOf" srcId="{12B77405-BCE4-446C-B3B7-7CDE85E5FB41}" destId="{4E98FFF3-3611-4D3A-90BA-934567DD63B6}" srcOrd="3" destOrd="0" presId="urn:microsoft.com/office/officeart/2005/8/layout/hierarchy3"/>
    <dgm:cxn modelId="{49C58B05-044E-4CFF-8E49-238C5EFC074E}" type="presParOf" srcId="{12B77405-BCE4-446C-B3B7-7CDE85E5FB41}" destId="{8CC6C223-D204-4CBD-8E18-F0DF779FAE34}" srcOrd="4" destOrd="0" presId="urn:microsoft.com/office/officeart/2005/8/layout/hierarchy3"/>
    <dgm:cxn modelId="{322C6AC6-7778-47A9-8A36-0BC0AC6DD8DF}" type="presParOf" srcId="{12B77405-BCE4-446C-B3B7-7CDE85E5FB41}" destId="{2B012E3A-75E9-475F-9D95-223C8512F5B8}"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4BC15AF-FA43-430F-BAD8-9F10BD6C2485}" type="doc">
      <dgm:prSet loTypeId="urn:microsoft.com/office/officeart/2005/8/layout/hierarchy3" loCatId="list" qsTypeId="urn:microsoft.com/office/officeart/2005/8/quickstyle/3d1" qsCatId="3D" csTypeId="urn:microsoft.com/office/officeart/2005/8/colors/accent1_2" csCatId="accent1" phldr="1"/>
      <dgm:spPr/>
      <dgm:t>
        <a:bodyPr/>
        <a:lstStyle/>
        <a:p>
          <a:endParaRPr lang="id-ID"/>
        </a:p>
      </dgm:t>
    </dgm:pt>
    <dgm:pt modelId="{B842A2CF-9BB2-4AFC-8C9D-A4413510D07D}">
      <dgm:prSet phldrT="[Text]"/>
      <dgm:spPr/>
      <dgm:t>
        <a:bodyPr/>
        <a:lstStyle/>
        <a:p>
          <a:r>
            <a:rPr lang="en-US" dirty="0"/>
            <a:t>Upload Content </a:t>
          </a:r>
          <a:r>
            <a:rPr lang="en-US" dirty="0" smtClean="0"/>
            <a:t>Approval</a:t>
          </a:r>
          <a:endParaRPr lang="id-ID" dirty="0"/>
        </a:p>
      </dgm:t>
    </dgm:pt>
    <dgm:pt modelId="{91D2D65C-CC77-4BBB-99F8-4D6E89BE405E}" type="parTrans" cxnId="{7F8FCEDC-2B58-4D7A-BE13-B0FC2F5F0CC5}">
      <dgm:prSet/>
      <dgm:spPr/>
      <dgm:t>
        <a:bodyPr/>
        <a:lstStyle/>
        <a:p>
          <a:endParaRPr lang="id-ID"/>
        </a:p>
      </dgm:t>
    </dgm:pt>
    <dgm:pt modelId="{4D5A57C6-2CCB-468F-A0DA-18447D28BA0F}" type="sibTrans" cxnId="{7F8FCEDC-2B58-4D7A-BE13-B0FC2F5F0CC5}">
      <dgm:prSet/>
      <dgm:spPr/>
      <dgm:t>
        <a:bodyPr/>
        <a:lstStyle/>
        <a:p>
          <a:endParaRPr lang="id-ID"/>
        </a:p>
      </dgm:t>
    </dgm:pt>
    <dgm:pt modelId="{274465D7-713F-4612-B358-5A5C08B4BA91}">
      <dgm:prSet phldrT="[Text]" custT="1"/>
      <dgm:spPr/>
      <dgm:t>
        <a:bodyPr/>
        <a:lstStyle/>
        <a:p>
          <a:r>
            <a:rPr lang="en-US" sz="1800" dirty="0" err="1"/>
            <a:t>Konten</a:t>
          </a:r>
          <a:r>
            <a:rPr lang="en-US" sz="1800" dirty="0"/>
            <a:t> yang </a:t>
          </a:r>
          <a:r>
            <a:rPr lang="en-US" sz="1800" dirty="0" err="1"/>
            <a:t>sudah</a:t>
          </a:r>
          <a:r>
            <a:rPr lang="en-US" sz="1800" dirty="0"/>
            <a:t> </a:t>
          </a:r>
          <a:r>
            <a:rPr lang="en-US" sz="1800" dirty="0" err="1"/>
            <a:t>diterima</a:t>
          </a:r>
          <a:r>
            <a:rPr lang="en-US" sz="1800" dirty="0"/>
            <a:t> dan di approve oleh Manager Divisi </a:t>
          </a:r>
          <a:r>
            <a:rPr lang="en-US" sz="1800" dirty="0" err="1"/>
            <a:t>akan</a:t>
          </a:r>
          <a:r>
            <a:rPr lang="en-US" sz="1800" dirty="0"/>
            <a:t> </a:t>
          </a:r>
          <a:r>
            <a:rPr lang="en-US" sz="1800" dirty="0" err="1"/>
            <a:t>diajukan</a:t>
          </a:r>
          <a:r>
            <a:rPr lang="en-US" sz="1800" dirty="0"/>
            <a:t> </a:t>
          </a:r>
          <a:r>
            <a:rPr lang="en-US" sz="1800" dirty="0" err="1"/>
            <a:t>kepada</a:t>
          </a:r>
          <a:r>
            <a:rPr lang="en-US" sz="1800" dirty="0"/>
            <a:t> Event Leader/Assistant Event Leader</a:t>
          </a:r>
          <a:endParaRPr lang="id-ID" sz="1800" dirty="0"/>
        </a:p>
      </dgm:t>
    </dgm:pt>
    <dgm:pt modelId="{1377F695-D480-4DBC-BE06-43DA57BC4BAF}" type="parTrans" cxnId="{54DC53B2-F1C4-414F-97E3-3B767B30204E}">
      <dgm:prSet/>
      <dgm:spPr/>
      <dgm:t>
        <a:bodyPr/>
        <a:lstStyle/>
        <a:p>
          <a:endParaRPr lang="id-ID"/>
        </a:p>
      </dgm:t>
    </dgm:pt>
    <dgm:pt modelId="{9319E049-604C-432C-8061-85FBEB23D76F}" type="sibTrans" cxnId="{54DC53B2-F1C4-414F-97E3-3B767B30204E}">
      <dgm:prSet/>
      <dgm:spPr/>
      <dgm:t>
        <a:bodyPr/>
        <a:lstStyle/>
        <a:p>
          <a:endParaRPr lang="id-ID"/>
        </a:p>
      </dgm:t>
    </dgm:pt>
    <dgm:pt modelId="{E99FE162-7AE3-4758-8541-48DD46605B10}">
      <dgm:prSet phldrT="[Text]" custT="1"/>
      <dgm:spPr/>
      <dgm:t>
        <a:bodyPr/>
        <a:lstStyle/>
        <a:p>
          <a:r>
            <a:rPr lang="en-US" sz="1800" dirty="0"/>
            <a:t>Content approval final </a:t>
          </a:r>
          <a:r>
            <a:rPr lang="en-US" sz="1800" dirty="0" err="1"/>
            <a:t>tersebut</a:t>
          </a:r>
          <a:r>
            <a:rPr lang="en-US" sz="1800" dirty="0"/>
            <a:t> </a:t>
          </a:r>
          <a:r>
            <a:rPr lang="en-US" sz="1800" dirty="0" err="1"/>
            <a:t>jika</a:t>
          </a:r>
          <a:r>
            <a:rPr lang="en-US" sz="1800" dirty="0"/>
            <a:t> </a:t>
          </a:r>
          <a:r>
            <a:rPr lang="en-US" sz="1800" dirty="0" err="1"/>
            <a:t>tidak</a:t>
          </a:r>
          <a:r>
            <a:rPr lang="en-US" sz="1800" dirty="0"/>
            <a:t> </a:t>
          </a:r>
          <a:r>
            <a:rPr lang="en-US" sz="1800" dirty="0" err="1"/>
            <a:t>melewati</a:t>
          </a:r>
          <a:r>
            <a:rPr lang="en-US" sz="1800" dirty="0"/>
            <a:t> </a:t>
          </a:r>
          <a:r>
            <a:rPr lang="en-US" sz="1800" dirty="0" err="1"/>
            <a:t>revisi</a:t>
          </a:r>
          <a:r>
            <a:rPr lang="en-US" sz="1800" dirty="0"/>
            <a:t> </a:t>
          </a:r>
          <a:r>
            <a:rPr lang="en-US" sz="1800" dirty="0" err="1"/>
            <a:t>dapat</a:t>
          </a:r>
          <a:r>
            <a:rPr lang="en-US" sz="1800" dirty="0"/>
            <a:t> di crosscheck </a:t>
          </a:r>
          <a:r>
            <a:rPr lang="en-US" sz="1800" dirty="0" err="1"/>
            <a:t>sebelum</a:t>
          </a:r>
          <a:r>
            <a:rPr lang="en-US" sz="1800" dirty="0"/>
            <a:t> di posting </a:t>
          </a:r>
          <a:r>
            <a:rPr lang="en-US" sz="1800" dirty="0" err="1"/>
            <a:t>ke</a:t>
          </a:r>
          <a:r>
            <a:rPr lang="en-US" sz="1800" dirty="0"/>
            <a:t> platform </a:t>
          </a:r>
          <a:r>
            <a:rPr lang="en-US" sz="1800" dirty="0" err="1"/>
            <a:t>facebook</a:t>
          </a:r>
          <a:endParaRPr lang="id-ID" sz="1800" dirty="0"/>
        </a:p>
      </dgm:t>
    </dgm:pt>
    <dgm:pt modelId="{A60619AE-3AF0-4BA2-A450-FA67555BB77B}" type="parTrans" cxnId="{8AEDCBC9-B548-4147-9A3F-372F67BE8082}">
      <dgm:prSet/>
      <dgm:spPr/>
      <dgm:t>
        <a:bodyPr/>
        <a:lstStyle/>
        <a:p>
          <a:endParaRPr lang="id-ID"/>
        </a:p>
      </dgm:t>
    </dgm:pt>
    <dgm:pt modelId="{790B22F1-12D6-4E66-985A-2C14E6E08FEB}" type="sibTrans" cxnId="{8AEDCBC9-B548-4147-9A3F-372F67BE8082}">
      <dgm:prSet/>
      <dgm:spPr/>
      <dgm:t>
        <a:bodyPr/>
        <a:lstStyle/>
        <a:p>
          <a:endParaRPr lang="id-ID"/>
        </a:p>
      </dgm:t>
    </dgm:pt>
    <dgm:pt modelId="{A249AD94-2430-4637-8322-7DDAEDB3E23C}">
      <dgm:prSet phldrT="[Text]" custT="1"/>
      <dgm:spPr/>
      <dgm:t>
        <a:bodyPr/>
        <a:lstStyle/>
        <a:p>
          <a:r>
            <a:rPr lang="en-US" sz="2100" dirty="0"/>
            <a:t>Upload Content</a:t>
          </a:r>
          <a:endParaRPr lang="id-ID" sz="2100" dirty="0"/>
        </a:p>
      </dgm:t>
    </dgm:pt>
    <dgm:pt modelId="{F6B07FC5-5C79-4802-A9C9-AF582490A7D7}" type="parTrans" cxnId="{66D9CC48-BC73-40EE-BC69-D7FF7E3CD7FC}">
      <dgm:prSet/>
      <dgm:spPr/>
      <dgm:t>
        <a:bodyPr/>
        <a:lstStyle/>
        <a:p>
          <a:endParaRPr lang="id-ID"/>
        </a:p>
      </dgm:t>
    </dgm:pt>
    <dgm:pt modelId="{CD9AF4E3-7DBD-4848-89E0-F66E5BD0C846}" type="sibTrans" cxnId="{66D9CC48-BC73-40EE-BC69-D7FF7E3CD7FC}">
      <dgm:prSet/>
      <dgm:spPr/>
      <dgm:t>
        <a:bodyPr/>
        <a:lstStyle/>
        <a:p>
          <a:endParaRPr lang="id-ID"/>
        </a:p>
      </dgm:t>
    </dgm:pt>
    <dgm:pt modelId="{8B67ABE2-34C7-413E-AE99-E845DA983E01}">
      <dgm:prSet phldrT="[Text]" custT="1"/>
      <dgm:spPr/>
      <dgm:t>
        <a:bodyPr/>
        <a:lstStyle/>
        <a:p>
          <a:r>
            <a:rPr lang="en-US" sz="1800" dirty="0" err="1"/>
            <a:t>Jika</a:t>
          </a:r>
          <a:r>
            <a:rPr lang="en-US" sz="1800" dirty="0"/>
            <a:t> </a:t>
          </a:r>
          <a:r>
            <a:rPr lang="en-US" sz="1800" dirty="0" err="1"/>
            <a:t>konten</a:t>
          </a:r>
          <a:r>
            <a:rPr lang="en-US" sz="1800" dirty="0"/>
            <a:t> </a:t>
          </a:r>
          <a:r>
            <a:rPr lang="en-US" sz="1800" dirty="0" err="1"/>
            <a:t>sudah</a:t>
          </a:r>
          <a:r>
            <a:rPr lang="en-US" sz="1800" dirty="0"/>
            <a:t> di approve oleh Event Leader, </a:t>
          </a:r>
          <a:r>
            <a:rPr lang="en-US" sz="1800" dirty="0" err="1"/>
            <a:t>maka</a:t>
          </a:r>
          <a:r>
            <a:rPr lang="en-US" sz="1800" dirty="0"/>
            <a:t> </a:t>
          </a:r>
          <a:r>
            <a:rPr lang="en-US" sz="1800" dirty="0" err="1"/>
            <a:t>akan</a:t>
          </a:r>
          <a:r>
            <a:rPr lang="en-US" sz="1800" dirty="0"/>
            <a:t> </a:t>
          </a:r>
          <a:r>
            <a:rPr lang="en-US" sz="1800" dirty="0" err="1"/>
            <a:t>diteruskan</a:t>
          </a:r>
          <a:r>
            <a:rPr lang="en-US" sz="1800" dirty="0"/>
            <a:t> </a:t>
          </a:r>
          <a:r>
            <a:rPr lang="en-US" sz="1800" dirty="0" err="1"/>
            <a:t>kepada</a:t>
          </a:r>
          <a:r>
            <a:rPr lang="en-US" sz="1800" dirty="0"/>
            <a:t> Event Director </a:t>
          </a:r>
          <a:r>
            <a:rPr lang="en-US" sz="1800" dirty="0" err="1"/>
            <a:t>untuk</a:t>
          </a:r>
          <a:r>
            <a:rPr lang="en-US" sz="1800" dirty="0"/>
            <a:t> approval final </a:t>
          </a:r>
          <a:endParaRPr lang="id-ID" sz="1800" dirty="0"/>
        </a:p>
      </dgm:t>
    </dgm:pt>
    <dgm:pt modelId="{B9AA9CDB-5BD6-4485-95D2-4FA040DC3888}" type="parTrans" cxnId="{6054E9A0-B72D-495E-A66A-F4F2028B4D6A}">
      <dgm:prSet/>
      <dgm:spPr/>
      <dgm:t>
        <a:bodyPr/>
        <a:lstStyle/>
        <a:p>
          <a:endParaRPr lang="id-ID"/>
        </a:p>
      </dgm:t>
    </dgm:pt>
    <dgm:pt modelId="{535C0A28-82E7-4279-8C91-4232D2C179E3}" type="sibTrans" cxnId="{6054E9A0-B72D-495E-A66A-F4F2028B4D6A}">
      <dgm:prSet/>
      <dgm:spPr/>
      <dgm:t>
        <a:bodyPr/>
        <a:lstStyle/>
        <a:p>
          <a:endParaRPr lang="id-ID"/>
        </a:p>
      </dgm:t>
    </dgm:pt>
    <dgm:pt modelId="{934AC926-A18F-4C83-91AF-BB297946CB69}">
      <dgm:prSet phldrT="[Text]" custT="1"/>
      <dgm:spPr/>
      <dgm:t>
        <a:bodyPr/>
        <a:lstStyle/>
        <a:p>
          <a:r>
            <a:rPr lang="en-US" sz="1600" dirty="0" err="1"/>
            <a:t>Konten</a:t>
          </a:r>
          <a:r>
            <a:rPr lang="en-US" sz="1600" dirty="0"/>
            <a:t> yang </a:t>
          </a:r>
          <a:r>
            <a:rPr lang="en-US" sz="1600" dirty="0" err="1"/>
            <a:t>telah</a:t>
          </a:r>
          <a:r>
            <a:rPr lang="en-US" sz="1600" dirty="0"/>
            <a:t> lulus </a:t>
          </a:r>
          <a:r>
            <a:rPr lang="en-US" sz="1600" dirty="0" err="1"/>
            <a:t>semua</a:t>
          </a:r>
          <a:r>
            <a:rPr lang="en-US" sz="1600" dirty="0"/>
            <a:t> approval dan crosscheck </a:t>
          </a:r>
          <a:r>
            <a:rPr lang="en-US" sz="1600" dirty="0" err="1"/>
            <a:t>dapat</a:t>
          </a:r>
          <a:r>
            <a:rPr lang="en-US" sz="1600" dirty="0"/>
            <a:t> </a:t>
          </a:r>
          <a:r>
            <a:rPr lang="en-US" sz="1600" dirty="0" err="1"/>
            <a:t>langsung</a:t>
          </a:r>
          <a:r>
            <a:rPr lang="en-US" sz="1600" dirty="0"/>
            <a:t> di posting di platform </a:t>
          </a:r>
          <a:r>
            <a:rPr lang="en-US" sz="1600" dirty="0" err="1"/>
            <a:t>facebook</a:t>
          </a:r>
          <a:r>
            <a:rPr lang="en-US" sz="1600" dirty="0"/>
            <a:t> </a:t>
          </a:r>
          <a:r>
            <a:rPr lang="en-US" sz="1600" dirty="0" err="1"/>
            <a:t>sesuai</a:t>
          </a:r>
          <a:r>
            <a:rPr lang="en-US" sz="1600" dirty="0"/>
            <a:t> </a:t>
          </a:r>
          <a:r>
            <a:rPr lang="en-US" sz="1600" dirty="0" err="1"/>
            <a:t>jadwal</a:t>
          </a:r>
          <a:r>
            <a:rPr lang="en-US" sz="1600" dirty="0"/>
            <a:t> yang </a:t>
          </a:r>
          <a:r>
            <a:rPr lang="en-US" sz="1600" dirty="0" err="1"/>
            <a:t>ditentukan</a:t>
          </a:r>
          <a:endParaRPr lang="id-ID" sz="1600" dirty="0"/>
        </a:p>
      </dgm:t>
    </dgm:pt>
    <dgm:pt modelId="{0129C8C0-C015-47DD-8B28-DC7439952D78}" type="parTrans" cxnId="{D6F0FEDE-F012-4952-8819-6A3B389C3FEB}">
      <dgm:prSet/>
      <dgm:spPr/>
      <dgm:t>
        <a:bodyPr/>
        <a:lstStyle/>
        <a:p>
          <a:endParaRPr lang="id-ID"/>
        </a:p>
      </dgm:t>
    </dgm:pt>
    <dgm:pt modelId="{BD17F075-F36C-45D4-8135-CCCC7C7BF443}" type="sibTrans" cxnId="{D6F0FEDE-F012-4952-8819-6A3B389C3FEB}">
      <dgm:prSet/>
      <dgm:spPr/>
      <dgm:t>
        <a:bodyPr/>
        <a:lstStyle/>
        <a:p>
          <a:endParaRPr lang="id-ID"/>
        </a:p>
      </dgm:t>
    </dgm:pt>
    <dgm:pt modelId="{2C94A7E6-1EF3-439F-A182-08225C8DDBE7}">
      <dgm:prSet phldrT="[Text]" custT="1"/>
      <dgm:spPr/>
      <dgm:t>
        <a:bodyPr/>
        <a:lstStyle/>
        <a:p>
          <a:r>
            <a:rPr lang="en-US" sz="1800" dirty="0"/>
            <a:t>Team </a:t>
          </a:r>
          <a:r>
            <a:rPr lang="en-US" sz="1800" dirty="0" err="1"/>
            <a:t>facebook</a:t>
          </a:r>
          <a:r>
            <a:rPr lang="en-US" sz="1800" dirty="0"/>
            <a:t> </a:t>
          </a:r>
          <a:r>
            <a:rPr lang="en-US" sz="1800" dirty="0" err="1"/>
            <a:t>memantau</a:t>
          </a:r>
          <a:r>
            <a:rPr lang="en-US" sz="1800" dirty="0"/>
            <a:t> flow </a:t>
          </a:r>
          <a:r>
            <a:rPr lang="en-US" sz="1800" dirty="0" err="1"/>
            <a:t>kegiatan</a:t>
          </a:r>
          <a:r>
            <a:rPr lang="en-US" sz="1800" dirty="0"/>
            <a:t> di Facebook</a:t>
          </a:r>
          <a:endParaRPr lang="id-ID" sz="1800" dirty="0"/>
        </a:p>
      </dgm:t>
    </dgm:pt>
    <dgm:pt modelId="{1BD09285-99F1-4206-A581-135A1BDB749B}" type="parTrans" cxnId="{586DB4D6-AB91-4464-93C2-36FAD3EB5954}">
      <dgm:prSet/>
      <dgm:spPr/>
      <dgm:t>
        <a:bodyPr/>
        <a:lstStyle/>
        <a:p>
          <a:endParaRPr lang="id-ID"/>
        </a:p>
      </dgm:t>
    </dgm:pt>
    <dgm:pt modelId="{2D9A7CB5-9C26-49EC-BAA3-099B2142FE5E}" type="sibTrans" cxnId="{586DB4D6-AB91-4464-93C2-36FAD3EB5954}">
      <dgm:prSet/>
      <dgm:spPr/>
      <dgm:t>
        <a:bodyPr/>
        <a:lstStyle/>
        <a:p>
          <a:endParaRPr lang="id-ID"/>
        </a:p>
      </dgm:t>
    </dgm:pt>
    <dgm:pt modelId="{E21EABB3-AF95-4AAA-A26B-2C6168186117}" type="pres">
      <dgm:prSet presAssocID="{B4BC15AF-FA43-430F-BAD8-9F10BD6C2485}" presName="diagram" presStyleCnt="0">
        <dgm:presLayoutVars>
          <dgm:chPref val="1"/>
          <dgm:dir/>
          <dgm:animOne val="branch"/>
          <dgm:animLvl val="lvl"/>
          <dgm:resizeHandles/>
        </dgm:presLayoutVars>
      </dgm:prSet>
      <dgm:spPr/>
      <dgm:t>
        <a:bodyPr/>
        <a:lstStyle/>
        <a:p>
          <a:endParaRPr lang="en-US"/>
        </a:p>
      </dgm:t>
    </dgm:pt>
    <dgm:pt modelId="{613F7FD5-5F26-42BE-AA42-DD520239F612}" type="pres">
      <dgm:prSet presAssocID="{B842A2CF-9BB2-4AFC-8C9D-A4413510D07D}" presName="root" presStyleCnt="0"/>
      <dgm:spPr/>
    </dgm:pt>
    <dgm:pt modelId="{2B7C3695-EED1-4F3A-8B06-3C87D5D534AC}" type="pres">
      <dgm:prSet presAssocID="{B842A2CF-9BB2-4AFC-8C9D-A4413510D07D}" presName="rootComposite" presStyleCnt="0"/>
      <dgm:spPr/>
    </dgm:pt>
    <dgm:pt modelId="{0D41F18D-C78D-423A-8E15-55C4E65458DD}" type="pres">
      <dgm:prSet presAssocID="{B842A2CF-9BB2-4AFC-8C9D-A4413510D07D}" presName="rootText" presStyleLbl="node1" presStyleIdx="0" presStyleCnt="2" custLinFactNeighborX="1071" custLinFactNeighborY="-212"/>
      <dgm:spPr/>
      <dgm:t>
        <a:bodyPr/>
        <a:lstStyle/>
        <a:p>
          <a:endParaRPr lang="en-US"/>
        </a:p>
      </dgm:t>
    </dgm:pt>
    <dgm:pt modelId="{B9453E08-CF05-4CE4-AF90-ACBCC9C1B3CB}" type="pres">
      <dgm:prSet presAssocID="{B842A2CF-9BB2-4AFC-8C9D-A4413510D07D}" presName="rootConnector" presStyleLbl="node1" presStyleIdx="0" presStyleCnt="2"/>
      <dgm:spPr/>
      <dgm:t>
        <a:bodyPr/>
        <a:lstStyle/>
        <a:p>
          <a:endParaRPr lang="en-US"/>
        </a:p>
      </dgm:t>
    </dgm:pt>
    <dgm:pt modelId="{D7C0EEA4-4E19-486F-8770-4540E6CB05AE}" type="pres">
      <dgm:prSet presAssocID="{B842A2CF-9BB2-4AFC-8C9D-A4413510D07D}" presName="childShape" presStyleCnt="0"/>
      <dgm:spPr/>
    </dgm:pt>
    <dgm:pt modelId="{18150D5B-31DB-4C97-B8E8-99D712B7C662}" type="pres">
      <dgm:prSet presAssocID="{1377F695-D480-4DBC-BE06-43DA57BC4BAF}" presName="Name13" presStyleLbl="parChTrans1D2" presStyleIdx="0" presStyleCnt="5"/>
      <dgm:spPr/>
      <dgm:t>
        <a:bodyPr/>
        <a:lstStyle/>
        <a:p>
          <a:endParaRPr lang="en-US"/>
        </a:p>
      </dgm:t>
    </dgm:pt>
    <dgm:pt modelId="{46B07F52-D1FD-4D8F-9694-41080646E3D3}" type="pres">
      <dgm:prSet presAssocID="{274465D7-713F-4612-B358-5A5C08B4BA91}" presName="childText" presStyleLbl="bgAcc1" presStyleIdx="0" presStyleCnt="5" custScaleX="144640">
        <dgm:presLayoutVars>
          <dgm:bulletEnabled val="1"/>
        </dgm:presLayoutVars>
      </dgm:prSet>
      <dgm:spPr/>
      <dgm:t>
        <a:bodyPr/>
        <a:lstStyle/>
        <a:p>
          <a:endParaRPr lang="en-US"/>
        </a:p>
      </dgm:t>
    </dgm:pt>
    <dgm:pt modelId="{96582436-A2D6-4758-8314-0A859301B7ED}" type="pres">
      <dgm:prSet presAssocID="{B9AA9CDB-5BD6-4485-95D2-4FA040DC3888}" presName="Name13" presStyleLbl="parChTrans1D2" presStyleIdx="1" presStyleCnt="5"/>
      <dgm:spPr/>
      <dgm:t>
        <a:bodyPr/>
        <a:lstStyle/>
        <a:p>
          <a:endParaRPr lang="en-US"/>
        </a:p>
      </dgm:t>
    </dgm:pt>
    <dgm:pt modelId="{B0147AC9-A936-48BB-96D1-2330E2CD4DCB}" type="pres">
      <dgm:prSet presAssocID="{8B67ABE2-34C7-413E-AE99-E845DA983E01}" presName="childText" presStyleLbl="bgAcc1" presStyleIdx="1" presStyleCnt="5" custScaleX="140315" custScaleY="110000">
        <dgm:presLayoutVars>
          <dgm:bulletEnabled val="1"/>
        </dgm:presLayoutVars>
      </dgm:prSet>
      <dgm:spPr/>
      <dgm:t>
        <a:bodyPr/>
        <a:lstStyle/>
        <a:p>
          <a:endParaRPr lang="en-US"/>
        </a:p>
      </dgm:t>
    </dgm:pt>
    <dgm:pt modelId="{1A71B992-4278-4F94-A4A7-A76DB9BF9773}" type="pres">
      <dgm:prSet presAssocID="{A60619AE-3AF0-4BA2-A450-FA67555BB77B}" presName="Name13" presStyleLbl="parChTrans1D2" presStyleIdx="2" presStyleCnt="5"/>
      <dgm:spPr/>
      <dgm:t>
        <a:bodyPr/>
        <a:lstStyle/>
        <a:p>
          <a:endParaRPr lang="en-US"/>
        </a:p>
      </dgm:t>
    </dgm:pt>
    <dgm:pt modelId="{C94330E5-7DA8-4E8B-90C9-8D409AF354A5}" type="pres">
      <dgm:prSet presAssocID="{E99FE162-7AE3-4758-8541-48DD46605B10}" presName="childText" presStyleLbl="bgAcc1" presStyleIdx="2" presStyleCnt="5" custScaleX="143859" custLinFactNeighborX="-3347" custLinFactNeighborY="-2142">
        <dgm:presLayoutVars>
          <dgm:bulletEnabled val="1"/>
        </dgm:presLayoutVars>
      </dgm:prSet>
      <dgm:spPr/>
      <dgm:t>
        <a:bodyPr/>
        <a:lstStyle/>
        <a:p>
          <a:endParaRPr lang="en-US"/>
        </a:p>
      </dgm:t>
    </dgm:pt>
    <dgm:pt modelId="{665F27D0-DC55-44B5-AC40-FE026C5328E1}" type="pres">
      <dgm:prSet presAssocID="{A249AD94-2430-4637-8322-7DDAEDB3E23C}" presName="root" presStyleCnt="0"/>
      <dgm:spPr/>
    </dgm:pt>
    <dgm:pt modelId="{8E3D38F2-E42E-430F-97DA-939109D2DE81}" type="pres">
      <dgm:prSet presAssocID="{A249AD94-2430-4637-8322-7DDAEDB3E23C}" presName="rootComposite" presStyleCnt="0"/>
      <dgm:spPr/>
    </dgm:pt>
    <dgm:pt modelId="{4ED11A17-6EDC-4844-B82E-E0781ECBEBD6}" type="pres">
      <dgm:prSet presAssocID="{A249AD94-2430-4637-8322-7DDAEDB3E23C}" presName="rootText" presStyleLbl="node1" presStyleIdx="1" presStyleCnt="2"/>
      <dgm:spPr/>
      <dgm:t>
        <a:bodyPr/>
        <a:lstStyle/>
        <a:p>
          <a:endParaRPr lang="en-US"/>
        </a:p>
      </dgm:t>
    </dgm:pt>
    <dgm:pt modelId="{7D1A7DCE-AE41-4E15-A113-954F9092C36F}" type="pres">
      <dgm:prSet presAssocID="{A249AD94-2430-4637-8322-7DDAEDB3E23C}" presName="rootConnector" presStyleLbl="node1" presStyleIdx="1" presStyleCnt="2"/>
      <dgm:spPr/>
      <dgm:t>
        <a:bodyPr/>
        <a:lstStyle/>
        <a:p>
          <a:endParaRPr lang="en-US"/>
        </a:p>
      </dgm:t>
    </dgm:pt>
    <dgm:pt modelId="{12B77405-BCE4-446C-B3B7-7CDE85E5FB41}" type="pres">
      <dgm:prSet presAssocID="{A249AD94-2430-4637-8322-7DDAEDB3E23C}" presName="childShape" presStyleCnt="0"/>
      <dgm:spPr/>
    </dgm:pt>
    <dgm:pt modelId="{8CC6C223-D204-4CBD-8E18-F0DF779FAE34}" type="pres">
      <dgm:prSet presAssocID="{0129C8C0-C015-47DD-8B28-DC7439952D78}" presName="Name13" presStyleLbl="parChTrans1D2" presStyleIdx="3" presStyleCnt="5"/>
      <dgm:spPr/>
      <dgm:t>
        <a:bodyPr/>
        <a:lstStyle/>
        <a:p>
          <a:endParaRPr lang="en-US"/>
        </a:p>
      </dgm:t>
    </dgm:pt>
    <dgm:pt modelId="{2B012E3A-75E9-475F-9D95-223C8512F5B8}" type="pres">
      <dgm:prSet presAssocID="{934AC926-A18F-4C83-91AF-BB297946CB69}" presName="childText" presStyleLbl="bgAcc1" presStyleIdx="3" presStyleCnt="5" custScaleX="207170">
        <dgm:presLayoutVars>
          <dgm:bulletEnabled val="1"/>
        </dgm:presLayoutVars>
      </dgm:prSet>
      <dgm:spPr/>
      <dgm:t>
        <a:bodyPr/>
        <a:lstStyle/>
        <a:p>
          <a:endParaRPr lang="en-US"/>
        </a:p>
      </dgm:t>
    </dgm:pt>
    <dgm:pt modelId="{EF566EDD-C1D9-4F16-983F-68F69199D945}" type="pres">
      <dgm:prSet presAssocID="{1BD09285-99F1-4206-A581-135A1BDB749B}" presName="Name13" presStyleLbl="parChTrans1D2" presStyleIdx="4" presStyleCnt="5"/>
      <dgm:spPr/>
      <dgm:t>
        <a:bodyPr/>
        <a:lstStyle/>
        <a:p>
          <a:endParaRPr lang="en-US"/>
        </a:p>
      </dgm:t>
    </dgm:pt>
    <dgm:pt modelId="{22CED66E-21C2-45D2-8D54-59637B8BA01A}" type="pres">
      <dgm:prSet presAssocID="{2C94A7E6-1EF3-439F-A182-08225C8DDBE7}" presName="childText" presStyleLbl="bgAcc1" presStyleIdx="4" presStyleCnt="5" custScaleX="184468">
        <dgm:presLayoutVars>
          <dgm:bulletEnabled val="1"/>
        </dgm:presLayoutVars>
      </dgm:prSet>
      <dgm:spPr/>
      <dgm:t>
        <a:bodyPr/>
        <a:lstStyle/>
        <a:p>
          <a:endParaRPr lang="en-US"/>
        </a:p>
      </dgm:t>
    </dgm:pt>
  </dgm:ptLst>
  <dgm:cxnLst>
    <dgm:cxn modelId="{9B390D49-C75C-4FF6-BF4F-6AD00907E7E7}" type="presOf" srcId="{A249AD94-2430-4637-8322-7DDAEDB3E23C}" destId="{4ED11A17-6EDC-4844-B82E-E0781ECBEBD6}" srcOrd="0" destOrd="0" presId="urn:microsoft.com/office/officeart/2005/8/layout/hierarchy3"/>
    <dgm:cxn modelId="{2196F3F1-7184-4D51-A653-E85B22686EFE}" type="presOf" srcId="{8B67ABE2-34C7-413E-AE99-E845DA983E01}" destId="{B0147AC9-A936-48BB-96D1-2330E2CD4DCB}" srcOrd="0" destOrd="0" presId="urn:microsoft.com/office/officeart/2005/8/layout/hierarchy3"/>
    <dgm:cxn modelId="{9FD5F77A-E8DA-4219-8B5B-351A66386865}" type="presOf" srcId="{A249AD94-2430-4637-8322-7DDAEDB3E23C}" destId="{7D1A7DCE-AE41-4E15-A113-954F9092C36F}" srcOrd="1" destOrd="0" presId="urn:microsoft.com/office/officeart/2005/8/layout/hierarchy3"/>
    <dgm:cxn modelId="{848AC0D9-A995-4636-94CC-1F221A1D5A0B}" type="presOf" srcId="{1377F695-D480-4DBC-BE06-43DA57BC4BAF}" destId="{18150D5B-31DB-4C97-B8E8-99D712B7C662}" srcOrd="0" destOrd="0" presId="urn:microsoft.com/office/officeart/2005/8/layout/hierarchy3"/>
    <dgm:cxn modelId="{7F8FCEDC-2B58-4D7A-BE13-B0FC2F5F0CC5}" srcId="{B4BC15AF-FA43-430F-BAD8-9F10BD6C2485}" destId="{B842A2CF-9BB2-4AFC-8C9D-A4413510D07D}" srcOrd="0" destOrd="0" parTransId="{91D2D65C-CC77-4BBB-99F8-4D6E89BE405E}" sibTransId="{4D5A57C6-2CCB-468F-A0DA-18447D28BA0F}"/>
    <dgm:cxn modelId="{73E903B3-4192-4C29-872E-EFD0846024F0}" type="presOf" srcId="{B9AA9CDB-5BD6-4485-95D2-4FA040DC3888}" destId="{96582436-A2D6-4758-8314-0A859301B7ED}" srcOrd="0" destOrd="0" presId="urn:microsoft.com/office/officeart/2005/8/layout/hierarchy3"/>
    <dgm:cxn modelId="{5AD23234-7483-4526-B960-06A2FEE648E7}" type="presOf" srcId="{E99FE162-7AE3-4758-8541-48DD46605B10}" destId="{C94330E5-7DA8-4E8B-90C9-8D409AF354A5}" srcOrd="0" destOrd="0" presId="urn:microsoft.com/office/officeart/2005/8/layout/hierarchy3"/>
    <dgm:cxn modelId="{6D7A195C-1E3C-48A0-9EB3-0F253DD7B0E6}" type="presOf" srcId="{934AC926-A18F-4C83-91AF-BB297946CB69}" destId="{2B012E3A-75E9-475F-9D95-223C8512F5B8}" srcOrd="0" destOrd="0" presId="urn:microsoft.com/office/officeart/2005/8/layout/hierarchy3"/>
    <dgm:cxn modelId="{EECF809C-AA06-4306-B77B-5CA2A532AD87}" type="presOf" srcId="{0129C8C0-C015-47DD-8B28-DC7439952D78}" destId="{8CC6C223-D204-4CBD-8E18-F0DF779FAE34}" srcOrd="0" destOrd="0" presId="urn:microsoft.com/office/officeart/2005/8/layout/hierarchy3"/>
    <dgm:cxn modelId="{586DB4D6-AB91-4464-93C2-36FAD3EB5954}" srcId="{A249AD94-2430-4637-8322-7DDAEDB3E23C}" destId="{2C94A7E6-1EF3-439F-A182-08225C8DDBE7}" srcOrd="1" destOrd="0" parTransId="{1BD09285-99F1-4206-A581-135A1BDB749B}" sibTransId="{2D9A7CB5-9C26-49EC-BAA3-099B2142FE5E}"/>
    <dgm:cxn modelId="{E4524DD4-B05E-4000-A28A-503D0BAFB1D2}" type="presOf" srcId="{B842A2CF-9BB2-4AFC-8C9D-A4413510D07D}" destId="{0D41F18D-C78D-423A-8E15-55C4E65458DD}" srcOrd="0" destOrd="0" presId="urn:microsoft.com/office/officeart/2005/8/layout/hierarchy3"/>
    <dgm:cxn modelId="{66D9CC48-BC73-40EE-BC69-D7FF7E3CD7FC}" srcId="{B4BC15AF-FA43-430F-BAD8-9F10BD6C2485}" destId="{A249AD94-2430-4637-8322-7DDAEDB3E23C}" srcOrd="1" destOrd="0" parTransId="{F6B07FC5-5C79-4802-A9C9-AF582490A7D7}" sibTransId="{CD9AF4E3-7DBD-4848-89E0-F66E5BD0C846}"/>
    <dgm:cxn modelId="{1511A285-5BAA-436A-9DD5-CFF35AD0D809}" type="presOf" srcId="{B842A2CF-9BB2-4AFC-8C9D-A4413510D07D}" destId="{B9453E08-CF05-4CE4-AF90-ACBCC9C1B3CB}" srcOrd="1" destOrd="0" presId="urn:microsoft.com/office/officeart/2005/8/layout/hierarchy3"/>
    <dgm:cxn modelId="{54DC53B2-F1C4-414F-97E3-3B767B30204E}" srcId="{B842A2CF-9BB2-4AFC-8C9D-A4413510D07D}" destId="{274465D7-713F-4612-B358-5A5C08B4BA91}" srcOrd="0" destOrd="0" parTransId="{1377F695-D480-4DBC-BE06-43DA57BC4BAF}" sibTransId="{9319E049-604C-432C-8061-85FBEB23D76F}"/>
    <dgm:cxn modelId="{D6F0FEDE-F012-4952-8819-6A3B389C3FEB}" srcId="{A249AD94-2430-4637-8322-7DDAEDB3E23C}" destId="{934AC926-A18F-4C83-91AF-BB297946CB69}" srcOrd="0" destOrd="0" parTransId="{0129C8C0-C015-47DD-8B28-DC7439952D78}" sibTransId="{BD17F075-F36C-45D4-8135-CCCC7C7BF443}"/>
    <dgm:cxn modelId="{C427CC63-6384-4A5D-ACD4-B73231812C2A}" type="presOf" srcId="{274465D7-713F-4612-B358-5A5C08B4BA91}" destId="{46B07F52-D1FD-4D8F-9694-41080646E3D3}" srcOrd="0" destOrd="0" presId="urn:microsoft.com/office/officeart/2005/8/layout/hierarchy3"/>
    <dgm:cxn modelId="{0C82F0FA-C1A3-4C83-965A-079DA1F86692}" type="presOf" srcId="{2C94A7E6-1EF3-439F-A182-08225C8DDBE7}" destId="{22CED66E-21C2-45D2-8D54-59637B8BA01A}" srcOrd="0" destOrd="0" presId="urn:microsoft.com/office/officeart/2005/8/layout/hierarchy3"/>
    <dgm:cxn modelId="{DF551AD4-F3FE-4D1D-88B9-CD33521D6462}" type="presOf" srcId="{A60619AE-3AF0-4BA2-A450-FA67555BB77B}" destId="{1A71B992-4278-4F94-A4A7-A76DB9BF9773}" srcOrd="0" destOrd="0" presId="urn:microsoft.com/office/officeart/2005/8/layout/hierarchy3"/>
    <dgm:cxn modelId="{D9CDB500-C464-4900-BC42-39147E78BF7D}" type="presOf" srcId="{B4BC15AF-FA43-430F-BAD8-9F10BD6C2485}" destId="{E21EABB3-AF95-4AAA-A26B-2C6168186117}" srcOrd="0" destOrd="0" presId="urn:microsoft.com/office/officeart/2005/8/layout/hierarchy3"/>
    <dgm:cxn modelId="{7E10929B-3C26-4616-9A20-6FB9930DE51A}" type="presOf" srcId="{1BD09285-99F1-4206-A581-135A1BDB749B}" destId="{EF566EDD-C1D9-4F16-983F-68F69199D945}" srcOrd="0" destOrd="0" presId="urn:microsoft.com/office/officeart/2005/8/layout/hierarchy3"/>
    <dgm:cxn modelId="{6054E9A0-B72D-495E-A66A-F4F2028B4D6A}" srcId="{B842A2CF-9BB2-4AFC-8C9D-A4413510D07D}" destId="{8B67ABE2-34C7-413E-AE99-E845DA983E01}" srcOrd="1" destOrd="0" parTransId="{B9AA9CDB-5BD6-4485-95D2-4FA040DC3888}" sibTransId="{535C0A28-82E7-4279-8C91-4232D2C179E3}"/>
    <dgm:cxn modelId="{8AEDCBC9-B548-4147-9A3F-372F67BE8082}" srcId="{B842A2CF-9BB2-4AFC-8C9D-A4413510D07D}" destId="{E99FE162-7AE3-4758-8541-48DD46605B10}" srcOrd="2" destOrd="0" parTransId="{A60619AE-3AF0-4BA2-A450-FA67555BB77B}" sibTransId="{790B22F1-12D6-4E66-985A-2C14E6E08FEB}"/>
    <dgm:cxn modelId="{6AD5D391-AEDE-4B5D-AC58-8EB3CCCE6AA4}" type="presParOf" srcId="{E21EABB3-AF95-4AAA-A26B-2C6168186117}" destId="{613F7FD5-5F26-42BE-AA42-DD520239F612}" srcOrd="0" destOrd="0" presId="urn:microsoft.com/office/officeart/2005/8/layout/hierarchy3"/>
    <dgm:cxn modelId="{E5F64438-FA7C-4354-A51D-FFA1BE1BE690}" type="presParOf" srcId="{613F7FD5-5F26-42BE-AA42-DD520239F612}" destId="{2B7C3695-EED1-4F3A-8B06-3C87D5D534AC}" srcOrd="0" destOrd="0" presId="urn:microsoft.com/office/officeart/2005/8/layout/hierarchy3"/>
    <dgm:cxn modelId="{E6EAE727-3E08-4AB5-9623-E6D6FC6F1C14}" type="presParOf" srcId="{2B7C3695-EED1-4F3A-8B06-3C87D5D534AC}" destId="{0D41F18D-C78D-423A-8E15-55C4E65458DD}" srcOrd="0" destOrd="0" presId="urn:microsoft.com/office/officeart/2005/8/layout/hierarchy3"/>
    <dgm:cxn modelId="{1380A111-7487-499A-83A6-C1636DC52FB6}" type="presParOf" srcId="{2B7C3695-EED1-4F3A-8B06-3C87D5D534AC}" destId="{B9453E08-CF05-4CE4-AF90-ACBCC9C1B3CB}" srcOrd="1" destOrd="0" presId="urn:microsoft.com/office/officeart/2005/8/layout/hierarchy3"/>
    <dgm:cxn modelId="{B7949783-BA4A-44EF-A17D-0137C2255733}" type="presParOf" srcId="{613F7FD5-5F26-42BE-AA42-DD520239F612}" destId="{D7C0EEA4-4E19-486F-8770-4540E6CB05AE}" srcOrd="1" destOrd="0" presId="urn:microsoft.com/office/officeart/2005/8/layout/hierarchy3"/>
    <dgm:cxn modelId="{F19522D1-5A6C-483B-9E86-73F8E8A6677B}" type="presParOf" srcId="{D7C0EEA4-4E19-486F-8770-4540E6CB05AE}" destId="{18150D5B-31DB-4C97-B8E8-99D712B7C662}" srcOrd="0" destOrd="0" presId="urn:microsoft.com/office/officeart/2005/8/layout/hierarchy3"/>
    <dgm:cxn modelId="{86EA144F-3FAF-47D7-AAD9-FC6C4F3CB741}" type="presParOf" srcId="{D7C0EEA4-4E19-486F-8770-4540E6CB05AE}" destId="{46B07F52-D1FD-4D8F-9694-41080646E3D3}" srcOrd="1" destOrd="0" presId="urn:microsoft.com/office/officeart/2005/8/layout/hierarchy3"/>
    <dgm:cxn modelId="{79529AC1-5C3C-41C3-9459-AFEA6AC76B2F}" type="presParOf" srcId="{D7C0EEA4-4E19-486F-8770-4540E6CB05AE}" destId="{96582436-A2D6-4758-8314-0A859301B7ED}" srcOrd="2" destOrd="0" presId="urn:microsoft.com/office/officeart/2005/8/layout/hierarchy3"/>
    <dgm:cxn modelId="{7258271D-4947-406D-B5BF-E04B8BE9E6D1}" type="presParOf" srcId="{D7C0EEA4-4E19-486F-8770-4540E6CB05AE}" destId="{B0147AC9-A936-48BB-96D1-2330E2CD4DCB}" srcOrd="3" destOrd="0" presId="urn:microsoft.com/office/officeart/2005/8/layout/hierarchy3"/>
    <dgm:cxn modelId="{F7C2092D-9DBA-4EC6-B2E2-FBB952ACA09A}" type="presParOf" srcId="{D7C0EEA4-4E19-486F-8770-4540E6CB05AE}" destId="{1A71B992-4278-4F94-A4A7-A76DB9BF9773}" srcOrd="4" destOrd="0" presId="urn:microsoft.com/office/officeart/2005/8/layout/hierarchy3"/>
    <dgm:cxn modelId="{CEBB353A-E5BF-4400-B475-1CD659B872B0}" type="presParOf" srcId="{D7C0EEA4-4E19-486F-8770-4540E6CB05AE}" destId="{C94330E5-7DA8-4E8B-90C9-8D409AF354A5}" srcOrd="5" destOrd="0" presId="urn:microsoft.com/office/officeart/2005/8/layout/hierarchy3"/>
    <dgm:cxn modelId="{547E77BC-BABE-433C-9A02-E1A8C0B76555}" type="presParOf" srcId="{E21EABB3-AF95-4AAA-A26B-2C6168186117}" destId="{665F27D0-DC55-44B5-AC40-FE026C5328E1}" srcOrd="1" destOrd="0" presId="urn:microsoft.com/office/officeart/2005/8/layout/hierarchy3"/>
    <dgm:cxn modelId="{ABF7B235-3A83-415E-8C0B-5D794548CC2B}" type="presParOf" srcId="{665F27D0-DC55-44B5-AC40-FE026C5328E1}" destId="{8E3D38F2-E42E-430F-97DA-939109D2DE81}" srcOrd="0" destOrd="0" presId="urn:microsoft.com/office/officeart/2005/8/layout/hierarchy3"/>
    <dgm:cxn modelId="{F7C79172-4445-4BC4-83D9-F2A8BC616270}" type="presParOf" srcId="{8E3D38F2-E42E-430F-97DA-939109D2DE81}" destId="{4ED11A17-6EDC-4844-B82E-E0781ECBEBD6}" srcOrd="0" destOrd="0" presId="urn:microsoft.com/office/officeart/2005/8/layout/hierarchy3"/>
    <dgm:cxn modelId="{7906064B-E385-464E-9B1A-C0B400A04490}" type="presParOf" srcId="{8E3D38F2-E42E-430F-97DA-939109D2DE81}" destId="{7D1A7DCE-AE41-4E15-A113-954F9092C36F}" srcOrd="1" destOrd="0" presId="urn:microsoft.com/office/officeart/2005/8/layout/hierarchy3"/>
    <dgm:cxn modelId="{308D3785-8F21-40E0-AEAC-A71E53110C3A}" type="presParOf" srcId="{665F27D0-DC55-44B5-AC40-FE026C5328E1}" destId="{12B77405-BCE4-446C-B3B7-7CDE85E5FB41}" srcOrd="1" destOrd="0" presId="urn:microsoft.com/office/officeart/2005/8/layout/hierarchy3"/>
    <dgm:cxn modelId="{9D9C6261-2CD6-413C-B2B0-A2295C362555}" type="presParOf" srcId="{12B77405-BCE4-446C-B3B7-7CDE85E5FB41}" destId="{8CC6C223-D204-4CBD-8E18-F0DF779FAE34}" srcOrd="0" destOrd="0" presId="urn:microsoft.com/office/officeart/2005/8/layout/hierarchy3"/>
    <dgm:cxn modelId="{6F77B6C6-3BA0-4716-A51B-840E4E1D9E85}" type="presParOf" srcId="{12B77405-BCE4-446C-B3B7-7CDE85E5FB41}" destId="{2B012E3A-75E9-475F-9D95-223C8512F5B8}" srcOrd="1" destOrd="0" presId="urn:microsoft.com/office/officeart/2005/8/layout/hierarchy3"/>
    <dgm:cxn modelId="{E917401C-413A-4D85-B578-A471A8D93240}" type="presParOf" srcId="{12B77405-BCE4-446C-B3B7-7CDE85E5FB41}" destId="{EF566EDD-C1D9-4F16-983F-68F69199D945}" srcOrd="2" destOrd="0" presId="urn:microsoft.com/office/officeart/2005/8/layout/hierarchy3"/>
    <dgm:cxn modelId="{AFA2129D-E263-4D28-ADE5-65D3F8B2F393}" type="presParOf" srcId="{12B77405-BCE4-446C-B3B7-7CDE85E5FB41}" destId="{22CED66E-21C2-45D2-8D54-59637B8BA01A}"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79DEF90-BBCD-42F6-A466-E66961105F5D}" type="doc">
      <dgm:prSet loTypeId="urn:microsoft.com/office/officeart/2005/8/layout/hProcess9" loCatId="process" qsTypeId="urn:microsoft.com/office/officeart/2005/8/quickstyle/simple1" qsCatId="simple" csTypeId="urn:microsoft.com/office/officeart/2005/8/colors/accent1_2" csCatId="accent1" phldr="1"/>
      <dgm:spPr/>
    </dgm:pt>
    <dgm:pt modelId="{D4D8331E-B897-439A-B68C-405D8AC0ADCE}">
      <dgm:prSet phldrT="[Text]" custT="1"/>
      <dgm:spPr/>
      <dgm:t>
        <a:bodyPr/>
        <a:lstStyle/>
        <a:p>
          <a:pPr algn="l"/>
          <a:r>
            <a:rPr lang="id-ID" sz="1500" dirty="0"/>
            <a:t>Mencari referensi terkait konten Youtube</a:t>
          </a:r>
        </a:p>
      </dgm:t>
    </dgm:pt>
    <dgm:pt modelId="{B769FF71-B4E3-481F-88B8-CD037A8A0614}" type="parTrans" cxnId="{EC88AE4C-D8AC-4491-BF1A-05F9460E5109}">
      <dgm:prSet/>
      <dgm:spPr/>
      <dgm:t>
        <a:bodyPr/>
        <a:lstStyle/>
        <a:p>
          <a:endParaRPr lang="id-ID"/>
        </a:p>
      </dgm:t>
    </dgm:pt>
    <dgm:pt modelId="{63DA4E3F-1E60-4B98-891A-BD864EF1F092}" type="sibTrans" cxnId="{EC88AE4C-D8AC-4491-BF1A-05F9460E5109}">
      <dgm:prSet/>
      <dgm:spPr/>
      <dgm:t>
        <a:bodyPr/>
        <a:lstStyle/>
        <a:p>
          <a:endParaRPr lang="id-ID"/>
        </a:p>
      </dgm:t>
    </dgm:pt>
    <dgm:pt modelId="{BEB9230F-194F-4E55-9505-C7922ADA13CF}">
      <dgm:prSet phldrT="[Text]" custT="1"/>
      <dgm:spPr/>
      <dgm:t>
        <a:bodyPr/>
        <a:lstStyle/>
        <a:p>
          <a:pPr algn="l"/>
          <a:r>
            <a:rPr lang="id-ID" sz="1500" dirty="0"/>
            <a:t>Membuat perencanaan konten berupa audio visula</a:t>
          </a:r>
        </a:p>
      </dgm:t>
    </dgm:pt>
    <dgm:pt modelId="{F27891C3-6E73-4364-9B89-6897E3E1DDA4}" type="parTrans" cxnId="{073EAEBE-641F-441C-9370-ED74950B0C56}">
      <dgm:prSet/>
      <dgm:spPr/>
      <dgm:t>
        <a:bodyPr/>
        <a:lstStyle/>
        <a:p>
          <a:endParaRPr lang="id-ID"/>
        </a:p>
      </dgm:t>
    </dgm:pt>
    <dgm:pt modelId="{16F0786E-9AEA-4A03-9A1A-541E81BE65FB}" type="sibTrans" cxnId="{073EAEBE-641F-441C-9370-ED74950B0C56}">
      <dgm:prSet/>
      <dgm:spPr/>
      <dgm:t>
        <a:bodyPr/>
        <a:lstStyle/>
        <a:p>
          <a:endParaRPr lang="id-ID"/>
        </a:p>
      </dgm:t>
    </dgm:pt>
    <dgm:pt modelId="{033972B1-F04F-4C76-8509-DFD1F63B3D21}">
      <dgm:prSet phldrT="[Text]" custT="1"/>
      <dgm:spPr/>
      <dgm:t>
        <a:bodyPr/>
        <a:lstStyle/>
        <a:p>
          <a:pPr algn="l"/>
          <a:r>
            <a:rPr lang="id-ID" sz="1500" dirty="0"/>
            <a:t>Kordinasi dengan divisi kreatif untuk pembuatan konten</a:t>
          </a:r>
        </a:p>
      </dgm:t>
    </dgm:pt>
    <dgm:pt modelId="{9CE263D4-61BB-490A-8A1E-C2ED6CB3BC4F}" type="parTrans" cxnId="{F9D41D7F-76B9-483A-91D7-64BCEA4718BC}">
      <dgm:prSet/>
      <dgm:spPr/>
      <dgm:t>
        <a:bodyPr/>
        <a:lstStyle/>
        <a:p>
          <a:endParaRPr lang="id-ID"/>
        </a:p>
      </dgm:t>
    </dgm:pt>
    <dgm:pt modelId="{54CD841B-C5F1-492F-A424-7708504ADEEC}" type="sibTrans" cxnId="{F9D41D7F-76B9-483A-91D7-64BCEA4718BC}">
      <dgm:prSet/>
      <dgm:spPr/>
      <dgm:t>
        <a:bodyPr/>
        <a:lstStyle/>
        <a:p>
          <a:endParaRPr lang="id-ID"/>
        </a:p>
      </dgm:t>
    </dgm:pt>
    <dgm:pt modelId="{2C070096-8BDE-4702-841B-A3EFC7D0C69B}">
      <dgm:prSet custT="1"/>
      <dgm:spPr/>
      <dgm:t>
        <a:bodyPr/>
        <a:lstStyle/>
        <a:p>
          <a:pPr algn="l"/>
          <a:r>
            <a:rPr lang="id-ID" sz="1500" dirty="0"/>
            <a:t>Bagian sosmed berupa: pembuatan ide + story board &amp; upload</a:t>
          </a:r>
        </a:p>
      </dgm:t>
    </dgm:pt>
    <dgm:pt modelId="{62065FBA-0734-4082-930E-E567836955E2}" type="parTrans" cxnId="{329150C4-2FEE-4289-BF97-C19D15B7DFFC}">
      <dgm:prSet/>
      <dgm:spPr/>
      <dgm:t>
        <a:bodyPr/>
        <a:lstStyle/>
        <a:p>
          <a:endParaRPr lang="id-ID"/>
        </a:p>
      </dgm:t>
    </dgm:pt>
    <dgm:pt modelId="{29E34BD7-DF12-4499-AE5B-0B28809E872E}" type="sibTrans" cxnId="{329150C4-2FEE-4289-BF97-C19D15B7DFFC}">
      <dgm:prSet/>
      <dgm:spPr/>
      <dgm:t>
        <a:bodyPr/>
        <a:lstStyle/>
        <a:p>
          <a:endParaRPr lang="id-ID"/>
        </a:p>
      </dgm:t>
    </dgm:pt>
    <dgm:pt modelId="{F77EF3BA-C0F2-44DB-9AE2-7B108B9E81F0}">
      <dgm:prSet custT="1"/>
      <dgm:spPr/>
      <dgm:t>
        <a:bodyPr/>
        <a:lstStyle/>
        <a:p>
          <a:pPr algn="l"/>
          <a:r>
            <a:rPr lang="id-ID" sz="1500" dirty="0"/>
            <a:t>Pengajuan form pembuatan konten visual kepada divisi kreatif </a:t>
          </a:r>
        </a:p>
      </dgm:t>
    </dgm:pt>
    <dgm:pt modelId="{D217E782-0763-4D68-BE1E-FAE58F334939}" type="parTrans" cxnId="{335537D5-E940-4AA6-9123-54100255E8CE}">
      <dgm:prSet/>
      <dgm:spPr/>
      <dgm:t>
        <a:bodyPr/>
        <a:lstStyle/>
        <a:p>
          <a:endParaRPr lang="id-ID"/>
        </a:p>
      </dgm:t>
    </dgm:pt>
    <dgm:pt modelId="{2516DDEB-55B5-4486-94A8-D5EB2B1CBA2B}" type="sibTrans" cxnId="{335537D5-E940-4AA6-9123-54100255E8CE}">
      <dgm:prSet/>
      <dgm:spPr/>
      <dgm:t>
        <a:bodyPr/>
        <a:lstStyle/>
        <a:p>
          <a:endParaRPr lang="id-ID"/>
        </a:p>
      </dgm:t>
    </dgm:pt>
    <dgm:pt modelId="{BFE50770-482E-4171-A86B-C913E4DB08FF}">
      <dgm:prSet custT="1"/>
      <dgm:spPr/>
      <dgm:t>
        <a:bodyPr/>
        <a:lstStyle/>
        <a:p>
          <a:pPr algn="l"/>
          <a:r>
            <a:rPr lang="id-ID" sz="1500" dirty="0"/>
            <a:t>Kerjasama dengan divisi kreatif untuk produksi konten</a:t>
          </a:r>
        </a:p>
      </dgm:t>
    </dgm:pt>
    <dgm:pt modelId="{AC9AF6EE-D2AE-4FB9-9F83-4EEECB796F59}" type="parTrans" cxnId="{6E5C8344-C923-4D71-AA69-49B50126A54B}">
      <dgm:prSet/>
      <dgm:spPr/>
      <dgm:t>
        <a:bodyPr/>
        <a:lstStyle/>
        <a:p>
          <a:endParaRPr lang="id-ID"/>
        </a:p>
      </dgm:t>
    </dgm:pt>
    <dgm:pt modelId="{E0B7B38B-44BA-4E93-A996-A6272AE30405}" type="sibTrans" cxnId="{6E5C8344-C923-4D71-AA69-49B50126A54B}">
      <dgm:prSet/>
      <dgm:spPr/>
      <dgm:t>
        <a:bodyPr/>
        <a:lstStyle/>
        <a:p>
          <a:endParaRPr lang="id-ID"/>
        </a:p>
      </dgm:t>
    </dgm:pt>
    <dgm:pt modelId="{72E6E3B6-7BA0-4A9D-B336-C99EB64A9F8D}" type="pres">
      <dgm:prSet presAssocID="{E79DEF90-BBCD-42F6-A466-E66961105F5D}" presName="CompostProcess" presStyleCnt="0">
        <dgm:presLayoutVars>
          <dgm:dir/>
          <dgm:resizeHandles val="exact"/>
        </dgm:presLayoutVars>
      </dgm:prSet>
      <dgm:spPr/>
    </dgm:pt>
    <dgm:pt modelId="{4BB0FA59-9234-4569-9F3E-249FB6255344}" type="pres">
      <dgm:prSet presAssocID="{E79DEF90-BBCD-42F6-A466-E66961105F5D}" presName="arrow" presStyleLbl="bgShp" presStyleIdx="0" presStyleCnt="1"/>
      <dgm:spPr/>
    </dgm:pt>
    <dgm:pt modelId="{5E4D624E-324A-4F95-9AE1-081CAB63E01D}" type="pres">
      <dgm:prSet presAssocID="{E79DEF90-BBCD-42F6-A466-E66961105F5D}" presName="linearProcess" presStyleCnt="0"/>
      <dgm:spPr/>
    </dgm:pt>
    <dgm:pt modelId="{63328F3E-D3CE-4C70-8B92-A3061874FFAB}" type="pres">
      <dgm:prSet presAssocID="{D4D8331E-B897-439A-B68C-405D8AC0ADCE}" presName="textNode" presStyleLbl="node1" presStyleIdx="0" presStyleCnt="6" custScaleX="159383" custLinFactNeighborX="88567" custLinFactNeighborY="4060">
        <dgm:presLayoutVars>
          <dgm:bulletEnabled val="1"/>
        </dgm:presLayoutVars>
      </dgm:prSet>
      <dgm:spPr/>
      <dgm:t>
        <a:bodyPr/>
        <a:lstStyle/>
        <a:p>
          <a:endParaRPr lang="en-US"/>
        </a:p>
      </dgm:t>
    </dgm:pt>
    <dgm:pt modelId="{8D85D6FD-B6EF-4347-94D8-DA0192EE0E9A}" type="pres">
      <dgm:prSet presAssocID="{63DA4E3F-1E60-4B98-891A-BD864EF1F092}" presName="sibTrans" presStyleCnt="0"/>
      <dgm:spPr/>
    </dgm:pt>
    <dgm:pt modelId="{149D2AC2-F2E5-43CB-ACD4-34DF0B5B4B3F}" type="pres">
      <dgm:prSet presAssocID="{BEB9230F-194F-4E55-9505-C7922ADA13CF}" presName="textNode" presStyleLbl="node1" presStyleIdx="1" presStyleCnt="6" custScaleX="164919" custScaleY="95528" custLinFactNeighborX="23194" custLinFactNeighborY="2788">
        <dgm:presLayoutVars>
          <dgm:bulletEnabled val="1"/>
        </dgm:presLayoutVars>
      </dgm:prSet>
      <dgm:spPr/>
      <dgm:t>
        <a:bodyPr/>
        <a:lstStyle/>
        <a:p>
          <a:endParaRPr lang="en-US"/>
        </a:p>
      </dgm:t>
    </dgm:pt>
    <dgm:pt modelId="{64FB4583-C165-4B0A-B219-8CA91D2629D7}" type="pres">
      <dgm:prSet presAssocID="{16F0786E-9AEA-4A03-9A1A-541E81BE65FB}" presName="sibTrans" presStyleCnt="0"/>
      <dgm:spPr/>
    </dgm:pt>
    <dgm:pt modelId="{FDA7E4F2-B54D-41B1-BDFF-7594563D6CFA}" type="pres">
      <dgm:prSet presAssocID="{033972B1-F04F-4C76-8509-DFD1F63B3D21}" presName="textNode" presStyleLbl="node1" presStyleIdx="2" presStyleCnt="6" custScaleX="156276">
        <dgm:presLayoutVars>
          <dgm:bulletEnabled val="1"/>
        </dgm:presLayoutVars>
      </dgm:prSet>
      <dgm:spPr/>
      <dgm:t>
        <a:bodyPr/>
        <a:lstStyle/>
        <a:p>
          <a:endParaRPr lang="en-US"/>
        </a:p>
      </dgm:t>
    </dgm:pt>
    <dgm:pt modelId="{78FC2DAC-3CCA-467F-9EE5-86D4D3608921}" type="pres">
      <dgm:prSet presAssocID="{54CD841B-C5F1-492F-A424-7708504ADEEC}" presName="sibTrans" presStyleCnt="0"/>
      <dgm:spPr/>
    </dgm:pt>
    <dgm:pt modelId="{92C1D8EF-1F01-4218-82A1-747AE1D1CE2C}" type="pres">
      <dgm:prSet presAssocID="{2C070096-8BDE-4702-841B-A3EFC7D0C69B}" presName="textNode" presStyleLbl="node1" presStyleIdx="3" presStyleCnt="6" custScaleX="168572" custScaleY="95528">
        <dgm:presLayoutVars>
          <dgm:bulletEnabled val="1"/>
        </dgm:presLayoutVars>
      </dgm:prSet>
      <dgm:spPr/>
      <dgm:t>
        <a:bodyPr/>
        <a:lstStyle/>
        <a:p>
          <a:endParaRPr lang="en-US"/>
        </a:p>
      </dgm:t>
    </dgm:pt>
    <dgm:pt modelId="{CC9B90E1-BB77-4593-B1C3-64B5ABFA3BC1}" type="pres">
      <dgm:prSet presAssocID="{29E34BD7-DF12-4499-AE5B-0B28809E872E}" presName="sibTrans" presStyleCnt="0"/>
      <dgm:spPr/>
    </dgm:pt>
    <dgm:pt modelId="{CA2B928D-1B3E-4E8E-B034-2CD68CA75B39}" type="pres">
      <dgm:prSet presAssocID="{F77EF3BA-C0F2-44DB-9AE2-7B108B9E81F0}" presName="textNode" presStyleLbl="node1" presStyleIdx="4" presStyleCnt="6" custScaleX="145678" custScaleY="128660" custLinFactNeighborX="-8466" custLinFactNeighborY="2033">
        <dgm:presLayoutVars>
          <dgm:bulletEnabled val="1"/>
        </dgm:presLayoutVars>
      </dgm:prSet>
      <dgm:spPr/>
      <dgm:t>
        <a:bodyPr/>
        <a:lstStyle/>
        <a:p>
          <a:endParaRPr lang="en-US"/>
        </a:p>
      </dgm:t>
    </dgm:pt>
    <dgm:pt modelId="{F7B49870-A246-4378-A63F-3AE84A194BAF}" type="pres">
      <dgm:prSet presAssocID="{2516DDEB-55B5-4486-94A8-D5EB2B1CBA2B}" presName="sibTrans" presStyleCnt="0"/>
      <dgm:spPr/>
    </dgm:pt>
    <dgm:pt modelId="{72383022-FD9B-4FC6-AA22-8EB0ADD0A671}" type="pres">
      <dgm:prSet presAssocID="{BFE50770-482E-4171-A86B-C913E4DB08FF}" presName="textNode" presStyleLbl="node1" presStyleIdx="5" presStyleCnt="6" custScaleX="134875" custScaleY="127907">
        <dgm:presLayoutVars>
          <dgm:bulletEnabled val="1"/>
        </dgm:presLayoutVars>
      </dgm:prSet>
      <dgm:spPr/>
      <dgm:t>
        <a:bodyPr/>
        <a:lstStyle/>
        <a:p>
          <a:endParaRPr lang="en-US"/>
        </a:p>
      </dgm:t>
    </dgm:pt>
  </dgm:ptLst>
  <dgm:cxnLst>
    <dgm:cxn modelId="{F9D41D7F-76B9-483A-91D7-64BCEA4718BC}" srcId="{E79DEF90-BBCD-42F6-A466-E66961105F5D}" destId="{033972B1-F04F-4C76-8509-DFD1F63B3D21}" srcOrd="2" destOrd="0" parTransId="{9CE263D4-61BB-490A-8A1E-C2ED6CB3BC4F}" sibTransId="{54CD841B-C5F1-492F-A424-7708504ADEEC}"/>
    <dgm:cxn modelId="{9C36B160-2557-42C0-800C-10CEBE94FCF6}" type="presOf" srcId="{2C070096-8BDE-4702-841B-A3EFC7D0C69B}" destId="{92C1D8EF-1F01-4218-82A1-747AE1D1CE2C}" srcOrd="0" destOrd="0" presId="urn:microsoft.com/office/officeart/2005/8/layout/hProcess9"/>
    <dgm:cxn modelId="{329150C4-2FEE-4289-BF97-C19D15B7DFFC}" srcId="{E79DEF90-BBCD-42F6-A466-E66961105F5D}" destId="{2C070096-8BDE-4702-841B-A3EFC7D0C69B}" srcOrd="3" destOrd="0" parTransId="{62065FBA-0734-4082-930E-E567836955E2}" sibTransId="{29E34BD7-DF12-4499-AE5B-0B28809E872E}"/>
    <dgm:cxn modelId="{96DC7556-25B7-4951-82B3-A1D587A05900}" type="presOf" srcId="{E79DEF90-BBCD-42F6-A466-E66961105F5D}" destId="{72E6E3B6-7BA0-4A9D-B336-C99EB64A9F8D}" srcOrd="0" destOrd="0" presId="urn:microsoft.com/office/officeart/2005/8/layout/hProcess9"/>
    <dgm:cxn modelId="{96D4199D-120D-4BD6-8BC9-2BA56F962023}" type="presOf" srcId="{BEB9230F-194F-4E55-9505-C7922ADA13CF}" destId="{149D2AC2-F2E5-43CB-ACD4-34DF0B5B4B3F}" srcOrd="0" destOrd="0" presId="urn:microsoft.com/office/officeart/2005/8/layout/hProcess9"/>
    <dgm:cxn modelId="{FA6005E0-279F-427D-A02F-A52A16303014}" type="presOf" srcId="{033972B1-F04F-4C76-8509-DFD1F63B3D21}" destId="{FDA7E4F2-B54D-41B1-BDFF-7594563D6CFA}" srcOrd="0" destOrd="0" presId="urn:microsoft.com/office/officeart/2005/8/layout/hProcess9"/>
    <dgm:cxn modelId="{EC88AE4C-D8AC-4491-BF1A-05F9460E5109}" srcId="{E79DEF90-BBCD-42F6-A466-E66961105F5D}" destId="{D4D8331E-B897-439A-B68C-405D8AC0ADCE}" srcOrd="0" destOrd="0" parTransId="{B769FF71-B4E3-481F-88B8-CD037A8A0614}" sibTransId="{63DA4E3F-1E60-4B98-891A-BD864EF1F092}"/>
    <dgm:cxn modelId="{6E5C8344-C923-4D71-AA69-49B50126A54B}" srcId="{E79DEF90-BBCD-42F6-A466-E66961105F5D}" destId="{BFE50770-482E-4171-A86B-C913E4DB08FF}" srcOrd="5" destOrd="0" parTransId="{AC9AF6EE-D2AE-4FB9-9F83-4EEECB796F59}" sibTransId="{E0B7B38B-44BA-4E93-A996-A6272AE30405}"/>
    <dgm:cxn modelId="{12D74333-EF27-4349-9254-F52830FC3BA7}" type="presOf" srcId="{F77EF3BA-C0F2-44DB-9AE2-7B108B9E81F0}" destId="{CA2B928D-1B3E-4E8E-B034-2CD68CA75B39}" srcOrd="0" destOrd="0" presId="urn:microsoft.com/office/officeart/2005/8/layout/hProcess9"/>
    <dgm:cxn modelId="{073EAEBE-641F-441C-9370-ED74950B0C56}" srcId="{E79DEF90-BBCD-42F6-A466-E66961105F5D}" destId="{BEB9230F-194F-4E55-9505-C7922ADA13CF}" srcOrd="1" destOrd="0" parTransId="{F27891C3-6E73-4364-9B89-6897E3E1DDA4}" sibTransId="{16F0786E-9AEA-4A03-9A1A-541E81BE65FB}"/>
    <dgm:cxn modelId="{335537D5-E940-4AA6-9123-54100255E8CE}" srcId="{E79DEF90-BBCD-42F6-A466-E66961105F5D}" destId="{F77EF3BA-C0F2-44DB-9AE2-7B108B9E81F0}" srcOrd="4" destOrd="0" parTransId="{D217E782-0763-4D68-BE1E-FAE58F334939}" sibTransId="{2516DDEB-55B5-4486-94A8-D5EB2B1CBA2B}"/>
    <dgm:cxn modelId="{36DE82E4-7B07-4C6B-AEC9-2EC48FE5A21E}" type="presOf" srcId="{BFE50770-482E-4171-A86B-C913E4DB08FF}" destId="{72383022-FD9B-4FC6-AA22-8EB0ADD0A671}" srcOrd="0" destOrd="0" presId="urn:microsoft.com/office/officeart/2005/8/layout/hProcess9"/>
    <dgm:cxn modelId="{695A2EB7-EB81-42C5-85F4-96C34E2C2B18}" type="presOf" srcId="{D4D8331E-B897-439A-B68C-405D8AC0ADCE}" destId="{63328F3E-D3CE-4C70-8B92-A3061874FFAB}" srcOrd="0" destOrd="0" presId="urn:microsoft.com/office/officeart/2005/8/layout/hProcess9"/>
    <dgm:cxn modelId="{A76B9D5F-7048-46BF-9D27-70FBDCC4EA61}" type="presParOf" srcId="{72E6E3B6-7BA0-4A9D-B336-C99EB64A9F8D}" destId="{4BB0FA59-9234-4569-9F3E-249FB6255344}" srcOrd="0" destOrd="0" presId="urn:microsoft.com/office/officeart/2005/8/layout/hProcess9"/>
    <dgm:cxn modelId="{7180B122-A550-4D85-9BBC-9D8E065F5FF9}" type="presParOf" srcId="{72E6E3B6-7BA0-4A9D-B336-C99EB64A9F8D}" destId="{5E4D624E-324A-4F95-9AE1-081CAB63E01D}" srcOrd="1" destOrd="0" presId="urn:microsoft.com/office/officeart/2005/8/layout/hProcess9"/>
    <dgm:cxn modelId="{74E9ADDE-9093-4E27-96FA-7EBCAFC81CC5}" type="presParOf" srcId="{5E4D624E-324A-4F95-9AE1-081CAB63E01D}" destId="{63328F3E-D3CE-4C70-8B92-A3061874FFAB}" srcOrd="0" destOrd="0" presId="urn:microsoft.com/office/officeart/2005/8/layout/hProcess9"/>
    <dgm:cxn modelId="{1AE84F3B-DC16-4CA7-8653-152E3586DACA}" type="presParOf" srcId="{5E4D624E-324A-4F95-9AE1-081CAB63E01D}" destId="{8D85D6FD-B6EF-4347-94D8-DA0192EE0E9A}" srcOrd="1" destOrd="0" presId="urn:microsoft.com/office/officeart/2005/8/layout/hProcess9"/>
    <dgm:cxn modelId="{6971D916-9AD1-426B-ACB8-0E4B867C9AAB}" type="presParOf" srcId="{5E4D624E-324A-4F95-9AE1-081CAB63E01D}" destId="{149D2AC2-F2E5-43CB-ACD4-34DF0B5B4B3F}" srcOrd="2" destOrd="0" presId="urn:microsoft.com/office/officeart/2005/8/layout/hProcess9"/>
    <dgm:cxn modelId="{7BE12429-80D6-4736-8745-DA04704843F6}" type="presParOf" srcId="{5E4D624E-324A-4F95-9AE1-081CAB63E01D}" destId="{64FB4583-C165-4B0A-B219-8CA91D2629D7}" srcOrd="3" destOrd="0" presId="urn:microsoft.com/office/officeart/2005/8/layout/hProcess9"/>
    <dgm:cxn modelId="{350FE898-294F-4CEA-9E2B-0651E835F883}" type="presParOf" srcId="{5E4D624E-324A-4F95-9AE1-081CAB63E01D}" destId="{FDA7E4F2-B54D-41B1-BDFF-7594563D6CFA}" srcOrd="4" destOrd="0" presId="urn:microsoft.com/office/officeart/2005/8/layout/hProcess9"/>
    <dgm:cxn modelId="{B533DA77-C94C-4D23-9FFF-F8131B23430C}" type="presParOf" srcId="{5E4D624E-324A-4F95-9AE1-081CAB63E01D}" destId="{78FC2DAC-3CCA-467F-9EE5-86D4D3608921}" srcOrd="5" destOrd="0" presId="urn:microsoft.com/office/officeart/2005/8/layout/hProcess9"/>
    <dgm:cxn modelId="{A410304C-2B50-4006-B89F-369A282D19B6}" type="presParOf" srcId="{5E4D624E-324A-4F95-9AE1-081CAB63E01D}" destId="{92C1D8EF-1F01-4218-82A1-747AE1D1CE2C}" srcOrd="6" destOrd="0" presId="urn:microsoft.com/office/officeart/2005/8/layout/hProcess9"/>
    <dgm:cxn modelId="{E70C5D5A-1C65-48E7-8C11-1907C0007EE4}" type="presParOf" srcId="{5E4D624E-324A-4F95-9AE1-081CAB63E01D}" destId="{CC9B90E1-BB77-4593-B1C3-64B5ABFA3BC1}" srcOrd="7" destOrd="0" presId="urn:microsoft.com/office/officeart/2005/8/layout/hProcess9"/>
    <dgm:cxn modelId="{9E8BCAD5-9F15-4CC7-831F-41D57AD05E18}" type="presParOf" srcId="{5E4D624E-324A-4F95-9AE1-081CAB63E01D}" destId="{CA2B928D-1B3E-4E8E-B034-2CD68CA75B39}" srcOrd="8" destOrd="0" presId="urn:microsoft.com/office/officeart/2005/8/layout/hProcess9"/>
    <dgm:cxn modelId="{137F6F1C-83C6-4A08-A347-99C97D1AC435}" type="presParOf" srcId="{5E4D624E-324A-4F95-9AE1-081CAB63E01D}" destId="{F7B49870-A246-4378-A63F-3AE84A194BAF}" srcOrd="9" destOrd="0" presId="urn:microsoft.com/office/officeart/2005/8/layout/hProcess9"/>
    <dgm:cxn modelId="{8C46ABF1-6F65-421C-AFAB-5208846615C4}" type="presParOf" srcId="{5E4D624E-324A-4F95-9AE1-081CAB63E01D}" destId="{72383022-FD9B-4FC6-AA22-8EB0ADD0A67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FF3127-BBCF-403E-ADBB-8F9DD5CB64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F0742B9-272F-47A5-A6AE-021E068C9E0E}">
      <dgm:prSet phldrT="[Text]" custT="1"/>
      <dgm:spPr>
        <a:solidFill>
          <a:srgbClr val="00B050"/>
        </a:solidFill>
        <a:ln>
          <a:solidFill>
            <a:schemeClr val="tx1"/>
          </a:solidFill>
        </a:ln>
      </dgm:spPr>
      <dgm:t>
        <a:bodyPr/>
        <a:lstStyle/>
        <a:p>
          <a:r>
            <a:rPr lang="en-US" sz="1500" b="0" dirty="0">
              <a:latin typeface="Verdana" panose="020B0604030504040204" pitchFamily="34" charset="0"/>
              <a:ea typeface="Verdana" panose="020B0604030504040204" pitchFamily="34" charset="0"/>
            </a:rPr>
            <a:t>PIC</a:t>
          </a:r>
        </a:p>
        <a:p>
          <a:r>
            <a:rPr lang="en-US" sz="1500" b="0" dirty="0">
              <a:latin typeface="Verdana" panose="020B0604030504040204" pitchFamily="34" charset="0"/>
              <a:ea typeface="Verdana" panose="020B0604030504040204" pitchFamily="34" charset="0"/>
            </a:rPr>
            <a:t>RACEDAY</a:t>
          </a:r>
        </a:p>
      </dgm:t>
    </dgm:pt>
    <dgm:pt modelId="{BC38DA71-B657-40CB-9469-D301B0A5A9BC}" type="parTrans" cxnId="{6711E697-9BCF-4C9C-A934-B4548CA610FA}">
      <dgm:prSet/>
      <dgm:spPr/>
      <dgm:t>
        <a:bodyPr/>
        <a:lstStyle/>
        <a:p>
          <a:endParaRPr lang="en-US"/>
        </a:p>
      </dgm:t>
    </dgm:pt>
    <dgm:pt modelId="{671E0AB3-5E6A-4CF1-9EB7-F783E5F79973}" type="sibTrans" cxnId="{6711E697-9BCF-4C9C-A934-B4548CA610FA}">
      <dgm:prSet/>
      <dgm:spPr/>
      <dgm:t>
        <a:bodyPr/>
        <a:lstStyle/>
        <a:p>
          <a:endParaRPr lang="en-US"/>
        </a:p>
      </dgm:t>
    </dgm:pt>
    <dgm:pt modelId="{35AB8E4A-DCB9-420A-A75D-EBEAB5201B3D}">
      <dgm:prSet phldrT="[Text]" custT="1"/>
      <dgm:spPr>
        <a:ln>
          <a:solidFill>
            <a:schemeClr val="tx1"/>
          </a:solidFill>
        </a:ln>
      </dgm:spPr>
      <dgm:t>
        <a:bodyPr/>
        <a:lstStyle/>
        <a:p>
          <a:r>
            <a:rPr lang="en-US" sz="1800" dirty="0" err="1">
              <a:latin typeface="Verdana" panose="020B0604030504040204" pitchFamily="34" charset="0"/>
              <a:ea typeface="Verdana" panose="020B0604030504040204" pitchFamily="34" charset="0"/>
            </a:rPr>
            <a:t>Setiap</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anggota</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menjadi</a:t>
          </a:r>
          <a:r>
            <a:rPr lang="en-US" sz="1800" dirty="0">
              <a:latin typeface="Verdana" panose="020B0604030504040204" pitchFamily="34" charset="0"/>
              <a:ea typeface="Verdana" panose="020B0604030504040204" pitchFamily="34" charset="0"/>
            </a:rPr>
            <a:t> PIC yang </a:t>
          </a:r>
          <a:r>
            <a:rPr lang="en-US" sz="1800" dirty="0" err="1">
              <a:latin typeface="Verdana" panose="020B0604030504040204" pitchFamily="34" charset="0"/>
              <a:ea typeface="Verdana" panose="020B0604030504040204" pitchFamily="34" charset="0"/>
            </a:rPr>
            <a:t>akan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berkoordinasi</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dengan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pihak</a:t>
          </a:r>
          <a:r>
            <a:rPr lang="en-US" sz="1800" dirty="0">
              <a:latin typeface="Verdana" panose="020B0604030504040204" pitchFamily="34" charset="0"/>
              <a:ea typeface="Verdana" panose="020B0604030504040204" pitchFamily="34" charset="0"/>
            </a:rPr>
            <a:t> sponsor </a:t>
          </a:r>
          <a:r>
            <a:rPr lang="en-US" sz="1800" dirty="0" err="1">
              <a:latin typeface="Verdana" panose="020B0604030504040204" pitchFamily="34" charset="0"/>
              <a:ea typeface="Verdana" panose="020B0604030504040204" pitchFamily="34" charset="0"/>
            </a:rPr>
            <a:t>selama</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kegiatan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berlangsung</a:t>
          </a:r>
          <a:endParaRPr lang="en-US" sz="1800" dirty="0">
            <a:latin typeface="Verdana" panose="020B0604030504040204" pitchFamily="34" charset="0"/>
            <a:ea typeface="Verdana" panose="020B0604030504040204" pitchFamily="34" charset="0"/>
          </a:endParaRPr>
        </a:p>
      </dgm:t>
    </dgm:pt>
    <dgm:pt modelId="{F6746590-ADEB-4E22-ABAB-1DF0FF066793}" type="parTrans" cxnId="{C487E396-0A4E-459B-83F1-7B8130EC945A}">
      <dgm:prSet/>
      <dgm:spPr/>
      <dgm:t>
        <a:bodyPr/>
        <a:lstStyle/>
        <a:p>
          <a:endParaRPr lang="en-US"/>
        </a:p>
      </dgm:t>
    </dgm:pt>
    <dgm:pt modelId="{9F87D134-3DA5-444F-B539-B81456AC24E1}" type="sibTrans" cxnId="{C487E396-0A4E-459B-83F1-7B8130EC945A}">
      <dgm:prSet/>
      <dgm:spPr/>
      <dgm:t>
        <a:bodyPr/>
        <a:lstStyle/>
        <a:p>
          <a:endParaRPr lang="en-US"/>
        </a:p>
      </dgm:t>
    </dgm:pt>
    <dgm:pt modelId="{181A9C5A-F6B8-4F7E-A46A-DB01B9061000}">
      <dgm:prSet phldrT="[Text]" custT="1"/>
      <dgm:spPr>
        <a:solidFill>
          <a:srgbClr val="00B0F0"/>
        </a:solidFill>
        <a:ln>
          <a:solidFill>
            <a:schemeClr val="tx1"/>
          </a:solidFill>
        </a:ln>
      </dgm:spPr>
      <dgm:t>
        <a:bodyPr/>
        <a:lstStyle/>
        <a:p>
          <a:r>
            <a:rPr lang="en-US" sz="1400" dirty="0">
              <a:latin typeface="Verdana" panose="020B0604030504040204" pitchFamily="34" charset="0"/>
              <a:ea typeface="Verdana" panose="020B0604030504040204" pitchFamily="34" charset="0"/>
            </a:rPr>
            <a:t>DOCUMENTATION</a:t>
          </a:r>
        </a:p>
      </dgm:t>
    </dgm:pt>
    <dgm:pt modelId="{AA0249D5-EF63-41B0-9792-21424B599E5A}" type="parTrans" cxnId="{21FBB2CF-4643-46F4-8954-1910AD9D62D2}">
      <dgm:prSet/>
      <dgm:spPr/>
      <dgm:t>
        <a:bodyPr/>
        <a:lstStyle/>
        <a:p>
          <a:endParaRPr lang="en-US"/>
        </a:p>
      </dgm:t>
    </dgm:pt>
    <dgm:pt modelId="{BA8CCF29-A7DF-4AEE-9F96-29822DE5B39E}" type="sibTrans" cxnId="{21FBB2CF-4643-46F4-8954-1910AD9D62D2}">
      <dgm:prSet/>
      <dgm:spPr/>
      <dgm:t>
        <a:bodyPr/>
        <a:lstStyle/>
        <a:p>
          <a:endParaRPr lang="en-US"/>
        </a:p>
      </dgm:t>
    </dgm:pt>
    <dgm:pt modelId="{EB0912FB-D14A-4E87-87BE-7066A11F9C9B}">
      <dgm:prSet phldrT="[Text]" custT="1"/>
      <dgm:spPr>
        <a:ln>
          <a:solidFill>
            <a:schemeClr val="tx1"/>
          </a:solidFill>
        </a:ln>
      </dgm:spPr>
      <dgm:t>
        <a:bodyPr/>
        <a:lstStyle/>
        <a:p>
          <a:r>
            <a:rPr lang="en-US" sz="1800" dirty="0" err="1">
              <a:latin typeface="Verdana" panose="020B0604030504040204" pitchFamily="34" charset="0"/>
              <a:ea typeface="Verdana" panose="020B0604030504040204" pitchFamily="34" charset="0"/>
            </a:rPr>
            <a:t>Setiap</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anggota</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mendokumentasikan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seluruh</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bentuk</a:t>
          </a:r>
          <a:r>
            <a:rPr lang="en-US" sz="1800" dirty="0">
              <a:latin typeface="Verdana" panose="020B0604030504040204" pitchFamily="34" charset="0"/>
              <a:ea typeface="Verdana" panose="020B0604030504040204" pitchFamily="34" charset="0"/>
            </a:rPr>
            <a:t> media </a:t>
          </a:r>
          <a:r>
            <a:rPr lang="en-US" sz="1800" dirty="0" err="1">
              <a:latin typeface="Verdana" panose="020B0604030504040204" pitchFamily="34" charset="0"/>
              <a:ea typeface="Verdana" panose="020B0604030504040204" pitchFamily="34" charset="0"/>
            </a:rPr>
            <a:t>promosi</a:t>
          </a:r>
          <a:r>
            <a:rPr lang="en-US" sz="1800" dirty="0">
              <a:latin typeface="Verdana" panose="020B0604030504040204" pitchFamily="34" charset="0"/>
              <a:ea typeface="Verdana" panose="020B0604030504040204" pitchFamily="34" charset="0"/>
            </a:rPr>
            <a:t> yang </a:t>
          </a:r>
          <a:r>
            <a:rPr lang="en-US" sz="1800" dirty="0" err="1">
              <a:latin typeface="Verdana" panose="020B0604030504040204" pitchFamily="34" charset="0"/>
              <a:ea typeface="Verdana" panose="020B0604030504040204" pitchFamily="34" charset="0"/>
            </a:rPr>
            <a:t>berkaitan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dengan</a:t>
          </a:r>
          <a:r>
            <a:rPr lang="en-US" sz="1800" dirty="0">
              <a:latin typeface="Verdana" panose="020B0604030504040204" pitchFamily="34" charset="0"/>
              <a:ea typeface="Verdana" panose="020B0604030504040204" pitchFamily="34" charset="0"/>
            </a:rPr>
            <a:t> sponsor </a:t>
          </a:r>
          <a:endParaRPr lang="en-US" sz="6100" dirty="0">
            <a:latin typeface="Verdana" panose="020B0604030504040204" pitchFamily="34" charset="0"/>
            <a:ea typeface="Verdana" panose="020B0604030504040204" pitchFamily="34" charset="0"/>
          </a:endParaRPr>
        </a:p>
      </dgm:t>
    </dgm:pt>
    <dgm:pt modelId="{A222D6DE-7F21-4228-B9FD-FD72EFAF151B}" type="parTrans" cxnId="{6425716E-7F64-4DBA-BFA2-857BEE61CA3E}">
      <dgm:prSet/>
      <dgm:spPr/>
      <dgm:t>
        <a:bodyPr/>
        <a:lstStyle/>
        <a:p>
          <a:endParaRPr lang="en-US"/>
        </a:p>
      </dgm:t>
    </dgm:pt>
    <dgm:pt modelId="{414A4DEA-F46B-4A2D-9578-0FE023487417}" type="sibTrans" cxnId="{6425716E-7F64-4DBA-BFA2-857BEE61CA3E}">
      <dgm:prSet/>
      <dgm:spPr/>
      <dgm:t>
        <a:bodyPr/>
        <a:lstStyle/>
        <a:p>
          <a:endParaRPr lang="en-US"/>
        </a:p>
      </dgm:t>
    </dgm:pt>
    <dgm:pt modelId="{15385EF6-EE5D-4595-B845-1953007C88ED}">
      <dgm:prSet phldrT="[Text]" custT="1"/>
      <dgm:spPr>
        <a:solidFill>
          <a:srgbClr val="FF0000"/>
        </a:solidFill>
        <a:ln>
          <a:solidFill>
            <a:schemeClr val="tx1"/>
          </a:solidFill>
        </a:ln>
      </dgm:spPr>
      <dgm:t>
        <a:bodyPr/>
        <a:lstStyle/>
        <a:p>
          <a:r>
            <a:rPr lang="en-US" sz="1200" b="1" dirty="0">
              <a:latin typeface="Verdana" panose="020B0604030504040204" pitchFamily="34" charset="0"/>
              <a:ea typeface="Verdana" panose="020B0604030504040204" pitchFamily="34" charset="0"/>
            </a:rPr>
            <a:t>REPORT</a:t>
          </a:r>
        </a:p>
      </dgm:t>
    </dgm:pt>
    <dgm:pt modelId="{48929C1C-FE31-4264-8805-42C8908F927D}" type="parTrans" cxnId="{DEAECE24-A03A-4FA7-BCD3-AAB435500F15}">
      <dgm:prSet/>
      <dgm:spPr/>
      <dgm:t>
        <a:bodyPr/>
        <a:lstStyle/>
        <a:p>
          <a:endParaRPr lang="en-US"/>
        </a:p>
      </dgm:t>
    </dgm:pt>
    <dgm:pt modelId="{2707BA85-4214-42EC-8D82-BD9B10EBB475}" type="sibTrans" cxnId="{DEAECE24-A03A-4FA7-BCD3-AAB435500F15}">
      <dgm:prSet/>
      <dgm:spPr/>
      <dgm:t>
        <a:bodyPr/>
        <a:lstStyle/>
        <a:p>
          <a:endParaRPr lang="en-US"/>
        </a:p>
      </dgm:t>
    </dgm:pt>
    <dgm:pt modelId="{7CAE5A76-A2FF-4DF6-BE8B-CA0423B0DB7B}">
      <dgm:prSet phldrT="[Text]" custT="1"/>
      <dgm:spPr>
        <a:ln>
          <a:solidFill>
            <a:schemeClr val="tx1"/>
          </a:solidFill>
        </a:ln>
      </dgm:spPr>
      <dgm:t>
        <a:bodyPr/>
        <a:lstStyle/>
        <a:p>
          <a:r>
            <a:rPr lang="en-US" sz="1800" dirty="0">
              <a:latin typeface="Verdana" panose="020B0604030504040204" pitchFamily="34" charset="0"/>
              <a:ea typeface="Verdana" panose="020B0604030504040204" pitchFamily="34" charset="0"/>
            </a:rPr>
            <a:t>Setelah event </a:t>
          </a:r>
          <a:r>
            <a:rPr lang="en-US" sz="1800" dirty="0" err="1">
              <a:latin typeface="Verdana" panose="020B0604030504040204" pitchFamily="34" charset="0"/>
              <a:ea typeface="Verdana" panose="020B0604030504040204" pitchFamily="34" charset="0"/>
            </a:rPr>
            <a:t>berakhir</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anggota</a:t>
          </a:r>
          <a:r>
            <a:rPr lang="en-US" sz="1800" dirty="0">
              <a:latin typeface="Verdana" panose="020B0604030504040204" pitchFamily="34" charset="0"/>
              <a:ea typeface="Verdana" panose="020B0604030504040204" pitchFamily="34" charset="0"/>
            </a:rPr>
            <a:t> sponsor </a:t>
          </a:r>
          <a:r>
            <a:rPr lang="en-US" sz="1800" dirty="0" err="1">
              <a:latin typeface="Verdana" panose="020B0604030504040204" pitchFamily="34" charset="0"/>
              <a:ea typeface="Verdana" panose="020B0604030504040204" pitchFamily="34" charset="0"/>
            </a:rPr>
            <a:t>berkewajiban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untuk</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membuat</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laporan</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hasil</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kontraprestasi</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kepada</a:t>
          </a:r>
          <a:r>
            <a:rPr lang="en-US" sz="1800" dirty="0">
              <a:latin typeface="Verdana" panose="020B0604030504040204" pitchFamily="34" charset="0"/>
              <a:ea typeface="Verdana" panose="020B0604030504040204" pitchFamily="34" charset="0"/>
            </a:rPr>
            <a:t> </a:t>
          </a:r>
          <a:r>
            <a:rPr lang="en-US" sz="1800" dirty="0" err="1">
              <a:latin typeface="Verdana" panose="020B0604030504040204" pitchFamily="34" charset="0"/>
              <a:ea typeface="Verdana" panose="020B0604030504040204" pitchFamily="34" charset="0"/>
            </a:rPr>
            <a:t>pihak</a:t>
          </a:r>
          <a:r>
            <a:rPr lang="en-US" sz="1800" dirty="0">
              <a:latin typeface="Verdana" panose="020B0604030504040204" pitchFamily="34" charset="0"/>
              <a:ea typeface="Verdana" panose="020B0604030504040204" pitchFamily="34" charset="0"/>
            </a:rPr>
            <a:t> sponsor</a:t>
          </a:r>
        </a:p>
      </dgm:t>
    </dgm:pt>
    <dgm:pt modelId="{28E996ED-613A-4524-80C2-55A0D7E862D7}" type="parTrans" cxnId="{0C62272A-D42A-42C5-9381-D6BA02531938}">
      <dgm:prSet/>
      <dgm:spPr/>
      <dgm:t>
        <a:bodyPr/>
        <a:lstStyle/>
        <a:p>
          <a:endParaRPr lang="en-US"/>
        </a:p>
      </dgm:t>
    </dgm:pt>
    <dgm:pt modelId="{A3C56794-3B46-4BCE-91D5-4DDAA90E2CE3}" type="sibTrans" cxnId="{0C62272A-D42A-42C5-9381-D6BA02531938}">
      <dgm:prSet/>
      <dgm:spPr/>
      <dgm:t>
        <a:bodyPr/>
        <a:lstStyle/>
        <a:p>
          <a:endParaRPr lang="en-US"/>
        </a:p>
      </dgm:t>
    </dgm:pt>
    <dgm:pt modelId="{F36B0962-0441-4FC1-A7A8-11B358492B69}" type="pres">
      <dgm:prSet presAssocID="{F5FF3127-BBCF-403E-ADBB-8F9DD5CB6419}" presName="linearFlow" presStyleCnt="0">
        <dgm:presLayoutVars>
          <dgm:dir/>
          <dgm:animLvl val="lvl"/>
          <dgm:resizeHandles val="exact"/>
        </dgm:presLayoutVars>
      </dgm:prSet>
      <dgm:spPr/>
      <dgm:t>
        <a:bodyPr/>
        <a:lstStyle/>
        <a:p>
          <a:endParaRPr lang="en-US"/>
        </a:p>
      </dgm:t>
    </dgm:pt>
    <dgm:pt modelId="{103B654A-642B-42D9-A69A-6D1CC782DD5B}" type="pres">
      <dgm:prSet presAssocID="{6F0742B9-272F-47A5-A6AE-021E068C9E0E}" presName="composite" presStyleCnt="0"/>
      <dgm:spPr/>
    </dgm:pt>
    <dgm:pt modelId="{58454D2C-D84C-4838-87E7-35C16F0DDDD8}" type="pres">
      <dgm:prSet presAssocID="{6F0742B9-272F-47A5-A6AE-021E068C9E0E}" presName="parentText" presStyleLbl="alignNode1" presStyleIdx="0" presStyleCnt="3">
        <dgm:presLayoutVars>
          <dgm:chMax val="1"/>
          <dgm:bulletEnabled val="1"/>
        </dgm:presLayoutVars>
      </dgm:prSet>
      <dgm:spPr/>
      <dgm:t>
        <a:bodyPr/>
        <a:lstStyle/>
        <a:p>
          <a:endParaRPr lang="en-US"/>
        </a:p>
      </dgm:t>
    </dgm:pt>
    <dgm:pt modelId="{BF63863B-9856-45B2-9404-D51A2BE5AD6B}" type="pres">
      <dgm:prSet presAssocID="{6F0742B9-272F-47A5-A6AE-021E068C9E0E}" presName="descendantText" presStyleLbl="alignAcc1" presStyleIdx="0" presStyleCnt="3" custLinFactNeighborX="0">
        <dgm:presLayoutVars>
          <dgm:bulletEnabled val="1"/>
        </dgm:presLayoutVars>
      </dgm:prSet>
      <dgm:spPr/>
      <dgm:t>
        <a:bodyPr/>
        <a:lstStyle/>
        <a:p>
          <a:endParaRPr lang="en-US"/>
        </a:p>
      </dgm:t>
    </dgm:pt>
    <dgm:pt modelId="{EAC507D2-45B2-4F2E-883D-C281B9FB9546}" type="pres">
      <dgm:prSet presAssocID="{671E0AB3-5E6A-4CF1-9EB7-F783E5F79973}" presName="sp" presStyleCnt="0"/>
      <dgm:spPr/>
    </dgm:pt>
    <dgm:pt modelId="{AC50D1A0-89BE-45B8-9495-0E3908882ADF}" type="pres">
      <dgm:prSet presAssocID="{181A9C5A-F6B8-4F7E-A46A-DB01B9061000}" presName="composite" presStyleCnt="0"/>
      <dgm:spPr/>
    </dgm:pt>
    <dgm:pt modelId="{49DF3047-164E-4963-ACEA-D30FCD3BD760}" type="pres">
      <dgm:prSet presAssocID="{181A9C5A-F6B8-4F7E-A46A-DB01B9061000}" presName="parentText" presStyleLbl="alignNode1" presStyleIdx="1" presStyleCnt="3">
        <dgm:presLayoutVars>
          <dgm:chMax val="1"/>
          <dgm:bulletEnabled val="1"/>
        </dgm:presLayoutVars>
      </dgm:prSet>
      <dgm:spPr/>
      <dgm:t>
        <a:bodyPr/>
        <a:lstStyle/>
        <a:p>
          <a:endParaRPr lang="en-US"/>
        </a:p>
      </dgm:t>
    </dgm:pt>
    <dgm:pt modelId="{AD3048B3-8128-4CB6-BE0F-1446FAF2C55A}" type="pres">
      <dgm:prSet presAssocID="{181A9C5A-F6B8-4F7E-A46A-DB01B9061000}" presName="descendantText" presStyleLbl="alignAcc1" presStyleIdx="1" presStyleCnt="3" custLinFactNeighborX="0">
        <dgm:presLayoutVars>
          <dgm:bulletEnabled val="1"/>
        </dgm:presLayoutVars>
      </dgm:prSet>
      <dgm:spPr/>
      <dgm:t>
        <a:bodyPr/>
        <a:lstStyle/>
        <a:p>
          <a:endParaRPr lang="en-US"/>
        </a:p>
      </dgm:t>
    </dgm:pt>
    <dgm:pt modelId="{64DEB4C8-9552-4723-A88D-5C6728031491}" type="pres">
      <dgm:prSet presAssocID="{BA8CCF29-A7DF-4AEE-9F96-29822DE5B39E}" presName="sp" presStyleCnt="0"/>
      <dgm:spPr/>
    </dgm:pt>
    <dgm:pt modelId="{72CFC0F6-AFFF-4142-B7AE-A2E4CE6F74FD}" type="pres">
      <dgm:prSet presAssocID="{15385EF6-EE5D-4595-B845-1953007C88ED}" presName="composite" presStyleCnt="0"/>
      <dgm:spPr/>
    </dgm:pt>
    <dgm:pt modelId="{D79B8104-4E94-446E-AF70-1FDB73E2D57C}" type="pres">
      <dgm:prSet presAssocID="{15385EF6-EE5D-4595-B845-1953007C88ED}" presName="parentText" presStyleLbl="alignNode1" presStyleIdx="2" presStyleCnt="3" custLinFactNeighborY="0">
        <dgm:presLayoutVars>
          <dgm:chMax val="1"/>
          <dgm:bulletEnabled val="1"/>
        </dgm:presLayoutVars>
      </dgm:prSet>
      <dgm:spPr/>
      <dgm:t>
        <a:bodyPr/>
        <a:lstStyle/>
        <a:p>
          <a:endParaRPr lang="en-US"/>
        </a:p>
      </dgm:t>
    </dgm:pt>
    <dgm:pt modelId="{E0E98A55-D999-416F-BC57-47DDF6DC37BD}" type="pres">
      <dgm:prSet presAssocID="{15385EF6-EE5D-4595-B845-1953007C88ED}" presName="descendantText" presStyleLbl="alignAcc1" presStyleIdx="2" presStyleCnt="3" custLinFactNeighborY="0">
        <dgm:presLayoutVars>
          <dgm:bulletEnabled val="1"/>
        </dgm:presLayoutVars>
      </dgm:prSet>
      <dgm:spPr/>
      <dgm:t>
        <a:bodyPr/>
        <a:lstStyle/>
        <a:p>
          <a:endParaRPr lang="en-US"/>
        </a:p>
      </dgm:t>
    </dgm:pt>
  </dgm:ptLst>
  <dgm:cxnLst>
    <dgm:cxn modelId="{C487E396-0A4E-459B-83F1-7B8130EC945A}" srcId="{6F0742B9-272F-47A5-A6AE-021E068C9E0E}" destId="{35AB8E4A-DCB9-420A-A75D-EBEAB5201B3D}" srcOrd="0" destOrd="0" parTransId="{F6746590-ADEB-4E22-ABAB-1DF0FF066793}" sibTransId="{9F87D134-3DA5-444F-B539-B81456AC24E1}"/>
    <dgm:cxn modelId="{0C62272A-D42A-42C5-9381-D6BA02531938}" srcId="{15385EF6-EE5D-4595-B845-1953007C88ED}" destId="{7CAE5A76-A2FF-4DF6-BE8B-CA0423B0DB7B}" srcOrd="0" destOrd="0" parTransId="{28E996ED-613A-4524-80C2-55A0D7E862D7}" sibTransId="{A3C56794-3B46-4BCE-91D5-4DDAA90E2CE3}"/>
    <dgm:cxn modelId="{6425716E-7F64-4DBA-BFA2-857BEE61CA3E}" srcId="{181A9C5A-F6B8-4F7E-A46A-DB01B9061000}" destId="{EB0912FB-D14A-4E87-87BE-7066A11F9C9B}" srcOrd="0" destOrd="0" parTransId="{A222D6DE-7F21-4228-B9FD-FD72EFAF151B}" sibTransId="{414A4DEA-F46B-4A2D-9578-0FE023487417}"/>
    <dgm:cxn modelId="{DEAECE24-A03A-4FA7-BCD3-AAB435500F15}" srcId="{F5FF3127-BBCF-403E-ADBB-8F9DD5CB6419}" destId="{15385EF6-EE5D-4595-B845-1953007C88ED}" srcOrd="2" destOrd="0" parTransId="{48929C1C-FE31-4264-8805-42C8908F927D}" sibTransId="{2707BA85-4214-42EC-8D82-BD9B10EBB475}"/>
    <dgm:cxn modelId="{6711E697-9BCF-4C9C-A934-B4548CA610FA}" srcId="{F5FF3127-BBCF-403E-ADBB-8F9DD5CB6419}" destId="{6F0742B9-272F-47A5-A6AE-021E068C9E0E}" srcOrd="0" destOrd="0" parTransId="{BC38DA71-B657-40CB-9469-D301B0A5A9BC}" sibTransId="{671E0AB3-5E6A-4CF1-9EB7-F783E5F79973}"/>
    <dgm:cxn modelId="{6726FF4A-3BF5-4018-8A96-4C07DFA72F7F}" type="presOf" srcId="{7CAE5A76-A2FF-4DF6-BE8B-CA0423B0DB7B}" destId="{E0E98A55-D999-416F-BC57-47DDF6DC37BD}" srcOrd="0" destOrd="0" presId="urn:microsoft.com/office/officeart/2005/8/layout/chevron2"/>
    <dgm:cxn modelId="{A2BB3FA9-9B31-4936-A300-688042B898F4}" type="presOf" srcId="{6F0742B9-272F-47A5-A6AE-021E068C9E0E}" destId="{58454D2C-D84C-4838-87E7-35C16F0DDDD8}" srcOrd="0" destOrd="0" presId="urn:microsoft.com/office/officeart/2005/8/layout/chevron2"/>
    <dgm:cxn modelId="{DCA58358-09CB-451A-B961-2EAFDECE3769}" type="presOf" srcId="{35AB8E4A-DCB9-420A-A75D-EBEAB5201B3D}" destId="{BF63863B-9856-45B2-9404-D51A2BE5AD6B}" srcOrd="0" destOrd="0" presId="urn:microsoft.com/office/officeart/2005/8/layout/chevron2"/>
    <dgm:cxn modelId="{A58D185F-6FA0-410D-B3C7-C105A02C0C64}" type="presOf" srcId="{181A9C5A-F6B8-4F7E-A46A-DB01B9061000}" destId="{49DF3047-164E-4963-ACEA-D30FCD3BD760}" srcOrd="0" destOrd="0" presId="urn:microsoft.com/office/officeart/2005/8/layout/chevron2"/>
    <dgm:cxn modelId="{288B4A3F-7D19-4B20-9B2B-4A2E6D99839A}" type="presOf" srcId="{15385EF6-EE5D-4595-B845-1953007C88ED}" destId="{D79B8104-4E94-446E-AF70-1FDB73E2D57C}" srcOrd="0" destOrd="0" presId="urn:microsoft.com/office/officeart/2005/8/layout/chevron2"/>
    <dgm:cxn modelId="{EB41C86E-B9C9-4F92-B6B2-1F29F367C788}" type="presOf" srcId="{EB0912FB-D14A-4E87-87BE-7066A11F9C9B}" destId="{AD3048B3-8128-4CB6-BE0F-1446FAF2C55A}" srcOrd="0" destOrd="0" presId="urn:microsoft.com/office/officeart/2005/8/layout/chevron2"/>
    <dgm:cxn modelId="{21FBB2CF-4643-46F4-8954-1910AD9D62D2}" srcId="{F5FF3127-BBCF-403E-ADBB-8F9DD5CB6419}" destId="{181A9C5A-F6B8-4F7E-A46A-DB01B9061000}" srcOrd="1" destOrd="0" parTransId="{AA0249D5-EF63-41B0-9792-21424B599E5A}" sibTransId="{BA8CCF29-A7DF-4AEE-9F96-29822DE5B39E}"/>
    <dgm:cxn modelId="{B2C3D148-9567-4F76-824D-59967CC49147}" type="presOf" srcId="{F5FF3127-BBCF-403E-ADBB-8F9DD5CB6419}" destId="{F36B0962-0441-4FC1-A7A8-11B358492B69}" srcOrd="0" destOrd="0" presId="urn:microsoft.com/office/officeart/2005/8/layout/chevron2"/>
    <dgm:cxn modelId="{CAFE6170-FFFB-4F74-A079-BF171DAD71C2}" type="presParOf" srcId="{F36B0962-0441-4FC1-A7A8-11B358492B69}" destId="{103B654A-642B-42D9-A69A-6D1CC782DD5B}" srcOrd="0" destOrd="0" presId="urn:microsoft.com/office/officeart/2005/8/layout/chevron2"/>
    <dgm:cxn modelId="{746CBB5F-2667-4053-AADD-4E3D2700CE33}" type="presParOf" srcId="{103B654A-642B-42D9-A69A-6D1CC782DD5B}" destId="{58454D2C-D84C-4838-87E7-35C16F0DDDD8}" srcOrd="0" destOrd="0" presId="urn:microsoft.com/office/officeart/2005/8/layout/chevron2"/>
    <dgm:cxn modelId="{D65B6635-7D80-4DA0-B14E-76F7BFF0D9F8}" type="presParOf" srcId="{103B654A-642B-42D9-A69A-6D1CC782DD5B}" destId="{BF63863B-9856-45B2-9404-D51A2BE5AD6B}" srcOrd="1" destOrd="0" presId="urn:microsoft.com/office/officeart/2005/8/layout/chevron2"/>
    <dgm:cxn modelId="{C511AD1E-24C6-41BD-B359-B5A568722B2B}" type="presParOf" srcId="{F36B0962-0441-4FC1-A7A8-11B358492B69}" destId="{EAC507D2-45B2-4F2E-883D-C281B9FB9546}" srcOrd="1" destOrd="0" presId="urn:microsoft.com/office/officeart/2005/8/layout/chevron2"/>
    <dgm:cxn modelId="{6C44DCC1-11F8-4ECA-96E2-5C12C44C5D3C}" type="presParOf" srcId="{F36B0962-0441-4FC1-A7A8-11B358492B69}" destId="{AC50D1A0-89BE-45B8-9495-0E3908882ADF}" srcOrd="2" destOrd="0" presId="urn:microsoft.com/office/officeart/2005/8/layout/chevron2"/>
    <dgm:cxn modelId="{1BD5A421-B8FF-4760-9DFD-CB177623B05D}" type="presParOf" srcId="{AC50D1A0-89BE-45B8-9495-0E3908882ADF}" destId="{49DF3047-164E-4963-ACEA-D30FCD3BD760}" srcOrd="0" destOrd="0" presId="urn:microsoft.com/office/officeart/2005/8/layout/chevron2"/>
    <dgm:cxn modelId="{5F597128-FBE1-4070-8B85-7414C9D82A61}" type="presParOf" srcId="{AC50D1A0-89BE-45B8-9495-0E3908882ADF}" destId="{AD3048B3-8128-4CB6-BE0F-1446FAF2C55A}" srcOrd="1" destOrd="0" presId="urn:microsoft.com/office/officeart/2005/8/layout/chevron2"/>
    <dgm:cxn modelId="{C224558B-9DF8-4BE6-A862-756D2AEEEEC1}" type="presParOf" srcId="{F36B0962-0441-4FC1-A7A8-11B358492B69}" destId="{64DEB4C8-9552-4723-A88D-5C6728031491}" srcOrd="3" destOrd="0" presId="urn:microsoft.com/office/officeart/2005/8/layout/chevron2"/>
    <dgm:cxn modelId="{72D568AE-C925-4AEF-8630-17062F6F5361}" type="presParOf" srcId="{F36B0962-0441-4FC1-A7A8-11B358492B69}" destId="{72CFC0F6-AFFF-4142-B7AE-A2E4CE6F74FD}" srcOrd="4" destOrd="0" presId="urn:microsoft.com/office/officeart/2005/8/layout/chevron2"/>
    <dgm:cxn modelId="{57CF1D1B-DE13-4012-A30A-08DFF6B21FC5}" type="presParOf" srcId="{72CFC0F6-AFFF-4142-B7AE-A2E4CE6F74FD}" destId="{D79B8104-4E94-446E-AF70-1FDB73E2D57C}" srcOrd="0" destOrd="0" presId="urn:microsoft.com/office/officeart/2005/8/layout/chevron2"/>
    <dgm:cxn modelId="{3BE74A63-7C4D-4ED7-900D-F8289C19AB59}" type="presParOf" srcId="{72CFC0F6-AFFF-4142-B7AE-A2E4CE6F74FD}" destId="{E0E98A55-D999-416F-BC57-47DDF6DC37B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04F1AB5-57CA-4349-A976-B6C00CBE4DE9}" type="doc">
      <dgm:prSet loTypeId="urn:microsoft.com/office/officeart/2005/8/layout/hProcess9" loCatId="process" qsTypeId="urn:microsoft.com/office/officeart/2005/8/quickstyle/simple1" qsCatId="simple" csTypeId="urn:microsoft.com/office/officeart/2005/8/colors/accent1_2" csCatId="accent1" phldr="1"/>
      <dgm:spPr/>
    </dgm:pt>
    <dgm:pt modelId="{57F6C4B7-DEEF-4455-9E88-7FF27E2DCADA}">
      <dgm:prSet phldrT="[Text]"/>
      <dgm:spPr/>
      <dgm:t>
        <a:bodyPr/>
        <a:lstStyle/>
        <a:p>
          <a:r>
            <a:rPr lang="id-ID" dirty="0"/>
            <a:t>Finalisasi konten melakukan cross check dengan manajer divisi sosial media dan creatif</a:t>
          </a:r>
        </a:p>
      </dgm:t>
    </dgm:pt>
    <dgm:pt modelId="{9BB5D772-5464-4D46-B563-4CACFB68222E}" type="parTrans" cxnId="{693B9D23-0E26-40F5-B3F8-D4DFD79219BC}">
      <dgm:prSet/>
      <dgm:spPr/>
      <dgm:t>
        <a:bodyPr/>
        <a:lstStyle/>
        <a:p>
          <a:endParaRPr lang="id-ID"/>
        </a:p>
      </dgm:t>
    </dgm:pt>
    <dgm:pt modelId="{16068D87-CD4E-4903-BF69-63FBB790340E}" type="sibTrans" cxnId="{693B9D23-0E26-40F5-B3F8-D4DFD79219BC}">
      <dgm:prSet/>
      <dgm:spPr/>
      <dgm:t>
        <a:bodyPr/>
        <a:lstStyle/>
        <a:p>
          <a:endParaRPr lang="id-ID"/>
        </a:p>
      </dgm:t>
    </dgm:pt>
    <dgm:pt modelId="{033F5455-6B3E-4F24-AB1B-C67AB34E40C1}">
      <dgm:prSet phldrT="[Text]"/>
      <dgm:spPr/>
      <dgm:t>
        <a:bodyPr/>
        <a:lstStyle/>
        <a:p>
          <a:r>
            <a:rPr lang="id-ID" dirty="0"/>
            <a:t>Mengajukan persetujuan kepada </a:t>
          </a:r>
          <a:r>
            <a:rPr lang="en-US" dirty="0"/>
            <a:t>Event Leader &amp; General Manager</a:t>
          </a:r>
          <a:endParaRPr lang="id-ID" dirty="0"/>
        </a:p>
      </dgm:t>
    </dgm:pt>
    <dgm:pt modelId="{8E3412A3-CE27-4A81-80D7-6B9934052AD5}" type="parTrans" cxnId="{CE3A54F8-CED4-4715-8609-80B92AFCA1AF}">
      <dgm:prSet/>
      <dgm:spPr/>
      <dgm:t>
        <a:bodyPr/>
        <a:lstStyle/>
        <a:p>
          <a:endParaRPr lang="id-ID"/>
        </a:p>
      </dgm:t>
    </dgm:pt>
    <dgm:pt modelId="{E5B310F3-87E3-4246-B190-F2181ACB35C2}" type="sibTrans" cxnId="{CE3A54F8-CED4-4715-8609-80B92AFCA1AF}">
      <dgm:prSet/>
      <dgm:spPr/>
      <dgm:t>
        <a:bodyPr/>
        <a:lstStyle/>
        <a:p>
          <a:endParaRPr lang="id-ID"/>
        </a:p>
      </dgm:t>
    </dgm:pt>
    <dgm:pt modelId="{CE708F5D-B5D9-4D1D-870B-78C188649197}">
      <dgm:prSet phldrT="[Text]"/>
      <dgm:spPr/>
      <dgm:t>
        <a:bodyPr/>
        <a:lstStyle/>
        <a:p>
          <a:r>
            <a:rPr lang="id-ID" dirty="0"/>
            <a:t>Upload konten</a:t>
          </a:r>
        </a:p>
      </dgm:t>
    </dgm:pt>
    <dgm:pt modelId="{F026DD3D-5D62-4949-9F21-1EF11DD9FEE1}" type="parTrans" cxnId="{7982D84F-7969-476C-AAE8-33983BC8D14A}">
      <dgm:prSet/>
      <dgm:spPr/>
      <dgm:t>
        <a:bodyPr/>
        <a:lstStyle/>
        <a:p>
          <a:endParaRPr lang="id-ID"/>
        </a:p>
      </dgm:t>
    </dgm:pt>
    <dgm:pt modelId="{426DABBD-00DC-43D2-A186-ABA2C29B6D5E}" type="sibTrans" cxnId="{7982D84F-7969-476C-AAE8-33983BC8D14A}">
      <dgm:prSet/>
      <dgm:spPr/>
      <dgm:t>
        <a:bodyPr/>
        <a:lstStyle/>
        <a:p>
          <a:endParaRPr lang="id-ID"/>
        </a:p>
      </dgm:t>
    </dgm:pt>
    <dgm:pt modelId="{3D691469-A0DF-42A4-AD67-3EF87424B8A0}" type="pres">
      <dgm:prSet presAssocID="{D04F1AB5-57CA-4349-A976-B6C00CBE4DE9}" presName="CompostProcess" presStyleCnt="0">
        <dgm:presLayoutVars>
          <dgm:dir/>
          <dgm:resizeHandles val="exact"/>
        </dgm:presLayoutVars>
      </dgm:prSet>
      <dgm:spPr/>
    </dgm:pt>
    <dgm:pt modelId="{87C40AA1-7631-4966-9C63-B2E596811275}" type="pres">
      <dgm:prSet presAssocID="{D04F1AB5-57CA-4349-A976-B6C00CBE4DE9}" presName="arrow" presStyleLbl="bgShp" presStyleIdx="0" presStyleCnt="1"/>
      <dgm:spPr/>
    </dgm:pt>
    <dgm:pt modelId="{6A511DEE-02B0-4455-8EBD-01B38C9922BA}" type="pres">
      <dgm:prSet presAssocID="{D04F1AB5-57CA-4349-A976-B6C00CBE4DE9}" presName="linearProcess" presStyleCnt="0"/>
      <dgm:spPr/>
    </dgm:pt>
    <dgm:pt modelId="{F411B88D-EF2A-4A5D-B540-5A09553BE35A}" type="pres">
      <dgm:prSet presAssocID="{57F6C4B7-DEEF-4455-9E88-7FF27E2DCADA}" presName="textNode" presStyleLbl="node1" presStyleIdx="0" presStyleCnt="3">
        <dgm:presLayoutVars>
          <dgm:bulletEnabled val="1"/>
        </dgm:presLayoutVars>
      </dgm:prSet>
      <dgm:spPr/>
      <dgm:t>
        <a:bodyPr/>
        <a:lstStyle/>
        <a:p>
          <a:endParaRPr lang="en-US"/>
        </a:p>
      </dgm:t>
    </dgm:pt>
    <dgm:pt modelId="{D616807C-BA91-4C21-B896-2E901A67D288}" type="pres">
      <dgm:prSet presAssocID="{16068D87-CD4E-4903-BF69-63FBB790340E}" presName="sibTrans" presStyleCnt="0"/>
      <dgm:spPr/>
    </dgm:pt>
    <dgm:pt modelId="{97B32586-7258-4197-9AE0-77AC60E7C2D8}" type="pres">
      <dgm:prSet presAssocID="{033F5455-6B3E-4F24-AB1B-C67AB34E40C1}" presName="textNode" presStyleLbl="node1" presStyleIdx="1" presStyleCnt="3">
        <dgm:presLayoutVars>
          <dgm:bulletEnabled val="1"/>
        </dgm:presLayoutVars>
      </dgm:prSet>
      <dgm:spPr/>
      <dgm:t>
        <a:bodyPr/>
        <a:lstStyle/>
        <a:p>
          <a:endParaRPr lang="en-US"/>
        </a:p>
      </dgm:t>
    </dgm:pt>
    <dgm:pt modelId="{0E7BB74A-91E0-439C-B039-4FF2E8D8B87A}" type="pres">
      <dgm:prSet presAssocID="{E5B310F3-87E3-4246-B190-F2181ACB35C2}" presName="sibTrans" presStyleCnt="0"/>
      <dgm:spPr/>
    </dgm:pt>
    <dgm:pt modelId="{2A6E085F-B594-49DF-B191-1FB27126F5C1}" type="pres">
      <dgm:prSet presAssocID="{CE708F5D-B5D9-4D1D-870B-78C188649197}" presName="textNode" presStyleLbl="node1" presStyleIdx="2" presStyleCnt="3">
        <dgm:presLayoutVars>
          <dgm:bulletEnabled val="1"/>
        </dgm:presLayoutVars>
      </dgm:prSet>
      <dgm:spPr/>
      <dgm:t>
        <a:bodyPr/>
        <a:lstStyle/>
        <a:p>
          <a:endParaRPr lang="en-US"/>
        </a:p>
      </dgm:t>
    </dgm:pt>
  </dgm:ptLst>
  <dgm:cxnLst>
    <dgm:cxn modelId="{7982D84F-7969-476C-AAE8-33983BC8D14A}" srcId="{D04F1AB5-57CA-4349-A976-B6C00CBE4DE9}" destId="{CE708F5D-B5D9-4D1D-870B-78C188649197}" srcOrd="2" destOrd="0" parTransId="{F026DD3D-5D62-4949-9F21-1EF11DD9FEE1}" sibTransId="{426DABBD-00DC-43D2-A186-ABA2C29B6D5E}"/>
    <dgm:cxn modelId="{CE3A54F8-CED4-4715-8609-80B92AFCA1AF}" srcId="{D04F1AB5-57CA-4349-A976-B6C00CBE4DE9}" destId="{033F5455-6B3E-4F24-AB1B-C67AB34E40C1}" srcOrd="1" destOrd="0" parTransId="{8E3412A3-CE27-4A81-80D7-6B9934052AD5}" sibTransId="{E5B310F3-87E3-4246-B190-F2181ACB35C2}"/>
    <dgm:cxn modelId="{91BBCF14-FC91-4328-A241-87C94E36DD25}" type="presOf" srcId="{D04F1AB5-57CA-4349-A976-B6C00CBE4DE9}" destId="{3D691469-A0DF-42A4-AD67-3EF87424B8A0}" srcOrd="0" destOrd="0" presId="urn:microsoft.com/office/officeart/2005/8/layout/hProcess9"/>
    <dgm:cxn modelId="{8B66072F-2512-4D14-B1C1-41D3E32DC7A3}" type="presOf" srcId="{033F5455-6B3E-4F24-AB1B-C67AB34E40C1}" destId="{97B32586-7258-4197-9AE0-77AC60E7C2D8}" srcOrd="0" destOrd="0" presId="urn:microsoft.com/office/officeart/2005/8/layout/hProcess9"/>
    <dgm:cxn modelId="{693B9D23-0E26-40F5-B3F8-D4DFD79219BC}" srcId="{D04F1AB5-57CA-4349-A976-B6C00CBE4DE9}" destId="{57F6C4B7-DEEF-4455-9E88-7FF27E2DCADA}" srcOrd="0" destOrd="0" parTransId="{9BB5D772-5464-4D46-B563-4CACFB68222E}" sibTransId="{16068D87-CD4E-4903-BF69-63FBB790340E}"/>
    <dgm:cxn modelId="{1AF77692-DFAC-4FCD-ADA3-25182A75B4FF}" type="presOf" srcId="{57F6C4B7-DEEF-4455-9E88-7FF27E2DCADA}" destId="{F411B88D-EF2A-4A5D-B540-5A09553BE35A}" srcOrd="0" destOrd="0" presId="urn:microsoft.com/office/officeart/2005/8/layout/hProcess9"/>
    <dgm:cxn modelId="{59DFBA41-75AF-43EC-BDB2-DA0FD17600FF}" type="presOf" srcId="{CE708F5D-B5D9-4D1D-870B-78C188649197}" destId="{2A6E085F-B594-49DF-B191-1FB27126F5C1}" srcOrd="0" destOrd="0" presId="urn:microsoft.com/office/officeart/2005/8/layout/hProcess9"/>
    <dgm:cxn modelId="{DD2D17E7-E715-4F32-BD13-5C25BC1FAC65}" type="presParOf" srcId="{3D691469-A0DF-42A4-AD67-3EF87424B8A0}" destId="{87C40AA1-7631-4966-9C63-B2E596811275}" srcOrd="0" destOrd="0" presId="urn:microsoft.com/office/officeart/2005/8/layout/hProcess9"/>
    <dgm:cxn modelId="{201D247E-F4D7-45C8-A879-3B120F715DF5}" type="presParOf" srcId="{3D691469-A0DF-42A4-AD67-3EF87424B8A0}" destId="{6A511DEE-02B0-4455-8EBD-01B38C9922BA}" srcOrd="1" destOrd="0" presId="urn:microsoft.com/office/officeart/2005/8/layout/hProcess9"/>
    <dgm:cxn modelId="{2ED0496F-D6C5-4DA5-BB28-A35958208DE4}" type="presParOf" srcId="{6A511DEE-02B0-4455-8EBD-01B38C9922BA}" destId="{F411B88D-EF2A-4A5D-B540-5A09553BE35A}" srcOrd="0" destOrd="0" presId="urn:microsoft.com/office/officeart/2005/8/layout/hProcess9"/>
    <dgm:cxn modelId="{695DEADA-D948-4925-A35F-1B543C8BAF34}" type="presParOf" srcId="{6A511DEE-02B0-4455-8EBD-01B38C9922BA}" destId="{D616807C-BA91-4C21-B896-2E901A67D288}" srcOrd="1" destOrd="0" presId="urn:microsoft.com/office/officeart/2005/8/layout/hProcess9"/>
    <dgm:cxn modelId="{9E0A54F3-63C0-4314-AC94-999BEA63FB1B}" type="presParOf" srcId="{6A511DEE-02B0-4455-8EBD-01B38C9922BA}" destId="{97B32586-7258-4197-9AE0-77AC60E7C2D8}" srcOrd="2" destOrd="0" presId="urn:microsoft.com/office/officeart/2005/8/layout/hProcess9"/>
    <dgm:cxn modelId="{5ED68C6B-7139-413E-B059-954A6E71816A}" type="presParOf" srcId="{6A511DEE-02B0-4455-8EBD-01B38C9922BA}" destId="{0E7BB74A-91E0-439C-B039-4FF2E8D8B87A}" srcOrd="3" destOrd="0" presId="urn:microsoft.com/office/officeart/2005/8/layout/hProcess9"/>
    <dgm:cxn modelId="{16EF24D5-EEEC-4EDA-975B-A7B856C780F9}" type="presParOf" srcId="{6A511DEE-02B0-4455-8EBD-01B38C9922BA}" destId="{2A6E085F-B594-49DF-B191-1FB27126F5C1}"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DF73C55-5418-456D-8770-71A0AC4014C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6FFF0BD-E49F-4697-A004-6A35B0EE8775}">
      <dgm:prSet phldrT="[Text]"/>
      <dgm:spPr/>
      <dgm:t>
        <a:bodyPr/>
        <a:lstStyle/>
        <a:p>
          <a:r>
            <a:rPr lang="en-US" dirty="0"/>
            <a:t>Web Series</a:t>
          </a:r>
        </a:p>
      </dgm:t>
    </dgm:pt>
    <dgm:pt modelId="{04EEF14F-4C79-498B-B0EA-B7C5CBCF7806}" type="parTrans" cxnId="{70BFA373-39D6-41AE-8501-ECFCA2FA68CD}">
      <dgm:prSet/>
      <dgm:spPr/>
      <dgm:t>
        <a:bodyPr/>
        <a:lstStyle/>
        <a:p>
          <a:endParaRPr lang="en-US"/>
        </a:p>
      </dgm:t>
    </dgm:pt>
    <dgm:pt modelId="{31CFB039-868B-4552-AD1D-4F7CA82A0C94}" type="sibTrans" cxnId="{70BFA373-39D6-41AE-8501-ECFCA2FA68CD}">
      <dgm:prSet/>
      <dgm:spPr/>
      <dgm:t>
        <a:bodyPr/>
        <a:lstStyle/>
        <a:p>
          <a:endParaRPr lang="en-US"/>
        </a:p>
      </dgm:t>
    </dgm:pt>
    <dgm:pt modelId="{E9C2918D-9B9E-49A6-A79B-6D33137AAC09}">
      <dgm:prSet phldrT="[Text]"/>
      <dgm:spPr/>
      <dgm:t>
        <a:bodyPr/>
        <a:lstStyle/>
        <a:p>
          <a:r>
            <a:rPr lang="en-US" dirty="0"/>
            <a:t>Teaser </a:t>
          </a:r>
        </a:p>
      </dgm:t>
    </dgm:pt>
    <dgm:pt modelId="{EFB00FCD-CDE7-457F-9DE5-8FA12D69A248}" type="parTrans" cxnId="{27C3C119-DD19-4798-82D1-2DD374A9C553}">
      <dgm:prSet/>
      <dgm:spPr/>
      <dgm:t>
        <a:bodyPr/>
        <a:lstStyle/>
        <a:p>
          <a:endParaRPr lang="en-US"/>
        </a:p>
      </dgm:t>
    </dgm:pt>
    <dgm:pt modelId="{1B20C0FA-CC6C-4566-85FA-F3014ED1B5A8}" type="sibTrans" cxnId="{27C3C119-DD19-4798-82D1-2DD374A9C553}">
      <dgm:prSet/>
      <dgm:spPr/>
      <dgm:t>
        <a:bodyPr/>
        <a:lstStyle/>
        <a:p>
          <a:endParaRPr lang="en-US"/>
        </a:p>
      </dgm:t>
    </dgm:pt>
    <dgm:pt modelId="{4F5643DA-7687-4C83-A418-856F91303461}">
      <dgm:prSet phldrT="[Text]"/>
      <dgm:spPr/>
      <dgm:t>
        <a:bodyPr/>
        <a:lstStyle/>
        <a:p>
          <a:r>
            <a:rPr lang="en-US" dirty="0"/>
            <a:t>Community Activity </a:t>
          </a:r>
        </a:p>
      </dgm:t>
    </dgm:pt>
    <dgm:pt modelId="{7614FC24-6633-4F8B-8346-DE6D2FB1DB35}" type="parTrans" cxnId="{418F50D8-9BA4-41F6-961E-06643B6CBD69}">
      <dgm:prSet/>
      <dgm:spPr/>
      <dgm:t>
        <a:bodyPr/>
        <a:lstStyle/>
        <a:p>
          <a:endParaRPr lang="en-US"/>
        </a:p>
      </dgm:t>
    </dgm:pt>
    <dgm:pt modelId="{2BCEBEFB-7119-4711-89FE-46B31B367236}" type="sibTrans" cxnId="{418F50D8-9BA4-41F6-961E-06643B6CBD69}">
      <dgm:prSet/>
      <dgm:spPr/>
      <dgm:t>
        <a:bodyPr/>
        <a:lstStyle/>
        <a:p>
          <a:endParaRPr lang="en-US"/>
        </a:p>
      </dgm:t>
    </dgm:pt>
    <dgm:pt modelId="{204A7F11-AD6F-47BB-B229-D17F3FE0EDED}">
      <dgm:prSet phldrT="[Text]"/>
      <dgm:spPr/>
      <dgm:t>
        <a:bodyPr/>
        <a:lstStyle/>
        <a:p>
          <a:r>
            <a:rPr lang="en-US" dirty="0"/>
            <a:t>Pre Event</a:t>
          </a:r>
        </a:p>
      </dgm:t>
    </dgm:pt>
    <dgm:pt modelId="{1FCCB988-4F74-4BE1-A076-355DFB0DAE7B}" type="parTrans" cxnId="{A5692CC5-9D0C-4D7D-911A-AA223340AFCC}">
      <dgm:prSet/>
      <dgm:spPr/>
      <dgm:t>
        <a:bodyPr/>
        <a:lstStyle/>
        <a:p>
          <a:endParaRPr lang="en-US"/>
        </a:p>
      </dgm:t>
    </dgm:pt>
    <dgm:pt modelId="{F81F1A50-60FD-4C20-9B88-1E943893E340}" type="sibTrans" cxnId="{A5692CC5-9D0C-4D7D-911A-AA223340AFCC}">
      <dgm:prSet/>
      <dgm:spPr/>
      <dgm:t>
        <a:bodyPr/>
        <a:lstStyle/>
        <a:p>
          <a:endParaRPr lang="en-US"/>
        </a:p>
      </dgm:t>
    </dgm:pt>
    <dgm:pt modelId="{9AE26B52-D8B0-454E-8CF0-26F31B21728D}" type="pres">
      <dgm:prSet presAssocID="{EDF73C55-5418-456D-8770-71A0AC4014CF}" presName="hierChild1" presStyleCnt="0">
        <dgm:presLayoutVars>
          <dgm:orgChart val="1"/>
          <dgm:chPref val="1"/>
          <dgm:dir/>
          <dgm:animOne val="branch"/>
          <dgm:animLvl val="lvl"/>
          <dgm:resizeHandles/>
        </dgm:presLayoutVars>
      </dgm:prSet>
      <dgm:spPr/>
      <dgm:t>
        <a:bodyPr/>
        <a:lstStyle/>
        <a:p>
          <a:endParaRPr lang="en-US"/>
        </a:p>
      </dgm:t>
    </dgm:pt>
    <dgm:pt modelId="{F0FE7F9D-C3A1-48F5-B117-A93E732DB639}" type="pres">
      <dgm:prSet presAssocID="{F6FFF0BD-E49F-4697-A004-6A35B0EE8775}" presName="hierRoot1" presStyleCnt="0">
        <dgm:presLayoutVars>
          <dgm:hierBranch val="init"/>
        </dgm:presLayoutVars>
      </dgm:prSet>
      <dgm:spPr/>
    </dgm:pt>
    <dgm:pt modelId="{F8CE942C-0F2D-4376-A7A2-528A87818465}" type="pres">
      <dgm:prSet presAssocID="{F6FFF0BD-E49F-4697-A004-6A35B0EE8775}" presName="rootComposite1" presStyleCnt="0"/>
      <dgm:spPr/>
    </dgm:pt>
    <dgm:pt modelId="{AB8FDB1D-CDA3-438B-9C64-5C4F5EEF7872}" type="pres">
      <dgm:prSet presAssocID="{F6FFF0BD-E49F-4697-A004-6A35B0EE8775}" presName="rootText1" presStyleLbl="node0" presStyleIdx="0" presStyleCnt="1">
        <dgm:presLayoutVars>
          <dgm:chPref val="3"/>
        </dgm:presLayoutVars>
      </dgm:prSet>
      <dgm:spPr/>
      <dgm:t>
        <a:bodyPr/>
        <a:lstStyle/>
        <a:p>
          <a:endParaRPr lang="en-US"/>
        </a:p>
      </dgm:t>
    </dgm:pt>
    <dgm:pt modelId="{6DAA39CA-5E2F-4789-BCEA-410C45A358B7}" type="pres">
      <dgm:prSet presAssocID="{F6FFF0BD-E49F-4697-A004-6A35B0EE8775}" presName="rootConnector1" presStyleLbl="node1" presStyleIdx="0" presStyleCnt="0"/>
      <dgm:spPr/>
      <dgm:t>
        <a:bodyPr/>
        <a:lstStyle/>
        <a:p>
          <a:endParaRPr lang="en-US"/>
        </a:p>
      </dgm:t>
    </dgm:pt>
    <dgm:pt modelId="{AAB0D40B-088D-494F-8C1B-157CBC358F97}" type="pres">
      <dgm:prSet presAssocID="{F6FFF0BD-E49F-4697-A004-6A35B0EE8775}" presName="hierChild2" presStyleCnt="0"/>
      <dgm:spPr/>
    </dgm:pt>
    <dgm:pt modelId="{64204690-D5D3-4591-8620-3EBDD31B77AB}" type="pres">
      <dgm:prSet presAssocID="{EFB00FCD-CDE7-457F-9DE5-8FA12D69A248}" presName="Name37" presStyleLbl="parChTrans1D2" presStyleIdx="0" presStyleCnt="3"/>
      <dgm:spPr/>
      <dgm:t>
        <a:bodyPr/>
        <a:lstStyle/>
        <a:p>
          <a:endParaRPr lang="en-US"/>
        </a:p>
      </dgm:t>
    </dgm:pt>
    <dgm:pt modelId="{5C11B5DB-D923-4264-B6CA-2D91E9F18426}" type="pres">
      <dgm:prSet presAssocID="{E9C2918D-9B9E-49A6-A79B-6D33137AAC09}" presName="hierRoot2" presStyleCnt="0">
        <dgm:presLayoutVars>
          <dgm:hierBranch val="init"/>
        </dgm:presLayoutVars>
      </dgm:prSet>
      <dgm:spPr/>
    </dgm:pt>
    <dgm:pt modelId="{BED72A8C-992F-4C9E-AD7B-86BC1534E1B4}" type="pres">
      <dgm:prSet presAssocID="{E9C2918D-9B9E-49A6-A79B-6D33137AAC09}" presName="rootComposite" presStyleCnt="0"/>
      <dgm:spPr/>
    </dgm:pt>
    <dgm:pt modelId="{47E78BAE-B967-463C-B689-AFBD771AE2E8}" type="pres">
      <dgm:prSet presAssocID="{E9C2918D-9B9E-49A6-A79B-6D33137AAC09}" presName="rootText" presStyleLbl="node2" presStyleIdx="0" presStyleCnt="3">
        <dgm:presLayoutVars>
          <dgm:chPref val="3"/>
        </dgm:presLayoutVars>
      </dgm:prSet>
      <dgm:spPr/>
      <dgm:t>
        <a:bodyPr/>
        <a:lstStyle/>
        <a:p>
          <a:endParaRPr lang="en-US"/>
        </a:p>
      </dgm:t>
    </dgm:pt>
    <dgm:pt modelId="{16916D46-7B83-4AFE-94F1-2FF4775EA2F7}" type="pres">
      <dgm:prSet presAssocID="{E9C2918D-9B9E-49A6-A79B-6D33137AAC09}" presName="rootConnector" presStyleLbl="node2" presStyleIdx="0" presStyleCnt="3"/>
      <dgm:spPr/>
      <dgm:t>
        <a:bodyPr/>
        <a:lstStyle/>
        <a:p>
          <a:endParaRPr lang="en-US"/>
        </a:p>
      </dgm:t>
    </dgm:pt>
    <dgm:pt modelId="{A4096E59-929C-4700-8E13-6BA8A28BA263}" type="pres">
      <dgm:prSet presAssocID="{E9C2918D-9B9E-49A6-A79B-6D33137AAC09}" presName="hierChild4" presStyleCnt="0"/>
      <dgm:spPr/>
    </dgm:pt>
    <dgm:pt modelId="{80BDD478-BFA6-49B9-ADB0-BF6307E82140}" type="pres">
      <dgm:prSet presAssocID="{E9C2918D-9B9E-49A6-A79B-6D33137AAC09}" presName="hierChild5" presStyleCnt="0"/>
      <dgm:spPr/>
    </dgm:pt>
    <dgm:pt modelId="{0D19C7BB-A40E-4D40-A0E1-9829A468D086}" type="pres">
      <dgm:prSet presAssocID="{7614FC24-6633-4F8B-8346-DE6D2FB1DB35}" presName="Name37" presStyleLbl="parChTrans1D2" presStyleIdx="1" presStyleCnt="3"/>
      <dgm:spPr/>
      <dgm:t>
        <a:bodyPr/>
        <a:lstStyle/>
        <a:p>
          <a:endParaRPr lang="en-US"/>
        </a:p>
      </dgm:t>
    </dgm:pt>
    <dgm:pt modelId="{5FF97109-3910-43A4-88BE-59447B275E9A}" type="pres">
      <dgm:prSet presAssocID="{4F5643DA-7687-4C83-A418-856F91303461}" presName="hierRoot2" presStyleCnt="0">
        <dgm:presLayoutVars>
          <dgm:hierBranch val="init"/>
        </dgm:presLayoutVars>
      </dgm:prSet>
      <dgm:spPr/>
    </dgm:pt>
    <dgm:pt modelId="{67D0E07C-9442-4B62-92EC-FA2C8FDD9430}" type="pres">
      <dgm:prSet presAssocID="{4F5643DA-7687-4C83-A418-856F91303461}" presName="rootComposite" presStyleCnt="0"/>
      <dgm:spPr/>
    </dgm:pt>
    <dgm:pt modelId="{84FFAAA1-09DC-4D13-BD8C-E0B1F4481FC5}" type="pres">
      <dgm:prSet presAssocID="{4F5643DA-7687-4C83-A418-856F91303461}" presName="rootText" presStyleLbl="node2" presStyleIdx="1" presStyleCnt="3" custScaleX="129733">
        <dgm:presLayoutVars>
          <dgm:chPref val="3"/>
        </dgm:presLayoutVars>
      </dgm:prSet>
      <dgm:spPr/>
      <dgm:t>
        <a:bodyPr/>
        <a:lstStyle/>
        <a:p>
          <a:endParaRPr lang="en-US"/>
        </a:p>
      </dgm:t>
    </dgm:pt>
    <dgm:pt modelId="{D7A2BF45-5281-4C08-B25B-FBEF89B988E8}" type="pres">
      <dgm:prSet presAssocID="{4F5643DA-7687-4C83-A418-856F91303461}" presName="rootConnector" presStyleLbl="node2" presStyleIdx="1" presStyleCnt="3"/>
      <dgm:spPr/>
      <dgm:t>
        <a:bodyPr/>
        <a:lstStyle/>
        <a:p>
          <a:endParaRPr lang="en-US"/>
        </a:p>
      </dgm:t>
    </dgm:pt>
    <dgm:pt modelId="{F31A2FF0-EBA1-43C3-89EB-5D7D7BB4A2B8}" type="pres">
      <dgm:prSet presAssocID="{4F5643DA-7687-4C83-A418-856F91303461}" presName="hierChild4" presStyleCnt="0"/>
      <dgm:spPr/>
    </dgm:pt>
    <dgm:pt modelId="{9977B5E9-1AFA-4D2F-9E14-459D2D0ABB61}" type="pres">
      <dgm:prSet presAssocID="{4F5643DA-7687-4C83-A418-856F91303461}" presName="hierChild5" presStyleCnt="0"/>
      <dgm:spPr/>
    </dgm:pt>
    <dgm:pt modelId="{1B66BF30-5A24-489B-B3C7-EC5AAC42C878}" type="pres">
      <dgm:prSet presAssocID="{1FCCB988-4F74-4BE1-A076-355DFB0DAE7B}" presName="Name37" presStyleLbl="parChTrans1D2" presStyleIdx="2" presStyleCnt="3"/>
      <dgm:spPr/>
      <dgm:t>
        <a:bodyPr/>
        <a:lstStyle/>
        <a:p>
          <a:endParaRPr lang="en-US"/>
        </a:p>
      </dgm:t>
    </dgm:pt>
    <dgm:pt modelId="{7FA331FA-C911-4032-B163-EA039E0284C9}" type="pres">
      <dgm:prSet presAssocID="{204A7F11-AD6F-47BB-B229-D17F3FE0EDED}" presName="hierRoot2" presStyleCnt="0">
        <dgm:presLayoutVars>
          <dgm:hierBranch val="init"/>
        </dgm:presLayoutVars>
      </dgm:prSet>
      <dgm:spPr/>
    </dgm:pt>
    <dgm:pt modelId="{A7740525-4BA8-4787-BC43-BFAE0A111002}" type="pres">
      <dgm:prSet presAssocID="{204A7F11-AD6F-47BB-B229-D17F3FE0EDED}" presName="rootComposite" presStyleCnt="0"/>
      <dgm:spPr/>
    </dgm:pt>
    <dgm:pt modelId="{CA4EEE94-EEF5-460E-B8C4-7E4FBC5781AF}" type="pres">
      <dgm:prSet presAssocID="{204A7F11-AD6F-47BB-B229-D17F3FE0EDED}" presName="rootText" presStyleLbl="node2" presStyleIdx="2" presStyleCnt="3">
        <dgm:presLayoutVars>
          <dgm:chPref val="3"/>
        </dgm:presLayoutVars>
      </dgm:prSet>
      <dgm:spPr/>
      <dgm:t>
        <a:bodyPr/>
        <a:lstStyle/>
        <a:p>
          <a:endParaRPr lang="en-US"/>
        </a:p>
      </dgm:t>
    </dgm:pt>
    <dgm:pt modelId="{88764298-BC38-40FE-8C84-AE4E14EE7969}" type="pres">
      <dgm:prSet presAssocID="{204A7F11-AD6F-47BB-B229-D17F3FE0EDED}" presName="rootConnector" presStyleLbl="node2" presStyleIdx="2" presStyleCnt="3"/>
      <dgm:spPr/>
      <dgm:t>
        <a:bodyPr/>
        <a:lstStyle/>
        <a:p>
          <a:endParaRPr lang="en-US"/>
        </a:p>
      </dgm:t>
    </dgm:pt>
    <dgm:pt modelId="{5B1852C1-91A3-48EF-A2E8-39D6C1AA7386}" type="pres">
      <dgm:prSet presAssocID="{204A7F11-AD6F-47BB-B229-D17F3FE0EDED}" presName="hierChild4" presStyleCnt="0"/>
      <dgm:spPr/>
    </dgm:pt>
    <dgm:pt modelId="{3F80A5DF-72A8-4B31-85FB-13D4C45B9925}" type="pres">
      <dgm:prSet presAssocID="{204A7F11-AD6F-47BB-B229-D17F3FE0EDED}" presName="hierChild5" presStyleCnt="0"/>
      <dgm:spPr/>
    </dgm:pt>
    <dgm:pt modelId="{A7D1E081-49C3-4DB4-B4F3-13F05B305CC1}" type="pres">
      <dgm:prSet presAssocID="{F6FFF0BD-E49F-4697-A004-6A35B0EE8775}" presName="hierChild3" presStyleCnt="0"/>
      <dgm:spPr/>
    </dgm:pt>
  </dgm:ptLst>
  <dgm:cxnLst>
    <dgm:cxn modelId="{84198146-14E7-4019-858E-9D1C95B16B7D}" type="presOf" srcId="{EFB00FCD-CDE7-457F-9DE5-8FA12D69A248}" destId="{64204690-D5D3-4591-8620-3EBDD31B77AB}" srcOrd="0" destOrd="0" presId="urn:microsoft.com/office/officeart/2005/8/layout/orgChart1"/>
    <dgm:cxn modelId="{EEC0771C-D1E0-45D7-BDAB-E62383ACB7A6}" type="presOf" srcId="{4F5643DA-7687-4C83-A418-856F91303461}" destId="{D7A2BF45-5281-4C08-B25B-FBEF89B988E8}" srcOrd="1" destOrd="0" presId="urn:microsoft.com/office/officeart/2005/8/layout/orgChart1"/>
    <dgm:cxn modelId="{3BA6060D-1F34-4765-8E28-689D6AD57D44}" type="presOf" srcId="{204A7F11-AD6F-47BB-B229-D17F3FE0EDED}" destId="{CA4EEE94-EEF5-460E-B8C4-7E4FBC5781AF}" srcOrd="0" destOrd="0" presId="urn:microsoft.com/office/officeart/2005/8/layout/orgChart1"/>
    <dgm:cxn modelId="{7DCAC170-B309-48BE-9283-64F41FF98E51}" type="presOf" srcId="{4F5643DA-7687-4C83-A418-856F91303461}" destId="{84FFAAA1-09DC-4D13-BD8C-E0B1F4481FC5}" srcOrd="0" destOrd="0" presId="urn:microsoft.com/office/officeart/2005/8/layout/orgChart1"/>
    <dgm:cxn modelId="{4BDEE039-1E6D-4558-8B7A-E87A6C78BC64}" type="presOf" srcId="{F6FFF0BD-E49F-4697-A004-6A35B0EE8775}" destId="{6DAA39CA-5E2F-4789-BCEA-410C45A358B7}" srcOrd="1" destOrd="0" presId="urn:microsoft.com/office/officeart/2005/8/layout/orgChart1"/>
    <dgm:cxn modelId="{39D11AD3-BA63-4ADE-8B25-2E0182A59CA9}" type="presOf" srcId="{E9C2918D-9B9E-49A6-A79B-6D33137AAC09}" destId="{16916D46-7B83-4AFE-94F1-2FF4775EA2F7}" srcOrd="1" destOrd="0" presId="urn:microsoft.com/office/officeart/2005/8/layout/orgChart1"/>
    <dgm:cxn modelId="{7CE3C80A-4679-475D-B6F5-7F394C0D4445}" type="presOf" srcId="{EDF73C55-5418-456D-8770-71A0AC4014CF}" destId="{9AE26B52-D8B0-454E-8CF0-26F31B21728D}" srcOrd="0" destOrd="0" presId="urn:microsoft.com/office/officeart/2005/8/layout/orgChart1"/>
    <dgm:cxn modelId="{2636C40C-D83D-4E0A-AB1F-590E973B5166}" type="presOf" srcId="{E9C2918D-9B9E-49A6-A79B-6D33137AAC09}" destId="{47E78BAE-B967-463C-B689-AFBD771AE2E8}" srcOrd="0" destOrd="0" presId="urn:microsoft.com/office/officeart/2005/8/layout/orgChart1"/>
    <dgm:cxn modelId="{16DDB7DA-FE93-4DAA-BFD1-FDD361003437}" type="presOf" srcId="{1FCCB988-4F74-4BE1-A076-355DFB0DAE7B}" destId="{1B66BF30-5A24-489B-B3C7-EC5AAC42C878}" srcOrd="0" destOrd="0" presId="urn:microsoft.com/office/officeart/2005/8/layout/orgChart1"/>
    <dgm:cxn modelId="{1929C771-646D-41F2-8CD4-82C24F16CB4F}" type="presOf" srcId="{F6FFF0BD-E49F-4697-A004-6A35B0EE8775}" destId="{AB8FDB1D-CDA3-438B-9C64-5C4F5EEF7872}" srcOrd="0" destOrd="0" presId="urn:microsoft.com/office/officeart/2005/8/layout/orgChart1"/>
    <dgm:cxn modelId="{27C3C119-DD19-4798-82D1-2DD374A9C553}" srcId="{F6FFF0BD-E49F-4697-A004-6A35B0EE8775}" destId="{E9C2918D-9B9E-49A6-A79B-6D33137AAC09}" srcOrd="0" destOrd="0" parTransId="{EFB00FCD-CDE7-457F-9DE5-8FA12D69A248}" sibTransId="{1B20C0FA-CC6C-4566-85FA-F3014ED1B5A8}"/>
    <dgm:cxn modelId="{D03F4E36-73FE-4524-A48F-15DD3E62052D}" type="presOf" srcId="{7614FC24-6633-4F8B-8346-DE6D2FB1DB35}" destId="{0D19C7BB-A40E-4D40-A0E1-9829A468D086}" srcOrd="0" destOrd="0" presId="urn:microsoft.com/office/officeart/2005/8/layout/orgChart1"/>
    <dgm:cxn modelId="{418F50D8-9BA4-41F6-961E-06643B6CBD69}" srcId="{F6FFF0BD-E49F-4697-A004-6A35B0EE8775}" destId="{4F5643DA-7687-4C83-A418-856F91303461}" srcOrd="1" destOrd="0" parTransId="{7614FC24-6633-4F8B-8346-DE6D2FB1DB35}" sibTransId="{2BCEBEFB-7119-4711-89FE-46B31B367236}"/>
    <dgm:cxn modelId="{A5692CC5-9D0C-4D7D-911A-AA223340AFCC}" srcId="{F6FFF0BD-E49F-4697-A004-6A35B0EE8775}" destId="{204A7F11-AD6F-47BB-B229-D17F3FE0EDED}" srcOrd="2" destOrd="0" parTransId="{1FCCB988-4F74-4BE1-A076-355DFB0DAE7B}" sibTransId="{F81F1A50-60FD-4C20-9B88-1E943893E340}"/>
    <dgm:cxn modelId="{8136276F-B452-4044-A609-322D8A6D9068}" type="presOf" srcId="{204A7F11-AD6F-47BB-B229-D17F3FE0EDED}" destId="{88764298-BC38-40FE-8C84-AE4E14EE7969}" srcOrd="1" destOrd="0" presId="urn:microsoft.com/office/officeart/2005/8/layout/orgChart1"/>
    <dgm:cxn modelId="{70BFA373-39D6-41AE-8501-ECFCA2FA68CD}" srcId="{EDF73C55-5418-456D-8770-71A0AC4014CF}" destId="{F6FFF0BD-E49F-4697-A004-6A35B0EE8775}" srcOrd="0" destOrd="0" parTransId="{04EEF14F-4C79-498B-B0EA-B7C5CBCF7806}" sibTransId="{31CFB039-868B-4552-AD1D-4F7CA82A0C94}"/>
    <dgm:cxn modelId="{53D45EDD-6AA2-43C1-AC8F-11F816526A74}" type="presParOf" srcId="{9AE26B52-D8B0-454E-8CF0-26F31B21728D}" destId="{F0FE7F9D-C3A1-48F5-B117-A93E732DB639}" srcOrd="0" destOrd="0" presId="urn:microsoft.com/office/officeart/2005/8/layout/orgChart1"/>
    <dgm:cxn modelId="{361A66E8-4920-4639-B6BA-2B34D30015D6}" type="presParOf" srcId="{F0FE7F9D-C3A1-48F5-B117-A93E732DB639}" destId="{F8CE942C-0F2D-4376-A7A2-528A87818465}" srcOrd="0" destOrd="0" presId="urn:microsoft.com/office/officeart/2005/8/layout/orgChart1"/>
    <dgm:cxn modelId="{05A1AE1F-AAB2-4B3A-A1BF-FE45CD184035}" type="presParOf" srcId="{F8CE942C-0F2D-4376-A7A2-528A87818465}" destId="{AB8FDB1D-CDA3-438B-9C64-5C4F5EEF7872}" srcOrd="0" destOrd="0" presId="urn:microsoft.com/office/officeart/2005/8/layout/orgChart1"/>
    <dgm:cxn modelId="{12B0AE6B-2DF8-4856-9939-C5DC4795DE10}" type="presParOf" srcId="{F8CE942C-0F2D-4376-A7A2-528A87818465}" destId="{6DAA39CA-5E2F-4789-BCEA-410C45A358B7}" srcOrd="1" destOrd="0" presId="urn:microsoft.com/office/officeart/2005/8/layout/orgChart1"/>
    <dgm:cxn modelId="{716B9AF6-80A8-4CFA-B31F-5429DDA597CB}" type="presParOf" srcId="{F0FE7F9D-C3A1-48F5-B117-A93E732DB639}" destId="{AAB0D40B-088D-494F-8C1B-157CBC358F97}" srcOrd="1" destOrd="0" presId="urn:microsoft.com/office/officeart/2005/8/layout/orgChart1"/>
    <dgm:cxn modelId="{FED7F1DF-1E2C-4FD9-8E8F-929E4D32FC74}" type="presParOf" srcId="{AAB0D40B-088D-494F-8C1B-157CBC358F97}" destId="{64204690-D5D3-4591-8620-3EBDD31B77AB}" srcOrd="0" destOrd="0" presId="urn:microsoft.com/office/officeart/2005/8/layout/orgChart1"/>
    <dgm:cxn modelId="{BFC85335-AD5F-4DBB-BF71-C970BBD5932F}" type="presParOf" srcId="{AAB0D40B-088D-494F-8C1B-157CBC358F97}" destId="{5C11B5DB-D923-4264-B6CA-2D91E9F18426}" srcOrd="1" destOrd="0" presId="urn:microsoft.com/office/officeart/2005/8/layout/orgChart1"/>
    <dgm:cxn modelId="{FB88E4F6-CAD7-45C1-BF4F-212413B7D3D6}" type="presParOf" srcId="{5C11B5DB-D923-4264-B6CA-2D91E9F18426}" destId="{BED72A8C-992F-4C9E-AD7B-86BC1534E1B4}" srcOrd="0" destOrd="0" presId="urn:microsoft.com/office/officeart/2005/8/layout/orgChart1"/>
    <dgm:cxn modelId="{EB8A446F-87E2-4867-BD95-F787FE438903}" type="presParOf" srcId="{BED72A8C-992F-4C9E-AD7B-86BC1534E1B4}" destId="{47E78BAE-B967-463C-B689-AFBD771AE2E8}" srcOrd="0" destOrd="0" presId="urn:microsoft.com/office/officeart/2005/8/layout/orgChart1"/>
    <dgm:cxn modelId="{1635F425-E5B3-44DC-B91F-5496340960F3}" type="presParOf" srcId="{BED72A8C-992F-4C9E-AD7B-86BC1534E1B4}" destId="{16916D46-7B83-4AFE-94F1-2FF4775EA2F7}" srcOrd="1" destOrd="0" presId="urn:microsoft.com/office/officeart/2005/8/layout/orgChart1"/>
    <dgm:cxn modelId="{7D28D64C-898F-4F1C-8BEB-4F837D1E9DAB}" type="presParOf" srcId="{5C11B5DB-D923-4264-B6CA-2D91E9F18426}" destId="{A4096E59-929C-4700-8E13-6BA8A28BA263}" srcOrd="1" destOrd="0" presId="urn:microsoft.com/office/officeart/2005/8/layout/orgChart1"/>
    <dgm:cxn modelId="{EAB11AFE-2210-42D4-A175-798AAEE5DE1D}" type="presParOf" srcId="{5C11B5DB-D923-4264-B6CA-2D91E9F18426}" destId="{80BDD478-BFA6-49B9-ADB0-BF6307E82140}" srcOrd="2" destOrd="0" presId="urn:microsoft.com/office/officeart/2005/8/layout/orgChart1"/>
    <dgm:cxn modelId="{C9C8628F-62F9-4EC1-AF02-38A4DD69119E}" type="presParOf" srcId="{AAB0D40B-088D-494F-8C1B-157CBC358F97}" destId="{0D19C7BB-A40E-4D40-A0E1-9829A468D086}" srcOrd="2" destOrd="0" presId="urn:microsoft.com/office/officeart/2005/8/layout/orgChart1"/>
    <dgm:cxn modelId="{3D0C0995-AB6D-49B9-AA86-6506954DCB48}" type="presParOf" srcId="{AAB0D40B-088D-494F-8C1B-157CBC358F97}" destId="{5FF97109-3910-43A4-88BE-59447B275E9A}" srcOrd="3" destOrd="0" presId="urn:microsoft.com/office/officeart/2005/8/layout/orgChart1"/>
    <dgm:cxn modelId="{B264220C-7FC0-475A-BF58-164B2C90C7E3}" type="presParOf" srcId="{5FF97109-3910-43A4-88BE-59447B275E9A}" destId="{67D0E07C-9442-4B62-92EC-FA2C8FDD9430}" srcOrd="0" destOrd="0" presId="urn:microsoft.com/office/officeart/2005/8/layout/orgChart1"/>
    <dgm:cxn modelId="{B3A1ACFA-4707-4697-862C-D6FAD1140579}" type="presParOf" srcId="{67D0E07C-9442-4B62-92EC-FA2C8FDD9430}" destId="{84FFAAA1-09DC-4D13-BD8C-E0B1F4481FC5}" srcOrd="0" destOrd="0" presId="urn:microsoft.com/office/officeart/2005/8/layout/orgChart1"/>
    <dgm:cxn modelId="{88A98EAC-C1D4-4D24-832B-F3736DEDFB77}" type="presParOf" srcId="{67D0E07C-9442-4B62-92EC-FA2C8FDD9430}" destId="{D7A2BF45-5281-4C08-B25B-FBEF89B988E8}" srcOrd="1" destOrd="0" presId="urn:microsoft.com/office/officeart/2005/8/layout/orgChart1"/>
    <dgm:cxn modelId="{18E2B292-7D5C-47CC-A4F8-1C079DDADBA6}" type="presParOf" srcId="{5FF97109-3910-43A4-88BE-59447B275E9A}" destId="{F31A2FF0-EBA1-43C3-89EB-5D7D7BB4A2B8}" srcOrd="1" destOrd="0" presId="urn:microsoft.com/office/officeart/2005/8/layout/orgChart1"/>
    <dgm:cxn modelId="{7068394D-5265-4322-BDE1-9347A025DDD2}" type="presParOf" srcId="{5FF97109-3910-43A4-88BE-59447B275E9A}" destId="{9977B5E9-1AFA-4D2F-9E14-459D2D0ABB61}" srcOrd="2" destOrd="0" presId="urn:microsoft.com/office/officeart/2005/8/layout/orgChart1"/>
    <dgm:cxn modelId="{11F4A95E-CB3A-4292-B283-DC067FB53E67}" type="presParOf" srcId="{AAB0D40B-088D-494F-8C1B-157CBC358F97}" destId="{1B66BF30-5A24-489B-B3C7-EC5AAC42C878}" srcOrd="4" destOrd="0" presId="urn:microsoft.com/office/officeart/2005/8/layout/orgChart1"/>
    <dgm:cxn modelId="{A0D0B06C-1B98-487D-9FE7-32761AD0EC80}" type="presParOf" srcId="{AAB0D40B-088D-494F-8C1B-157CBC358F97}" destId="{7FA331FA-C911-4032-B163-EA039E0284C9}" srcOrd="5" destOrd="0" presId="urn:microsoft.com/office/officeart/2005/8/layout/orgChart1"/>
    <dgm:cxn modelId="{902E1F37-8164-44C1-8969-7B7275238BF4}" type="presParOf" srcId="{7FA331FA-C911-4032-B163-EA039E0284C9}" destId="{A7740525-4BA8-4787-BC43-BFAE0A111002}" srcOrd="0" destOrd="0" presId="urn:microsoft.com/office/officeart/2005/8/layout/orgChart1"/>
    <dgm:cxn modelId="{4290C9F5-5B5F-4131-A03D-54A22B3D3835}" type="presParOf" srcId="{A7740525-4BA8-4787-BC43-BFAE0A111002}" destId="{CA4EEE94-EEF5-460E-B8C4-7E4FBC5781AF}" srcOrd="0" destOrd="0" presId="urn:microsoft.com/office/officeart/2005/8/layout/orgChart1"/>
    <dgm:cxn modelId="{75242058-1FCD-48EA-A4EA-026422D360B3}" type="presParOf" srcId="{A7740525-4BA8-4787-BC43-BFAE0A111002}" destId="{88764298-BC38-40FE-8C84-AE4E14EE7969}" srcOrd="1" destOrd="0" presId="urn:microsoft.com/office/officeart/2005/8/layout/orgChart1"/>
    <dgm:cxn modelId="{186489CF-E006-4B9A-ADF6-52FE9C2ACD65}" type="presParOf" srcId="{7FA331FA-C911-4032-B163-EA039E0284C9}" destId="{5B1852C1-91A3-48EF-A2E8-39D6C1AA7386}" srcOrd="1" destOrd="0" presId="urn:microsoft.com/office/officeart/2005/8/layout/orgChart1"/>
    <dgm:cxn modelId="{92990065-6DA5-441C-AE23-25AC245176BD}" type="presParOf" srcId="{7FA331FA-C911-4032-B163-EA039E0284C9}" destId="{3F80A5DF-72A8-4B31-85FB-13D4C45B9925}" srcOrd="2" destOrd="0" presId="urn:microsoft.com/office/officeart/2005/8/layout/orgChart1"/>
    <dgm:cxn modelId="{DF65D9ED-0FF9-4333-9960-ACC8BAA6B9E4}" type="presParOf" srcId="{F0FE7F9D-C3A1-48F5-B117-A93E732DB639}" destId="{A7D1E081-49C3-4DB4-B4F3-13F05B305C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E6A415-B485-4F05-9E2A-714A6C8AE199}"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6BE493CC-BFE4-42E0-A369-8D8EEF5F3799}">
      <dgm:prSet phldrT="[Text]"/>
      <dgm:spPr/>
      <dgm:t>
        <a:bodyPr/>
        <a:lstStyle/>
        <a:p>
          <a:r>
            <a:rPr lang="en-US" dirty="0" err="1"/>
            <a:t>Wahyu</a:t>
          </a:r>
          <a:r>
            <a:rPr lang="en-US" dirty="0"/>
            <a:t> </a:t>
          </a:r>
          <a:r>
            <a:rPr lang="en-US" dirty="0" err="1"/>
            <a:t>Nur</a:t>
          </a:r>
          <a:r>
            <a:rPr lang="en-US" dirty="0"/>
            <a:t> </a:t>
          </a:r>
          <a:r>
            <a:rPr lang="en-US" dirty="0" err="1"/>
            <a:t>Insan</a:t>
          </a:r>
          <a:endParaRPr lang="en-US" dirty="0"/>
        </a:p>
      </dgm:t>
    </dgm:pt>
    <dgm:pt modelId="{890A481A-535A-4726-B908-E97A89E7429C}" type="parTrans" cxnId="{3ACA743A-86CB-4CB1-9615-13255D27B2B5}">
      <dgm:prSet/>
      <dgm:spPr/>
      <dgm:t>
        <a:bodyPr/>
        <a:lstStyle/>
        <a:p>
          <a:endParaRPr lang="en-US"/>
        </a:p>
      </dgm:t>
    </dgm:pt>
    <dgm:pt modelId="{90DBAC8D-193E-4DB1-B735-23FA2CDFE3E7}" type="sibTrans" cxnId="{3ACA743A-86CB-4CB1-9615-13255D27B2B5}">
      <dgm:prSet/>
      <dgm:spPr/>
      <dgm:t>
        <a:bodyPr/>
        <a:lstStyle/>
        <a:p>
          <a:pPr algn="ctr"/>
          <a:r>
            <a:rPr lang="en-US" dirty="0" err="1"/>
            <a:t>Manajer</a:t>
          </a:r>
          <a:r>
            <a:rPr lang="en-US" dirty="0"/>
            <a:t> </a:t>
          </a:r>
        </a:p>
      </dgm:t>
    </dgm:pt>
    <dgm:pt modelId="{AB6289D3-19C3-4FE3-B635-DCEF32696AC3}" type="asst">
      <dgm:prSet phldrT="[Text]"/>
      <dgm:spPr/>
      <dgm:t>
        <a:bodyPr/>
        <a:lstStyle/>
        <a:p>
          <a:r>
            <a:rPr lang="en-US" dirty="0" err="1"/>
            <a:t>Naisya</a:t>
          </a:r>
          <a:endParaRPr lang="en-US" dirty="0"/>
        </a:p>
      </dgm:t>
    </dgm:pt>
    <dgm:pt modelId="{1D514A87-4D99-468D-86E2-714A1A77C220}" type="parTrans" cxnId="{4D780E7F-582B-4C36-81E7-A784705AEB20}">
      <dgm:prSet/>
      <dgm:spPr/>
      <dgm:t>
        <a:bodyPr/>
        <a:lstStyle/>
        <a:p>
          <a:endParaRPr lang="en-US"/>
        </a:p>
      </dgm:t>
    </dgm:pt>
    <dgm:pt modelId="{A70AAA1C-3C67-4B8E-82DF-94A92112F7AD}" type="sibTrans" cxnId="{4D780E7F-582B-4C36-81E7-A784705AEB20}">
      <dgm:prSet/>
      <dgm:spPr/>
      <dgm:t>
        <a:bodyPr/>
        <a:lstStyle/>
        <a:p>
          <a:pPr algn="ctr"/>
          <a:r>
            <a:rPr lang="en-US" dirty="0" err="1"/>
            <a:t>Sekretaris</a:t>
          </a:r>
          <a:r>
            <a:rPr lang="en-US" dirty="0"/>
            <a:t> </a:t>
          </a:r>
        </a:p>
      </dgm:t>
    </dgm:pt>
    <dgm:pt modelId="{5A46277A-7266-4348-A313-82739153569A}">
      <dgm:prSet phldrT="[Text]" custT="1"/>
      <dgm:spPr/>
      <dgm:t>
        <a:bodyPr/>
        <a:lstStyle/>
        <a:p>
          <a:r>
            <a:rPr lang="en-US" sz="2000" dirty="0" err="1"/>
            <a:t>Avifah</a:t>
          </a:r>
          <a:endParaRPr lang="en-US" sz="2000" dirty="0"/>
        </a:p>
        <a:p>
          <a:r>
            <a:rPr lang="en-US" sz="2000" dirty="0" err="1"/>
            <a:t>Annisya</a:t>
          </a:r>
          <a:endParaRPr lang="en-US" sz="2000" dirty="0"/>
        </a:p>
        <a:p>
          <a:r>
            <a:rPr lang="en-US" sz="2000" dirty="0" err="1"/>
            <a:t>Ardha</a:t>
          </a:r>
          <a:r>
            <a:rPr lang="en-US" sz="2000" dirty="0"/>
            <a:t> </a:t>
          </a:r>
        </a:p>
        <a:p>
          <a:r>
            <a:rPr lang="en-US" sz="2000" dirty="0" err="1"/>
            <a:t>Lystra</a:t>
          </a:r>
          <a:endParaRPr lang="en-US" sz="2000" dirty="0"/>
        </a:p>
      </dgm:t>
    </dgm:pt>
    <dgm:pt modelId="{244F916A-FE6E-4180-9E85-C441E5B9B6D0}" type="parTrans" cxnId="{8F957295-B2A7-4CAD-8375-9419D01900B3}">
      <dgm:prSet/>
      <dgm:spPr/>
      <dgm:t>
        <a:bodyPr/>
        <a:lstStyle/>
        <a:p>
          <a:endParaRPr lang="en-US"/>
        </a:p>
      </dgm:t>
    </dgm:pt>
    <dgm:pt modelId="{1B72ADC0-D834-4190-9DBE-D99EB0D35F77}" type="sibTrans" cxnId="{8F957295-B2A7-4CAD-8375-9419D01900B3}">
      <dgm:prSet/>
      <dgm:spPr/>
      <dgm:t>
        <a:bodyPr/>
        <a:lstStyle/>
        <a:p>
          <a:pPr algn="ctr"/>
          <a:r>
            <a:rPr lang="en-US" dirty="0"/>
            <a:t>Instagram </a:t>
          </a:r>
        </a:p>
      </dgm:t>
    </dgm:pt>
    <dgm:pt modelId="{9380AEF1-6247-4B83-B698-3EE59298B5C5}">
      <dgm:prSet phldrT="[Text]"/>
      <dgm:spPr/>
      <dgm:t>
        <a:bodyPr/>
        <a:lstStyle/>
        <a:p>
          <a:r>
            <a:rPr lang="en-US" dirty="0" err="1"/>
            <a:t>Naisya</a:t>
          </a:r>
          <a:endParaRPr lang="en-US" dirty="0"/>
        </a:p>
        <a:p>
          <a:r>
            <a:rPr lang="en-US" dirty="0" err="1"/>
            <a:t>Sabil</a:t>
          </a:r>
          <a:r>
            <a:rPr lang="en-US" dirty="0"/>
            <a:t> </a:t>
          </a:r>
        </a:p>
        <a:p>
          <a:r>
            <a:rPr lang="en-US" dirty="0" err="1"/>
            <a:t>Tyara</a:t>
          </a:r>
          <a:r>
            <a:rPr lang="en-US" dirty="0"/>
            <a:t> </a:t>
          </a:r>
        </a:p>
      </dgm:t>
    </dgm:pt>
    <dgm:pt modelId="{BAC0ACAB-02D8-4C77-935A-87F7EF02E2E5}" type="parTrans" cxnId="{6849949E-E4A8-4747-93CE-4B1A0397625E}">
      <dgm:prSet/>
      <dgm:spPr/>
      <dgm:t>
        <a:bodyPr/>
        <a:lstStyle/>
        <a:p>
          <a:endParaRPr lang="en-US"/>
        </a:p>
      </dgm:t>
    </dgm:pt>
    <dgm:pt modelId="{714676A5-B733-44B4-9424-93561305BE76}" type="sibTrans" cxnId="{6849949E-E4A8-4747-93CE-4B1A0397625E}">
      <dgm:prSet/>
      <dgm:spPr/>
      <dgm:t>
        <a:bodyPr/>
        <a:lstStyle/>
        <a:p>
          <a:r>
            <a:rPr lang="en-US" dirty="0"/>
            <a:t>Facebook &amp; </a:t>
          </a:r>
          <a:r>
            <a:rPr lang="en-US" b="0" dirty="0"/>
            <a:t>Website</a:t>
          </a:r>
        </a:p>
      </dgm:t>
    </dgm:pt>
    <dgm:pt modelId="{789C7958-CD5C-4ACD-B711-D8D2FDC276F1}">
      <dgm:prSet phldrT="[Text]" custT="1"/>
      <dgm:spPr/>
      <dgm:t>
        <a:bodyPr/>
        <a:lstStyle/>
        <a:p>
          <a:r>
            <a:rPr lang="en-US" sz="2400" dirty="0" err="1"/>
            <a:t>Luthfi</a:t>
          </a:r>
          <a:endParaRPr lang="en-US" sz="2400" dirty="0"/>
        </a:p>
        <a:p>
          <a:r>
            <a:rPr lang="en-US" sz="2400" dirty="0" err="1"/>
            <a:t>Anisa</a:t>
          </a:r>
          <a:r>
            <a:rPr lang="en-US" sz="2400" dirty="0"/>
            <a:t> </a:t>
          </a:r>
          <a:r>
            <a:rPr lang="en-US" sz="2400" dirty="0" err="1"/>
            <a:t>Dhamayanti</a:t>
          </a:r>
          <a:endParaRPr lang="en-US" sz="2400" dirty="0"/>
        </a:p>
      </dgm:t>
    </dgm:pt>
    <dgm:pt modelId="{E5C0E05C-5F6B-4FEE-BCD4-F9CBEE83E8DC}" type="parTrans" cxnId="{C0CD00D1-1C72-4A44-9AD2-C5D432937884}">
      <dgm:prSet/>
      <dgm:spPr/>
      <dgm:t>
        <a:bodyPr/>
        <a:lstStyle/>
        <a:p>
          <a:endParaRPr lang="en-US"/>
        </a:p>
      </dgm:t>
    </dgm:pt>
    <dgm:pt modelId="{DBE4FD2D-F86D-4FC9-B94C-24D1D3654A14}" type="sibTrans" cxnId="{C0CD00D1-1C72-4A44-9AD2-C5D432937884}">
      <dgm:prSet/>
      <dgm:spPr/>
      <dgm:t>
        <a:bodyPr/>
        <a:lstStyle/>
        <a:p>
          <a:pPr algn="ctr"/>
          <a:r>
            <a:rPr lang="en-US" dirty="0"/>
            <a:t>Twitter</a:t>
          </a:r>
        </a:p>
      </dgm:t>
    </dgm:pt>
    <dgm:pt modelId="{E5E2E227-30EC-4841-9976-48924284DDF5}" type="asst">
      <dgm:prSet phldrT="[Text]"/>
      <dgm:spPr/>
      <dgm:t>
        <a:bodyPr/>
        <a:lstStyle/>
        <a:p>
          <a:r>
            <a:rPr lang="en-US" dirty="0" err="1"/>
            <a:t>Annisya</a:t>
          </a:r>
          <a:r>
            <a:rPr lang="en-US" dirty="0"/>
            <a:t> </a:t>
          </a:r>
          <a:r>
            <a:rPr lang="en-US" dirty="0" err="1"/>
            <a:t>Ristifani</a:t>
          </a:r>
          <a:endParaRPr lang="en-US" dirty="0"/>
        </a:p>
      </dgm:t>
    </dgm:pt>
    <dgm:pt modelId="{C22B3C66-6EEF-43D0-9270-BADF9E11B049}" type="parTrans" cxnId="{C76F086C-1FFC-40C5-B424-1185E9AE5622}">
      <dgm:prSet/>
      <dgm:spPr/>
      <dgm:t>
        <a:bodyPr/>
        <a:lstStyle/>
        <a:p>
          <a:endParaRPr lang="en-US"/>
        </a:p>
      </dgm:t>
    </dgm:pt>
    <dgm:pt modelId="{0E17B52D-4DC8-4419-9916-7ADE61F8BCCD}" type="sibTrans" cxnId="{C76F086C-1FFC-40C5-B424-1185E9AE5622}">
      <dgm:prSet/>
      <dgm:spPr/>
      <dgm:t>
        <a:bodyPr/>
        <a:lstStyle/>
        <a:p>
          <a:pPr algn="ctr"/>
          <a:r>
            <a:rPr lang="en-US" dirty="0" err="1"/>
            <a:t>Bendahara</a:t>
          </a:r>
          <a:r>
            <a:rPr lang="en-US" dirty="0"/>
            <a:t> </a:t>
          </a:r>
        </a:p>
      </dgm:t>
    </dgm:pt>
    <dgm:pt modelId="{EA7B754D-A36F-469A-90A5-260131D52420}">
      <dgm:prSet phldrT="[Text]"/>
      <dgm:spPr/>
      <dgm:t>
        <a:bodyPr/>
        <a:lstStyle/>
        <a:p>
          <a:r>
            <a:rPr lang="en-US" dirty="0" err="1"/>
            <a:t>Rizky</a:t>
          </a:r>
          <a:r>
            <a:rPr lang="en-US" dirty="0"/>
            <a:t> </a:t>
          </a:r>
        </a:p>
        <a:p>
          <a:r>
            <a:rPr lang="en-US" dirty="0"/>
            <a:t>Ivanna</a:t>
          </a:r>
        </a:p>
        <a:p>
          <a:r>
            <a:rPr lang="en-US" dirty="0" err="1"/>
            <a:t>Gufron</a:t>
          </a:r>
          <a:endParaRPr lang="en-US" dirty="0"/>
        </a:p>
      </dgm:t>
    </dgm:pt>
    <dgm:pt modelId="{8B1AF9AF-2985-456E-BB80-8DCE994EDA09}" type="parTrans" cxnId="{31551091-5305-4565-93F7-52DF45316FAA}">
      <dgm:prSet/>
      <dgm:spPr/>
      <dgm:t>
        <a:bodyPr/>
        <a:lstStyle/>
        <a:p>
          <a:endParaRPr lang="en-US"/>
        </a:p>
      </dgm:t>
    </dgm:pt>
    <dgm:pt modelId="{228114DA-E76C-4273-BE0A-4E3A653092F5}" type="sibTrans" cxnId="{31551091-5305-4565-93F7-52DF45316FAA}">
      <dgm:prSet/>
      <dgm:spPr/>
      <dgm:t>
        <a:bodyPr/>
        <a:lstStyle/>
        <a:p>
          <a:pPr algn="ctr"/>
          <a:r>
            <a:rPr lang="en-US" dirty="0" err="1"/>
            <a:t>Youtube</a:t>
          </a:r>
          <a:endParaRPr lang="en-US" dirty="0"/>
        </a:p>
      </dgm:t>
    </dgm:pt>
    <dgm:pt modelId="{20714302-DCE4-43F6-9CF1-EA7777FA45C6}" type="pres">
      <dgm:prSet presAssocID="{08E6A415-B485-4F05-9E2A-714A6C8AE199}" presName="hierChild1" presStyleCnt="0">
        <dgm:presLayoutVars>
          <dgm:orgChart val="1"/>
          <dgm:chPref val="1"/>
          <dgm:dir/>
          <dgm:animOne val="branch"/>
          <dgm:animLvl val="lvl"/>
          <dgm:resizeHandles/>
        </dgm:presLayoutVars>
      </dgm:prSet>
      <dgm:spPr/>
      <dgm:t>
        <a:bodyPr/>
        <a:lstStyle/>
        <a:p>
          <a:endParaRPr lang="en-US"/>
        </a:p>
      </dgm:t>
    </dgm:pt>
    <dgm:pt modelId="{E67FDF31-9539-4A12-8EE5-841E45500606}" type="pres">
      <dgm:prSet presAssocID="{6BE493CC-BFE4-42E0-A369-8D8EEF5F3799}" presName="hierRoot1" presStyleCnt="0">
        <dgm:presLayoutVars>
          <dgm:hierBranch val="init"/>
        </dgm:presLayoutVars>
      </dgm:prSet>
      <dgm:spPr/>
    </dgm:pt>
    <dgm:pt modelId="{7D9FFFDE-C86C-4482-8828-95317ABF6540}" type="pres">
      <dgm:prSet presAssocID="{6BE493CC-BFE4-42E0-A369-8D8EEF5F3799}" presName="rootComposite1" presStyleCnt="0"/>
      <dgm:spPr/>
    </dgm:pt>
    <dgm:pt modelId="{216D77E7-9F0E-481F-A264-9A2647030D1D}" type="pres">
      <dgm:prSet presAssocID="{6BE493CC-BFE4-42E0-A369-8D8EEF5F3799}" presName="rootText1" presStyleLbl="node0" presStyleIdx="0" presStyleCnt="1">
        <dgm:presLayoutVars>
          <dgm:chMax/>
          <dgm:chPref val="3"/>
        </dgm:presLayoutVars>
      </dgm:prSet>
      <dgm:spPr/>
      <dgm:t>
        <a:bodyPr/>
        <a:lstStyle/>
        <a:p>
          <a:endParaRPr lang="en-US"/>
        </a:p>
      </dgm:t>
    </dgm:pt>
    <dgm:pt modelId="{91900076-4931-4829-A5C2-BBD3C4209BBD}" type="pres">
      <dgm:prSet presAssocID="{6BE493CC-BFE4-42E0-A369-8D8EEF5F3799}" presName="titleText1" presStyleLbl="fgAcc0" presStyleIdx="0" presStyleCnt="1">
        <dgm:presLayoutVars>
          <dgm:chMax val="0"/>
          <dgm:chPref val="0"/>
        </dgm:presLayoutVars>
      </dgm:prSet>
      <dgm:spPr/>
      <dgm:t>
        <a:bodyPr/>
        <a:lstStyle/>
        <a:p>
          <a:endParaRPr lang="en-US"/>
        </a:p>
      </dgm:t>
    </dgm:pt>
    <dgm:pt modelId="{42866535-5D70-4703-9335-DCEF1881BD0F}" type="pres">
      <dgm:prSet presAssocID="{6BE493CC-BFE4-42E0-A369-8D8EEF5F3799}" presName="rootConnector1" presStyleLbl="node1" presStyleIdx="0" presStyleCnt="4"/>
      <dgm:spPr/>
      <dgm:t>
        <a:bodyPr/>
        <a:lstStyle/>
        <a:p>
          <a:endParaRPr lang="en-US"/>
        </a:p>
      </dgm:t>
    </dgm:pt>
    <dgm:pt modelId="{93A203F6-0AD6-463D-A1A1-A728496AA96B}" type="pres">
      <dgm:prSet presAssocID="{6BE493CC-BFE4-42E0-A369-8D8EEF5F3799}" presName="hierChild2" presStyleCnt="0"/>
      <dgm:spPr/>
    </dgm:pt>
    <dgm:pt modelId="{D0778DBB-F08A-48F7-9F61-8C4D310675F4}" type="pres">
      <dgm:prSet presAssocID="{244F916A-FE6E-4180-9E85-C441E5B9B6D0}" presName="Name37" presStyleLbl="parChTrans1D2" presStyleIdx="0" presStyleCnt="6"/>
      <dgm:spPr/>
      <dgm:t>
        <a:bodyPr/>
        <a:lstStyle/>
        <a:p>
          <a:endParaRPr lang="en-US"/>
        </a:p>
      </dgm:t>
    </dgm:pt>
    <dgm:pt modelId="{A8FCB89A-3BDC-4120-8C7F-02A7C0152DBC}" type="pres">
      <dgm:prSet presAssocID="{5A46277A-7266-4348-A313-82739153569A}" presName="hierRoot2" presStyleCnt="0">
        <dgm:presLayoutVars>
          <dgm:hierBranch val="init"/>
        </dgm:presLayoutVars>
      </dgm:prSet>
      <dgm:spPr/>
    </dgm:pt>
    <dgm:pt modelId="{D3CE96F6-1664-494F-8311-79889296E793}" type="pres">
      <dgm:prSet presAssocID="{5A46277A-7266-4348-A313-82739153569A}" presName="rootComposite" presStyleCnt="0"/>
      <dgm:spPr/>
    </dgm:pt>
    <dgm:pt modelId="{80F352A4-6539-448B-844E-7B4D5A2CD444}" type="pres">
      <dgm:prSet presAssocID="{5A46277A-7266-4348-A313-82739153569A}" presName="rootText" presStyleLbl="node1" presStyleIdx="0" presStyleCnt="4" custScaleY="201550">
        <dgm:presLayoutVars>
          <dgm:chMax/>
          <dgm:chPref val="3"/>
        </dgm:presLayoutVars>
      </dgm:prSet>
      <dgm:spPr/>
      <dgm:t>
        <a:bodyPr/>
        <a:lstStyle/>
        <a:p>
          <a:endParaRPr lang="en-US"/>
        </a:p>
      </dgm:t>
    </dgm:pt>
    <dgm:pt modelId="{56AEA894-1DCE-4BFD-B119-A717C93B9E3F}" type="pres">
      <dgm:prSet presAssocID="{5A46277A-7266-4348-A313-82739153569A}" presName="titleText2" presStyleLbl="fgAcc1" presStyleIdx="0" presStyleCnt="4" custLinFactY="65983" custLinFactNeighborX="2513" custLinFactNeighborY="100000">
        <dgm:presLayoutVars>
          <dgm:chMax val="0"/>
          <dgm:chPref val="0"/>
        </dgm:presLayoutVars>
      </dgm:prSet>
      <dgm:spPr/>
      <dgm:t>
        <a:bodyPr/>
        <a:lstStyle/>
        <a:p>
          <a:endParaRPr lang="en-US"/>
        </a:p>
      </dgm:t>
    </dgm:pt>
    <dgm:pt modelId="{77788B91-63D8-4487-B5F1-9F02C65E1CEE}" type="pres">
      <dgm:prSet presAssocID="{5A46277A-7266-4348-A313-82739153569A}" presName="rootConnector" presStyleLbl="node2" presStyleIdx="0" presStyleCnt="0"/>
      <dgm:spPr/>
      <dgm:t>
        <a:bodyPr/>
        <a:lstStyle/>
        <a:p>
          <a:endParaRPr lang="en-US"/>
        </a:p>
      </dgm:t>
    </dgm:pt>
    <dgm:pt modelId="{8BDF7679-6A99-40F6-9C80-1F40EA60245E}" type="pres">
      <dgm:prSet presAssocID="{5A46277A-7266-4348-A313-82739153569A}" presName="hierChild4" presStyleCnt="0"/>
      <dgm:spPr/>
    </dgm:pt>
    <dgm:pt modelId="{89458610-D412-4C6A-99EF-0F3BF075B44A}" type="pres">
      <dgm:prSet presAssocID="{5A46277A-7266-4348-A313-82739153569A}" presName="hierChild5" presStyleCnt="0"/>
      <dgm:spPr/>
    </dgm:pt>
    <dgm:pt modelId="{A62290A7-13F9-4C4E-9DF4-17958F933A3F}" type="pres">
      <dgm:prSet presAssocID="{BAC0ACAB-02D8-4C77-935A-87F7EF02E2E5}" presName="Name37" presStyleLbl="parChTrans1D2" presStyleIdx="1" presStyleCnt="6"/>
      <dgm:spPr/>
      <dgm:t>
        <a:bodyPr/>
        <a:lstStyle/>
        <a:p>
          <a:endParaRPr lang="en-US"/>
        </a:p>
      </dgm:t>
    </dgm:pt>
    <dgm:pt modelId="{5D0098FA-7B3A-4E27-A797-5DF5BB0B83F5}" type="pres">
      <dgm:prSet presAssocID="{9380AEF1-6247-4B83-B698-3EE59298B5C5}" presName="hierRoot2" presStyleCnt="0">
        <dgm:presLayoutVars>
          <dgm:hierBranch val="init"/>
        </dgm:presLayoutVars>
      </dgm:prSet>
      <dgm:spPr/>
    </dgm:pt>
    <dgm:pt modelId="{FFE18075-4EC4-4F75-AF41-BA087F196C37}" type="pres">
      <dgm:prSet presAssocID="{9380AEF1-6247-4B83-B698-3EE59298B5C5}" presName="rootComposite" presStyleCnt="0"/>
      <dgm:spPr/>
    </dgm:pt>
    <dgm:pt modelId="{2AE8A14A-383E-40F2-8D8A-F604318FFAFD}" type="pres">
      <dgm:prSet presAssocID="{9380AEF1-6247-4B83-B698-3EE59298B5C5}" presName="rootText" presStyleLbl="node1" presStyleIdx="1" presStyleCnt="4" custScaleY="204831" custLinFactNeighborX="-3516" custLinFactNeighborY="1497">
        <dgm:presLayoutVars>
          <dgm:chMax/>
          <dgm:chPref val="3"/>
        </dgm:presLayoutVars>
      </dgm:prSet>
      <dgm:spPr/>
      <dgm:t>
        <a:bodyPr/>
        <a:lstStyle/>
        <a:p>
          <a:endParaRPr lang="en-US"/>
        </a:p>
      </dgm:t>
    </dgm:pt>
    <dgm:pt modelId="{82E97E44-CBF1-4E42-BD6B-353F39E96709}" type="pres">
      <dgm:prSet presAssocID="{9380AEF1-6247-4B83-B698-3EE59298B5C5}" presName="titleText2" presStyleLbl="fgAcc1" presStyleIdx="1" presStyleCnt="4" custScaleX="110215" custScaleY="116869" custLinFactY="79086" custLinFactNeighborX="-1675" custLinFactNeighborY="100000">
        <dgm:presLayoutVars>
          <dgm:chMax val="0"/>
          <dgm:chPref val="0"/>
        </dgm:presLayoutVars>
      </dgm:prSet>
      <dgm:spPr/>
      <dgm:t>
        <a:bodyPr/>
        <a:lstStyle/>
        <a:p>
          <a:endParaRPr lang="en-US"/>
        </a:p>
      </dgm:t>
    </dgm:pt>
    <dgm:pt modelId="{11C80C76-303F-465D-9CB2-279F334414BF}" type="pres">
      <dgm:prSet presAssocID="{9380AEF1-6247-4B83-B698-3EE59298B5C5}" presName="rootConnector" presStyleLbl="node2" presStyleIdx="0" presStyleCnt="0"/>
      <dgm:spPr/>
      <dgm:t>
        <a:bodyPr/>
        <a:lstStyle/>
        <a:p>
          <a:endParaRPr lang="en-US"/>
        </a:p>
      </dgm:t>
    </dgm:pt>
    <dgm:pt modelId="{6A6140A2-C0C7-4825-A256-729399B7CC00}" type="pres">
      <dgm:prSet presAssocID="{9380AEF1-6247-4B83-B698-3EE59298B5C5}" presName="hierChild4" presStyleCnt="0"/>
      <dgm:spPr/>
    </dgm:pt>
    <dgm:pt modelId="{5FFF0FBE-AF91-472B-8AEA-CA5738CFD9BE}" type="pres">
      <dgm:prSet presAssocID="{9380AEF1-6247-4B83-B698-3EE59298B5C5}" presName="hierChild5" presStyleCnt="0"/>
      <dgm:spPr/>
    </dgm:pt>
    <dgm:pt modelId="{86EDA679-7A51-4CC3-A0B9-E1A1D0612A45}" type="pres">
      <dgm:prSet presAssocID="{E5C0E05C-5F6B-4FEE-BCD4-F9CBEE83E8DC}" presName="Name37" presStyleLbl="parChTrans1D2" presStyleIdx="2" presStyleCnt="6"/>
      <dgm:spPr/>
      <dgm:t>
        <a:bodyPr/>
        <a:lstStyle/>
        <a:p>
          <a:endParaRPr lang="en-US"/>
        </a:p>
      </dgm:t>
    </dgm:pt>
    <dgm:pt modelId="{9EE12320-B86A-446C-AD6B-5A206442A4C0}" type="pres">
      <dgm:prSet presAssocID="{789C7958-CD5C-4ACD-B711-D8D2FDC276F1}" presName="hierRoot2" presStyleCnt="0">
        <dgm:presLayoutVars>
          <dgm:hierBranch val="init"/>
        </dgm:presLayoutVars>
      </dgm:prSet>
      <dgm:spPr/>
    </dgm:pt>
    <dgm:pt modelId="{61584AAA-479F-4982-9246-F13DAC17215B}" type="pres">
      <dgm:prSet presAssocID="{789C7958-CD5C-4ACD-B711-D8D2FDC276F1}" presName="rootComposite" presStyleCnt="0"/>
      <dgm:spPr/>
    </dgm:pt>
    <dgm:pt modelId="{4E092ED5-C433-4D46-943F-C0DC71C7785E}" type="pres">
      <dgm:prSet presAssocID="{789C7958-CD5C-4ACD-B711-D8D2FDC276F1}" presName="rootText" presStyleLbl="node1" presStyleIdx="2" presStyleCnt="4" custScaleY="215745">
        <dgm:presLayoutVars>
          <dgm:chMax/>
          <dgm:chPref val="3"/>
        </dgm:presLayoutVars>
      </dgm:prSet>
      <dgm:spPr/>
      <dgm:t>
        <a:bodyPr/>
        <a:lstStyle/>
        <a:p>
          <a:endParaRPr lang="en-US"/>
        </a:p>
      </dgm:t>
    </dgm:pt>
    <dgm:pt modelId="{9E473BAE-7270-4356-89AC-33353C41A00C}" type="pres">
      <dgm:prSet presAssocID="{789C7958-CD5C-4ACD-B711-D8D2FDC276F1}" presName="titleText2" presStyleLbl="fgAcc1" presStyleIdx="2" presStyleCnt="4" custLinFactY="64937" custLinFactNeighborX="6694" custLinFactNeighborY="100000">
        <dgm:presLayoutVars>
          <dgm:chMax val="0"/>
          <dgm:chPref val="0"/>
        </dgm:presLayoutVars>
      </dgm:prSet>
      <dgm:spPr/>
      <dgm:t>
        <a:bodyPr/>
        <a:lstStyle/>
        <a:p>
          <a:endParaRPr lang="en-US"/>
        </a:p>
      </dgm:t>
    </dgm:pt>
    <dgm:pt modelId="{514A2A6D-F1FF-4D75-98D6-D39B02947BC1}" type="pres">
      <dgm:prSet presAssocID="{789C7958-CD5C-4ACD-B711-D8D2FDC276F1}" presName="rootConnector" presStyleLbl="node2" presStyleIdx="0" presStyleCnt="0"/>
      <dgm:spPr/>
      <dgm:t>
        <a:bodyPr/>
        <a:lstStyle/>
        <a:p>
          <a:endParaRPr lang="en-US"/>
        </a:p>
      </dgm:t>
    </dgm:pt>
    <dgm:pt modelId="{B0B9D2B5-9EA8-442F-921C-970A9C92762F}" type="pres">
      <dgm:prSet presAssocID="{789C7958-CD5C-4ACD-B711-D8D2FDC276F1}" presName="hierChild4" presStyleCnt="0"/>
      <dgm:spPr/>
    </dgm:pt>
    <dgm:pt modelId="{E4E13135-1C68-4138-B4B5-010CD379C768}" type="pres">
      <dgm:prSet presAssocID="{789C7958-CD5C-4ACD-B711-D8D2FDC276F1}" presName="hierChild5" presStyleCnt="0"/>
      <dgm:spPr/>
    </dgm:pt>
    <dgm:pt modelId="{7834F602-C078-4BD3-B377-E365FAC9FC89}" type="pres">
      <dgm:prSet presAssocID="{8B1AF9AF-2985-456E-BB80-8DCE994EDA09}" presName="Name37" presStyleLbl="parChTrans1D2" presStyleIdx="3" presStyleCnt="6"/>
      <dgm:spPr/>
      <dgm:t>
        <a:bodyPr/>
        <a:lstStyle/>
        <a:p>
          <a:endParaRPr lang="en-US"/>
        </a:p>
      </dgm:t>
    </dgm:pt>
    <dgm:pt modelId="{E0B2A050-6C0E-48C8-A420-3B555D12584C}" type="pres">
      <dgm:prSet presAssocID="{EA7B754D-A36F-469A-90A5-260131D52420}" presName="hierRoot2" presStyleCnt="0">
        <dgm:presLayoutVars>
          <dgm:hierBranch val="init"/>
        </dgm:presLayoutVars>
      </dgm:prSet>
      <dgm:spPr/>
    </dgm:pt>
    <dgm:pt modelId="{5EB50945-65BC-44B5-83ED-90627A691E4A}" type="pres">
      <dgm:prSet presAssocID="{EA7B754D-A36F-469A-90A5-260131D52420}" presName="rootComposite" presStyleCnt="0"/>
      <dgm:spPr/>
    </dgm:pt>
    <dgm:pt modelId="{24AC8E18-7197-4C73-8C4B-BFD3A3A43A43}" type="pres">
      <dgm:prSet presAssocID="{EA7B754D-A36F-469A-90A5-260131D52420}" presName="rootText" presStyleLbl="node1" presStyleIdx="3" presStyleCnt="4" custScaleY="215583" custLinFactNeighborY="28">
        <dgm:presLayoutVars>
          <dgm:chMax/>
          <dgm:chPref val="3"/>
        </dgm:presLayoutVars>
      </dgm:prSet>
      <dgm:spPr/>
      <dgm:t>
        <a:bodyPr/>
        <a:lstStyle/>
        <a:p>
          <a:endParaRPr lang="en-US"/>
        </a:p>
      </dgm:t>
    </dgm:pt>
    <dgm:pt modelId="{B1A124FF-A313-4750-8AA7-E8B4CD2C79DD}" type="pres">
      <dgm:prSet presAssocID="{EA7B754D-A36F-469A-90A5-260131D52420}" presName="titleText2" presStyleLbl="fgAcc1" presStyleIdx="3" presStyleCnt="4" custLinFactY="74549" custLinFactNeighborX="4154" custLinFactNeighborY="100000">
        <dgm:presLayoutVars>
          <dgm:chMax val="0"/>
          <dgm:chPref val="0"/>
        </dgm:presLayoutVars>
      </dgm:prSet>
      <dgm:spPr/>
      <dgm:t>
        <a:bodyPr/>
        <a:lstStyle/>
        <a:p>
          <a:endParaRPr lang="en-US"/>
        </a:p>
      </dgm:t>
    </dgm:pt>
    <dgm:pt modelId="{A9EDAD99-1202-415F-8018-93EE59D2C070}" type="pres">
      <dgm:prSet presAssocID="{EA7B754D-A36F-469A-90A5-260131D52420}" presName="rootConnector" presStyleLbl="node2" presStyleIdx="0" presStyleCnt="0"/>
      <dgm:spPr/>
      <dgm:t>
        <a:bodyPr/>
        <a:lstStyle/>
        <a:p>
          <a:endParaRPr lang="en-US"/>
        </a:p>
      </dgm:t>
    </dgm:pt>
    <dgm:pt modelId="{10C84A36-1454-4064-8552-E991A47B8FA0}" type="pres">
      <dgm:prSet presAssocID="{EA7B754D-A36F-469A-90A5-260131D52420}" presName="hierChild4" presStyleCnt="0"/>
      <dgm:spPr/>
    </dgm:pt>
    <dgm:pt modelId="{0B2C5FE4-303F-44A2-A3C8-916457987D8A}" type="pres">
      <dgm:prSet presAssocID="{EA7B754D-A36F-469A-90A5-260131D52420}" presName="hierChild5" presStyleCnt="0"/>
      <dgm:spPr/>
    </dgm:pt>
    <dgm:pt modelId="{F285EDCD-1B35-4D23-888A-F691F5829E1E}" type="pres">
      <dgm:prSet presAssocID="{6BE493CC-BFE4-42E0-A369-8D8EEF5F3799}" presName="hierChild3" presStyleCnt="0"/>
      <dgm:spPr/>
    </dgm:pt>
    <dgm:pt modelId="{42B1F252-B0BE-4C0F-B133-90B7FF8C6F61}" type="pres">
      <dgm:prSet presAssocID="{1D514A87-4D99-468D-86E2-714A1A77C220}" presName="Name96" presStyleLbl="parChTrans1D2" presStyleIdx="4" presStyleCnt="6"/>
      <dgm:spPr/>
      <dgm:t>
        <a:bodyPr/>
        <a:lstStyle/>
        <a:p>
          <a:endParaRPr lang="en-US"/>
        </a:p>
      </dgm:t>
    </dgm:pt>
    <dgm:pt modelId="{8031667E-7366-42AA-BB9A-E9E7B1420458}" type="pres">
      <dgm:prSet presAssocID="{AB6289D3-19C3-4FE3-B635-DCEF32696AC3}" presName="hierRoot3" presStyleCnt="0">
        <dgm:presLayoutVars>
          <dgm:hierBranch val="init"/>
        </dgm:presLayoutVars>
      </dgm:prSet>
      <dgm:spPr/>
    </dgm:pt>
    <dgm:pt modelId="{C8B54786-C5E8-4BD8-869C-B0CC8EB374FA}" type="pres">
      <dgm:prSet presAssocID="{AB6289D3-19C3-4FE3-B635-DCEF32696AC3}" presName="rootComposite3" presStyleCnt="0"/>
      <dgm:spPr/>
    </dgm:pt>
    <dgm:pt modelId="{152FEA0E-3036-4422-B566-BD4CE607ACA7}" type="pres">
      <dgm:prSet presAssocID="{AB6289D3-19C3-4FE3-B635-DCEF32696AC3}" presName="rootText3" presStyleLbl="asst1" presStyleIdx="0" presStyleCnt="2">
        <dgm:presLayoutVars>
          <dgm:chPref val="3"/>
        </dgm:presLayoutVars>
      </dgm:prSet>
      <dgm:spPr/>
      <dgm:t>
        <a:bodyPr/>
        <a:lstStyle/>
        <a:p>
          <a:endParaRPr lang="en-US"/>
        </a:p>
      </dgm:t>
    </dgm:pt>
    <dgm:pt modelId="{175A0A74-3020-40EC-B436-D308EBEBBB72}" type="pres">
      <dgm:prSet presAssocID="{AB6289D3-19C3-4FE3-B635-DCEF32696AC3}" presName="titleText3" presStyleLbl="fgAcc2" presStyleIdx="0" presStyleCnt="2" custLinFactNeighborX="1379" custLinFactNeighborY="0">
        <dgm:presLayoutVars>
          <dgm:chMax val="0"/>
          <dgm:chPref val="0"/>
        </dgm:presLayoutVars>
      </dgm:prSet>
      <dgm:spPr/>
      <dgm:t>
        <a:bodyPr/>
        <a:lstStyle/>
        <a:p>
          <a:endParaRPr lang="en-US"/>
        </a:p>
      </dgm:t>
    </dgm:pt>
    <dgm:pt modelId="{E48AA82F-03F3-41AF-B3DA-32E530B74FB6}" type="pres">
      <dgm:prSet presAssocID="{AB6289D3-19C3-4FE3-B635-DCEF32696AC3}" presName="rootConnector3" presStyleLbl="asst1" presStyleIdx="0" presStyleCnt="2"/>
      <dgm:spPr/>
      <dgm:t>
        <a:bodyPr/>
        <a:lstStyle/>
        <a:p>
          <a:endParaRPr lang="en-US"/>
        </a:p>
      </dgm:t>
    </dgm:pt>
    <dgm:pt modelId="{09A5F43B-6C9D-423C-9B29-870B7AA11327}" type="pres">
      <dgm:prSet presAssocID="{AB6289D3-19C3-4FE3-B635-DCEF32696AC3}" presName="hierChild6" presStyleCnt="0"/>
      <dgm:spPr/>
    </dgm:pt>
    <dgm:pt modelId="{C4D3CE6E-1884-4E4C-8DFE-764FFF64BA63}" type="pres">
      <dgm:prSet presAssocID="{AB6289D3-19C3-4FE3-B635-DCEF32696AC3}" presName="hierChild7" presStyleCnt="0"/>
      <dgm:spPr/>
    </dgm:pt>
    <dgm:pt modelId="{80B85B67-0435-46A0-86CB-3FB3D78F51CA}" type="pres">
      <dgm:prSet presAssocID="{C22B3C66-6EEF-43D0-9270-BADF9E11B049}" presName="Name96" presStyleLbl="parChTrans1D2" presStyleIdx="5" presStyleCnt="6"/>
      <dgm:spPr/>
      <dgm:t>
        <a:bodyPr/>
        <a:lstStyle/>
        <a:p>
          <a:endParaRPr lang="en-US"/>
        </a:p>
      </dgm:t>
    </dgm:pt>
    <dgm:pt modelId="{281F82C2-B834-499D-B51F-D9A546AAED0D}" type="pres">
      <dgm:prSet presAssocID="{E5E2E227-30EC-4841-9976-48924284DDF5}" presName="hierRoot3" presStyleCnt="0">
        <dgm:presLayoutVars>
          <dgm:hierBranch val="init"/>
        </dgm:presLayoutVars>
      </dgm:prSet>
      <dgm:spPr/>
    </dgm:pt>
    <dgm:pt modelId="{5BC0391E-AA4E-40C2-AD6A-4B90AF2BBF17}" type="pres">
      <dgm:prSet presAssocID="{E5E2E227-30EC-4841-9976-48924284DDF5}" presName="rootComposite3" presStyleCnt="0"/>
      <dgm:spPr/>
    </dgm:pt>
    <dgm:pt modelId="{9F252310-CD0C-4186-AEDB-54BDC9DF9138}" type="pres">
      <dgm:prSet presAssocID="{E5E2E227-30EC-4841-9976-48924284DDF5}" presName="rootText3" presStyleLbl="asst1" presStyleIdx="1" presStyleCnt="2">
        <dgm:presLayoutVars>
          <dgm:chPref val="3"/>
        </dgm:presLayoutVars>
      </dgm:prSet>
      <dgm:spPr/>
      <dgm:t>
        <a:bodyPr/>
        <a:lstStyle/>
        <a:p>
          <a:endParaRPr lang="en-US"/>
        </a:p>
      </dgm:t>
    </dgm:pt>
    <dgm:pt modelId="{6D2B87B1-83FC-4000-8BFC-8351D05FC849}" type="pres">
      <dgm:prSet presAssocID="{E5E2E227-30EC-4841-9976-48924284DDF5}" presName="titleText3" presStyleLbl="fgAcc2" presStyleIdx="1" presStyleCnt="2">
        <dgm:presLayoutVars>
          <dgm:chMax val="0"/>
          <dgm:chPref val="0"/>
        </dgm:presLayoutVars>
      </dgm:prSet>
      <dgm:spPr/>
      <dgm:t>
        <a:bodyPr/>
        <a:lstStyle/>
        <a:p>
          <a:endParaRPr lang="en-US"/>
        </a:p>
      </dgm:t>
    </dgm:pt>
    <dgm:pt modelId="{63783A61-093E-4E57-B7AD-4ABADE294A2D}" type="pres">
      <dgm:prSet presAssocID="{E5E2E227-30EC-4841-9976-48924284DDF5}" presName="rootConnector3" presStyleLbl="asst1" presStyleIdx="1" presStyleCnt="2"/>
      <dgm:spPr/>
      <dgm:t>
        <a:bodyPr/>
        <a:lstStyle/>
        <a:p>
          <a:endParaRPr lang="en-US"/>
        </a:p>
      </dgm:t>
    </dgm:pt>
    <dgm:pt modelId="{CBB67FA0-D2E5-4C73-8C5B-EE3B5E1F63A2}" type="pres">
      <dgm:prSet presAssocID="{E5E2E227-30EC-4841-9976-48924284DDF5}" presName="hierChild6" presStyleCnt="0"/>
      <dgm:spPr/>
    </dgm:pt>
    <dgm:pt modelId="{6D6AACF4-C32C-4DE1-B93F-CBEC46C93E41}" type="pres">
      <dgm:prSet presAssocID="{E5E2E227-30EC-4841-9976-48924284DDF5}" presName="hierChild7" presStyleCnt="0"/>
      <dgm:spPr/>
    </dgm:pt>
  </dgm:ptLst>
  <dgm:cxnLst>
    <dgm:cxn modelId="{C3B3CC53-3F34-4FCB-9254-8C8809BC12F0}" type="presOf" srcId="{A70AAA1C-3C67-4B8E-82DF-94A92112F7AD}" destId="{175A0A74-3020-40EC-B436-D308EBEBBB72}" srcOrd="0" destOrd="0" presId="urn:microsoft.com/office/officeart/2008/layout/NameandTitleOrganizationalChart"/>
    <dgm:cxn modelId="{AF0128CC-A365-4A85-8C88-5B3E48361963}" type="presOf" srcId="{244F916A-FE6E-4180-9E85-C441E5B9B6D0}" destId="{D0778DBB-F08A-48F7-9F61-8C4D310675F4}" srcOrd="0" destOrd="0" presId="urn:microsoft.com/office/officeart/2008/layout/NameandTitleOrganizationalChart"/>
    <dgm:cxn modelId="{31551091-5305-4565-93F7-52DF45316FAA}" srcId="{6BE493CC-BFE4-42E0-A369-8D8EEF5F3799}" destId="{EA7B754D-A36F-469A-90A5-260131D52420}" srcOrd="5" destOrd="0" parTransId="{8B1AF9AF-2985-456E-BB80-8DCE994EDA09}" sibTransId="{228114DA-E76C-4273-BE0A-4E3A653092F5}"/>
    <dgm:cxn modelId="{3ACA743A-86CB-4CB1-9615-13255D27B2B5}" srcId="{08E6A415-B485-4F05-9E2A-714A6C8AE199}" destId="{6BE493CC-BFE4-42E0-A369-8D8EEF5F3799}" srcOrd="0" destOrd="0" parTransId="{890A481A-535A-4726-B908-E97A89E7429C}" sibTransId="{90DBAC8D-193E-4DB1-B735-23FA2CDFE3E7}"/>
    <dgm:cxn modelId="{84167804-9A64-4C13-B9D0-325427E40FCE}" type="presOf" srcId="{5A46277A-7266-4348-A313-82739153569A}" destId="{77788B91-63D8-4487-B5F1-9F02C65E1CEE}" srcOrd="1" destOrd="0" presId="urn:microsoft.com/office/officeart/2008/layout/NameandTitleOrganizationalChart"/>
    <dgm:cxn modelId="{4C5ED615-1712-4988-917D-C28E115B3A53}" type="presOf" srcId="{BAC0ACAB-02D8-4C77-935A-87F7EF02E2E5}" destId="{A62290A7-13F9-4C4E-9DF4-17958F933A3F}" srcOrd="0" destOrd="0" presId="urn:microsoft.com/office/officeart/2008/layout/NameandTitleOrganizationalChart"/>
    <dgm:cxn modelId="{EA262927-AEE0-4BF1-80BC-756DE1EE1780}" type="presOf" srcId="{9380AEF1-6247-4B83-B698-3EE59298B5C5}" destId="{2AE8A14A-383E-40F2-8D8A-F604318FFAFD}" srcOrd="0" destOrd="0" presId="urn:microsoft.com/office/officeart/2008/layout/NameandTitleOrganizationalChart"/>
    <dgm:cxn modelId="{A5151C0B-E761-4479-BD8B-E422488B18DD}" type="presOf" srcId="{AB6289D3-19C3-4FE3-B635-DCEF32696AC3}" destId="{E48AA82F-03F3-41AF-B3DA-32E530B74FB6}" srcOrd="1" destOrd="0" presId="urn:microsoft.com/office/officeart/2008/layout/NameandTitleOrganizationalChart"/>
    <dgm:cxn modelId="{4DC55598-6881-47CA-B1DD-3169950D0CB8}" type="presOf" srcId="{789C7958-CD5C-4ACD-B711-D8D2FDC276F1}" destId="{514A2A6D-F1FF-4D75-98D6-D39B02947BC1}" srcOrd="1" destOrd="0" presId="urn:microsoft.com/office/officeart/2008/layout/NameandTitleOrganizationalChart"/>
    <dgm:cxn modelId="{055F1C6F-03C5-48BC-BCA4-FAECD9AAA684}" type="presOf" srcId="{E5C0E05C-5F6B-4FEE-BCD4-F9CBEE83E8DC}" destId="{86EDA679-7A51-4CC3-A0B9-E1A1D0612A45}" srcOrd="0" destOrd="0" presId="urn:microsoft.com/office/officeart/2008/layout/NameandTitleOrganizationalChart"/>
    <dgm:cxn modelId="{C4A1A7C9-DF71-409D-AE10-0FD04EFDFD06}" type="presOf" srcId="{6BE493CC-BFE4-42E0-A369-8D8EEF5F3799}" destId="{216D77E7-9F0E-481F-A264-9A2647030D1D}" srcOrd="0" destOrd="0" presId="urn:microsoft.com/office/officeart/2008/layout/NameandTitleOrganizationalChart"/>
    <dgm:cxn modelId="{17AA1C81-99EF-459C-A547-4B52D84A3EFE}" type="presOf" srcId="{AB6289D3-19C3-4FE3-B635-DCEF32696AC3}" destId="{152FEA0E-3036-4422-B566-BD4CE607ACA7}" srcOrd="0" destOrd="0" presId="urn:microsoft.com/office/officeart/2008/layout/NameandTitleOrganizationalChart"/>
    <dgm:cxn modelId="{32D382E6-66AD-4E79-8FAC-3F78E1BC13D1}" type="presOf" srcId="{1B72ADC0-D834-4190-9DBE-D99EB0D35F77}" destId="{56AEA894-1DCE-4BFD-B119-A717C93B9E3F}" srcOrd="0" destOrd="0" presId="urn:microsoft.com/office/officeart/2008/layout/NameandTitleOrganizationalChart"/>
    <dgm:cxn modelId="{89A2C564-E8E1-42DB-86E7-B897FBD03754}" type="presOf" srcId="{EA7B754D-A36F-469A-90A5-260131D52420}" destId="{24AC8E18-7197-4C73-8C4B-BFD3A3A43A43}" srcOrd="0" destOrd="0" presId="urn:microsoft.com/office/officeart/2008/layout/NameandTitleOrganizationalChart"/>
    <dgm:cxn modelId="{8F957295-B2A7-4CAD-8375-9419D01900B3}" srcId="{6BE493CC-BFE4-42E0-A369-8D8EEF5F3799}" destId="{5A46277A-7266-4348-A313-82739153569A}" srcOrd="2" destOrd="0" parTransId="{244F916A-FE6E-4180-9E85-C441E5B9B6D0}" sibTransId="{1B72ADC0-D834-4190-9DBE-D99EB0D35F77}"/>
    <dgm:cxn modelId="{810CE7C4-73D1-4971-B057-8031C29F1EEC}" type="presOf" srcId="{EA7B754D-A36F-469A-90A5-260131D52420}" destId="{A9EDAD99-1202-415F-8018-93EE59D2C070}" srcOrd="1" destOrd="0" presId="urn:microsoft.com/office/officeart/2008/layout/NameandTitleOrganizationalChart"/>
    <dgm:cxn modelId="{D953A7F8-58C8-4F5A-B04F-06A495240BF0}" type="presOf" srcId="{714676A5-B733-44B4-9424-93561305BE76}" destId="{82E97E44-CBF1-4E42-BD6B-353F39E96709}" srcOrd="0" destOrd="0" presId="urn:microsoft.com/office/officeart/2008/layout/NameandTitleOrganizationalChart"/>
    <dgm:cxn modelId="{D835DD78-C083-4DE3-B86F-6A8296F90A28}" type="presOf" srcId="{90DBAC8D-193E-4DB1-B735-23FA2CDFE3E7}" destId="{91900076-4931-4829-A5C2-BBD3C4209BBD}" srcOrd="0" destOrd="0" presId="urn:microsoft.com/office/officeart/2008/layout/NameandTitleOrganizationalChart"/>
    <dgm:cxn modelId="{79099E8F-5247-4149-8648-6DFA08BD497A}" type="presOf" srcId="{9380AEF1-6247-4B83-B698-3EE59298B5C5}" destId="{11C80C76-303F-465D-9CB2-279F334414BF}" srcOrd="1" destOrd="0" presId="urn:microsoft.com/office/officeart/2008/layout/NameandTitleOrganizationalChart"/>
    <dgm:cxn modelId="{C0CD00D1-1C72-4A44-9AD2-C5D432937884}" srcId="{6BE493CC-BFE4-42E0-A369-8D8EEF5F3799}" destId="{789C7958-CD5C-4ACD-B711-D8D2FDC276F1}" srcOrd="4" destOrd="0" parTransId="{E5C0E05C-5F6B-4FEE-BCD4-F9CBEE83E8DC}" sibTransId="{DBE4FD2D-F86D-4FC9-B94C-24D1D3654A14}"/>
    <dgm:cxn modelId="{21FD3659-8965-4C82-8E5E-6E527D21D1A3}" type="presOf" srcId="{1D514A87-4D99-468D-86E2-714A1A77C220}" destId="{42B1F252-B0BE-4C0F-B133-90B7FF8C6F61}" srcOrd="0" destOrd="0" presId="urn:microsoft.com/office/officeart/2008/layout/NameandTitleOrganizationalChart"/>
    <dgm:cxn modelId="{6D2D7425-5969-4A87-9767-C5F487392392}" type="presOf" srcId="{5A46277A-7266-4348-A313-82739153569A}" destId="{80F352A4-6539-448B-844E-7B4D5A2CD444}" srcOrd="0" destOrd="0" presId="urn:microsoft.com/office/officeart/2008/layout/NameandTitleOrganizationalChart"/>
    <dgm:cxn modelId="{3C9E5629-C037-427E-B0A9-8E2D813EDA27}" type="presOf" srcId="{789C7958-CD5C-4ACD-B711-D8D2FDC276F1}" destId="{4E092ED5-C433-4D46-943F-C0DC71C7785E}" srcOrd="0" destOrd="0" presId="urn:microsoft.com/office/officeart/2008/layout/NameandTitleOrganizationalChart"/>
    <dgm:cxn modelId="{92D67398-2743-437C-A9D4-260CC83D885C}" type="presOf" srcId="{08E6A415-B485-4F05-9E2A-714A6C8AE199}" destId="{20714302-DCE4-43F6-9CF1-EA7777FA45C6}" srcOrd="0" destOrd="0" presId="urn:microsoft.com/office/officeart/2008/layout/NameandTitleOrganizationalChart"/>
    <dgm:cxn modelId="{1BDAC303-2921-4231-B9D4-48E90B29C65F}" type="presOf" srcId="{C22B3C66-6EEF-43D0-9270-BADF9E11B049}" destId="{80B85B67-0435-46A0-86CB-3FB3D78F51CA}" srcOrd="0" destOrd="0" presId="urn:microsoft.com/office/officeart/2008/layout/NameandTitleOrganizationalChart"/>
    <dgm:cxn modelId="{C2D5C6AD-24DD-472A-8FB0-381C71082538}" type="presOf" srcId="{E5E2E227-30EC-4841-9976-48924284DDF5}" destId="{63783A61-093E-4E57-B7AD-4ABADE294A2D}" srcOrd="1" destOrd="0" presId="urn:microsoft.com/office/officeart/2008/layout/NameandTitleOrganizationalChart"/>
    <dgm:cxn modelId="{592EC1CE-14F9-424B-9598-F4AFF3CD190E}" type="presOf" srcId="{E5E2E227-30EC-4841-9976-48924284DDF5}" destId="{9F252310-CD0C-4186-AEDB-54BDC9DF9138}" srcOrd="0" destOrd="0" presId="urn:microsoft.com/office/officeart/2008/layout/NameandTitleOrganizationalChart"/>
    <dgm:cxn modelId="{4D780E7F-582B-4C36-81E7-A784705AEB20}" srcId="{6BE493CC-BFE4-42E0-A369-8D8EEF5F3799}" destId="{AB6289D3-19C3-4FE3-B635-DCEF32696AC3}" srcOrd="0" destOrd="0" parTransId="{1D514A87-4D99-468D-86E2-714A1A77C220}" sibTransId="{A70AAA1C-3C67-4B8E-82DF-94A92112F7AD}"/>
    <dgm:cxn modelId="{31EF8799-1FB1-4628-86AB-66F0CC56F2B9}" type="presOf" srcId="{DBE4FD2D-F86D-4FC9-B94C-24D1D3654A14}" destId="{9E473BAE-7270-4356-89AC-33353C41A00C}" srcOrd="0" destOrd="0" presId="urn:microsoft.com/office/officeart/2008/layout/NameandTitleOrganizationalChart"/>
    <dgm:cxn modelId="{6849949E-E4A8-4747-93CE-4B1A0397625E}" srcId="{6BE493CC-BFE4-42E0-A369-8D8EEF5F3799}" destId="{9380AEF1-6247-4B83-B698-3EE59298B5C5}" srcOrd="3" destOrd="0" parTransId="{BAC0ACAB-02D8-4C77-935A-87F7EF02E2E5}" sibTransId="{714676A5-B733-44B4-9424-93561305BE76}"/>
    <dgm:cxn modelId="{C76F086C-1FFC-40C5-B424-1185E9AE5622}" srcId="{6BE493CC-BFE4-42E0-A369-8D8EEF5F3799}" destId="{E5E2E227-30EC-4841-9976-48924284DDF5}" srcOrd="1" destOrd="0" parTransId="{C22B3C66-6EEF-43D0-9270-BADF9E11B049}" sibTransId="{0E17B52D-4DC8-4419-9916-7ADE61F8BCCD}"/>
    <dgm:cxn modelId="{05B039D4-8DF9-43E7-83DA-38C053F7A2E7}" type="presOf" srcId="{0E17B52D-4DC8-4419-9916-7ADE61F8BCCD}" destId="{6D2B87B1-83FC-4000-8BFC-8351D05FC849}" srcOrd="0" destOrd="0" presId="urn:microsoft.com/office/officeart/2008/layout/NameandTitleOrganizationalChart"/>
    <dgm:cxn modelId="{9F3A6D42-BBB5-4983-B1EF-C73FB4C93A78}" type="presOf" srcId="{228114DA-E76C-4273-BE0A-4E3A653092F5}" destId="{B1A124FF-A313-4750-8AA7-E8B4CD2C79DD}" srcOrd="0" destOrd="0" presId="urn:microsoft.com/office/officeart/2008/layout/NameandTitleOrganizationalChart"/>
    <dgm:cxn modelId="{B817CF5F-4C2D-4BDD-9C8E-5F5FCDFC6819}" type="presOf" srcId="{6BE493CC-BFE4-42E0-A369-8D8EEF5F3799}" destId="{42866535-5D70-4703-9335-DCEF1881BD0F}" srcOrd="1" destOrd="0" presId="urn:microsoft.com/office/officeart/2008/layout/NameandTitleOrganizationalChart"/>
    <dgm:cxn modelId="{8A08E6DD-385F-4E1D-A7D6-19376004860B}" type="presOf" srcId="{8B1AF9AF-2985-456E-BB80-8DCE994EDA09}" destId="{7834F602-C078-4BD3-B377-E365FAC9FC89}" srcOrd="0" destOrd="0" presId="urn:microsoft.com/office/officeart/2008/layout/NameandTitleOrganizationalChart"/>
    <dgm:cxn modelId="{DB76DABE-0B95-4EDF-A052-F7F893248FE8}" type="presParOf" srcId="{20714302-DCE4-43F6-9CF1-EA7777FA45C6}" destId="{E67FDF31-9539-4A12-8EE5-841E45500606}" srcOrd="0" destOrd="0" presId="urn:microsoft.com/office/officeart/2008/layout/NameandTitleOrganizationalChart"/>
    <dgm:cxn modelId="{F298CB91-D3AC-459A-8D95-989DDF52B73B}" type="presParOf" srcId="{E67FDF31-9539-4A12-8EE5-841E45500606}" destId="{7D9FFFDE-C86C-4482-8828-95317ABF6540}" srcOrd="0" destOrd="0" presId="urn:microsoft.com/office/officeart/2008/layout/NameandTitleOrganizationalChart"/>
    <dgm:cxn modelId="{F8F2EF3E-BC69-4DDD-93C5-4E4181566C97}" type="presParOf" srcId="{7D9FFFDE-C86C-4482-8828-95317ABF6540}" destId="{216D77E7-9F0E-481F-A264-9A2647030D1D}" srcOrd="0" destOrd="0" presId="urn:microsoft.com/office/officeart/2008/layout/NameandTitleOrganizationalChart"/>
    <dgm:cxn modelId="{6B0EFEF8-412A-4B37-8622-5C0A266029F5}" type="presParOf" srcId="{7D9FFFDE-C86C-4482-8828-95317ABF6540}" destId="{91900076-4931-4829-A5C2-BBD3C4209BBD}" srcOrd="1" destOrd="0" presId="urn:microsoft.com/office/officeart/2008/layout/NameandTitleOrganizationalChart"/>
    <dgm:cxn modelId="{F0A6B3A7-06AA-42D1-8BB1-83D8C364247D}" type="presParOf" srcId="{7D9FFFDE-C86C-4482-8828-95317ABF6540}" destId="{42866535-5D70-4703-9335-DCEF1881BD0F}" srcOrd="2" destOrd="0" presId="urn:microsoft.com/office/officeart/2008/layout/NameandTitleOrganizationalChart"/>
    <dgm:cxn modelId="{F481DA4F-C172-46A9-9A59-C0B94F086340}" type="presParOf" srcId="{E67FDF31-9539-4A12-8EE5-841E45500606}" destId="{93A203F6-0AD6-463D-A1A1-A728496AA96B}" srcOrd="1" destOrd="0" presId="urn:microsoft.com/office/officeart/2008/layout/NameandTitleOrganizationalChart"/>
    <dgm:cxn modelId="{6E1CBE53-30FE-4A73-A6D9-7925386BBFB3}" type="presParOf" srcId="{93A203F6-0AD6-463D-A1A1-A728496AA96B}" destId="{D0778DBB-F08A-48F7-9F61-8C4D310675F4}" srcOrd="0" destOrd="0" presId="urn:microsoft.com/office/officeart/2008/layout/NameandTitleOrganizationalChart"/>
    <dgm:cxn modelId="{099D2973-F499-45E2-83F9-333FBA44A040}" type="presParOf" srcId="{93A203F6-0AD6-463D-A1A1-A728496AA96B}" destId="{A8FCB89A-3BDC-4120-8C7F-02A7C0152DBC}" srcOrd="1" destOrd="0" presId="urn:microsoft.com/office/officeart/2008/layout/NameandTitleOrganizationalChart"/>
    <dgm:cxn modelId="{2B763CA8-F7C6-4BF3-9E6A-36966EE194E7}" type="presParOf" srcId="{A8FCB89A-3BDC-4120-8C7F-02A7C0152DBC}" destId="{D3CE96F6-1664-494F-8311-79889296E793}" srcOrd="0" destOrd="0" presId="urn:microsoft.com/office/officeart/2008/layout/NameandTitleOrganizationalChart"/>
    <dgm:cxn modelId="{91A47AE9-5CAF-4EE7-902B-73C14E5BC938}" type="presParOf" srcId="{D3CE96F6-1664-494F-8311-79889296E793}" destId="{80F352A4-6539-448B-844E-7B4D5A2CD444}" srcOrd="0" destOrd="0" presId="urn:microsoft.com/office/officeart/2008/layout/NameandTitleOrganizationalChart"/>
    <dgm:cxn modelId="{C2209FC7-5AC7-4831-9062-B56B806DE3C3}" type="presParOf" srcId="{D3CE96F6-1664-494F-8311-79889296E793}" destId="{56AEA894-1DCE-4BFD-B119-A717C93B9E3F}" srcOrd="1" destOrd="0" presId="urn:microsoft.com/office/officeart/2008/layout/NameandTitleOrganizationalChart"/>
    <dgm:cxn modelId="{084A7A2F-9274-4B71-B306-B1B959FF2B1D}" type="presParOf" srcId="{D3CE96F6-1664-494F-8311-79889296E793}" destId="{77788B91-63D8-4487-B5F1-9F02C65E1CEE}" srcOrd="2" destOrd="0" presId="urn:microsoft.com/office/officeart/2008/layout/NameandTitleOrganizationalChart"/>
    <dgm:cxn modelId="{509D4B68-ADA3-4130-90A5-D068BEAB5485}" type="presParOf" srcId="{A8FCB89A-3BDC-4120-8C7F-02A7C0152DBC}" destId="{8BDF7679-6A99-40F6-9C80-1F40EA60245E}" srcOrd="1" destOrd="0" presId="urn:microsoft.com/office/officeart/2008/layout/NameandTitleOrganizationalChart"/>
    <dgm:cxn modelId="{458CAB65-241B-4F2A-AD90-1056BAF6DC61}" type="presParOf" srcId="{A8FCB89A-3BDC-4120-8C7F-02A7C0152DBC}" destId="{89458610-D412-4C6A-99EF-0F3BF075B44A}" srcOrd="2" destOrd="0" presId="urn:microsoft.com/office/officeart/2008/layout/NameandTitleOrganizationalChart"/>
    <dgm:cxn modelId="{3ADD6514-D5F8-48E9-8164-ED6CE1808D45}" type="presParOf" srcId="{93A203F6-0AD6-463D-A1A1-A728496AA96B}" destId="{A62290A7-13F9-4C4E-9DF4-17958F933A3F}" srcOrd="2" destOrd="0" presId="urn:microsoft.com/office/officeart/2008/layout/NameandTitleOrganizationalChart"/>
    <dgm:cxn modelId="{67344E2A-D0A7-49E7-864F-E437110929FD}" type="presParOf" srcId="{93A203F6-0AD6-463D-A1A1-A728496AA96B}" destId="{5D0098FA-7B3A-4E27-A797-5DF5BB0B83F5}" srcOrd="3" destOrd="0" presId="urn:microsoft.com/office/officeart/2008/layout/NameandTitleOrganizationalChart"/>
    <dgm:cxn modelId="{01955508-5998-4AA2-8FF7-54E35E9AEC01}" type="presParOf" srcId="{5D0098FA-7B3A-4E27-A797-5DF5BB0B83F5}" destId="{FFE18075-4EC4-4F75-AF41-BA087F196C37}" srcOrd="0" destOrd="0" presId="urn:microsoft.com/office/officeart/2008/layout/NameandTitleOrganizationalChart"/>
    <dgm:cxn modelId="{9B93122F-0D5E-4E10-BE24-7326B651E45D}" type="presParOf" srcId="{FFE18075-4EC4-4F75-AF41-BA087F196C37}" destId="{2AE8A14A-383E-40F2-8D8A-F604318FFAFD}" srcOrd="0" destOrd="0" presId="urn:microsoft.com/office/officeart/2008/layout/NameandTitleOrganizationalChart"/>
    <dgm:cxn modelId="{91BFB54C-D099-4B19-A31E-FF0465127AF6}" type="presParOf" srcId="{FFE18075-4EC4-4F75-AF41-BA087F196C37}" destId="{82E97E44-CBF1-4E42-BD6B-353F39E96709}" srcOrd="1" destOrd="0" presId="urn:microsoft.com/office/officeart/2008/layout/NameandTitleOrganizationalChart"/>
    <dgm:cxn modelId="{9D54990B-F85C-4EE1-9992-1AD793E8E625}" type="presParOf" srcId="{FFE18075-4EC4-4F75-AF41-BA087F196C37}" destId="{11C80C76-303F-465D-9CB2-279F334414BF}" srcOrd="2" destOrd="0" presId="urn:microsoft.com/office/officeart/2008/layout/NameandTitleOrganizationalChart"/>
    <dgm:cxn modelId="{A8A13BB8-D903-463C-A5F1-A909B2C6B883}" type="presParOf" srcId="{5D0098FA-7B3A-4E27-A797-5DF5BB0B83F5}" destId="{6A6140A2-C0C7-4825-A256-729399B7CC00}" srcOrd="1" destOrd="0" presId="urn:microsoft.com/office/officeart/2008/layout/NameandTitleOrganizationalChart"/>
    <dgm:cxn modelId="{7B01CB25-151E-4DBC-B0F7-E02596EF4870}" type="presParOf" srcId="{5D0098FA-7B3A-4E27-A797-5DF5BB0B83F5}" destId="{5FFF0FBE-AF91-472B-8AEA-CA5738CFD9BE}" srcOrd="2" destOrd="0" presId="urn:microsoft.com/office/officeart/2008/layout/NameandTitleOrganizationalChart"/>
    <dgm:cxn modelId="{C482FFB6-8045-4618-B302-2840C143F54E}" type="presParOf" srcId="{93A203F6-0AD6-463D-A1A1-A728496AA96B}" destId="{86EDA679-7A51-4CC3-A0B9-E1A1D0612A45}" srcOrd="4" destOrd="0" presId="urn:microsoft.com/office/officeart/2008/layout/NameandTitleOrganizationalChart"/>
    <dgm:cxn modelId="{861C9426-1173-4786-AE0C-5F8EFF6FCE11}" type="presParOf" srcId="{93A203F6-0AD6-463D-A1A1-A728496AA96B}" destId="{9EE12320-B86A-446C-AD6B-5A206442A4C0}" srcOrd="5" destOrd="0" presId="urn:microsoft.com/office/officeart/2008/layout/NameandTitleOrganizationalChart"/>
    <dgm:cxn modelId="{DAE330F0-85AD-4462-B866-BD8F3BECBC77}" type="presParOf" srcId="{9EE12320-B86A-446C-AD6B-5A206442A4C0}" destId="{61584AAA-479F-4982-9246-F13DAC17215B}" srcOrd="0" destOrd="0" presId="urn:microsoft.com/office/officeart/2008/layout/NameandTitleOrganizationalChart"/>
    <dgm:cxn modelId="{5107E2DF-8F60-4FF6-A8EA-0E2560BF0E5A}" type="presParOf" srcId="{61584AAA-479F-4982-9246-F13DAC17215B}" destId="{4E092ED5-C433-4D46-943F-C0DC71C7785E}" srcOrd="0" destOrd="0" presId="urn:microsoft.com/office/officeart/2008/layout/NameandTitleOrganizationalChart"/>
    <dgm:cxn modelId="{60F866C6-51CB-4492-B94D-145839833CFB}" type="presParOf" srcId="{61584AAA-479F-4982-9246-F13DAC17215B}" destId="{9E473BAE-7270-4356-89AC-33353C41A00C}" srcOrd="1" destOrd="0" presId="urn:microsoft.com/office/officeart/2008/layout/NameandTitleOrganizationalChart"/>
    <dgm:cxn modelId="{CC9DF263-6640-4ABE-9421-2D9B26AD7F6E}" type="presParOf" srcId="{61584AAA-479F-4982-9246-F13DAC17215B}" destId="{514A2A6D-F1FF-4D75-98D6-D39B02947BC1}" srcOrd="2" destOrd="0" presId="urn:microsoft.com/office/officeart/2008/layout/NameandTitleOrganizationalChart"/>
    <dgm:cxn modelId="{C5D2035F-CC92-493E-B8A4-EB7F4BA541FB}" type="presParOf" srcId="{9EE12320-B86A-446C-AD6B-5A206442A4C0}" destId="{B0B9D2B5-9EA8-442F-921C-970A9C92762F}" srcOrd="1" destOrd="0" presId="urn:microsoft.com/office/officeart/2008/layout/NameandTitleOrganizationalChart"/>
    <dgm:cxn modelId="{1FE68894-BA86-497A-90E5-C3A958120FD1}" type="presParOf" srcId="{9EE12320-B86A-446C-AD6B-5A206442A4C0}" destId="{E4E13135-1C68-4138-B4B5-010CD379C768}" srcOrd="2" destOrd="0" presId="urn:microsoft.com/office/officeart/2008/layout/NameandTitleOrganizationalChart"/>
    <dgm:cxn modelId="{77F65E72-3FCA-4022-A5D9-78CA9A90631B}" type="presParOf" srcId="{93A203F6-0AD6-463D-A1A1-A728496AA96B}" destId="{7834F602-C078-4BD3-B377-E365FAC9FC89}" srcOrd="6" destOrd="0" presId="urn:microsoft.com/office/officeart/2008/layout/NameandTitleOrganizationalChart"/>
    <dgm:cxn modelId="{A2FA9D48-D385-4B4C-B2B5-3F413C9ABDF2}" type="presParOf" srcId="{93A203F6-0AD6-463D-A1A1-A728496AA96B}" destId="{E0B2A050-6C0E-48C8-A420-3B555D12584C}" srcOrd="7" destOrd="0" presId="urn:microsoft.com/office/officeart/2008/layout/NameandTitleOrganizationalChart"/>
    <dgm:cxn modelId="{A9B147E2-5486-4A0D-A933-3811A832A1C8}" type="presParOf" srcId="{E0B2A050-6C0E-48C8-A420-3B555D12584C}" destId="{5EB50945-65BC-44B5-83ED-90627A691E4A}" srcOrd="0" destOrd="0" presId="urn:microsoft.com/office/officeart/2008/layout/NameandTitleOrganizationalChart"/>
    <dgm:cxn modelId="{9BC6FF44-6922-47C6-895A-711AC1CCE4E7}" type="presParOf" srcId="{5EB50945-65BC-44B5-83ED-90627A691E4A}" destId="{24AC8E18-7197-4C73-8C4B-BFD3A3A43A43}" srcOrd="0" destOrd="0" presId="urn:microsoft.com/office/officeart/2008/layout/NameandTitleOrganizationalChart"/>
    <dgm:cxn modelId="{3C743F33-EDF7-4D36-BD6F-621110F60B95}" type="presParOf" srcId="{5EB50945-65BC-44B5-83ED-90627A691E4A}" destId="{B1A124FF-A313-4750-8AA7-E8B4CD2C79DD}" srcOrd="1" destOrd="0" presId="urn:microsoft.com/office/officeart/2008/layout/NameandTitleOrganizationalChart"/>
    <dgm:cxn modelId="{252B1707-487F-48E0-8975-C93BFFF91D9D}" type="presParOf" srcId="{5EB50945-65BC-44B5-83ED-90627A691E4A}" destId="{A9EDAD99-1202-415F-8018-93EE59D2C070}" srcOrd="2" destOrd="0" presId="urn:microsoft.com/office/officeart/2008/layout/NameandTitleOrganizationalChart"/>
    <dgm:cxn modelId="{FAA068F3-24C1-44A4-9E0B-63DF833E8D84}" type="presParOf" srcId="{E0B2A050-6C0E-48C8-A420-3B555D12584C}" destId="{10C84A36-1454-4064-8552-E991A47B8FA0}" srcOrd="1" destOrd="0" presId="urn:microsoft.com/office/officeart/2008/layout/NameandTitleOrganizationalChart"/>
    <dgm:cxn modelId="{E873223B-C27D-4C57-84E1-34C8F0A55EA1}" type="presParOf" srcId="{E0B2A050-6C0E-48C8-A420-3B555D12584C}" destId="{0B2C5FE4-303F-44A2-A3C8-916457987D8A}" srcOrd="2" destOrd="0" presId="urn:microsoft.com/office/officeart/2008/layout/NameandTitleOrganizationalChart"/>
    <dgm:cxn modelId="{EA3334A2-CA60-4966-92EA-2F48AAD69FE2}" type="presParOf" srcId="{E67FDF31-9539-4A12-8EE5-841E45500606}" destId="{F285EDCD-1B35-4D23-888A-F691F5829E1E}" srcOrd="2" destOrd="0" presId="urn:microsoft.com/office/officeart/2008/layout/NameandTitleOrganizationalChart"/>
    <dgm:cxn modelId="{629AB4F0-C713-4C6A-B643-BD21C589B357}" type="presParOf" srcId="{F285EDCD-1B35-4D23-888A-F691F5829E1E}" destId="{42B1F252-B0BE-4C0F-B133-90B7FF8C6F61}" srcOrd="0" destOrd="0" presId="urn:microsoft.com/office/officeart/2008/layout/NameandTitleOrganizationalChart"/>
    <dgm:cxn modelId="{6BD61A19-C266-4F74-BDDD-F5B8EE20DA9F}" type="presParOf" srcId="{F285EDCD-1B35-4D23-888A-F691F5829E1E}" destId="{8031667E-7366-42AA-BB9A-E9E7B1420458}" srcOrd="1" destOrd="0" presId="urn:microsoft.com/office/officeart/2008/layout/NameandTitleOrganizationalChart"/>
    <dgm:cxn modelId="{05BAB94B-061B-4DA1-818B-EDEC350E46AC}" type="presParOf" srcId="{8031667E-7366-42AA-BB9A-E9E7B1420458}" destId="{C8B54786-C5E8-4BD8-869C-B0CC8EB374FA}" srcOrd="0" destOrd="0" presId="urn:microsoft.com/office/officeart/2008/layout/NameandTitleOrganizationalChart"/>
    <dgm:cxn modelId="{19FA5B16-27A3-46DE-AE50-F1778924FBC8}" type="presParOf" srcId="{C8B54786-C5E8-4BD8-869C-B0CC8EB374FA}" destId="{152FEA0E-3036-4422-B566-BD4CE607ACA7}" srcOrd="0" destOrd="0" presId="urn:microsoft.com/office/officeart/2008/layout/NameandTitleOrganizationalChart"/>
    <dgm:cxn modelId="{8B13D782-5CDD-445F-BDE0-8801550AE051}" type="presParOf" srcId="{C8B54786-C5E8-4BD8-869C-B0CC8EB374FA}" destId="{175A0A74-3020-40EC-B436-D308EBEBBB72}" srcOrd="1" destOrd="0" presId="urn:microsoft.com/office/officeart/2008/layout/NameandTitleOrganizationalChart"/>
    <dgm:cxn modelId="{E05FF6F2-9525-4F5B-8BB0-7BA03D054748}" type="presParOf" srcId="{C8B54786-C5E8-4BD8-869C-B0CC8EB374FA}" destId="{E48AA82F-03F3-41AF-B3DA-32E530B74FB6}" srcOrd="2" destOrd="0" presId="urn:microsoft.com/office/officeart/2008/layout/NameandTitleOrganizationalChart"/>
    <dgm:cxn modelId="{A151A555-1E58-4AD9-9549-D91B046A8989}" type="presParOf" srcId="{8031667E-7366-42AA-BB9A-E9E7B1420458}" destId="{09A5F43B-6C9D-423C-9B29-870B7AA11327}" srcOrd="1" destOrd="0" presId="urn:microsoft.com/office/officeart/2008/layout/NameandTitleOrganizationalChart"/>
    <dgm:cxn modelId="{C3A0D701-0845-4336-B56C-817369987B26}" type="presParOf" srcId="{8031667E-7366-42AA-BB9A-E9E7B1420458}" destId="{C4D3CE6E-1884-4E4C-8DFE-764FFF64BA63}" srcOrd="2" destOrd="0" presId="urn:microsoft.com/office/officeart/2008/layout/NameandTitleOrganizationalChart"/>
    <dgm:cxn modelId="{56E66910-C7A7-46E7-BA7B-0E481354A4E6}" type="presParOf" srcId="{F285EDCD-1B35-4D23-888A-F691F5829E1E}" destId="{80B85B67-0435-46A0-86CB-3FB3D78F51CA}" srcOrd="2" destOrd="0" presId="urn:microsoft.com/office/officeart/2008/layout/NameandTitleOrganizationalChart"/>
    <dgm:cxn modelId="{DD0DF2D1-36A1-4318-A768-A49304207304}" type="presParOf" srcId="{F285EDCD-1B35-4D23-888A-F691F5829E1E}" destId="{281F82C2-B834-499D-B51F-D9A546AAED0D}" srcOrd="3" destOrd="0" presId="urn:microsoft.com/office/officeart/2008/layout/NameandTitleOrganizationalChart"/>
    <dgm:cxn modelId="{465D7BDB-6149-40B8-B501-B329557CC84F}" type="presParOf" srcId="{281F82C2-B834-499D-B51F-D9A546AAED0D}" destId="{5BC0391E-AA4E-40C2-AD6A-4B90AF2BBF17}" srcOrd="0" destOrd="0" presId="urn:microsoft.com/office/officeart/2008/layout/NameandTitleOrganizationalChart"/>
    <dgm:cxn modelId="{4487514E-21CE-40AB-89E3-0FED9C241E57}" type="presParOf" srcId="{5BC0391E-AA4E-40C2-AD6A-4B90AF2BBF17}" destId="{9F252310-CD0C-4186-AEDB-54BDC9DF9138}" srcOrd="0" destOrd="0" presId="urn:microsoft.com/office/officeart/2008/layout/NameandTitleOrganizationalChart"/>
    <dgm:cxn modelId="{E737952B-5CD8-4086-AF4F-F1A799FAE348}" type="presParOf" srcId="{5BC0391E-AA4E-40C2-AD6A-4B90AF2BBF17}" destId="{6D2B87B1-83FC-4000-8BFC-8351D05FC849}" srcOrd="1" destOrd="0" presId="urn:microsoft.com/office/officeart/2008/layout/NameandTitleOrganizationalChart"/>
    <dgm:cxn modelId="{02BF695E-ECF0-4DE2-912B-55375B802024}" type="presParOf" srcId="{5BC0391E-AA4E-40C2-AD6A-4B90AF2BBF17}" destId="{63783A61-093E-4E57-B7AD-4ABADE294A2D}" srcOrd="2" destOrd="0" presId="urn:microsoft.com/office/officeart/2008/layout/NameandTitleOrganizationalChart"/>
    <dgm:cxn modelId="{23E7ECF1-619C-4BC6-8FEF-7557E430F0F1}" type="presParOf" srcId="{281F82C2-B834-499D-B51F-D9A546AAED0D}" destId="{CBB67FA0-D2E5-4C73-8C5B-EE3B5E1F63A2}" srcOrd="1" destOrd="0" presId="urn:microsoft.com/office/officeart/2008/layout/NameandTitleOrganizationalChart"/>
    <dgm:cxn modelId="{58E7F265-3C0A-4210-BC9A-7751C7B5EEB8}" type="presParOf" srcId="{281F82C2-B834-499D-B51F-D9A546AAED0D}" destId="{6D6AACF4-C32C-4DE1-B93F-CBEC46C93E41}"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FE9C57-FFDF-B04C-812B-255F5D0B10B4}" type="doc">
      <dgm:prSet loTypeId="urn:microsoft.com/office/officeart/2005/8/layout/chevron2" loCatId="convert" qsTypeId="urn:microsoft.com/office/officeart/2005/8/quickstyle/simple1" qsCatId="simple" csTypeId="urn:microsoft.com/office/officeart/2005/8/colors/accent1_2" csCatId="accent1" phldr="1"/>
      <dgm:spPr/>
      <dgm:t>
        <a:bodyPr/>
        <a:lstStyle/>
        <a:p>
          <a:endParaRPr lang="id-ID"/>
        </a:p>
      </dgm:t>
    </dgm:pt>
    <dgm:pt modelId="{0E7FCE01-74A0-7745-B6C2-651BB7EDAC55}">
      <dgm:prSet phldrT="[Teks]" phldr="0" custT="1"/>
      <dgm:spPr/>
      <dgm:t>
        <a:bodyPr/>
        <a:lstStyle/>
        <a:p>
          <a:r>
            <a:rPr lang="id-ID" sz="1800" dirty="0"/>
            <a:t>Brainstorming</a:t>
          </a:r>
        </a:p>
      </dgm:t>
    </dgm:pt>
    <dgm:pt modelId="{53E78034-973B-9B48-8096-467634AF49EB}" type="parTrans" cxnId="{0D492CF1-11F7-0244-A3DB-957B2EEDA0E8}">
      <dgm:prSet/>
      <dgm:spPr/>
      <dgm:t>
        <a:bodyPr/>
        <a:lstStyle/>
        <a:p>
          <a:endParaRPr lang="id-ID"/>
        </a:p>
      </dgm:t>
    </dgm:pt>
    <dgm:pt modelId="{4231D00A-DBE6-594F-9A6F-BFDB0CFBD842}" type="sibTrans" cxnId="{0D492CF1-11F7-0244-A3DB-957B2EEDA0E8}">
      <dgm:prSet/>
      <dgm:spPr/>
      <dgm:t>
        <a:bodyPr/>
        <a:lstStyle/>
        <a:p>
          <a:endParaRPr lang="id-ID"/>
        </a:p>
      </dgm:t>
    </dgm:pt>
    <dgm:pt modelId="{710C74A6-E0ED-F24B-8677-6B346583F2CB}">
      <dgm:prSet phldrT="[Teks]" phldr="0" custT="1"/>
      <dgm:spPr/>
      <dgm:t>
        <a:bodyPr/>
        <a:lstStyle/>
        <a:p>
          <a:r>
            <a:rPr lang="en-US" sz="2000" dirty="0" err="1">
              <a:effectLst/>
              <a:latin typeface="Calibri" panose="020F0502020204030204" pitchFamily="34" charset="0"/>
              <a:ea typeface="Calibri" panose="020F0502020204030204" pitchFamily="34" charset="0"/>
              <a:cs typeface="Times New Roman" panose="02020603050405020304" pitchFamily="18" charset="0"/>
            </a:rPr>
            <a:t>Membuat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perencanaan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terkait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postingan</a:t>
          </a:r>
          <a:r>
            <a:rPr lang="en-US" sz="2000" dirty="0">
              <a:effectLst/>
              <a:latin typeface="Calibri" panose="020F0502020204030204" pitchFamily="34" charset="0"/>
              <a:ea typeface="Calibri" panose="020F0502020204030204" pitchFamily="34" charset="0"/>
              <a:cs typeface="Times New Roman" panose="02020603050405020304" pitchFamily="18" charset="0"/>
            </a:rPr>
            <a:t> BJ10K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pada</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dirty="0">
              <a:effectLst/>
              <a:latin typeface="Calibri" panose="020F0502020204030204" pitchFamily="34" charset="0"/>
              <a:ea typeface="Calibri" panose="020F0502020204030204" pitchFamily="34" charset="0"/>
              <a:cs typeface="Times New Roman" panose="02020603050405020304" pitchFamily="18" charset="0"/>
            </a:rPr>
            <a:t> platform media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sos</a:t>
          </a:r>
          <a:r>
            <a:rPr lang="id-ID" sz="2000" dirty="0">
              <a:effectLst/>
              <a:latin typeface="Calibri" panose="020F0502020204030204" pitchFamily="34" charset="0"/>
              <a:ea typeface="Calibri" panose="020F0502020204030204" pitchFamily="34" charset="0"/>
              <a:cs typeface="Times New Roman" panose="02020603050405020304" pitchFamily="18" charset="0"/>
            </a:rPr>
            <a:t>ial</a:t>
          </a:r>
          <a:endParaRPr lang="id-ID" sz="2400" dirty="0"/>
        </a:p>
      </dgm:t>
    </dgm:pt>
    <dgm:pt modelId="{9A8E97A2-4DB1-7E47-B492-740A44CEA56A}" type="parTrans" cxnId="{745D470A-7AAF-6C41-800B-A4F6A86E3247}">
      <dgm:prSet/>
      <dgm:spPr/>
      <dgm:t>
        <a:bodyPr/>
        <a:lstStyle/>
        <a:p>
          <a:endParaRPr lang="id-ID"/>
        </a:p>
      </dgm:t>
    </dgm:pt>
    <dgm:pt modelId="{5BE7DA91-E75E-9A47-8E64-A238A09666B2}" type="sibTrans" cxnId="{745D470A-7AAF-6C41-800B-A4F6A86E3247}">
      <dgm:prSet/>
      <dgm:spPr/>
      <dgm:t>
        <a:bodyPr/>
        <a:lstStyle/>
        <a:p>
          <a:endParaRPr lang="id-ID"/>
        </a:p>
      </dgm:t>
    </dgm:pt>
    <dgm:pt modelId="{15F02D9D-DC09-F14F-AF2D-DD1977041E21}">
      <dgm:prSet phldrT="[Teks]" phldr="0" custT="1"/>
      <dgm:spPr/>
      <dgm:t>
        <a:bodyPr/>
        <a:lstStyle/>
        <a:p>
          <a:r>
            <a:rPr lang="id-ID" sz="1500" dirty="0"/>
            <a:t>Approval</a:t>
          </a:r>
        </a:p>
      </dgm:t>
    </dgm:pt>
    <dgm:pt modelId="{C49FAD1F-E5D6-954C-B29E-394AE02CA23D}" type="parTrans" cxnId="{75E90224-E15C-E246-85DD-49FA0E845998}">
      <dgm:prSet/>
      <dgm:spPr/>
      <dgm:t>
        <a:bodyPr/>
        <a:lstStyle/>
        <a:p>
          <a:endParaRPr lang="id-ID"/>
        </a:p>
      </dgm:t>
    </dgm:pt>
    <dgm:pt modelId="{B5A462BA-9AC9-A54A-946F-6DFA52C6AFAC}" type="sibTrans" cxnId="{75E90224-E15C-E246-85DD-49FA0E845998}">
      <dgm:prSet/>
      <dgm:spPr/>
      <dgm:t>
        <a:bodyPr/>
        <a:lstStyle/>
        <a:p>
          <a:endParaRPr lang="id-ID"/>
        </a:p>
      </dgm:t>
    </dgm:pt>
    <dgm:pt modelId="{B7A9C462-D649-0A4E-AE20-34430CEB2C3A}">
      <dgm:prSet phldrT="[Teks]" phldr="0"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Mengajukan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ide yang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sudah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anggota</a:t>
          </a:r>
          <a:r>
            <a:rPr lang="en-US" sz="2000" dirty="0">
              <a:effectLst/>
              <a:latin typeface="Calibri" panose="020F0502020204030204" pitchFamily="34" charset="0"/>
              <a:ea typeface="Calibri" panose="020F0502020204030204" pitchFamily="34" charset="0"/>
              <a:cs typeface="Times New Roman" panose="02020603050405020304" pitchFamily="18" charset="0"/>
            </a:rPr>
            <a:t> divisi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sosial</a:t>
          </a:r>
          <a:r>
            <a:rPr lang="en-US" sz="2000" dirty="0">
              <a:effectLst/>
              <a:latin typeface="Calibri" panose="020F0502020204030204" pitchFamily="34" charset="0"/>
              <a:ea typeface="Calibri" panose="020F0502020204030204" pitchFamily="34" charset="0"/>
              <a:cs typeface="Times New Roman" panose="02020603050405020304" pitchFamily="18" charset="0"/>
            </a:rPr>
            <a:t> media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kepada</a:t>
          </a:r>
          <a:r>
            <a:rPr lang="en-US" sz="20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425D06D1-4EB2-F74E-BBE8-540626CFAAE0}" type="parTrans" cxnId="{E589A073-B927-2F40-9CD2-69C57E17A41A}">
      <dgm:prSet/>
      <dgm:spPr/>
      <dgm:t>
        <a:bodyPr/>
        <a:lstStyle/>
        <a:p>
          <a:endParaRPr lang="id-ID"/>
        </a:p>
      </dgm:t>
    </dgm:pt>
    <dgm:pt modelId="{8BC132DA-D2C7-CB4D-9441-2B54A4D21BC9}" type="sibTrans" cxnId="{E589A073-B927-2F40-9CD2-69C57E17A41A}">
      <dgm:prSet/>
      <dgm:spPr/>
      <dgm:t>
        <a:bodyPr/>
        <a:lstStyle/>
        <a:p>
          <a:endParaRPr lang="id-ID"/>
        </a:p>
      </dgm:t>
    </dgm:pt>
    <dgm:pt modelId="{FEE8A158-6ECF-064D-A13E-8B783A8D6C58}">
      <dgm:prSet phldrT="[Teks]" phldr="0" custT="1"/>
      <dgm:spPr/>
      <dgm:t>
        <a:bodyPr/>
        <a:lstStyle/>
        <a:p>
          <a:r>
            <a:rPr lang="id-ID" sz="1500" dirty="0"/>
            <a:t>Eksekusi</a:t>
          </a:r>
        </a:p>
      </dgm:t>
    </dgm:pt>
    <dgm:pt modelId="{CAF0F299-839C-D842-830E-4BBDB3D213E5}" type="parTrans" cxnId="{EC0ADB2E-72F0-7143-88B7-4DFFD5BF0E1A}">
      <dgm:prSet/>
      <dgm:spPr/>
      <dgm:t>
        <a:bodyPr/>
        <a:lstStyle/>
        <a:p>
          <a:endParaRPr lang="id-ID"/>
        </a:p>
      </dgm:t>
    </dgm:pt>
    <dgm:pt modelId="{8EC65A3B-E914-F241-9C09-F9475DB6FB12}" type="sibTrans" cxnId="{EC0ADB2E-72F0-7143-88B7-4DFFD5BF0E1A}">
      <dgm:prSet/>
      <dgm:spPr/>
      <dgm:t>
        <a:bodyPr/>
        <a:lstStyle/>
        <a:p>
          <a:endParaRPr lang="id-ID"/>
        </a:p>
      </dgm:t>
    </dgm:pt>
    <dgm:pt modelId="{31BD0F80-7855-D647-99B5-03B66CCFCEE6}">
      <dgm:prSet phldrT="[Teks]" phldr="0"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d-ID" sz="2000" dirty="0">
              <a:effectLst/>
              <a:latin typeface="Calibri" panose="020F0502020204030204" pitchFamily="34" charset="0"/>
              <a:ea typeface="Calibri" panose="020F0502020204030204" pitchFamily="34" charset="0"/>
              <a:cs typeface="Times New Roman" panose="02020603050405020304" pitchFamily="18" charset="0"/>
            </a:rPr>
            <a:t>M</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embuat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berupa</a:t>
          </a:r>
          <a:r>
            <a:rPr lang="en-US" sz="2000" dirty="0">
              <a:effectLst/>
              <a:latin typeface="Calibri" panose="020F0502020204030204" pitchFamily="34" charset="0"/>
              <a:ea typeface="Calibri" panose="020F0502020204030204" pitchFamily="34" charset="0"/>
              <a:cs typeface="Times New Roman" panose="02020603050405020304" pitchFamily="18" charset="0"/>
            </a:rPr>
            <a:t> audio &amp; Visual yang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sudah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20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C5903B4D-898F-6349-A424-1A30909AA8FA}" type="parTrans" cxnId="{AFDD7047-4C4E-DE47-BB59-B2FFF034B03D}">
      <dgm:prSet/>
      <dgm:spPr/>
      <dgm:t>
        <a:bodyPr/>
        <a:lstStyle/>
        <a:p>
          <a:endParaRPr lang="id-ID"/>
        </a:p>
      </dgm:t>
    </dgm:pt>
    <dgm:pt modelId="{5DC5D48A-1D19-8345-9CE6-C57E2E8AEFB1}" type="sibTrans" cxnId="{AFDD7047-4C4E-DE47-BB59-B2FFF034B03D}">
      <dgm:prSet/>
      <dgm:spPr/>
      <dgm:t>
        <a:bodyPr/>
        <a:lstStyle/>
        <a:p>
          <a:endParaRPr lang="id-ID"/>
        </a:p>
      </dgm:t>
    </dgm:pt>
    <dgm:pt modelId="{3830D232-54BC-7147-9635-8374A3A45CDB}" type="pres">
      <dgm:prSet presAssocID="{EAFE9C57-FFDF-B04C-812B-255F5D0B10B4}" presName="linearFlow" presStyleCnt="0">
        <dgm:presLayoutVars>
          <dgm:dir/>
          <dgm:animLvl val="lvl"/>
          <dgm:resizeHandles val="exact"/>
        </dgm:presLayoutVars>
      </dgm:prSet>
      <dgm:spPr/>
      <dgm:t>
        <a:bodyPr/>
        <a:lstStyle/>
        <a:p>
          <a:endParaRPr lang="en-US"/>
        </a:p>
      </dgm:t>
    </dgm:pt>
    <dgm:pt modelId="{F77D6A3B-231B-D94A-A08E-9CE41E2AC8A9}" type="pres">
      <dgm:prSet presAssocID="{0E7FCE01-74A0-7745-B6C2-651BB7EDAC55}" presName="composite" presStyleCnt="0"/>
      <dgm:spPr/>
    </dgm:pt>
    <dgm:pt modelId="{FC9C5104-112E-2847-9FD9-BD350B2F151A}" type="pres">
      <dgm:prSet presAssocID="{0E7FCE01-74A0-7745-B6C2-651BB7EDAC55}" presName="parentText" presStyleLbl="alignNode1" presStyleIdx="0" presStyleCnt="3">
        <dgm:presLayoutVars>
          <dgm:chMax val="1"/>
          <dgm:bulletEnabled val="1"/>
        </dgm:presLayoutVars>
      </dgm:prSet>
      <dgm:spPr/>
      <dgm:t>
        <a:bodyPr/>
        <a:lstStyle/>
        <a:p>
          <a:endParaRPr lang="en-US"/>
        </a:p>
      </dgm:t>
    </dgm:pt>
    <dgm:pt modelId="{6EA9D779-B2A0-764D-8E24-0340F6728D7D}" type="pres">
      <dgm:prSet presAssocID="{0E7FCE01-74A0-7745-B6C2-651BB7EDAC55}" presName="descendantText" presStyleLbl="alignAcc1" presStyleIdx="0" presStyleCnt="3">
        <dgm:presLayoutVars>
          <dgm:bulletEnabled val="1"/>
        </dgm:presLayoutVars>
      </dgm:prSet>
      <dgm:spPr/>
      <dgm:t>
        <a:bodyPr/>
        <a:lstStyle/>
        <a:p>
          <a:endParaRPr lang="en-US"/>
        </a:p>
      </dgm:t>
    </dgm:pt>
    <dgm:pt modelId="{3F20A7BF-6259-8E47-8293-2F3EEC750F97}" type="pres">
      <dgm:prSet presAssocID="{4231D00A-DBE6-594F-9A6F-BFDB0CFBD842}" presName="sp" presStyleCnt="0"/>
      <dgm:spPr/>
    </dgm:pt>
    <dgm:pt modelId="{6DA13874-33D2-614A-94A7-17EFC1D01046}" type="pres">
      <dgm:prSet presAssocID="{15F02D9D-DC09-F14F-AF2D-DD1977041E21}" presName="composite" presStyleCnt="0"/>
      <dgm:spPr/>
    </dgm:pt>
    <dgm:pt modelId="{FE4EEB67-88C1-8941-BD02-C41A5A289177}" type="pres">
      <dgm:prSet presAssocID="{15F02D9D-DC09-F14F-AF2D-DD1977041E21}" presName="parentText" presStyleLbl="alignNode1" presStyleIdx="1" presStyleCnt="3">
        <dgm:presLayoutVars>
          <dgm:chMax val="1"/>
          <dgm:bulletEnabled val="1"/>
        </dgm:presLayoutVars>
      </dgm:prSet>
      <dgm:spPr/>
      <dgm:t>
        <a:bodyPr/>
        <a:lstStyle/>
        <a:p>
          <a:endParaRPr lang="en-US"/>
        </a:p>
      </dgm:t>
    </dgm:pt>
    <dgm:pt modelId="{B95603B0-F2CC-9447-ACDD-D4DBE0D02CA2}" type="pres">
      <dgm:prSet presAssocID="{15F02D9D-DC09-F14F-AF2D-DD1977041E21}" presName="descendantText" presStyleLbl="alignAcc1" presStyleIdx="1" presStyleCnt="3" custScaleY="121904" custLinFactNeighborX="175">
        <dgm:presLayoutVars>
          <dgm:bulletEnabled val="1"/>
        </dgm:presLayoutVars>
      </dgm:prSet>
      <dgm:spPr/>
      <dgm:t>
        <a:bodyPr/>
        <a:lstStyle/>
        <a:p>
          <a:endParaRPr lang="en-US"/>
        </a:p>
      </dgm:t>
    </dgm:pt>
    <dgm:pt modelId="{8955D39E-8031-4D45-B362-DFE57D331402}" type="pres">
      <dgm:prSet presAssocID="{B5A462BA-9AC9-A54A-946F-6DFA52C6AFAC}" presName="sp" presStyleCnt="0"/>
      <dgm:spPr/>
    </dgm:pt>
    <dgm:pt modelId="{FC3E9335-1263-5041-B3AD-3DE421378694}" type="pres">
      <dgm:prSet presAssocID="{FEE8A158-6ECF-064D-A13E-8B783A8D6C58}" presName="composite" presStyleCnt="0"/>
      <dgm:spPr/>
    </dgm:pt>
    <dgm:pt modelId="{A46C571D-9983-884F-B5CC-B1A8F6D09DC7}" type="pres">
      <dgm:prSet presAssocID="{FEE8A158-6ECF-064D-A13E-8B783A8D6C58}" presName="parentText" presStyleLbl="alignNode1" presStyleIdx="2" presStyleCnt="3" custLinFactNeighborX="-61346" custLinFactNeighborY="1161">
        <dgm:presLayoutVars>
          <dgm:chMax val="1"/>
          <dgm:bulletEnabled val="1"/>
        </dgm:presLayoutVars>
      </dgm:prSet>
      <dgm:spPr/>
      <dgm:t>
        <a:bodyPr/>
        <a:lstStyle/>
        <a:p>
          <a:endParaRPr lang="en-US"/>
        </a:p>
      </dgm:t>
    </dgm:pt>
    <dgm:pt modelId="{4C69734A-F1CD-9347-BAB3-D2F04984278C}" type="pres">
      <dgm:prSet presAssocID="{FEE8A158-6ECF-064D-A13E-8B783A8D6C58}" presName="descendantText" presStyleLbl="alignAcc1" presStyleIdx="2" presStyleCnt="3">
        <dgm:presLayoutVars>
          <dgm:bulletEnabled val="1"/>
        </dgm:presLayoutVars>
      </dgm:prSet>
      <dgm:spPr/>
      <dgm:t>
        <a:bodyPr/>
        <a:lstStyle/>
        <a:p>
          <a:endParaRPr lang="en-US"/>
        </a:p>
      </dgm:t>
    </dgm:pt>
  </dgm:ptLst>
  <dgm:cxnLst>
    <dgm:cxn modelId="{745D470A-7AAF-6C41-800B-A4F6A86E3247}" srcId="{0E7FCE01-74A0-7745-B6C2-651BB7EDAC55}" destId="{710C74A6-E0ED-F24B-8677-6B346583F2CB}" srcOrd="0" destOrd="0" parTransId="{9A8E97A2-4DB1-7E47-B492-740A44CEA56A}" sibTransId="{5BE7DA91-E75E-9A47-8E64-A238A09666B2}"/>
    <dgm:cxn modelId="{CD137683-8E03-42D1-A465-9FB144F77B26}" type="presOf" srcId="{B7A9C462-D649-0A4E-AE20-34430CEB2C3A}" destId="{B95603B0-F2CC-9447-ACDD-D4DBE0D02CA2}" srcOrd="0" destOrd="0" presId="urn:microsoft.com/office/officeart/2005/8/layout/chevron2"/>
    <dgm:cxn modelId="{F08521AD-C47B-49A1-8DBC-06B5E4DA60D3}" type="presOf" srcId="{31BD0F80-7855-D647-99B5-03B66CCFCEE6}" destId="{4C69734A-F1CD-9347-BAB3-D2F04984278C}" srcOrd="0" destOrd="0" presId="urn:microsoft.com/office/officeart/2005/8/layout/chevron2"/>
    <dgm:cxn modelId="{AEBC87EB-24DF-4B4C-87FC-B9DFDD0C82D6}" type="presOf" srcId="{FEE8A158-6ECF-064D-A13E-8B783A8D6C58}" destId="{A46C571D-9983-884F-B5CC-B1A8F6D09DC7}" srcOrd="0" destOrd="0" presId="urn:microsoft.com/office/officeart/2005/8/layout/chevron2"/>
    <dgm:cxn modelId="{15C97AB5-87E3-47B6-9700-FBA1FC98C231}" type="presOf" srcId="{0E7FCE01-74A0-7745-B6C2-651BB7EDAC55}" destId="{FC9C5104-112E-2847-9FD9-BD350B2F151A}" srcOrd="0" destOrd="0" presId="urn:microsoft.com/office/officeart/2005/8/layout/chevron2"/>
    <dgm:cxn modelId="{E589A073-B927-2F40-9CD2-69C57E17A41A}" srcId="{15F02D9D-DC09-F14F-AF2D-DD1977041E21}" destId="{B7A9C462-D649-0A4E-AE20-34430CEB2C3A}" srcOrd="0" destOrd="0" parTransId="{425D06D1-4EB2-F74E-BBE8-540626CFAAE0}" sibTransId="{8BC132DA-D2C7-CB4D-9441-2B54A4D21BC9}"/>
    <dgm:cxn modelId="{2F7E1ECE-4AF4-4085-A576-94CAAD8CA819}" type="presOf" srcId="{710C74A6-E0ED-F24B-8677-6B346583F2CB}" destId="{6EA9D779-B2A0-764D-8E24-0340F6728D7D}" srcOrd="0" destOrd="0" presId="urn:microsoft.com/office/officeart/2005/8/layout/chevron2"/>
    <dgm:cxn modelId="{DF0E263B-BA75-4712-96FC-676888B682E5}" type="presOf" srcId="{15F02D9D-DC09-F14F-AF2D-DD1977041E21}" destId="{FE4EEB67-88C1-8941-BD02-C41A5A289177}" srcOrd="0" destOrd="0" presId="urn:microsoft.com/office/officeart/2005/8/layout/chevron2"/>
    <dgm:cxn modelId="{AFDD7047-4C4E-DE47-BB59-B2FFF034B03D}" srcId="{FEE8A158-6ECF-064D-A13E-8B783A8D6C58}" destId="{31BD0F80-7855-D647-99B5-03B66CCFCEE6}" srcOrd="0" destOrd="0" parTransId="{C5903B4D-898F-6349-A424-1A30909AA8FA}" sibTransId="{5DC5D48A-1D19-8345-9CE6-C57E2E8AEFB1}"/>
    <dgm:cxn modelId="{2C2329EA-2B15-47E3-9240-AE37E2EC8869}" type="presOf" srcId="{EAFE9C57-FFDF-B04C-812B-255F5D0B10B4}" destId="{3830D232-54BC-7147-9635-8374A3A45CDB}" srcOrd="0" destOrd="0" presId="urn:microsoft.com/office/officeart/2005/8/layout/chevron2"/>
    <dgm:cxn modelId="{75E90224-E15C-E246-85DD-49FA0E845998}" srcId="{EAFE9C57-FFDF-B04C-812B-255F5D0B10B4}" destId="{15F02D9D-DC09-F14F-AF2D-DD1977041E21}" srcOrd="1" destOrd="0" parTransId="{C49FAD1F-E5D6-954C-B29E-394AE02CA23D}" sibTransId="{B5A462BA-9AC9-A54A-946F-6DFA52C6AFAC}"/>
    <dgm:cxn modelId="{EC0ADB2E-72F0-7143-88B7-4DFFD5BF0E1A}" srcId="{EAFE9C57-FFDF-B04C-812B-255F5D0B10B4}" destId="{FEE8A158-6ECF-064D-A13E-8B783A8D6C58}" srcOrd="2" destOrd="0" parTransId="{CAF0F299-839C-D842-830E-4BBDB3D213E5}" sibTransId="{8EC65A3B-E914-F241-9C09-F9475DB6FB12}"/>
    <dgm:cxn modelId="{0D492CF1-11F7-0244-A3DB-957B2EEDA0E8}" srcId="{EAFE9C57-FFDF-B04C-812B-255F5D0B10B4}" destId="{0E7FCE01-74A0-7745-B6C2-651BB7EDAC55}" srcOrd="0" destOrd="0" parTransId="{53E78034-973B-9B48-8096-467634AF49EB}" sibTransId="{4231D00A-DBE6-594F-9A6F-BFDB0CFBD842}"/>
    <dgm:cxn modelId="{4C3B1FD8-0C09-4129-BD6F-980B99C30F31}" type="presParOf" srcId="{3830D232-54BC-7147-9635-8374A3A45CDB}" destId="{F77D6A3B-231B-D94A-A08E-9CE41E2AC8A9}" srcOrd="0" destOrd="0" presId="urn:microsoft.com/office/officeart/2005/8/layout/chevron2"/>
    <dgm:cxn modelId="{B3166BFB-627C-48E0-8107-84B85AD4D75B}" type="presParOf" srcId="{F77D6A3B-231B-D94A-A08E-9CE41E2AC8A9}" destId="{FC9C5104-112E-2847-9FD9-BD350B2F151A}" srcOrd="0" destOrd="0" presId="urn:microsoft.com/office/officeart/2005/8/layout/chevron2"/>
    <dgm:cxn modelId="{AAAB70EF-3867-449F-B4EE-E853A4B5A46C}" type="presParOf" srcId="{F77D6A3B-231B-D94A-A08E-9CE41E2AC8A9}" destId="{6EA9D779-B2A0-764D-8E24-0340F6728D7D}" srcOrd="1" destOrd="0" presId="urn:microsoft.com/office/officeart/2005/8/layout/chevron2"/>
    <dgm:cxn modelId="{E2ED7617-B87A-4E2C-9373-E163DEC69C7F}" type="presParOf" srcId="{3830D232-54BC-7147-9635-8374A3A45CDB}" destId="{3F20A7BF-6259-8E47-8293-2F3EEC750F97}" srcOrd="1" destOrd="0" presId="urn:microsoft.com/office/officeart/2005/8/layout/chevron2"/>
    <dgm:cxn modelId="{FCDA5D76-2BF8-49E1-9AEC-F2423CB6DCD5}" type="presParOf" srcId="{3830D232-54BC-7147-9635-8374A3A45CDB}" destId="{6DA13874-33D2-614A-94A7-17EFC1D01046}" srcOrd="2" destOrd="0" presId="urn:microsoft.com/office/officeart/2005/8/layout/chevron2"/>
    <dgm:cxn modelId="{0245FDE8-4310-4D0F-A2F6-5F92240148AC}" type="presParOf" srcId="{6DA13874-33D2-614A-94A7-17EFC1D01046}" destId="{FE4EEB67-88C1-8941-BD02-C41A5A289177}" srcOrd="0" destOrd="0" presId="urn:microsoft.com/office/officeart/2005/8/layout/chevron2"/>
    <dgm:cxn modelId="{343D54ED-E377-4420-804D-EC284556C289}" type="presParOf" srcId="{6DA13874-33D2-614A-94A7-17EFC1D01046}" destId="{B95603B0-F2CC-9447-ACDD-D4DBE0D02CA2}" srcOrd="1" destOrd="0" presId="urn:microsoft.com/office/officeart/2005/8/layout/chevron2"/>
    <dgm:cxn modelId="{5961CDE1-828D-4DE5-AB9D-5A7282331D75}" type="presParOf" srcId="{3830D232-54BC-7147-9635-8374A3A45CDB}" destId="{8955D39E-8031-4D45-B362-DFE57D331402}" srcOrd="3" destOrd="0" presId="urn:microsoft.com/office/officeart/2005/8/layout/chevron2"/>
    <dgm:cxn modelId="{9DB39A50-D172-4BE5-A064-318E756976AC}" type="presParOf" srcId="{3830D232-54BC-7147-9635-8374A3A45CDB}" destId="{FC3E9335-1263-5041-B3AD-3DE421378694}" srcOrd="4" destOrd="0" presId="urn:microsoft.com/office/officeart/2005/8/layout/chevron2"/>
    <dgm:cxn modelId="{D9E39520-5702-4328-85AA-A415ECDDFE92}" type="presParOf" srcId="{FC3E9335-1263-5041-B3AD-3DE421378694}" destId="{A46C571D-9983-884F-B5CC-B1A8F6D09DC7}" srcOrd="0" destOrd="0" presId="urn:microsoft.com/office/officeart/2005/8/layout/chevron2"/>
    <dgm:cxn modelId="{D7F396F2-BF08-4947-970A-4EBC3E3E1907}" type="presParOf" srcId="{FC3E9335-1263-5041-B3AD-3DE421378694}" destId="{4C69734A-F1CD-9347-BAB3-D2F04984278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32364-1DCB-5745-A07B-39F5B6D535C0}" type="doc">
      <dgm:prSet loTypeId="urn:microsoft.com/office/officeart/2005/8/layout/chevron2" loCatId="convert" qsTypeId="urn:microsoft.com/office/officeart/2005/8/quickstyle/simple1" qsCatId="simple" csTypeId="urn:microsoft.com/office/officeart/2005/8/colors/accent1_2" csCatId="accent1" phldr="1"/>
      <dgm:spPr/>
      <dgm:t>
        <a:bodyPr/>
        <a:lstStyle/>
        <a:p>
          <a:endParaRPr lang="id-ID"/>
        </a:p>
      </dgm:t>
    </dgm:pt>
    <dgm:pt modelId="{C359BDBB-DA83-9B4A-99F3-0A06E7AE3155}">
      <dgm:prSet phldrT="[Teks]" phldr="0"/>
      <dgm:spPr/>
      <dgm:t>
        <a:bodyPr/>
        <a:lstStyle/>
        <a:p>
          <a:r>
            <a:rPr lang="id-ID"/>
            <a:t>Approval</a:t>
          </a:r>
        </a:p>
      </dgm:t>
    </dgm:pt>
    <dgm:pt modelId="{C289A390-7FBA-B041-8C65-0E7EF1D6E63D}" type="parTrans" cxnId="{8A0F3ED1-DCE7-CA4D-857A-F2F47DAAB38F}">
      <dgm:prSet/>
      <dgm:spPr/>
      <dgm:t>
        <a:bodyPr/>
        <a:lstStyle/>
        <a:p>
          <a:endParaRPr lang="id-ID"/>
        </a:p>
      </dgm:t>
    </dgm:pt>
    <dgm:pt modelId="{80D74100-7B54-F748-B054-1A9E8BA5D9AA}" type="sibTrans" cxnId="{8A0F3ED1-DCE7-CA4D-857A-F2F47DAAB38F}">
      <dgm:prSet/>
      <dgm:spPr/>
      <dgm:t>
        <a:bodyPr/>
        <a:lstStyle/>
        <a:p>
          <a:endParaRPr lang="id-ID"/>
        </a:p>
      </dgm:t>
    </dgm:pt>
    <dgm:pt modelId="{C34A8F06-1D0B-9C4F-A04C-788C36680F55}">
      <dgm:prSet phldrT="[Teks]" phldr="0" custT="1"/>
      <dgm:spPr/>
      <dgm: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Mengajukan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kembali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hasil</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pembuatan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berupa</a:t>
          </a:r>
          <a:r>
            <a:rPr lang="en-US" sz="2000" dirty="0">
              <a:effectLst/>
              <a:latin typeface="Calibri" panose="020F0502020204030204" pitchFamily="34" charset="0"/>
              <a:ea typeface="Calibri" panose="020F0502020204030204" pitchFamily="34" charset="0"/>
              <a:cs typeface="Times New Roman" panose="02020603050405020304" pitchFamily="18" charset="0"/>
            </a:rPr>
            <a:t> audio visual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kepada</a:t>
          </a:r>
          <a:r>
            <a:rPr lang="en-US" sz="20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1800" dirty="0">
            <a:effectLst/>
            <a:latin typeface="Calibri" panose="020F0502020204030204" pitchFamily="34" charset="0"/>
            <a:ea typeface="Calibri" panose="020F0502020204030204" pitchFamily="34" charset="0"/>
            <a:cs typeface="Times New Roman" panose="02020603050405020304" pitchFamily="18" charset="0"/>
          </a:endParaRPr>
        </a:p>
      </dgm:t>
    </dgm:pt>
    <dgm:pt modelId="{F2EA3F1A-6BE5-4340-95FE-D50289DB03C0}" type="parTrans" cxnId="{F4B681DE-7DA3-9B4F-8D56-8D79E642CB7D}">
      <dgm:prSet/>
      <dgm:spPr/>
      <dgm:t>
        <a:bodyPr/>
        <a:lstStyle/>
        <a:p>
          <a:endParaRPr lang="id-ID"/>
        </a:p>
      </dgm:t>
    </dgm:pt>
    <dgm:pt modelId="{174FA921-F8FD-3840-ADB7-0571D63E9B5D}" type="sibTrans" cxnId="{F4B681DE-7DA3-9B4F-8D56-8D79E642CB7D}">
      <dgm:prSet/>
      <dgm:spPr/>
      <dgm:t>
        <a:bodyPr/>
        <a:lstStyle/>
        <a:p>
          <a:endParaRPr lang="id-ID"/>
        </a:p>
      </dgm:t>
    </dgm:pt>
    <dgm:pt modelId="{F3F72B49-03F1-B74B-BCFB-7C38AFEC13B1}">
      <dgm:prSet phldrT="[Teks]" phldr="0"/>
      <dgm:spPr/>
      <dgm:t>
        <a:bodyPr/>
        <a:lstStyle/>
        <a:p>
          <a:r>
            <a:rPr lang="id-ID"/>
            <a:t>Upload</a:t>
          </a:r>
        </a:p>
      </dgm:t>
    </dgm:pt>
    <dgm:pt modelId="{88455076-1554-0945-8D84-8ABC0F241121}" type="parTrans" cxnId="{4D94A6D0-05D2-1441-80F7-95407E622C10}">
      <dgm:prSet/>
      <dgm:spPr/>
      <dgm:t>
        <a:bodyPr/>
        <a:lstStyle/>
        <a:p>
          <a:endParaRPr lang="id-ID"/>
        </a:p>
      </dgm:t>
    </dgm:pt>
    <dgm:pt modelId="{4D306709-5272-FF44-8EE7-0427917D2BE9}" type="sibTrans" cxnId="{4D94A6D0-05D2-1441-80F7-95407E622C10}">
      <dgm:prSet/>
      <dgm:spPr/>
      <dgm:t>
        <a:bodyPr/>
        <a:lstStyle/>
        <a:p>
          <a:endParaRPr lang="id-ID"/>
        </a:p>
      </dgm:t>
    </dgm:pt>
    <dgm:pt modelId="{8C4CDC08-F4A2-8949-8F03-FF5EC1109798}">
      <dgm:prSet phldrT="[Teks]" phldr="0" custT="1"/>
      <dgm:spPr/>
      <dgm:t>
        <a:bodyPr/>
        <a:lstStyle/>
        <a:p>
          <a:r>
            <a:rPr lang="id-ID" sz="2000" dirty="0">
              <a:effectLst/>
              <a:latin typeface="Calibri" panose="020F0502020204030204" pitchFamily="34" charset="0"/>
              <a:ea typeface="Calibri" panose="020F0502020204030204" pitchFamily="34" charset="0"/>
              <a:cs typeface="Times New Roman" panose="02020603050405020304" pitchFamily="18" charset="0"/>
            </a:rPr>
            <a:t>M</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memposting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hasil</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telah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dirty="0">
              <a:effectLst/>
              <a:latin typeface="Calibri" panose="020F0502020204030204" pitchFamily="34" charset="0"/>
              <a:ea typeface="Calibri" panose="020F0502020204030204" pitchFamily="34" charset="0"/>
              <a:cs typeface="Times New Roman" panose="02020603050405020304" pitchFamily="18" charset="0"/>
            </a:rPr>
            <a:t> oleh Event Leader, Assistant Event Leader, Director Even</a:t>
          </a:r>
          <a:r>
            <a:rPr lang="id-ID" sz="20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dirty="0">
              <a:effectLst/>
              <a:latin typeface="Calibri" panose="020F0502020204030204" pitchFamily="34" charset="0"/>
              <a:ea typeface="Calibri" panose="020F0502020204030204" pitchFamily="34" charset="0"/>
              <a:cs typeface="Times New Roman" panose="02020603050405020304" pitchFamily="18" charset="0"/>
            </a:rPr>
            <a:t>, &amp; General Manager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pada</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dirty="0">
              <a:effectLst/>
              <a:latin typeface="Calibri" panose="020F0502020204030204" pitchFamily="34" charset="0"/>
              <a:ea typeface="Calibri" panose="020F0502020204030204" pitchFamily="34" charset="0"/>
              <a:cs typeface="Times New Roman" panose="02020603050405020304" pitchFamily="18" charset="0"/>
            </a:rPr>
            <a:t> platform media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sosia</a:t>
          </a:r>
          <a:r>
            <a:rPr lang="id-ID" sz="2000" dirty="0">
              <a:effectLst/>
              <a:latin typeface="Calibri" panose="020F0502020204030204" pitchFamily="34" charset="0"/>
              <a:ea typeface="Calibri" panose="020F0502020204030204" pitchFamily="34" charset="0"/>
              <a:cs typeface="Times New Roman" panose="02020603050405020304" pitchFamily="18" charset="0"/>
            </a:rPr>
            <a:t>l</a:t>
          </a:r>
          <a:endParaRPr lang="id-ID" sz="2000" dirty="0"/>
        </a:p>
      </dgm:t>
    </dgm:pt>
    <dgm:pt modelId="{483B7387-9C95-1E4C-8CB7-89D3F0C50F05}" type="parTrans" cxnId="{F6F4B847-829D-744D-BBFA-35B5F46B5157}">
      <dgm:prSet/>
      <dgm:spPr/>
      <dgm:t>
        <a:bodyPr/>
        <a:lstStyle/>
        <a:p>
          <a:endParaRPr lang="id-ID"/>
        </a:p>
      </dgm:t>
    </dgm:pt>
    <dgm:pt modelId="{CE599F3D-B215-D649-9162-263CA3D5F928}" type="sibTrans" cxnId="{F6F4B847-829D-744D-BBFA-35B5F46B5157}">
      <dgm:prSet/>
      <dgm:spPr/>
      <dgm:t>
        <a:bodyPr/>
        <a:lstStyle/>
        <a:p>
          <a:endParaRPr lang="id-ID"/>
        </a:p>
      </dgm:t>
    </dgm:pt>
    <dgm:pt modelId="{F29DA7B1-BEB8-334D-88A8-74F1BF1BEEDC}" type="pres">
      <dgm:prSet presAssocID="{36832364-1DCB-5745-A07B-39F5B6D535C0}" presName="linearFlow" presStyleCnt="0">
        <dgm:presLayoutVars>
          <dgm:dir/>
          <dgm:animLvl val="lvl"/>
          <dgm:resizeHandles val="exact"/>
        </dgm:presLayoutVars>
      </dgm:prSet>
      <dgm:spPr/>
      <dgm:t>
        <a:bodyPr/>
        <a:lstStyle/>
        <a:p>
          <a:endParaRPr lang="en-US"/>
        </a:p>
      </dgm:t>
    </dgm:pt>
    <dgm:pt modelId="{93A125DB-7342-DD49-93D6-C7955A271020}" type="pres">
      <dgm:prSet presAssocID="{C359BDBB-DA83-9B4A-99F3-0A06E7AE3155}" presName="composite" presStyleCnt="0"/>
      <dgm:spPr/>
    </dgm:pt>
    <dgm:pt modelId="{23E9A785-08B1-754B-86DC-77BD02262097}" type="pres">
      <dgm:prSet presAssocID="{C359BDBB-DA83-9B4A-99F3-0A06E7AE3155}" presName="parentText" presStyleLbl="alignNode1" presStyleIdx="0" presStyleCnt="2">
        <dgm:presLayoutVars>
          <dgm:chMax val="1"/>
          <dgm:bulletEnabled val="1"/>
        </dgm:presLayoutVars>
      </dgm:prSet>
      <dgm:spPr/>
      <dgm:t>
        <a:bodyPr/>
        <a:lstStyle/>
        <a:p>
          <a:endParaRPr lang="en-US"/>
        </a:p>
      </dgm:t>
    </dgm:pt>
    <dgm:pt modelId="{64C35018-528C-CD48-B3EF-F744A661F98F}" type="pres">
      <dgm:prSet presAssocID="{C359BDBB-DA83-9B4A-99F3-0A06E7AE3155}" presName="descendantText" presStyleLbl="alignAcc1" presStyleIdx="0" presStyleCnt="2">
        <dgm:presLayoutVars>
          <dgm:bulletEnabled val="1"/>
        </dgm:presLayoutVars>
      </dgm:prSet>
      <dgm:spPr/>
      <dgm:t>
        <a:bodyPr/>
        <a:lstStyle/>
        <a:p>
          <a:endParaRPr lang="en-US"/>
        </a:p>
      </dgm:t>
    </dgm:pt>
    <dgm:pt modelId="{7C5E3E73-0377-0F4F-A1D9-583FA2BE755B}" type="pres">
      <dgm:prSet presAssocID="{80D74100-7B54-F748-B054-1A9E8BA5D9AA}" presName="sp" presStyleCnt="0"/>
      <dgm:spPr/>
    </dgm:pt>
    <dgm:pt modelId="{F8F2B71F-FDF7-2D4B-BE48-80387789E6FC}" type="pres">
      <dgm:prSet presAssocID="{F3F72B49-03F1-B74B-BCFB-7C38AFEC13B1}" presName="composite" presStyleCnt="0"/>
      <dgm:spPr/>
    </dgm:pt>
    <dgm:pt modelId="{51FAB54B-BA00-D547-A866-118ADF8DDAC0}" type="pres">
      <dgm:prSet presAssocID="{F3F72B49-03F1-B74B-BCFB-7C38AFEC13B1}" presName="parentText" presStyleLbl="alignNode1" presStyleIdx="1" presStyleCnt="2">
        <dgm:presLayoutVars>
          <dgm:chMax val="1"/>
          <dgm:bulletEnabled val="1"/>
        </dgm:presLayoutVars>
      </dgm:prSet>
      <dgm:spPr/>
      <dgm:t>
        <a:bodyPr/>
        <a:lstStyle/>
        <a:p>
          <a:endParaRPr lang="en-US"/>
        </a:p>
      </dgm:t>
    </dgm:pt>
    <dgm:pt modelId="{ADA34836-202D-AC46-ACFB-4B14B13F8337}" type="pres">
      <dgm:prSet presAssocID="{F3F72B49-03F1-B74B-BCFB-7C38AFEC13B1}" presName="descendantText" presStyleLbl="alignAcc1" presStyleIdx="1" presStyleCnt="2">
        <dgm:presLayoutVars>
          <dgm:bulletEnabled val="1"/>
        </dgm:presLayoutVars>
      </dgm:prSet>
      <dgm:spPr/>
      <dgm:t>
        <a:bodyPr/>
        <a:lstStyle/>
        <a:p>
          <a:endParaRPr lang="en-US"/>
        </a:p>
      </dgm:t>
    </dgm:pt>
  </dgm:ptLst>
  <dgm:cxnLst>
    <dgm:cxn modelId="{9646580D-C14D-45F5-AC5B-D1622D8AFBE1}" type="presOf" srcId="{36832364-1DCB-5745-A07B-39F5B6D535C0}" destId="{F29DA7B1-BEB8-334D-88A8-74F1BF1BEEDC}" srcOrd="0" destOrd="0" presId="urn:microsoft.com/office/officeart/2005/8/layout/chevron2"/>
    <dgm:cxn modelId="{FC192D2C-6378-4746-B324-78D4509327B5}" type="presOf" srcId="{8C4CDC08-F4A2-8949-8F03-FF5EC1109798}" destId="{ADA34836-202D-AC46-ACFB-4B14B13F8337}" srcOrd="0" destOrd="0" presId="urn:microsoft.com/office/officeart/2005/8/layout/chevron2"/>
    <dgm:cxn modelId="{4D94A6D0-05D2-1441-80F7-95407E622C10}" srcId="{36832364-1DCB-5745-A07B-39F5B6D535C0}" destId="{F3F72B49-03F1-B74B-BCFB-7C38AFEC13B1}" srcOrd="1" destOrd="0" parTransId="{88455076-1554-0945-8D84-8ABC0F241121}" sibTransId="{4D306709-5272-FF44-8EE7-0427917D2BE9}"/>
    <dgm:cxn modelId="{F4B681DE-7DA3-9B4F-8D56-8D79E642CB7D}" srcId="{C359BDBB-DA83-9B4A-99F3-0A06E7AE3155}" destId="{C34A8F06-1D0B-9C4F-A04C-788C36680F55}" srcOrd="0" destOrd="0" parTransId="{F2EA3F1A-6BE5-4340-95FE-D50289DB03C0}" sibTransId="{174FA921-F8FD-3840-ADB7-0571D63E9B5D}"/>
    <dgm:cxn modelId="{8A0F3ED1-DCE7-CA4D-857A-F2F47DAAB38F}" srcId="{36832364-1DCB-5745-A07B-39F5B6D535C0}" destId="{C359BDBB-DA83-9B4A-99F3-0A06E7AE3155}" srcOrd="0" destOrd="0" parTransId="{C289A390-7FBA-B041-8C65-0E7EF1D6E63D}" sibTransId="{80D74100-7B54-F748-B054-1A9E8BA5D9AA}"/>
    <dgm:cxn modelId="{F6F4B847-829D-744D-BBFA-35B5F46B5157}" srcId="{F3F72B49-03F1-B74B-BCFB-7C38AFEC13B1}" destId="{8C4CDC08-F4A2-8949-8F03-FF5EC1109798}" srcOrd="0" destOrd="0" parTransId="{483B7387-9C95-1E4C-8CB7-89D3F0C50F05}" sibTransId="{CE599F3D-B215-D649-9162-263CA3D5F928}"/>
    <dgm:cxn modelId="{CE31D953-2075-425F-B74A-DDA6DC2F5B42}" type="presOf" srcId="{F3F72B49-03F1-B74B-BCFB-7C38AFEC13B1}" destId="{51FAB54B-BA00-D547-A866-118ADF8DDAC0}" srcOrd="0" destOrd="0" presId="urn:microsoft.com/office/officeart/2005/8/layout/chevron2"/>
    <dgm:cxn modelId="{E5B2DA93-86C6-4224-9B20-1996349759F0}" type="presOf" srcId="{C359BDBB-DA83-9B4A-99F3-0A06E7AE3155}" destId="{23E9A785-08B1-754B-86DC-77BD02262097}" srcOrd="0" destOrd="0" presId="urn:microsoft.com/office/officeart/2005/8/layout/chevron2"/>
    <dgm:cxn modelId="{0F9B8983-C08B-4E7F-95CC-E87E45D4305B}" type="presOf" srcId="{C34A8F06-1D0B-9C4F-A04C-788C36680F55}" destId="{64C35018-528C-CD48-B3EF-F744A661F98F}" srcOrd="0" destOrd="0" presId="urn:microsoft.com/office/officeart/2005/8/layout/chevron2"/>
    <dgm:cxn modelId="{6189B34A-FA56-43FA-A768-DEA46D1EC55D}" type="presParOf" srcId="{F29DA7B1-BEB8-334D-88A8-74F1BF1BEEDC}" destId="{93A125DB-7342-DD49-93D6-C7955A271020}" srcOrd="0" destOrd="0" presId="urn:microsoft.com/office/officeart/2005/8/layout/chevron2"/>
    <dgm:cxn modelId="{4056851B-28EC-4910-BE69-36D89B2D0F48}" type="presParOf" srcId="{93A125DB-7342-DD49-93D6-C7955A271020}" destId="{23E9A785-08B1-754B-86DC-77BD02262097}" srcOrd="0" destOrd="0" presId="urn:microsoft.com/office/officeart/2005/8/layout/chevron2"/>
    <dgm:cxn modelId="{313E522E-7CFC-47ED-9402-8D69E7E2C989}" type="presParOf" srcId="{93A125DB-7342-DD49-93D6-C7955A271020}" destId="{64C35018-528C-CD48-B3EF-F744A661F98F}" srcOrd="1" destOrd="0" presId="urn:microsoft.com/office/officeart/2005/8/layout/chevron2"/>
    <dgm:cxn modelId="{2AC3BC2B-7B73-4079-9C40-43EF931977BE}" type="presParOf" srcId="{F29DA7B1-BEB8-334D-88A8-74F1BF1BEEDC}" destId="{7C5E3E73-0377-0F4F-A1D9-583FA2BE755B}" srcOrd="1" destOrd="0" presId="urn:microsoft.com/office/officeart/2005/8/layout/chevron2"/>
    <dgm:cxn modelId="{F4CEEF76-A1CA-4AD1-BFBE-507D05C5A507}" type="presParOf" srcId="{F29DA7B1-BEB8-334D-88A8-74F1BF1BEEDC}" destId="{F8F2B71F-FDF7-2D4B-BE48-80387789E6FC}" srcOrd="2" destOrd="0" presId="urn:microsoft.com/office/officeart/2005/8/layout/chevron2"/>
    <dgm:cxn modelId="{A106B21B-E647-437C-8FB4-7F4AB9968515}" type="presParOf" srcId="{F8F2B71F-FDF7-2D4B-BE48-80387789E6FC}" destId="{51FAB54B-BA00-D547-A866-118ADF8DDAC0}" srcOrd="0" destOrd="0" presId="urn:microsoft.com/office/officeart/2005/8/layout/chevron2"/>
    <dgm:cxn modelId="{DCA239D8-8915-4FAD-B197-AD852E445FA6}" type="presParOf" srcId="{F8F2B71F-FDF7-2D4B-BE48-80387789E6FC}" destId="{ADA34836-202D-AC46-ACFB-4B14B13F8337}"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9DEF90-BBCD-42F6-A466-E66961105F5D}" type="doc">
      <dgm:prSet loTypeId="urn:microsoft.com/office/officeart/2005/8/layout/hProcess9" loCatId="process" qsTypeId="urn:microsoft.com/office/officeart/2005/8/quickstyle/simple1" qsCatId="simple" csTypeId="urn:microsoft.com/office/officeart/2005/8/colors/accent1_2" csCatId="accent1" phldr="1"/>
      <dgm:spPr/>
    </dgm:pt>
    <dgm:pt modelId="{D4D8331E-B897-439A-B68C-405D8AC0ADCE}">
      <dgm:prSet phldrT="[Text]"/>
      <dgm:spPr/>
      <dgm:t>
        <a:bodyPr/>
        <a:lstStyle/>
        <a:p>
          <a:r>
            <a:rPr lang="id-ID" dirty="0"/>
            <a:t>Membuat perencannan konten</a:t>
          </a:r>
        </a:p>
      </dgm:t>
    </dgm:pt>
    <dgm:pt modelId="{B769FF71-B4E3-481F-88B8-CD037A8A0614}" type="parTrans" cxnId="{EC88AE4C-D8AC-4491-BF1A-05F9460E5109}">
      <dgm:prSet/>
      <dgm:spPr/>
      <dgm:t>
        <a:bodyPr/>
        <a:lstStyle/>
        <a:p>
          <a:endParaRPr lang="id-ID"/>
        </a:p>
      </dgm:t>
    </dgm:pt>
    <dgm:pt modelId="{63DA4E3F-1E60-4B98-891A-BD864EF1F092}" type="sibTrans" cxnId="{EC88AE4C-D8AC-4491-BF1A-05F9460E5109}">
      <dgm:prSet/>
      <dgm:spPr/>
      <dgm:t>
        <a:bodyPr/>
        <a:lstStyle/>
        <a:p>
          <a:endParaRPr lang="id-ID"/>
        </a:p>
      </dgm:t>
    </dgm:pt>
    <dgm:pt modelId="{BEB9230F-194F-4E55-9505-C7922ADA13CF}">
      <dgm:prSet phldrT="[Text]"/>
      <dgm:spPr/>
      <dgm:t>
        <a:bodyPr/>
        <a:lstStyle/>
        <a:p>
          <a:r>
            <a:rPr lang="id-ID" dirty="0"/>
            <a:t>Persetujuan manajer divisi</a:t>
          </a:r>
        </a:p>
      </dgm:t>
    </dgm:pt>
    <dgm:pt modelId="{F27891C3-6E73-4364-9B89-6897E3E1DDA4}" type="parTrans" cxnId="{073EAEBE-641F-441C-9370-ED74950B0C56}">
      <dgm:prSet/>
      <dgm:spPr/>
      <dgm:t>
        <a:bodyPr/>
        <a:lstStyle/>
        <a:p>
          <a:endParaRPr lang="id-ID"/>
        </a:p>
      </dgm:t>
    </dgm:pt>
    <dgm:pt modelId="{16F0786E-9AEA-4A03-9A1A-541E81BE65FB}" type="sibTrans" cxnId="{073EAEBE-641F-441C-9370-ED74950B0C56}">
      <dgm:prSet/>
      <dgm:spPr/>
      <dgm:t>
        <a:bodyPr/>
        <a:lstStyle/>
        <a:p>
          <a:endParaRPr lang="id-ID"/>
        </a:p>
      </dgm:t>
    </dgm:pt>
    <dgm:pt modelId="{033972B1-F04F-4C76-8509-DFD1F63B3D21}">
      <dgm:prSet phldrT="[Text]"/>
      <dgm:spPr/>
      <dgm:t>
        <a:bodyPr/>
        <a:lstStyle/>
        <a:p>
          <a:r>
            <a:rPr lang="id-ID" dirty="0"/>
            <a:t>Persetujuan </a:t>
          </a:r>
          <a:r>
            <a:rPr lang="en-US" dirty="0" smtClean="0"/>
            <a:t>event leader/assistant</a:t>
          </a:r>
          <a:r>
            <a:rPr lang="id-ID" dirty="0" smtClean="0"/>
            <a:t> </a:t>
          </a:r>
          <a:r>
            <a:rPr lang="en-US" dirty="0" smtClean="0"/>
            <a:t>, event director, </a:t>
          </a:r>
          <a:r>
            <a:rPr lang="en-US" dirty="0" err="1" smtClean="0"/>
            <a:t>dan</a:t>
          </a:r>
          <a:r>
            <a:rPr lang="en-US" dirty="0" smtClean="0"/>
            <a:t> general manager</a:t>
          </a:r>
          <a:endParaRPr lang="id-ID" dirty="0"/>
        </a:p>
      </dgm:t>
    </dgm:pt>
    <dgm:pt modelId="{9CE263D4-61BB-490A-8A1E-C2ED6CB3BC4F}" type="parTrans" cxnId="{F9D41D7F-76B9-483A-91D7-64BCEA4718BC}">
      <dgm:prSet/>
      <dgm:spPr/>
      <dgm:t>
        <a:bodyPr/>
        <a:lstStyle/>
        <a:p>
          <a:endParaRPr lang="id-ID"/>
        </a:p>
      </dgm:t>
    </dgm:pt>
    <dgm:pt modelId="{54CD841B-C5F1-492F-A424-7708504ADEEC}" type="sibTrans" cxnId="{F9D41D7F-76B9-483A-91D7-64BCEA4718BC}">
      <dgm:prSet/>
      <dgm:spPr/>
      <dgm:t>
        <a:bodyPr/>
        <a:lstStyle/>
        <a:p>
          <a:endParaRPr lang="id-ID"/>
        </a:p>
      </dgm:t>
    </dgm:pt>
    <dgm:pt modelId="{2C070096-8BDE-4702-841B-A3EFC7D0C69B}">
      <dgm:prSet/>
      <dgm:spPr/>
      <dgm:t>
        <a:bodyPr/>
        <a:lstStyle/>
        <a:p>
          <a:r>
            <a:rPr lang="id-ID" dirty="0"/>
            <a:t>Memproduksi konten(liputan kegiatan divisi lain)</a:t>
          </a:r>
        </a:p>
      </dgm:t>
    </dgm:pt>
    <dgm:pt modelId="{62065FBA-0734-4082-930E-E567836955E2}" type="parTrans" cxnId="{329150C4-2FEE-4289-BF97-C19D15B7DFFC}">
      <dgm:prSet/>
      <dgm:spPr/>
      <dgm:t>
        <a:bodyPr/>
        <a:lstStyle/>
        <a:p>
          <a:endParaRPr lang="id-ID"/>
        </a:p>
      </dgm:t>
    </dgm:pt>
    <dgm:pt modelId="{29E34BD7-DF12-4499-AE5B-0B28809E872E}" type="sibTrans" cxnId="{329150C4-2FEE-4289-BF97-C19D15B7DFFC}">
      <dgm:prSet/>
      <dgm:spPr/>
      <dgm:t>
        <a:bodyPr/>
        <a:lstStyle/>
        <a:p>
          <a:endParaRPr lang="id-ID"/>
        </a:p>
      </dgm:t>
    </dgm:pt>
    <dgm:pt modelId="{F77EF3BA-C0F2-44DB-9AE2-7B108B9E81F0}">
      <dgm:prSet/>
      <dgm:spPr/>
      <dgm:t>
        <a:bodyPr/>
        <a:lstStyle/>
        <a:p>
          <a:r>
            <a:rPr lang="id-ID" dirty="0"/>
            <a:t>Persetujuan </a:t>
          </a:r>
          <a:r>
            <a:rPr lang="en-US" dirty="0" smtClean="0"/>
            <a:t>event leader/assistant</a:t>
          </a:r>
          <a:r>
            <a:rPr lang="id-ID" dirty="0" smtClean="0"/>
            <a:t> </a:t>
          </a:r>
          <a:r>
            <a:rPr lang="en-US" dirty="0" smtClean="0"/>
            <a:t>, event director , </a:t>
          </a:r>
          <a:r>
            <a:rPr lang="en-US" dirty="0" err="1" smtClean="0"/>
            <a:t>dan</a:t>
          </a:r>
          <a:r>
            <a:rPr lang="en-US" dirty="0" smtClean="0"/>
            <a:t> general manager</a:t>
          </a:r>
          <a:endParaRPr lang="id-ID" dirty="0"/>
        </a:p>
      </dgm:t>
    </dgm:pt>
    <dgm:pt modelId="{D217E782-0763-4D68-BE1E-FAE58F334939}" type="parTrans" cxnId="{335537D5-E940-4AA6-9123-54100255E8CE}">
      <dgm:prSet/>
      <dgm:spPr/>
      <dgm:t>
        <a:bodyPr/>
        <a:lstStyle/>
        <a:p>
          <a:endParaRPr lang="id-ID"/>
        </a:p>
      </dgm:t>
    </dgm:pt>
    <dgm:pt modelId="{2516DDEB-55B5-4486-94A8-D5EB2B1CBA2B}" type="sibTrans" cxnId="{335537D5-E940-4AA6-9123-54100255E8CE}">
      <dgm:prSet/>
      <dgm:spPr/>
      <dgm:t>
        <a:bodyPr/>
        <a:lstStyle/>
        <a:p>
          <a:endParaRPr lang="id-ID"/>
        </a:p>
      </dgm:t>
    </dgm:pt>
    <dgm:pt modelId="{BFE50770-482E-4171-A86B-C913E4DB08FF}">
      <dgm:prSet/>
      <dgm:spPr/>
      <dgm:t>
        <a:bodyPr/>
        <a:lstStyle/>
        <a:p>
          <a:r>
            <a:rPr lang="id-ID" dirty="0"/>
            <a:t>Upload konten</a:t>
          </a:r>
        </a:p>
      </dgm:t>
    </dgm:pt>
    <dgm:pt modelId="{AC9AF6EE-D2AE-4FB9-9F83-4EEECB796F59}" type="parTrans" cxnId="{6E5C8344-C923-4D71-AA69-49B50126A54B}">
      <dgm:prSet/>
      <dgm:spPr/>
      <dgm:t>
        <a:bodyPr/>
        <a:lstStyle/>
        <a:p>
          <a:endParaRPr lang="id-ID"/>
        </a:p>
      </dgm:t>
    </dgm:pt>
    <dgm:pt modelId="{E0B7B38B-44BA-4E93-A996-A6272AE30405}" type="sibTrans" cxnId="{6E5C8344-C923-4D71-AA69-49B50126A54B}">
      <dgm:prSet/>
      <dgm:spPr/>
      <dgm:t>
        <a:bodyPr/>
        <a:lstStyle/>
        <a:p>
          <a:endParaRPr lang="id-ID"/>
        </a:p>
      </dgm:t>
    </dgm:pt>
    <dgm:pt modelId="{72E6E3B6-7BA0-4A9D-B336-C99EB64A9F8D}" type="pres">
      <dgm:prSet presAssocID="{E79DEF90-BBCD-42F6-A466-E66961105F5D}" presName="CompostProcess" presStyleCnt="0">
        <dgm:presLayoutVars>
          <dgm:dir/>
          <dgm:resizeHandles val="exact"/>
        </dgm:presLayoutVars>
      </dgm:prSet>
      <dgm:spPr/>
    </dgm:pt>
    <dgm:pt modelId="{4BB0FA59-9234-4569-9F3E-249FB6255344}" type="pres">
      <dgm:prSet presAssocID="{E79DEF90-BBCD-42F6-A466-E66961105F5D}" presName="arrow" presStyleLbl="bgShp" presStyleIdx="0" presStyleCnt="1" custScaleX="114207" custLinFactNeighborX="860" custLinFactNeighborY="1719"/>
      <dgm:spPr/>
    </dgm:pt>
    <dgm:pt modelId="{5E4D624E-324A-4F95-9AE1-081CAB63E01D}" type="pres">
      <dgm:prSet presAssocID="{E79DEF90-BBCD-42F6-A466-E66961105F5D}" presName="linearProcess" presStyleCnt="0"/>
      <dgm:spPr/>
    </dgm:pt>
    <dgm:pt modelId="{63328F3E-D3CE-4C70-8B92-A3061874FFAB}" type="pres">
      <dgm:prSet presAssocID="{D4D8331E-B897-439A-B68C-405D8AC0ADCE}" presName="textNode" presStyleLbl="node1" presStyleIdx="0" presStyleCnt="6" custLinFactNeighborX="-14842" custLinFactNeighborY="-2992">
        <dgm:presLayoutVars>
          <dgm:bulletEnabled val="1"/>
        </dgm:presLayoutVars>
      </dgm:prSet>
      <dgm:spPr/>
      <dgm:t>
        <a:bodyPr/>
        <a:lstStyle/>
        <a:p>
          <a:endParaRPr lang="en-US"/>
        </a:p>
      </dgm:t>
    </dgm:pt>
    <dgm:pt modelId="{8D85D6FD-B6EF-4347-94D8-DA0192EE0E9A}" type="pres">
      <dgm:prSet presAssocID="{63DA4E3F-1E60-4B98-891A-BD864EF1F092}" presName="sibTrans" presStyleCnt="0"/>
      <dgm:spPr/>
    </dgm:pt>
    <dgm:pt modelId="{149D2AC2-F2E5-43CB-ACD4-34DF0B5B4B3F}" type="pres">
      <dgm:prSet presAssocID="{BEB9230F-194F-4E55-9505-C7922ADA13CF}" presName="textNode" presStyleLbl="node1" presStyleIdx="1" presStyleCnt="6" custLinFactNeighborX="-47435" custLinFactNeighborY="-2053">
        <dgm:presLayoutVars>
          <dgm:bulletEnabled val="1"/>
        </dgm:presLayoutVars>
      </dgm:prSet>
      <dgm:spPr/>
      <dgm:t>
        <a:bodyPr/>
        <a:lstStyle/>
        <a:p>
          <a:endParaRPr lang="en-US"/>
        </a:p>
      </dgm:t>
    </dgm:pt>
    <dgm:pt modelId="{64FB4583-C165-4B0A-B219-8CA91D2629D7}" type="pres">
      <dgm:prSet presAssocID="{16F0786E-9AEA-4A03-9A1A-541E81BE65FB}" presName="sibTrans" presStyleCnt="0"/>
      <dgm:spPr/>
    </dgm:pt>
    <dgm:pt modelId="{FDA7E4F2-B54D-41B1-BDFF-7594563D6CFA}" type="pres">
      <dgm:prSet presAssocID="{033972B1-F04F-4C76-8509-DFD1F63B3D21}" presName="textNode" presStyleLbl="node1" presStyleIdx="2" presStyleCnt="6">
        <dgm:presLayoutVars>
          <dgm:bulletEnabled val="1"/>
        </dgm:presLayoutVars>
      </dgm:prSet>
      <dgm:spPr/>
      <dgm:t>
        <a:bodyPr/>
        <a:lstStyle/>
        <a:p>
          <a:endParaRPr lang="en-US"/>
        </a:p>
      </dgm:t>
    </dgm:pt>
    <dgm:pt modelId="{78FC2DAC-3CCA-467F-9EE5-86D4D3608921}" type="pres">
      <dgm:prSet presAssocID="{54CD841B-C5F1-492F-A424-7708504ADEEC}" presName="sibTrans" presStyleCnt="0"/>
      <dgm:spPr/>
    </dgm:pt>
    <dgm:pt modelId="{92C1D8EF-1F01-4218-82A1-747AE1D1CE2C}" type="pres">
      <dgm:prSet presAssocID="{2C070096-8BDE-4702-841B-A3EFC7D0C69B}" presName="textNode" presStyleLbl="node1" presStyleIdx="3" presStyleCnt="6">
        <dgm:presLayoutVars>
          <dgm:bulletEnabled val="1"/>
        </dgm:presLayoutVars>
      </dgm:prSet>
      <dgm:spPr/>
      <dgm:t>
        <a:bodyPr/>
        <a:lstStyle/>
        <a:p>
          <a:endParaRPr lang="en-US"/>
        </a:p>
      </dgm:t>
    </dgm:pt>
    <dgm:pt modelId="{CC9B90E1-BB77-4593-B1C3-64B5ABFA3BC1}" type="pres">
      <dgm:prSet presAssocID="{29E34BD7-DF12-4499-AE5B-0B28809E872E}" presName="sibTrans" presStyleCnt="0"/>
      <dgm:spPr/>
    </dgm:pt>
    <dgm:pt modelId="{CA2B928D-1B3E-4E8E-B034-2CD68CA75B39}" type="pres">
      <dgm:prSet presAssocID="{F77EF3BA-C0F2-44DB-9AE2-7B108B9E81F0}" presName="textNode" presStyleLbl="node1" presStyleIdx="4" presStyleCnt="6">
        <dgm:presLayoutVars>
          <dgm:bulletEnabled val="1"/>
        </dgm:presLayoutVars>
      </dgm:prSet>
      <dgm:spPr/>
      <dgm:t>
        <a:bodyPr/>
        <a:lstStyle/>
        <a:p>
          <a:endParaRPr lang="en-US"/>
        </a:p>
      </dgm:t>
    </dgm:pt>
    <dgm:pt modelId="{F7B49870-A246-4378-A63F-3AE84A194BAF}" type="pres">
      <dgm:prSet presAssocID="{2516DDEB-55B5-4486-94A8-D5EB2B1CBA2B}" presName="sibTrans" presStyleCnt="0"/>
      <dgm:spPr/>
    </dgm:pt>
    <dgm:pt modelId="{72383022-FD9B-4FC6-AA22-8EB0ADD0A671}" type="pres">
      <dgm:prSet presAssocID="{BFE50770-482E-4171-A86B-C913E4DB08FF}" presName="textNode" presStyleLbl="node1" presStyleIdx="5" presStyleCnt="6">
        <dgm:presLayoutVars>
          <dgm:bulletEnabled val="1"/>
        </dgm:presLayoutVars>
      </dgm:prSet>
      <dgm:spPr/>
      <dgm:t>
        <a:bodyPr/>
        <a:lstStyle/>
        <a:p>
          <a:endParaRPr lang="en-US"/>
        </a:p>
      </dgm:t>
    </dgm:pt>
  </dgm:ptLst>
  <dgm:cxnLst>
    <dgm:cxn modelId="{F9D41D7F-76B9-483A-91D7-64BCEA4718BC}" srcId="{E79DEF90-BBCD-42F6-A466-E66961105F5D}" destId="{033972B1-F04F-4C76-8509-DFD1F63B3D21}" srcOrd="2" destOrd="0" parTransId="{9CE263D4-61BB-490A-8A1E-C2ED6CB3BC4F}" sibTransId="{54CD841B-C5F1-492F-A424-7708504ADEEC}"/>
    <dgm:cxn modelId="{12C1F21D-9E44-4180-B66B-3E01C91C9E9C}" type="presOf" srcId="{BEB9230F-194F-4E55-9505-C7922ADA13CF}" destId="{149D2AC2-F2E5-43CB-ACD4-34DF0B5B4B3F}" srcOrd="0" destOrd="0" presId="urn:microsoft.com/office/officeart/2005/8/layout/hProcess9"/>
    <dgm:cxn modelId="{329150C4-2FEE-4289-BF97-C19D15B7DFFC}" srcId="{E79DEF90-BBCD-42F6-A466-E66961105F5D}" destId="{2C070096-8BDE-4702-841B-A3EFC7D0C69B}" srcOrd="3" destOrd="0" parTransId="{62065FBA-0734-4082-930E-E567836955E2}" sibTransId="{29E34BD7-DF12-4499-AE5B-0B28809E872E}"/>
    <dgm:cxn modelId="{E29BB65E-DCCE-46EE-B38C-7DA81847D771}" type="presOf" srcId="{D4D8331E-B897-439A-B68C-405D8AC0ADCE}" destId="{63328F3E-D3CE-4C70-8B92-A3061874FFAB}" srcOrd="0" destOrd="0" presId="urn:microsoft.com/office/officeart/2005/8/layout/hProcess9"/>
    <dgm:cxn modelId="{AF966644-C5D8-4263-9E96-CCF07DFA0799}" type="presOf" srcId="{2C070096-8BDE-4702-841B-A3EFC7D0C69B}" destId="{92C1D8EF-1F01-4218-82A1-747AE1D1CE2C}" srcOrd="0" destOrd="0" presId="urn:microsoft.com/office/officeart/2005/8/layout/hProcess9"/>
    <dgm:cxn modelId="{05391F63-B594-4FDE-BA5F-9523EB775CCC}" type="presOf" srcId="{BFE50770-482E-4171-A86B-C913E4DB08FF}" destId="{72383022-FD9B-4FC6-AA22-8EB0ADD0A671}" srcOrd="0" destOrd="0" presId="urn:microsoft.com/office/officeart/2005/8/layout/hProcess9"/>
    <dgm:cxn modelId="{FF125704-E7D7-440E-A908-242B1520BD2B}" type="presOf" srcId="{033972B1-F04F-4C76-8509-DFD1F63B3D21}" destId="{FDA7E4F2-B54D-41B1-BDFF-7594563D6CFA}" srcOrd="0" destOrd="0" presId="urn:microsoft.com/office/officeart/2005/8/layout/hProcess9"/>
    <dgm:cxn modelId="{EC88AE4C-D8AC-4491-BF1A-05F9460E5109}" srcId="{E79DEF90-BBCD-42F6-A466-E66961105F5D}" destId="{D4D8331E-B897-439A-B68C-405D8AC0ADCE}" srcOrd="0" destOrd="0" parTransId="{B769FF71-B4E3-481F-88B8-CD037A8A0614}" sibTransId="{63DA4E3F-1E60-4B98-891A-BD864EF1F092}"/>
    <dgm:cxn modelId="{ED5D4156-4FD2-47EC-8031-BA2C8E623D12}" type="presOf" srcId="{E79DEF90-BBCD-42F6-A466-E66961105F5D}" destId="{72E6E3B6-7BA0-4A9D-B336-C99EB64A9F8D}" srcOrd="0" destOrd="0" presId="urn:microsoft.com/office/officeart/2005/8/layout/hProcess9"/>
    <dgm:cxn modelId="{6E5C8344-C923-4D71-AA69-49B50126A54B}" srcId="{E79DEF90-BBCD-42F6-A466-E66961105F5D}" destId="{BFE50770-482E-4171-A86B-C913E4DB08FF}" srcOrd="5" destOrd="0" parTransId="{AC9AF6EE-D2AE-4FB9-9F83-4EEECB796F59}" sibTransId="{E0B7B38B-44BA-4E93-A996-A6272AE30405}"/>
    <dgm:cxn modelId="{073EAEBE-641F-441C-9370-ED74950B0C56}" srcId="{E79DEF90-BBCD-42F6-A466-E66961105F5D}" destId="{BEB9230F-194F-4E55-9505-C7922ADA13CF}" srcOrd="1" destOrd="0" parTransId="{F27891C3-6E73-4364-9B89-6897E3E1DDA4}" sibTransId="{16F0786E-9AEA-4A03-9A1A-541E81BE65FB}"/>
    <dgm:cxn modelId="{335537D5-E940-4AA6-9123-54100255E8CE}" srcId="{E79DEF90-BBCD-42F6-A466-E66961105F5D}" destId="{F77EF3BA-C0F2-44DB-9AE2-7B108B9E81F0}" srcOrd="4" destOrd="0" parTransId="{D217E782-0763-4D68-BE1E-FAE58F334939}" sibTransId="{2516DDEB-55B5-4486-94A8-D5EB2B1CBA2B}"/>
    <dgm:cxn modelId="{80DC24D7-4C97-4094-B261-00B58B971401}" type="presOf" srcId="{F77EF3BA-C0F2-44DB-9AE2-7B108B9E81F0}" destId="{CA2B928D-1B3E-4E8E-B034-2CD68CA75B39}" srcOrd="0" destOrd="0" presId="urn:microsoft.com/office/officeart/2005/8/layout/hProcess9"/>
    <dgm:cxn modelId="{C3097726-289C-42A6-BC17-60259E7765C6}" type="presParOf" srcId="{72E6E3B6-7BA0-4A9D-B336-C99EB64A9F8D}" destId="{4BB0FA59-9234-4569-9F3E-249FB6255344}" srcOrd="0" destOrd="0" presId="urn:microsoft.com/office/officeart/2005/8/layout/hProcess9"/>
    <dgm:cxn modelId="{4B6F50C2-EB75-4E2C-9BFF-03F036932806}" type="presParOf" srcId="{72E6E3B6-7BA0-4A9D-B336-C99EB64A9F8D}" destId="{5E4D624E-324A-4F95-9AE1-081CAB63E01D}" srcOrd="1" destOrd="0" presId="urn:microsoft.com/office/officeart/2005/8/layout/hProcess9"/>
    <dgm:cxn modelId="{1FB99637-DA59-4072-941C-42C063325E1A}" type="presParOf" srcId="{5E4D624E-324A-4F95-9AE1-081CAB63E01D}" destId="{63328F3E-D3CE-4C70-8B92-A3061874FFAB}" srcOrd="0" destOrd="0" presId="urn:microsoft.com/office/officeart/2005/8/layout/hProcess9"/>
    <dgm:cxn modelId="{B789F9BE-3F53-40CC-8D8C-09B9AF0F4EEA}" type="presParOf" srcId="{5E4D624E-324A-4F95-9AE1-081CAB63E01D}" destId="{8D85D6FD-B6EF-4347-94D8-DA0192EE0E9A}" srcOrd="1" destOrd="0" presId="urn:microsoft.com/office/officeart/2005/8/layout/hProcess9"/>
    <dgm:cxn modelId="{197509C9-418C-4E20-A6E0-28D3914E3D60}" type="presParOf" srcId="{5E4D624E-324A-4F95-9AE1-081CAB63E01D}" destId="{149D2AC2-F2E5-43CB-ACD4-34DF0B5B4B3F}" srcOrd="2" destOrd="0" presId="urn:microsoft.com/office/officeart/2005/8/layout/hProcess9"/>
    <dgm:cxn modelId="{0FBC6B48-02D6-40B9-9928-F2BDE1EAE274}" type="presParOf" srcId="{5E4D624E-324A-4F95-9AE1-081CAB63E01D}" destId="{64FB4583-C165-4B0A-B219-8CA91D2629D7}" srcOrd="3" destOrd="0" presId="urn:microsoft.com/office/officeart/2005/8/layout/hProcess9"/>
    <dgm:cxn modelId="{8CA3BE9B-A527-416F-A2DF-0E983B8ADE10}" type="presParOf" srcId="{5E4D624E-324A-4F95-9AE1-081CAB63E01D}" destId="{FDA7E4F2-B54D-41B1-BDFF-7594563D6CFA}" srcOrd="4" destOrd="0" presId="urn:microsoft.com/office/officeart/2005/8/layout/hProcess9"/>
    <dgm:cxn modelId="{7DC8AD88-988D-498C-BF9D-C9E0F2B58991}" type="presParOf" srcId="{5E4D624E-324A-4F95-9AE1-081CAB63E01D}" destId="{78FC2DAC-3CCA-467F-9EE5-86D4D3608921}" srcOrd="5" destOrd="0" presId="urn:microsoft.com/office/officeart/2005/8/layout/hProcess9"/>
    <dgm:cxn modelId="{81195100-4241-48C4-87B3-B82D6AF88AEA}" type="presParOf" srcId="{5E4D624E-324A-4F95-9AE1-081CAB63E01D}" destId="{92C1D8EF-1F01-4218-82A1-747AE1D1CE2C}" srcOrd="6" destOrd="0" presId="urn:microsoft.com/office/officeart/2005/8/layout/hProcess9"/>
    <dgm:cxn modelId="{A710A357-9AAD-464F-A32D-5D9AFD0767D1}" type="presParOf" srcId="{5E4D624E-324A-4F95-9AE1-081CAB63E01D}" destId="{CC9B90E1-BB77-4593-B1C3-64B5ABFA3BC1}" srcOrd="7" destOrd="0" presId="urn:microsoft.com/office/officeart/2005/8/layout/hProcess9"/>
    <dgm:cxn modelId="{826A56CF-73A4-48A8-8E71-E400413505D4}" type="presParOf" srcId="{5E4D624E-324A-4F95-9AE1-081CAB63E01D}" destId="{CA2B928D-1B3E-4E8E-B034-2CD68CA75B39}" srcOrd="8" destOrd="0" presId="urn:microsoft.com/office/officeart/2005/8/layout/hProcess9"/>
    <dgm:cxn modelId="{EBA58966-7686-4C13-B708-56974D9524CE}" type="presParOf" srcId="{5E4D624E-324A-4F95-9AE1-081CAB63E01D}" destId="{F7B49870-A246-4378-A63F-3AE84A194BAF}" srcOrd="9" destOrd="0" presId="urn:microsoft.com/office/officeart/2005/8/layout/hProcess9"/>
    <dgm:cxn modelId="{61120079-C34C-4489-A7C7-429D778C2248}" type="presParOf" srcId="{5E4D624E-324A-4F95-9AE1-081CAB63E01D}" destId="{72383022-FD9B-4FC6-AA22-8EB0ADD0A67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EF60F-1ADE-4E1E-9E94-D99F968A381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7424A971-4461-46C1-80A6-9967EDF3990E}">
      <dgm:prSet phldrT="[Text]"/>
      <dgm:spPr/>
      <dgm:t>
        <a:bodyPr/>
        <a:lstStyle/>
        <a:p>
          <a:r>
            <a:rPr lang="en-US" dirty="0" err="1"/>
            <a:t>Interaksi</a:t>
          </a:r>
          <a:r>
            <a:rPr lang="en-US" dirty="0"/>
            <a:t> </a:t>
          </a:r>
          <a:r>
            <a:rPr lang="en-US" dirty="0" err="1"/>
            <a:t>Dengan</a:t>
          </a:r>
          <a:r>
            <a:rPr lang="en-US" dirty="0"/>
            <a:t> Followers </a:t>
          </a:r>
        </a:p>
      </dgm:t>
    </dgm:pt>
    <dgm:pt modelId="{6FCCB538-B119-4E69-8722-077CE99D47C7}" type="parTrans" cxnId="{D5D1C698-40F2-4EAA-80DB-AB99F82CB83B}">
      <dgm:prSet/>
      <dgm:spPr/>
      <dgm:t>
        <a:bodyPr/>
        <a:lstStyle/>
        <a:p>
          <a:endParaRPr lang="en-US"/>
        </a:p>
      </dgm:t>
    </dgm:pt>
    <dgm:pt modelId="{586F638E-1FC4-4989-99B1-AB9240719B09}" type="sibTrans" cxnId="{D5D1C698-40F2-4EAA-80DB-AB99F82CB83B}">
      <dgm:prSet/>
      <dgm:spPr/>
      <dgm:t>
        <a:bodyPr/>
        <a:lstStyle/>
        <a:p>
          <a:endParaRPr lang="en-US"/>
        </a:p>
      </dgm:t>
    </dgm:pt>
    <dgm:pt modelId="{8C552EB6-5843-48CB-94B0-D32E3E39C5A7}">
      <dgm:prSet phldrT="[Text]"/>
      <dgm:spPr/>
      <dgm:t>
        <a:bodyPr/>
        <a:lstStyle/>
        <a:p>
          <a:r>
            <a:rPr lang="en-US" dirty="0"/>
            <a:t>Polling (Games)</a:t>
          </a:r>
        </a:p>
      </dgm:t>
    </dgm:pt>
    <dgm:pt modelId="{0CF07AE6-A631-41DA-8093-655AB9E41F0C}" type="parTrans" cxnId="{E23299A7-62B2-4B6B-8D25-9B412BC356E7}">
      <dgm:prSet/>
      <dgm:spPr/>
      <dgm:t>
        <a:bodyPr/>
        <a:lstStyle/>
        <a:p>
          <a:endParaRPr lang="en-US"/>
        </a:p>
      </dgm:t>
    </dgm:pt>
    <dgm:pt modelId="{E4927693-14BE-45C4-BDEB-BF36163E8DDF}" type="sibTrans" cxnId="{E23299A7-62B2-4B6B-8D25-9B412BC356E7}">
      <dgm:prSet/>
      <dgm:spPr/>
      <dgm:t>
        <a:bodyPr/>
        <a:lstStyle/>
        <a:p>
          <a:endParaRPr lang="en-US"/>
        </a:p>
      </dgm:t>
    </dgm:pt>
    <dgm:pt modelId="{4F03F1BB-C54B-4C79-8424-36BF70E518A9}">
      <dgm:prSet phldrT="[Text]"/>
      <dgm:spPr/>
      <dgm:t>
        <a:bodyPr/>
        <a:lstStyle/>
        <a:p>
          <a:r>
            <a:rPr lang="en-US" dirty="0"/>
            <a:t>Sedentary Lifestyle</a:t>
          </a:r>
        </a:p>
      </dgm:t>
    </dgm:pt>
    <dgm:pt modelId="{B2809C5D-F18F-4391-848B-54570EDFE65B}" type="parTrans" cxnId="{520490C7-B999-411D-A518-B3745BAD5B91}">
      <dgm:prSet/>
      <dgm:spPr/>
      <dgm:t>
        <a:bodyPr/>
        <a:lstStyle/>
        <a:p>
          <a:endParaRPr lang="en-US"/>
        </a:p>
      </dgm:t>
    </dgm:pt>
    <dgm:pt modelId="{87553A3D-A796-4FE5-8F24-0D3FC267A449}" type="sibTrans" cxnId="{520490C7-B999-411D-A518-B3745BAD5B91}">
      <dgm:prSet/>
      <dgm:spPr/>
      <dgm:t>
        <a:bodyPr/>
        <a:lstStyle/>
        <a:p>
          <a:endParaRPr lang="en-US"/>
        </a:p>
      </dgm:t>
    </dgm:pt>
    <dgm:pt modelId="{29862E10-8A66-4ED9-8C63-D49B5E1BC763}" type="pres">
      <dgm:prSet presAssocID="{60CEF60F-1ADE-4E1E-9E94-D99F968A381C}" presName="hierChild1" presStyleCnt="0">
        <dgm:presLayoutVars>
          <dgm:orgChart val="1"/>
          <dgm:chPref val="1"/>
          <dgm:dir/>
          <dgm:animOne val="branch"/>
          <dgm:animLvl val="lvl"/>
          <dgm:resizeHandles/>
        </dgm:presLayoutVars>
      </dgm:prSet>
      <dgm:spPr/>
      <dgm:t>
        <a:bodyPr/>
        <a:lstStyle/>
        <a:p>
          <a:endParaRPr lang="en-US"/>
        </a:p>
      </dgm:t>
    </dgm:pt>
    <dgm:pt modelId="{E631C198-9DD8-4165-9BFE-D72B0E9F4F5F}" type="pres">
      <dgm:prSet presAssocID="{7424A971-4461-46C1-80A6-9967EDF3990E}" presName="hierRoot1" presStyleCnt="0">
        <dgm:presLayoutVars>
          <dgm:hierBranch val="init"/>
        </dgm:presLayoutVars>
      </dgm:prSet>
      <dgm:spPr/>
    </dgm:pt>
    <dgm:pt modelId="{6644175E-04A0-41BA-847C-31C9900D7FB7}" type="pres">
      <dgm:prSet presAssocID="{7424A971-4461-46C1-80A6-9967EDF3990E}" presName="rootComposite1" presStyleCnt="0"/>
      <dgm:spPr/>
    </dgm:pt>
    <dgm:pt modelId="{3894F5F0-8C12-4FEC-88DF-C5AF436E4D49}" type="pres">
      <dgm:prSet presAssocID="{7424A971-4461-46C1-80A6-9967EDF3990E}" presName="rootText1" presStyleLbl="node0" presStyleIdx="0" presStyleCnt="1" custLinFactNeighborX="-355" custLinFactNeighborY="-4881">
        <dgm:presLayoutVars>
          <dgm:chPref val="3"/>
        </dgm:presLayoutVars>
      </dgm:prSet>
      <dgm:spPr/>
      <dgm:t>
        <a:bodyPr/>
        <a:lstStyle/>
        <a:p>
          <a:endParaRPr lang="en-US"/>
        </a:p>
      </dgm:t>
    </dgm:pt>
    <dgm:pt modelId="{612544E1-F4F2-40CB-A37B-6884E8184958}" type="pres">
      <dgm:prSet presAssocID="{7424A971-4461-46C1-80A6-9967EDF3990E}" presName="rootConnector1" presStyleLbl="node1" presStyleIdx="0" presStyleCnt="0"/>
      <dgm:spPr/>
      <dgm:t>
        <a:bodyPr/>
        <a:lstStyle/>
        <a:p>
          <a:endParaRPr lang="en-US"/>
        </a:p>
      </dgm:t>
    </dgm:pt>
    <dgm:pt modelId="{62584E6B-18FD-4B6C-B1CC-B79BE9AA433C}" type="pres">
      <dgm:prSet presAssocID="{7424A971-4461-46C1-80A6-9967EDF3990E}" presName="hierChild2" presStyleCnt="0"/>
      <dgm:spPr/>
    </dgm:pt>
    <dgm:pt modelId="{94608595-C2F2-4BB5-9257-EA64F4436EC8}" type="pres">
      <dgm:prSet presAssocID="{0CF07AE6-A631-41DA-8093-655AB9E41F0C}" presName="Name37" presStyleLbl="parChTrans1D2" presStyleIdx="0" presStyleCnt="2"/>
      <dgm:spPr/>
      <dgm:t>
        <a:bodyPr/>
        <a:lstStyle/>
        <a:p>
          <a:endParaRPr lang="en-US"/>
        </a:p>
      </dgm:t>
    </dgm:pt>
    <dgm:pt modelId="{8C53D751-BE99-42C3-8925-FC5A39FDB6D9}" type="pres">
      <dgm:prSet presAssocID="{8C552EB6-5843-48CB-94B0-D32E3E39C5A7}" presName="hierRoot2" presStyleCnt="0">
        <dgm:presLayoutVars>
          <dgm:hierBranch val="init"/>
        </dgm:presLayoutVars>
      </dgm:prSet>
      <dgm:spPr/>
    </dgm:pt>
    <dgm:pt modelId="{9C84B675-C926-4D8A-B2AE-DCB5CC6C9491}" type="pres">
      <dgm:prSet presAssocID="{8C552EB6-5843-48CB-94B0-D32E3E39C5A7}" presName="rootComposite" presStyleCnt="0"/>
      <dgm:spPr/>
    </dgm:pt>
    <dgm:pt modelId="{43F6F9FB-25A5-4759-9DD3-9356433AD441}" type="pres">
      <dgm:prSet presAssocID="{8C552EB6-5843-48CB-94B0-D32E3E39C5A7}" presName="rootText" presStyleLbl="node2" presStyleIdx="0" presStyleCnt="2">
        <dgm:presLayoutVars>
          <dgm:chPref val="3"/>
        </dgm:presLayoutVars>
      </dgm:prSet>
      <dgm:spPr/>
      <dgm:t>
        <a:bodyPr/>
        <a:lstStyle/>
        <a:p>
          <a:endParaRPr lang="en-US"/>
        </a:p>
      </dgm:t>
    </dgm:pt>
    <dgm:pt modelId="{0F273089-CFC8-401D-AB5A-F9C908FFA0B6}" type="pres">
      <dgm:prSet presAssocID="{8C552EB6-5843-48CB-94B0-D32E3E39C5A7}" presName="rootConnector" presStyleLbl="node2" presStyleIdx="0" presStyleCnt="2"/>
      <dgm:spPr/>
      <dgm:t>
        <a:bodyPr/>
        <a:lstStyle/>
        <a:p>
          <a:endParaRPr lang="en-US"/>
        </a:p>
      </dgm:t>
    </dgm:pt>
    <dgm:pt modelId="{D95A5D3A-661C-4602-A581-84453965B573}" type="pres">
      <dgm:prSet presAssocID="{8C552EB6-5843-48CB-94B0-D32E3E39C5A7}" presName="hierChild4" presStyleCnt="0"/>
      <dgm:spPr/>
    </dgm:pt>
    <dgm:pt modelId="{93573CB8-DDBB-498D-B75A-C2F193BEC226}" type="pres">
      <dgm:prSet presAssocID="{8C552EB6-5843-48CB-94B0-D32E3E39C5A7}" presName="hierChild5" presStyleCnt="0"/>
      <dgm:spPr/>
    </dgm:pt>
    <dgm:pt modelId="{319ABB37-F175-4298-9C77-75BE1C284CDC}" type="pres">
      <dgm:prSet presAssocID="{B2809C5D-F18F-4391-848B-54570EDFE65B}" presName="Name37" presStyleLbl="parChTrans1D2" presStyleIdx="1" presStyleCnt="2"/>
      <dgm:spPr/>
      <dgm:t>
        <a:bodyPr/>
        <a:lstStyle/>
        <a:p>
          <a:endParaRPr lang="en-US"/>
        </a:p>
      </dgm:t>
    </dgm:pt>
    <dgm:pt modelId="{CF604756-E2B2-4E24-A412-FDC9F2524703}" type="pres">
      <dgm:prSet presAssocID="{4F03F1BB-C54B-4C79-8424-36BF70E518A9}" presName="hierRoot2" presStyleCnt="0">
        <dgm:presLayoutVars>
          <dgm:hierBranch val="init"/>
        </dgm:presLayoutVars>
      </dgm:prSet>
      <dgm:spPr/>
    </dgm:pt>
    <dgm:pt modelId="{661170AC-112E-4C5E-9876-C35C591EF3D1}" type="pres">
      <dgm:prSet presAssocID="{4F03F1BB-C54B-4C79-8424-36BF70E518A9}" presName="rootComposite" presStyleCnt="0"/>
      <dgm:spPr/>
    </dgm:pt>
    <dgm:pt modelId="{3A8DE8A2-CA17-4339-99EB-36850A15871D}" type="pres">
      <dgm:prSet presAssocID="{4F03F1BB-C54B-4C79-8424-36BF70E518A9}" presName="rootText" presStyleLbl="node2" presStyleIdx="1" presStyleCnt="2">
        <dgm:presLayoutVars>
          <dgm:chPref val="3"/>
        </dgm:presLayoutVars>
      </dgm:prSet>
      <dgm:spPr/>
      <dgm:t>
        <a:bodyPr/>
        <a:lstStyle/>
        <a:p>
          <a:endParaRPr lang="en-US"/>
        </a:p>
      </dgm:t>
    </dgm:pt>
    <dgm:pt modelId="{04304E95-C23F-4C98-A67E-AC809AD41D3A}" type="pres">
      <dgm:prSet presAssocID="{4F03F1BB-C54B-4C79-8424-36BF70E518A9}" presName="rootConnector" presStyleLbl="node2" presStyleIdx="1" presStyleCnt="2"/>
      <dgm:spPr/>
      <dgm:t>
        <a:bodyPr/>
        <a:lstStyle/>
        <a:p>
          <a:endParaRPr lang="en-US"/>
        </a:p>
      </dgm:t>
    </dgm:pt>
    <dgm:pt modelId="{A6ECE2CD-3E66-4E3D-B701-7948608628A2}" type="pres">
      <dgm:prSet presAssocID="{4F03F1BB-C54B-4C79-8424-36BF70E518A9}" presName="hierChild4" presStyleCnt="0"/>
      <dgm:spPr/>
    </dgm:pt>
    <dgm:pt modelId="{F3D1615B-F510-4254-ACAF-29C864C706C3}" type="pres">
      <dgm:prSet presAssocID="{4F03F1BB-C54B-4C79-8424-36BF70E518A9}" presName="hierChild5" presStyleCnt="0"/>
      <dgm:spPr/>
    </dgm:pt>
    <dgm:pt modelId="{CDAE8737-428C-4BA1-8E34-A33ED4181875}" type="pres">
      <dgm:prSet presAssocID="{7424A971-4461-46C1-80A6-9967EDF3990E}" presName="hierChild3" presStyleCnt="0"/>
      <dgm:spPr/>
    </dgm:pt>
  </dgm:ptLst>
  <dgm:cxnLst>
    <dgm:cxn modelId="{DFF0F9A2-0442-43F0-8C1F-49D3B75909A4}" type="presOf" srcId="{7424A971-4461-46C1-80A6-9967EDF3990E}" destId="{612544E1-F4F2-40CB-A37B-6884E8184958}" srcOrd="1" destOrd="0" presId="urn:microsoft.com/office/officeart/2005/8/layout/orgChart1"/>
    <dgm:cxn modelId="{520490C7-B999-411D-A518-B3745BAD5B91}" srcId="{7424A971-4461-46C1-80A6-9967EDF3990E}" destId="{4F03F1BB-C54B-4C79-8424-36BF70E518A9}" srcOrd="1" destOrd="0" parTransId="{B2809C5D-F18F-4391-848B-54570EDFE65B}" sibTransId="{87553A3D-A796-4FE5-8F24-0D3FC267A449}"/>
    <dgm:cxn modelId="{D5D1C698-40F2-4EAA-80DB-AB99F82CB83B}" srcId="{60CEF60F-1ADE-4E1E-9E94-D99F968A381C}" destId="{7424A971-4461-46C1-80A6-9967EDF3990E}" srcOrd="0" destOrd="0" parTransId="{6FCCB538-B119-4E69-8722-077CE99D47C7}" sibTransId="{586F638E-1FC4-4989-99B1-AB9240719B09}"/>
    <dgm:cxn modelId="{CB4E87AC-F4F9-4128-9A29-2031E97669B1}" type="presOf" srcId="{7424A971-4461-46C1-80A6-9967EDF3990E}" destId="{3894F5F0-8C12-4FEC-88DF-C5AF436E4D49}" srcOrd="0" destOrd="0" presId="urn:microsoft.com/office/officeart/2005/8/layout/orgChart1"/>
    <dgm:cxn modelId="{B6B11168-E3E8-4F61-99E5-199B4FD34F47}" type="presOf" srcId="{8C552EB6-5843-48CB-94B0-D32E3E39C5A7}" destId="{0F273089-CFC8-401D-AB5A-F9C908FFA0B6}" srcOrd="1" destOrd="0" presId="urn:microsoft.com/office/officeart/2005/8/layout/orgChart1"/>
    <dgm:cxn modelId="{402B01E2-621F-4D96-ABEF-24DEE83A4B5E}" type="presOf" srcId="{B2809C5D-F18F-4391-848B-54570EDFE65B}" destId="{319ABB37-F175-4298-9C77-75BE1C284CDC}" srcOrd="0" destOrd="0" presId="urn:microsoft.com/office/officeart/2005/8/layout/orgChart1"/>
    <dgm:cxn modelId="{E23299A7-62B2-4B6B-8D25-9B412BC356E7}" srcId="{7424A971-4461-46C1-80A6-9967EDF3990E}" destId="{8C552EB6-5843-48CB-94B0-D32E3E39C5A7}" srcOrd="0" destOrd="0" parTransId="{0CF07AE6-A631-41DA-8093-655AB9E41F0C}" sibTransId="{E4927693-14BE-45C4-BDEB-BF36163E8DDF}"/>
    <dgm:cxn modelId="{C1FDABCF-F270-40D8-B7F1-24B40D227F23}" type="presOf" srcId="{8C552EB6-5843-48CB-94B0-D32E3E39C5A7}" destId="{43F6F9FB-25A5-4759-9DD3-9356433AD441}" srcOrd="0" destOrd="0" presId="urn:microsoft.com/office/officeart/2005/8/layout/orgChart1"/>
    <dgm:cxn modelId="{5C6DD86E-4E4C-41C8-A071-11B617F0EEDE}" type="presOf" srcId="{4F03F1BB-C54B-4C79-8424-36BF70E518A9}" destId="{3A8DE8A2-CA17-4339-99EB-36850A15871D}" srcOrd="0" destOrd="0" presId="urn:microsoft.com/office/officeart/2005/8/layout/orgChart1"/>
    <dgm:cxn modelId="{7D589BFB-1D89-4993-B007-6B2673DB99AF}" type="presOf" srcId="{60CEF60F-1ADE-4E1E-9E94-D99F968A381C}" destId="{29862E10-8A66-4ED9-8C63-D49B5E1BC763}" srcOrd="0" destOrd="0" presId="urn:microsoft.com/office/officeart/2005/8/layout/orgChart1"/>
    <dgm:cxn modelId="{7028060C-E9F8-40FC-88E6-F70D8E249B6C}" type="presOf" srcId="{0CF07AE6-A631-41DA-8093-655AB9E41F0C}" destId="{94608595-C2F2-4BB5-9257-EA64F4436EC8}" srcOrd="0" destOrd="0" presId="urn:microsoft.com/office/officeart/2005/8/layout/orgChart1"/>
    <dgm:cxn modelId="{6D191CB3-00D9-4312-A0A9-E46E31935FFB}" type="presOf" srcId="{4F03F1BB-C54B-4C79-8424-36BF70E518A9}" destId="{04304E95-C23F-4C98-A67E-AC809AD41D3A}" srcOrd="1" destOrd="0" presId="urn:microsoft.com/office/officeart/2005/8/layout/orgChart1"/>
    <dgm:cxn modelId="{55A6504B-5D6E-4F1C-8C50-D608A6D4084E}" type="presParOf" srcId="{29862E10-8A66-4ED9-8C63-D49B5E1BC763}" destId="{E631C198-9DD8-4165-9BFE-D72B0E9F4F5F}" srcOrd="0" destOrd="0" presId="urn:microsoft.com/office/officeart/2005/8/layout/orgChart1"/>
    <dgm:cxn modelId="{C9916E39-47A8-43AA-9F14-8BA9CCA6A681}" type="presParOf" srcId="{E631C198-9DD8-4165-9BFE-D72B0E9F4F5F}" destId="{6644175E-04A0-41BA-847C-31C9900D7FB7}" srcOrd="0" destOrd="0" presId="urn:microsoft.com/office/officeart/2005/8/layout/orgChart1"/>
    <dgm:cxn modelId="{866D6618-9C23-482D-A7EE-B1222739735F}" type="presParOf" srcId="{6644175E-04A0-41BA-847C-31C9900D7FB7}" destId="{3894F5F0-8C12-4FEC-88DF-C5AF436E4D49}" srcOrd="0" destOrd="0" presId="urn:microsoft.com/office/officeart/2005/8/layout/orgChart1"/>
    <dgm:cxn modelId="{FEA72718-EB7A-4846-82D9-E76A7AA922C5}" type="presParOf" srcId="{6644175E-04A0-41BA-847C-31C9900D7FB7}" destId="{612544E1-F4F2-40CB-A37B-6884E8184958}" srcOrd="1" destOrd="0" presId="urn:microsoft.com/office/officeart/2005/8/layout/orgChart1"/>
    <dgm:cxn modelId="{29842F88-7D45-43C1-82E6-83F1698A871C}" type="presParOf" srcId="{E631C198-9DD8-4165-9BFE-D72B0E9F4F5F}" destId="{62584E6B-18FD-4B6C-B1CC-B79BE9AA433C}" srcOrd="1" destOrd="0" presId="urn:microsoft.com/office/officeart/2005/8/layout/orgChart1"/>
    <dgm:cxn modelId="{AFBE290D-BC92-4A33-AD2E-F5FD387B6ADB}" type="presParOf" srcId="{62584E6B-18FD-4B6C-B1CC-B79BE9AA433C}" destId="{94608595-C2F2-4BB5-9257-EA64F4436EC8}" srcOrd="0" destOrd="0" presId="urn:microsoft.com/office/officeart/2005/8/layout/orgChart1"/>
    <dgm:cxn modelId="{1CE1F807-71FF-4304-96CB-22ED956B34AA}" type="presParOf" srcId="{62584E6B-18FD-4B6C-B1CC-B79BE9AA433C}" destId="{8C53D751-BE99-42C3-8925-FC5A39FDB6D9}" srcOrd="1" destOrd="0" presId="urn:microsoft.com/office/officeart/2005/8/layout/orgChart1"/>
    <dgm:cxn modelId="{C5633B71-C326-45F6-8CE6-CAEC32AA5E32}" type="presParOf" srcId="{8C53D751-BE99-42C3-8925-FC5A39FDB6D9}" destId="{9C84B675-C926-4D8A-B2AE-DCB5CC6C9491}" srcOrd="0" destOrd="0" presId="urn:microsoft.com/office/officeart/2005/8/layout/orgChart1"/>
    <dgm:cxn modelId="{CD10A853-EB5D-440B-85E2-3D1FF611EC95}" type="presParOf" srcId="{9C84B675-C926-4D8A-B2AE-DCB5CC6C9491}" destId="{43F6F9FB-25A5-4759-9DD3-9356433AD441}" srcOrd="0" destOrd="0" presId="urn:microsoft.com/office/officeart/2005/8/layout/orgChart1"/>
    <dgm:cxn modelId="{1A959DB2-2A9F-4BE5-9C14-269D76BC2009}" type="presParOf" srcId="{9C84B675-C926-4D8A-B2AE-DCB5CC6C9491}" destId="{0F273089-CFC8-401D-AB5A-F9C908FFA0B6}" srcOrd="1" destOrd="0" presId="urn:microsoft.com/office/officeart/2005/8/layout/orgChart1"/>
    <dgm:cxn modelId="{0CE718F1-4764-4A3A-924E-E22FB48C6BFF}" type="presParOf" srcId="{8C53D751-BE99-42C3-8925-FC5A39FDB6D9}" destId="{D95A5D3A-661C-4602-A581-84453965B573}" srcOrd="1" destOrd="0" presId="urn:microsoft.com/office/officeart/2005/8/layout/orgChart1"/>
    <dgm:cxn modelId="{788D4054-835E-4FD2-ABEA-B4305FC288BD}" type="presParOf" srcId="{8C53D751-BE99-42C3-8925-FC5A39FDB6D9}" destId="{93573CB8-DDBB-498D-B75A-C2F193BEC226}" srcOrd="2" destOrd="0" presId="urn:microsoft.com/office/officeart/2005/8/layout/orgChart1"/>
    <dgm:cxn modelId="{B55A850D-1845-47E1-8AC2-21FB2D2D8E16}" type="presParOf" srcId="{62584E6B-18FD-4B6C-B1CC-B79BE9AA433C}" destId="{319ABB37-F175-4298-9C77-75BE1C284CDC}" srcOrd="2" destOrd="0" presId="urn:microsoft.com/office/officeart/2005/8/layout/orgChart1"/>
    <dgm:cxn modelId="{6F822958-8031-4E91-B654-3730EE9A7F8A}" type="presParOf" srcId="{62584E6B-18FD-4B6C-B1CC-B79BE9AA433C}" destId="{CF604756-E2B2-4E24-A412-FDC9F2524703}" srcOrd="3" destOrd="0" presId="urn:microsoft.com/office/officeart/2005/8/layout/orgChart1"/>
    <dgm:cxn modelId="{C3C590EC-F5C0-434E-9509-A4D63B80C896}" type="presParOf" srcId="{CF604756-E2B2-4E24-A412-FDC9F2524703}" destId="{661170AC-112E-4C5E-9876-C35C591EF3D1}" srcOrd="0" destOrd="0" presId="urn:microsoft.com/office/officeart/2005/8/layout/orgChart1"/>
    <dgm:cxn modelId="{BAF1C1FE-0B48-45EF-94B8-937CFF99F6B5}" type="presParOf" srcId="{661170AC-112E-4C5E-9876-C35C591EF3D1}" destId="{3A8DE8A2-CA17-4339-99EB-36850A15871D}" srcOrd="0" destOrd="0" presId="urn:microsoft.com/office/officeart/2005/8/layout/orgChart1"/>
    <dgm:cxn modelId="{078EB235-AE7D-42D5-9D43-0DE4155F106F}" type="presParOf" srcId="{661170AC-112E-4C5E-9876-C35C591EF3D1}" destId="{04304E95-C23F-4C98-A67E-AC809AD41D3A}" srcOrd="1" destOrd="0" presId="urn:microsoft.com/office/officeart/2005/8/layout/orgChart1"/>
    <dgm:cxn modelId="{1536E952-1061-479A-885F-46343821D2C5}" type="presParOf" srcId="{CF604756-E2B2-4E24-A412-FDC9F2524703}" destId="{A6ECE2CD-3E66-4E3D-B701-7948608628A2}" srcOrd="1" destOrd="0" presId="urn:microsoft.com/office/officeart/2005/8/layout/orgChart1"/>
    <dgm:cxn modelId="{17D4D754-0F14-4E66-A1C3-4A7A7DF2F731}" type="presParOf" srcId="{CF604756-E2B2-4E24-A412-FDC9F2524703}" destId="{F3D1615B-F510-4254-ACAF-29C864C706C3}" srcOrd="2" destOrd="0" presId="urn:microsoft.com/office/officeart/2005/8/layout/orgChart1"/>
    <dgm:cxn modelId="{C5DC66A8-7732-4B20-B46E-0C0E8B6C5B9E}" type="presParOf" srcId="{E631C198-9DD8-4165-9BFE-D72B0E9F4F5F}" destId="{CDAE8737-428C-4BA1-8E34-A33ED418187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38D600-A918-444A-B939-D1F2A9E4449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d-ID"/>
        </a:p>
      </dgm:t>
    </dgm:pt>
    <dgm:pt modelId="{E3A70630-3C71-BD42-B81A-4CC8ABD818AF}">
      <dgm:prSet phldrT="[Teks]" phldr="0"/>
      <dgm:spPr/>
      <dgm:t>
        <a:bodyPr/>
        <a:lstStyle/>
        <a:p>
          <a:r>
            <a:rPr lang="id-ID" dirty="0"/>
            <a:t>1.Melakukan riset dari semua platform digital berkaitan dengan konsep postingan yang diinginkan. Riset ini dilakukan per orangan. </a:t>
          </a:r>
        </a:p>
      </dgm:t>
    </dgm:pt>
    <dgm:pt modelId="{1896F10C-7139-084A-B244-25C53C37C0DB}" type="parTrans" cxnId="{6AAFA688-8D01-2B41-B636-B9020B2B69D6}">
      <dgm:prSet/>
      <dgm:spPr/>
      <dgm:t>
        <a:bodyPr/>
        <a:lstStyle/>
        <a:p>
          <a:endParaRPr lang="id-ID"/>
        </a:p>
      </dgm:t>
    </dgm:pt>
    <dgm:pt modelId="{BEEA1DA0-CAC2-6C4A-A3CA-75BB2AD124B0}" type="sibTrans" cxnId="{6AAFA688-8D01-2B41-B636-B9020B2B69D6}">
      <dgm:prSet/>
      <dgm:spPr/>
      <dgm:t>
        <a:bodyPr/>
        <a:lstStyle/>
        <a:p>
          <a:endParaRPr lang="id-ID"/>
        </a:p>
      </dgm:t>
    </dgm:pt>
    <dgm:pt modelId="{E479B9C8-CDF0-0B47-B6F9-0EF220775673}">
      <dgm:prSet phldrT="[Teks]" phldr="0"/>
      <dgm:spPr/>
      <dgm:t>
        <a:bodyPr/>
        <a:lstStyle/>
        <a:p>
          <a:r>
            <a:rPr lang="id-ID" dirty="0"/>
            <a:t>2. Menggabungkan hasil riset dari per orangan yang telah dilakukan sebelumnya.</a:t>
          </a:r>
        </a:p>
      </dgm:t>
    </dgm:pt>
    <dgm:pt modelId="{E345894B-56B9-3A40-BFE8-992645BA1958}" type="parTrans" cxnId="{7A1ED7D0-02F6-C64D-9697-9721758E4ADA}">
      <dgm:prSet/>
      <dgm:spPr/>
      <dgm:t>
        <a:bodyPr/>
        <a:lstStyle/>
        <a:p>
          <a:endParaRPr lang="id-ID"/>
        </a:p>
      </dgm:t>
    </dgm:pt>
    <dgm:pt modelId="{3A36BF3F-EA5C-9248-BBC7-7D6A6FC24679}" type="sibTrans" cxnId="{7A1ED7D0-02F6-C64D-9697-9721758E4ADA}">
      <dgm:prSet/>
      <dgm:spPr/>
      <dgm:t>
        <a:bodyPr/>
        <a:lstStyle/>
        <a:p>
          <a:endParaRPr lang="id-ID"/>
        </a:p>
      </dgm:t>
    </dgm:pt>
    <dgm:pt modelId="{3355D16A-46D9-D043-8E18-DDB9A9CA0A69}">
      <dgm:prSet phldrT="[Teks]" phldr="0"/>
      <dgm:spPr/>
      <dgm:t>
        <a:bodyPr/>
        <a:lstStyle/>
        <a:p>
          <a:r>
            <a:rPr lang="id-ID"/>
            <a:t>3. Menganalisa hasil riset dan membuat rangkuman riset agar mudah dijelaskan </a:t>
          </a:r>
        </a:p>
      </dgm:t>
    </dgm:pt>
    <dgm:pt modelId="{A2A32E1C-7EB6-A841-989B-DF9B35EF2B23}" type="parTrans" cxnId="{A75F1581-BB2B-544D-A71A-09B1BA2F8543}">
      <dgm:prSet/>
      <dgm:spPr/>
      <dgm:t>
        <a:bodyPr/>
        <a:lstStyle/>
        <a:p>
          <a:endParaRPr lang="id-ID"/>
        </a:p>
      </dgm:t>
    </dgm:pt>
    <dgm:pt modelId="{D45B83F8-8D4D-A148-81EE-FC5E826A465A}" type="sibTrans" cxnId="{A75F1581-BB2B-544D-A71A-09B1BA2F8543}">
      <dgm:prSet/>
      <dgm:spPr/>
      <dgm:t>
        <a:bodyPr/>
        <a:lstStyle/>
        <a:p>
          <a:endParaRPr lang="id-ID"/>
        </a:p>
      </dgm:t>
    </dgm:pt>
    <dgm:pt modelId="{9B386598-268F-CE4C-A66F-82CC7687A820}">
      <dgm:prSet phldrT="[Teks]" phldr="0"/>
      <dgm:spPr/>
      <dgm:t>
        <a:bodyPr/>
        <a:lstStyle/>
        <a:p>
          <a:r>
            <a:rPr lang="id-ID"/>
            <a:t>4. . Mengajukan ide konsep postingan ke event leader, assistant event leader, event director, dan general manager</a:t>
          </a:r>
        </a:p>
      </dgm:t>
    </dgm:pt>
    <dgm:pt modelId="{64F83716-2F70-FF46-9F9B-60981F681B13}" type="parTrans" cxnId="{91CFB8C6-C53B-BA44-966A-FB5B9697A87C}">
      <dgm:prSet/>
      <dgm:spPr/>
      <dgm:t>
        <a:bodyPr/>
        <a:lstStyle/>
        <a:p>
          <a:endParaRPr lang="id-ID"/>
        </a:p>
      </dgm:t>
    </dgm:pt>
    <dgm:pt modelId="{7E436C0B-6A70-674D-AAD7-FD0114B1DE20}" type="sibTrans" cxnId="{91CFB8C6-C53B-BA44-966A-FB5B9697A87C}">
      <dgm:prSet/>
      <dgm:spPr/>
      <dgm:t>
        <a:bodyPr/>
        <a:lstStyle/>
        <a:p>
          <a:endParaRPr lang="id-ID"/>
        </a:p>
      </dgm:t>
    </dgm:pt>
    <dgm:pt modelId="{F87663D0-81C5-144D-8781-208C66679CB2}">
      <dgm:prSet phldrT="[Teks]" phldr="0"/>
      <dgm:spPr/>
      <dgm:t>
        <a:bodyPr/>
        <a:lstStyle/>
        <a:p>
          <a:r>
            <a:rPr lang="id-ID" dirty="0"/>
            <a:t>5. Jika terdapat revisi, maka makan akan mengulang mulai dari kembali melakukan riset hingga ke pengajuan konsep. Jika tidak maka dilanjutkan ke workflow selanjutnya yaitu membuat template posting untuk Instagram.</a:t>
          </a:r>
        </a:p>
      </dgm:t>
    </dgm:pt>
    <dgm:pt modelId="{3A3229A0-E654-5846-BA22-1AFB1CE6A5C7}" type="parTrans" cxnId="{C287586F-563A-9741-978C-A9B195716611}">
      <dgm:prSet/>
      <dgm:spPr/>
      <dgm:t>
        <a:bodyPr/>
        <a:lstStyle/>
        <a:p>
          <a:endParaRPr lang="id-ID"/>
        </a:p>
      </dgm:t>
    </dgm:pt>
    <dgm:pt modelId="{6DF379E8-1328-A941-8A12-CC6ECDEDC477}" type="sibTrans" cxnId="{C287586F-563A-9741-978C-A9B195716611}">
      <dgm:prSet/>
      <dgm:spPr/>
      <dgm:t>
        <a:bodyPr/>
        <a:lstStyle/>
        <a:p>
          <a:endParaRPr lang="id-ID"/>
        </a:p>
      </dgm:t>
    </dgm:pt>
    <dgm:pt modelId="{CFFD7186-AF15-B447-B9A7-08B2041C6C35}" type="pres">
      <dgm:prSet presAssocID="{4438D600-A918-444A-B939-D1F2A9E44493}" presName="diagram" presStyleCnt="0">
        <dgm:presLayoutVars>
          <dgm:dir/>
          <dgm:resizeHandles val="exact"/>
        </dgm:presLayoutVars>
      </dgm:prSet>
      <dgm:spPr/>
      <dgm:t>
        <a:bodyPr/>
        <a:lstStyle/>
        <a:p>
          <a:endParaRPr lang="en-US"/>
        </a:p>
      </dgm:t>
    </dgm:pt>
    <dgm:pt modelId="{64E143CA-A541-204F-909A-E337CAEE23C3}" type="pres">
      <dgm:prSet presAssocID="{E3A70630-3C71-BD42-B81A-4CC8ABD818AF}" presName="node" presStyleLbl="node1" presStyleIdx="0" presStyleCnt="5">
        <dgm:presLayoutVars>
          <dgm:bulletEnabled val="1"/>
        </dgm:presLayoutVars>
      </dgm:prSet>
      <dgm:spPr/>
      <dgm:t>
        <a:bodyPr/>
        <a:lstStyle/>
        <a:p>
          <a:endParaRPr lang="en-US"/>
        </a:p>
      </dgm:t>
    </dgm:pt>
    <dgm:pt modelId="{00DA466E-221B-6B40-96FA-2C614E6A302F}" type="pres">
      <dgm:prSet presAssocID="{BEEA1DA0-CAC2-6C4A-A3CA-75BB2AD124B0}" presName="sibTrans" presStyleCnt="0"/>
      <dgm:spPr/>
    </dgm:pt>
    <dgm:pt modelId="{ECC0AD37-3590-BF41-9EC2-DBDE2DD860E0}" type="pres">
      <dgm:prSet presAssocID="{E479B9C8-CDF0-0B47-B6F9-0EF220775673}" presName="node" presStyleLbl="node1" presStyleIdx="1" presStyleCnt="5">
        <dgm:presLayoutVars>
          <dgm:bulletEnabled val="1"/>
        </dgm:presLayoutVars>
      </dgm:prSet>
      <dgm:spPr/>
      <dgm:t>
        <a:bodyPr/>
        <a:lstStyle/>
        <a:p>
          <a:endParaRPr lang="en-US"/>
        </a:p>
      </dgm:t>
    </dgm:pt>
    <dgm:pt modelId="{12345950-F359-8B4C-97E5-3C0877A9DB47}" type="pres">
      <dgm:prSet presAssocID="{3A36BF3F-EA5C-9248-BBC7-7D6A6FC24679}" presName="sibTrans" presStyleCnt="0"/>
      <dgm:spPr/>
    </dgm:pt>
    <dgm:pt modelId="{BAAA7ECB-F91B-5A4F-AAF9-087E8727DC9E}" type="pres">
      <dgm:prSet presAssocID="{3355D16A-46D9-D043-8E18-DDB9A9CA0A69}" presName="node" presStyleLbl="node1" presStyleIdx="2" presStyleCnt="5">
        <dgm:presLayoutVars>
          <dgm:bulletEnabled val="1"/>
        </dgm:presLayoutVars>
      </dgm:prSet>
      <dgm:spPr/>
      <dgm:t>
        <a:bodyPr/>
        <a:lstStyle/>
        <a:p>
          <a:endParaRPr lang="en-US"/>
        </a:p>
      </dgm:t>
    </dgm:pt>
    <dgm:pt modelId="{1564F463-3771-AC40-B290-7151D55A1553}" type="pres">
      <dgm:prSet presAssocID="{D45B83F8-8D4D-A148-81EE-FC5E826A465A}" presName="sibTrans" presStyleCnt="0"/>
      <dgm:spPr/>
    </dgm:pt>
    <dgm:pt modelId="{72BF804A-713B-BF47-B3AD-9B4D0CC4AFB0}" type="pres">
      <dgm:prSet presAssocID="{9B386598-268F-CE4C-A66F-82CC7687A820}" presName="node" presStyleLbl="node1" presStyleIdx="3" presStyleCnt="5">
        <dgm:presLayoutVars>
          <dgm:bulletEnabled val="1"/>
        </dgm:presLayoutVars>
      </dgm:prSet>
      <dgm:spPr/>
      <dgm:t>
        <a:bodyPr/>
        <a:lstStyle/>
        <a:p>
          <a:endParaRPr lang="en-US"/>
        </a:p>
      </dgm:t>
    </dgm:pt>
    <dgm:pt modelId="{C8FE860A-ACC0-874D-A19C-09CFA58D5ACC}" type="pres">
      <dgm:prSet presAssocID="{7E436C0B-6A70-674D-AAD7-FD0114B1DE20}" presName="sibTrans" presStyleCnt="0"/>
      <dgm:spPr/>
    </dgm:pt>
    <dgm:pt modelId="{3771A251-5E8C-F34A-BDA3-B86AE39A494E}" type="pres">
      <dgm:prSet presAssocID="{F87663D0-81C5-144D-8781-208C66679CB2}" presName="node" presStyleLbl="node1" presStyleIdx="4" presStyleCnt="5">
        <dgm:presLayoutVars>
          <dgm:bulletEnabled val="1"/>
        </dgm:presLayoutVars>
      </dgm:prSet>
      <dgm:spPr/>
      <dgm:t>
        <a:bodyPr/>
        <a:lstStyle/>
        <a:p>
          <a:endParaRPr lang="en-US"/>
        </a:p>
      </dgm:t>
    </dgm:pt>
  </dgm:ptLst>
  <dgm:cxnLst>
    <dgm:cxn modelId="{6AAFA688-8D01-2B41-B636-B9020B2B69D6}" srcId="{4438D600-A918-444A-B939-D1F2A9E44493}" destId="{E3A70630-3C71-BD42-B81A-4CC8ABD818AF}" srcOrd="0" destOrd="0" parTransId="{1896F10C-7139-084A-B244-25C53C37C0DB}" sibTransId="{BEEA1DA0-CAC2-6C4A-A3CA-75BB2AD124B0}"/>
    <dgm:cxn modelId="{430171F6-32CC-48DB-90DC-B6B3FBF7748A}" type="presOf" srcId="{F87663D0-81C5-144D-8781-208C66679CB2}" destId="{3771A251-5E8C-F34A-BDA3-B86AE39A494E}" srcOrd="0" destOrd="0" presId="urn:microsoft.com/office/officeart/2005/8/layout/default"/>
    <dgm:cxn modelId="{F3488B5A-51C0-4A02-87FB-E11624912C3C}" type="presOf" srcId="{3355D16A-46D9-D043-8E18-DDB9A9CA0A69}" destId="{BAAA7ECB-F91B-5A4F-AAF9-087E8727DC9E}" srcOrd="0" destOrd="0" presId="urn:microsoft.com/office/officeart/2005/8/layout/default"/>
    <dgm:cxn modelId="{90DCF0C7-AFF4-4423-A3C0-1220CBC7DA97}" type="presOf" srcId="{E479B9C8-CDF0-0B47-B6F9-0EF220775673}" destId="{ECC0AD37-3590-BF41-9EC2-DBDE2DD860E0}" srcOrd="0" destOrd="0" presId="urn:microsoft.com/office/officeart/2005/8/layout/default"/>
    <dgm:cxn modelId="{40AAB31D-3375-42AA-AC91-1273222DAD25}" type="presOf" srcId="{4438D600-A918-444A-B939-D1F2A9E44493}" destId="{CFFD7186-AF15-B447-B9A7-08B2041C6C35}" srcOrd="0" destOrd="0" presId="urn:microsoft.com/office/officeart/2005/8/layout/default"/>
    <dgm:cxn modelId="{91CFB8C6-C53B-BA44-966A-FB5B9697A87C}" srcId="{4438D600-A918-444A-B939-D1F2A9E44493}" destId="{9B386598-268F-CE4C-A66F-82CC7687A820}" srcOrd="3" destOrd="0" parTransId="{64F83716-2F70-FF46-9F9B-60981F681B13}" sibTransId="{7E436C0B-6A70-674D-AAD7-FD0114B1DE20}"/>
    <dgm:cxn modelId="{F5452B50-46B1-43DC-9904-29BF059CE4F8}" type="presOf" srcId="{E3A70630-3C71-BD42-B81A-4CC8ABD818AF}" destId="{64E143CA-A541-204F-909A-E337CAEE23C3}" srcOrd="0" destOrd="0" presId="urn:microsoft.com/office/officeart/2005/8/layout/default"/>
    <dgm:cxn modelId="{83EA061B-1285-41DD-AD68-9A9AF97B6DFB}" type="presOf" srcId="{9B386598-268F-CE4C-A66F-82CC7687A820}" destId="{72BF804A-713B-BF47-B3AD-9B4D0CC4AFB0}" srcOrd="0" destOrd="0" presId="urn:microsoft.com/office/officeart/2005/8/layout/default"/>
    <dgm:cxn modelId="{A75F1581-BB2B-544D-A71A-09B1BA2F8543}" srcId="{4438D600-A918-444A-B939-D1F2A9E44493}" destId="{3355D16A-46D9-D043-8E18-DDB9A9CA0A69}" srcOrd="2" destOrd="0" parTransId="{A2A32E1C-7EB6-A841-989B-DF9B35EF2B23}" sibTransId="{D45B83F8-8D4D-A148-81EE-FC5E826A465A}"/>
    <dgm:cxn modelId="{7A1ED7D0-02F6-C64D-9697-9721758E4ADA}" srcId="{4438D600-A918-444A-B939-D1F2A9E44493}" destId="{E479B9C8-CDF0-0B47-B6F9-0EF220775673}" srcOrd="1" destOrd="0" parTransId="{E345894B-56B9-3A40-BFE8-992645BA1958}" sibTransId="{3A36BF3F-EA5C-9248-BBC7-7D6A6FC24679}"/>
    <dgm:cxn modelId="{C287586F-563A-9741-978C-A9B195716611}" srcId="{4438D600-A918-444A-B939-D1F2A9E44493}" destId="{F87663D0-81C5-144D-8781-208C66679CB2}" srcOrd="4" destOrd="0" parTransId="{3A3229A0-E654-5846-BA22-1AFB1CE6A5C7}" sibTransId="{6DF379E8-1328-A941-8A12-CC6ECDEDC477}"/>
    <dgm:cxn modelId="{7BD6A2AC-AB0D-44D1-B586-425327008A49}" type="presParOf" srcId="{CFFD7186-AF15-B447-B9A7-08B2041C6C35}" destId="{64E143CA-A541-204F-909A-E337CAEE23C3}" srcOrd="0" destOrd="0" presId="urn:microsoft.com/office/officeart/2005/8/layout/default"/>
    <dgm:cxn modelId="{D4535B6E-C2BD-4B78-B49A-5CCB9D0FE187}" type="presParOf" srcId="{CFFD7186-AF15-B447-B9A7-08B2041C6C35}" destId="{00DA466E-221B-6B40-96FA-2C614E6A302F}" srcOrd="1" destOrd="0" presId="urn:microsoft.com/office/officeart/2005/8/layout/default"/>
    <dgm:cxn modelId="{3E5AC78A-9A50-470C-A98C-40392B6D1A6E}" type="presParOf" srcId="{CFFD7186-AF15-B447-B9A7-08B2041C6C35}" destId="{ECC0AD37-3590-BF41-9EC2-DBDE2DD860E0}" srcOrd="2" destOrd="0" presId="urn:microsoft.com/office/officeart/2005/8/layout/default"/>
    <dgm:cxn modelId="{0922D697-18D1-455D-9FD8-7A19568FE644}" type="presParOf" srcId="{CFFD7186-AF15-B447-B9A7-08B2041C6C35}" destId="{12345950-F359-8B4C-97E5-3C0877A9DB47}" srcOrd="3" destOrd="0" presId="urn:microsoft.com/office/officeart/2005/8/layout/default"/>
    <dgm:cxn modelId="{12E66A7D-2D46-41A5-B654-48A21AC442EA}" type="presParOf" srcId="{CFFD7186-AF15-B447-B9A7-08B2041C6C35}" destId="{BAAA7ECB-F91B-5A4F-AAF9-087E8727DC9E}" srcOrd="4" destOrd="0" presId="urn:microsoft.com/office/officeart/2005/8/layout/default"/>
    <dgm:cxn modelId="{D807B72F-DE78-40DD-849E-34A38993F786}" type="presParOf" srcId="{CFFD7186-AF15-B447-B9A7-08B2041C6C35}" destId="{1564F463-3771-AC40-B290-7151D55A1553}" srcOrd="5" destOrd="0" presId="urn:microsoft.com/office/officeart/2005/8/layout/default"/>
    <dgm:cxn modelId="{E567DF3C-C311-4CF4-B48B-4A53CC29F481}" type="presParOf" srcId="{CFFD7186-AF15-B447-B9A7-08B2041C6C35}" destId="{72BF804A-713B-BF47-B3AD-9B4D0CC4AFB0}" srcOrd="6" destOrd="0" presId="urn:microsoft.com/office/officeart/2005/8/layout/default"/>
    <dgm:cxn modelId="{4995B2C3-111C-4ED9-93CF-6A2608E397D3}" type="presParOf" srcId="{CFFD7186-AF15-B447-B9A7-08B2041C6C35}" destId="{C8FE860A-ACC0-874D-A19C-09CFA58D5ACC}" srcOrd="7" destOrd="0" presId="urn:microsoft.com/office/officeart/2005/8/layout/default"/>
    <dgm:cxn modelId="{7C88DE59-269A-4DA9-903E-4E48E7286D48}" type="presParOf" srcId="{CFFD7186-AF15-B447-B9A7-08B2041C6C35}" destId="{3771A251-5E8C-F34A-BDA3-B86AE39A494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54D2C-D84C-4838-87E7-35C16F0DDDD8}">
      <dsp:nvSpPr>
        <dsp:cNvPr id="0" name=""/>
        <dsp:cNvSpPr/>
      </dsp:nvSpPr>
      <dsp:spPr>
        <a:xfrm rot="5400000">
          <a:off x="-257014" y="257344"/>
          <a:ext cx="1713428" cy="1199399"/>
        </a:xfrm>
        <a:prstGeom prst="chevron">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0" kern="1200" dirty="0">
              <a:latin typeface="Verdana" panose="020B0604030504040204" pitchFamily="34" charset="0"/>
              <a:ea typeface="Verdana" panose="020B0604030504040204" pitchFamily="34" charset="0"/>
            </a:rPr>
            <a:t>PRIORITY</a:t>
          </a:r>
        </a:p>
        <a:p>
          <a:pPr lvl="0" algn="ctr" defTabSz="622300">
            <a:lnSpc>
              <a:spcPct val="90000"/>
            </a:lnSpc>
            <a:spcBef>
              <a:spcPct val="0"/>
            </a:spcBef>
            <a:spcAft>
              <a:spcPct val="35000"/>
            </a:spcAft>
          </a:pPr>
          <a:r>
            <a:rPr lang="en-US" sz="1400" b="0" kern="1200" dirty="0">
              <a:latin typeface="Verdana" panose="020B0604030504040204" pitchFamily="34" charset="0"/>
              <a:ea typeface="Verdana" panose="020B0604030504040204" pitchFamily="34" charset="0"/>
            </a:rPr>
            <a:t>SPONSOR</a:t>
          </a:r>
        </a:p>
      </dsp:txBody>
      <dsp:txXfrm rot="-5400000">
        <a:off x="1" y="600030"/>
        <a:ext cx="1199399" cy="514029"/>
      </dsp:txXfrm>
    </dsp:sp>
    <dsp:sp modelId="{BF63863B-9856-45B2-9404-D51A2BE5AD6B}">
      <dsp:nvSpPr>
        <dsp:cNvPr id="0" name=""/>
        <dsp:cNvSpPr/>
      </dsp:nvSpPr>
      <dsp:spPr>
        <a:xfrm rot="5400000">
          <a:off x="5803555" y="-4603825"/>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Setiap</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anggota</a:t>
          </a:r>
          <a:r>
            <a:rPr lang="en-US" sz="2200" kern="1200" dirty="0">
              <a:latin typeface="Verdana" panose="020B0604030504040204" pitchFamily="34" charset="0"/>
              <a:ea typeface="Verdana" panose="020B0604030504040204" pitchFamily="34" charset="0"/>
            </a:rPr>
            <a:t> sponsor </a:t>
          </a:r>
          <a:r>
            <a:rPr lang="en-US" sz="2200" kern="1200" dirty="0" err="1">
              <a:latin typeface="Verdana" panose="020B0604030504040204" pitchFamily="34" charset="0"/>
              <a:ea typeface="Verdana" panose="020B0604030504040204" pitchFamily="34" charset="0"/>
            </a:rPr>
            <a:t>menentukan</a:t>
          </a:r>
          <a:r>
            <a:rPr lang="en-US" sz="2200" kern="1200" dirty="0">
              <a:latin typeface="Verdana" panose="020B0604030504040204" pitchFamily="34" charset="0"/>
              <a:ea typeface="Verdana" panose="020B0604030504040204" pitchFamily="34" charset="0"/>
            </a:rPr>
            <a:t> target </a:t>
          </a:r>
          <a:r>
            <a:rPr lang="en-US" sz="2200" kern="1200" dirty="0" err="1">
              <a:latin typeface="Verdana" panose="020B0604030504040204" pitchFamily="34" charset="0"/>
              <a:ea typeface="Verdana" panose="020B0604030504040204" pitchFamily="34" charset="0"/>
            </a:rPr>
            <a:t>utama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dengan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kemungkinan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kerjasama</a:t>
          </a:r>
          <a:r>
            <a:rPr lang="en-US" sz="2200" kern="1200" dirty="0">
              <a:latin typeface="Verdana" panose="020B0604030504040204" pitchFamily="34" charset="0"/>
              <a:ea typeface="Verdana" panose="020B0604030504040204" pitchFamily="34" charset="0"/>
            </a:rPr>
            <a:t> paling </a:t>
          </a:r>
          <a:r>
            <a:rPr lang="en-US" sz="2200" kern="1200" dirty="0" err="1">
              <a:latin typeface="Verdana" panose="020B0604030504040204" pitchFamily="34" charset="0"/>
              <a:ea typeface="Verdana" panose="020B0604030504040204" pitchFamily="34" charset="0"/>
            </a:rPr>
            <a:t>besar</a:t>
          </a:r>
          <a:endParaRPr lang="en-US" sz="2200" kern="1200" dirty="0">
            <a:latin typeface="Verdana" panose="020B0604030504040204" pitchFamily="34" charset="0"/>
            <a:ea typeface="Verdana" panose="020B0604030504040204" pitchFamily="34" charset="0"/>
          </a:endParaRPr>
        </a:p>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Setiap</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anggota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wajib</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mempunyai</a:t>
          </a:r>
          <a:r>
            <a:rPr lang="en-US" sz="2200" kern="1200" dirty="0">
              <a:latin typeface="Verdana" panose="020B0604030504040204" pitchFamily="34" charset="0"/>
              <a:ea typeface="Verdana" panose="020B0604030504040204" pitchFamily="34" charset="0"/>
            </a:rPr>
            <a:t> 5 target </a:t>
          </a:r>
          <a:r>
            <a:rPr lang="en-US" sz="2200" kern="1200" dirty="0" err="1">
              <a:latin typeface="Verdana" panose="020B0604030504040204" pitchFamily="34" charset="0"/>
              <a:ea typeface="Verdana" panose="020B0604030504040204" pitchFamily="34" charset="0"/>
            </a:rPr>
            <a:t>utama</a:t>
          </a:r>
          <a:r>
            <a:rPr lang="en-US" sz="2200" kern="1200" dirty="0">
              <a:latin typeface="Verdana" panose="020B0604030504040204" pitchFamily="34" charset="0"/>
              <a:ea typeface="Verdana" panose="020B0604030504040204" pitchFamily="34" charset="0"/>
            </a:rPr>
            <a:t> sponsor</a:t>
          </a:r>
        </a:p>
      </dsp:txBody>
      <dsp:txXfrm rot="-5400000">
        <a:off x="1199399" y="54699"/>
        <a:ext cx="10267672" cy="1004992"/>
      </dsp:txXfrm>
    </dsp:sp>
    <dsp:sp modelId="{49DF3047-164E-4963-ACEA-D30FCD3BD760}">
      <dsp:nvSpPr>
        <dsp:cNvPr id="0" name=""/>
        <dsp:cNvSpPr/>
      </dsp:nvSpPr>
      <dsp:spPr>
        <a:xfrm rot="5400000">
          <a:off x="-257014" y="1777740"/>
          <a:ext cx="1713428" cy="1199399"/>
        </a:xfrm>
        <a:prstGeom prst="chevron">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MEMBUAT PROPOSAL</a:t>
          </a:r>
          <a:endParaRPr lang="en-US" sz="2000" kern="1200" dirty="0">
            <a:latin typeface="Verdana" panose="020B0604030504040204" pitchFamily="34" charset="0"/>
            <a:ea typeface="Verdana" panose="020B0604030504040204" pitchFamily="34" charset="0"/>
          </a:endParaRPr>
        </a:p>
      </dsp:txBody>
      <dsp:txXfrm rot="-5400000">
        <a:off x="1" y="2120426"/>
        <a:ext cx="1199399" cy="514029"/>
      </dsp:txXfrm>
    </dsp:sp>
    <dsp:sp modelId="{AD3048B3-8128-4CB6-BE0F-1446FAF2C55A}">
      <dsp:nvSpPr>
        <dsp:cNvPr id="0" name=""/>
        <dsp:cNvSpPr/>
      </dsp:nvSpPr>
      <dsp:spPr>
        <a:xfrm rot="5400000">
          <a:off x="5803555" y="-3083430"/>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Membuat</a:t>
          </a:r>
          <a:r>
            <a:rPr lang="en-US" sz="2200" kern="1200" dirty="0">
              <a:latin typeface="Verdana" panose="020B0604030504040204" pitchFamily="34" charset="0"/>
              <a:ea typeface="Verdana" panose="020B0604030504040204" pitchFamily="34" charset="0"/>
            </a:rPr>
            <a:t> proposal sponsor, </a:t>
          </a:r>
          <a:r>
            <a:rPr lang="en-US" sz="2200" kern="1200" dirty="0" err="1">
              <a:latin typeface="Verdana" panose="020B0604030504040204" pitchFamily="34" charset="0"/>
              <a:ea typeface="Verdana" panose="020B0604030504040204" pitchFamily="34" charset="0"/>
            </a:rPr>
            <a:t>dengan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koordinasi</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langsung</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dengan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pihak</a:t>
          </a:r>
          <a:r>
            <a:rPr lang="en-US" sz="2200" kern="1200" dirty="0">
              <a:latin typeface="Verdana" panose="020B0604030504040204" pitchFamily="34" charset="0"/>
              <a:ea typeface="Verdana" panose="020B0604030504040204" pitchFamily="34" charset="0"/>
            </a:rPr>
            <a:t> PKB</a:t>
          </a:r>
        </a:p>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Pembuatan</a:t>
          </a:r>
          <a:r>
            <a:rPr lang="en-US" sz="2200" kern="1200" dirty="0">
              <a:latin typeface="Verdana" panose="020B0604030504040204" pitchFamily="34" charset="0"/>
              <a:ea typeface="Verdana" panose="020B0604030504040204" pitchFamily="34" charset="0"/>
            </a:rPr>
            <a:t> proposal juga </a:t>
          </a:r>
          <a:r>
            <a:rPr lang="en-US" sz="2200" kern="1200" dirty="0" err="1">
              <a:latin typeface="Verdana" panose="020B0604030504040204" pitchFamily="34" charset="0"/>
              <a:ea typeface="Verdana" panose="020B0604030504040204" pitchFamily="34" charset="0"/>
            </a:rPr>
            <a:t>berkerja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sama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dengan</a:t>
          </a:r>
          <a:r>
            <a:rPr lang="en-US" sz="2200" kern="1200" dirty="0">
              <a:latin typeface="Verdana" panose="020B0604030504040204" pitchFamily="34" charset="0"/>
              <a:ea typeface="Verdana" panose="020B0604030504040204" pitchFamily="34" charset="0"/>
            </a:rPr>
            <a:t> Divisi </a:t>
          </a:r>
          <a:r>
            <a:rPr lang="en-US" sz="2200" kern="1200" dirty="0" err="1">
              <a:latin typeface="Verdana" panose="020B0604030504040204" pitchFamily="34" charset="0"/>
              <a:ea typeface="Verdana" panose="020B0604030504040204" pitchFamily="34" charset="0"/>
            </a:rPr>
            <a:t>Desain</a:t>
          </a:r>
          <a:endParaRPr lang="en-US" sz="2200" kern="1200" dirty="0">
            <a:latin typeface="Verdana" panose="020B0604030504040204" pitchFamily="34" charset="0"/>
            <a:ea typeface="Verdana" panose="020B0604030504040204" pitchFamily="34" charset="0"/>
          </a:endParaRPr>
        </a:p>
      </dsp:txBody>
      <dsp:txXfrm rot="-5400000">
        <a:off x="1199399" y="1575094"/>
        <a:ext cx="10267672" cy="1004992"/>
      </dsp:txXfrm>
    </dsp:sp>
    <dsp:sp modelId="{D79B8104-4E94-446E-AF70-1FDB73E2D57C}">
      <dsp:nvSpPr>
        <dsp:cNvPr id="0" name=""/>
        <dsp:cNvSpPr/>
      </dsp:nvSpPr>
      <dsp:spPr>
        <a:xfrm rot="5400000">
          <a:off x="-257014" y="3298135"/>
          <a:ext cx="1713428" cy="119939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a:latin typeface="Verdana" panose="020B0604030504040204" pitchFamily="34" charset="0"/>
              <a:ea typeface="Verdana" panose="020B0604030504040204" pitchFamily="34" charset="0"/>
            </a:rPr>
            <a:t>MENGKIRIM PROPOSAL</a:t>
          </a:r>
        </a:p>
      </dsp:txBody>
      <dsp:txXfrm rot="-5400000">
        <a:off x="1" y="3640821"/>
        <a:ext cx="1199399" cy="514029"/>
      </dsp:txXfrm>
    </dsp:sp>
    <dsp:sp modelId="{E0E98A55-D999-416F-BC57-47DDF6DC37BD}">
      <dsp:nvSpPr>
        <dsp:cNvPr id="0" name=""/>
        <dsp:cNvSpPr/>
      </dsp:nvSpPr>
      <dsp:spPr>
        <a:xfrm rot="5400000">
          <a:off x="5803555" y="-1563034"/>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Setiap</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anggota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mengirimkan</a:t>
          </a:r>
          <a:r>
            <a:rPr lang="en-US" sz="2200" kern="1200" dirty="0">
              <a:latin typeface="Verdana" panose="020B0604030504040204" pitchFamily="34" charset="0"/>
              <a:ea typeface="Verdana" panose="020B0604030504040204" pitchFamily="34" charset="0"/>
            </a:rPr>
            <a:t> proposal </a:t>
          </a:r>
          <a:r>
            <a:rPr lang="en-US" sz="2200" kern="1200" dirty="0" err="1">
              <a:latin typeface="Verdana" panose="020B0604030504040204" pitchFamily="34" charset="0"/>
              <a:ea typeface="Verdana" panose="020B0604030504040204" pitchFamily="34" charset="0"/>
            </a:rPr>
            <a:t>kepada</a:t>
          </a:r>
          <a:r>
            <a:rPr lang="en-US" sz="2200" kern="1200" dirty="0">
              <a:latin typeface="Verdana" panose="020B0604030504040204" pitchFamily="34" charset="0"/>
              <a:ea typeface="Verdana" panose="020B0604030504040204" pitchFamily="34" charset="0"/>
            </a:rPr>
            <a:t> target </a:t>
          </a:r>
          <a:r>
            <a:rPr lang="en-US" sz="2200" kern="1200" dirty="0" err="1">
              <a:latin typeface="Verdana" panose="020B0604030504040204" pitchFamily="34" charset="0"/>
              <a:ea typeface="Verdana" panose="020B0604030504040204" pitchFamily="34" charset="0"/>
            </a:rPr>
            <a:t>utama</a:t>
          </a:r>
          <a:endParaRPr lang="en-US" sz="2200" kern="1200" dirty="0">
            <a:latin typeface="Verdana" panose="020B0604030504040204" pitchFamily="34" charset="0"/>
            <a:ea typeface="Verdana" panose="020B0604030504040204" pitchFamily="34" charset="0"/>
          </a:endParaRPr>
        </a:p>
        <a:p>
          <a:pPr marL="228600" lvl="1" indent="-228600" algn="l" defTabSz="977900">
            <a:lnSpc>
              <a:spcPct val="90000"/>
            </a:lnSpc>
            <a:spcBef>
              <a:spcPct val="0"/>
            </a:spcBef>
            <a:spcAft>
              <a:spcPct val="15000"/>
            </a:spcAft>
            <a:buChar char="••"/>
          </a:pPr>
          <a:r>
            <a:rPr lang="en-US" sz="2200" kern="1200" dirty="0" err="1">
              <a:latin typeface="Verdana" panose="020B0604030504040204" pitchFamily="34" charset="0"/>
              <a:ea typeface="Verdana" panose="020B0604030504040204" pitchFamily="34" charset="0"/>
            </a:rPr>
            <a:t>Dalam</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setiap</a:t>
          </a:r>
          <a:r>
            <a:rPr lang="en-US" sz="2200" kern="1200" dirty="0">
              <a:latin typeface="Verdana" panose="020B0604030504040204" pitchFamily="34" charset="0"/>
              <a:ea typeface="Verdana" panose="020B0604030504040204" pitchFamily="34" charset="0"/>
            </a:rPr>
            <a:t> proses </a:t>
          </a:r>
          <a:r>
            <a:rPr lang="en-US" sz="2200" kern="1200" dirty="0" err="1">
              <a:latin typeface="Verdana" panose="020B0604030504040204" pitchFamily="34" charset="0"/>
              <a:ea typeface="Verdana" panose="020B0604030504040204" pitchFamily="34" charset="0"/>
            </a:rPr>
            <a:t>pengiriman</a:t>
          </a:r>
          <a:r>
            <a:rPr lang="en-US" sz="2200" kern="1200" dirty="0">
              <a:latin typeface="Verdana" panose="020B0604030504040204" pitchFamily="34" charset="0"/>
              <a:ea typeface="Verdana" panose="020B0604030504040204" pitchFamily="34" charset="0"/>
            </a:rPr>
            <a:t> proposal </a:t>
          </a:r>
          <a:r>
            <a:rPr lang="en-US" sz="2200" kern="1200" dirty="0" err="1">
              <a:latin typeface="Verdana" panose="020B0604030504040204" pitchFamily="34" charset="0"/>
              <a:ea typeface="Verdana" panose="020B0604030504040204" pitchFamily="34" charset="0"/>
            </a:rPr>
            <a:t>setiap</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anggota</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wajib</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memberikan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laporan</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bukti</a:t>
          </a:r>
          <a:r>
            <a:rPr lang="en-US" sz="2200" kern="1200" dirty="0">
              <a:latin typeface="Verdana" panose="020B0604030504040204" pitchFamily="34" charset="0"/>
              <a:ea typeface="Verdana" panose="020B0604030504040204" pitchFamily="34" charset="0"/>
            </a:rPr>
            <a:t> </a:t>
          </a:r>
          <a:r>
            <a:rPr lang="en-US" sz="2200" kern="1200" dirty="0" err="1">
              <a:latin typeface="Verdana" panose="020B0604030504040204" pitchFamily="34" charset="0"/>
              <a:ea typeface="Verdana" panose="020B0604030504040204" pitchFamily="34" charset="0"/>
            </a:rPr>
            <a:t>kepada</a:t>
          </a:r>
          <a:r>
            <a:rPr lang="en-US" sz="2200" kern="1200" dirty="0">
              <a:latin typeface="Verdana" panose="020B0604030504040204" pitchFamily="34" charset="0"/>
              <a:ea typeface="Verdana" panose="020B0604030504040204" pitchFamily="34" charset="0"/>
            </a:rPr>
            <a:t> manager</a:t>
          </a:r>
        </a:p>
      </dsp:txBody>
      <dsp:txXfrm rot="-5400000">
        <a:off x="1199399" y="3095490"/>
        <a:ext cx="10267672" cy="10049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A5432-4C9F-3044-9F41-FBD783E6C952}">
      <dsp:nvSpPr>
        <dsp:cNvPr id="0" name=""/>
        <dsp:cNvSpPr/>
      </dsp:nvSpPr>
      <dsp:spPr>
        <a:xfrm>
          <a:off x="3457" y="926421"/>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1. Meminta master desain kepada divisi creative</a:t>
          </a:r>
        </a:p>
      </dsp:txBody>
      <dsp:txXfrm>
        <a:off x="3457" y="926421"/>
        <a:ext cx="2742942" cy="1645765"/>
      </dsp:txXfrm>
    </dsp:sp>
    <dsp:sp modelId="{826F5625-8B5C-CB43-B5D7-80796AD18B6E}">
      <dsp:nvSpPr>
        <dsp:cNvPr id="0" name=""/>
        <dsp:cNvSpPr/>
      </dsp:nvSpPr>
      <dsp:spPr>
        <a:xfrm>
          <a:off x="3020693" y="926421"/>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a:t>2. Mencari referensi template postingan, dilakukan per orangan.</a:t>
          </a:r>
        </a:p>
      </dsp:txBody>
      <dsp:txXfrm>
        <a:off x="3020693" y="926421"/>
        <a:ext cx="2742942" cy="1645765"/>
      </dsp:txXfrm>
    </dsp:sp>
    <dsp:sp modelId="{688199F6-7C28-2F42-8B46-B25FA4C76CB3}">
      <dsp:nvSpPr>
        <dsp:cNvPr id="0" name=""/>
        <dsp:cNvSpPr/>
      </dsp:nvSpPr>
      <dsp:spPr>
        <a:xfrm>
          <a:off x="6037930" y="926421"/>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3. Mengajukan masing-masing ide kepada Manajer Divisi dan akan dipilih untuk selanjutnya mengajukan approval.</a:t>
          </a:r>
        </a:p>
      </dsp:txBody>
      <dsp:txXfrm>
        <a:off x="6037930" y="926421"/>
        <a:ext cx="2742942" cy="1645765"/>
      </dsp:txXfrm>
    </dsp:sp>
    <dsp:sp modelId="{062AFEF2-5F6B-8E41-B4FC-83BA1919E2B4}">
      <dsp:nvSpPr>
        <dsp:cNvPr id="0" name=""/>
        <dsp:cNvSpPr/>
      </dsp:nvSpPr>
      <dsp:spPr>
        <a:xfrm>
          <a:off x="9055166" y="926421"/>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4. Mengajukan approval referensi template kepada </a:t>
          </a: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Event Leader, Assistant Event Leader</a:t>
          </a:r>
          <a:r>
            <a:rPr lang="id-ID" sz="1800" kern="1200" dirty="0"/>
            <a:t>, Event Director, dan General manager</a:t>
          </a:r>
        </a:p>
      </dsp:txBody>
      <dsp:txXfrm>
        <a:off x="9055166" y="926421"/>
        <a:ext cx="2742942" cy="1645765"/>
      </dsp:txXfrm>
    </dsp:sp>
    <dsp:sp modelId="{72071781-35F6-2148-80B5-66ADDC5D7922}">
      <dsp:nvSpPr>
        <dsp:cNvPr id="0" name=""/>
        <dsp:cNvSpPr/>
      </dsp:nvSpPr>
      <dsp:spPr>
        <a:xfrm>
          <a:off x="1512075" y="2846480"/>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a:t>5. Setelah approved, membuat template postingan sesuai referensi yang telah disepakati</a:t>
          </a:r>
        </a:p>
      </dsp:txBody>
      <dsp:txXfrm>
        <a:off x="1512075" y="2846480"/>
        <a:ext cx="2742942" cy="1645765"/>
      </dsp:txXfrm>
    </dsp:sp>
    <dsp:sp modelId="{017577BA-F6E9-FF49-9F6B-9674528F85E0}">
      <dsp:nvSpPr>
        <dsp:cNvPr id="0" name=""/>
        <dsp:cNvSpPr/>
      </dsp:nvSpPr>
      <dsp:spPr>
        <a:xfrm>
          <a:off x="4529311" y="2846480"/>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6. Approval desain template kepada Event Leader, Assistant Event Leader, Event Director, </a:t>
          </a:r>
          <a:r>
            <a:rPr lang="en-US" sz="1800" kern="1200" dirty="0"/>
            <a:t>d</a:t>
          </a:r>
          <a:r>
            <a:rPr lang="id-ID" sz="1800" kern="1200" dirty="0"/>
            <a:t>an General Manager</a:t>
          </a:r>
        </a:p>
      </dsp:txBody>
      <dsp:txXfrm>
        <a:off x="4529311" y="2846480"/>
        <a:ext cx="2742942" cy="1645765"/>
      </dsp:txXfrm>
    </dsp:sp>
    <dsp:sp modelId="{A71C4FF9-D828-9D48-95DF-C1010C375B32}">
      <dsp:nvSpPr>
        <dsp:cNvPr id="0" name=""/>
        <dsp:cNvSpPr/>
      </dsp:nvSpPr>
      <dsp:spPr>
        <a:xfrm>
          <a:off x="7546548" y="2846480"/>
          <a:ext cx="2742942" cy="16457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7. Jika sudah OK, akan digunakan untuk posting konten. Kemudian akan diganti foto atau tulisan-tulisannya saja.</a:t>
          </a:r>
        </a:p>
      </dsp:txBody>
      <dsp:txXfrm>
        <a:off x="7546548" y="2846480"/>
        <a:ext cx="2742942" cy="16457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2D8B8-2F63-43D5-9B1E-7E94B16F9849}">
      <dsp:nvSpPr>
        <dsp:cNvPr id="0" name=""/>
        <dsp:cNvSpPr/>
      </dsp:nvSpPr>
      <dsp:spPr>
        <a:xfrm>
          <a:off x="1168500" y="0"/>
          <a:ext cx="4762033" cy="22632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id-ID" sz="2000" kern="1200" dirty="0"/>
            <a:t>1. </a:t>
          </a:r>
          <a:r>
            <a:rPr lang="en-US" sz="2000" b="0" kern="1200" dirty="0" err="1"/>
            <a:t>Konten</a:t>
          </a:r>
          <a:r>
            <a:rPr lang="en-US" sz="2000" b="0" kern="1200" dirty="0"/>
            <a:t> visual/audiovisual </a:t>
          </a:r>
          <a:r>
            <a:rPr lang="en-US" sz="2000" b="0" kern="1200" dirty="0" err="1"/>
            <a:t>beserta</a:t>
          </a:r>
          <a:r>
            <a:rPr lang="en-US" sz="2000" b="0" kern="1200" dirty="0"/>
            <a:t> caption yang </a:t>
          </a:r>
          <a:r>
            <a:rPr lang="en-US" sz="2000" b="0" kern="1200" dirty="0" err="1"/>
            <a:t>akan</a:t>
          </a:r>
          <a:r>
            <a:rPr lang="en-US" sz="2000" b="0" kern="1200" dirty="0"/>
            <a:t> </a:t>
          </a:r>
          <a:r>
            <a:rPr lang="en-US" sz="2000" b="0" kern="1200" dirty="0" err="1"/>
            <a:t>diposting</a:t>
          </a:r>
          <a:r>
            <a:rPr lang="en-US" sz="2000" b="0" kern="1200" dirty="0"/>
            <a:t> </a:t>
          </a:r>
          <a:r>
            <a:rPr lang="en-US" sz="2000" b="0" kern="1200" dirty="0" err="1"/>
            <a:t>harus</a:t>
          </a:r>
          <a:r>
            <a:rPr lang="en-US" sz="2000" b="0" kern="1200" dirty="0"/>
            <a:t> </a:t>
          </a:r>
          <a:r>
            <a:rPr lang="en-US" sz="2000" b="0" kern="1200" dirty="0" err="1"/>
            <a:t>melewati</a:t>
          </a:r>
          <a:r>
            <a:rPr lang="en-US" sz="2000" b="0" kern="1200" dirty="0"/>
            <a:t> approval </a:t>
          </a:r>
          <a:r>
            <a:rPr lang="en-US" sz="2000" b="0" kern="1200" dirty="0" err="1"/>
            <a:t>pertama</a:t>
          </a:r>
          <a:r>
            <a:rPr lang="en-US" sz="2000" b="0" kern="1200" dirty="0"/>
            <a:t> </a:t>
          </a:r>
          <a:r>
            <a:rPr lang="en-US" sz="2000" b="0" kern="1200" dirty="0" err="1"/>
            <a:t>harus</a:t>
          </a:r>
          <a:r>
            <a:rPr lang="en-US" sz="2000" b="0" kern="1200" dirty="0"/>
            <a:t> </a:t>
          </a:r>
          <a:r>
            <a:rPr lang="en-US" sz="2000" b="0" kern="1200" dirty="0" err="1"/>
            <a:t>dicek</a:t>
          </a:r>
          <a:r>
            <a:rPr lang="en-US" sz="2000" b="0" kern="1200" dirty="0"/>
            <a:t> oleh Event Leader </a:t>
          </a:r>
          <a:r>
            <a:rPr lang="en-US" sz="2000" b="0" kern="1200" dirty="0" err="1"/>
            <a:t>atau</a:t>
          </a:r>
          <a:r>
            <a:rPr lang="en-US" sz="2000" b="0" kern="1200" dirty="0"/>
            <a:t> </a:t>
          </a:r>
          <a:r>
            <a:rPr lang="en-US" sz="2000" b="0" kern="1200" dirty="0" err="1"/>
            <a:t>Assistan</a:t>
          </a:r>
          <a:r>
            <a:rPr lang="en-US" sz="2000" b="0" kern="1200" dirty="0"/>
            <a:t> Event Leader</a:t>
          </a:r>
          <a:r>
            <a:rPr lang="id-ID" sz="2000" b="0" kern="1200" dirty="0"/>
            <a:t> H-7 sebelum posting konten</a:t>
          </a:r>
          <a:endParaRPr lang="id-ID" sz="2000" kern="1200" dirty="0"/>
        </a:p>
      </dsp:txBody>
      <dsp:txXfrm>
        <a:off x="1168500" y="0"/>
        <a:ext cx="4762033" cy="2263233"/>
      </dsp:txXfrm>
    </dsp:sp>
    <dsp:sp modelId="{79DC507C-F6A5-42E0-8F67-59B96F316F63}">
      <dsp:nvSpPr>
        <dsp:cNvPr id="0" name=""/>
        <dsp:cNvSpPr/>
      </dsp:nvSpPr>
      <dsp:spPr>
        <a:xfrm>
          <a:off x="6220414" y="94647"/>
          <a:ext cx="4634819" cy="21269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id-ID" sz="2000" kern="1200" dirty="0"/>
            <a:t>2. </a:t>
          </a:r>
          <a:r>
            <a:rPr lang="en-US" sz="2000" b="0" kern="1200" dirty="0" err="1"/>
            <a:t>Setelah</a:t>
          </a:r>
          <a:r>
            <a:rPr lang="en-US" sz="2000" b="0" kern="1200" dirty="0"/>
            <a:t> </a:t>
          </a:r>
          <a:r>
            <a:rPr lang="en-US" sz="2000" b="0" kern="1200" dirty="0" err="1"/>
            <a:t>itu</a:t>
          </a:r>
          <a:r>
            <a:rPr lang="en-US" sz="2000" b="0" kern="1200" dirty="0"/>
            <a:t> </a:t>
          </a:r>
          <a:r>
            <a:rPr lang="en-US" sz="2000" b="0" kern="1200" dirty="0" err="1"/>
            <a:t>diberikan</a:t>
          </a:r>
          <a:r>
            <a:rPr lang="en-US" sz="2000" b="0" kern="1200" dirty="0"/>
            <a:t> </a:t>
          </a:r>
          <a:r>
            <a:rPr lang="en-US" sz="2000" b="0" kern="1200" dirty="0" err="1"/>
            <a:t>kepada</a:t>
          </a:r>
          <a:r>
            <a:rPr lang="en-US" sz="2000" b="0" kern="1200" dirty="0"/>
            <a:t> event director</a:t>
          </a:r>
          <a:r>
            <a:rPr lang="id-ID" sz="2000" b="0" kern="1200" dirty="0"/>
            <a:t> untuk melakukan revisi dari </a:t>
          </a:r>
          <a:r>
            <a:rPr lang="id-ID" sz="2000" kern="1200" dirty="0"/>
            <a:t>Event Leader, Assistant Event Leader, Event Director, </a:t>
          </a:r>
          <a:r>
            <a:rPr lang="en-US" sz="2000" kern="1200" dirty="0"/>
            <a:t>d</a:t>
          </a:r>
          <a:r>
            <a:rPr lang="id-ID" sz="2000" kern="1200" dirty="0"/>
            <a:t>an General Manager</a:t>
          </a:r>
        </a:p>
      </dsp:txBody>
      <dsp:txXfrm>
        <a:off x="6220414" y="94647"/>
        <a:ext cx="4634819" cy="2126945"/>
      </dsp:txXfrm>
    </dsp:sp>
    <dsp:sp modelId="{E56D87BF-37B0-4203-839A-D4E5FD4A3142}">
      <dsp:nvSpPr>
        <dsp:cNvPr id="0" name=""/>
        <dsp:cNvSpPr/>
      </dsp:nvSpPr>
      <dsp:spPr>
        <a:xfrm>
          <a:off x="2560326" y="2590978"/>
          <a:ext cx="5760708" cy="20957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id-ID" sz="2000" kern="1200" dirty="0"/>
            <a:t>3. </a:t>
          </a:r>
          <a:r>
            <a:rPr lang="en-US" sz="2000" b="0" kern="1200" dirty="0" err="1"/>
            <a:t>Jika</a:t>
          </a:r>
          <a:r>
            <a:rPr lang="en-US" sz="2000" b="0" kern="1200" dirty="0"/>
            <a:t> </a:t>
          </a:r>
          <a:r>
            <a:rPr lang="en-US" sz="2000" b="0" kern="1200" dirty="0" err="1"/>
            <a:t>ada</a:t>
          </a:r>
          <a:r>
            <a:rPr lang="en-US" sz="2000" b="0" kern="1200" dirty="0"/>
            <a:t> </a:t>
          </a:r>
          <a:r>
            <a:rPr lang="en-US" sz="2000" b="0" kern="1200" dirty="0" err="1"/>
            <a:t>revisi</a:t>
          </a:r>
          <a:r>
            <a:rPr lang="en-US" sz="2000" b="0" kern="1200" dirty="0"/>
            <a:t> </a:t>
          </a:r>
          <a:r>
            <a:rPr lang="en-US" sz="2000" b="0" kern="1200" dirty="0" err="1"/>
            <a:t>harus</a:t>
          </a:r>
          <a:r>
            <a:rPr lang="en-US" sz="2000" b="0" kern="1200" dirty="0"/>
            <a:t> </a:t>
          </a:r>
          <a:r>
            <a:rPr lang="en-US" sz="2000" b="0" kern="1200" dirty="0" err="1"/>
            <a:t>segera</a:t>
          </a:r>
          <a:r>
            <a:rPr lang="en-US" sz="2000" b="0" kern="1200" dirty="0"/>
            <a:t> </a:t>
          </a:r>
          <a:r>
            <a:rPr lang="en-US" sz="2000" b="0" kern="1200" dirty="0" err="1"/>
            <a:t>direvisi</a:t>
          </a:r>
          <a:r>
            <a:rPr lang="en-US" sz="2000" b="0" kern="1200" dirty="0"/>
            <a:t> </a:t>
          </a:r>
          <a:r>
            <a:rPr lang="en-US" sz="2000" b="0" kern="1200" dirty="0" err="1"/>
            <a:t>saat</a:t>
          </a:r>
          <a:r>
            <a:rPr lang="en-US" sz="2000" b="0" kern="1200" dirty="0"/>
            <a:t> </a:t>
          </a:r>
          <a:r>
            <a:rPr lang="en-US" sz="2000" b="0" kern="1200" dirty="0" err="1"/>
            <a:t>itu</a:t>
          </a:r>
          <a:r>
            <a:rPr lang="en-US" sz="2000" b="0" kern="1200" dirty="0"/>
            <a:t> </a:t>
          </a:r>
          <a:r>
            <a:rPr lang="en-US" sz="2000" b="0" kern="1200" dirty="0" err="1"/>
            <a:t>juga</a:t>
          </a:r>
          <a:r>
            <a:rPr lang="en-US" sz="2000" b="0" kern="1200" dirty="0"/>
            <a:t>, </a:t>
          </a:r>
          <a:r>
            <a:rPr lang="en-US" sz="2000" b="0" kern="1200" dirty="0" err="1"/>
            <a:t>apalagi</a:t>
          </a:r>
          <a:r>
            <a:rPr lang="en-US" sz="2000" b="0" kern="1200" dirty="0"/>
            <a:t> </a:t>
          </a:r>
          <a:r>
            <a:rPr lang="en-US" sz="2000" b="0" kern="1200" dirty="0" err="1"/>
            <a:t>jika</a:t>
          </a:r>
          <a:r>
            <a:rPr lang="id-ID" sz="2000" b="0" kern="1200" dirty="0"/>
            <a:t> konten yang diberikan </a:t>
          </a:r>
          <a:r>
            <a:rPr lang="en-US" sz="2000" b="0" kern="1200" dirty="0" err="1"/>
            <a:t>mepet</a:t>
          </a:r>
          <a:r>
            <a:rPr lang="id-ID" sz="2000" b="0" kern="1200" dirty="0"/>
            <a:t> dengan waktu positng </a:t>
          </a:r>
          <a:r>
            <a:rPr lang="en-US" sz="2000" b="0" kern="1200" dirty="0"/>
            <a:t>, </a:t>
          </a:r>
          <a:r>
            <a:rPr lang="en-US" sz="2000" b="0" kern="1200" dirty="0" err="1"/>
            <a:t>oleh</a:t>
          </a:r>
          <a:r>
            <a:rPr lang="en-US" sz="2000" b="0" kern="1200" dirty="0"/>
            <a:t> </a:t>
          </a:r>
          <a:r>
            <a:rPr lang="en-US" sz="2000" b="0" kern="1200" dirty="0" err="1"/>
            <a:t>karena</a:t>
          </a:r>
          <a:r>
            <a:rPr lang="en-US" sz="2000" b="0" kern="1200" dirty="0"/>
            <a:t> </a:t>
          </a:r>
          <a:r>
            <a:rPr lang="en-US" sz="2000" b="0" kern="1200" dirty="0" err="1"/>
            <a:t>itu</a:t>
          </a:r>
          <a:r>
            <a:rPr lang="en-US" sz="2000" b="0" kern="1200" dirty="0"/>
            <a:t> </a:t>
          </a:r>
          <a:r>
            <a:rPr lang="id-ID" sz="2000" b="0" kern="1200" dirty="0"/>
            <a:t>wajib</a:t>
          </a:r>
          <a:r>
            <a:rPr lang="en-US" sz="2000" b="0" kern="1200" dirty="0"/>
            <a:t> </a:t>
          </a:r>
          <a:r>
            <a:rPr lang="en-US" sz="2000" b="0" kern="1200" dirty="0" err="1"/>
            <a:t>perhatikan</a:t>
          </a:r>
          <a:r>
            <a:rPr lang="en-US" sz="2000" b="0" kern="1200" dirty="0"/>
            <a:t> </a:t>
          </a:r>
          <a:r>
            <a:rPr lang="en-US" sz="2000" b="0" kern="1200" dirty="0" err="1"/>
            <a:t>jangka</a:t>
          </a:r>
          <a:r>
            <a:rPr lang="en-US" sz="2000" b="0" kern="1200" dirty="0"/>
            <a:t> </a:t>
          </a:r>
          <a:r>
            <a:rPr lang="en-US" sz="2000" b="0" kern="1200" dirty="0" err="1"/>
            <a:t>waktu</a:t>
          </a:r>
          <a:r>
            <a:rPr lang="en-US" sz="2000" b="0" kern="1200" dirty="0"/>
            <a:t> approval </a:t>
          </a:r>
          <a:r>
            <a:rPr lang="en-US" sz="2000" b="0" kern="1200" dirty="0" err="1"/>
            <a:t>dengan</a:t>
          </a:r>
          <a:r>
            <a:rPr lang="en-US" sz="2000" b="0" kern="1200" dirty="0"/>
            <a:t> </a:t>
          </a:r>
          <a:r>
            <a:rPr lang="en-US" sz="2000" b="0" kern="1200" dirty="0" err="1"/>
            <a:t>waktu</a:t>
          </a:r>
          <a:r>
            <a:rPr lang="en-US" sz="2000" b="0" kern="1200" dirty="0"/>
            <a:t> </a:t>
          </a:r>
          <a:r>
            <a:rPr lang="en-US" sz="2000" b="0" kern="1200" dirty="0" err="1"/>
            <a:t>postingnya</a:t>
          </a:r>
          <a:endParaRPr lang="id-ID" sz="2000" kern="1200" dirty="0"/>
        </a:p>
      </dsp:txBody>
      <dsp:txXfrm>
        <a:off x="2560326" y="2590978"/>
        <a:ext cx="5760708" cy="20957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08173-DFA2-BD42-A018-C4216E8A5465}">
      <dsp:nvSpPr>
        <dsp:cNvPr id="0" name=""/>
        <dsp:cNvSpPr/>
      </dsp:nvSpPr>
      <dsp:spPr>
        <a:xfrm>
          <a:off x="5248009" y="1519780"/>
          <a:ext cx="273160" cy="1196702"/>
        </a:xfrm>
        <a:custGeom>
          <a:avLst/>
          <a:gdLst/>
          <a:ahLst/>
          <a:cxnLst/>
          <a:rect l="0" t="0" r="0" b="0"/>
          <a:pathLst>
            <a:path>
              <a:moveTo>
                <a:pt x="273160" y="0"/>
              </a:moveTo>
              <a:lnTo>
                <a:pt x="273160" y="1196702"/>
              </a:lnTo>
              <a:lnTo>
                <a:pt x="0" y="11967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01C03D-B3A2-7F4F-A058-D3F2F6D3620F}">
      <dsp:nvSpPr>
        <dsp:cNvPr id="0" name=""/>
        <dsp:cNvSpPr/>
      </dsp:nvSpPr>
      <dsp:spPr>
        <a:xfrm>
          <a:off x="5521170" y="1519780"/>
          <a:ext cx="3822763" cy="2393405"/>
        </a:xfrm>
        <a:custGeom>
          <a:avLst/>
          <a:gdLst/>
          <a:ahLst/>
          <a:cxnLst/>
          <a:rect l="0" t="0" r="0" b="0"/>
          <a:pathLst>
            <a:path>
              <a:moveTo>
                <a:pt x="0" y="0"/>
              </a:moveTo>
              <a:lnTo>
                <a:pt x="0" y="2120245"/>
              </a:lnTo>
              <a:lnTo>
                <a:pt x="3822763" y="2120245"/>
              </a:lnTo>
              <a:lnTo>
                <a:pt x="3822763" y="2393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A00744-40C6-8345-8C7E-E707C6150081}">
      <dsp:nvSpPr>
        <dsp:cNvPr id="0" name=""/>
        <dsp:cNvSpPr/>
      </dsp:nvSpPr>
      <dsp:spPr>
        <a:xfrm>
          <a:off x="5464211" y="1519780"/>
          <a:ext cx="91440" cy="2393405"/>
        </a:xfrm>
        <a:custGeom>
          <a:avLst/>
          <a:gdLst/>
          <a:ahLst/>
          <a:cxnLst/>
          <a:rect l="0" t="0" r="0" b="0"/>
          <a:pathLst>
            <a:path>
              <a:moveTo>
                <a:pt x="56958" y="0"/>
              </a:moveTo>
              <a:lnTo>
                <a:pt x="56958" y="2120245"/>
              </a:lnTo>
              <a:lnTo>
                <a:pt x="45720" y="2120245"/>
              </a:lnTo>
              <a:lnTo>
                <a:pt x="45720" y="2393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73C983-6929-B946-B8BA-61F75230B6DB}">
      <dsp:nvSpPr>
        <dsp:cNvPr id="0" name=""/>
        <dsp:cNvSpPr/>
      </dsp:nvSpPr>
      <dsp:spPr>
        <a:xfrm>
          <a:off x="1687168" y="1519780"/>
          <a:ext cx="3834001" cy="2393405"/>
        </a:xfrm>
        <a:custGeom>
          <a:avLst/>
          <a:gdLst/>
          <a:ahLst/>
          <a:cxnLst/>
          <a:rect l="0" t="0" r="0" b="0"/>
          <a:pathLst>
            <a:path>
              <a:moveTo>
                <a:pt x="3834001" y="0"/>
              </a:moveTo>
              <a:lnTo>
                <a:pt x="3834001" y="2120245"/>
              </a:lnTo>
              <a:lnTo>
                <a:pt x="0" y="2120245"/>
              </a:lnTo>
              <a:lnTo>
                <a:pt x="0" y="23934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000D47-85EC-6249-A6C5-69AC557B08A5}">
      <dsp:nvSpPr>
        <dsp:cNvPr id="0" name=""/>
        <dsp:cNvSpPr/>
      </dsp:nvSpPr>
      <dsp:spPr>
        <a:xfrm>
          <a:off x="3197329" y="219016"/>
          <a:ext cx="4647681" cy="1300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Membuat perencanaan konten selama satu atau dua minggu kedepan di excel lengkap dengan jenis konten(rubrik), siapa yamg akan upload,waktu posting (Hari dan Jam) dan caption contoh visual/audiovisual, dan gambaran caption. </a:t>
          </a:r>
        </a:p>
      </dsp:txBody>
      <dsp:txXfrm>
        <a:off x="3197329" y="219016"/>
        <a:ext cx="4647681" cy="1300763"/>
      </dsp:txXfrm>
    </dsp:sp>
    <dsp:sp modelId="{F0B4774F-3068-4643-B6A8-77E0B3A08739}">
      <dsp:nvSpPr>
        <dsp:cNvPr id="0" name=""/>
        <dsp:cNvSpPr/>
      </dsp:nvSpPr>
      <dsp:spPr>
        <a:xfrm>
          <a:off x="1729" y="3913186"/>
          <a:ext cx="3370877" cy="1300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Setelah perencanaan konten diapproved, mulai produksi konten visual maupun audio visual, baik itu feeds atau story sesuai dengan perencanaan</a:t>
          </a:r>
        </a:p>
      </dsp:txBody>
      <dsp:txXfrm>
        <a:off x="1729" y="3913186"/>
        <a:ext cx="3370877" cy="1300763"/>
      </dsp:txXfrm>
    </dsp:sp>
    <dsp:sp modelId="{2B834803-AEC1-AD43-9455-D70DACDFD432}">
      <dsp:nvSpPr>
        <dsp:cNvPr id="0" name=""/>
        <dsp:cNvSpPr/>
      </dsp:nvSpPr>
      <dsp:spPr>
        <a:xfrm>
          <a:off x="3918928" y="3913186"/>
          <a:ext cx="3182006" cy="1300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Setelah konten visual jadi, masukan kedalam perencanaan konten, dan bikin caption dan hashtag sesuai visualnya </a:t>
          </a:r>
        </a:p>
      </dsp:txBody>
      <dsp:txXfrm>
        <a:off x="3918928" y="3913186"/>
        <a:ext cx="3182006" cy="1300763"/>
      </dsp:txXfrm>
    </dsp:sp>
    <dsp:sp modelId="{2E591074-4018-6E46-B2C5-C34B14ADB4E3}">
      <dsp:nvSpPr>
        <dsp:cNvPr id="0" name=""/>
        <dsp:cNvSpPr/>
      </dsp:nvSpPr>
      <dsp:spPr>
        <a:xfrm>
          <a:off x="7647255" y="3913186"/>
          <a:ext cx="3393354" cy="1300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Setelah jadi proses approval ke Event Leader, Assistant Event Leader, Event Director, </a:t>
          </a:r>
          <a:r>
            <a:rPr lang="en-US" sz="1800" kern="1200" dirty="0"/>
            <a:t>d</a:t>
          </a:r>
          <a:r>
            <a:rPr lang="id-ID" sz="1800" kern="1200" dirty="0"/>
            <a:t>an General Manager</a:t>
          </a:r>
        </a:p>
      </dsp:txBody>
      <dsp:txXfrm>
        <a:off x="7647255" y="3913186"/>
        <a:ext cx="3393354" cy="1300763"/>
      </dsp:txXfrm>
    </dsp:sp>
    <dsp:sp modelId="{576ACBD5-6178-F844-809E-ABA864236BA8}">
      <dsp:nvSpPr>
        <dsp:cNvPr id="0" name=""/>
        <dsp:cNvSpPr/>
      </dsp:nvSpPr>
      <dsp:spPr>
        <a:xfrm>
          <a:off x="1728376" y="2066101"/>
          <a:ext cx="3519633" cy="130076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 Approval perencanaan konten kepada Event Leader, Assistant Event Leader, Event Director, </a:t>
          </a:r>
          <a:r>
            <a:rPr lang="en-US" sz="1800" kern="1200" dirty="0"/>
            <a:t>d</a:t>
          </a:r>
          <a:r>
            <a:rPr lang="id-ID" sz="1800" kern="1200" dirty="0"/>
            <a:t>an General Manager melalui file di Google drive Media sosial</a:t>
          </a:r>
        </a:p>
      </dsp:txBody>
      <dsp:txXfrm>
        <a:off x="1728376" y="2066101"/>
        <a:ext cx="3519633" cy="13007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0812B-98FE-4BF4-9A61-DD4482333AD5}">
      <dsp:nvSpPr>
        <dsp:cNvPr id="0" name=""/>
        <dsp:cNvSpPr/>
      </dsp:nvSpPr>
      <dsp:spPr>
        <a:xfrm>
          <a:off x="1073" y="22253"/>
          <a:ext cx="4187456" cy="2512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4. Hasil revisi harus </a:t>
          </a:r>
          <a:r>
            <a:rPr lang="en-US" sz="2800" b="0" kern="1200" dirty="0"/>
            <a:t>approval </a:t>
          </a:r>
          <a:r>
            <a:rPr lang="en-US" sz="2800" b="0" kern="1200" dirty="0" err="1"/>
            <a:t>lagi</a:t>
          </a:r>
          <a:r>
            <a:rPr lang="en-US" sz="2800" b="0" kern="1200" dirty="0"/>
            <a:t> </a:t>
          </a:r>
          <a:r>
            <a:rPr lang="en-US" sz="2800" b="0" kern="1200" dirty="0" err="1"/>
            <a:t>ke</a:t>
          </a:r>
          <a:r>
            <a:rPr lang="id-ID" sz="2800" b="0" kern="1200" dirty="0"/>
            <a:t>pada</a:t>
          </a:r>
          <a:r>
            <a:rPr lang="en-US" sz="2800" b="0" kern="1200" dirty="0"/>
            <a:t> Event Director</a:t>
          </a:r>
          <a:endParaRPr lang="id-ID" sz="2800" kern="1200" dirty="0"/>
        </a:p>
      </dsp:txBody>
      <dsp:txXfrm>
        <a:off x="1073" y="22253"/>
        <a:ext cx="4187456" cy="2512474"/>
      </dsp:txXfrm>
    </dsp:sp>
    <dsp:sp modelId="{12A86671-ABED-4616-A1A7-3078F0762447}">
      <dsp:nvSpPr>
        <dsp:cNvPr id="0" name=""/>
        <dsp:cNvSpPr/>
      </dsp:nvSpPr>
      <dsp:spPr>
        <a:xfrm>
          <a:off x="4607276" y="22253"/>
          <a:ext cx="4187456" cy="2512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5. </a:t>
          </a:r>
          <a:r>
            <a:rPr lang="en-US" sz="2800" kern="1200" dirty="0" err="1"/>
            <a:t>Setelah</a:t>
          </a:r>
          <a:r>
            <a:rPr lang="en-US" sz="2800" kern="1200" dirty="0"/>
            <a:t> </a:t>
          </a:r>
          <a:r>
            <a:rPr lang="en-US" sz="2800" kern="1200" dirty="0" err="1"/>
            <a:t>diapproved</a:t>
          </a:r>
          <a:r>
            <a:rPr lang="en-US" sz="2800" kern="1200" dirty="0"/>
            <a:t>, Event Director </a:t>
          </a:r>
          <a:r>
            <a:rPr lang="en-US" sz="2800" kern="1200" dirty="0" err="1"/>
            <a:t>akan</a:t>
          </a:r>
          <a:r>
            <a:rPr lang="en-US" sz="2800" kern="1200" dirty="0"/>
            <a:t> </a:t>
          </a:r>
          <a:r>
            <a:rPr lang="en-US" sz="2800" kern="1200" dirty="0" err="1"/>
            <a:t>memberikan</a:t>
          </a:r>
          <a:r>
            <a:rPr lang="en-US" sz="2800" kern="1200" dirty="0"/>
            <a:t> </a:t>
          </a:r>
          <a:r>
            <a:rPr lang="en-US" sz="2800" kern="1200" dirty="0" err="1"/>
            <a:t>konten</a:t>
          </a:r>
          <a:r>
            <a:rPr lang="en-US" sz="2800" kern="1200" dirty="0"/>
            <a:t> </a:t>
          </a:r>
          <a:r>
            <a:rPr lang="en-US" sz="2800" kern="1200" dirty="0" err="1"/>
            <a:t>kepada</a:t>
          </a:r>
          <a:r>
            <a:rPr lang="en-US" sz="2800" kern="1200" dirty="0"/>
            <a:t> General Manager</a:t>
          </a:r>
          <a:r>
            <a:rPr lang="id-ID" sz="2800" kern="1200" dirty="0"/>
            <a:t> </a:t>
          </a:r>
        </a:p>
      </dsp:txBody>
      <dsp:txXfrm>
        <a:off x="4607276" y="22253"/>
        <a:ext cx="4187456" cy="2512474"/>
      </dsp:txXfrm>
    </dsp:sp>
    <dsp:sp modelId="{158AE533-4E69-4BA5-A76C-232E155C206B}">
      <dsp:nvSpPr>
        <dsp:cNvPr id="0" name=""/>
        <dsp:cNvSpPr/>
      </dsp:nvSpPr>
      <dsp:spPr>
        <a:xfrm>
          <a:off x="1073" y="2953473"/>
          <a:ext cx="4187456" cy="2512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6. </a:t>
          </a:r>
          <a:r>
            <a:rPr lang="en-US" sz="2800" b="0" kern="1200" dirty="0" err="1"/>
            <a:t>Jika</a:t>
          </a:r>
          <a:r>
            <a:rPr lang="en-US" sz="2800" b="0" kern="1200" dirty="0"/>
            <a:t> </a:t>
          </a:r>
          <a:r>
            <a:rPr lang="en-US" sz="2800" b="0" kern="1200" dirty="0" err="1"/>
            <a:t>ada</a:t>
          </a:r>
          <a:r>
            <a:rPr lang="en-US" sz="2800" b="0" kern="1200" dirty="0"/>
            <a:t> </a:t>
          </a:r>
          <a:r>
            <a:rPr lang="en-US" sz="2800" b="0" kern="1200" dirty="0" err="1"/>
            <a:t>revisi</a:t>
          </a:r>
          <a:r>
            <a:rPr lang="en-US" sz="2800" b="0" kern="1200" dirty="0"/>
            <a:t>, </a:t>
          </a:r>
          <a:r>
            <a:rPr lang="en-US" sz="2800" b="0" kern="1200" dirty="0" err="1"/>
            <a:t>maka</a:t>
          </a:r>
          <a:r>
            <a:rPr lang="en-US" sz="2800" b="0" kern="1200" dirty="0"/>
            <a:t> </a:t>
          </a:r>
          <a:r>
            <a:rPr lang="en-US" sz="2800" b="0" kern="1200" dirty="0" err="1"/>
            <a:t>revisi</a:t>
          </a:r>
          <a:r>
            <a:rPr lang="en-US" sz="2800" b="0" kern="1200" dirty="0"/>
            <a:t> dan approval </a:t>
          </a:r>
          <a:r>
            <a:rPr lang="en-US" sz="2800" b="0" kern="1200" dirty="0" err="1"/>
            <a:t>lagi</a:t>
          </a:r>
          <a:r>
            <a:rPr lang="en-US" sz="2800" b="0" kern="1200" dirty="0"/>
            <a:t> </a:t>
          </a:r>
          <a:r>
            <a:rPr lang="en-US" sz="2800" b="0" kern="1200" dirty="0" err="1"/>
            <a:t>ke</a:t>
          </a:r>
          <a:r>
            <a:rPr lang="en-US" sz="2800" b="0" kern="1200" dirty="0"/>
            <a:t> Event Director dan Event Director </a:t>
          </a:r>
          <a:r>
            <a:rPr lang="en-US" sz="2800" b="0" kern="1200" dirty="0" err="1"/>
            <a:t>akan</a:t>
          </a:r>
          <a:r>
            <a:rPr lang="en-US" sz="2800" b="0" kern="1200" dirty="0"/>
            <a:t> </a:t>
          </a:r>
          <a:r>
            <a:rPr lang="en-US" sz="2800" b="0" kern="1200" dirty="0" err="1"/>
            <a:t>memberikan</a:t>
          </a:r>
          <a:r>
            <a:rPr lang="en-US" sz="2800" b="0" kern="1200" dirty="0"/>
            <a:t> </a:t>
          </a:r>
          <a:r>
            <a:rPr lang="en-US" sz="2800" b="0" kern="1200" dirty="0" err="1"/>
            <a:t>ke</a:t>
          </a:r>
          <a:r>
            <a:rPr lang="en-US" sz="2800" b="0" kern="1200" dirty="0"/>
            <a:t> General Manager</a:t>
          </a:r>
          <a:endParaRPr lang="id-ID" sz="2800" kern="1200" dirty="0"/>
        </a:p>
      </dsp:txBody>
      <dsp:txXfrm>
        <a:off x="1073" y="2953473"/>
        <a:ext cx="4187456" cy="2512474"/>
      </dsp:txXfrm>
    </dsp:sp>
    <dsp:sp modelId="{DCB12F2E-C1E3-4A7D-AB94-2505C48D88FD}">
      <dsp:nvSpPr>
        <dsp:cNvPr id="0" name=""/>
        <dsp:cNvSpPr/>
      </dsp:nvSpPr>
      <dsp:spPr>
        <a:xfrm>
          <a:off x="4607276" y="2953473"/>
          <a:ext cx="4187456" cy="2512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d-ID" sz="2800" kern="1200" dirty="0"/>
            <a:t>7. </a:t>
          </a:r>
          <a:r>
            <a:rPr lang="en-US" sz="2800" b="0" kern="1200" dirty="0" err="1"/>
            <a:t>Jika</a:t>
          </a:r>
          <a:r>
            <a:rPr lang="en-US" sz="2800" b="0" kern="1200" dirty="0"/>
            <a:t> </a:t>
          </a:r>
          <a:r>
            <a:rPr lang="en-US" sz="2800" b="0" kern="1200" dirty="0" err="1"/>
            <a:t>tidak</a:t>
          </a:r>
          <a:r>
            <a:rPr lang="en-US" sz="2800" b="0" kern="1200" dirty="0"/>
            <a:t> </a:t>
          </a:r>
          <a:r>
            <a:rPr lang="en-US" sz="2800" b="0" kern="1200" dirty="0" err="1"/>
            <a:t>ada</a:t>
          </a:r>
          <a:r>
            <a:rPr lang="en-US" sz="2800" b="0" kern="1200" dirty="0"/>
            <a:t> </a:t>
          </a:r>
          <a:r>
            <a:rPr lang="en-US" sz="2800" b="0" kern="1200" dirty="0" err="1"/>
            <a:t>revisi</a:t>
          </a:r>
          <a:r>
            <a:rPr lang="en-US" sz="2800" b="0" kern="1200" dirty="0"/>
            <a:t> </a:t>
          </a:r>
          <a:r>
            <a:rPr lang="en-US" sz="2800" b="0" kern="1200" dirty="0" err="1"/>
            <a:t>lagi</a:t>
          </a:r>
          <a:r>
            <a:rPr lang="en-US" sz="2800" b="0" kern="1200" dirty="0"/>
            <a:t> </a:t>
          </a:r>
          <a:r>
            <a:rPr lang="en-US" sz="2800" b="0" kern="1200" dirty="0" err="1"/>
            <a:t>maka</a:t>
          </a:r>
          <a:r>
            <a:rPr lang="en-US" sz="2800" b="0" kern="1200" dirty="0"/>
            <a:t> </a:t>
          </a:r>
          <a:r>
            <a:rPr lang="en-US" sz="2800" b="0" kern="1200" dirty="0" err="1"/>
            <a:t>boleh</a:t>
          </a:r>
          <a:r>
            <a:rPr lang="en-US" sz="2800" b="0" kern="1200" dirty="0"/>
            <a:t> </a:t>
          </a:r>
          <a:r>
            <a:rPr lang="en-US" sz="2800" b="0" kern="1200" dirty="0" err="1"/>
            <a:t>langsung</a:t>
          </a:r>
          <a:r>
            <a:rPr lang="en-US" sz="2800" b="0" kern="1200" dirty="0"/>
            <a:t> </a:t>
          </a:r>
          <a:r>
            <a:rPr lang="en-US" sz="2800" b="0" kern="1200" dirty="0" err="1"/>
            <a:t>diposting</a:t>
          </a:r>
          <a:endParaRPr lang="id-ID" sz="2800" kern="1200" dirty="0"/>
        </a:p>
      </dsp:txBody>
      <dsp:txXfrm>
        <a:off x="4607276" y="2953473"/>
        <a:ext cx="4187456" cy="25124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CB464-5915-5D47-9804-F16BED8DE8D5}">
      <dsp:nvSpPr>
        <dsp:cNvPr id="0" name=""/>
        <dsp:cNvSpPr/>
      </dsp:nvSpPr>
      <dsp:spPr>
        <a:xfrm>
          <a:off x="0" y="994095"/>
          <a:ext cx="4994447" cy="2233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1800" kern="1200"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Mendiskusikan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bersama</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divisi</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kern="1200" dirty="0">
              <a:effectLst/>
              <a:latin typeface="Times New Roman" panose="02020603050405020304" pitchFamily="18" charset="0"/>
              <a:ea typeface="Calibri" panose="020F0502020204030204" pitchFamily="34" charset="0"/>
              <a:cs typeface="Times New Roman" panose="02020603050405020304" pitchFamily="18" charset="0"/>
            </a:rPr>
            <a:t>marketing communication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ingin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diangkat</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dijadikan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berbayar</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bentuk</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kern="1200" dirty="0">
              <a:effectLst/>
              <a:latin typeface="Times New Roman" panose="02020603050405020304" pitchFamily="18" charset="0"/>
              <a:ea typeface="Calibri" panose="020F0502020204030204" pitchFamily="34" charset="0"/>
              <a:cs typeface="Times New Roman" panose="02020603050405020304" pitchFamily="18" charset="0"/>
            </a:rPr>
            <a:t>Instagram ads</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kern="1200" dirty="0"/>
        </a:p>
      </dsp:txBody>
      <dsp:txXfrm>
        <a:off x="0" y="994095"/>
        <a:ext cx="4994447" cy="2233170"/>
      </dsp:txXfrm>
    </dsp:sp>
    <dsp:sp modelId="{67D84645-9D31-4F4C-BAB0-9C26312F3CA5}">
      <dsp:nvSpPr>
        <dsp:cNvPr id="0" name=""/>
        <dsp:cNvSpPr/>
      </dsp:nvSpPr>
      <dsp:spPr>
        <a:xfrm>
          <a:off x="5618506" y="982796"/>
          <a:ext cx="6291733" cy="2233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kern="1200" dirty="0"/>
            <a:t>2.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Menentukan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objektif</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campaign,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apakah</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tujuan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memasang</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di Instagram ads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daftar</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tersedia</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yaitu</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kern="1200" dirty="0">
              <a:effectLst/>
              <a:latin typeface="Times New Roman" panose="02020603050405020304" pitchFamily="18" charset="0"/>
              <a:ea typeface="Calibri" panose="020F0502020204030204" pitchFamily="34" charset="0"/>
              <a:cs typeface="Times New Roman" panose="02020603050405020304" pitchFamily="18" charset="0"/>
            </a:rPr>
            <a:t>brand awareness, local awareness, reach, traffic, engagement, all </a:t>
          </a:r>
          <a:r>
            <a:rPr lang="en-US" sz="2000" i="1" kern="1200" dirty="0" err="1">
              <a:effectLst/>
              <a:latin typeface="Times New Roman" panose="02020603050405020304" pitchFamily="18" charset="0"/>
              <a:ea typeface="Calibri" panose="020F0502020204030204" pitchFamily="34" charset="0"/>
              <a:cs typeface="Times New Roman" panose="02020603050405020304" pitchFamily="18" charset="0"/>
            </a:rPr>
            <a:t>instals</a:t>
          </a:r>
          <a:r>
            <a:rPr lang="en-US" sz="2000" i="1" kern="1200" dirty="0">
              <a:effectLst/>
              <a:latin typeface="Times New Roman" panose="02020603050405020304" pitchFamily="18" charset="0"/>
              <a:ea typeface="Calibri" panose="020F0502020204030204" pitchFamily="34" charset="0"/>
              <a:cs typeface="Times New Roman" panose="02020603050405020304" pitchFamily="18" charset="0"/>
            </a:rPr>
            <a:t>, video views, lead generation, conversions, product catalog sales </a:t>
          </a:r>
          <a:r>
            <a:rPr lang="en-US" sz="2000" i="1" kern="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2000" i="1" kern="1200" dirty="0">
              <a:effectLst/>
              <a:latin typeface="Times New Roman" panose="02020603050405020304" pitchFamily="18" charset="0"/>
              <a:ea typeface="Calibri" panose="020F0502020204030204" pitchFamily="34" charset="0"/>
              <a:cs typeface="Times New Roman" panose="02020603050405020304" pitchFamily="18" charset="0"/>
            </a:rPr>
            <a:t> store visits</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kern="1200" dirty="0"/>
        </a:p>
      </dsp:txBody>
      <dsp:txXfrm>
        <a:off x="5618506" y="982796"/>
        <a:ext cx="6291733" cy="2233170"/>
      </dsp:txXfrm>
    </dsp:sp>
    <dsp:sp modelId="{0666161B-F0BB-1140-A088-02DF863CB937}">
      <dsp:nvSpPr>
        <dsp:cNvPr id="0" name=""/>
        <dsp:cNvSpPr/>
      </dsp:nvSpPr>
      <dsp:spPr>
        <a:xfrm>
          <a:off x="28100" y="3646067"/>
          <a:ext cx="3721949" cy="2233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200" kern="1200" dirty="0"/>
            <a:t>3. </a:t>
          </a:r>
          <a:r>
            <a:rPr lang="en-US" sz="2200" kern="1200" dirty="0" err="1" smtClean="0"/>
            <a:t>Membuat</a:t>
          </a:r>
          <a:r>
            <a:rPr lang="en-US" sz="2200" kern="1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visual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semenarik</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mungkin</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karena</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teks</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tidak</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menjadi</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utama</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dalam</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memasang</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iklan</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di Instagram ads.</a:t>
          </a:r>
          <a:endParaRPr lang="id-ID" sz="22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200" kern="1200" dirty="0"/>
        </a:p>
      </dsp:txBody>
      <dsp:txXfrm>
        <a:off x="28100" y="3646067"/>
        <a:ext cx="3721949" cy="2233170"/>
      </dsp:txXfrm>
    </dsp:sp>
    <dsp:sp modelId="{ED0B5F99-9D92-0B4A-B3C8-9DD7594F1017}">
      <dsp:nvSpPr>
        <dsp:cNvPr id="0" name=""/>
        <dsp:cNvSpPr/>
      </dsp:nvSpPr>
      <dsp:spPr>
        <a:xfrm>
          <a:off x="4097941" y="3613529"/>
          <a:ext cx="3721949" cy="2233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200" kern="1200" dirty="0"/>
            <a:t>4.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Meninjau</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kembali</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apakah</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memungkinkan</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200" kern="1200" dirty="0" err="1">
              <a:effectLst/>
              <a:latin typeface="Times New Roman" panose="02020603050405020304" pitchFamily="18" charset="0"/>
              <a:ea typeface="Calibri" panose="020F0502020204030204" pitchFamily="34" charset="0"/>
              <a:cs typeface="Times New Roman" panose="02020603050405020304" pitchFamily="18" charset="0"/>
            </a:rPr>
            <a:t>divisualisasikan</a:t>
          </a:r>
          <a:endParaRPr lang="id-ID" sz="22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200" kern="1200" dirty="0"/>
        </a:p>
      </dsp:txBody>
      <dsp:txXfrm>
        <a:off x="4097941" y="3613529"/>
        <a:ext cx="3721949" cy="2233170"/>
      </dsp:txXfrm>
    </dsp:sp>
    <dsp:sp modelId="{0A6333D1-3C51-454C-9D93-E147956E6F08}">
      <dsp:nvSpPr>
        <dsp:cNvPr id="0" name=""/>
        <dsp:cNvSpPr/>
      </dsp:nvSpPr>
      <dsp:spPr>
        <a:xfrm>
          <a:off x="8061408" y="3640171"/>
          <a:ext cx="3721949" cy="2233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200" kern="1200"/>
            <a:t>5. </a:t>
          </a:r>
          <a:r>
            <a:rPr lang="en-US" sz="2200" kern="1200">
              <a:effectLst/>
              <a:latin typeface="Times New Roman" panose="02020603050405020304" pitchFamily="18" charset="0"/>
              <a:ea typeface="Calibri" panose="020F0502020204030204" pitchFamily="34" charset="0"/>
              <a:cs typeface="Times New Roman" panose="02020603050405020304" pitchFamily="18" charset="0"/>
            </a:rPr>
            <a:t>Melakukan </a:t>
          </a:r>
          <a:r>
            <a:rPr lang="en-US" sz="2200" i="1" kern="1200">
              <a:effectLst/>
              <a:latin typeface="Times New Roman" panose="02020603050405020304" pitchFamily="18" charset="0"/>
              <a:ea typeface="Calibri" panose="020F0502020204030204" pitchFamily="34" charset="0"/>
              <a:cs typeface="Times New Roman" panose="02020603050405020304" pitchFamily="18" charset="0"/>
            </a:rPr>
            <a:t>budgeting</a:t>
          </a:r>
          <a:r>
            <a:rPr lang="en-US" sz="2200" kern="1200">
              <a:effectLst/>
              <a:latin typeface="Times New Roman" panose="02020603050405020304" pitchFamily="18" charset="0"/>
              <a:ea typeface="Calibri" panose="020F0502020204030204" pitchFamily="34" charset="0"/>
              <a:cs typeface="Times New Roman" panose="02020603050405020304" pitchFamily="18" charset="0"/>
            </a:rPr>
            <a:t> dalam mempromosikan konten </a:t>
          </a:r>
          <a:endParaRPr lang="id-ID" sz="2200" kern="120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200" kern="1200"/>
        </a:p>
      </dsp:txBody>
      <dsp:txXfrm>
        <a:off x="8061408" y="3640171"/>
        <a:ext cx="3721949" cy="22331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8EA49-0B5A-5F4E-98B0-0456BE44A290}">
      <dsp:nvSpPr>
        <dsp:cNvPr id="0" name=""/>
        <dsp:cNvSpPr/>
      </dsp:nvSpPr>
      <dsp:spPr>
        <a:xfrm>
          <a:off x="137761" y="148"/>
          <a:ext cx="4400020" cy="2640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300" kern="1200" dirty="0"/>
            <a:t>6. </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Approve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hasil</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visualisasi</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terhadap</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id-ID" sz="2300" kern="1200" dirty="0"/>
            <a:t>Event Leader, Assistant Event Leader, Event Director, </a:t>
          </a:r>
          <a:r>
            <a:rPr lang="en-US" sz="2300" kern="1200" dirty="0"/>
            <a:t>d</a:t>
          </a:r>
          <a:r>
            <a:rPr lang="id-ID" sz="2300" kern="1200" dirty="0"/>
            <a:t>an General Manager </a:t>
          </a:r>
        </a:p>
      </dsp:txBody>
      <dsp:txXfrm>
        <a:off x="137761" y="148"/>
        <a:ext cx="4400020" cy="2640012"/>
      </dsp:txXfrm>
    </dsp:sp>
    <dsp:sp modelId="{D1497C11-D8FD-A744-9C65-B25F283114AB}">
      <dsp:nvSpPr>
        <dsp:cNvPr id="0" name=""/>
        <dsp:cNvSpPr/>
      </dsp:nvSpPr>
      <dsp:spPr>
        <a:xfrm>
          <a:off x="4977784" y="148"/>
          <a:ext cx="4400020" cy="2640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300" kern="1200" dirty="0"/>
            <a:t>7.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diunggah</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instagram</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ads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meningkatkan</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kern="1200" dirty="0">
              <a:effectLst/>
              <a:latin typeface="Times New Roman" panose="02020603050405020304" pitchFamily="18" charset="0"/>
              <a:ea typeface="Calibri" panose="020F0502020204030204" pitchFamily="34" charset="0"/>
              <a:cs typeface="Times New Roman" panose="02020603050405020304" pitchFamily="18" charset="0"/>
            </a:rPr>
            <a:t>brand exposure, traffic website</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menambahkan</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kern="1200" dirty="0">
              <a:effectLst/>
              <a:latin typeface="Times New Roman" panose="02020603050405020304" pitchFamily="18" charset="0"/>
              <a:ea typeface="Calibri" panose="020F0502020204030204" pitchFamily="34" charset="0"/>
              <a:cs typeface="Times New Roman" panose="02020603050405020304" pitchFamily="18" charset="0"/>
            </a:rPr>
            <a:t>sales funnel</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yaitu</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kern="1200" dirty="0">
              <a:effectLst/>
              <a:latin typeface="Times New Roman" panose="02020603050405020304" pitchFamily="18" charset="0"/>
              <a:ea typeface="Calibri" panose="020F0502020204030204" pitchFamily="34" charset="0"/>
              <a:cs typeface="Times New Roman" panose="02020603050405020304" pitchFamily="18" charset="0"/>
            </a:rPr>
            <a:t>leads</a:t>
          </a:r>
          <a:r>
            <a:rPr lang="en-US" sz="23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kern="1200" dirty="0" err="1">
              <a:effectLst/>
              <a:latin typeface="Times New Roman" panose="02020603050405020304" pitchFamily="18" charset="0"/>
              <a:ea typeface="Calibri" panose="020F0502020204030204" pitchFamily="34" charset="0"/>
              <a:cs typeface="Times New Roman" panose="02020603050405020304" pitchFamily="18" charset="0"/>
            </a:rPr>
            <a:t>pembelian</a:t>
          </a:r>
          <a:endParaRPr lang="id-ID" sz="23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300" kern="1200" dirty="0"/>
        </a:p>
      </dsp:txBody>
      <dsp:txXfrm>
        <a:off x="4977784" y="148"/>
        <a:ext cx="4400020" cy="2640012"/>
      </dsp:txXfrm>
    </dsp:sp>
    <dsp:sp modelId="{FD743854-5412-8146-A119-349709BDBE93}">
      <dsp:nvSpPr>
        <dsp:cNvPr id="0" name=""/>
        <dsp:cNvSpPr/>
      </dsp:nvSpPr>
      <dsp:spPr>
        <a:xfrm>
          <a:off x="137761" y="3080162"/>
          <a:ext cx="4400020" cy="2640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300" kern="1200"/>
            <a:t>8. </a:t>
          </a:r>
          <a:r>
            <a:rPr lang="en-US" sz="2300" kern="1200">
              <a:effectLst/>
              <a:latin typeface="Times New Roman" panose="02020603050405020304" pitchFamily="18" charset="0"/>
              <a:ea typeface="Calibri" panose="020F0502020204030204" pitchFamily="34" charset="0"/>
              <a:cs typeface="Times New Roman" panose="02020603050405020304" pitchFamily="18" charset="0"/>
            </a:rPr>
            <a:t>Tambahkan range tanggal agar dapat meng-track dan mengelola campaign lebih mudaah</a:t>
          </a:r>
          <a:endParaRPr lang="id-ID" sz="2300" kern="120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300" kern="1200"/>
        </a:p>
      </dsp:txBody>
      <dsp:txXfrm>
        <a:off x="137761" y="3080162"/>
        <a:ext cx="4400020" cy="2640012"/>
      </dsp:txXfrm>
    </dsp:sp>
    <dsp:sp modelId="{BC9F7FE0-B3BA-FD45-92D2-1B5568AD7293}">
      <dsp:nvSpPr>
        <dsp:cNvPr id="0" name=""/>
        <dsp:cNvSpPr/>
      </dsp:nvSpPr>
      <dsp:spPr>
        <a:xfrm>
          <a:off x="4977784" y="3080162"/>
          <a:ext cx="4400020" cy="2640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300" kern="1200"/>
            <a:t>9. </a:t>
          </a:r>
          <a:r>
            <a:rPr lang="en-US" sz="2300" kern="1200">
              <a:effectLst/>
              <a:latin typeface="Times New Roman" panose="02020603050405020304" pitchFamily="18" charset="0"/>
              <a:ea typeface="Calibri" panose="020F0502020204030204" pitchFamily="34" charset="0"/>
              <a:cs typeface="Times New Roman" panose="02020603050405020304" pitchFamily="18" charset="0"/>
            </a:rPr>
            <a:t>Atur target audience karena menentukan biaya iklan dan keberhasilan iklan</a:t>
          </a:r>
          <a:endParaRPr lang="id-ID" sz="2300" kern="120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300" kern="1200"/>
        </a:p>
      </dsp:txBody>
      <dsp:txXfrm>
        <a:off x="4977784" y="3080162"/>
        <a:ext cx="4400020" cy="264001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FB42F-C86D-D748-9FFE-8A1DE8025D0A}">
      <dsp:nvSpPr>
        <dsp:cNvPr id="0" name=""/>
        <dsp:cNvSpPr/>
      </dsp:nvSpPr>
      <dsp:spPr>
        <a:xfrm>
          <a:off x="591988" y="1124"/>
          <a:ext cx="4166475" cy="2499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100" kern="1200"/>
            <a:t>10. </a:t>
          </a:r>
          <a:r>
            <a:rPr lang="en-US" sz="2100" kern="1200">
              <a:effectLst/>
              <a:latin typeface="Times New Roman" panose="02020603050405020304" pitchFamily="18" charset="0"/>
              <a:ea typeface="Calibri" panose="020F0502020204030204" pitchFamily="34" charset="0"/>
              <a:cs typeface="Times New Roman" panose="02020603050405020304" pitchFamily="18" charset="0"/>
            </a:rPr>
            <a:t>Set up budget dan bidding iklan Instagram</a:t>
          </a:r>
          <a:endParaRPr lang="id-ID" sz="2100" kern="120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100" kern="1200"/>
        </a:p>
      </dsp:txBody>
      <dsp:txXfrm>
        <a:off x="591988" y="1124"/>
        <a:ext cx="4166475" cy="2499885"/>
      </dsp:txXfrm>
    </dsp:sp>
    <dsp:sp modelId="{C4862EAC-09C6-AC47-A0BA-F37E821C6B41}">
      <dsp:nvSpPr>
        <dsp:cNvPr id="0" name=""/>
        <dsp:cNvSpPr/>
      </dsp:nvSpPr>
      <dsp:spPr>
        <a:xfrm>
          <a:off x="5175112" y="1124"/>
          <a:ext cx="4166475" cy="2499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100" kern="1200" dirty="0"/>
            <a:t>11. </a:t>
          </a:r>
          <a:r>
            <a:rPr lang="en-US" sz="2100" kern="1200" dirty="0" err="1">
              <a:effectLst/>
              <a:latin typeface="Times New Roman" panose="02020603050405020304" pitchFamily="18" charset="0"/>
              <a:ea typeface="Calibri" panose="020F0502020204030204" pitchFamily="34" charset="0"/>
              <a:cs typeface="Times New Roman" panose="02020603050405020304" pitchFamily="18" charset="0"/>
            </a:rPr>
            <a:t>Menentukan</a:t>
          </a:r>
          <a:r>
            <a:rPr lang="en-US" sz="2100" kern="1200" dirty="0">
              <a:effectLst/>
              <a:latin typeface="Times New Roman" panose="02020603050405020304" pitchFamily="18" charset="0"/>
              <a:ea typeface="Calibri" panose="020F0502020204030204" pitchFamily="34" charset="0"/>
              <a:cs typeface="Times New Roman" panose="02020603050405020304" pitchFamily="18" charset="0"/>
            </a:rPr>
            <a:t> format Instagram ads </a:t>
          </a:r>
          <a:r>
            <a:rPr lang="en-US" sz="2100" kern="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21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kern="1200" dirty="0" err="1">
              <a:effectLst/>
              <a:latin typeface="Times New Roman" panose="02020603050405020304" pitchFamily="18" charset="0"/>
              <a:ea typeface="Calibri" panose="020F0502020204030204" pitchFamily="34" charset="0"/>
              <a:cs typeface="Times New Roman" panose="02020603050405020304" pitchFamily="18" charset="0"/>
            </a:rPr>
            <a:t>pilihan</a:t>
          </a:r>
          <a:r>
            <a:rPr lang="en-US" sz="2100" kern="1200" dirty="0">
              <a:effectLst/>
              <a:latin typeface="Times New Roman" panose="02020603050405020304" pitchFamily="18" charset="0"/>
              <a:ea typeface="Calibri" panose="020F0502020204030204" pitchFamily="34" charset="0"/>
              <a:cs typeface="Times New Roman" panose="02020603050405020304" pitchFamily="18" charset="0"/>
            </a:rPr>
            <a:t> single image ads, Instagram carousel ads, Instagram video ads, slideshow ads, Instagram lead ads, Instagram stories image ads </a:t>
          </a:r>
          <a:r>
            <a:rPr lang="en-US" sz="2100" kern="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2100" kern="1200" dirty="0">
              <a:effectLst/>
              <a:latin typeface="Times New Roman" panose="02020603050405020304" pitchFamily="18" charset="0"/>
              <a:ea typeface="Calibri" panose="020F0502020204030204" pitchFamily="34" charset="0"/>
              <a:cs typeface="Times New Roman" panose="02020603050405020304" pitchFamily="18" charset="0"/>
            </a:rPr>
            <a:t> Instagram stories video ads</a:t>
          </a:r>
          <a:endParaRPr lang="id-ID" sz="21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100" kern="1200" dirty="0"/>
        </a:p>
      </dsp:txBody>
      <dsp:txXfrm>
        <a:off x="5175112" y="1124"/>
        <a:ext cx="4166475" cy="2499885"/>
      </dsp:txXfrm>
    </dsp:sp>
    <dsp:sp modelId="{45F0516E-C692-7242-840A-4AE67FF5707E}">
      <dsp:nvSpPr>
        <dsp:cNvPr id="0" name=""/>
        <dsp:cNvSpPr/>
      </dsp:nvSpPr>
      <dsp:spPr>
        <a:xfrm>
          <a:off x="2883550" y="2917657"/>
          <a:ext cx="4166475" cy="24998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id-ID" sz="2100" kern="1200"/>
            <a:t>12. Pikirkan headline, text, dan tombol CTA</a:t>
          </a:r>
        </a:p>
      </dsp:txBody>
      <dsp:txXfrm>
        <a:off x="2883550" y="2917657"/>
        <a:ext cx="4166475" cy="24998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0B0D2-EC0A-1744-B55C-C7A71AAB9370}">
      <dsp:nvSpPr>
        <dsp:cNvPr id="0" name=""/>
        <dsp:cNvSpPr/>
      </dsp:nvSpPr>
      <dsp:spPr>
        <a:xfrm>
          <a:off x="1221978" y="2645"/>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d-ID" sz="2500" kern="1200" dirty="0"/>
            <a:t>1. Secara berkala melihat konten yang di posting</a:t>
          </a:r>
        </a:p>
      </dsp:txBody>
      <dsp:txXfrm>
        <a:off x="1221978" y="2645"/>
        <a:ext cx="2706687" cy="1624012"/>
      </dsp:txXfrm>
    </dsp:sp>
    <dsp:sp modelId="{A373DAD4-135C-E84B-8531-225608791A2F}">
      <dsp:nvSpPr>
        <dsp:cNvPr id="0" name=""/>
        <dsp:cNvSpPr/>
      </dsp:nvSpPr>
      <dsp:spPr>
        <a:xfrm>
          <a:off x="4199334" y="2645"/>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d-ID" sz="2500" kern="1200"/>
            <a:t>2. Me- likes dan reply comments</a:t>
          </a:r>
        </a:p>
      </dsp:txBody>
      <dsp:txXfrm>
        <a:off x="4199334" y="2645"/>
        <a:ext cx="2706687" cy="1624012"/>
      </dsp:txXfrm>
    </dsp:sp>
    <dsp:sp modelId="{172990E9-B3E6-FF4F-B664-694BAACB6688}">
      <dsp:nvSpPr>
        <dsp:cNvPr id="0" name=""/>
        <dsp:cNvSpPr/>
      </dsp:nvSpPr>
      <dsp:spPr>
        <a:xfrm>
          <a:off x="1221978"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d-ID" sz="2500" kern="1200"/>
            <a:t>3. Membalas direct messages orang </a:t>
          </a:r>
        </a:p>
      </dsp:txBody>
      <dsp:txXfrm>
        <a:off x="1221978" y="1897327"/>
        <a:ext cx="2706687" cy="1624012"/>
      </dsp:txXfrm>
    </dsp:sp>
    <dsp:sp modelId="{56E7B091-3E67-8444-BD32-06A877AF58B0}">
      <dsp:nvSpPr>
        <dsp:cNvPr id="0" name=""/>
        <dsp:cNvSpPr/>
      </dsp:nvSpPr>
      <dsp:spPr>
        <a:xfrm>
          <a:off x="4199334" y="1897327"/>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d-ID" sz="2500" kern="1200"/>
            <a:t>4. Mengecek berapa banyak dan siapa saja melihat story </a:t>
          </a:r>
        </a:p>
      </dsp:txBody>
      <dsp:txXfrm>
        <a:off x="4199334" y="1897327"/>
        <a:ext cx="2706687" cy="1624012"/>
      </dsp:txXfrm>
    </dsp:sp>
    <dsp:sp modelId="{1FD2489A-5FA8-AB4C-A1E2-EA7AF65055C5}">
      <dsp:nvSpPr>
        <dsp:cNvPr id="0" name=""/>
        <dsp:cNvSpPr/>
      </dsp:nvSpPr>
      <dsp:spPr>
        <a:xfrm>
          <a:off x="2710656" y="3792008"/>
          <a:ext cx="2706687" cy="1624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id-ID" sz="2500" kern="1200"/>
            <a:t>5. Secara berkala melihat insight Instagram</a:t>
          </a:r>
        </a:p>
      </dsp:txBody>
      <dsp:txXfrm>
        <a:off x="2710656" y="3792008"/>
        <a:ext cx="2706687" cy="162401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4C438-1B93-6441-96D3-7D2108ED6D28}">
      <dsp:nvSpPr>
        <dsp:cNvPr id="0" name=""/>
        <dsp:cNvSpPr/>
      </dsp:nvSpPr>
      <dsp:spPr>
        <a:xfrm>
          <a:off x="264457" y="290712"/>
          <a:ext cx="3276698" cy="22617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1600" kern="1200" dirty="0">
              <a:latin typeface="Times New Roman" panose="02020603050405020304" pitchFamily="18" charset="0"/>
              <a:cs typeface="Times New Roman" panose="02020603050405020304" pitchFamily="18" charset="0"/>
            </a:rPr>
            <a:t>6</a:t>
          </a:r>
          <a:r>
            <a:rPr lang="id-ID" sz="1400" kern="1200" dirty="0">
              <a:latin typeface="Times New Roman" panose="02020603050405020304" pitchFamily="18"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Memberikan</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giveaway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clue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memfollow</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akun</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bintarojaya10k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sehingga</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peserta</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mengikuti</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giveaway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tersebut</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menarik</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menambah</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200" dirty="0" err="1">
              <a:effectLst/>
              <a:latin typeface="Times New Roman" panose="02020603050405020304" pitchFamily="18" charset="0"/>
              <a:ea typeface="Calibri" panose="020F0502020204030204" pitchFamily="34" charset="0"/>
              <a:cs typeface="Times New Roman" panose="02020603050405020304" pitchFamily="18" charset="0"/>
            </a:rPr>
            <a:t>jumlah</a:t>
          </a:r>
          <a:r>
            <a:rPr lang="en-US" sz="1800" kern="1200" dirty="0">
              <a:effectLst/>
              <a:latin typeface="Times New Roman" panose="02020603050405020304" pitchFamily="18" charset="0"/>
              <a:ea typeface="Calibri" panose="020F0502020204030204" pitchFamily="34" charset="0"/>
              <a:cs typeface="Times New Roman" panose="02020603050405020304" pitchFamily="18" charset="0"/>
            </a:rPr>
            <a:t> followers</a:t>
          </a:r>
          <a:endParaRPr lang="id-ID" sz="1800" kern="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Bef>
              <a:spcPct val="0"/>
            </a:spcBef>
          </a:pPr>
          <a:r>
            <a:rPr lang="id-ID" sz="2000" kern="1200" dirty="0"/>
            <a:t> </a:t>
          </a:r>
        </a:p>
      </dsp:txBody>
      <dsp:txXfrm>
        <a:off x="264457" y="290712"/>
        <a:ext cx="3276698" cy="2261776"/>
      </dsp:txXfrm>
    </dsp:sp>
    <dsp:sp modelId="{B34A6410-304F-5A4B-800F-EC22E61E26AC}">
      <dsp:nvSpPr>
        <dsp:cNvPr id="0" name=""/>
        <dsp:cNvSpPr/>
      </dsp:nvSpPr>
      <dsp:spPr>
        <a:xfrm>
          <a:off x="3916816" y="265909"/>
          <a:ext cx="2894814"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000" kern="1200" dirty="0"/>
            <a:t>7.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Membuat</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story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postingan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dapat</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membuat</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orang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mau</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like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komentar</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pPr>
          <a:endParaRPr lang="id-ID" sz="2000" kern="1200" dirty="0"/>
        </a:p>
      </dsp:txBody>
      <dsp:txXfrm>
        <a:off x="3916816" y="265909"/>
        <a:ext cx="2894814" cy="1736888"/>
      </dsp:txXfrm>
    </dsp:sp>
    <dsp:sp modelId="{8CC15A40-E0B2-FB4F-8907-AC71B77EDB66}">
      <dsp:nvSpPr>
        <dsp:cNvPr id="0" name=""/>
        <dsp:cNvSpPr/>
      </dsp:nvSpPr>
      <dsp:spPr>
        <a:xfrm>
          <a:off x="7101112" y="265909"/>
          <a:ext cx="2894814"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000" kern="1200"/>
            <a:t>8. </a:t>
          </a:r>
          <a:r>
            <a:rPr lang="en-US" sz="2000" kern="1200">
              <a:effectLst/>
              <a:latin typeface="Times New Roman" panose="02020603050405020304" pitchFamily="18" charset="0"/>
              <a:ea typeface="Calibri" panose="020F0502020204030204" pitchFamily="34" charset="0"/>
              <a:cs typeface="Times New Roman" panose="02020603050405020304" pitchFamily="18" charset="0"/>
            </a:rPr>
            <a:t>Membuat ajakan untuk segera bertindak</a:t>
          </a:r>
          <a:endParaRPr lang="id-ID" sz="2000" kern="1200">
            <a:effectLst/>
            <a:latin typeface="Calibri" panose="020F0502020204030204" pitchFamily="34" charset="0"/>
            <a:ea typeface="Calibri" panose="020F0502020204030204" pitchFamily="34" charset="0"/>
            <a:cs typeface="Times New Roman" panose="02020603050405020304" pitchFamily="18" charset="0"/>
          </a:endParaRPr>
        </a:p>
      </dsp:txBody>
      <dsp:txXfrm>
        <a:off x="7101112" y="265909"/>
        <a:ext cx="2894814" cy="1736888"/>
      </dsp:txXfrm>
    </dsp:sp>
    <dsp:sp modelId="{DFC63575-B267-7849-A7E0-D610FBB0774F}">
      <dsp:nvSpPr>
        <dsp:cNvPr id="0" name=""/>
        <dsp:cNvSpPr/>
      </dsp:nvSpPr>
      <dsp:spPr>
        <a:xfrm>
          <a:off x="264457" y="2847441"/>
          <a:ext cx="3305415"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000" kern="1200" dirty="0"/>
            <a:t>9.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Mendorong</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followers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untuk</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berdiskusi</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264457" y="2847441"/>
        <a:ext cx="3305415" cy="1736888"/>
      </dsp:txXfrm>
    </dsp:sp>
    <dsp:sp modelId="{30DCE3CA-F325-2441-97D9-7FD512914C06}">
      <dsp:nvSpPr>
        <dsp:cNvPr id="0" name=""/>
        <dsp:cNvSpPr/>
      </dsp:nvSpPr>
      <dsp:spPr>
        <a:xfrm>
          <a:off x="3931174" y="2554723"/>
          <a:ext cx="2894814"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000" kern="1200"/>
            <a:t>10. </a:t>
          </a:r>
          <a:r>
            <a:rPr lang="en-US" sz="2000" kern="1200">
              <a:effectLst/>
              <a:latin typeface="Times New Roman" panose="02020603050405020304" pitchFamily="18" charset="0"/>
              <a:ea typeface="Calibri" panose="020F0502020204030204" pitchFamily="34" charset="0"/>
              <a:cs typeface="Times New Roman" panose="02020603050405020304" pitchFamily="18" charset="0"/>
            </a:rPr>
            <a:t>Menggunakan hashtag yang tepat</a:t>
          </a:r>
          <a:endParaRPr lang="id-ID" sz="2000" kern="1200">
            <a:effectLst/>
            <a:latin typeface="Calibri" panose="020F0502020204030204" pitchFamily="34" charset="0"/>
            <a:ea typeface="Calibri" panose="020F0502020204030204" pitchFamily="34" charset="0"/>
            <a:cs typeface="Times New Roman" panose="02020603050405020304" pitchFamily="18" charset="0"/>
          </a:endParaRPr>
        </a:p>
      </dsp:txBody>
      <dsp:txXfrm>
        <a:off x="3931174" y="2554723"/>
        <a:ext cx="2894814" cy="1736888"/>
      </dsp:txXfrm>
    </dsp:sp>
    <dsp:sp modelId="{4A03100C-DD6A-FC40-A787-C73C44604C23}">
      <dsp:nvSpPr>
        <dsp:cNvPr id="0" name=""/>
        <dsp:cNvSpPr/>
      </dsp:nvSpPr>
      <dsp:spPr>
        <a:xfrm>
          <a:off x="7115470" y="2554723"/>
          <a:ext cx="2894814"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d-ID" sz="2000" kern="1200">
              <a:effectLst/>
              <a:latin typeface="Calibri" panose="020F0502020204030204" pitchFamily="34" charset="0"/>
              <a:ea typeface="Calibri" panose="020F0502020204030204" pitchFamily="34" charset="0"/>
              <a:cs typeface="Times New Roman" panose="02020603050405020304" pitchFamily="18" charset="0"/>
            </a:rPr>
            <a:t>11. </a:t>
          </a:r>
          <a:r>
            <a:rPr lang="en-US" sz="2000" kern="1200">
              <a:effectLst/>
              <a:latin typeface="Times New Roman" panose="02020603050405020304" pitchFamily="18" charset="0"/>
              <a:ea typeface="Calibri" panose="020F0502020204030204" pitchFamily="34" charset="0"/>
              <a:cs typeface="Times New Roman" panose="02020603050405020304" pitchFamily="18" charset="0"/>
            </a:rPr>
            <a:t>Membuat caption yang jelas dan menarik</a:t>
          </a:r>
          <a:endParaRPr lang="id-ID" sz="2000" kern="1200">
            <a:effectLst/>
            <a:latin typeface="Calibri" panose="020F0502020204030204" pitchFamily="34" charset="0"/>
            <a:ea typeface="Calibri" panose="020F0502020204030204" pitchFamily="34" charset="0"/>
            <a:cs typeface="Times New Roman" panose="02020603050405020304" pitchFamily="18" charset="0"/>
          </a:endParaRPr>
        </a:p>
      </dsp:txBody>
      <dsp:txXfrm>
        <a:off x="7115470" y="2554723"/>
        <a:ext cx="2894814" cy="1736888"/>
      </dsp:txXfrm>
    </dsp:sp>
    <dsp:sp modelId="{CCF5785B-5322-B642-B2FC-7869038A5489}">
      <dsp:nvSpPr>
        <dsp:cNvPr id="0" name=""/>
        <dsp:cNvSpPr/>
      </dsp:nvSpPr>
      <dsp:spPr>
        <a:xfrm>
          <a:off x="3725874" y="4581093"/>
          <a:ext cx="2894814" cy="17368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12.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Jika</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ada</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yang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harus</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dievaluasi</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diganti</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tentang</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postingan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Instagram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didiskusikan</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lebih</a:t>
          </a:r>
          <a:r>
            <a:rPr lang="en-US" sz="2000" kern="1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200" dirty="0" err="1">
              <a:effectLst/>
              <a:latin typeface="Times New Roman" panose="02020603050405020304" pitchFamily="18" charset="0"/>
              <a:ea typeface="Calibri" panose="020F0502020204030204" pitchFamily="34" charset="0"/>
              <a:cs typeface="Times New Roman" panose="02020603050405020304" pitchFamily="18" charset="0"/>
            </a:rPr>
            <a:t>lanjut</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3725874" y="4581093"/>
        <a:ext cx="2894814" cy="17368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83126B-D7FB-4107-987F-57683A12271B}">
      <dsp:nvSpPr>
        <dsp:cNvPr id="0" name=""/>
        <dsp:cNvSpPr/>
      </dsp:nvSpPr>
      <dsp:spPr>
        <a:xfrm>
          <a:off x="3053713" y="506"/>
          <a:ext cx="2925525" cy="8070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id-ID" sz="1600" kern="1200" dirty="0"/>
            <a:t>1. Pengajuan di lakukan H-7 dan di upload pada Google Drive divisi masing-masing dengan format :</a:t>
          </a:r>
        </a:p>
      </dsp:txBody>
      <dsp:txXfrm>
        <a:off x="3077352" y="24145"/>
        <a:ext cx="2878247" cy="759805"/>
      </dsp:txXfrm>
    </dsp:sp>
    <dsp:sp modelId="{210E8AEF-BFE5-416E-A114-5A9AF16084DF}">
      <dsp:nvSpPr>
        <dsp:cNvPr id="0" name=""/>
        <dsp:cNvSpPr/>
      </dsp:nvSpPr>
      <dsp:spPr>
        <a:xfrm>
          <a:off x="3346265" y="807590"/>
          <a:ext cx="292552" cy="639953"/>
        </a:xfrm>
        <a:custGeom>
          <a:avLst/>
          <a:gdLst/>
          <a:ahLst/>
          <a:cxnLst/>
          <a:rect l="0" t="0" r="0" b="0"/>
          <a:pathLst>
            <a:path>
              <a:moveTo>
                <a:pt x="0" y="0"/>
              </a:moveTo>
              <a:lnTo>
                <a:pt x="0" y="639953"/>
              </a:lnTo>
              <a:lnTo>
                <a:pt x="292552" y="639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0B8764-3D43-45FB-B1BC-BD70364B7913}">
      <dsp:nvSpPr>
        <dsp:cNvPr id="0" name=""/>
        <dsp:cNvSpPr/>
      </dsp:nvSpPr>
      <dsp:spPr>
        <a:xfrm>
          <a:off x="3638818" y="1020907"/>
          <a:ext cx="1927628"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id-ID" sz="1400" kern="1200" dirty="0"/>
            <a:t>a) Tema postingan (tidak di bolehkan merusak rubrik media sosial)</a:t>
          </a:r>
        </a:p>
      </dsp:txBody>
      <dsp:txXfrm>
        <a:off x="3663809" y="1045898"/>
        <a:ext cx="1877646" cy="803289"/>
      </dsp:txXfrm>
    </dsp:sp>
    <dsp:sp modelId="{F9D26C84-C928-47DA-903E-D482A0E4DB4D}">
      <dsp:nvSpPr>
        <dsp:cNvPr id="0" name=""/>
        <dsp:cNvSpPr/>
      </dsp:nvSpPr>
      <dsp:spPr>
        <a:xfrm>
          <a:off x="3346265" y="807590"/>
          <a:ext cx="292552" cy="1706542"/>
        </a:xfrm>
        <a:custGeom>
          <a:avLst/>
          <a:gdLst/>
          <a:ahLst/>
          <a:cxnLst/>
          <a:rect l="0" t="0" r="0" b="0"/>
          <a:pathLst>
            <a:path>
              <a:moveTo>
                <a:pt x="0" y="0"/>
              </a:moveTo>
              <a:lnTo>
                <a:pt x="0" y="1706542"/>
              </a:lnTo>
              <a:lnTo>
                <a:pt x="292552" y="170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2899A-9C13-4FEE-8DD6-1FAD58D2E27D}">
      <dsp:nvSpPr>
        <dsp:cNvPr id="0" name=""/>
        <dsp:cNvSpPr/>
      </dsp:nvSpPr>
      <dsp:spPr>
        <a:xfrm>
          <a:off x="3638818" y="2087496"/>
          <a:ext cx="2318754"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id-ID" sz="1400" kern="1200" dirty="0"/>
            <a:t>b</a:t>
          </a:r>
          <a:r>
            <a:rPr lang="id-ID" sz="1600" kern="1200" dirty="0"/>
            <a:t>) </a:t>
          </a:r>
          <a:r>
            <a:rPr lang="nn-NO" sz="1600" kern="1200" dirty="0"/>
            <a:t>Konten akan di posting kapan</a:t>
          </a:r>
          <a:endParaRPr lang="id-ID" sz="1600" kern="1200" dirty="0"/>
        </a:p>
      </dsp:txBody>
      <dsp:txXfrm>
        <a:off x="3663809" y="2112487"/>
        <a:ext cx="2268772" cy="803289"/>
      </dsp:txXfrm>
    </dsp:sp>
    <dsp:sp modelId="{1CCC40AC-B2EC-4AEA-ADCB-40F4373010B9}">
      <dsp:nvSpPr>
        <dsp:cNvPr id="0" name=""/>
        <dsp:cNvSpPr/>
      </dsp:nvSpPr>
      <dsp:spPr>
        <a:xfrm>
          <a:off x="3346265" y="807590"/>
          <a:ext cx="292552" cy="2773131"/>
        </a:xfrm>
        <a:custGeom>
          <a:avLst/>
          <a:gdLst/>
          <a:ahLst/>
          <a:cxnLst/>
          <a:rect l="0" t="0" r="0" b="0"/>
          <a:pathLst>
            <a:path>
              <a:moveTo>
                <a:pt x="0" y="0"/>
              </a:moveTo>
              <a:lnTo>
                <a:pt x="0" y="2773131"/>
              </a:lnTo>
              <a:lnTo>
                <a:pt x="292552" y="2773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A7FA82-37B3-4773-976C-E68D3C0C5222}">
      <dsp:nvSpPr>
        <dsp:cNvPr id="0" name=""/>
        <dsp:cNvSpPr/>
      </dsp:nvSpPr>
      <dsp:spPr>
        <a:xfrm>
          <a:off x="3638818" y="3154085"/>
          <a:ext cx="2136645"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id-ID" sz="1600" kern="1200" dirty="0"/>
            <a:t>c)</a:t>
          </a:r>
          <a:r>
            <a:rPr lang="en-US" sz="1600" kern="1200" dirty="0"/>
            <a:t> </a:t>
          </a:r>
          <a:r>
            <a:rPr lang="id-ID" sz="1600" kern="1200" dirty="0"/>
            <a:t>Jenis konten yang akan di upload seberapa banyak</a:t>
          </a:r>
        </a:p>
      </dsp:txBody>
      <dsp:txXfrm>
        <a:off x="3663809" y="3179076"/>
        <a:ext cx="2086663" cy="803289"/>
      </dsp:txXfrm>
    </dsp:sp>
    <dsp:sp modelId="{D6AF2ECD-6984-4B41-9AF0-5EACA00F82A0}">
      <dsp:nvSpPr>
        <dsp:cNvPr id="0" name=""/>
        <dsp:cNvSpPr/>
      </dsp:nvSpPr>
      <dsp:spPr>
        <a:xfrm>
          <a:off x="3346265" y="807590"/>
          <a:ext cx="292552" cy="3839720"/>
        </a:xfrm>
        <a:custGeom>
          <a:avLst/>
          <a:gdLst/>
          <a:ahLst/>
          <a:cxnLst/>
          <a:rect l="0" t="0" r="0" b="0"/>
          <a:pathLst>
            <a:path>
              <a:moveTo>
                <a:pt x="0" y="0"/>
              </a:moveTo>
              <a:lnTo>
                <a:pt x="0" y="3839720"/>
              </a:lnTo>
              <a:lnTo>
                <a:pt x="292552" y="3839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189E1A-E7DB-4EEA-9C96-3B25E1D114A8}">
      <dsp:nvSpPr>
        <dsp:cNvPr id="0" name=""/>
        <dsp:cNvSpPr/>
      </dsp:nvSpPr>
      <dsp:spPr>
        <a:xfrm>
          <a:off x="3638818" y="4220674"/>
          <a:ext cx="2543417"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id-ID" sz="1400" kern="1200" dirty="0"/>
            <a:t>d) D</a:t>
          </a:r>
          <a:r>
            <a:rPr lang="nn-NO" sz="1400" kern="1200" dirty="0"/>
            <a:t>ivisi media s</a:t>
          </a:r>
          <a:r>
            <a:rPr lang="id-ID" sz="1400" kern="1200" dirty="0"/>
            <a:t>osia</a:t>
          </a:r>
          <a:r>
            <a:rPr lang="nn-NO" sz="1400" kern="1200" dirty="0"/>
            <a:t>l </a:t>
          </a:r>
          <a:r>
            <a:rPr lang="nn-NO" sz="1400" kern="1200" dirty="0" smtClean="0"/>
            <a:t>yang </a:t>
          </a:r>
          <a:r>
            <a:rPr lang="nn-NO" sz="1400" kern="1200" dirty="0"/>
            <a:t>berhak menentukam kapan konten tersebut di upload</a:t>
          </a:r>
          <a:endParaRPr lang="id-ID" sz="1400" kern="1200" dirty="0"/>
        </a:p>
      </dsp:txBody>
      <dsp:txXfrm>
        <a:off x="3663809" y="4245665"/>
        <a:ext cx="2493435" cy="803289"/>
      </dsp:txXfrm>
    </dsp:sp>
    <dsp:sp modelId="{94B31C8C-D5DB-4135-AC8E-FBCD30B18C49}">
      <dsp:nvSpPr>
        <dsp:cNvPr id="0" name=""/>
        <dsp:cNvSpPr/>
      </dsp:nvSpPr>
      <dsp:spPr>
        <a:xfrm>
          <a:off x="6405874" y="506"/>
          <a:ext cx="1706542" cy="8532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id-ID" sz="1800" kern="1200" dirty="0"/>
            <a:t>2. Konten akan di revisi terlebih dahulu oleh:</a:t>
          </a:r>
        </a:p>
      </dsp:txBody>
      <dsp:txXfrm>
        <a:off x="6430865" y="25497"/>
        <a:ext cx="1656560" cy="803289"/>
      </dsp:txXfrm>
    </dsp:sp>
    <dsp:sp modelId="{A79A9785-2D72-4563-A799-BD69573F1CD4}">
      <dsp:nvSpPr>
        <dsp:cNvPr id="0" name=""/>
        <dsp:cNvSpPr/>
      </dsp:nvSpPr>
      <dsp:spPr>
        <a:xfrm>
          <a:off x="6576528" y="853777"/>
          <a:ext cx="170654" cy="639953"/>
        </a:xfrm>
        <a:custGeom>
          <a:avLst/>
          <a:gdLst/>
          <a:ahLst/>
          <a:cxnLst/>
          <a:rect l="0" t="0" r="0" b="0"/>
          <a:pathLst>
            <a:path>
              <a:moveTo>
                <a:pt x="0" y="0"/>
              </a:moveTo>
              <a:lnTo>
                <a:pt x="0" y="639953"/>
              </a:lnTo>
              <a:lnTo>
                <a:pt x="170654" y="639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58CB0E-5451-471B-B7D4-CB5365750250}">
      <dsp:nvSpPr>
        <dsp:cNvPr id="0" name=""/>
        <dsp:cNvSpPr/>
      </dsp:nvSpPr>
      <dsp:spPr>
        <a:xfrm>
          <a:off x="6747182" y="1067095"/>
          <a:ext cx="1247700"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id-ID" sz="1400" kern="1200" dirty="0"/>
            <a:t>a) Coordinator Media Sosial</a:t>
          </a:r>
        </a:p>
      </dsp:txBody>
      <dsp:txXfrm>
        <a:off x="6772173" y="1092086"/>
        <a:ext cx="1197718" cy="803289"/>
      </dsp:txXfrm>
    </dsp:sp>
    <dsp:sp modelId="{711799FD-6A92-44F1-9591-53A976F738CD}">
      <dsp:nvSpPr>
        <dsp:cNvPr id="0" name=""/>
        <dsp:cNvSpPr/>
      </dsp:nvSpPr>
      <dsp:spPr>
        <a:xfrm>
          <a:off x="6576528" y="853777"/>
          <a:ext cx="170654" cy="1706542"/>
        </a:xfrm>
        <a:custGeom>
          <a:avLst/>
          <a:gdLst/>
          <a:ahLst/>
          <a:cxnLst/>
          <a:rect l="0" t="0" r="0" b="0"/>
          <a:pathLst>
            <a:path>
              <a:moveTo>
                <a:pt x="0" y="0"/>
              </a:moveTo>
              <a:lnTo>
                <a:pt x="0" y="1706542"/>
              </a:lnTo>
              <a:lnTo>
                <a:pt x="170654" y="17065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969EB-169E-49CE-B6C6-FE5E21047A7B}">
      <dsp:nvSpPr>
        <dsp:cNvPr id="0" name=""/>
        <dsp:cNvSpPr/>
      </dsp:nvSpPr>
      <dsp:spPr>
        <a:xfrm>
          <a:off x="6747182" y="2133684"/>
          <a:ext cx="1365233"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id-ID" sz="1400" kern="1200" dirty="0"/>
            <a:t>b) Event Leader </a:t>
          </a:r>
        </a:p>
      </dsp:txBody>
      <dsp:txXfrm>
        <a:off x="6772173" y="2158675"/>
        <a:ext cx="1315251" cy="803289"/>
      </dsp:txXfrm>
    </dsp:sp>
    <dsp:sp modelId="{4EF82ADC-BF88-4C5E-8B9A-DEECBEDA3CA7}">
      <dsp:nvSpPr>
        <dsp:cNvPr id="0" name=""/>
        <dsp:cNvSpPr/>
      </dsp:nvSpPr>
      <dsp:spPr>
        <a:xfrm>
          <a:off x="6576528" y="853777"/>
          <a:ext cx="170654" cy="2773131"/>
        </a:xfrm>
        <a:custGeom>
          <a:avLst/>
          <a:gdLst/>
          <a:ahLst/>
          <a:cxnLst/>
          <a:rect l="0" t="0" r="0" b="0"/>
          <a:pathLst>
            <a:path>
              <a:moveTo>
                <a:pt x="0" y="0"/>
              </a:moveTo>
              <a:lnTo>
                <a:pt x="0" y="2773131"/>
              </a:lnTo>
              <a:lnTo>
                <a:pt x="170654" y="27731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99FD68-A85F-444E-9E7E-DEC6E94C1274}">
      <dsp:nvSpPr>
        <dsp:cNvPr id="0" name=""/>
        <dsp:cNvSpPr/>
      </dsp:nvSpPr>
      <dsp:spPr>
        <a:xfrm>
          <a:off x="6747182" y="3200273"/>
          <a:ext cx="1365233"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id-ID" sz="1400" kern="1200" dirty="0"/>
            <a:t>c) Event Director</a:t>
          </a:r>
        </a:p>
      </dsp:txBody>
      <dsp:txXfrm>
        <a:off x="6772173" y="3225264"/>
        <a:ext cx="1315251" cy="803289"/>
      </dsp:txXfrm>
    </dsp:sp>
    <dsp:sp modelId="{022914AD-CE68-4BD2-8EA6-735B94FB8FEF}">
      <dsp:nvSpPr>
        <dsp:cNvPr id="0" name=""/>
        <dsp:cNvSpPr/>
      </dsp:nvSpPr>
      <dsp:spPr>
        <a:xfrm>
          <a:off x="6576528" y="853777"/>
          <a:ext cx="170654" cy="3839720"/>
        </a:xfrm>
        <a:custGeom>
          <a:avLst/>
          <a:gdLst/>
          <a:ahLst/>
          <a:cxnLst/>
          <a:rect l="0" t="0" r="0" b="0"/>
          <a:pathLst>
            <a:path>
              <a:moveTo>
                <a:pt x="0" y="0"/>
              </a:moveTo>
              <a:lnTo>
                <a:pt x="0" y="3839720"/>
              </a:lnTo>
              <a:lnTo>
                <a:pt x="170654" y="3839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9AF71D-4304-42F9-8E8B-5F6CCAB6A584}">
      <dsp:nvSpPr>
        <dsp:cNvPr id="0" name=""/>
        <dsp:cNvSpPr/>
      </dsp:nvSpPr>
      <dsp:spPr>
        <a:xfrm>
          <a:off x="6747182" y="4266862"/>
          <a:ext cx="1365233" cy="8532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just" defTabSz="622300">
            <a:lnSpc>
              <a:spcPct val="90000"/>
            </a:lnSpc>
            <a:spcBef>
              <a:spcPct val="0"/>
            </a:spcBef>
            <a:spcAft>
              <a:spcPct val="35000"/>
            </a:spcAft>
          </a:pPr>
          <a:r>
            <a:rPr lang="id-ID" sz="1400" kern="1200" dirty="0"/>
            <a:t>d) Pembina Event</a:t>
          </a:r>
        </a:p>
      </dsp:txBody>
      <dsp:txXfrm>
        <a:off x="6772173" y="4291853"/>
        <a:ext cx="1315251" cy="803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54D2C-D84C-4838-87E7-35C16F0DDDD8}">
      <dsp:nvSpPr>
        <dsp:cNvPr id="0" name=""/>
        <dsp:cNvSpPr/>
      </dsp:nvSpPr>
      <dsp:spPr>
        <a:xfrm rot="5400000">
          <a:off x="-257014" y="257344"/>
          <a:ext cx="1713428" cy="1199399"/>
        </a:xfrm>
        <a:prstGeom prst="chevron">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0" kern="1200" dirty="0">
              <a:latin typeface="Verdana" panose="020B0604030504040204" pitchFamily="34" charset="0"/>
              <a:ea typeface="Verdana" panose="020B0604030504040204" pitchFamily="34" charset="0"/>
            </a:rPr>
            <a:t>FOLLOW UP</a:t>
          </a:r>
        </a:p>
      </dsp:txBody>
      <dsp:txXfrm rot="-5400000">
        <a:off x="1" y="600030"/>
        <a:ext cx="1199399" cy="514029"/>
      </dsp:txXfrm>
    </dsp:sp>
    <dsp:sp modelId="{BF63863B-9856-45B2-9404-D51A2BE5AD6B}">
      <dsp:nvSpPr>
        <dsp:cNvPr id="0" name=""/>
        <dsp:cNvSpPr/>
      </dsp:nvSpPr>
      <dsp:spPr>
        <a:xfrm rot="5400000">
          <a:off x="5803555" y="-4603825"/>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Verdana" panose="020B0604030504040204" pitchFamily="34" charset="0"/>
              <a:ea typeface="Verdana" panose="020B0604030504040204" pitchFamily="34" charset="0"/>
            </a:rPr>
            <a:t>Setelah </a:t>
          </a:r>
          <a:r>
            <a:rPr lang="en-US" sz="1600" kern="1200" dirty="0" err="1">
              <a:latin typeface="Verdana" panose="020B0604030504040204" pitchFamily="34" charset="0"/>
              <a:ea typeface="Verdana" panose="020B0604030504040204" pitchFamily="34" charset="0"/>
            </a:rPr>
            <a:t>berhasil</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melakukan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kontak</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dengan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pihak</a:t>
          </a:r>
          <a:r>
            <a:rPr lang="en-US" sz="1600" kern="1200" dirty="0">
              <a:latin typeface="Verdana" panose="020B0604030504040204" pitchFamily="34" charset="0"/>
              <a:ea typeface="Verdana" panose="020B0604030504040204" pitchFamily="34" charset="0"/>
            </a:rPr>
            <a:t> sponsor </a:t>
          </a:r>
          <a:r>
            <a:rPr lang="en-US" sz="1600" kern="1200" dirty="0" err="1">
              <a:latin typeface="Verdana" panose="020B0604030504040204" pitchFamily="34" charset="0"/>
              <a:ea typeface="Verdana" panose="020B0604030504040204" pitchFamily="34" charset="0"/>
            </a:rPr>
            <a:t>tersebut</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maka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anggota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wajib</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melakukan</a:t>
          </a:r>
          <a:r>
            <a:rPr lang="en-US" sz="1600" kern="1200" dirty="0">
              <a:latin typeface="Verdana" panose="020B0604030504040204" pitchFamily="34" charset="0"/>
              <a:ea typeface="Verdana" panose="020B0604030504040204" pitchFamily="34" charset="0"/>
            </a:rPr>
            <a:t> follow up </a:t>
          </a:r>
          <a:r>
            <a:rPr lang="en-US" sz="1600" kern="1200" dirty="0" err="1">
              <a:latin typeface="Verdana" panose="020B0604030504040204" pitchFamily="34" charset="0"/>
              <a:ea typeface="Verdana" panose="020B0604030504040204" pitchFamily="34" charset="0"/>
            </a:rPr>
            <a:t>kepada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pihak</a:t>
          </a:r>
          <a:r>
            <a:rPr lang="en-US" sz="1600" kern="1200" dirty="0">
              <a:latin typeface="Verdana" panose="020B0604030504040204" pitchFamily="34" charset="0"/>
              <a:ea typeface="Verdana" panose="020B0604030504040204" pitchFamily="34" charset="0"/>
            </a:rPr>
            <a:t> sponsor.</a:t>
          </a:r>
        </a:p>
        <a:p>
          <a:pPr marL="171450" lvl="1" indent="-171450" algn="l" defTabSz="711200">
            <a:lnSpc>
              <a:spcPct val="90000"/>
            </a:lnSpc>
            <a:spcBef>
              <a:spcPct val="0"/>
            </a:spcBef>
            <a:spcAft>
              <a:spcPct val="15000"/>
            </a:spcAft>
            <a:buChar char="••"/>
          </a:pP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anggota</a:t>
          </a:r>
          <a:r>
            <a:rPr lang="en-US" sz="1600" kern="1200" dirty="0">
              <a:latin typeface="Verdana" panose="020B0604030504040204" pitchFamily="34" charset="0"/>
              <a:ea typeface="Verdana" panose="020B0604030504040204" pitchFamily="34" charset="0"/>
            </a:rPr>
            <a:t> sponsor </a:t>
          </a:r>
          <a:r>
            <a:rPr lang="en-US" sz="1600" kern="1200" dirty="0" err="1">
              <a:latin typeface="Verdana" panose="020B0604030504040204" pitchFamily="34" charset="0"/>
              <a:ea typeface="Verdana" panose="020B0604030504040204" pitchFamily="34" charset="0"/>
            </a:rPr>
            <a:t>berkewajiban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memberikan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laporan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harinya</a:t>
          </a:r>
          <a:endParaRPr lang="en-US" sz="1600" kern="1200" dirty="0">
            <a:latin typeface="Verdana" panose="020B0604030504040204" pitchFamily="34" charset="0"/>
            <a:ea typeface="Verdana" panose="020B0604030504040204" pitchFamily="34" charset="0"/>
          </a:endParaRPr>
        </a:p>
      </dsp:txBody>
      <dsp:txXfrm rot="-5400000">
        <a:off x="1199399" y="54699"/>
        <a:ext cx="10267672" cy="1004992"/>
      </dsp:txXfrm>
    </dsp:sp>
    <dsp:sp modelId="{49DF3047-164E-4963-ACEA-D30FCD3BD760}">
      <dsp:nvSpPr>
        <dsp:cNvPr id="0" name=""/>
        <dsp:cNvSpPr/>
      </dsp:nvSpPr>
      <dsp:spPr>
        <a:xfrm rot="5400000">
          <a:off x="-257014" y="1777740"/>
          <a:ext cx="1713428" cy="1199399"/>
        </a:xfrm>
        <a:prstGeom prst="chevron">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DECISION</a:t>
          </a:r>
        </a:p>
      </dsp:txBody>
      <dsp:txXfrm rot="-5400000">
        <a:off x="1" y="2120426"/>
        <a:ext cx="1199399" cy="514029"/>
      </dsp:txXfrm>
    </dsp:sp>
    <dsp:sp modelId="{AD3048B3-8128-4CB6-BE0F-1446FAF2C55A}">
      <dsp:nvSpPr>
        <dsp:cNvPr id="0" name=""/>
        <dsp:cNvSpPr/>
      </dsp:nvSpPr>
      <dsp:spPr>
        <a:xfrm rot="5400000">
          <a:off x="5803555" y="-3083430"/>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a:latin typeface="Verdana" panose="020B0604030504040204" pitchFamily="34" charset="0"/>
              <a:ea typeface="Verdana" panose="020B0604030504040204" pitchFamily="34" charset="0"/>
            </a:rPr>
            <a:t>Dalam</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tahap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ini</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anggota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diwajibkan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untuk</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memastikan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keputusan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kerjasama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dari</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pihak</a:t>
          </a:r>
          <a:r>
            <a:rPr lang="en-US" sz="1600" kern="1200" dirty="0">
              <a:latin typeface="Verdana" panose="020B0604030504040204" pitchFamily="34" charset="0"/>
              <a:ea typeface="Verdana" panose="020B0604030504040204" pitchFamily="34" charset="0"/>
            </a:rPr>
            <a:t> sponsor</a:t>
          </a:r>
        </a:p>
        <a:p>
          <a:pPr marL="171450" lvl="1" indent="-171450" algn="l" defTabSz="711200">
            <a:lnSpc>
              <a:spcPct val="90000"/>
            </a:lnSpc>
            <a:spcBef>
              <a:spcPct val="0"/>
            </a:spcBef>
            <a:spcAft>
              <a:spcPct val="15000"/>
            </a:spcAft>
            <a:buChar char="••"/>
          </a:pP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anggota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diwajibkan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untuk</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memberikan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laporan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atas</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semua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keputusan</a:t>
          </a:r>
          <a:r>
            <a:rPr lang="en-US" sz="1600" kern="1200" dirty="0">
              <a:latin typeface="Verdana" panose="020B0604030504040204" pitchFamily="34" charset="0"/>
              <a:ea typeface="Verdana" panose="020B0604030504040204" pitchFamily="34" charset="0"/>
            </a:rPr>
            <a:t> yang </a:t>
          </a:r>
          <a:r>
            <a:rPr lang="en-US" sz="1600" kern="1200" dirty="0" err="1">
              <a:latin typeface="Verdana" panose="020B0604030504040204" pitchFamily="34" charset="0"/>
              <a:ea typeface="Verdana" panose="020B0604030504040204" pitchFamily="34" charset="0"/>
            </a:rPr>
            <a:t>telah</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disepakati</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beserta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alasannya</a:t>
          </a:r>
          <a:endParaRPr lang="en-US" sz="1600" kern="1200" dirty="0">
            <a:latin typeface="Verdana" panose="020B0604030504040204" pitchFamily="34" charset="0"/>
            <a:ea typeface="Verdana" panose="020B0604030504040204" pitchFamily="34" charset="0"/>
          </a:endParaRPr>
        </a:p>
      </dsp:txBody>
      <dsp:txXfrm rot="-5400000">
        <a:off x="1199399" y="1575094"/>
        <a:ext cx="10267672" cy="1004992"/>
      </dsp:txXfrm>
    </dsp:sp>
    <dsp:sp modelId="{D79B8104-4E94-446E-AF70-1FDB73E2D57C}">
      <dsp:nvSpPr>
        <dsp:cNvPr id="0" name=""/>
        <dsp:cNvSpPr/>
      </dsp:nvSpPr>
      <dsp:spPr>
        <a:xfrm rot="5400000">
          <a:off x="-257014" y="3298135"/>
          <a:ext cx="1713428" cy="1199399"/>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latin typeface="Verdana" panose="020B0604030504040204" pitchFamily="34" charset="0"/>
              <a:ea typeface="Verdana" panose="020B0604030504040204" pitchFamily="34" charset="0"/>
            </a:rPr>
            <a:t>COORDIN-TING</a:t>
          </a:r>
        </a:p>
      </dsp:txBody>
      <dsp:txXfrm rot="-5400000">
        <a:off x="1" y="3640821"/>
        <a:ext cx="1199399" cy="514029"/>
      </dsp:txXfrm>
    </dsp:sp>
    <dsp:sp modelId="{E0E98A55-D999-416F-BC57-47DDF6DC37BD}">
      <dsp:nvSpPr>
        <dsp:cNvPr id="0" name=""/>
        <dsp:cNvSpPr/>
      </dsp:nvSpPr>
      <dsp:spPr>
        <a:xfrm rot="5400000">
          <a:off x="5803555" y="-1563034"/>
          <a:ext cx="1113728" cy="10322040"/>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err="1">
              <a:latin typeface="Verdana" panose="020B0604030504040204" pitchFamily="34" charset="0"/>
              <a:ea typeface="Verdana" panose="020B0604030504040204" pitchFamily="34" charset="0"/>
            </a:rPr>
            <a:t>Jika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kesepakatan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kerjasama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telah</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terjalin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maka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setiap</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anggota</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melakukan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koordinasi</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dengan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pihak</a:t>
          </a:r>
          <a:r>
            <a:rPr lang="en-US" sz="1600" kern="1200" dirty="0">
              <a:latin typeface="Verdana" panose="020B0604030504040204" pitchFamily="34" charset="0"/>
              <a:ea typeface="Verdana" panose="020B0604030504040204" pitchFamily="34" charset="0"/>
            </a:rPr>
            <a:t> sponsor dan PKB </a:t>
          </a:r>
          <a:r>
            <a:rPr lang="en-US" sz="1600" kern="1200" dirty="0" err="1">
              <a:latin typeface="Verdana" panose="020B0604030504040204" pitchFamily="34" charset="0"/>
              <a:ea typeface="Verdana" panose="020B0604030504040204" pitchFamily="34" charset="0"/>
            </a:rPr>
            <a:t>mengenai</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kesepakatan</a:t>
          </a:r>
          <a:r>
            <a:rPr lang="en-US" sz="1600" kern="1200" dirty="0">
              <a:latin typeface="Verdana" panose="020B0604030504040204" pitchFamily="34" charset="0"/>
              <a:ea typeface="Verdana" panose="020B0604030504040204" pitchFamily="34" charset="0"/>
            </a:rPr>
            <a:t> yang </a:t>
          </a:r>
          <a:r>
            <a:rPr lang="en-US" sz="1600" kern="1200" dirty="0" err="1">
              <a:latin typeface="Verdana" panose="020B0604030504040204" pitchFamily="34" charset="0"/>
              <a:ea typeface="Verdana" panose="020B0604030504040204" pitchFamily="34" charset="0"/>
            </a:rPr>
            <a:t>akan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dilakukan</a:t>
          </a:r>
          <a:endParaRPr lang="en-US" sz="1600" kern="1200" dirty="0"/>
        </a:p>
        <a:p>
          <a:pPr marL="171450" lvl="1" indent="-171450" algn="l" defTabSz="711200">
            <a:lnSpc>
              <a:spcPct val="90000"/>
            </a:lnSpc>
            <a:spcBef>
              <a:spcPct val="0"/>
            </a:spcBef>
            <a:spcAft>
              <a:spcPct val="15000"/>
            </a:spcAft>
            <a:buChar char="••"/>
          </a:pPr>
          <a:r>
            <a:rPr lang="en-US" sz="1600" kern="1200" dirty="0" err="1">
              <a:latin typeface="Verdana" panose="020B0604030504040204" pitchFamily="34" charset="0"/>
              <a:ea typeface="Verdana" panose="020B0604030504040204" pitchFamily="34" charset="0"/>
            </a:rPr>
            <a:t>Koordinasi</a:t>
          </a:r>
          <a:r>
            <a:rPr lang="en-US" sz="1600" kern="1200" dirty="0">
              <a:latin typeface="Verdana" panose="020B0604030504040204" pitchFamily="34" charset="0"/>
              <a:ea typeface="Verdana" panose="020B0604030504040204" pitchFamily="34" charset="0"/>
            </a:rPr>
            <a:t> juga </a:t>
          </a:r>
          <a:r>
            <a:rPr lang="en-US" sz="1600" kern="1200" dirty="0" err="1">
              <a:latin typeface="Verdana" panose="020B0604030504040204" pitchFamily="34" charset="0"/>
              <a:ea typeface="Verdana" panose="020B0604030504040204" pitchFamily="34" charset="0"/>
            </a:rPr>
            <a:t>akan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dilakukan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dengan</a:t>
          </a:r>
          <a:r>
            <a:rPr lang="en-US" sz="1600" kern="1200" dirty="0">
              <a:latin typeface="Verdana" panose="020B0604030504040204" pitchFamily="34" charset="0"/>
              <a:ea typeface="Verdana" panose="020B0604030504040204" pitchFamily="34" charset="0"/>
            </a:rPr>
            <a:t> Divisi </a:t>
          </a:r>
          <a:r>
            <a:rPr lang="en-US" sz="1600" kern="1200" dirty="0" err="1">
              <a:latin typeface="Verdana" panose="020B0604030504040204" pitchFamily="34" charset="0"/>
              <a:ea typeface="Verdana" panose="020B0604030504040204" pitchFamily="34" charset="0"/>
            </a:rPr>
            <a:t>Desain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terkait</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dengan</a:t>
          </a:r>
          <a:r>
            <a:rPr lang="en-US" sz="1600" kern="1200" dirty="0">
              <a:latin typeface="Verdana" panose="020B0604030504040204" pitchFamily="34" charset="0"/>
              <a:ea typeface="Verdana" panose="020B0604030504040204" pitchFamily="34" charset="0"/>
            </a:rPr>
            <a:t> </a:t>
          </a:r>
          <a:r>
            <a:rPr lang="en-US" sz="1600" kern="1200" dirty="0" err="1">
              <a:latin typeface="Verdana" panose="020B0604030504040204" pitchFamily="34" charset="0"/>
              <a:ea typeface="Verdana" panose="020B0604030504040204" pitchFamily="34" charset="0"/>
            </a:rPr>
            <a:t>penempatan</a:t>
          </a:r>
          <a:r>
            <a:rPr lang="en-US" sz="1600" kern="1200" dirty="0">
              <a:latin typeface="Verdana" panose="020B0604030504040204" pitchFamily="34" charset="0"/>
              <a:ea typeface="Verdana" panose="020B0604030504040204" pitchFamily="34" charset="0"/>
            </a:rPr>
            <a:t> logo sponsor</a:t>
          </a:r>
        </a:p>
      </dsp:txBody>
      <dsp:txXfrm rot="-5400000">
        <a:off x="1199399" y="3095490"/>
        <a:ext cx="10267672" cy="10049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CDC44-98A1-4773-8C61-9BAEF22A9E1D}">
      <dsp:nvSpPr>
        <dsp:cNvPr id="0" name=""/>
        <dsp:cNvSpPr/>
      </dsp:nvSpPr>
      <dsp:spPr>
        <a:xfrm>
          <a:off x="4064000" y="2459823"/>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01C8AE-A543-4B7C-9D53-4C01D37078B4}">
      <dsp:nvSpPr>
        <dsp:cNvPr id="0" name=""/>
        <dsp:cNvSpPr/>
      </dsp:nvSpPr>
      <dsp:spPr>
        <a:xfrm>
          <a:off x="4018280" y="2459823"/>
          <a:ext cx="91440" cy="499020"/>
        </a:xfrm>
        <a:custGeom>
          <a:avLst/>
          <a:gdLst/>
          <a:ahLst/>
          <a:cxnLst/>
          <a:rect l="0" t="0" r="0" b="0"/>
          <a:pathLst>
            <a:path>
              <a:moveTo>
                <a:pt x="45720" y="0"/>
              </a:moveTo>
              <a:lnTo>
                <a:pt x="4572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B4C410-9735-4B8D-A64F-EA268735841B}">
      <dsp:nvSpPr>
        <dsp:cNvPr id="0" name=""/>
        <dsp:cNvSpPr/>
      </dsp:nvSpPr>
      <dsp:spPr>
        <a:xfrm>
          <a:off x="1188690" y="2459823"/>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CCEBA5-B190-4003-8D18-893AAC9AE6B0}">
      <dsp:nvSpPr>
        <dsp:cNvPr id="0" name=""/>
        <dsp:cNvSpPr/>
      </dsp:nvSpPr>
      <dsp:spPr>
        <a:xfrm>
          <a:off x="2875855" y="1271678"/>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Ayo </a:t>
          </a:r>
          <a:r>
            <a:rPr lang="en-US" sz="4000" kern="1200" dirty="0" err="1"/>
            <a:t>Lari</a:t>
          </a:r>
          <a:r>
            <a:rPr lang="en-US" sz="4000" kern="1200" dirty="0"/>
            <a:t> </a:t>
          </a:r>
        </a:p>
      </dsp:txBody>
      <dsp:txXfrm>
        <a:off x="2875855" y="1271678"/>
        <a:ext cx="2376289" cy="1188144"/>
      </dsp:txXfrm>
    </dsp:sp>
    <dsp:sp modelId="{C7B22858-2156-45BF-993E-9C4AEDDBF0A5}">
      <dsp:nvSpPr>
        <dsp:cNvPr id="0" name=""/>
        <dsp:cNvSpPr/>
      </dsp:nvSpPr>
      <dsp:spPr>
        <a:xfrm>
          <a:off x="54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err="1"/>
            <a:t>Edukasi</a:t>
          </a:r>
          <a:r>
            <a:rPr lang="en-US" sz="4000" kern="1200" dirty="0"/>
            <a:t> Run</a:t>
          </a:r>
        </a:p>
      </dsp:txBody>
      <dsp:txXfrm>
        <a:off x="545" y="2958843"/>
        <a:ext cx="2376289" cy="1188144"/>
      </dsp:txXfrm>
    </dsp:sp>
    <dsp:sp modelId="{34D7930B-867D-474D-8B28-27F7B91CF3AE}">
      <dsp:nvSpPr>
        <dsp:cNvPr id="0" name=""/>
        <dsp:cNvSpPr/>
      </dsp:nvSpPr>
      <dsp:spPr>
        <a:xfrm>
          <a:off x="287585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Trending Tweet</a:t>
          </a:r>
        </a:p>
      </dsp:txBody>
      <dsp:txXfrm>
        <a:off x="2875855" y="2958843"/>
        <a:ext cx="2376289" cy="1188144"/>
      </dsp:txXfrm>
    </dsp:sp>
    <dsp:sp modelId="{566C1122-7C8B-448C-B22F-D66B54BF6C28}">
      <dsp:nvSpPr>
        <dsp:cNvPr id="0" name=""/>
        <dsp:cNvSpPr/>
      </dsp:nvSpPr>
      <dsp:spPr>
        <a:xfrm>
          <a:off x="5751165" y="2958843"/>
          <a:ext cx="2376289" cy="11881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kern="1200" dirty="0"/>
            <a:t>Quotes </a:t>
          </a:r>
          <a:r>
            <a:rPr lang="en-US" sz="4000" kern="1200" dirty="0" err="1"/>
            <a:t>Motivasi</a:t>
          </a:r>
          <a:endParaRPr lang="en-US" sz="4000" kern="1200" dirty="0"/>
        </a:p>
      </dsp:txBody>
      <dsp:txXfrm>
        <a:off x="5751165" y="2958843"/>
        <a:ext cx="2376289" cy="118814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6366B-7F84-9546-9CA2-A7B5C9DC3740}">
      <dsp:nvSpPr>
        <dsp:cNvPr id="0" name=""/>
        <dsp:cNvSpPr/>
      </dsp:nvSpPr>
      <dsp:spPr>
        <a:xfrm>
          <a:off x="2439574" y="0"/>
          <a:ext cx="1808657" cy="8851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err="1"/>
            <a:t>Membuat</a:t>
          </a:r>
          <a:r>
            <a:rPr lang="en-US" sz="2000" kern="1200" dirty="0"/>
            <a:t> </a:t>
          </a:r>
          <a:r>
            <a:rPr lang="en-US" sz="2000" kern="1200" dirty="0" err="1"/>
            <a:t>Perencanaan</a:t>
          </a:r>
          <a:r>
            <a:rPr lang="en-US" sz="2000" kern="1200" dirty="0"/>
            <a:t> </a:t>
          </a:r>
          <a:r>
            <a:rPr lang="en-US" sz="2000" kern="1200" dirty="0" err="1"/>
            <a:t>Konten</a:t>
          </a:r>
          <a:endParaRPr lang="en-US" sz="2000" kern="1200" dirty="0"/>
        </a:p>
      </dsp:txBody>
      <dsp:txXfrm>
        <a:off x="2465498" y="25924"/>
        <a:ext cx="1756809" cy="833276"/>
      </dsp:txXfrm>
    </dsp:sp>
    <dsp:sp modelId="{44447958-F7F0-9840-B324-153774ECDD0B}">
      <dsp:nvSpPr>
        <dsp:cNvPr id="0" name=""/>
        <dsp:cNvSpPr/>
      </dsp:nvSpPr>
      <dsp:spPr>
        <a:xfrm>
          <a:off x="2620439" y="885124"/>
          <a:ext cx="207856" cy="586422"/>
        </a:xfrm>
        <a:custGeom>
          <a:avLst/>
          <a:gdLst/>
          <a:ahLst/>
          <a:cxnLst/>
          <a:rect l="0" t="0" r="0" b="0"/>
          <a:pathLst>
            <a:path>
              <a:moveTo>
                <a:pt x="0" y="0"/>
              </a:moveTo>
              <a:lnTo>
                <a:pt x="0" y="586422"/>
              </a:lnTo>
              <a:lnTo>
                <a:pt x="207856" y="5864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D41B5-1C49-4742-A0A1-552250CA434B}">
      <dsp:nvSpPr>
        <dsp:cNvPr id="0" name=""/>
        <dsp:cNvSpPr/>
      </dsp:nvSpPr>
      <dsp:spPr>
        <a:xfrm>
          <a:off x="2828296" y="1075722"/>
          <a:ext cx="2478453" cy="7916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Membuat</a:t>
          </a:r>
          <a:r>
            <a:rPr lang="en-US" sz="1600" kern="1200" dirty="0"/>
            <a:t> ide </a:t>
          </a:r>
          <a:r>
            <a:rPr lang="en-US" sz="1600" kern="1200" dirty="0" err="1"/>
            <a:t>apa</a:t>
          </a:r>
          <a:r>
            <a:rPr lang="en-US" sz="1600" kern="1200" dirty="0"/>
            <a:t> </a:t>
          </a:r>
          <a:r>
            <a:rPr lang="en-US" sz="1600" kern="1200" dirty="0" err="1"/>
            <a:t>aja</a:t>
          </a:r>
          <a:r>
            <a:rPr lang="en-US" sz="1600" kern="1200" dirty="0"/>
            <a:t> yang </a:t>
          </a:r>
          <a:r>
            <a:rPr lang="en-US" sz="1600" kern="1200" dirty="0" err="1"/>
            <a:t>akan</a:t>
          </a:r>
          <a:r>
            <a:rPr lang="en-US" sz="1600" kern="1200" dirty="0"/>
            <a:t> di </a:t>
          </a:r>
          <a:r>
            <a:rPr lang="en-US" sz="1600" kern="1200" dirty="0" err="1"/>
            <a:t>bahas</a:t>
          </a:r>
          <a:r>
            <a:rPr lang="en-US" sz="1600" kern="1200" dirty="0"/>
            <a:t> di </a:t>
          </a:r>
          <a:r>
            <a:rPr lang="en-US" sz="1600" kern="1200" dirty="0" err="1"/>
            <a:t>akun</a:t>
          </a:r>
          <a:r>
            <a:rPr lang="en-US" sz="1600" kern="1200" dirty="0"/>
            <a:t> twitter bintarojaya10K</a:t>
          </a:r>
        </a:p>
      </dsp:txBody>
      <dsp:txXfrm>
        <a:off x="2851483" y="1098909"/>
        <a:ext cx="2432079" cy="745272"/>
      </dsp:txXfrm>
    </dsp:sp>
    <dsp:sp modelId="{1AE30FB0-712D-4B4A-BBB0-A581C977D182}">
      <dsp:nvSpPr>
        <dsp:cNvPr id="0" name=""/>
        <dsp:cNvSpPr/>
      </dsp:nvSpPr>
      <dsp:spPr>
        <a:xfrm>
          <a:off x="2620439" y="885124"/>
          <a:ext cx="207856" cy="1597575"/>
        </a:xfrm>
        <a:custGeom>
          <a:avLst/>
          <a:gdLst/>
          <a:ahLst/>
          <a:cxnLst/>
          <a:rect l="0" t="0" r="0" b="0"/>
          <a:pathLst>
            <a:path>
              <a:moveTo>
                <a:pt x="0" y="0"/>
              </a:moveTo>
              <a:lnTo>
                <a:pt x="0" y="1597575"/>
              </a:lnTo>
              <a:lnTo>
                <a:pt x="207856" y="15975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76E253-14DD-624E-9424-74048360F795}">
      <dsp:nvSpPr>
        <dsp:cNvPr id="0" name=""/>
        <dsp:cNvSpPr/>
      </dsp:nvSpPr>
      <dsp:spPr>
        <a:xfrm>
          <a:off x="2828296" y="2023190"/>
          <a:ext cx="2439125" cy="9190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Konten</a:t>
          </a:r>
          <a:r>
            <a:rPr lang="en-US" sz="1600" kern="1200" dirty="0"/>
            <a:t> </a:t>
          </a:r>
          <a:r>
            <a:rPr lang="en-US" sz="1600" kern="1200" dirty="0" err="1"/>
            <a:t>utamanya</a:t>
          </a:r>
          <a:r>
            <a:rPr lang="en-US" sz="1600" kern="1200" dirty="0"/>
            <a:t> </a:t>
          </a:r>
          <a:r>
            <a:rPr lang="en-US" sz="1600" kern="1200" dirty="0" err="1"/>
            <a:t>adalah</a:t>
          </a:r>
          <a:r>
            <a:rPr lang="en-US" sz="1600" kern="1200" dirty="0"/>
            <a:t> Ayo </a:t>
          </a:r>
          <a:r>
            <a:rPr lang="en-US" sz="1600" kern="1200" dirty="0" err="1"/>
            <a:t>lari</a:t>
          </a:r>
          <a:r>
            <a:rPr lang="en-US" sz="1600" kern="1200" dirty="0"/>
            <a:t>, yang </a:t>
          </a:r>
          <a:r>
            <a:rPr lang="en-US" sz="1600" kern="1200" dirty="0" err="1"/>
            <a:t>akan</a:t>
          </a:r>
          <a:r>
            <a:rPr lang="en-US" sz="1600" kern="1200" dirty="0"/>
            <a:t> di </a:t>
          </a:r>
          <a:r>
            <a:rPr lang="en-US" sz="1600" kern="1200" dirty="0" err="1"/>
            <a:t>bahas</a:t>
          </a:r>
          <a:r>
            <a:rPr lang="en-US" sz="1600" kern="1200" dirty="0"/>
            <a:t> </a:t>
          </a:r>
          <a:r>
            <a:rPr lang="en-US" sz="1600" kern="1200" dirty="0" err="1"/>
            <a:t>adalah</a:t>
          </a:r>
          <a:r>
            <a:rPr lang="en-US" sz="1600" kern="1200" dirty="0"/>
            <a:t> </a:t>
          </a:r>
          <a:r>
            <a:rPr lang="en-US" sz="1600" kern="1200" dirty="0" err="1"/>
            <a:t>ajakan</a:t>
          </a:r>
          <a:r>
            <a:rPr lang="en-US" sz="1600" kern="1200" dirty="0"/>
            <a:t> </a:t>
          </a:r>
          <a:r>
            <a:rPr lang="en-US" sz="1600" kern="1200" dirty="0" err="1"/>
            <a:t>untuk</a:t>
          </a:r>
          <a:r>
            <a:rPr lang="en-US" sz="1600" kern="1200" dirty="0"/>
            <a:t> </a:t>
          </a:r>
          <a:r>
            <a:rPr lang="en-US" sz="1600" kern="1200" dirty="0" err="1"/>
            <a:t>olahraga</a:t>
          </a:r>
          <a:r>
            <a:rPr lang="en-US" sz="1600" kern="1200" dirty="0"/>
            <a:t> </a:t>
          </a:r>
          <a:r>
            <a:rPr lang="en-US" sz="1600" kern="1200" dirty="0" err="1"/>
            <a:t>khususnya</a:t>
          </a:r>
          <a:r>
            <a:rPr lang="en-US" sz="1600" kern="1200" dirty="0"/>
            <a:t> </a:t>
          </a:r>
          <a:r>
            <a:rPr lang="en-US" sz="1600" kern="1200" dirty="0" err="1"/>
            <a:t>lari</a:t>
          </a:r>
          <a:r>
            <a:rPr lang="en-US" sz="1600" kern="1200" dirty="0"/>
            <a:t>,</a:t>
          </a:r>
          <a:r>
            <a:rPr lang="en-ID" sz="1600" kern="1200" dirty="0"/>
            <a:t> </a:t>
          </a:r>
          <a:endParaRPr lang="en-US" sz="1600" kern="1200" dirty="0"/>
        </a:p>
      </dsp:txBody>
      <dsp:txXfrm>
        <a:off x="2855213" y="2050107"/>
        <a:ext cx="2385291" cy="865183"/>
      </dsp:txXfrm>
    </dsp:sp>
    <dsp:sp modelId="{F4DE7E6B-C905-884C-8E02-3E5403559A3E}">
      <dsp:nvSpPr>
        <dsp:cNvPr id="0" name=""/>
        <dsp:cNvSpPr/>
      </dsp:nvSpPr>
      <dsp:spPr>
        <a:xfrm>
          <a:off x="2620439" y="885124"/>
          <a:ext cx="250663" cy="2759073"/>
        </a:xfrm>
        <a:custGeom>
          <a:avLst/>
          <a:gdLst/>
          <a:ahLst/>
          <a:cxnLst/>
          <a:rect l="0" t="0" r="0" b="0"/>
          <a:pathLst>
            <a:path>
              <a:moveTo>
                <a:pt x="0" y="0"/>
              </a:moveTo>
              <a:lnTo>
                <a:pt x="0" y="2759073"/>
              </a:lnTo>
              <a:lnTo>
                <a:pt x="250663" y="27590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33076A-0821-7F41-AE18-1814226E3405}">
      <dsp:nvSpPr>
        <dsp:cNvPr id="0" name=""/>
        <dsp:cNvSpPr/>
      </dsp:nvSpPr>
      <dsp:spPr>
        <a:xfrm>
          <a:off x="2871103" y="3140842"/>
          <a:ext cx="2696310" cy="10067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a:t>Education </a:t>
          </a:r>
          <a:r>
            <a:rPr lang="en-US" sz="1600" kern="1200" dirty="0" err="1"/>
            <a:t>lari</a:t>
          </a:r>
          <a:r>
            <a:rPr lang="en-US" sz="1600" kern="1200" dirty="0"/>
            <a:t> </a:t>
          </a:r>
          <a:r>
            <a:rPr lang="en-US" sz="1600" kern="1200" dirty="0" err="1"/>
            <a:t>berupa</a:t>
          </a:r>
          <a:r>
            <a:rPr lang="en-US" sz="1600" kern="1200" dirty="0"/>
            <a:t> tips </a:t>
          </a:r>
          <a:r>
            <a:rPr lang="en-ID" sz="1600" kern="1200" dirty="0" err="1"/>
            <a:t>memilih</a:t>
          </a:r>
          <a:r>
            <a:rPr lang="en-ID" sz="1600" kern="1200" dirty="0"/>
            <a:t> outfit yang </a:t>
          </a:r>
          <a:r>
            <a:rPr lang="en-ID" sz="1600" kern="1200" dirty="0" err="1"/>
            <a:t>akan</a:t>
          </a:r>
          <a:r>
            <a:rPr lang="en-ID" sz="1600" kern="1200" dirty="0"/>
            <a:t> </a:t>
          </a:r>
          <a:r>
            <a:rPr lang="en-ID" sz="1600" kern="1200" dirty="0" err="1"/>
            <a:t>digunakan</a:t>
          </a:r>
          <a:r>
            <a:rPr lang="en-ID" sz="1600" kern="1200" dirty="0"/>
            <a:t> </a:t>
          </a:r>
          <a:r>
            <a:rPr lang="en-ID" sz="1600" kern="1200" dirty="0" err="1"/>
            <a:t>saat</a:t>
          </a:r>
          <a:r>
            <a:rPr lang="en-ID" sz="1600" kern="1200" dirty="0"/>
            <a:t> </a:t>
          </a:r>
          <a:r>
            <a:rPr lang="en-ID" sz="1600" kern="1200" dirty="0" err="1"/>
            <a:t>lari</a:t>
          </a:r>
          <a:r>
            <a:rPr lang="en-ID" sz="1600" kern="1200" dirty="0"/>
            <a:t>, </a:t>
          </a:r>
          <a:r>
            <a:rPr lang="en-ID" sz="1600" kern="1200" dirty="0" err="1"/>
            <a:t>tentunta</a:t>
          </a:r>
          <a:r>
            <a:rPr lang="en-ID" sz="1600" kern="1200" dirty="0"/>
            <a:t> yang </a:t>
          </a:r>
          <a:r>
            <a:rPr lang="en-ID" sz="1600" kern="1200" dirty="0" err="1"/>
            <a:t>aman</a:t>
          </a:r>
          <a:r>
            <a:rPr lang="en-ID" sz="1600" kern="1200" dirty="0"/>
            <a:t> </a:t>
          </a:r>
          <a:r>
            <a:rPr lang="en-ID" sz="1600" kern="1200" dirty="0" err="1"/>
            <a:t>dan</a:t>
          </a:r>
          <a:r>
            <a:rPr lang="en-ID" sz="1600" kern="1200" dirty="0"/>
            <a:t> </a:t>
          </a:r>
          <a:r>
            <a:rPr lang="en-ID" sz="1600" kern="1200" dirty="0" err="1"/>
            <a:t>sesuai</a:t>
          </a:r>
          <a:r>
            <a:rPr lang="en-ID" sz="1600" kern="1200" dirty="0"/>
            <a:t>. </a:t>
          </a:r>
          <a:endParaRPr lang="en-US" sz="1600" kern="1200" dirty="0"/>
        </a:p>
      </dsp:txBody>
      <dsp:txXfrm>
        <a:off x="2900588" y="3170327"/>
        <a:ext cx="2637340" cy="947739"/>
      </dsp:txXfrm>
    </dsp:sp>
    <dsp:sp modelId="{F889C9D6-4D0B-6A47-AD52-E017950B00E5}">
      <dsp:nvSpPr>
        <dsp:cNvPr id="0" name=""/>
        <dsp:cNvSpPr/>
      </dsp:nvSpPr>
      <dsp:spPr>
        <a:xfrm>
          <a:off x="2620439" y="885124"/>
          <a:ext cx="176957" cy="3937196"/>
        </a:xfrm>
        <a:custGeom>
          <a:avLst/>
          <a:gdLst/>
          <a:ahLst/>
          <a:cxnLst/>
          <a:rect l="0" t="0" r="0" b="0"/>
          <a:pathLst>
            <a:path>
              <a:moveTo>
                <a:pt x="0" y="0"/>
              </a:moveTo>
              <a:lnTo>
                <a:pt x="0" y="3937196"/>
              </a:lnTo>
              <a:lnTo>
                <a:pt x="176957" y="39371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4BB543-6BF4-BE4A-BB8D-6D8D77915714}">
      <dsp:nvSpPr>
        <dsp:cNvPr id="0" name=""/>
        <dsp:cNvSpPr/>
      </dsp:nvSpPr>
      <dsp:spPr>
        <a:xfrm>
          <a:off x="2797397" y="4363841"/>
          <a:ext cx="2573179" cy="916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Ajakan</a:t>
          </a:r>
          <a:r>
            <a:rPr lang="en-US" sz="1600" kern="1200" dirty="0"/>
            <a:t> </a:t>
          </a:r>
          <a:r>
            <a:rPr lang="en-US" sz="1600" kern="1200" dirty="0" err="1"/>
            <a:t>untuk</a:t>
          </a:r>
          <a:r>
            <a:rPr lang="en-US" sz="1600" kern="1200" dirty="0"/>
            <a:t> </a:t>
          </a:r>
          <a:r>
            <a:rPr lang="en-US" sz="1600" kern="1200" dirty="0" err="1"/>
            <a:t>ikut</a:t>
          </a:r>
          <a:r>
            <a:rPr lang="en-US" sz="1600" kern="1200" dirty="0"/>
            <a:t> RFE 2020 dan </a:t>
          </a:r>
          <a:r>
            <a:rPr lang="en-US" sz="1600" kern="1200" dirty="0" err="1"/>
            <a:t>mengikuti</a:t>
          </a:r>
          <a:r>
            <a:rPr lang="en-US" sz="1600" kern="1200" dirty="0"/>
            <a:t> </a:t>
          </a:r>
          <a:r>
            <a:rPr lang="en-US" sz="1600" kern="1200" dirty="0" err="1"/>
            <a:t>tranding</a:t>
          </a:r>
          <a:r>
            <a:rPr lang="en-US" sz="1600" kern="1200" dirty="0"/>
            <a:t> yang </a:t>
          </a:r>
          <a:r>
            <a:rPr lang="en-US" sz="1600" kern="1200" dirty="0" err="1"/>
            <a:t>ada</a:t>
          </a:r>
          <a:r>
            <a:rPr lang="en-US" sz="1600" kern="1200" dirty="0"/>
            <a:t> di twitter , </a:t>
          </a:r>
          <a:r>
            <a:rPr lang="en-ID" sz="1600" kern="1200" dirty="0"/>
            <a:t>Ex: </a:t>
          </a:r>
          <a:r>
            <a:rPr lang="en-ID" sz="1600" kern="1200" dirty="0" err="1"/>
            <a:t>tranding</a:t>
          </a:r>
          <a:r>
            <a:rPr lang="en-ID" sz="1600" kern="1200" dirty="0"/>
            <a:t> #</a:t>
          </a:r>
          <a:r>
            <a:rPr lang="en-ID" sz="1600" kern="1200" dirty="0" err="1"/>
            <a:t>hariminggu</a:t>
          </a:r>
          <a:r>
            <a:rPr lang="en-ID" sz="1600" kern="1200" dirty="0"/>
            <a:t>, #</a:t>
          </a:r>
          <a:r>
            <a:rPr lang="en-ID" sz="1600" kern="1200" dirty="0" err="1"/>
            <a:t>minggupagi</a:t>
          </a:r>
          <a:r>
            <a:rPr lang="en-ID" sz="1400" kern="1200" dirty="0"/>
            <a:t>. </a:t>
          </a:r>
          <a:endParaRPr lang="en-US" sz="1400" kern="1200" dirty="0"/>
        </a:p>
      </dsp:txBody>
      <dsp:txXfrm>
        <a:off x="2824254" y="4390698"/>
        <a:ext cx="2519465" cy="863243"/>
      </dsp:txXfrm>
    </dsp:sp>
    <dsp:sp modelId="{6D4647D2-54EF-524D-9171-D8D8FD9DFAB8}">
      <dsp:nvSpPr>
        <dsp:cNvPr id="0" name=""/>
        <dsp:cNvSpPr/>
      </dsp:nvSpPr>
      <dsp:spPr>
        <a:xfrm>
          <a:off x="5361077" y="525"/>
          <a:ext cx="1629092" cy="851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US" sz="1900" kern="1200" dirty="0" err="1"/>
            <a:t>Persetujuan</a:t>
          </a:r>
          <a:r>
            <a:rPr lang="en-US" sz="1900" kern="1200" dirty="0"/>
            <a:t> Manager Divisi</a:t>
          </a:r>
        </a:p>
      </dsp:txBody>
      <dsp:txXfrm>
        <a:off x="5386018" y="25466"/>
        <a:ext cx="1579210" cy="801659"/>
      </dsp:txXfrm>
    </dsp:sp>
    <dsp:sp modelId="{1BC6CCE6-BF08-BD46-869B-F8DD5B8A397B}">
      <dsp:nvSpPr>
        <dsp:cNvPr id="0" name=""/>
        <dsp:cNvSpPr/>
      </dsp:nvSpPr>
      <dsp:spPr>
        <a:xfrm>
          <a:off x="5523986" y="852067"/>
          <a:ext cx="162909" cy="733947"/>
        </a:xfrm>
        <a:custGeom>
          <a:avLst/>
          <a:gdLst/>
          <a:ahLst/>
          <a:cxnLst/>
          <a:rect l="0" t="0" r="0" b="0"/>
          <a:pathLst>
            <a:path>
              <a:moveTo>
                <a:pt x="0" y="0"/>
              </a:moveTo>
              <a:lnTo>
                <a:pt x="0" y="733947"/>
              </a:lnTo>
              <a:lnTo>
                <a:pt x="162909" y="7339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88330-86F3-4240-933E-0054362C5BC6}">
      <dsp:nvSpPr>
        <dsp:cNvPr id="0" name=""/>
        <dsp:cNvSpPr/>
      </dsp:nvSpPr>
      <dsp:spPr>
        <a:xfrm>
          <a:off x="5686895" y="1042140"/>
          <a:ext cx="2040172" cy="10877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Mengirim</a:t>
          </a:r>
          <a:r>
            <a:rPr lang="en-US" sz="1600" kern="1200" dirty="0"/>
            <a:t> dan </a:t>
          </a:r>
          <a:r>
            <a:rPr lang="en-US" sz="1600" kern="1200" dirty="0" err="1"/>
            <a:t>menjelaskan</a:t>
          </a:r>
          <a:r>
            <a:rPr lang="en-US" sz="1600" kern="1200" dirty="0"/>
            <a:t> </a:t>
          </a:r>
          <a:r>
            <a:rPr lang="en-US" sz="1600" kern="1200" dirty="0" err="1"/>
            <a:t>ke</a:t>
          </a:r>
          <a:r>
            <a:rPr lang="en-US" sz="1600" kern="1200" dirty="0"/>
            <a:t> manager </a:t>
          </a:r>
          <a:r>
            <a:rPr lang="en-US" sz="1600" kern="1200" dirty="0" err="1"/>
            <a:t>tentang</a:t>
          </a:r>
          <a:r>
            <a:rPr lang="en-US" sz="1600" kern="1200" dirty="0"/>
            <a:t> ide yang </a:t>
          </a:r>
          <a:r>
            <a:rPr lang="en-US" sz="1600" kern="1200" dirty="0" err="1"/>
            <a:t>sudah</a:t>
          </a:r>
          <a:r>
            <a:rPr lang="en-US" sz="1600" kern="1200" dirty="0"/>
            <a:t> di </a:t>
          </a:r>
          <a:r>
            <a:rPr lang="en-US" sz="1600" kern="1200" dirty="0" err="1"/>
            <a:t>buat</a:t>
          </a:r>
          <a:endParaRPr lang="en-US" sz="1600" kern="1200" dirty="0"/>
        </a:p>
      </dsp:txBody>
      <dsp:txXfrm>
        <a:off x="5718754" y="1073999"/>
        <a:ext cx="1976454" cy="1024031"/>
      </dsp:txXfrm>
    </dsp:sp>
    <dsp:sp modelId="{EF9171FE-FCA8-624A-AC29-16B6294D2DBD}">
      <dsp:nvSpPr>
        <dsp:cNvPr id="0" name=""/>
        <dsp:cNvSpPr/>
      </dsp:nvSpPr>
      <dsp:spPr>
        <a:xfrm>
          <a:off x="5523986" y="852067"/>
          <a:ext cx="162909" cy="1845478"/>
        </a:xfrm>
        <a:custGeom>
          <a:avLst/>
          <a:gdLst/>
          <a:ahLst/>
          <a:cxnLst/>
          <a:rect l="0" t="0" r="0" b="0"/>
          <a:pathLst>
            <a:path>
              <a:moveTo>
                <a:pt x="0" y="0"/>
              </a:moveTo>
              <a:lnTo>
                <a:pt x="0" y="1845478"/>
              </a:lnTo>
              <a:lnTo>
                <a:pt x="162909" y="1845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A8E21-95B1-2B4C-9F76-0DFBBAA9466A}">
      <dsp:nvSpPr>
        <dsp:cNvPr id="0" name=""/>
        <dsp:cNvSpPr/>
      </dsp:nvSpPr>
      <dsp:spPr>
        <a:xfrm>
          <a:off x="5686895" y="2317400"/>
          <a:ext cx="1124234" cy="7602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a:t>Manager</a:t>
          </a:r>
          <a:r>
            <a:rPr lang="en-US" sz="1600" kern="1200" baseline="0" dirty="0"/>
            <a:t> </a:t>
          </a:r>
          <a:r>
            <a:rPr lang="en-US" sz="1600" kern="1200" baseline="0" dirty="0" err="1"/>
            <a:t>setuju</a:t>
          </a:r>
          <a:r>
            <a:rPr lang="en-US" sz="1600" kern="1200" baseline="0" dirty="0"/>
            <a:t> </a:t>
          </a:r>
          <a:endParaRPr lang="en-US" sz="1600" kern="1200" dirty="0"/>
        </a:p>
      </dsp:txBody>
      <dsp:txXfrm>
        <a:off x="5709163" y="2339668"/>
        <a:ext cx="1079698" cy="71575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6366B-7F84-9546-9CA2-A7B5C9DC3740}">
      <dsp:nvSpPr>
        <dsp:cNvPr id="0" name=""/>
        <dsp:cNvSpPr/>
      </dsp:nvSpPr>
      <dsp:spPr>
        <a:xfrm>
          <a:off x="1141869" y="2954"/>
          <a:ext cx="2639181" cy="1319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smtClean="0"/>
            <a:t>Approval </a:t>
          </a:r>
          <a:endParaRPr lang="en-US" sz="2500" kern="1200" dirty="0"/>
        </a:p>
      </dsp:txBody>
      <dsp:txXfrm>
        <a:off x="1180518" y="41603"/>
        <a:ext cx="2561883" cy="1242292"/>
      </dsp:txXfrm>
    </dsp:sp>
    <dsp:sp modelId="{44447958-F7F0-9840-B324-153774ECDD0B}">
      <dsp:nvSpPr>
        <dsp:cNvPr id="0" name=""/>
        <dsp:cNvSpPr/>
      </dsp:nvSpPr>
      <dsp:spPr>
        <a:xfrm>
          <a:off x="1405788" y="1322545"/>
          <a:ext cx="263918" cy="968579"/>
        </a:xfrm>
        <a:custGeom>
          <a:avLst/>
          <a:gdLst/>
          <a:ahLst/>
          <a:cxnLst/>
          <a:rect l="0" t="0" r="0" b="0"/>
          <a:pathLst>
            <a:path>
              <a:moveTo>
                <a:pt x="0" y="0"/>
              </a:moveTo>
              <a:lnTo>
                <a:pt x="0" y="968579"/>
              </a:lnTo>
              <a:lnTo>
                <a:pt x="263918" y="9685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D41B5-1C49-4742-A0A1-552250CA434B}">
      <dsp:nvSpPr>
        <dsp:cNvPr id="0" name=""/>
        <dsp:cNvSpPr/>
      </dsp:nvSpPr>
      <dsp:spPr>
        <a:xfrm>
          <a:off x="1669706" y="1631329"/>
          <a:ext cx="2111345" cy="13195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err="1"/>
            <a:t>Mengirim</a:t>
          </a:r>
          <a:r>
            <a:rPr lang="en-US" sz="1800" kern="1200" dirty="0"/>
            <a:t> dan </a:t>
          </a:r>
          <a:r>
            <a:rPr lang="en-US" sz="1800" kern="1200" dirty="0" err="1"/>
            <a:t>menjelaskan</a:t>
          </a:r>
          <a:r>
            <a:rPr lang="en-US" sz="1800" kern="1200" dirty="0"/>
            <a:t> </a:t>
          </a:r>
          <a:r>
            <a:rPr lang="en-US" sz="1800" kern="1200" dirty="0" err="1"/>
            <a:t>ke</a:t>
          </a:r>
          <a:r>
            <a:rPr lang="en-US" sz="1800" kern="1200" dirty="0"/>
            <a:t> </a:t>
          </a:r>
          <a:r>
            <a:rPr lang="id-ID" sz="1800" kern="1200" dirty="0"/>
            <a:t>Event Leader</a:t>
          </a:r>
          <a:r>
            <a:rPr lang="en-US" sz="1800" kern="1200" dirty="0"/>
            <a:t> dan</a:t>
          </a:r>
          <a:r>
            <a:rPr lang="id-ID" sz="1800" kern="1200" dirty="0"/>
            <a:t> Assistant Event Leader</a:t>
          </a:r>
          <a:r>
            <a:rPr lang="en-US" sz="1800" kern="1200" dirty="0"/>
            <a:t>.</a:t>
          </a:r>
          <a:endParaRPr lang="en-US" sz="1600" kern="1200" dirty="0"/>
        </a:p>
      </dsp:txBody>
      <dsp:txXfrm>
        <a:off x="1708355" y="1669978"/>
        <a:ext cx="2034047" cy="1242292"/>
      </dsp:txXfrm>
    </dsp:sp>
    <dsp:sp modelId="{1AE30FB0-712D-4B4A-BBB0-A581C977D182}">
      <dsp:nvSpPr>
        <dsp:cNvPr id="0" name=""/>
        <dsp:cNvSpPr/>
      </dsp:nvSpPr>
      <dsp:spPr>
        <a:xfrm>
          <a:off x="1405788" y="1322545"/>
          <a:ext cx="263918" cy="2725159"/>
        </a:xfrm>
        <a:custGeom>
          <a:avLst/>
          <a:gdLst/>
          <a:ahLst/>
          <a:cxnLst/>
          <a:rect l="0" t="0" r="0" b="0"/>
          <a:pathLst>
            <a:path>
              <a:moveTo>
                <a:pt x="0" y="0"/>
              </a:moveTo>
              <a:lnTo>
                <a:pt x="0" y="2725159"/>
              </a:lnTo>
              <a:lnTo>
                <a:pt x="263918" y="2725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76E253-14DD-624E-9424-74048360F795}">
      <dsp:nvSpPr>
        <dsp:cNvPr id="0" name=""/>
        <dsp:cNvSpPr/>
      </dsp:nvSpPr>
      <dsp:spPr>
        <a:xfrm>
          <a:off x="1669706" y="3301931"/>
          <a:ext cx="2703725" cy="14915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Mempersentasikan</a:t>
          </a:r>
          <a:r>
            <a:rPr lang="en-US" sz="1600" kern="1200" baseline="0" dirty="0"/>
            <a:t> </a:t>
          </a:r>
          <a:r>
            <a:rPr lang="en-US" sz="1600" kern="1200" baseline="0" dirty="0" err="1"/>
            <a:t>ke</a:t>
          </a:r>
          <a:r>
            <a:rPr lang="en-US" sz="1600" kern="1200" baseline="0" dirty="0"/>
            <a:t> Pembina </a:t>
          </a:r>
          <a:r>
            <a:rPr lang="en-US" sz="1600" kern="1200" baseline="0" dirty="0" err="1"/>
            <a:t>untuk</a:t>
          </a:r>
          <a:r>
            <a:rPr lang="en-US" sz="1600" kern="1200" baseline="0" dirty="0"/>
            <a:t> </a:t>
          </a:r>
          <a:r>
            <a:rPr lang="en-US" sz="1600" kern="1200" baseline="0" dirty="0" err="1"/>
            <a:t>menentukan</a:t>
          </a:r>
          <a:r>
            <a:rPr lang="en-US" sz="1600" kern="1200" baseline="0" dirty="0"/>
            <a:t> </a:t>
          </a:r>
          <a:r>
            <a:rPr lang="en-US" sz="1600" kern="1200" baseline="0" dirty="0" err="1"/>
            <a:t>setuju</a:t>
          </a:r>
          <a:r>
            <a:rPr lang="en-US" sz="1600" kern="1200" baseline="0" dirty="0"/>
            <a:t> </a:t>
          </a:r>
          <a:r>
            <a:rPr lang="en-US" sz="1600" kern="1200" baseline="0" dirty="0" err="1"/>
            <a:t>atau</a:t>
          </a:r>
          <a:r>
            <a:rPr lang="en-US" sz="1600" kern="1200" baseline="0" dirty="0"/>
            <a:t> </a:t>
          </a:r>
          <a:r>
            <a:rPr lang="en-US" sz="1600" kern="1200" baseline="0" dirty="0" err="1"/>
            <a:t>tidak</a:t>
          </a:r>
          <a:r>
            <a:rPr lang="en-US" sz="1600" kern="1200" baseline="0" dirty="0"/>
            <a:t> </a:t>
          </a:r>
          <a:r>
            <a:rPr lang="en-US" sz="1600" kern="1200" baseline="0" dirty="0" err="1"/>
            <a:t>dengan</a:t>
          </a:r>
          <a:r>
            <a:rPr lang="en-US" sz="1600" kern="1200" baseline="0" dirty="0"/>
            <a:t> </a:t>
          </a:r>
          <a:r>
            <a:rPr lang="en-US" sz="1600" kern="1200" baseline="0" dirty="0" err="1"/>
            <a:t>konten</a:t>
          </a:r>
          <a:r>
            <a:rPr lang="en-US" sz="1600" kern="1200" baseline="0" dirty="0"/>
            <a:t> yang </a:t>
          </a:r>
          <a:r>
            <a:rPr lang="en-US" sz="1600" kern="1200" baseline="0" dirty="0" err="1"/>
            <a:t>sudah</a:t>
          </a:r>
          <a:r>
            <a:rPr lang="en-US" sz="1600" kern="1200" baseline="0" dirty="0"/>
            <a:t> </a:t>
          </a:r>
          <a:r>
            <a:rPr lang="en-US" sz="1600" kern="1200" baseline="0" dirty="0" err="1"/>
            <a:t>dibuat</a:t>
          </a:r>
          <a:r>
            <a:rPr lang="en-US" sz="1600" kern="1200" baseline="0" dirty="0"/>
            <a:t>.</a:t>
          </a:r>
          <a:endParaRPr lang="en-US" sz="1600" kern="1200" dirty="0"/>
        </a:p>
      </dsp:txBody>
      <dsp:txXfrm>
        <a:off x="1713392" y="3345617"/>
        <a:ext cx="2616353" cy="1404174"/>
      </dsp:txXfrm>
    </dsp:sp>
    <dsp:sp modelId="{6D4647D2-54EF-524D-9171-D8D8FD9DFAB8}">
      <dsp:nvSpPr>
        <dsp:cNvPr id="0" name=""/>
        <dsp:cNvSpPr/>
      </dsp:nvSpPr>
      <dsp:spPr>
        <a:xfrm>
          <a:off x="4505390" y="2954"/>
          <a:ext cx="2639181" cy="13195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id-ID" sz="2500" kern="1200" dirty="0"/>
            <a:t>Memproduksi konten(liputan kegiatan divisi lain)</a:t>
          </a:r>
          <a:endParaRPr lang="en-US" sz="2500" kern="1200" dirty="0"/>
        </a:p>
      </dsp:txBody>
      <dsp:txXfrm>
        <a:off x="4544039" y="41603"/>
        <a:ext cx="2561883" cy="1242292"/>
      </dsp:txXfrm>
    </dsp:sp>
    <dsp:sp modelId="{1BC6CCE6-BF08-BD46-869B-F8DD5B8A397B}">
      <dsp:nvSpPr>
        <dsp:cNvPr id="0" name=""/>
        <dsp:cNvSpPr/>
      </dsp:nvSpPr>
      <dsp:spPr>
        <a:xfrm>
          <a:off x="4769308" y="1322545"/>
          <a:ext cx="249835" cy="1098671"/>
        </a:xfrm>
        <a:custGeom>
          <a:avLst/>
          <a:gdLst/>
          <a:ahLst/>
          <a:cxnLst/>
          <a:rect l="0" t="0" r="0" b="0"/>
          <a:pathLst>
            <a:path>
              <a:moveTo>
                <a:pt x="0" y="0"/>
              </a:moveTo>
              <a:lnTo>
                <a:pt x="0" y="1098671"/>
              </a:lnTo>
              <a:lnTo>
                <a:pt x="249835" y="10986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88330-86F3-4240-933E-0054362C5BC6}">
      <dsp:nvSpPr>
        <dsp:cNvPr id="0" name=""/>
        <dsp:cNvSpPr/>
      </dsp:nvSpPr>
      <dsp:spPr>
        <a:xfrm>
          <a:off x="5019143" y="1652442"/>
          <a:ext cx="3080114" cy="15375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a:t>Setelah ide di </a:t>
          </a:r>
          <a:r>
            <a:rPr lang="en-US" sz="1600" kern="1200" dirty="0" err="1"/>
            <a:t>setujui</a:t>
          </a:r>
          <a:r>
            <a:rPr lang="en-US" sz="1600" kern="1200" dirty="0"/>
            <a:t>, </a:t>
          </a:r>
          <a:r>
            <a:rPr lang="en-US" sz="1600" kern="1200" dirty="0" err="1"/>
            <a:t>memproduksi</a:t>
          </a:r>
          <a:r>
            <a:rPr lang="en-US" sz="1600" kern="1200" dirty="0"/>
            <a:t> </a:t>
          </a:r>
          <a:r>
            <a:rPr lang="en-US" sz="1600" kern="1200" dirty="0" err="1"/>
            <a:t>konten</a:t>
          </a:r>
          <a:r>
            <a:rPr lang="en-US" sz="1600" kern="1200" dirty="0"/>
            <a:t> </a:t>
          </a:r>
          <a:r>
            <a:rPr lang="en-US" sz="1600" kern="1200" dirty="0" err="1"/>
            <a:t>dari</a:t>
          </a:r>
          <a:r>
            <a:rPr lang="en-US" sz="1600" kern="1200" dirty="0"/>
            <a:t> ide twitter </a:t>
          </a:r>
          <a:r>
            <a:rPr lang="en-US" sz="1600" kern="1200" dirty="0" err="1"/>
            <a:t>seperti</a:t>
          </a:r>
          <a:r>
            <a:rPr lang="en-US" sz="1600" kern="1200" dirty="0"/>
            <a:t> </a:t>
          </a:r>
          <a:r>
            <a:rPr lang="en-US" sz="1600" kern="1200" dirty="0" err="1"/>
            <a:t>konten</a:t>
          </a:r>
          <a:r>
            <a:rPr lang="en-US" sz="1600" kern="1200" dirty="0"/>
            <a:t> </a:t>
          </a:r>
          <a:r>
            <a:rPr lang="en-US" sz="1600" kern="1200" dirty="0" err="1"/>
            <a:t>ayo</a:t>
          </a:r>
          <a:r>
            <a:rPr lang="en-US" sz="1600" kern="1200" dirty="0"/>
            <a:t> </a:t>
          </a:r>
          <a:r>
            <a:rPr lang="en-US" sz="1600" kern="1200" dirty="0" err="1"/>
            <a:t>lari</a:t>
          </a:r>
          <a:r>
            <a:rPr lang="en-US" sz="1600" kern="1200" dirty="0"/>
            <a:t>, education run, dan </a:t>
          </a:r>
          <a:r>
            <a:rPr lang="en-US" sz="1600" kern="1200" dirty="0" err="1"/>
            <a:t>meliput</a:t>
          </a:r>
          <a:r>
            <a:rPr lang="en-US" sz="1600" kern="1200" dirty="0"/>
            <a:t> </a:t>
          </a:r>
          <a:r>
            <a:rPr lang="en-US" sz="1600" kern="1200" dirty="0" err="1"/>
            <a:t>kegiatan</a:t>
          </a:r>
          <a:r>
            <a:rPr lang="en-US" sz="1600" kern="1200" dirty="0"/>
            <a:t> </a:t>
          </a:r>
          <a:r>
            <a:rPr lang="en-US" sz="1600" kern="1200" dirty="0" err="1"/>
            <a:t>dari</a:t>
          </a:r>
          <a:r>
            <a:rPr lang="en-US" sz="1600" kern="1200" dirty="0"/>
            <a:t> divisi lain </a:t>
          </a:r>
          <a:r>
            <a:rPr lang="en-US" sz="1600" kern="1200" dirty="0" err="1"/>
            <a:t>seperti</a:t>
          </a:r>
          <a:r>
            <a:rPr lang="en-US" sz="1600" kern="1200" dirty="0"/>
            <a:t> our event. </a:t>
          </a:r>
        </a:p>
      </dsp:txBody>
      <dsp:txXfrm>
        <a:off x="5064176" y="1697475"/>
        <a:ext cx="2990048" cy="1447481"/>
      </dsp:txXfrm>
    </dsp:sp>
    <dsp:sp modelId="{EF9171FE-FCA8-624A-AC29-16B6294D2DBD}">
      <dsp:nvSpPr>
        <dsp:cNvPr id="0" name=""/>
        <dsp:cNvSpPr/>
      </dsp:nvSpPr>
      <dsp:spPr>
        <a:xfrm>
          <a:off x="4769308" y="1322545"/>
          <a:ext cx="263918" cy="2857138"/>
        </a:xfrm>
        <a:custGeom>
          <a:avLst/>
          <a:gdLst/>
          <a:ahLst/>
          <a:cxnLst/>
          <a:rect l="0" t="0" r="0" b="0"/>
          <a:pathLst>
            <a:path>
              <a:moveTo>
                <a:pt x="0" y="0"/>
              </a:moveTo>
              <a:lnTo>
                <a:pt x="0" y="2857138"/>
              </a:lnTo>
              <a:lnTo>
                <a:pt x="263918" y="28571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A8E21-95B1-2B4C-9F76-0DFBBAA9466A}">
      <dsp:nvSpPr>
        <dsp:cNvPr id="0" name=""/>
        <dsp:cNvSpPr/>
      </dsp:nvSpPr>
      <dsp:spPr>
        <a:xfrm>
          <a:off x="5033226" y="3519887"/>
          <a:ext cx="1951262" cy="13195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err="1"/>
            <a:t>Membuat</a:t>
          </a:r>
          <a:r>
            <a:rPr lang="en-US" sz="1800" kern="1200" dirty="0"/>
            <a:t> </a:t>
          </a:r>
          <a:r>
            <a:rPr lang="en-US" sz="1800" kern="1200" dirty="0" err="1"/>
            <a:t>tulisan</a:t>
          </a:r>
          <a:r>
            <a:rPr lang="en-US" sz="1800" kern="1200" dirty="0"/>
            <a:t> yang </a:t>
          </a:r>
          <a:r>
            <a:rPr lang="en-US" sz="1800" kern="1200" dirty="0" err="1"/>
            <a:t>akan</a:t>
          </a:r>
          <a:r>
            <a:rPr lang="en-US" sz="1800" kern="1200" dirty="0"/>
            <a:t> di upload </a:t>
          </a:r>
          <a:r>
            <a:rPr lang="en-US" sz="1800" kern="1200" dirty="0" err="1"/>
            <a:t>atau</a:t>
          </a:r>
          <a:r>
            <a:rPr lang="en-US" sz="1800" kern="1200" dirty="0"/>
            <a:t> tweet</a:t>
          </a:r>
          <a:r>
            <a:rPr lang="en-US" sz="1400" kern="1200" dirty="0"/>
            <a:t>.</a:t>
          </a:r>
        </a:p>
      </dsp:txBody>
      <dsp:txXfrm>
        <a:off x="5071875" y="3558536"/>
        <a:ext cx="1873964" cy="124229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6366B-7F84-9546-9CA2-A7B5C9DC3740}">
      <dsp:nvSpPr>
        <dsp:cNvPr id="0" name=""/>
        <dsp:cNvSpPr/>
      </dsp:nvSpPr>
      <dsp:spPr>
        <a:xfrm>
          <a:off x="2149453" y="3383"/>
          <a:ext cx="2664841" cy="1332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kern="1200" dirty="0" smtClean="0"/>
            <a:t>Approval </a:t>
          </a:r>
          <a:endParaRPr lang="en-US" sz="4100" kern="1200" dirty="0"/>
        </a:p>
      </dsp:txBody>
      <dsp:txXfrm>
        <a:off x="2188478" y="42408"/>
        <a:ext cx="2586791" cy="1254370"/>
      </dsp:txXfrm>
    </dsp:sp>
    <dsp:sp modelId="{44447958-F7F0-9840-B324-153774ECDD0B}">
      <dsp:nvSpPr>
        <dsp:cNvPr id="0" name=""/>
        <dsp:cNvSpPr/>
      </dsp:nvSpPr>
      <dsp:spPr>
        <a:xfrm>
          <a:off x="2415937" y="1335804"/>
          <a:ext cx="266484" cy="999315"/>
        </a:xfrm>
        <a:custGeom>
          <a:avLst/>
          <a:gdLst/>
          <a:ahLst/>
          <a:cxnLst/>
          <a:rect l="0" t="0" r="0" b="0"/>
          <a:pathLst>
            <a:path>
              <a:moveTo>
                <a:pt x="0" y="0"/>
              </a:moveTo>
              <a:lnTo>
                <a:pt x="0" y="999315"/>
              </a:lnTo>
              <a:lnTo>
                <a:pt x="266484" y="9993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CD41B5-1C49-4742-A0A1-552250CA434B}">
      <dsp:nvSpPr>
        <dsp:cNvPr id="0" name=""/>
        <dsp:cNvSpPr/>
      </dsp:nvSpPr>
      <dsp:spPr>
        <a:xfrm>
          <a:off x="2682422" y="1668909"/>
          <a:ext cx="2404156" cy="1332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Menunggu</a:t>
          </a:r>
          <a:r>
            <a:rPr lang="en-US" sz="1600" kern="1200" dirty="0"/>
            <a:t> </a:t>
          </a:r>
          <a:r>
            <a:rPr lang="en-US" sz="1600" kern="1200" dirty="0" err="1"/>
            <a:t>persetujuan</a:t>
          </a:r>
          <a:r>
            <a:rPr lang="en-US" sz="1600" kern="1200" dirty="0"/>
            <a:t> oleh </a:t>
          </a:r>
          <a:r>
            <a:rPr lang="id-ID" sz="1600" kern="1200" dirty="0"/>
            <a:t>Event Leader, Assistant Event Leader, Event Director, </a:t>
          </a:r>
          <a:r>
            <a:rPr lang="en-US" sz="1600" kern="1200" dirty="0"/>
            <a:t>d</a:t>
          </a:r>
          <a:r>
            <a:rPr lang="id-ID" sz="1600" kern="1200" dirty="0"/>
            <a:t>an General Manager</a:t>
          </a:r>
          <a:r>
            <a:rPr lang="en-US" sz="1600" kern="1200" dirty="0"/>
            <a:t>.</a:t>
          </a:r>
        </a:p>
      </dsp:txBody>
      <dsp:txXfrm>
        <a:off x="2721447" y="1707934"/>
        <a:ext cx="2326106" cy="1254370"/>
      </dsp:txXfrm>
    </dsp:sp>
    <dsp:sp modelId="{1AE30FB0-712D-4B4A-BBB0-A581C977D182}">
      <dsp:nvSpPr>
        <dsp:cNvPr id="0" name=""/>
        <dsp:cNvSpPr/>
      </dsp:nvSpPr>
      <dsp:spPr>
        <a:xfrm>
          <a:off x="2415937" y="1335804"/>
          <a:ext cx="266484" cy="2505391"/>
        </a:xfrm>
        <a:custGeom>
          <a:avLst/>
          <a:gdLst/>
          <a:ahLst/>
          <a:cxnLst/>
          <a:rect l="0" t="0" r="0" b="0"/>
          <a:pathLst>
            <a:path>
              <a:moveTo>
                <a:pt x="0" y="0"/>
              </a:moveTo>
              <a:lnTo>
                <a:pt x="0" y="2505391"/>
              </a:lnTo>
              <a:lnTo>
                <a:pt x="266484" y="25053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76E253-14DD-624E-9424-74048360F795}">
      <dsp:nvSpPr>
        <dsp:cNvPr id="0" name=""/>
        <dsp:cNvSpPr/>
      </dsp:nvSpPr>
      <dsp:spPr>
        <a:xfrm>
          <a:off x="2682422" y="3334435"/>
          <a:ext cx="2097337" cy="10135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a:t>Dan </a:t>
          </a:r>
          <a:r>
            <a:rPr lang="en-US" sz="1600" kern="1200" dirty="0" err="1"/>
            <a:t>menyesuaikan</a:t>
          </a:r>
          <a:r>
            <a:rPr lang="en-US" sz="1600" kern="1200" dirty="0"/>
            <a:t> </a:t>
          </a:r>
          <a:r>
            <a:rPr lang="en-US" sz="1600" kern="1200" dirty="0" err="1"/>
            <a:t>masukan</a:t>
          </a:r>
          <a:r>
            <a:rPr lang="en-US" sz="1600" kern="1200" dirty="0"/>
            <a:t> yang </a:t>
          </a:r>
          <a:r>
            <a:rPr lang="en-US" sz="1600" kern="1200" dirty="0" err="1"/>
            <a:t>diberikan</a:t>
          </a:r>
          <a:r>
            <a:rPr lang="en-US" sz="1600" kern="1200" dirty="0"/>
            <a:t> </a:t>
          </a:r>
          <a:r>
            <a:rPr lang="en-US" sz="1600" kern="1200" dirty="0" err="1"/>
            <a:t>terkait</a:t>
          </a:r>
          <a:r>
            <a:rPr lang="en-US" sz="1600" kern="1200" dirty="0"/>
            <a:t> </a:t>
          </a:r>
          <a:r>
            <a:rPr lang="en-US" sz="1600" kern="1200" dirty="0" err="1"/>
            <a:t>konten</a:t>
          </a:r>
          <a:endParaRPr lang="en-US" sz="1600" kern="1200" dirty="0"/>
        </a:p>
      </dsp:txBody>
      <dsp:txXfrm>
        <a:off x="2712107" y="3364120"/>
        <a:ext cx="2037967" cy="954149"/>
      </dsp:txXfrm>
    </dsp:sp>
    <dsp:sp modelId="{6D4647D2-54EF-524D-9171-D8D8FD9DFAB8}">
      <dsp:nvSpPr>
        <dsp:cNvPr id="0" name=""/>
        <dsp:cNvSpPr/>
      </dsp:nvSpPr>
      <dsp:spPr>
        <a:xfrm>
          <a:off x="5480506" y="3383"/>
          <a:ext cx="2664841" cy="1332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id-ID" sz="4100" kern="1200" dirty="0" err="1"/>
            <a:t>Upload</a:t>
          </a:r>
          <a:r>
            <a:rPr lang="id-ID" sz="4100" kern="1200" dirty="0"/>
            <a:t> konten</a:t>
          </a:r>
          <a:endParaRPr lang="en-US" sz="4100" kern="1200" dirty="0"/>
        </a:p>
      </dsp:txBody>
      <dsp:txXfrm>
        <a:off x="5519531" y="42408"/>
        <a:ext cx="2586791" cy="1254370"/>
      </dsp:txXfrm>
    </dsp:sp>
    <dsp:sp modelId="{1BC6CCE6-BF08-BD46-869B-F8DD5B8A397B}">
      <dsp:nvSpPr>
        <dsp:cNvPr id="0" name=""/>
        <dsp:cNvSpPr/>
      </dsp:nvSpPr>
      <dsp:spPr>
        <a:xfrm>
          <a:off x="5746990" y="1335804"/>
          <a:ext cx="266484" cy="760732"/>
        </a:xfrm>
        <a:custGeom>
          <a:avLst/>
          <a:gdLst/>
          <a:ahLst/>
          <a:cxnLst/>
          <a:rect l="0" t="0" r="0" b="0"/>
          <a:pathLst>
            <a:path>
              <a:moveTo>
                <a:pt x="0" y="0"/>
              </a:moveTo>
              <a:lnTo>
                <a:pt x="0" y="760732"/>
              </a:lnTo>
              <a:lnTo>
                <a:pt x="266484" y="7607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888330-86F3-4240-933E-0054362C5BC6}">
      <dsp:nvSpPr>
        <dsp:cNvPr id="0" name=""/>
        <dsp:cNvSpPr/>
      </dsp:nvSpPr>
      <dsp:spPr>
        <a:xfrm>
          <a:off x="6013474" y="1668909"/>
          <a:ext cx="2316984" cy="8552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a:t>Setelah di </a:t>
          </a:r>
          <a:r>
            <a:rPr lang="en-US" sz="1600" kern="1200" dirty="0" err="1"/>
            <a:t>setujui</a:t>
          </a:r>
          <a:r>
            <a:rPr lang="en-US" sz="1600" kern="1200" dirty="0"/>
            <a:t> </a:t>
          </a:r>
          <a:r>
            <a:rPr lang="en-US" sz="1600" kern="1200" dirty="0" err="1"/>
            <a:t>langsung</a:t>
          </a:r>
          <a:r>
            <a:rPr lang="en-US" sz="1600" kern="1200" dirty="0"/>
            <a:t> di upload</a:t>
          </a:r>
        </a:p>
      </dsp:txBody>
      <dsp:txXfrm>
        <a:off x="6038524" y="1693959"/>
        <a:ext cx="2266884" cy="805154"/>
      </dsp:txXfrm>
    </dsp:sp>
    <dsp:sp modelId="{EF9171FE-FCA8-624A-AC29-16B6294D2DBD}">
      <dsp:nvSpPr>
        <dsp:cNvPr id="0" name=""/>
        <dsp:cNvSpPr/>
      </dsp:nvSpPr>
      <dsp:spPr>
        <a:xfrm>
          <a:off x="5746990" y="1335804"/>
          <a:ext cx="290958" cy="2078383"/>
        </a:xfrm>
        <a:custGeom>
          <a:avLst/>
          <a:gdLst/>
          <a:ahLst/>
          <a:cxnLst/>
          <a:rect l="0" t="0" r="0" b="0"/>
          <a:pathLst>
            <a:path>
              <a:moveTo>
                <a:pt x="0" y="0"/>
              </a:moveTo>
              <a:lnTo>
                <a:pt x="0" y="2078383"/>
              </a:lnTo>
              <a:lnTo>
                <a:pt x="290958" y="20783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A8E21-95B1-2B4C-9F76-0DFBBAA9466A}">
      <dsp:nvSpPr>
        <dsp:cNvPr id="0" name=""/>
        <dsp:cNvSpPr/>
      </dsp:nvSpPr>
      <dsp:spPr>
        <a:xfrm>
          <a:off x="6037948" y="2857268"/>
          <a:ext cx="2352671" cy="11138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l" defTabSz="711200">
            <a:lnSpc>
              <a:spcPct val="90000"/>
            </a:lnSpc>
            <a:spcBef>
              <a:spcPct val="0"/>
            </a:spcBef>
            <a:spcAft>
              <a:spcPct val="35000"/>
            </a:spcAft>
          </a:pPr>
          <a:r>
            <a:rPr lang="en-US" sz="1600" kern="1200" dirty="0" err="1"/>
            <a:t>Memantau</a:t>
          </a:r>
          <a:r>
            <a:rPr lang="en-US" sz="1600" kern="1200" dirty="0"/>
            <a:t> </a:t>
          </a:r>
          <a:r>
            <a:rPr lang="en-US" sz="1600" kern="1200" dirty="0" err="1"/>
            <a:t>audiens</a:t>
          </a:r>
          <a:r>
            <a:rPr lang="en-US" sz="1600" kern="1200" dirty="0"/>
            <a:t> yang </a:t>
          </a:r>
          <a:r>
            <a:rPr lang="en-US" sz="1600" kern="1200" dirty="0" err="1"/>
            <a:t>ada</a:t>
          </a:r>
          <a:r>
            <a:rPr lang="en-US" sz="1600" kern="1200" dirty="0"/>
            <a:t> di twitter </a:t>
          </a:r>
          <a:r>
            <a:rPr lang="en-US" sz="1600" kern="1200" dirty="0" err="1"/>
            <a:t>seperti</a:t>
          </a:r>
          <a:r>
            <a:rPr lang="en-US" sz="1600" kern="1200" dirty="0"/>
            <a:t> replay </a:t>
          </a:r>
          <a:r>
            <a:rPr lang="en-US" sz="1600" kern="1200" dirty="0" err="1"/>
            <a:t>atau</a:t>
          </a:r>
          <a:r>
            <a:rPr lang="en-US" sz="1600" kern="1200" dirty="0"/>
            <a:t> retweet </a:t>
          </a:r>
          <a:r>
            <a:rPr lang="en-US" sz="1600" kern="1200" dirty="0" err="1"/>
            <a:t>dari</a:t>
          </a:r>
          <a:r>
            <a:rPr lang="en-US" sz="1600" kern="1200" dirty="0"/>
            <a:t> </a:t>
          </a:r>
          <a:r>
            <a:rPr lang="en-US" sz="1600" kern="1200" dirty="0" err="1"/>
            <a:t>konten</a:t>
          </a:r>
          <a:r>
            <a:rPr lang="en-US" sz="1600" kern="1200" dirty="0"/>
            <a:t> yang di post</a:t>
          </a:r>
        </a:p>
      </dsp:txBody>
      <dsp:txXfrm>
        <a:off x="6070571" y="2889891"/>
        <a:ext cx="2287425" cy="104859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0FA59-9234-4569-9F3E-249FB6255344}">
      <dsp:nvSpPr>
        <dsp:cNvPr id="0" name=""/>
        <dsp:cNvSpPr/>
      </dsp:nvSpPr>
      <dsp:spPr>
        <a:xfrm>
          <a:off x="806304" y="0"/>
          <a:ext cx="9138121" cy="338695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28F3E-D3CE-4C70-8B92-A3061874FFAB}">
      <dsp:nvSpPr>
        <dsp:cNvPr id="0" name=""/>
        <dsp:cNvSpPr/>
      </dsp:nvSpPr>
      <dsp:spPr>
        <a:xfrm>
          <a:off x="65352" y="1043615"/>
          <a:ext cx="1455791" cy="13547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Mencari referensi terkait konten</a:t>
          </a:r>
        </a:p>
      </dsp:txBody>
      <dsp:txXfrm>
        <a:off x="131487" y="1109750"/>
        <a:ext cx="1323521" cy="1222511"/>
      </dsp:txXfrm>
    </dsp:sp>
    <dsp:sp modelId="{149D2AC2-F2E5-43CB-ACD4-34DF0B5B4B3F}">
      <dsp:nvSpPr>
        <dsp:cNvPr id="0" name=""/>
        <dsp:cNvSpPr/>
      </dsp:nvSpPr>
      <dsp:spPr>
        <a:xfrm>
          <a:off x="1611154" y="1046379"/>
          <a:ext cx="1506357" cy="1294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Membuat perencanaan konten berupa artikel</a:t>
          </a:r>
        </a:p>
      </dsp:txBody>
      <dsp:txXfrm>
        <a:off x="1674331" y="1109556"/>
        <a:ext cx="1380003" cy="1167841"/>
      </dsp:txXfrm>
    </dsp:sp>
    <dsp:sp modelId="{FDA7E4F2-B54D-41B1-BDFF-7594563D6CFA}">
      <dsp:nvSpPr>
        <dsp:cNvPr id="0" name=""/>
        <dsp:cNvSpPr/>
      </dsp:nvSpPr>
      <dsp:spPr>
        <a:xfrm>
          <a:off x="3269743" y="1016086"/>
          <a:ext cx="1427412" cy="13547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Persetujuan </a:t>
          </a:r>
          <a:r>
            <a:rPr lang="en-US" sz="1500" kern="1200" dirty="0"/>
            <a:t>M</a:t>
          </a:r>
          <a:r>
            <a:rPr lang="id-ID" sz="1500" kern="1200" dirty="0"/>
            <a:t>anajer divisi </a:t>
          </a:r>
        </a:p>
      </dsp:txBody>
      <dsp:txXfrm>
        <a:off x="3335878" y="1082221"/>
        <a:ext cx="1295142" cy="1222511"/>
      </dsp:txXfrm>
    </dsp:sp>
    <dsp:sp modelId="{92C1D8EF-1F01-4218-82A1-747AE1D1CE2C}">
      <dsp:nvSpPr>
        <dsp:cNvPr id="0" name=""/>
        <dsp:cNvSpPr/>
      </dsp:nvSpPr>
      <dsp:spPr>
        <a:xfrm>
          <a:off x="4849388" y="930606"/>
          <a:ext cx="1697301" cy="15257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Persetujuan </a:t>
          </a:r>
          <a:r>
            <a:rPr lang="id-ID" sz="1500" kern="1200" dirty="0" smtClean="0"/>
            <a:t>Event Leader, Assistant Event Leader, Event Director, </a:t>
          </a:r>
          <a:r>
            <a:rPr lang="en-US" sz="1500" kern="1200" dirty="0" smtClean="0"/>
            <a:t>d</a:t>
          </a:r>
          <a:r>
            <a:rPr lang="id-ID" sz="1500" kern="1200" dirty="0" smtClean="0"/>
            <a:t>an General Manager</a:t>
          </a:r>
          <a:endParaRPr lang="id-ID" sz="1500" kern="1200" dirty="0"/>
        </a:p>
      </dsp:txBody>
      <dsp:txXfrm>
        <a:off x="4923869" y="1005087"/>
        <a:ext cx="1548339" cy="1376779"/>
      </dsp:txXfrm>
    </dsp:sp>
    <dsp:sp modelId="{CA2B928D-1B3E-4E8E-B034-2CD68CA75B39}">
      <dsp:nvSpPr>
        <dsp:cNvPr id="0" name=""/>
        <dsp:cNvSpPr/>
      </dsp:nvSpPr>
      <dsp:spPr>
        <a:xfrm>
          <a:off x="6698922" y="1016086"/>
          <a:ext cx="1330611" cy="13547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Memproduksi konten</a:t>
          </a:r>
        </a:p>
      </dsp:txBody>
      <dsp:txXfrm>
        <a:off x="6763877" y="1081041"/>
        <a:ext cx="1200701" cy="1224871"/>
      </dsp:txXfrm>
    </dsp:sp>
    <dsp:sp modelId="{72383022-FD9B-4FC6-AA22-8EB0ADD0A671}">
      <dsp:nvSpPr>
        <dsp:cNvPr id="0" name=""/>
        <dsp:cNvSpPr/>
      </dsp:nvSpPr>
      <dsp:spPr>
        <a:xfrm>
          <a:off x="8181766" y="891947"/>
          <a:ext cx="1500210" cy="16030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Persetujuan </a:t>
          </a:r>
          <a:r>
            <a:rPr lang="id-ID" sz="1500" kern="1200" dirty="0" smtClean="0"/>
            <a:t>Event Leader, Assistant Event Leader, Event Director, </a:t>
          </a:r>
          <a:r>
            <a:rPr lang="en-US" sz="1500" kern="1200" dirty="0" smtClean="0"/>
            <a:t>d</a:t>
          </a:r>
          <a:r>
            <a:rPr lang="id-ID" sz="1500" kern="1200" dirty="0" smtClean="0"/>
            <a:t>an General Manager</a:t>
          </a:r>
          <a:endParaRPr lang="id-ID" sz="1500" kern="1200" dirty="0"/>
        </a:p>
      </dsp:txBody>
      <dsp:txXfrm>
        <a:off x="8255000" y="965181"/>
        <a:ext cx="1353742" cy="1456590"/>
      </dsp:txXfrm>
    </dsp:sp>
    <dsp:sp modelId="{6ABC019A-FFF7-43CD-BD4E-16D8272B0C78}">
      <dsp:nvSpPr>
        <dsp:cNvPr id="0" name=""/>
        <dsp:cNvSpPr/>
      </dsp:nvSpPr>
      <dsp:spPr>
        <a:xfrm>
          <a:off x="9834208" y="1016086"/>
          <a:ext cx="913392" cy="13547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Upload konten</a:t>
          </a:r>
        </a:p>
      </dsp:txBody>
      <dsp:txXfrm>
        <a:off x="9878796" y="1060674"/>
        <a:ext cx="824216" cy="126560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5A98C-D0D3-4DBA-B319-C9C2D4BDB525}">
      <dsp:nvSpPr>
        <dsp:cNvPr id="0" name=""/>
        <dsp:cNvSpPr/>
      </dsp:nvSpPr>
      <dsp:spPr>
        <a:xfrm>
          <a:off x="4064000" y="2508787"/>
          <a:ext cx="2811223" cy="401091"/>
        </a:xfrm>
        <a:custGeom>
          <a:avLst/>
          <a:gdLst/>
          <a:ahLst/>
          <a:cxnLst/>
          <a:rect l="0" t="0" r="0" b="0"/>
          <a:pathLst>
            <a:path>
              <a:moveTo>
                <a:pt x="0" y="0"/>
              </a:moveTo>
              <a:lnTo>
                <a:pt x="0" y="200545"/>
              </a:lnTo>
              <a:lnTo>
                <a:pt x="2811223" y="200545"/>
              </a:lnTo>
              <a:lnTo>
                <a:pt x="2811223" y="401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E8A38C-8300-4611-A0CC-F5931FAF085D}">
      <dsp:nvSpPr>
        <dsp:cNvPr id="0" name=""/>
        <dsp:cNvSpPr/>
      </dsp:nvSpPr>
      <dsp:spPr>
        <a:xfrm>
          <a:off x="4018174" y="2508787"/>
          <a:ext cx="91440" cy="401091"/>
        </a:xfrm>
        <a:custGeom>
          <a:avLst/>
          <a:gdLst/>
          <a:ahLst/>
          <a:cxnLst/>
          <a:rect l="0" t="0" r="0" b="0"/>
          <a:pathLst>
            <a:path>
              <a:moveTo>
                <a:pt x="45825" y="0"/>
              </a:moveTo>
              <a:lnTo>
                <a:pt x="45825" y="200545"/>
              </a:lnTo>
              <a:lnTo>
                <a:pt x="45720" y="200545"/>
              </a:lnTo>
              <a:lnTo>
                <a:pt x="45720" y="401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70C0B8-B878-4074-87EC-0B6796AC31BA}">
      <dsp:nvSpPr>
        <dsp:cNvPr id="0" name=""/>
        <dsp:cNvSpPr/>
      </dsp:nvSpPr>
      <dsp:spPr>
        <a:xfrm>
          <a:off x="1252671" y="2508787"/>
          <a:ext cx="2811328" cy="401091"/>
        </a:xfrm>
        <a:custGeom>
          <a:avLst/>
          <a:gdLst/>
          <a:ahLst/>
          <a:cxnLst/>
          <a:rect l="0" t="0" r="0" b="0"/>
          <a:pathLst>
            <a:path>
              <a:moveTo>
                <a:pt x="2811328" y="0"/>
              </a:moveTo>
              <a:lnTo>
                <a:pt x="2811328" y="200545"/>
              </a:lnTo>
              <a:lnTo>
                <a:pt x="0" y="200545"/>
              </a:lnTo>
              <a:lnTo>
                <a:pt x="0" y="40109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8BC9B4-858B-4666-AC12-8C635772AD7D}">
      <dsp:nvSpPr>
        <dsp:cNvPr id="0" name=""/>
        <dsp:cNvSpPr/>
      </dsp:nvSpPr>
      <dsp:spPr>
        <a:xfrm>
          <a:off x="2656864" y="1553807"/>
          <a:ext cx="2814270" cy="954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a:t>Outfit You Must Have For Running</a:t>
          </a:r>
        </a:p>
      </dsp:txBody>
      <dsp:txXfrm>
        <a:off x="2656864" y="1553807"/>
        <a:ext cx="2814270" cy="954980"/>
      </dsp:txXfrm>
    </dsp:sp>
    <dsp:sp modelId="{6154FAC2-C0FE-40D8-AA4B-A10BB994E540}">
      <dsp:nvSpPr>
        <dsp:cNvPr id="0" name=""/>
        <dsp:cNvSpPr/>
      </dsp:nvSpPr>
      <dsp:spPr>
        <a:xfrm>
          <a:off x="1837" y="2909879"/>
          <a:ext cx="2501666" cy="954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a:t>Fakta</a:t>
          </a:r>
          <a:r>
            <a:rPr lang="en-US" sz="2900" kern="1200" dirty="0"/>
            <a:t> </a:t>
          </a:r>
          <a:r>
            <a:rPr lang="en-US" sz="2900" kern="1200" dirty="0" err="1"/>
            <a:t>dan</a:t>
          </a:r>
          <a:r>
            <a:rPr lang="en-US" sz="2900" kern="1200" dirty="0"/>
            <a:t> </a:t>
          </a:r>
          <a:r>
            <a:rPr lang="en-US" sz="2900" kern="1200" dirty="0" err="1"/>
            <a:t>Mitos</a:t>
          </a:r>
          <a:r>
            <a:rPr lang="en-US" sz="2900" kern="1200" dirty="0"/>
            <a:t> </a:t>
          </a:r>
          <a:r>
            <a:rPr lang="en-US" sz="2900" kern="1200" dirty="0" err="1"/>
            <a:t>Olahraga</a:t>
          </a:r>
          <a:r>
            <a:rPr lang="en-US" sz="2900" kern="1200" dirty="0"/>
            <a:t> </a:t>
          </a:r>
          <a:r>
            <a:rPr lang="en-US" sz="2900" kern="1200" dirty="0" err="1"/>
            <a:t>Lari</a:t>
          </a:r>
          <a:endParaRPr lang="en-US" sz="2900" kern="1200" dirty="0"/>
        </a:p>
      </dsp:txBody>
      <dsp:txXfrm>
        <a:off x="1837" y="2909879"/>
        <a:ext cx="2501666" cy="954980"/>
      </dsp:txXfrm>
    </dsp:sp>
    <dsp:sp modelId="{CDD41574-F428-43E9-931B-2E32D7DB1ECA}">
      <dsp:nvSpPr>
        <dsp:cNvPr id="0" name=""/>
        <dsp:cNvSpPr/>
      </dsp:nvSpPr>
      <dsp:spPr>
        <a:xfrm>
          <a:off x="2904596" y="2909879"/>
          <a:ext cx="2318597" cy="954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a:t>Keunikan</a:t>
          </a:r>
          <a:r>
            <a:rPr lang="en-US" sz="2900" kern="1200" dirty="0"/>
            <a:t> </a:t>
          </a:r>
          <a:r>
            <a:rPr lang="en-US" sz="2900" kern="1200" dirty="0" err="1"/>
            <a:t>Komunitas</a:t>
          </a:r>
          <a:r>
            <a:rPr lang="en-US" sz="2900" kern="1200" dirty="0"/>
            <a:t> </a:t>
          </a:r>
          <a:r>
            <a:rPr lang="en-US" sz="2900" kern="1200" dirty="0" err="1"/>
            <a:t>Lari</a:t>
          </a:r>
          <a:endParaRPr lang="en-US" sz="2900" kern="1200" dirty="0"/>
        </a:p>
      </dsp:txBody>
      <dsp:txXfrm>
        <a:off x="2904596" y="2909879"/>
        <a:ext cx="2318597" cy="954980"/>
      </dsp:txXfrm>
    </dsp:sp>
    <dsp:sp modelId="{43CD3D84-6D50-455C-AAEC-6DD6B6172E85}">
      <dsp:nvSpPr>
        <dsp:cNvPr id="0" name=""/>
        <dsp:cNvSpPr/>
      </dsp:nvSpPr>
      <dsp:spPr>
        <a:xfrm>
          <a:off x="5624285" y="2909879"/>
          <a:ext cx="2501876" cy="95498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err="1"/>
            <a:t>Manfaat</a:t>
          </a:r>
          <a:r>
            <a:rPr lang="en-US" sz="2900" kern="1200" dirty="0"/>
            <a:t> </a:t>
          </a:r>
          <a:r>
            <a:rPr lang="en-US" sz="2900" kern="1200" dirty="0" err="1"/>
            <a:t>Olahraga</a:t>
          </a:r>
          <a:r>
            <a:rPr lang="en-US" sz="2900" kern="1200" dirty="0"/>
            <a:t> </a:t>
          </a:r>
          <a:r>
            <a:rPr lang="en-US" sz="2900" kern="1200" dirty="0" err="1"/>
            <a:t>Lari</a:t>
          </a:r>
          <a:endParaRPr lang="en-US" sz="2900" kern="1200" dirty="0"/>
        </a:p>
      </dsp:txBody>
      <dsp:txXfrm>
        <a:off x="5624285" y="2909879"/>
        <a:ext cx="2501876" cy="95498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1F18D-C78D-423A-8E15-55C4E65458DD}">
      <dsp:nvSpPr>
        <dsp:cNvPr id="0" name=""/>
        <dsp:cNvSpPr/>
      </dsp:nvSpPr>
      <dsp:spPr>
        <a:xfrm>
          <a:off x="0" y="5"/>
          <a:ext cx="1971856" cy="985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Content Planning</a:t>
          </a:r>
          <a:endParaRPr lang="id-ID" sz="2100" kern="1200" dirty="0"/>
        </a:p>
      </dsp:txBody>
      <dsp:txXfrm>
        <a:off x="28877" y="28882"/>
        <a:ext cx="1914102" cy="928174"/>
      </dsp:txXfrm>
    </dsp:sp>
    <dsp:sp modelId="{18150D5B-31DB-4C97-B8E8-99D712B7C662}">
      <dsp:nvSpPr>
        <dsp:cNvPr id="0" name=""/>
        <dsp:cNvSpPr/>
      </dsp:nvSpPr>
      <dsp:spPr>
        <a:xfrm>
          <a:off x="151465" y="985933"/>
          <a:ext cx="91440" cy="703469"/>
        </a:xfrm>
        <a:custGeom>
          <a:avLst/>
          <a:gdLst/>
          <a:ahLst/>
          <a:cxnLst/>
          <a:rect l="0" t="0" r="0" b="0"/>
          <a:pathLst>
            <a:path>
              <a:moveTo>
                <a:pt x="45720" y="0"/>
              </a:moveTo>
              <a:lnTo>
                <a:pt x="45720" y="703469"/>
              </a:lnTo>
              <a:lnTo>
                <a:pt x="93193" y="70346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B07F52-D1FD-4D8F-9694-41080646E3D3}">
      <dsp:nvSpPr>
        <dsp:cNvPr id="0" name=""/>
        <dsp:cNvSpPr/>
      </dsp:nvSpPr>
      <dsp:spPr>
        <a:xfrm>
          <a:off x="244658" y="1196439"/>
          <a:ext cx="4151436" cy="9859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Menentukan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tema-tema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besar</a:t>
          </a:r>
          <a:r>
            <a:rPr lang="en-US" sz="1800" kern="1200" dirty="0">
              <a:latin typeface="Times New Roman" panose="02020603050405020304" pitchFamily="18" charset="0"/>
              <a:cs typeface="Times New Roman" panose="02020603050405020304" pitchFamily="18" charset="0"/>
            </a:rPr>
            <a:t> yang </a:t>
          </a:r>
          <a:r>
            <a:rPr lang="en-US" sz="1800" kern="1200" dirty="0" err="1">
              <a:latin typeface="Times New Roman" panose="02020603050405020304" pitchFamily="18" charset="0"/>
              <a:cs typeface="Times New Roman" panose="02020603050405020304" pitchFamily="18" charset="0"/>
            </a:rPr>
            <a:t>nantinya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akan</a:t>
          </a:r>
          <a:r>
            <a:rPr lang="en-US" sz="1800" kern="1200" dirty="0">
              <a:latin typeface="Times New Roman" panose="02020603050405020304" pitchFamily="18" charset="0"/>
              <a:cs typeface="Times New Roman" panose="02020603050405020304" pitchFamily="18" charset="0"/>
            </a:rPr>
            <a:t> di </a:t>
          </a:r>
          <a:r>
            <a:rPr lang="en-US" sz="1800" kern="1200" dirty="0" err="1">
              <a:latin typeface="Times New Roman" panose="02020603050405020304" pitchFamily="18" charset="0"/>
              <a:cs typeface="Times New Roman" panose="02020603050405020304" pitchFamily="18" charset="0"/>
            </a:rPr>
            <a:t>jadikan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konten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Mencari</a:t>
          </a:r>
          <a:r>
            <a:rPr lang="en-US" sz="1800" kern="1200" dirty="0">
              <a:latin typeface="Times New Roman" panose="02020603050405020304" pitchFamily="18" charset="0"/>
              <a:cs typeface="Times New Roman" panose="02020603050405020304" pitchFamily="18" charset="0"/>
            </a:rPr>
            <a:t> data dan </a:t>
          </a:r>
          <a:r>
            <a:rPr lang="en-US" sz="1800" kern="1200" dirty="0" err="1">
              <a:latin typeface="Times New Roman" panose="02020603050405020304" pitchFamily="18" charset="0"/>
              <a:cs typeface="Times New Roman" panose="02020603050405020304" pitchFamily="18" charset="0"/>
            </a:rPr>
            <a:t>referensi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konten</a:t>
          </a:r>
          <a:endParaRPr lang="id-ID" sz="1800" kern="1200" dirty="0">
            <a:latin typeface="Times New Roman" panose="02020603050405020304" pitchFamily="18" charset="0"/>
            <a:cs typeface="Times New Roman" panose="02020603050405020304" pitchFamily="18" charset="0"/>
          </a:endParaRPr>
        </a:p>
      </dsp:txBody>
      <dsp:txXfrm>
        <a:off x="273535" y="1225316"/>
        <a:ext cx="4093682" cy="928174"/>
      </dsp:txXfrm>
    </dsp:sp>
    <dsp:sp modelId="{1A71B992-4278-4F94-A4A7-A76DB9BF9773}">
      <dsp:nvSpPr>
        <dsp:cNvPr id="0" name=""/>
        <dsp:cNvSpPr/>
      </dsp:nvSpPr>
      <dsp:spPr>
        <a:xfrm>
          <a:off x="197185" y="985933"/>
          <a:ext cx="102969" cy="1857498"/>
        </a:xfrm>
        <a:custGeom>
          <a:avLst/>
          <a:gdLst/>
          <a:ahLst/>
          <a:cxnLst/>
          <a:rect l="0" t="0" r="0" b="0"/>
          <a:pathLst>
            <a:path>
              <a:moveTo>
                <a:pt x="0" y="0"/>
              </a:moveTo>
              <a:lnTo>
                <a:pt x="0" y="1857498"/>
              </a:lnTo>
              <a:lnTo>
                <a:pt x="102969" y="185749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4330E5-7DA8-4E8B-90C9-8D409AF354A5}">
      <dsp:nvSpPr>
        <dsp:cNvPr id="0" name=""/>
        <dsp:cNvSpPr/>
      </dsp:nvSpPr>
      <dsp:spPr>
        <a:xfrm>
          <a:off x="300154" y="2350468"/>
          <a:ext cx="4959203" cy="9859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a:latin typeface="Times New Roman" panose="02020603050405020304" pitchFamily="18" charset="0"/>
              <a:cs typeface="Times New Roman" panose="02020603050405020304" pitchFamily="18" charset="0"/>
            </a:rPr>
            <a:t>Menentukan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konten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Unggulan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facebook</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yaitu</a:t>
          </a:r>
          <a:r>
            <a:rPr lang="en-US" sz="1600" kern="1200" dirty="0">
              <a:latin typeface="Times New Roman" panose="02020603050405020304" pitchFamily="18" charset="0"/>
              <a:cs typeface="Times New Roman" panose="02020603050405020304" pitchFamily="18" charset="0"/>
            </a:rPr>
            <a:t> “ Outfit Must Have for Running” yang </a:t>
          </a:r>
          <a:r>
            <a:rPr lang="en-US" sz="1600" kern="1200" dirty="0" err="1">
              <a:latin typeface="Times New Roman" panose="02020603050405020304" pitchFamily="18" charset="0"/>
              <a:cs typeface="Times New Roman" panose="02020603050405020304" pitchFamily="18" charset="0"/>
            </a:rPr>
            <a:t>berisikan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tentang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rekomendasi</a:t>
          </a:r>
          <a:r>
            <a:rPr lang="en-US" sz="1600" kern="1200" dirty="0">
              <a:latin typeface="Times New Roman" panose="02020603050405020304" pitchFamily="18" charset="0"/>
              <a:cs typeface="Times New Roman" panose="02020603050405020304" pitchFamily="18" charset="0"/>
            </a:rPr>
            <a:t> outfit dan </a:t>
          </a:r>
          <a:r>
            <a:rPr lang="en-US" sz="1600" kern="1200" dirty="0" err="1">
              <a:latin typeface="Times New Roman" panose="02020603050405020304" pitchFamily="18" charset="0"/>
              <a:cs typeface="Times New Roman" panose="02020603050405020304" pitchFamily="18" charset="0"/>
            </a:rPr>
            <a:t>informasi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mengenai</a:t>
          </a:r>
          <a:r>
            <a:rPr lang="en-US" sz="1600" kern="1200" dirty="0">
              <a:latin typeface="Times New Roman" panose="02020603050405020304" pitchFamily="18" charset="0"/>
              <a:cs typeface="Times New Roman" panose="02020603050405020304" pitchFamily="18" charset="0"/>
            </a:rPr>
            <a:t> outfit </a:t>
          </a:r>
          <a:r>
            <a:rPr lang="en-US" sz="1600" kern="1200" dirty="0" err="1">
              <a:latin typeface="Times New Roman" panose="02020603050405020304" pitchFamily="18" charset="0"/>
              <a:cs typeface="Times New Roman" panose="02020603050405020304" pitchFamily="18" charset="0"/>
            </a:rPr>
            <a:t>pada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olahraga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lari</a:t>
          </a:r>
          <a:endParaRPr lang="id-ID" sz="1600" kern="1200" dirty="0">
            <a:latin typeface="Times New Roman" panose="02020603050405020304" pitchFamily="18" charset="0"/>
            <a:cs typeface="Times New Roman" panose="02020603050405020304" pitchFamily="18" charset="0"/>
          </a:endParaRPr>
        </a:p>
      </dsp:txBody>
      <dsp:txXfrm>
        <a:off x="329031" y="2379345"/>
        <a:ext cx="4901449" cy="928174"/>
      </dsp:txXfrm>
    </dsp:sp>
    <dsp:sp modelId="{7CD7F1CD-D56A-44DF-A792-C06C2115E939}">
      <dsp:nvSpPr>
        <dsp:cNvPr id="0" name=""/>
        <dsp:cNvSpPr/>
      </dsp:nvSpPr>
      <dsp:spPr>
        <a:xfrm>
          <a:off x="151465" y="985933"/>
          <a:ext cx="91440" cy="3024601"/>
        </a:xfrm>
        <a:custGeom>
          <a:avLst/>
          <a:gdLst/>
          <a:ahLst/>
          <a:cxnLst/>
          <a:rect l="0" t="0" r="0" b="0"/>
          <a:pathLst>
            <a:path>
              <a:moveTo>
                <a:pt x="45720" y="0"/>
              </a:moveTo>
              <a:lnTo>
                <a:pt x="45720" y="3024601"/>
              </a:lnTo>
              <a:lnTo>
                <a:pt x="72401" y="302460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9317EF3-5012-45F6-9D4D-1679E1978471}">
      <dsp:nvSpPr>
        <dsp:cNvPr id="0" name=""/>
        <dsp:cNvSpPr/>
      </dsp:nvSpPr>
      <dsp:spPr>
        <a:xfrm>
          <a:off x="223867" y="3517570"/>
          <a:ext cx="5008200" cy="9859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ID" sz="1600" kern="1200" dirty="0" err="1">
              <a:latin typeface="Times New Roman" panose="02020603050405020304" pitchFamily="18" charset="0"/>
              <a:cs typeface="Times New Roman" panose="02020603050405020304" pitchFamily="18" charset="0"/>
            </a:rPr>
            <a:t>Konten</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kedua</a:t>
          </a:r>
          <a:r>
            <a:rPr lang="en-ID" sz="1600" kern="1200" dirty="0">
              <a:latin typeface="Times New Roman" panose="02020603050405020304" pitchFamily="18" charset="0"/>
              <a:cs typeface="Times New Roman" panose="02020603050405020304" pitchFamily="18" charset="0"/>
            </a:rPr>
            <a:t> Facebook </a:t>
          </a:r>
          <a:r>
            <a:rPr lang="en-ID" sz="1600" kern="1200" dirty="0" err="1">
              <a:latin typeface="Times New Roman" panose="02020603050405020304" pitchFamily="18" charset="0"/>
              <a:cs typeface="Times New Roman" panose="02020603050405020304" pitchFamily="18" charset="0"/>
            </a:rPr>
            <a:t>adalah</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Mitos</a:t>
          </a:r>
          <a:r>
            <a:rPr lang="en-ID" sz="1600" kern="1200" dirty="0">
              <a:latin typeface="Times New Roman" panose="02020603050405020304" pitchFamily="18" charset="0"/>
              <a:cs typeface="Times New Roman" panose="02020603050405020304" pitchFamily="18" charset="0"/>
            </a:rPr>
            <a:t> dan </a:t>
          </a:r>
          <a:r>
            <a:rPr lang="en-ID" sz="1600" kern="1200" dirty="0" err="1">
              <a:latin typeface="Times New Roman" panose="02020603050405020304" pitchFamily="18" charset="0"/>
              <a:cs typeface="Times New Roman" panose="02020603050405020304" pitchFamily="18" charset="0"/>
            </a:rPr>
            <a:t>Fakta</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Olahraga</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Lari</a:t>
          </a:r>
          <a:endParaRPr lang="en-ID" sz="1600" kern="1200" dirty="0">
            <a:latin typeface="Times New Roman" panose="02020603050405020304" pitchFamily="18" charset="0"/>
            <a:cs typeface="Times New Roman" panose="02020603050405020304" pitchFamily="18" charset="0"/>
          </a:endParaRPr>
        </a:p>
        <a:p>
          <a:pPr lvl="0" algn="ctr" defTabSz="711200">
            <a:lnSpc>
              <a:spcPct val="90000"/>
            </a:lnSpc>
            <a:spcBef>
              <a:spcPct val="0"/>
            </a:spcBef>
            <a:spcAft>
              <a:spcPct val="35000"/>
            </a:spcAft>
          </a:pPr>
          <a:r>
            <a:rPr lang="en-ID" sz="1600" kern="1200" dirty="0">
              <a:latin typeface="Times New Roman" panose="02020603050405020304" pitchFamily="18" charset="0"/>
              <a:cs typeface="Times New Roman" panose="02020603050405020304" pitchFamily="18" charset="0"/>
            </a:rPr>
            <a:t>Ex: </a:t>
          </a:r>
          <a:r>
            <a:rPr lang="en-ID" sz="1600" kern="1200" dirty="0" err="1">
              <a:latin typeface="Times New Roman" panose="02020603050405020304" pitchFamily="18" charset="0"/>
              <a:cs typeface="Times New Roman" panose="02020603050405020304" pitchFamily="18" charset="0"/>
            </a:rPr>
            <a:t>membahas</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tentang</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lari</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tanpa</a:t>
          </a:r>
          <a:r>
            <a:rPr lang="en-ID" sz="1600" kern="1200" dirty="0">
              <a:latin typeface="Times New Roman" panose="02020603050405020304" pitchFamily="18" charset="0"/>
              <a:cs typeface="Times New Roman" panose="02020603050405020304" pitchFamily="18" charset="0"/>
            </a:rPr>
            <a:t> alas kaki </a:t>
          </a:r>
          <a:r>
            <a:rPr lang="en-ID" sz="1600" kern="1200" dirty="0" err="1">
              <a:latin typeface="Times New Roman" panose="02020603050405020304" pitchFamily="18" charset="0"/>
              <a:cs typeface="Times New Roman" panose="02020603050405020304" pitchFamily="18" charset="0"/>
            </a:rPr>
            <a:t>lebih</a:t>
          </a:r>
          <a:r>
            <a:rPr lang="en-ID" sz="1600" kern="1200" dirty="0">
              <a:latin typeface="Times New Roman" panose="02020603050405020304" pitchFamily="18" charset="0"/>
              <a:cs typeface="Times New Roman" panose="02020603050405020304" pitchFamily="18" charset="0"/>
            </a:rPr>
            <a:t> </a:t>
          </a:r>
          <a:r>
            <a:rPr lang="en-ID" sz="1600" kern="1200" dirty="0" err="1">
              <a:latin typeface="Times New Roman" panose="02020603050405020304" pitchFamily="18" charset="0"/>
              <a:cs typeface="Times New Roman" panose="02020603050405020304" pitchFamily="18" charset="0"/>
            </a:rPr>
            <a:t>menyehatkan</a:t>
          </a:r>
          <a:endParaRPr lang="id-ID" sz="1600" kern="1200" dirty="0">
            <a:latin typeface="Times New Roman" panose="02020603050405020304" pitchFamily="18" charset="0"/>
            <a:cs typeface="Times New Roman" panose="02020603050405020304" pitchFamily="18" charset="0"/>
          </a:endParaRPr>
        </a:p>
      </dsp:txBody>
      <dsp:txXfrm>
        <a:off x="252744" y="3546447"/>
        <a:ext cx="4950446" cy="928174"/>
      </dsp:txXfrm>
    </dsp:sp>
    <dsp:sp modelId="{20B42A0B-DB5C-488D-90AA-032B5D11720B}">
      <dsp:nvSpPr>
        <dsp:cNvPr id="0" name=""/>
        <dsp:cNvSpPr/>
      </dsp:nvSpPr>
      <dsp:spPr>
        <a:xfrm>
          <a:off x="151465" y="985933"/>
          <a:ext cx="91440" cy="4165567"/>
        </a:xfrm>
        <a:custGeom>
          <a:avLst/>
          <a:gdLst/>
          <a:ahLst/>
          <a:cxnLst/>
          <a:rect l="0" t="0" r="0" b="0"/>
          <a:pathLst>
            <a:path>
              <a:moveTo>
                <a:pt x="45720" y="0"/>
              </a:moveTo>
              <a:lnTo>
                <a:pt x="45720" y="4165567"/>
              </a:lnTo>
              <a:lnTo>
                <a:pt x="120751" y="41655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08DEAF-3180-4CC6-A360-474B086CDA7E}">
      <dsp:nvSpPr>
        <dsp:cNvPr id="0" name=""/>
        <dsp:cNvSpPr/>
      </dsp:nvSpPr>
      <dsp:spPr>
        <a:xfrm>
          <a:off x="272217" y="4658536"/>
          <a:ext cx="5015299" cy="9859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ID" sz="1600" kern="1200" dirty="0" err="1">
              <a:latin typeface="Times New Roman" pitchFamily="18" charset="0"/>
              <a:cs typeface="Times New Roman" pitchFamily="18" charset="0"/>
            </a:rPr>
            <a:t>Konten</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ketiga</a:t>
          </a:r>
          <a:r>
            <a:rPr lang="en-ID" sz="1600" kern="1200" dirty="0">
              <a:latin typeface="Times New Roman" pitchFamily="18" charset="0"/>
              <a:cs typeface="Times New Roman" pitchFamily="18" charset="0"/>
            </a:rPr>
            <a:t> Facebook </a:t>
          </a:r>
          <a:r>
            <a:rPr lang="en-ID" sz="1600" kern="1200" dirty="0" err="1">
              <a:latin typeface="Times New Roman" pitchFamily="18" charset="0"/>
              <a:cs typeface="Times New Roman" pitchFamily="18" charset="0"/>
            </a:rPr>
            <a:t>adalah</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membahas</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kegiatan</a:t>
          </a:r>
          <a:r>
            <a:rPr lang="en-ID" sz="1600" kern="1200" dirty="0">
              <a:latin typeface="Times New Roman" pitchFamily="18" charset="0"/>
              <a:cs typeface="Times New Roman" pitchFamily="18" charset="0"/>
            </a:rPr>
            <a:t> dan </a:t>
          </a:r>
          <a:r>
            <a:rPr lang="en-ID" sz="1600" kern="1200" dirty="0" err="1">
              <a:latin typeface="Times New Roman" pitchFamily="18" charset="0"/>
              <a:cs typeface="Times New Roman" pitchFamily="18" charset="0"/>
            </a:rPr>
            <a:t>keunikan</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dari</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rutinitas</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komunitas</a:t>
          </a:r>
          <a:r>
            <a:rPr lang="en-ID" sz="1600" kern="1200" dirty="0">
              <a:latin typeface="Times New Roman" pitchFamily="18" charset="0"/>
              <a:cs typeface="Times New Roman" pitchFamily="18" charset="0"/>
            </a:rPr>
            <a:t> </a:t>
          </a:r>
          <a:r>
            <a:rPr lang="en-ID" sz="1600" kern="1200" dirty="0" err="1">
              <a:latin typeface="Times New Roman" pitchFamily="18" charset="0"/>
              <a:cs typeface="Times New Roman" pitchFamily="18" charset="0"/>
            </a:rPr>
            <a:t>lari</a:t>
          </a:r>
          <a:r>
            <a:rPr lang="en-ID" sz="1600" kern="1200" dirty="0">
              <a:latin typeface="Times New Roman" pitchFamily="18" charset="0"/>
              <a:cs typeface="Times New Roman" pitchFamily="18" charset="0"/>
            </a:rPr>
            <a:t>/ individual runner.</a:t>
          </a:r>
          <a:endParaRPr lang="id-ID" sz="1600" kern="1200" dirty="0">
            <a:latin typeface="+mn-lt"/>
          </a:endParaRPr>
        </a:p>
      </dsp:txBody>
      <dsp:txXfrm>
        <a:off x="301094" y="4687413"/>
        <a:ext cx="4957545" cy="928174"/>
      </dsp:txXfrm>
    </dsp:sp>
    <dsp:sp modelId="{4ED11A17-6EDC-4844-B82E-E0781ECBEBD6}">
      <dsp:nvSpPr>
        <dsp:cNvPr id="0" name=""/>
        <dsp:cNvSpPr/>
      </dsp:nvSpPr>
      <dsp:spPr>
        <a:xfrm>
          <a:off x="6368121" y="148180"/>
          <a:ext cx="1971856" cy="98592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Themes Content </a:t>
          </a:r>
          <a:r>
            <a:rPr lang="en-US" sz="2100" kern="1200" dirty="0" smtClean="0"/>
            <a:t>Approval</a:t>
          </a:r>
          <a:endParaRPr lang="id-ID" sz="2100" kern="1200" dirty="0"/>
        </a:p>
      </dsp:txBody>
      <dsp:txXfrm>
        <a:off x="6396998" y="177057"/>
        <a:ext cx="1914102" cy="928174"/>
      </dsp:txXfrm>
    </dsp:sp>
    <dsp:sp modelId="{E1DE384B-B184-40D7-ACCC-62B5325AD09F}">
      <dsp:nvSpPr>
        <dsp:cNvPr id="0" name=""/>
        <dsp:cNvSpPr/>
      </dsp:nvSpPr>
      <dsp:spPr>
        <a:xfrm>
          <a:off x="6565307" y="1134108"/>
          <a:ext cx="212459" cy="1209290"/>
        </a:xfrm>
        <a:custGeom>
          <a:avLst/>
          <a:gdLst/>
          <a:ahLst/>
          <a:cxnLst/>
          <a:rect l="0" t="0" r="0" b="0"/>
          <a:pathLst>
            <a:path>
              <a:moveTo>
                <a:pt x="0" y="0"/>
              </a:moveTo>
              <a:lnTo>
                <a:pt x="0" y="1209290"/>
              </a:lnTo>
              <a:lnTo>
                <a:pt x="212459" y="120929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EA682D-EDAC-447E-9986-4BEF89B18AB1}">
      <dsp:nvSpPr>
        <dsp:cNvPr id="0" name=""/>
        <dsp:cNvSpPr/>
      </dsp:nvSpPr>
      <dsp:spPr>
        <a:xfrm>
          <a:off x="6777767" y="1521381"/>
          <a:ext cx="2866290" cy="164403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Mengajukan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konten-konten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terpilih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kepada</a:t>
          </a:r>
          <a:r>
            <a:rPr lang="en-US" sz="1800" kern="1200" dirty="0">
              <a:latin typeface="Times New Roman" panose="02020603050405020304" pitchFamily="18" charset="0"/>
              <a:cs typeface="Times New Roman" panose="02020603050405020304" pitchFamily="18" charset="0"/>
            </a:rPr>
            <a:t> manager divisi agar </a:t>
          </a:r>
          <a:r>
            <a:rPr lang="en-US" sz="1800" kern="1200" dirty="0" err="1">
              <a:latin typeface="Times New Roman" panose="02020603050405020304" pitchFamily="18" charset="0"/>
              <a:cs typeface="Times New Roman" panose="02020603050405020304" pitchFamily="18" charset="0"/>
            </a:rPr>
            <a:t>dapat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disetujui</a:t>
          </a:r>
          <a:r>
            <a:rPr lang="en-US" sz="1800" kern="1200" dirty="0">
              <a:latin typeface="Times New Roman" panose="02020603050405020304" pitchFamily="18" charset="0"/>
              <a:cs typeface="Times New Roman" panose="02020603050405020304" pitchFamily="18" charset="0"/>
            </a:rPr>
            <a:t> dan </a:t>
          </a:r>
          <a:r>
            <a:rPr lang="en-US" sz="1800" kern="1200" dirty="0" err="1">
              <a:latin typeface="Times New Roman" panose="02020603050405020304" pitchFamily="18" charset="0"/>
              <a:cs typeface="Times New Roman" panose="02020603050405020304" pitchFamily="18" charset="0"/>
            </a:rPr>
            <a:t>dilanjutkan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ke</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tahap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berikutnya</a:t>
          </a:r>
          <a:endParaRPr lang="id-ID" sz="1800" kern="1200" dirty="0">
            <a:latin typeface="Times New Roman" panose="02020603050405020304" pitchFamily="18" charset="0"/>
            <a:cs typeface="Times New Roman" panose="02020603050405020304" pitchFamily="18" charset="0"/>
          </a:endParaRPr>
        </a:p>
      </dsp:txBody>
      <dsp:txXfrm>
        <a:off x="6825919" y="1569533"/>
        <a:ext cx="2769986" cy="1547731"/>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1F18D-C78D-423A-8E15-55C4E65458DD}">
      <dsp:nvSpPr>
        <dsp:cNvPr id="0" name=""/>
        <dsp:cNvSpPr/>
      </dsp:nvSpPr>
      <dsp:spPr>
        <a:xfrm>
          <a:off x="136206" y="5690"/>
          <a:ext cx="2317643" cy="11588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a:t>Themes Content </a:t>
          </a:r>
          <a:r>
            <a:rPr lang="en-US" sz="2500" kern="1200" dirty="0" smtClean="0"/>
            <a:t>Approval</a:t>
          </a:r>
          <a:endParaRPr lang="id-ID" sz="2500" kern="1200" dirty="0"/>
        </a:p>
      </dsp:txBody>
      <dsp:txXfrm>
        <a:off x="170147" y="39631"/>
        <a:ext cx="2249761" cy="1090939"/>
      </dsp:txXfrm>
    </dsp:sp>
    <dsp:sp modelId="{18150D5B-31DB-4C97-B8E8-99D712B7C662}">
      <dsp:nvSpPr>
        <dsp:cNvPr id="0" name=""/>
        <dsp:cNvSpPr/>
      </dsp:nvSpPr>
      <dsp:spPr>
        <a:xfrm>
          <a:off x="367971" y="1164512"/>
          <a:ext cx="231764" cy="869116"/>
        </a:xfrm>
        <a:custGeom>
          <a:avLst/>
          <a:gdLst/>
          <a:ahLst/>
          <a:cxnLst/>
          <a:rect l="0" t="0" r="0" b="0"/>
          <a:pathLst>
            <a:path>
              <a:moveTo>
                <a:pt x="0" y="0"/>
              </a:moveTo>
              <a:lnTo>
                <a:pt x="0" y="869116"/>
              </a:lnTo>
              <a:lnTo>
                <a:pt x="231764" y="86911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B07F52-D1FD-4D8F-9694-41080646E3D3}">
      <dsp:nvSpPr>
        <dsp:cNvPr id="0" name=""/>
        <dsp:cNvSpPr/>
      </dsp:nvSpPr>
      <dsp:spPr>
        <a:xfrm>
          <a:off x="599735" y="1454217"/>
          <a:ext cx="2681791" cy="11588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a:t>Konten</a:t>
          </a:r>
          <a:r>
            <a:rPr lang="en-US" sz="1600" kern="1200" dirty="0"/>
            <a:t> yang </a:t>
          </a:r>
          <a:r>
            <a:rPr lang="en-US" sz="1600" kern="1200" dirty="0" err="1"/>
            <a:t>sudah</a:t>
          </a:r>
          <a:r>
            <a:rPr lang="en-US" sz="1600" kern="1200" dirty="0"/>
            <a:t> </a:t>
          </a:r>
          <a:r>
            <a:rPr lang="en-US" sz="1600" kern="1200" dirty="0" err="1"/>
            <a:t>dibuat</a:t>
          </a:r>
          <a:r>
            <a:rPr lang="en-US" sz="1600" kern="1200" dirty="0"/>
            <a:t> dan di approve oleh Manager </a:t>
          </a:r>
          <a:r>
            <a:rPr lang="en-US" sz="1600" kern="1200" dirty="0" err="1"/>
            <a:t>akan</a:t>
          </a:r>
          <a:r>
            <a:rPr lang="en-US" sz="1600" kern="1200" dirty="0"/>
            <a:t> </a:t>
          </a:r>
          <a:r>
            <a:rPr lang="en-US" sz="1600" kern="1200" dirty="0" err="1"/>
            <a:t>diajukan</a:t>
          </a:r>
          <a:r>
            <a:rPr lang="en-US" sz="1600" kern="1200" dirty="0"/>
            <a:t> </a:t>
          </a:r>
          <a:r>
            <a:rPr lang="en-US" sz="1600" kern="1200" dirty="0" err="1"/>
            <a:t>kepada</a:t>
          </a:r>
          <a:r>
            <a:rPr lang="en-US" sz="1600" kern="1200" dirty="0"/>
            <a:t> Event Leader/Assistant Event Leader</a:t>
          </a:r>
          <a:endParaRPr lang="id-ID" sz="1600" kern="1200" dirty="0"/>
        </a:p>
      </dsp:txBody>
      <dsp:txXfrm>
        <a:off x="633676" y="1488158"/>
        <a:ext cx="2613909" cy="1090939"/>
      </dsp:txXfrm>
    </dsp:sp>
    <dsp:sp modelId="{96582436-A2D6-4758-8314-0A859301B7ED}">
      <dsp:nvSpPr>
        <dsp:cNvPr id="0" name=""/>
        <dsp:cNvSpPr/>
      </dsp:nvSpPr>
      <dsp:spPr>
        <a:xfrm>
          <a:off x="367971" y="1164512"/>
          <a:ext cx="231764" cy="2408500"/>
        </a:xfrm>
        <a:custGeom>
          <a:avLst/>
          <a:gdLst/>
          <a:ahLst/>
          <a:cxnLst/>
          <a:rect l="0" t="0" r="0" b="0"/>
          <a:pathLst>
            <a:path>
              <a:moveTo>
                <a:pt x="0" y="0"/>
              </a:moveTo>
              <a:lnTo>
                <a:pt x="0" y="2408500"/>
              </a:lnTo>
              <a:lnTo>
                <a:pt x="231764" y="240850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147AC9-A936-48BB-96D1-2330E2CD4DCB}">
      <dsp:nvSpPr>
        <dsp:cNvPr id="0" name=""/>
        <dsp:cNvSpPr/>
      </dsp:nvSpPr>
      <dsp:spPr>
        <a:xfrm>
          <a:off x="599735" y="2902744"/>
          <a:ext cx="2840244" cy="13405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a:t>Jika</a:t>
          </a:r>
          <a:r>
            <a:rPr lang="en-US" sz="1600" kern="1200" dirty="0"/>
            <a:t> </a:t>
          </a:r>
          <a:r>
            <a:rPr lang="en-US" sz="1600" kern="1200" dirty="0" err="1"/>
            <a:t>sudah</a:t>
          </a:r>
          <a:r>
            <a:rPr lang="en-US" sz="1600" kern="1200" dirty="0"/>
            <a:t> di approve oleh Event Leader, </a:t>
          </a:r>
          <a:r>
            <a:rPr lang="en-US" sz="1600" kern="1200" dirty="0" err="1"/>
            <a:t>maka</a:t>
          </a:r>
          <a:r>
            <a:rPr lang="en-US" sz="1600" kern="1200" dirty="0"/>
            <a:t> manager </a:t>
          </a:r>
          <a:r>
            <a:rPr lang="en-US" sz="1600" kern="1200" dirty="0" err="1"/>
            <a:t>akan</a:t>
          </a:r>
          <a:r>
            <a:rPr lang="en-US" sz="1600" kern="1200" dirty="0"/>
            <a:t> </a:t>
          </a:r>
          <a:r>
            <a:rPr lang="en-US" sz="1600" kern="1200" dirty="0" err="1"/>
            <a:t>menginformasikan</a:t>
          </a:r>
          <a:r>
            <a:rPr lang="en-US" sz="1600" kern="1200" dirty="0"/>
            <a:t> </a:t>
          </a:r>
          <a:r>
            <a:rPr lang="en-US" sz="1600" kern="1200" dirty="0" err="1"/>
            <a:t>kepada</a:t>
          </a:r>
          <a:r>
            <a:rPr lang="en-US" sz="1600" kern="1200" dirty="0"/>
            <a:t> </a:t>
          </a:r>
          <a:r>
            <a:rPr lang="en-US" sz="1600" kern="1200" dirty="0" err="1"/>
            <a:t>anggota</a:t>
          </a:r>
          <a:r>
            <a:rPr lang="en-US" sz="1600" kern="1200" dirty="0"/>
            <a:t> platform Facebook </a:t>
          </a:r>
          <a:r>
            <a:rPr lang="en-US" sz="1600" kern="1200" dirty="0" err="1"/>
            <a:t>untuk</a:t>
          </a:r>
          <a:r>
            <a:rPr lang="en-US" sz="1600" kern="1200" dirty="0"/>
            <a:t> </a:t>
          </a:r>
          <a:r>
            <a:rPr lang="en-US" sz="1600" kern="1200" dirty="0" err="1"/>
            <a:t>dibuat</a:t>
          </a:r>
          <a:r>
            <a:rPr lang="en-US" sz="1600" kern="1200" dirty="0"/>
            <a:t> </a:t>
          </a:r>
          <a:r>
            <a:rPr lang="en-US" sz="1600" kern="1200" dirty="0" err="1"/>
            <a:t>detailnya</a:t>
          </a:r>
          <a:endParaRPr lang="id-ID" sz="1600" kern="1200" dirty="0"/>
        </a:p>
      </dsp:txBody>
      <dsp:txXfrm>
        <a:off x="638998" y="2942007"/>
        <a:ext cx="2761718" cy="1262010"/>
      </dsp:txXfrm>
    </dsp:sp>
    <dsp:sp modelId="{1A71B992-4278-4F94-A4A7-A76DB9BF9773}">
      <dsp:nvSpPr>
        <dsp:cNvPr id="0" name=""/>
        <dsp:cNvSpPr/>
      </dsp:nvSpPr>
      <dsp:spPr>
        <a:xfrm>
          <a:off x="367971" y="1164512"/>
          <a:ext cx="231764" cy="4012547"/>
        </a:xfrm>
        <a:custGeom>
          <a:avLst/>
          <a:gdLst/>
          <a:ahLst/>
          <a:cxnLst/>
          <a:rect l="0" t="0" r="0" b="0"/>
          <a:pathLst>
            <a:path>
              <a:moveTo>
                <a:pt x="0" y="0"/>
              </a:moveTo>
              <a:lnTo>
                <a:pt x="0" y="4012547"/>
              </a:lnTo>
              <a:lnTo>
                <a:pt x="231764" y="401254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4330E5-7DA8-4E8B-90C9-8D409AF354A5}">
      <dsp:nvSpPr>
        <dsp:cNvPr id="0" name=""/>
        <dsp:cNvSpPr/>
      </dsp:nvSpPr>
      <dsp:spPr>
        <a:xfrm>
          <a:off x="599735" y="4532986"/>
          <a:ext cx="2722563" cy="12881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Hasil yang </a:t>
          </a:r>
          <a:r>
            <a:rPr lang="en-US" sz="1600" kern="1200" dirty="0" err="1"/>
            <a:t>telah</a:t>
          </a:r>
          <a:r>
            <a:rPr lang="en-US" sz="1600" kern="1200" dirty="0"/>
            <a:t> di </a:t>
          </a:r>
          <a:r>
            <a:rPr lang="en-US" sz="1600" kern="1200" dirty="0" err="1"/>
            <a:t>berikan</a:t>
          </a:r>
          <a:r>
            <a:rPr lang="en-US" sz="1600" kern="1200" dirty="0"/>
            <a:t> detail dan di approve oleh Event Leader </a:t>
          </a:r>
          <a:r>
            <a:rPr lang="en-US" sz="1600" kern="1200" dirty="0" err="1"/>
            <a:t>akan</a:t>
          </a:r>
          <a:r>
            <a:rPr lang="en-US" sz="1600" kern="1200" dirty="0"/>
            <a:t> di </a:t>
          </a:r>
          <a:r>
            <a:rPr lang="en-US" sz="1600" kern="1200" dirty="0" err="1"/>
            <a:t>presentasikan</a:t>
          </a:r>
          <a:r>
            <a:rPr lang="en-US" sz="1600" kern="1200" dirty="0"/>
            <a:t> </a:t>
          </a:r>
          <a:r>
            <a:rPr lang="en-US" sz="1600" kern="1200" dirty="0" err="1"/>
            <a:t>kepada</a:t>
          </a:r>
          <a:r>
            <a:rPr lang="en-US" sz="1600" kern="1200" dirty="0"/>
            <a:t> General Manager </a:t>
          </a:r>
          <a:r>
            <a:rPr lang="en-US" sz="1600" kern="1200" dirty="0" err="1"/>
            <a:t>untuk</a:t>
          </a:r>
          <a:r>
            <a:rPr lang="en-US" sz="1600" kern="1200" dirty="0"/>
            <a:t> approval final content</a:t>
          </a:r>
          <a:endParaRPr lang="id-ID" sz="1600" kern="1200" dirty="0"/>
        </a:p>
      </dsp:txBody>
      <dsp:txXfrm>
        <a:off x="637464" y="4570715"/>
        <a:ext cx="2647105" cy="1212688"/>
      </dsp:txXfrm>
    </dsp:sp>
    <dsp:sp modelId="{4ED11A17-6EDC-4844-B82E-E0781ECBEBD6}">
      <dsp:nvSpPr>
        <dsp:cNvPr id="0" name=""/>
        <dsp:cNvSpPr/>
      </dsp:nvSpPr>
      <dsp:spPr>
        <a:xfrm>
          <a:off x="3555861" y="5690"/>
          <a:ext cx="2317643" cy="11588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Execution</a:t>
          </a:r>
          <a:endParaRPr lang="id-ID" sz="2100" kern="1200" dirty="0"/>
        </a:p>
      </dsp:txBody>
      <dsp:txXfrm>
        <a:off x="3589802" y="39631"/>
        <a:ext cx="2249761" cy="1090939"/>
      </dsp:txXfrm>
    </dsp:sp>
    <dsp:sp modelId="{E1DE384B-B184-40D7-ACCC-62B5325AD09F}">
      <dsp:nvSpPr>
        <dsp:cNvPr id="0" name=""/>
        <dsp:cNvSpPr/>
      </dsp:nvSpPr>
      <dsp:spPr>
        <a:xfrm>
          <a:off x="3787626" y="1164512"/>
          <a:ext cx="231764" cy="869116"/>
        </a:xfrm>
        <a:custGeom>
          <a:avLst/>
          <a:gdLst/>
          <a:ahLst/>
          <a:cxnLst/>
          <a:rect l="0" t="0" r="0" b="0"/>
          <a:pathLst>
            <a:path>
              <a:moveTo>
                <a:pt x="0" y="0"/>
              </a:moveTo>
              <a:lnTo>
                <a:pt x="0" y="869116"/>
              </a:lnTo>
              <a:lnTo>
                <a:pt x="231764" y="86911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EA682D-EDAC-447E-9986-4BEF89B18AB1}">
      <dsp:nvSpPr>
        <dsp:cNvPr id="0" name=""/>
        <dsp:cNvSpPr/>
      </dsp:nvSpPr>
      <dsp:spPr>
        <a:xfrm>
          <a:off x="4019390" y="1454217"/>
          <a:ext cx="2837314" cy="115882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a:t>Hasil final </a:t>
          </a:r>
          <a:r>
            <a:rPr lang="en-US" sz="1600" kern="1200" dirty="0" err="1"/>
            <a:t>dari</a:t>
          </a:r>
          <a:r>
            <a:rPr lang="en-US" sz="1600" kern="1200" dirty="0"/>
            <a:t> </a:t>
          </a:r>
          <a:r>
            <a:rPr lang="en-US" sz="1600" kern="1200" dirty="0" err="1"/>
            <a:t>konten</a:t>
          </a:r>
          <a:r>
            <a:rPr lang="en-US" sz="1600" kern="1200" dirty="0"/>
            <a:t> yang </a:t>
          </a:r>
          <a:r>
            <a:rPr lang="en-US" sz="1600" kern="1200" dirty="0" err="1"/>
            <a:t>telah</a:t>
          </a:r>
          <a:r>
            <a:rPr lang="en-US" sz="1600" kern="1200" dirty="0"/>
            <a:t> </a:t>
          </a:r>
          <a:r>
            <a:rPr lang="en-US" sz="1600" kern="1200" dirty="0" err="1"/>
            <a:t>melewati</a:t>
          </a:r>
          <a:r>
            <a:rPr lang="en-US" sz="1600" kern="1200" dirty="0"/>
            <a:t> final approval </a:t>
          </a:r>
          <a:r>
            <a:rPr lang="en-US" sz="1600" kern="1200" dirty="0" err="1"/>
            <a:t>tersebut</a:t>
          </a:r>
          <a:r>
            <a:rPr lang="en-US" sz="1600" kern="1200" dirty="0"/>
            <a:t> </a:t>
          </a:r>
          <a:r>
            <a:rPr lang="en-US" sz="1600" kern="1200" dirty="0" err="1"/>
            <a:t>akan</a:t>
          </a:r>
          <a:r>
            <a:rPr lang="en-US" sz="1600" kern="1200" dirty="0"/>
            <a:t> </a:t>
          </a:r>
          <a:r>
            <a:rPr lang="en-US" sz="1600" kern="1200" dirty="0" err="1"/>
            <a:t>langsung</a:t>
          </a:r>
          <a:r>
            <a:rPr lang="en-US" sz="1600" kern="1200" dirty="0"/>
            <a:t> </a:t>
          </a:r>
          <a:r>
            <a:rPr lang="en-US" sz="1600" kern="1200" dirty="0" err="1"/>
            <a:t>dieksekusi</a:t>
          </a:r>
          <a:r>
            <a:rPr lang="en-US" sz="1600" kern="1200" dirty="0"/>
            <a:t>. </a:t>
          </a:r>
          <a:endParaRPr lang="id-ID" sz="1600" kern="1200" dirty="0"/>
        </a:p>
      </dsp:txBody>
      <dsp:txXfrm>
        <a:off x="4053331" y="1488158"/>
        <a:ext cx="2769432" cy="1090939"/>
      </dsp:txXfrm>
    </dsp:sp>
    <dsp:sp modelId="{A9EEE14B-849E-4A2A-8951-628C844EE877}">
      <dsp:nvSpPr>
        <dsp:cNvPr id="0" name=""/>
        <dsp:cNvSpPr/>
      </dsp:nvSpPr>
      <dsp:spPr>
        <a:xfrm>
          <a:off x="3787626" y="1164512"/>
          <a:ext cx="231764" cy="2425767"/>
        </a:xfrm>
        <a:custGeom>
          <a:avLst/>
          <a:gdLst/>
          <a:ahLst/>
          <a:cxnLst/>
          <a:rect l="0" t="0" r="0" b="0"/>
          <a:pathLst>
            <a:path>
              <a:moveTo>
                <a:pt x="0" y="0"/>
              </a:moveTo>
              <a:lnTo>
                <a:pt x="0" y="2425767"/>
              </a:lnTo>
              <a:lnTo>
                <a:pt x="231764" y="24257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E98FFF3-3611-4D3A-90BA-934567DD63B6}">
      <dsp:nvSpPr>
        <dsp:cNvPr id="0" name=""/>
        <dsp:cNvSpPr/>
      </dsp:nvSpPr>
      <dsp:spPr>
        <a:xfrm>
          <a:off x="4019390" y="2902744"/>
          <a:ext cx="5060972" cy="137506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err="1"/>
            <a:t>Eksekusi</a:t>
          </a:r>
          <a:r>
            <a:rPr lang="en-US" sz="1800" kern="1200" dirty="0"/>
            <a:t> yang </a:t>
          </a:r>
          <a:r>
            <a:rPr lang="en-US" sz="1800" kern="1200" dirty="0" err="1"/>
            <a:t>dilakukan</a:t>
          </a:r>
          <a:r>
            <a:rPr lang="en-US" sz="1800" kern="1200" dirty="0"/>
            <a:t> </a:t>
          </a:r>
          <a:r>
            <a:rPr lang="en-US" sz="1800" kern="1200" dirty="0" err="1"/>
            <a:t>berupa</a:t>
          </a:r>
          <a:r>
            <a:rPr lang="en-US" sz="1800" kern="1200" dirty="0"/>
            <a:t> </a:t>
          </a:r>
          <a:r>
            <a:rPr lang="en-US" sz="1800" kern="1200" dirty="0" err="1"/>
            <a:t>pengerjaan</a:t>
          </a:r>
          <a:r>
            <a:rPr lang="en-US" sz="1800" kern="1200" dirty="0"/>
            <a:t> </a:t>
          </a:r>
          <a:r>
            <a:rPr lang="en-US" sz="1800" kern="1200" dirty="0" err="1"/>
            <a:t>dari</a:t>
          </a:r>
          <a:r>
            <a:rPr lang="en-US" sz="1800" kern="1200" dirty="0"/>
            <a:t> </a:t>
          </a:r>
          <a:r>
            <a:rPr lang="en-US" sz="1800" kern="1200" dirty="0" err="1"/>
            <a:t>awal</a:t>
          </a:r>
          <a:r>
            <a:rPr lang="en-US" sz="1800" kern="1200" dirty="0"/>
            <a:t> </a:t>
          </a:r>
          <a:r>
            <a:rPr lang="en-US" sz="1800" kern="1200" dirty="0" err="1"/>
            <a:t>yaitu</a:t>
          </a:r>
          <a:r>
            <a:rPr lang="en-US" sz="1800" kern="1200" dirty="0"/>
            <a:t> </a:t>
          </a:r>
          <a:r>
            <a:rPr lang="en-US" sz="1800" kern="1200" dirty="0" err="1"/>
            <a:t>pengembangan</a:t>
          </a:r>
          <a:r>
            <a:rPr lang="en-US" sz="1800" kern="1200" dirty="0"/>
            <a:t> </a:t>
          </a:r>
          <a:r>
            <a:rPr lang="en-US" sz="1800" kern="1200" dirty="0" err="1"/>
            <a:t>dari</a:t>
          </a:r>
          <a:r>
            <a:rPr lang="en-US" sz="1800" kern="1200" dirty="0"/>
            <a:t> data yang </a:t>
          </a:r>
          <a:r>
            <a:rPr lang="en-US" sz="1800" kern="1200" dirty="0" err="1"/>
            <a:t>telah</a:t>
          </a:r>
          <a:r>
            <a:rPr lang="en-US" sz="1800" kern="1200" dirty="0"/>
            <a:t> di </a:t>
          </a:r>
          <a:r>
            <a:rPr lang="en-US" sz="1800" kern="1200" dirty="0" err="1"/>
            <a:t>dapatkan</a:t>
          </a:r>
          <a:r>
            <a:rPr lang="en-US" sz="1800" kern="1200" dirty="0"/>
            <a:t> </a:t>
          </a:r>
          <a:r>
            <a:rPr lang="en-US" sz="1800" kern="1200" dirty="0" err="1"/>
            <a:t>sebelumnya</a:t>
          </a:r>
          <a:r>
            <a:rPr lang="en-US" sz="1800" kern="1200" dirty="0"/>
            <a:t> </a:t>
          </a:r>
          <a:r>
            <a:rPr lang="en-US" sz="1800" kern="1200" dirty="0" err="1"/>
            <a:t>untuk</a:t>
          </a:r>
          <a:r>
            <a:rPr lang="en-US" sz="1800" kern="1200" dirty="0"/>
            <a:t> </a:t>
          </a:r>
          <a:r>
            <a:rPr lang="en-US" sz="1800" kern="1200" dirty="0" err="1"/>
            <a:t>dijadikan</a:t>
          </a:r>
          <a:r>
            <a:rPr lang="en-US" sz="1800" kern="1200" dirty="0"/>
            <a:t> </a:t>
          </a:r>
          <a:r>
            <a:rPr lang="en-US" sz="1800" kern="1200" dirty="0" err="1"/>
            <a:t>berupa</a:t>
          </a:r>
          <a:r>
            <a:rPr lang="en-US" sz="1800" kern="1200" dirty="0"/>
            <a:t> </a:t>
          </a:r>
          <a:r>
            <a:rPr lang="en-US" sz="1800" kern="1200" dirty="0" err="1"/>
            <a:t>tulisan</a:t>
          </a:r>
          <a:r>
            <a:rPr lang="en-US" sz="1800" kern="1200" dirty="0"/>
            <a:t> </a:t>
          </a:r>
          <a:r>
            <a:rPr lang="en-US" sz="1800" kern="1200" dirty="0" err="1"/>
            <a:t>seperti</a:t>
          </a:r>
          <a:r>
            <a:rPr lang="en-US" sz="1800" kern="1200" dirty="0"/>
            <a:t> </a:t>
          </a:r>
          <a:r>
            <a:rPr lang="en-US" sz="1800" kern="1200" dirty="0" err="1"/>
            <a:t>artikel</a:t>
          </a:r>
          <a:r>
            <a:rPr lang="en-US" sz="1800" kern="1200" dirty="0"/>
            <a:t>. </a:t>
          </a:r>
          <a:r>
            <a:rPr lang="en-US" sz="1800" kern="1200" dirty="0" err="1"/>
            <a:t>Kemudian</a:t>
          </a:r>
          <a:r>
            <a:rPr lang="en-US" sz="1800" kern="1200" dirty="0"/>
            <a:t> </a:t>
          </a:r>
          <a:r>
            <a:rPr lang="en-US" sz="1800" kern="1200" dirty="0" err="1"/>
            <a:t>penambahan</a:t>
          </a:r>
          <a:r>
            <a:rPr lang="en-US" sz="1800" kern="1200" dirty="0"/>
            <a:t> visual </a:t>
          </a:r>
          <a:r>
            <a:rPr lang="en-US" sz="1800" kern="1200" dirty="0" err="1"/>
            <a:t>maupun</a:t>
          </a:r>
          <a:r>
            <a:rPr lang="en-US" sz="1800" kern="1200" dirty="0"/>
            <a:t> audio visual </a:t>
          </a:r>
          <a:r>
            <a:rPr lang="en-US" sz="1800" kern="1200" dirty="0" err="1"/>
            <a:t>sebagai</a:t>
          </a:r>
          <a:r>
            <a:rPr lang="en-US" sz="1800" kern="1200" dirty="0"/>
            <a:t> </a:t>
          </a:r>
          <a:r>
            <a:rPr lang="en-US" sz="1800" kern="1200" dirty="0" err="1"/>
            <a:t>pendukung</a:t>
          </a:r>
          <a:r>
            <a:rPr lang="en-US" sz="1800" kern="1200" dirty="0"/>
            <a:t> agar </a:t>
          </a:r>
          <a:r>
            <a:rPr lang="en-US" sz="1800" kern="1200" dirty="0" err="1"/>
            <a:t>konten</a:t>
          </a:r>
          <a:r>
            <a:rPr lang="en-US" sz="1800" kern="1200" dirty="0"/>
            <a:t> </a:t>
          </a:r>
          <a:r>
            <a:rPr lang="en-US" sz="1800" kern="1200" dirty="0" err="1"/>
            <a:t>menjadi</a:t>
          </a:r>
          <a:r>
            <a:rPr lang="en-US" sz="1800" kern="1200" dirty="0"/>
            <a:t> </a:t>
          </a:r>
          <a:r>
            <a:rPr lang="en-US" sz="1800" kern="1200" dirty="0" err="1"/>
            <a:t>lebih</a:t>
          </a:r>
          <a:r>
            <a:rPr lang="en-US" sz="1800" kern="1200" dirty="0"/>
            <a:t> </a:t>
          </a:r>
          <a:r>
            <a:rPr lang="en-US" sz="1800" kern="1200" dirty="0" err="1"/>
            <a:t>menarik</a:t>
          </a:r>
          <a:r>
            <a:rPr lang="en-US" sz="1400" kern="1200" dirty="0"/>
            <a:t>.</a:t>
          </a:r>
          <a:endParaRPr lang="id-ID" sz="1400" kern="1200" dirty="0"/>
        </a:p>
      </dsp:txBody>
      <dsp:txXfrm>
        <a:off x="4059664" y="2943018"/>
        <a:ext cx="4980424" cy="1294521"/>
      </dsp:txXfrm>
    </dsp:sp>
    <dsp:sp modelId="{8CC6C223-D204-4CBD-8E18-F0DF779FAE34}">
      <dsp:nvSpPr>
        <dsp:cNvPr id="0" name=""/>
        <dsp:cNvSpPr/>
      </dsp:nvSpPr>
      <dsp:spPr>
        <a:xfrm>
          <a:off x="3787626" y="1164512"/>
          <a:ext cx="231764" cy="4077406"/>
        </a:xfrm>
        <a:custGeom>
          <a:avLst/>
          <a:gdLst/>
          <a:ahLst/>
          <a:cxnLst/>
          <a:rect l="0" t="0" r="0" b="0"/>
          <a:pathLst>
            <a:path>
              <a:moveTo>
                <a:pt x="0" y="0"/>
              </a:moveTo>
              <a:lnTo>
                <a:pt x="0" y="4077406"/>
              </a:lnTo>
              <a:lnTo>
                <a:pt x="231764" y="4077406"/>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012E3A-75E9-475F-9D95-223C8512F5B8}">
      <dsp:nvSpPr>
        <dsp:cNvPr id="0" name=""/>
        <dsp:cNvSpPr/>
      </dsp:nvSpPr>
      <dsp:spPr>
        <a:xfrm>
          <a:off x="4019390" y="4567519"/>
          <a:ext cx="4979280" cy="134879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l" defTabSz="800100">
            <a:lnSpc>
              <a:spcPct val="90000"/>
            </a:lnSpc>
            <a:spcBef>
              <a:spcPct val="0"/>
            </a:spcBef>
            <a:spcAft>
              <a:spcPct val="35000"/>
            </a:spcAft>
          </a:pPr>
          <a:r>
            <a:rPr lang="en-US" sz="1800" kern="1200" dirty="0" err="1"/>
            <a:t>Selain</a:t>
          </a:r>
          <a:r>
            <a:rPr lang="en-US" sz="1800" kern="1200" dirty="0"/>
            <a:t> </a:t>
          </a:r>
          <a:r>
            <a:rPr lang="en-US" sz="1800" kern="1200" dirty="0" err="1"/>
            <a:t>itu</a:t>
          </a:r>
          <a:r>
            <a:rPr lang="en-US" sz="1800" kern="1200" dirty="0"/>
            <a:t> juga, </a:t>
          </a:r>
          <a:r>
            <a:rPr lang="en-US" sz="1800" kern="1200" dirty="0" err="1"/>
            <a:t>dalam</a:t>
          </a:r>
          <a:r>
            <a:rPr lang="en-US" sz="1800" kern="1200" dirty="0"/>
            <a:t> </a:t>
          </a:r>
          <a:r>
            <a:rPr lang="en-US" sz="1800" kern="1200" dirty="0" err="1"/>
            <a:t>konten</a:t>
          </a:r>
          <a:r>
            <a:rPr lang="en-US" sz="1800" kern="1200" dirty="0"/>
            <a:t> </a:t>
          </a:r>
          <a:r>
            <a:rPr lang="en-US" sz="1800" kern="1200" dirty="0" err="1"/>
            <a:t>akan</a:t>
          </a:r>
          <a:r>
            <a:rPr lang="en-US" sz="1800" kern="1200" dirty="0"/>
            <a:t> </a:t>
          </a:r>
          <a:r>
            <a:rPr lang="en-US" sz="1800" kern="1200" dirty="0" err="1"/>
            <a:t>dikaitkan</a:t>
          </a:r>
          <a:r>
            <a:rPr lang="en-US" sz="1800" kern="1200" dirty="0"/>
            <a:t> </a:t>
          </a:r>
          <a:r>
            <a:rPr lang="en-US" sz="1800" kern="1200" dirty="0" err="1"/>
            <a:t>dengan</a:t>
          </a:r>
          <a:r>
            <a:rPr lang="en-US" sz="1800" kern="1200" dirty="0"/>
            <a:t> </a:t>
          </a:r>
          <a:r>
            <a:rPr lang="en-US" sz="1800" kern="1200" dirty="0" err="1"/>
            <a:t>kegiatan</a:t>
          </a:r>
          <a:r>
            <a:rPr lang="en-US" sz="1800" kern="1200" dirty="0"/>
            <a:t> </a:t>
          </a:r>
          <a:r>
            <a:rPr lang="en-US" sz="1800" kern="1200" dirty="0" err="1"/>
            <a:t>atau</a:t>
          </a:r>
          <a:r>
            <a:rPr lang="en-US" sz="1800" kern="1200" dirty="0"/>
            <a:t> </a:t>
          </a:r>
          <a:r>
            <a:rPr lang="en-US" sz="1800" kern="1200" dirty="0" err="1"/>
            <a:t>pembahasan</a:t>
          </a:r>
          <a:r>
            <a:rPr lang="en-US" sz="1800" kern="1200" dirty="0"/>
            <a:t> yang </a:t>
          </a:r>
          <a:r>
            <a:rPr lang="en-US" sz="1800" kern="1200" dirty="0" err="1"/>
            <a:t>berkaitan</a:t>
          </a:r>
          <a:r>
            <a:rPr lang="en-US" sz="1800" kern="1200" dirty="0"/>
            <a:t> </a:t>
          </a:r>
          <a:r>
            <a:rPr lang="en-US" sz="1800" kern="1200" dirty="0" err="1"/>
            <a:t>dengan</a:t>
          </a:r>
          <a:r>
            <a:rPr lang="en-US" sz="1800" kern="1200" dirty="0"/>
            <a:t> running community </a:t>
          </a:r>
          <a:r>
            <a:rPr lang="en-US" sz="1800" kern="1200" dirty="0" err="1"/>
            <a:t>atau</a:t>
          </a:r>
          <a:r>
            <a:rPr lang="en-US" sz="1800" kern="1200" dirty="0"/>
            <a:t> individual runners. greetings </a:t>
          </a:r>
          <a:r>
            <a:rPr lang="en-US" sz="1800" kern="1200" dirty="0" err="1"/>
            <a:t>hari</a:t>
          </a:r>
          <a:r>
            <a:rPr lang="en-US" sz="1800" kern="1200" dirty="0"/>
            <a:t> </a:t>
          </a:r>
          <a:r>
            <a:rPr lang="en-US" sz="1800" kern="1200" dirty="0" err="1"/>
            <a:t>besar</a:t>
          </a:r>
          <a:r>
            <a:rPr lang="en-US" sz="1800" kern="1200" dirty="0"/>
            <a:t> pun </a:t>
          </a:r>
          <a:r>
            <a:rPr lang="en-US" sz="1800" kern="1200" dirty="0" err="1"/>
            <a:t>tak</a:t>
          </a:r>
          <a:r>
            <a:rPr lang="en-US" sz="1800" kern="1200" dirty="0"/>
            <a:t> </a:t>
          </a:r>
          <a:r>
            <a:rPr lang="en-US" sz="1800" kern="1200" dirty="0" err="1"/>
            <a:t>luput</a:t>
          </a:r>
          <a:r>
            <a:rPr lang="en-US" sz="1800" kern="1200" dirty="0"/>
            <a:t> </a:t>
          </a:r>
          <a:r>
            <a:rPr lang="en-US" sz="1800" kern="1200" dirty="0" err="1"/>
            <a:t>menjadi</a:t>
          </a:r>
          <a:r>
            <a:rPr lang="en-US" sz="1800" kern="1200" dirty="0"/>
            <a:t> </a:t>
          </a:r>
          <a:r>
            <a:rPr lang="en-US" sz="1800" kern="1200" dirty="0" err="1"/>
            <a:t>konten</a:t>
          </a:r>
          <a:r>
            <a:rPr lang="en-US" sz="1800" kern="1200" dirty="0"/>
            <a:t> agar </a:t>
          </a:r>
          <a:r>
            <a:rPr lang="en-US" sz="1800" kern="1200" dirty="0" err="1"/>
            <a:t>memeriahkan</a:t>
          </a:r>
          <a:r>
            <a:rPr lang="en-US" sz="1800" kern="1200" dirty="0"/>
            <a:t> </a:t>
          </a:r>
          <a:r>
            <a:rPr lang="en-US" sz="1800" kern="1200" dirty="0" err="1"/>
            <a:t>hari</a:t>
          </a:r>
          <a:r>
            <a:rPr lang="en-US" sz="1800" kern="1200" dirty="0"/>
            <a:t> </a:t>
          </a:r>
          <a:r>
            <a:rPr lang="en-US" sz="1800" kern="1200" dirty="0" err="1"/>
            <a:t>besar</a:t>
          </a:r>
          <a:r>
            <a:rPr lang="en-US" sz="1800" kern="1200" dirty="0"/>
            <a:t> </a:t>
          </a:r>
          <a:r>
            <a:rPr lang="en-US" sz="1800" kern="1200" dirty="0" err="1"/>
            <a:t>tersebut</a:t>
          </a:r>
          <a:endParaRPr lang="id-ID" sz="1800" kern="1200" dirty="0"/>
        </a:p>
      </dsp:txBody>
      <dsp:txXfrm>
        <a:off x="4058895" y="4607024"/>
        <a:ext cx="4900270" cy="126978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1F18D-C78D-423A-8E15-55C4E65458DD}">
      <dsp:nvSpPr>
        <dsp:cNvPr id="0" name=""/>
        <dsp:cNvSpPr/>
      </dsp:nvSpPr>
      <dsp:spPr>
        <a:xfrm>
          <a:off x="653128" y="948"/>
          <a:ext cx="2439150" cy="12195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a:t>Upload Content </a:t>
          </a:r>
          <a:r>
            <a:rPr lang="en-US" sz="2700" kern="1200" dirty="0" smtClean="0"/>
            <a:t>Approval</a:t>
          </a:r>
          <a:endParaRPr lang="id-ID" sz="2700" kern="1200" dirty="0"/>
        </a:p>
      </dsp:txBody>
      <dsp:txXfrm>
        <a:off x="688848" y="36668"/>
        <a:ext cx="2367710" cy="1148135"/>
      </dsp:txXfrm>
    </dsp:sp>
    <dsp:sp modelId="{18150D5B-31DB-4C97-B8E8-99D712B7C662}">
      <dsp:nvSpPr>
        <dsp:cNvPr id="0" name=""/>
        <dsp:cNvSpPr/>
      </dsp:nvSpPr>
      <dsp:spPr>
        <a:xfrm>
          <a:off x="897043" y="1220524"/>
          <a:ext cx="217791" cy="917267"/>
        </a:xfrm>
        <a:custGeom>
          <a:avLst/>
          <a:gdLst/>
          <a:ahLst/>
          <a:cxnLst/>
          <a:rect l="0" t="0" r="0" b="0"/>
          <a:pathLst>
            <a:path>
              <a:moveTo>
                <a:pt x="0" y="0"/>
              </a:moveTo>
              <a:lnTo>
                <a:pt x="0" y="917267"/>
              </a:lnTo>
              <a:lnTo>
                <a:pt x="217791" y="917267"/>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B07F52-D1FD-4D8F-9694-41080646E3D3}">
      <dsp:nvSpPr>
        <dsp:cNvPr id="0" name=""/>
        <dsp:cNvSpPr/>
      </dsp:nvSpPr>
      <dsp:spPr>
        <a:xfrm>
          <a:off x="1114835" y="1528003"/>
          <a:ext cx="2822390" cy="121957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err="1"/>
            <a:t>Konten</a:t>
          </a:r>
          <a:r>
            <a:rPr lang="en-US" sz="1800" kern="1200" dirty="0"/>
            <a:t> yang </a:t>
          </a:r>
          <a:r>
            <a:rPr lang="en-US" sz="1800" kern="1200" dirty="0" err="1"/>
            <a:t>sudah</a:t>
          </a:r>
          <a:r>
            <a:rPr lang="en-US" sz="1800" kern="1200" dirty="0"/>
            <a:t> </a:t>
          </a:r>
          <a:r>
            <a:rPr lang="en-US" sz="1800" kern="1200" dirty="0" err="1"/>
            <a:t>diterima</a:t>
          </a:r>
          <a:r>
            <a:rPr lang="en-US" sz="1800" kern="1200" dirty="0"/>
            <a:t> dan di approve oleh Manager Divisi </a:t>
          </a:r>
          <a:r>
            <a:rPr lang="en-US" sz="1800" kern="1200" dirty="0" err="1"/>
            <a:t>akan</a:t>
          </a:r>
          <a:r>
            <a:rPr lang="en-US" sz="1800" kern="1200" dirty="0"/>
            <a:t> </a:t>
          </a:r>
          <a:r>
            <a:rPr lang="en-US" sz="1800" kern="1200" dirty="0" err="1"/>
            <a:t>diajukan</a:t>
          </a:r>
          <a:r>
            <a:rPr lang="en-US" sz="1800" kern="1200" dirty="0"/>
            <a:t> </a:t>
          </a:r>
          <a:r>
            <a:rPr lang="en-US" sz="1800" kern="1200" dirty="0" err="1"/>
            <a:t>kepada</a:t>
          </a:r>
          <a:r>
            <a:rPr lang="en-US" sz="1800" kern="1200" dirty="0"/>
            <a:t> Event Leader/Assistant Event Leader</a:t>
          </a:r>
          <a:endParaRPr lang="id-ID" sz="1800" kern="1200" dirty="0"/>
        </a:p>
      </dsp:txBody>
      <dsp:txXfrm>
        <a:off x="1150555" y="1563723"/>
        <a:ext cx="2750950" cy="1148135"/>
      </dsp:txXfrm>
    </dsp:sp>
    <dsp:sp modelId="{96582436-A2D6-4758-8314-0A859301B7ED}">
      <dsp:nvSpPr>
        <dsp:cNvPr id="0" name=""/>
        <dsp:cNvSpPr/>
      </dsp:nvSpPr>
      <dsp:spPr>
        <a:xfrm>
          <a:off x="897043" y="1220524"/>
          <a:ext cx="217791" cy="2502715"/>
        </a:xfrm>
        <a:custGeom>
          <a:avLst/>
          <a:gdLst/>
          <a:ahLst/>
          <a:cxnLst/>
          <a:rect l="0" t="0" r="0" b="0"/>
          <a:pathLst>
            <a:path>
              <a:moveTo>
                <a:pt x="0" y="0"/>
              </a:moveTo>
              <a:lnTo>
                <a:pt x="0" y="2502715"/>
              </a:lnTo>
              <a:lnTo>
                <a:pt x="217791" y="250271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147AC9-A936-48BB-96D1-2330E2CD4DCB}">
      <dsp:nvSpPr>
        <dsp:cNvPr id="0" name=""/>
        <dsp:cNvSpPr/>
      </dsp:nvSpPr>
      <dsp:spPr>
        <a:xfrm>
          <a:off x="1114835" y="3052472"/>
          <a:ext cx="2737995" cy="134153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err="1"/>
            <a:t>Jika</a:t>
          </a:r>
          <a:r>
            <a:rPr lang="en-US" sz="1800" kern="1200" dirty="0"/>
            <a:t> </a:t>
          </a:r>
          <a:r>
            <a:rPr lang="en-US" sz="1800" kern="1200" dirty="0" err="1"/>
            <a:t>konten</a:t>
          </a:r>
          <a:r>
            <a:rPr lang="en-US" sz="1800" kern="1200" dirty="0"/>
            <a:t> </a:t>
          </a:r>
          <a:r>
            <a:rPr lang="en-US" sz="1800" kern="1200" dirty="0" err="1"/>
            <a:t>sudah</a:t>
          </a:r>
          <a:r>
            <a:rPr lang="en-US" sz="1800" kern="1200" dirty="0"/>
            <a:t> di approve oleh Event Leader, </a:t>
          </a:r>
          <a:r>
            <a:rPr lang="en-US" sz="1800" kern="1200" dirty="0" err="1"/>
            <a:t>maka</a:t>
          </a:r>
          <a:r>
            <a:rPr lang="en-US" sz="1800" kern="1200" dirty="0"/>
            <a:t> </a:t>
          </a:r>
          <a:r>
            <a:rPr lang="en-US" sz="1800" kern="1200" dirty="0" err="1"/>
            <a:t>akan</a:t>
          </a:r>
          <a:r>
            <a:rPr lang="en-US" sz="1800" kern="1200" dirty="0"/>
            <a:t> </a:t>
          </a:r>
          <a:r>
            <a:rPr lang="en-US" sz="1800" kern="1200" dirty="0" err="1"/>
            <a:t>diteruskan</a:t>
          </a:r>
          <a:r>
            <a:rPr lang="en-US" sz="1800" kern="1200" dirty="0"/>
            <a:t> </a:t>
          </a:r>
          <a:r>
            <a:rPr lang="en-US" sz="1800" kern="1200" dirty="0" err="1"/>
            <a:t>kepada</a:t>
          </a:r>
          <a:r>
            <a:rPr lang="en-US" sz="1800" kern="1200" dirty="0"/>
            <a:t> Event Director </a:t>
          </a:r>
          <a:r>
            <a:rPr lang="en-US" sz="1800" kern="1200" dirty="0" err="1"/>
            <a:t>untuk</a:t>
          </a:r>
          <a:r>
            <a:rPr lang="en-US" sz="1800" kern="1200" dirty="0"/>
            <a:t> approval final </a:t>
          </a:r>
          <a:endParaRPr lang="id-ID" sz="1800" kern="1200" dirty="0"/>
        </a:p>
      </dsp:txBody>
      <dsp:txXfrm>
        <a:off x="1154127" y="3091764"/>
        <a:ext cx="2659411" cy="1262948"/>
      </dsp:txXfrm>
    </dsp:sp>
    <dsp:sp modelId="{1A71B992-4278-4F94-A4A7-A76DB9BF9773}">
      <dsp:nvSpPr>
        <dsp:cNvPr id="0" name=""/>
        <dsp:cNvSpPr/>
      </dsp:nvSpPr>
      <dsp:spPr>
        <a:xfrm>
          <a:off x="897043" y="1220524"/>
          <a:ext cx="152481" cy="4062039"/>
        </a:xfrm>
        <a:custGeom>
          <a:avLst/>
          <a:gdLst/>
          <a:ahLst/>
          <a:cxnLst/>
          <a:rect l="0" t="0" r="0" b="0"/>
          <a:pathLst>
            <a:path>
              <a:moveTo>
                <a:pt x="0" y="0"/>
              </a:moveTo>
              <a:lnTo>
                <a:pt x="0" y="4062039"/>
              </a:lnTo>
              <a:lnTo>
                <a:pt x="152481" y="406203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4330E5-7DA8-4E8B-90C9-8D409AF354A5}">
      <dsp:nvSpPr>
        <dsp:cNvPr id="0" name=""/>
        <dsp:cNvSpPr/>
      </dsp:nvSpPr>
      <dsp:spPr>
        <a:xfrm>
          <a:off x="1049524" y="4672776"/>
          <a:ext cx="2807150" cy="121957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Content approval final </a:t>
          </a:r>
          <a:r>
            <a:rPr lang="en-US" sz="1800" kern="1200" dirty="0" err="1"/>
            <a:t>tersebut</a:t>
          </a:r>
          <a:r>
            <a:rPr lang="en-US" sz="1800" kern="1200" dirty="0"/>
            <a:t> </a:t>
          </a:r>
          <a:r>
            <a:rPr lang="en-US" sz="1800" kern="1200" dirty="0" err="1"/>
            <a:t>jika</a:t>
          </a:r>
          <a:r>
            <a:rPr lang="en-US" sz="1800" kern="1200" dirty="0"/>
            <a:t> </a:t>
          </a:r>
          <a:r>
            <a:rPr lang="en-US" sz="1800" kern="1200" dirty="0" err="1"/>
            <a:t>tidak</a:t>
          </a:r>
          <a:r>
            <a:rPr lang="en-US" sz="1800" kern="1200" dirty="0"/>
            <a:t> </a:t>
          </a:r>
          <a:r>
            <a:rPr lang="en-US" sz="1800" kern="1200" dirty="0" err="1"/>
            <a:t>melewati</a:t>
          </a:r>
          <a:r>
            <a:rPr lang="en-US" sz="1800" kern="1200" dirty="0"/>
            <a:t> </a:t>
          </a:r>
          <a:r>
            <a:rPr lang="en-US" sz="1800" kern="1200" dirty="0" err="1"/>
            <a:t>revisi</a:t>
          </a:r>
          <a:r>
            <a:rPr lang="en-US" sz="1800" kern="1200" dirty="0"/>
            <a:t> </a:t>
          </a:r>
          <a:r>
            <a:rPr lang="en-US" sz="1800" kern="1200" dirty="0" err="1"/>
            <a:t>dapat</a:t>
          </a:r>
          <a:r>
            <a:rPr lang="en-US" sz="1800" kern="1200" dirty="0"/>
            <a:t> di crosscheck </a:t>
          </a:r>
          <a:r>
            <a:rPr lang="en-US" sz="1800" kern="1200" dirty="0" err="1"/>
            <a:t>sebelum</a:t>
          </a:r>
          <a:r>
            <a:rPr lang="en-US" sz="1800" kern="1200" dirty="0"/>
            <a:t> di posting </a:t>
          </a:r>
          <a:r>
            <a:rPr lang="en-US" sz="1800" kern="1200" dirty="0" err="1"/>
            <a:t>ke</a:t>
          </a:r>
          <a:r>
            <a:rPr lang="en-US" sz="1800" kern="1200" dirty="0"/>
            <a:t> platform </a:t>
          </a:r>
          <a:r>
            <a:rPr lang="en-US" sz="1800" kern="1200" dirty="0" err="1"/>
            <a:t>facebook</a:t>
          </a:r>
          <a:endParaRPr lang="id-ID" sz="1800" kern="1200" dirty="0"/>
        </a:p>
      </dsp:txBody>
      <dsp:txXfrm>
        <a:off x="1085244" y="4708496"/>
        <a:ext cx="2735710" cy="1148135"/>
      </dsp:txXfrm>
    </dsp:sp>
    <dsp:sp modelId="{4ED11A17-6EDC-4844-B82E-E0781ECBEBD6}">
      <dsp:nvSpPr>
        <dsp:cNvPr id="0" name=""/>
        <dsp:cNvSpPr/>
      </dsp:nvSpPr>
      <dsp:spPr>
        <a:xfrm>
          <a:off x="4059183" y="3534"/>
          <a:ext cx="2439150" cy="121957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Upload Content</a:t>
          </a:r>
          <a:endParaRPr lang="id-ID" sz="2100" kern="1200" dirty="0"/>
        </a:p>
      </dsp:txBody>
      <dsp:txXfrm>
        <a:off x="4094903" y="39254"/>
        <a:ext cx="2367710" cy="1148135"/>
      </dsp:txXfrm>
    </dsp:sp>
    <dsp:sp modelId="{8CC6C223-D204-4CBD-8E18-F0DF779FAE34}">
      <dsp:nvSpPr>
        <dsp:cNvPr id="0" name=""/>
        <dsp:cNvSpPr/>
      </dsp:nvSpPr>
      <dsp:spPr>
        <a:xfrm>
          <a:off x="4303098" y="1223109"/>
          <a:ext cx="243915" cy="914681"/>
        </a:xfrm>
        <a:custGeom>
          <a:avLst/>
          <a:gdLst/>
          <a:ahLst/>
          <a:cxnLst/>
          <a:rect l="0" t="0" r="0" b="0"/>
          <a:pathLst>
            <a:path>
              <a:moveTo>
                <a:pt x="0" y="0"/>
              </a:moveTo>
              <a:lnTo>
                <a:pt x="0" y="914681"/>
              </a:lnTo>
              <a:lnTo>
                <a:pt x="243915" y="914681"/>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012E3A-75E9-475F-9D95-223C8512F5B8}">
      <dsp:nvSpPr>
        <dsp:cNvPr id="0" name=""/>
        <dsp:cNvSpPr/>
      </dsp:nvSpPr>
      <dsp:spPr>
        <a:xfrm>
          <a:off x="4547013" y="1528003"/>
          <a:ext cx="4042551" cy="121957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err="1"/>
            <a:t>Konten</a:t>
          </a:r>
          <a:r>
            <a:rPr lang="en-US" sz="1600" kern="1200" dirty="0"/>
            <a:t> yang </a:t>
          </a:r>
          <a:r>
            <a:rPr lang="en-US" sz="1600" kern="1200" dirty="0" err="1"/>
            <a:t>telah</a:t>
          </a:r>
          <a:r>
            <a:rPr lang="en-US" sz="1600" kern="1200" dirty="0"/>
            <a:t> lulus </a:t>
          </a:r>
          <a:r>
            <a:rPr lang="en-US" sz="1600" kern="1200" dirty="0" err="1"/>
            <a:t>semua</a:t>
          </a:r>
          <a:r>
            <a:rPr lang="en-US" sz="1600" kern="1200" dirty="0"/>
            <a:t> approval dan crosscheck </a:t>
          </a:r>
          <a:r>
            <a:rPr lang="en-US" sz="1600" kern="1200" dirty="0" err="1"/>
            <a:t>dapat</a:t>
          </a:r>
          <a:r>
            <a:rPr lang="en-US" sz="1600" kern="1200" dirty="0"/>
            <a:t> </a:t>
          </a:r>
          <a:r>
            <a:rPr lang="en-US" sz="1600" kern="1200" dirty="0" err="1"/>
            <a:t>langsung</a:t>
          </a:r>
          <a:r>
            <a:rPr lang="en-US" sz="1600" kern="1200" dirty="0"/>
            <a:t> di posting di platform </a:t>
          </a:r>
          <a:r>
            <a:rPr lang="en-US" sz="1600" kern="1200" dirty="0" err="1"/>
            <a:t>facebook</a:t>
          </a:r>
          <a:r>
            <a:rPr lang="en-US" sz="1600" kern="1200" dirty="0"/>
            <a:t> </a:t>
          </a:r>
          <a:r>
            <a:rPr lang="en-US" sz="1600" kern="1200" dirty="0" err="1"/>
            <a:t>sesuai</a:t>
          </a:r>
          <a:r>
            <a:rPr lang="en-US" sz="1600" kern="1200" dirty="0"/>
            <a:t> </a:t>
          </a:r>
          <a:r>
            <a:rPr lang="en-US" sz="1600" kern="1200" dirty="0" err="1"/>
            <a:t>jadwal</a:t>
          </a:r>
          <a:r>
            <a:rPr lang="en-US" sz="1600" kern="1200" dirty="0"/>
            <a:t> yang </a:t>
          </a:r>
          <a:r>
            <a:rPr lang="en-US" sz="1600" kern="1200" dirty="0" err="1"/>
            <a:t>ditentukan</a:t>
          </a:r>
          <a:endParaRPr lang="id-ID" sz="1600" kern="1200" dirty="0"/>
        </a:p>
      </dsp:txBody>
      <dsp:txXfrm>
        <a:off x="4582733" y="1563723"/>
        <a:ext cx="3971111" cy="1148135"/>
      </dsp:txXfrm>
    </dsp:sp>
    <dsp:sp modelId="{EF566EDD-C1D9-4F16-983F-68F69199D945}">
      <dsp:nvSpPr>
        <dsp:cNvPr id="0" name=""/>
        <dsp:cNvSpPr/>
      </dsp:nvSpPr>
      <dsp:spPr>
        <a:xfrm>
          <a:off x="4303098" y="1223109"/>
          <a:ext cx="243915" cy="2439150"/>
        </a:xfrm>
        <a:custGeom>
          <a:avLst/>
          <a:gdLst/>
          <a:ahLst/>
          <a:cxnLst/>
          <a:rect l="0" t="0" r="0" b="0"/>
          <a:pathLst>
            <a:path>
              <a:moveTo>
                <a:pt x="0" y="0"/>
              </a:moveTo>
              <a:lnTo>
                <a:pt x="0" y="2439150"/>
              </a:lnTo>
              <a:lnTo>
                <a:pt x="243915" y="243915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2CED66E-21C2-45D2-8D54-59637B8BA01A}">
      <dsp:nvSpPr>
        <dsp:cNvPr id="0" name=""/>
        <dsp:cNvSpPr/>
      </dsp:nvSpPr>
      <dsp:spPr>
        <a:xfrm>
          <a:off x="4547013" y="3052472"/>
          <a:ext cx="3599562" cy="121957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a:t>Team </a:t>
          </a:r>
          <a:r>
            <a:rPr lang="en-US" sz="1800" kern="1200" dirty="0" err="1"/>
            <a:t>facebook</a:t>
          </a:r>
          <a:r>
            <a:rPr lang="en-US" sz="1800" kern="1200" dirty="0"/>
            <a:t> </a:t>
          </a:r>
          <a:r>
            <a:rPr lang="en-US" sz="1800" kern="1200" dirty="0" err="1"/>
            <a:t>memantau</a:t>
          </a:r>
          <a:r>
            <a:rPr lang="en-US" sz="1800" kern="1200" dirty="0"/>
            <a:t> flow </a:t>
          </a:r>
          <a:r>
            <a:rPr lang="en-US" sz="1800" kern="1200" dirty="0" err="1"/>
            <a:t>kegiatan</a:t>
          </a:r>
          <a:r>
            <a:rPr lang="en-US" sz="1800" kern="1200" dirty="0"/>
            <a:t> di Facebook</a:t>
          </a:r>
          <a:endParaRPr lang="id-ID" sz="1800" kern="1200" dirty="0"/>
        </a:p>
      </dsp:txBody>
      <dsp:txXfrm>
        <a:off x="4582733" y="3088192"/>
        <a:ext cx="3528122" cy="114813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0FA59-9234-4569-9F3E-249FB6255344}">
      <dsp:nvSpPr>
        <dsp:cNvPr id="0" name=""/>
        <dsp:cNvSpPr/>
      </dsp:nvSpPr>
      <dsp:spPr>
        <a:xfrm>
          <a:off x="784751" y="0"/>
          <a:ext cx="8893845" cy="224681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28F3E-D3CE-4C70-8B92-A3061874FFAB}">
      <dsp:nvSpPr>
        <dsp:cNvPr id="0" name=""/>
        <dsp:cNvSpPr/>
      </dsp:nvSpPr>
      <dsp:spPr>
        <a:xfrm>
          <a:off x="159109" y="710531"/>
          <a:ext cx="1644065" cy="8987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Mencari referensi terkait konten Youtube</a:t>
          </a:r>
        </a:p>
      </dsp:txBody>
      <dsp:txXfrm>
        <a:off x="202981" y="754403"/>
        <a:ext cx="1556321" cy="810980"/>
      </dsp:txXfrm>
    </dsp:sp>
    <dsp:sp modelId="{149D2AC2-F2E5-43CB-ACD4-34DF0B5B4B3F}">
      <dsp:nvSpPr>
        <dsp:cNvPr id="0" name=""/>
        <dsp:cNvSpPr/>
      </dsp:nvSpPr>
      <dsp:spPr>
        <a:xfrm>
          <a:off x="1862705" y="719195"/>
          <a:ext cx="1701170" cy="858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Membuat perencanaan konten berupa audio visula</a:t>
          </a:r>
        </a:p>
      </dsp:txBody>
      <dsp:txXfrm>
        <a:off x="1904615" y="761105"/>
        <a:ext cx="1617350" cy="774713"/>
      </dsp:txXfrm>
    </dsp:sp>
    <dsp:sp modelId="{FDA7E4F2-B54D-41B1-BDFF-7594563D6CFA}">
      <dsp:nvSpPr>
        <dsp:cNvPr id="0" name=""/>
        <dsp:cNvSpPr/>
      </dsp:nvSpPr>
      <dsp:spPr>
        <a:xfrm>
          <a:off x="3695919" y="674043"/>
          <a:ext cx="1612015" cy="8987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Kordinasi dengan divisi kreatif untuk pembuatan konten</a:t>
          </a:r>
        </a:p>
      </dsp:txBody>
      <dsp:txXfrm>
        <a:off x="3739791" y="717915"/>
        <a:ext cx="1524271" cy="810980"/>
      </dsp:txXfrm>
    </dsp:sp>
    <dsp:sp modelId="{92C1D8EF-1F01-4218-82A1-747AE1D1CE2C}">
      <dsp:nvSpPr>
        <dsp:cNvPr id="0" name=""/>
        <dsp:cNvSpPr/>
      </dsp:nvSpPr>
      <dsp:spPr>
        <a:xfrm>
          <a:off x="5479855" y="694139"/>
          <a:ext cx="1738851" cy="858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Bagian sosmed berupa: pembuatan ide + story board &amp; upload</a:t>
          </a:r>
        </a:p>
      </dsp:txBody>
      <dsp:txXfrm>
        <a:off x="5521765" y="736049"/>
        <a:ext cx="1655031" cy="774713"/>
      </dsp:txXfrm>
    </dsp:sp>
    <dsp:sp modelId="{CA2B928D-1B3E-4E8E-B034-2CD68CA75B39}">
      <dsp:nvSpPr>
        <dsp:cNvPr id="0" name=""/>
        <dsp:cNvSpPr/>
      </dsp:nvSpPr>
      <dsp:spPr>
        <a:xfrm>
          <a:off x="7376072" y="563527"/>
          <a:ext cx="1502695" cy="1156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Pengajuan form pembuatan konten visual kepada divisi kreatif </a:t>
          </a:r>
        </a:p>
      </dsp:txBody>
      <dsp:txXfrm>
        <a:off x="7432518" y="619973"/>
        <a:ext cx="1389803" cy="1043407"/>
      </dsp:txXfrm>
    </dsp:sp>
    <dsp:sp modelId="{72383022-FD9B-4FC6-AA22-8EB0ADD0A671}">
      <dsp:nvSpPr>
        <dsp:cNvPr id="0" name=""/>
        <dsp:cNvSpPr/>
      </dsp:nvSpPr>
      <dsp:spPr>
        <a:xfrm>
          <a:off x="9065242" y="548640"/>
          <a:ext cx="1391260" cy="11495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id-ID" sz="1500" kern="1200" dirty="0"/>
            <a:t>Kerjasama dengan divisi kreatif untuk produksi konten</a:t>
          </a:r>
        </a:p>
      </dsp:txBody>
      <dsp:txXfrm>
        <a:off x="9121357" y="604755"/>
        <a:ext cx="1279030" cy="10373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54D2C-D84C-4838-87E7-35C16F0DDDD8}">
      <dsp:nvSpPr>
        <dsp:cNvPr id="0" name=""/>
        <dsp:cNvSpPr/>
      </dsp:nvSpPr>
      <dsp:spPr>
        <a:xfrm rot="5400000">
          <a:off x="-256763" y="259415"/>
          <a:ext cx="1711755" cy="1198228"/>
        </a:xfrm>
        <a:prstGeom prst="chevron">
          <a:avLst/>
        </a:prstGeom>
        <a:solidFill>
          <a:srgbClr val="00B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0" kern="1200" dirty="0">
              <a:latin typeface="Verdana" panose="020B0604030504040204" pitchFamily="34" charset="0"/>
              <a:ea typeface="Verdana" panose="020B0604030504040204" pitchFamily="34" charset="0"/>
            </a:rPr>
            <a:t>PIC</a:t>
          </a:r>
        </a:p>
        <a:p>
          <a:pPr lvl="0" algn="ctr" defTabSz="666750">
            <a:lnSpc>
              <a:spcPct val="90000"/>
            </a:lnSpc>
            <a:spcBef>
              <a:spcPct val="0"/>
            </a:spcBef>
            <a:spcAft>
              <a:spcPct val="35000"/>
            </a:spcAft>
          </a:pPr>
          <a:r>
            <a:rPr lang="en-US" sz="1500" b="0" kern="1200" dirty="0">
              <a:latin typeface="Verdana" panose="020B0604030504040204" pitchFamily="34" charset="0"/>
              <a:ea typeface="Verdana" panose="020B0604030504040204" pitchFamily="34" charset="0"/>
            </a:rPr>
            <a:t>RACEDAY</a:t>
          </a:r>
        </a:p>
      </dsp:txBody>
      <dsp:txXfrm rot="-5400000">
        <a:off x="1" y="601765"/>
        <a:ext cx="1198228" cy="513527"/>
      </dsp:txXfrm>
    </dsp:sp>
    <dsp:sp modelId="{BF63863B-9856-45B2-9404-D51A2BE5AD6B}">
      <dsp:nvSpPr>
        <dsp:cNvPr id="0" name=""/>
        <dsp:cNvSpPr/>
      </dsp:nvSpPr>
      <dsp:spPr>
        <a:xfrm rot="5400000">
          <a:off x="5803221" y="-4602340"/>
          <a:ext cx="1113225" cy="10323211"/>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latin typeface="Verdana" panose="020B0604030504040204" pitchFamily="34" charset="0"/>
              <a:ea typeface="Verdana" panose="020B0604030504040204" pitchFamily="34" charset="0"/>
            </a:rPr>
            <a:t>Setiap</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anggota</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menjadi</a:t>
          </a:r>
          <a:r>
            <a:rPr lang="en-US" sz="1800" kern="1200" dirty="0">
              <a:latin typeface="Verdana" panose="020B0604030504040204" pitchFamily="34" charset="0"/>
              <a:ea typeface="Verdana" panose="020B0604030504040204" pitchFamily="34" charset="0"/>
            </a:rPr>
            <a:t> PIC yang </a:t>
          </a:r>
          <a:r>
            <a:rPr lang="en-US" sz="1800" kern="1200" dirty="0" err="1">
              <a:latin typeface="Verdana" panose="020B0604030504040204" pitchFamily="34" charset="0"/>
              <a:ea typeface="Verdana" panose="020B0604030504040204" pitchFamily="34" charset="0"/>
            </a:rPr>
            <a:t>akan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berkoordinasi</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dengan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pihak</a:t>
          </a:r>
          <a:r>
            <a:rPr lang="en-US" sz="1800" kern="1200" dirty="0">
              <a:latin typeface="Verdana" panose="020B0604030504040204" pitchFamily="34" charset="0"/>
              <a:ea typeface="Verdana" panose="020B0604030504040204" pitchFamily="34" charset="0"/>
            </a:rPr>
            <a:t> sponsor </a:t>
          </a:r>
          <a:r>
            <a:rPr lang="en-US" sz="1800" kern="1200" dirty="0" err="1">
              <a:latin typeface="Verdana" panose="020B0604030504040204" pitchFamily="34" charset="0"/>
              <a:ea typeface="Verdana" panose="020B0604030504040204" pitchFamily="34" charset="0"/>
            </a:rPr>
            <a:t>selama</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kegiatan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berlangsung</a:t>
          </a:r>
          <a:endParaRPr lang="en-US" sz="1800" kern="1200" dirty="0">
            <a:latin typeface="Verdana" panose="020B0604030504040204" pitchFamily="34" charset="0"/>
            <a:ea typeface="Verdana" panose="020B0604030504040204" pitchFamily="34" charset="0"/>
          </a:endParaRPr>
        </a:p>
      </dsp:txBody>
      <dsp:txXfrm rot="-5400000">
        <a:off x="1198229" y="56995"/>
        <a:ext cx="10268868" cy="1004539"/>
      </dsp:txXfrm>
    </dsp:sp>
    <dsp:sp modelId="{49DF3047-164E-4963-ACEA-D30FCD3BD760}">
      <dsp:nvSpPr>
        <dsp:cNvPr id="0" name=""/>
        <dsp:cNvSpPr/>
      </dsp:nvSpPr>
      <dsp:spPr>
        <a:xfrm rot="5400000">
          <a:off x="-256763" y="1778325"/>
          <a:ext cx="1711755" cy="1198228"/>
        </a:xfrm>
        <a:prstGeom prst="chevron">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latin typeface="Verdana" panose="020B0604030504040204" pitchFamily="34" charset="0"/>
              <a:ea typeface="Verdana" panose="020B0604030504040204" pitchFamily="34" charset="0"/>
            </a:rPr>
            <a:t>DOCUMENTATION</a:t>
          </a:r>
        </a:p>
      </dsp:txBody>
      <dsp:txXfrm rot="-5400000">
        <a:off x="1" y="2120675"/>
        <a:ext cx="1198228" cy="513527"/>
      </dsp:txXfrm>
    </dsp:sp>
    <dsp:sp modelId="{AD3048B3-8128-4CB6-BE0F-1446FAF2C55A}">
      <dsp:nvSpPr>
        <dsp:cNvPr id="0" name=""/>
        <dsp:cNvSpPr/>
      </dsp:nvSpPr>
      <dsp:spPr>
        <a:xfrm rot="5400000">
          <a:off x="5803513" y="-3083722"/>
          <a:ext cx="1112640" cy="10323211"/>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a:latin typeface="Verdana" panose="020B0604030504040204" pitchFamily="34" charset="0"/>
              <a:ea typeface="Verdana" panose="020B0604030504040204" pitchFamily="34" charset="0"/>
            </a:rPr>
            <a:t>Setiap</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anggota</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mendokumentasikan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seluruh</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bentuk</a:t>
          </a:r>
          <a:r>
            <a:rPr lang="en-US" sz="1800" kern="1200" dirty="0">
              <a:latin typeface="Verdana" panose="020B0604030504040204" pitchFamily="34" charset="0"/>
              <a:ea typeface="Verdana" panose="020B0604030504040204" pitchFamily="34" charset="0"/>
            </a:rPr>
            <a:t> media </a:t>
          </a:r>
          <a:r>
            <a:rPr lang="en-US" sz="1800" kern="1200" dirty="0" err="1">
              <a:latin typeface="Verdana" panose="020B0604030504040204" pitchFamily="34" charset="0"/>
              <a:ea typeface="Verdana" panose="020B0604030504040204" pitchFamily="34" charset="0"/>
            </a:rPr>
            <a:t>promosi</a:t>
          </a:r>
          <a:r>
            <a:rPr lang="en-US" sz="1800" kern="1200" dirty="0">
              <a:latin typeface="Verdana" panose="020B0604030504040204" pitchFamily="34" charset="0"/>
              <a:ea typeface="Verdana" panose="020B0604030504040204" pitchFamily="34" charset="0"/>
            </a:rPr>
            <a:t> yang </a:t>
          </a:r>
          <a:r>
            <a:rPr lang="en-US" sz="1800" kern="1200" dirty="0" err="1">
              <a:latin typeface="Verdana" panose="020B0604030504040204" pitchFamily="34" charset="0"/>
              <a:ea typeface="Verdana" panose="020B0604030504040204" pitchFamily="34" charset="0"/>
            </a:rPr>
            <a:t>berkaitan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dengan</a:t>
          </a:r>
          <a:r>
            <a:rPr lang="en-US" sz="1800" kern="1200" dirty="0">
              <a:latin typeface="Verdana" panose="020B0604030504040204" pitchFamily="34" charset="0"/>
              <a:ea typeface="Verdana" panose="020B0604030504040204" pitchFamily="34" charset="0"/>
            </a:rPr>
            <a:t> sponsor </a:t>
          </a:r>
          <a:endParaRPr lang="en-US" sz="6100" kern="1200" dirty="0">
            <a:latin typeface="Verdana" panose="020B0604030504040204" pitchFamily="34" charset="0"/>
            <a:ea typeface="Verdana" panose="020B0604030504040204" pitchFamily="34" charset="0"/>
          </a:endParaRPr>
        </a:p>
      </dsp:txBody>
      <dsp:txXfrm rot="-5400000">
        <a:off x="1198228" y="1575878"/>
        <a:ext cx="10268896" cy="1004010"/>
      </dsp:txXfrm>
    </dsp:sp>
    <dsp:sp modelId="{D79B8104-4E94-446E-AF70-1FDB73E2D57C}">
      <dsp:nvSpPr>
        <dsp:cNvPr id="0" name=""/>
        <dsp:cNvSpPr/>
      </dsp:nvSpPr>
      <dsp:spPr>
        <a:xfrm rot="5400000">
          <a:off x="-256763" y="3297236"/>
          <a:ext cx="1711755" cy="1198228"/>
        </a:xfrm>
        <a:prstGeom prst="chevron">
          <a:avLst/>
        </a:prstGeom>
        <a:solidFill>
          <a:srgbClr val="FF0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a:latin typeface="Verdana" panose="020B0604030504040204" pitchFamily="34" charset="0"/>
              <a:ea typeface="Verdana" panose="020B0604030504040204" pitchFamily="34" charset="0"/>
            </a:rPr>
            <a:t>REPORT</a:t>
          </a:r>
        </a:p>
      </dsp:txBody>
      <dsp:txXfrm rot="-5400000">
        <a:off x="1" y="3639586"/>
        <a:ext cx="1198228" cy="513527"/>
      </dsp:txXfrm>
    </dsp:sp>
    <dsp:sp modelId="{E0E98A55-D999-416F-BC57-47DDF6DC37BD}">
      <dsp:nvSpPr>
        <dsp:cNvPr id="0" name=""/>
        <dsp:cNvSpPr/>
      </dsp:nvSpPr>
      <dsp:spPr>
        <a:xfrm rot="5400000">
          <a:off x="5803513" y="-1564812"/>
          <a:ext cx="1112640" cy="10323211"/>
        </a:xfrm>
        <a:prstGeom prst="round2Same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Verdana" panose="020B0604030504040204" pitchFamily="34" charset="0"/>
              <a:ea typeface="Verdana" panose="020B0604030504040204" pitchFamily="34" charset="0"/>
            </a:rPr>
            <a:t>Setelah event </a:t>
          </a:r>
          <a:r>
            <a:rPr lang="en-US" sz="1800" kern="1200" dirty="0" err="1">
              <a:latin typeface="Verdana" panose="020B0604030504040204" pitchFamily="34" charset="0"/>
              <a:ea typeface="Verdana" panose="020B0604030504040204" pitchFamily="34" charset="0"/>
            </a:rPr>
            <a:t>berakhir</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anggota</a:t>
          </a:r>
          <a:r>
            <a:rPr lang="en-US" sz="1800" kern="1200" dirty="0">
              <a:latin typeface="Verdana" panose="020B0604030504040204" pitchFamily="34" charset="0"/>
              <a:ea typeface="Verdana" panose="020B0604030504040204" pitchFamily="34" charset="0"/>
            </a:rPr>
            <a:t> sponsor </a:t>
          </a:r>
          <a:r>
            <a:rPr lang="en-US" sz="1800" kern="1200" dirty="0" err="1">
              <a:latin typeface="Verdana" panose="020B0604030504040204" pitchFamily="34" charset="0"/>
              <a:ea typeface="Verdana" panose="020B0604030504040204" pitchFamily="34" charset="0"/>
            </a:rPr>
            <a:t>berkewajiban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untuk</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membuat</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laporan</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hasil</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kontraprestasi</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kepada</a:t>
          </a:r>
          <a:r>
            <a:rPr lang="en-US" sz="1800" kern="1200" dirty="0">
              <a:latin typeface="Verdana" panose="020B0604030504040204" pitchFamily="34" charset="0"/>
              <a:ea typeface="Verdana" panose="020B0604030504040204" pitchFamily="34" charset="0"/>
            </a:rPr>
            <a:t> </a:t>
          </a:r>
          <a:r>
            <a:rPr lang="en-US" sz="1800" kern="1200" dirty="0" err="1">
              <a:latin typeface="Verdana" panose="020B0604030504040204" pitchFamily="34" charset="0"/>
              <a:ea typeface="Verdana" panose="020B0604030504040204" pitchFamily="34" charset="0"/>
            </a:rPr>
            <a:t>pihak</a:t>
          </a:r>
          <a:r>
            <a:rPr lang="en-US" sz="1800" kern="1200" dirty="0">
              <a:latin typeface="Verdana" panose="020B0604030504040204" pitchFamily="34" charset="0"/>
              <a:ea typeface="Verdana" panose="020B0604030504040204" pitchFamily="34" charset="0"/>
            </a:rPr>
            <a:t> sponsor</a:t>
          </a:r>
        </a:p>
      </dsp:txBody>
      <dsp:txXfrm rot="-5400000">
        <a:off x="1198228" y="3094788"/>
        <a:ext cx="10268896" cy="100401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40AA1-7631-4966-9C63-B2E596811275}">
      <dsp:nvSpPr>
        <dsp:cNvPr id="0" name=""/>
        <dsp:cNvSpPr/>
      </dsp:nvSpPr>
      <dsp:spPr>
        <a:xfrm>
          <a:off x="771035" y="0"/>
          <a:ext cx="8738397" cy="19855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1B88D-EF2A-4A5D-B540-5A09553BE35A}">
      <dsp:nvSpPr>
        <dsp:cNvPr id="0" name=""/>
        <dsp:cNvSpPr/>
      </dsp:nvSpPr>
      <dsp:spPr>
        <a:xfrm>
          <a:off x="348371" y="595666"/>
          <a:ext cx="3084140" cy="7942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Finalisasi konten melakukan cross check dengan manajer divisi sosial media dan creatif</a:t>
          </a:r>
        </a:p>
      </dsp:txBody>
      <dsp:txXfrm>
        <a:off x="387142" y="634437"/>
        <a:ext cx="3006598" cy="716680"/>
      </dsp:txXfrm>
    </dsp:sp>
    <dsp:sp modelId="{97B32586-7258-4197-9AE0-77AC60E7C2D8}">
      <dsp:nvSpPr>
        <dsp:cNvPr id="0" name=""/>
        <dsp:cNvSpPr/>
      </dsp:nvSpPr>
      <dsp:spPr>
        <a:xfrm>
          <a:off x="3598163" y="595666"/>
          <a:ext cx="3084140" cy="7942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Mengajukan persetujuan kepada </a:t>
          </a:r>
          <a:r>
            <a:rPr lang="en-US" sz="1400" kern="1200" dirty="0"/>
            <a:t>Event Leader &amp; General Manager</a:t>
          </a:r>
          <a:endParaRPr lang="id-ID" sz="1400" kern="1200" dirty="0"/>
        </a:p>
      </dsp:txBody>
      <dsp:txXfrm>
        <a:off x="3636934" y="634437"/>
        <a:ext cx="3006598" cy="716680"/>
      </dsp:txXfrm>
    </dsp:sp>
    <dsp:sp modelId="{2A6E085F-B594-49DF-B191-1FB27126F5C1}">
      <dsp:nvSpPr>
        <dsp:cNvPr id="0" name=""/>
        <dsp:cNvSpPr/>
      </dsp:nvSpPr>
      <dsp:spPr>
        <a:xfrm>
          <a:off x="6847956" y="595666"/>
          <a:ext cx="3084140" cy="7942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Upload konten</a:t>
          </a:r>
        </a:p>
      </dsp:txBody>
      <dsp:txXfrm>
        <a:off x="6886727" y="634437"/>
        <a:ext cx="3006598" cy="71668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6BF30-5A24-489B-B3C7-EC5AAC42C878}">
      <dsp:nvSpPr>
        <dsp:cNvPr id="0" name=""/>
        <dsp:cNvSpPr/>
      </dsp:nvSpPr>
      <dsp:spPr>
        <a:xfrm>
          <a:off x="4064000" y="2479877"/>
          <a:ext cx="2969081" cy="458911"/>
        </a:xfrm>
        <a:custGeom>
          <a:avLst/>
          <a:gdLst/>
          <a:ahLst/>
          <a:cxnLst/>
          <a:rect l="0" t="0" r="0" b="0"/>
          <a:pathLst>
            <a:path>
              <a:moveTo>
                <a:pt x="0" y="0"/>
              </a:moveTo>
              <a:lnTo>
                <a:pt x="0" y="229455"/>
              </a:lnTo>
              <a:lnTo>
                <a:pt x="2969081" y="229455"/>
              </a:lnTo>
              <a:lnTo>
                <a:pt x="2969081" y="4589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19C7BB-A40E-4D40-A0E1-9829A468D086}">
      <dsp:nvSpPr>
        <dsp:cNvPr id="0" name=""/>
        <dsp:cNvSpPr/>
      </dsp:nvSpPr>
      <dsp:spPr>
        <a:xfrm>
          <a:off x="4018280" y="2479877"/>
          <a:ext cx="91440" cy="458911"/>
        </a:xfrm>
        <a:custGeom>
          <a:avLst/>
          <a:gdLst/>
          <a:ahLst/>
          <a:cxnLst/>
          <a:rect l="0" t="0" r="0" b="0"/>
          <a:pathLst>
            <a:path>
              <a:moveTo>
                <a:pt x="45720" y="0"/>
              </a:moveTo>
              <a:lnTo>
                <a:pt x="45720" y="4589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204690-D5D3-4591-8620-3EBDD31B77AB}">
      <dsp:nvSpPr>
        <dsp:cNvPr id="0" name=""/>
        <dsp:cNvSpPr/>
      </dsp:nvSpPr>
      <dsp:spPr>
        <a:xfrm>
          <a:off x="1094918" y="2479877"/>
          <a:ext cx="2969081" cy="458911"/>
        </a:xfrm>
        <a:custGeom>
          <a:avLst/>
          <a:gdLst/>
          <a:ahLst/>
          <a:cxnLst/>
          <a:rect l="0" t="0" r="0" b="0"/>
          <a:pathLst>
            <a:path>
              <a:moveTo>
                <a:pt x="2969081" y="0"/>
              </a:moveTo>
              <a:lnTo>
                <a:pt x="2969081" y="229455"/>
              </a:lnTo>
              <a:lnTo>
                <a:pt x="0" y="229455"/>
              </a:lnTo>
              <a:lnTo>
                <a:pt x="0" y="4589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8FDB1D-CDA3-438B-9C64-5C4F5EEF7872}">
      <dsp:nvSpPr>
        <dsp:cNvPr id="0" name=""/>
        <dsp:cNvSpPr/>
      </dsp:nvSpPr>
      <dsp:spPr>
        <a:xfrm>
          <a:off x="2971353" y="1387231"/>
          <a:ext cx="2185292" cy="10926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Web Series</a:t>
          </a:r>
        </a:p>
      </dsp:txBody>
      <dsp:txXfrm>
        <a:off x="2971353" y="1387231"/>
        <a:ext cx="2185292" cy="1092646"/>
      </dsp:txXfrm>
    </dsp:sp>
    <dsp:sp modelId="{47E78BAE-B967-463C-B689-AFBD771AE2E8}">
      <dsp:nvSpPr>
        <dsp:cNvPr id="0" name=""/>
        <dsp:cNvSpPr/>
      </dsp:nvSpPr>
      <dsp:spPr>
        <a:xfrm>
          <a:off x="2272" y="2938789"/>
          <a:ext cx="2185292" cy="10926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Teaser </a:t>
          </a:r>
        </a:p>
      </dsp:txBody>
      <dsp:txXfrm>
        <a:off x="2272" y="2938789"/>
        <a:ext cx="2185292" cy="1092646"/>
      </dsp:txXfrm>
    </dsp:sp>
    <dsp:sp modelId="{84FFAAA1-09DC-4D13-BD8C-E0B1F4481FC5}">
      <dsp:nvSpPr>
        <dsp:cNvPr id="0" name=""/>
        <dsp:cNvSpPr/>
      </dsp:nvSpPr>
      <dsp:spPr>
        <a:xfrm>
          <a:off x="2646476" y="2938789"/>
          <a:ext cx="2835046" cy="10926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Community Activity </a:t>
          </a:r>
        </a:p>
      </dsp:txBody>
      <dsp:txXfrm>
        <a:off x="2646476" y="2938789"/>
        <a:ext cx="2835046" cy="1092646"/>
      </dsp:txXfrm>
    </dsp:sp>
    <dsp:sp modelId="{CA4EEE94-EEF5-460E-B8C4-7E4FBC5781AF}">
      <dsp:nvSpPr>
        <dsp:cNvPr id="0" name=""/>
        <dsp:cNvSpPr/>
      </dsp:nvSpPr>
      <dsp:spPr>
        <a:xfrm>
          <a:off x="5940434" y="2938789"/>
          <a:ext cx="2185292" cy="10926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Pre Event</a:t>
          </a:r>
        </a:p>
      </dsp:txBody>
      <dsp:txXfrm>
        <a:off x="5940434" y="2938789"/>
        <a:ext cx="2185292" cy="10926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85B67-0435-46A0-86CB-3FB3D78F51CA}">
      <dsp:nvSpPr>
        <dsp:cNvPr id="0" name=""/>
        <dsp:cNvSpPr/>
      </dsp:nvSpPr>
      <dsp:spPr>
        <a:xfrm>
          <a:off x="4359990" y="1460136"/>
          <a:ext cx="287930" cy="940651"/>
        </a:xfrm>
        <a:custGeom>
          <a:avLst/>
          <a:gdLst/>
          <a:ahLst/>
          <a:cxnLst/>
          <a:rect l="0" t="0" r="0" b="0"/>
          <a:pathLst>
            <a:path>
              <a:moveTo>
                <a:pt x="0" y="0"/>
              </a:moveTo>
              <a:lnTo>
                <a:pt x="0" y="940651"/>
              </a:lnTo>
              <a:lnTo>
                <a:pt x="287930" y="94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B1F252-B0BE-4C0F-B133-90B7FF8C6F61}">
      <dsp:nvSpPr>
        <dsp:cNvPr id="0" name=""/>
        <dsp:cNvSpPr/>
      </dsp:nvSpPr>
      <dsp:spPr>
        <a:xfrm>
          <a:off x="4072060" y="1460136"/>
          <a:ext cx="287930" cy="940651"/>
        </a:xfrm>
        <a:custGeom>
          <a:avLst/>
          <a:gdLst/>
          <a:ahLst/>
          <a:cxnLst/>
          <a:rect l="0" t="0" r="0" b="0"/>
          <a:pathLst>
            <a:path>
              <a:moveTo>
                <a:pt x="287930" y="0"/>
              </a:moveTo>
              <a:lnTo>
                <a:pt x="287930" y="940651"/>
              </a:lnTo>
              <a:lnTo>
                <a:pt x="0" y="940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4F602-C078-4BD3-B377-E365FAC9FC89}">
      <dsp:nvSpPr>
        <dsp:cNvPr id="0" name=""/>
        <dsp:cNvSpPr/>
      </dsp:nvSpPr>
      <dsp:spPr>
        <a:xfrm>
          <a:off x="4359990" y="1460136"/>
          <a:ext cx="3431050" cy="1881547"/>
        </a:xfrm>
        <a:custGeom>
          <a:avLst/>
          <a:gdLst/>
          <a:ahLst/>
          <a:cxnLst/>
          <a:rect l="0" t="0" r="0" b="0"/>
          <a:pathLst>
            <a:path>
              <a:moveTo>
                <a:pt x="0" y="0"/>
              </a:moveTo>
              <a:lnTo>
                <a:pt x="0" y="1677901"/>
              </a:lnTo>
              <a:lnTo>
                <a:pt x="3431050" y="1677901"/>
              </a:lnTo>
              <a:lnTo>
                <a:pt x="3431050" y="1881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EDA679-7A51-4CC3-A0B9-E1A1D0612A45}">
      <dsp:nvSpPr>
        <dsp:cNvPr id="0" name=""/>
        <dsp:cNvSpPr/>
      </dsp:nvSpPr>
      <dsp:spPr>
        <a:xfrm>
          <a:off x="4359990" y="1460136"/>
          <a:ext cx="1169512" cy="1881302"/>
        </a:xfrm>
        <a:custGeom>
          <a:avLst/>
          <a:gdLst/>
          <a:ahLst/>
          <a:cxnLst/>
          <a:rect l="0" t="0" r="0" b="0"/>
          <a:pathLst>
            <a:path>
              <a:moveTo>
                <a:pt x="0" y="0"/>
              </a:moveTo>
              <a:lnTo>
                <a:pt x="0" y="1677656"/>
              </a:lnTo>
              <a:lnTo>
                <a:pt x="1169512" y="1677656"/>
              </a:lnTo>
              <a:lnTo>
                <a:pt x="1169512" y="1881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2290A7-13F9-4C4E-9DF4-17958F933A3F}">
      <dsp:nvSpPr>
        <dsp:cNvPr id="0" name=""/>
        <dsp:cNvSpPr/>
      </dsp:nvSpPr>
      <dsp:spPr>
        <a:xfrm>
          <a:off x="3131209" y="1460136"/>
          <a:ext cx="1228780" cy="1894368"/>
        </a:xfrm>
        <a:custGeom>
          <a:avLst/>
          <a:gdLst/>
          <a:ahLst/>
          <a:cxnLst/>
          <a:rect l="0" t="0" r="0" b="0"/>
          <a:pathLst>
            <a:path>
              <a:moveTo>
                <a:pt x="1228780" y="0"/>
              </a:moveTo>
              <a:lnTo>
                <a:pt x="1228780" y="1690722"/>
              </a:lnTo>
              <a:lnTo>
                <a:pt x="0" y="1690722"/>
              </a:lnTo>
              <a:lnTo>
                <a:pt x="0" y="18943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78DBB-F08A-48F7-9F61-8C4D310675F4}">
      <dsp:nvSpPr>
        <dsp:cNvPr id="0" name=""/>
        <dsp:cNvSpPr/>
      </dsp:nvSpPr>
      <dsp:spPr>
        <a:xfrm>
          <a:off x="928940" y="1460136"/>
          <a:ext cx="3431050" cy="1881302"/>
        </a:xfrm>
        <a:custGeom>
          <a:avLst/>
          <a:gdLst/>
          <a:ahLst/>
          <a:cxnLst/>
          <a:rect l="0" t="0" r="0" b="0"/>
          <a:pathLst>
            <a:path>
              <a:moveTo>
                <a:pt x="3431050" y="0"/>
              </a:moveTo>
              <a:lnTo>
                <a:pt x="3431050" y="1677656"/>
              </a:lnTo>
              <a:lnTo>
                <a:pt x="0" y="1677656"/>
              </a:lnTo>
              <a:lnTo>
                <a:pt x="0" y="18813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6D77E7-9F0E-481F-A264-9A2647030D1D}">
      <dsp:nvSpPr>
        <dsp:cNvPr id="0" name=""/>
        <dsp:cNvSpPr/>
      </dsp:nvSpPr>
      <dsp:spPr>
        <a:xfrm>
          <a:off x="3517151" y="587367"/>
          <a:ext cx="1685677" cy="872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23157" numCol="1" spcCol="1270" anchor="ctr" anchorCtr="0">
          <a:noAutofit/>
        </a:bodyPr>
        <a:lstStyle/>
        <a:p>
          <a:pPr lvl="0" algn="ctr" defTabSz="755650">
            <a:lnSpc>
              <a:spcPct val="90000"/>
            </a:lnSpc>
            <a:spcBef>
              <a:spcPct val="0"/>
            </a:spcBef>
            <a:spcAft>
              <a:spcPct val="35000"/>
            </a:spcAft>
          </a:pPr>
          <a:r>
            <a:rPr lang="en-US" sz="1700" kern="1200" dirty="0" err="1"/>
            <a:t>Wahyu</a:t>
          </a:r>
          <a:r>
            <a:rPr lang="en-US" sz="1700" kern="1200" dirty="0"/>
            <a:t> </a:t>
          </a:r>
          <a:r>
            <a:rPr lang="en-US" sz="1700" kern="1200" dirty="0" err="1"/>
            <a:t>Nur</a:t>
          </a:r>
          <a:r>
            <a:rPr lang="en-US" sz="1700" kern="1200" dirty="0"/>
            <a:t> </a:t>
          </a:r>
          <a:r>
            <a:rPr lang="en-US" sz="1700" kern="1200" dirty="0" err="1"/>
            <a:t>Insan</a:t>
          </a:r>
          <a:endParaRPr lang="en-US" sz="1700" kern="1200" dirty="0"/>
        </a:p>
      </dsp:txBody>
      <dsp:txXfrm>
        <a:off x="3517151" y="587367"/>
        <a:ext cx="1685677" cy="872769"/>
      </dsp:txXfrm>
    </dsp:sp>
    <dsp:sp modelId="{91900076-4931-4829-A5C2-BBD3C4209BBD}">
      <dsp:nvSpPr>
        <dsp:cNvPr id="0" name=""/>
        <dsp:cNvSpPr/>
      </dsp:nvSpPr>
      <dsp:spPr>
        <a:xfrm>
          <a:off x="3854287" y="1266187"/>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err="1"/>
            <a:t>Manajer</a:t>
          </a:r>
          <a:r>
            <a:rPr lang="en-US" sz="1900" kern="1200" dirty="0"/>
            <a:t> </a:t>
          </a:r>
        </a:p>
      </dsp:txBody>
      <dsp:txXfrm>
        <a:off x="3854287" y="1266187"/>
        <a:ext cx="1517110" cy="290923"/>
      </dsp:txXfrm>
    </dsp:sp>
    <dsp:sp modelId="{80F352A4-6539-448B-844E-7B4D5A2CD444}">
      <dsp:nvSpPr>
        <dsp:cNvPr id="0" name=""/>
        <dsp:cNvSpPr/>
      </dsp:nvSpPr>
      <dsp:spPr>
        <a:xfrm>
          <a:off x="86101" y="3341439"/>
          <a:ext cx="1685677" cy="1759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3157" numCol="1" spcCol="1270" anchor="ctr" anchorCtr="0">
          <a:noAutofit/>
        </a:bodyPr>
        <a:lstStyle/>
        <a:p>
          <a:pPr lvl="0" algn="ctr" defTabSz="889000">
            <a:lnSpc>
              <a:spcPct val="90000"/>
            </a:lnSpc>
            <a:spcBef>
              <a:spcPct val="0"/>
            </a:spcBef>
            <a:spcAft>
              <a:spcPct val="35000"/>
            </a:spcAft>
          </a:pPr>
          <a:r>
            <a:rPr lang="en-US" sz="2000" kern="1200" dirty="0" err="1"/>
            <a:t>Avifah</a:t>
          </a:r>
          <a:endParaRPr lang="en-US" sz="2000" kern="1200" dirty="0"/>
        </a:p>
        <a:p>
          <a:pPr lvl="0" algn="ctr" defTabSz="889000">
            <a:lnSpc>
              <a:spcPct val="90000"/>
            </a:lnSpc>
            <a:spcBef>
              <a:spcPct val="0"/>
            </a:spcBef>
            <a:spcAft>
              <a:spcPct val="35000"/>
            </a:spcAft>
          </a:pPr>
          <a:r>
            <a:rPr lang="en-US" sz="2000" kern="1200" dirty="0" err="1"/>
            <a:t>Annisya</a:t>
          </a:r>
          <a:endParaRPr lang="en-US" sz="2000" kern="1200" dirty="0"/>
        </a:p>
        <a:p>
          <a:pPr lvl="0" algn="ctr" defTabSz="889000">
            <a:lnSpc>
              <a:spcPct val="90000"/>
            </a:lnSpc>
            <a:spcBef>
              <a:spcPct val="0"/>
            </a:spcBef>
            <a:spcAft>
              <a:spcPct val="35000"/>
            </a:spcAft>
          </a:pPr>
          <a:r>
            <a:rPr lang="en-US" sz="2000" kern="1200" dirty="0" err="1"/>
            <a:t>Ardha</a:t>
          </a:r>
          <a:r>
            <a:rPr lang="en-US" sz="2000" kern="1200" dirty="0"/>
            <a:t> </a:t>
          </a:r>
        </a:p>
        <a:p>
          <a:pPr lvl="0" algn="ctr" defTabSz="889000">
            <a:lnSpc>
              <a:spcPct val="90000"/>
            </a:lnSpc>
            <a:spcBef>
              <a:spcPct val="0"/>
            </a:spcBef>
            <a:spcAft>
              <a:spcPct val="35000"/>
            </a:spcAft>
          </a:pPr>
          <a:r>
            <a:rPr lang="en-US" sz="2000" kern="1200" dirty="0" err="1"/>
            <a:t>Lystra</a:t>
          </a:r>
          <a:endParaRPr lang="en-US" sz="2000" kern="1200" dirty="0"/>
        </a:p>
      </dsp:txBody>
      <dsp:txXfrm>
        <a:off x="86101" y="3341439"/>
        <a:ext cx="1685677" cy="1759066"/>
      </dsp:txXfrm>
    </dsp:sp>
    <dsp:sp modelId="{56AEA894-1DCE-4BFD-B119-A717C93B9E3F}">
      <dsp:nvSpPr>
        <dsp:cNvPr id="0" name=""/>
        <dsp:cNvSpPr/>
      </dsp:nvSpPr>
      <dsp:spPr>
        <a:xfrm>
          <a:off x="461361" y="4946291"/>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a:t>Instagram </a:t>
          </a:r>
        </a:p>
      </dsp:txBody>
      <dsp:txXfrm>
        <a:off x="461361" y="4946291"/>
        <a:ext cx="1517110" cy="290923"/>
      </dsp:txXfrm>
    </dsp:sp>
    <dsp:sp modelId="{2AE8A14A-383E-40F2-8D8A-F604318FFAFD}">
      <dsp:nvSpPr>
        <dsp:cNvPr id="0" name=""/>
        <dsp:cNvSpPr/>
      </dsp:nvSpPr>
      <dsp:spPr>
        <a:xfrm>
          <a:off x="2288370" y="3354504"/>
          <a:ext cx="1685677" cy="17877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3157" numCol="1" spcCol="1270" anchor="ctr" anchorCtr="0">
          <a:noAutofit/>
        </a:bodyPr>
        <a:lstStyle/>
        <a:p>
          <a:pPr lvl="0" algn="ctr" defTabSz="889000">
            <a:lnSpc>
              <a:spcPct val="90000"/>
            </a:lnSpc>
            <a:spcBef>
              <a:spcPct val="0"/>
            </a:spcBef>
            <a:spcAft>
              <a:spcPct val="35000"/>
            </a:spcAft>
          </a:pPr>
          <a:r>
            <a:rPr lang="en-US" sz="2000" kern="1200" dirty="0" err="1"/>
            <a:t>Naisya</a:t>
          </a:r>
          <a:endParaRPr lang="en-US" sz="2000" kern="1200" dirty="0"/>
        </a:p>
        <a:p>
          <a:pPr lvl="0" algn="ctr" defTabSz="889000">
            <a:lnSpc>
              <a:spcPct val="90000"/>
            </a:lnSpc>
            <a:spcBef>
              <a:spcPct val="0"/>
            </a:spcBef>
            <a:spcAft>
              <a:spcPct val="35000"/>
            </a:spcAft>
          </a:pPr>
          <a:r>
            <a:rPr lang="en-US" sz="2000" kern="1200" dirty="0" err="1"/>
            <a:t>Sabil</a:t>
          </a:r>
          <a:r>
            <a:rPr lang="en-US" sz="2000" kern="1200" dirty="0"/>
            <a:t> </a:t>
          </a:r>
        </a:p>
        <a:p>
          <a:pPr lvl="0" algn="ctr" defTabSz="889000">
            <a:lnSpc>
              <a:spcPct val="90000"/>
            </a:lnSpc>
            <a:spcBef>
              <a:spcPct val="0"/>
            </a:spcBef>
            <a:spcAft>
              <a:spcPct val="35000"/>
            </a:spcAft>
          </a:pPr>
          <a:r>
            <a:rPr lang="en-US" sz="2000" kern="1200" dirty="0" err="1"/>
            <a:t>Tyara</a:t>
          </a:r>
          <a:r>
            <a:rPr lang="en-US" sz="2000" kern="1200" dirty="0"/>
            <a:t> </a:t>
          </a:r>
        </a:p>
      </dsp:txBody>
      <dsp:txXfrm>
        <a:off x="2288370" y="3354504"/>
        <a:ext cx="1685677" cy="1787702"/>
      </dsp:txXfrm>
    </dsp:sp>
    <dsp:sp modelId="{82E97E44-CBF1-4E42-BD6B-353F39E96709}">
      <dsp:nvSpPr>
        <dsp:cNvPr id="0" name=""/>
        <dsp:cNvSpPr/>
      </dsp:nvSpPr>
      <dsp:spPr>
        <a:xfrm>
          <a:off x="2581876" y="4974191"/>
          <a:ext cx="1672083" cy="33999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en-US" sz="1400" kern="1200" dirty="0"/>
            <a:t>Facebook &amp; </a:t>
          </a:r>
          <a:r>
            <a:rPr lang="en-US" sz="1400" b="0" kern="1200" dirty="0"/>
            <a:t>Website</a:t>
          </a:r>
        </a:p>
      </dsp:txBody>
      <dsp:txXfrm>
        <a:off x="2581876" y="4974191"/>
        <a:ext cx="1672083" cy="339998"/>
      </dsp:txXfrm>
    </dsp:sp>
    <dsp:sp modelId="{4E092ED5-C433-4D46-943F-C0DC71C7785E}">
      <dsp:nvSpPr>
        <dsp:cNvPr id="0" name=""/>
        <dsp:cNvSpPr/>
      </dsp:nvSpPr>
      <dsp:spPr>
        <a:xfrm>
          <a:off x="4686663" y="3341439"/>
          <a:ext cx="1685677" cy="18829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23157" numCol="1" spcCol="1270" anchor="ctr" anchorCtr="0">
          <a:noAutofit/>
        </a:bodyPr>
        <a:lstStyle/>
        <a:p>
          <a:pPr lvl="0" algn="ctr" defTabSz="1066800">
            <a:lnSpc>
              <a:spcPct val="90000"/>
            </a:lnSpc>
            <a:spcBef>
              <a:spcPct val="0"/>
            </a:spcBef>
            <a:spcAft>
              <a:spcPct val="35000"/>
            </a:spcAft>
          </a:pPr>
          <a:r>
            <a:rPr lang="en-US" sz="2400" kern="1200" dirty="0" err="1"/>
            <a:t>Luthfi</a:t>
          </a:r>
          <a:endParaRPr lang="en-US" sz="2400" kern="1200" dirty="0"/>
        </a:p>
        <a:p>
          <a:pPr lvl="0" algn="ctr" defTabSz="1066800">
            <a:lnSpc>
              <a:spcPct val="90000"/>
            </a:lnSpc>
            <a:spcBef>
              <a:spcPct val="0"/>
            </a:spcBef>
            <a:spcAft>
              <a:spcPct val="35000"/>
            </a:spcAft>
          </a:pPr>
          <a:r>
            <a:rPr lang="en-US" sz="2400" kern="1200" dirty="0" err="1"/>
            <a:t>Anisa</a:t>
          </a:r>
          <a:r>
            <a:rPr lang="en-US" sz="2400" kern="1200" dirty="0"/>
            <a:t> </a:t>
          </a:r>
          <a:r>
            <a:rPr lang="en-US" sz="2400" kern="1200" dirty="0" err="1"/>
            <a:t>Dhamayanti</a:t>
          </a:r>
          <a:endParaRPr lang="en-US" sz="2400" kern="1200" dirty="0"/>
        </a:p>
      </dsp:txBody>
      <dsp:txXfrm>
        <a:off x="4686663" y="3341439"/>
        <a:ext cx="1685677" cy="1882956"/>
      </dsp:txXfrm>
    </dsp:sp>
    <dsp:sp modelId="{9E473BAE-7270-4356-89AC-33353C41A00C}">
      <dsp:nvSpPr>
        <dsp:cNvPr id="0" name=""/>
        <dsp:cNvSpPr/>
      </dsp:nvSpPr>
      <dsp:spPr>
        <a:xfrm>
          <a:off x="5125354" y="5005193"/>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a:t>Twitter</a:t>
          </a:r>
        </a:p>
      </dsp:txBody>
      <dsp:txXfrm>
        <a:off x="5125354" y="5005193"/>
        <a:ext cx="1517110" cy="290923"/>
      </dsp:txXfrm>
    </dsp:sp>
    <dsp:sp modelId="{24AC8E18-7197-4C73-8C4B-BFD3A3A43A43}">
      <dsp:nvSpPr>
        <dsp:cNvPr id="0" name=""/>
        <dsp:cNvSpPr/>
      </dsp:nvSpPr>
      <dsp:spPr>
        <a:xfrm>
          <a:off x="6948202" y="3341683"/>
          <a:ext cx="1685677" cy="18815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23157" numCol="1" spcCol="1270" anchor="ctr" anchorCtr="0">
          <a:noAutofit/>
        </a:bodyPr>
        <a:lstStyle/>
        <a:p>
          <a:pPr lvl="0" algn="ctr" defTabSz="755650">
            <a:lnSpc>
              <a:spcPct val="90000"/>
            </a:lnSpc>
            <a:spcBef>
              <a:spcPct val="0"/>
            </a:spcBef>
            <a:spcAft>
              <a:spcPct val="35000"/>
            </a:spcAft>
          </a:pPr>
          <a:r>
            <a:rPr lang="en-US" sz="1700" kern="1200" dirty="0" err="1"/>
            <a:t>Rizky</a:t>
          </a:r>
          <a:r>
            <a:rPr lang="en-US" sz="1700" kern="1200" dirty="0"/>
            <a:t> </a:t>
          </a:r>
        </a:p>
        <a:p>
          <a:pPr lvl="0" algn="ctr" defTabSz="755650">
            <a:lnSpc>
              <a:spcPct val="90000"/>
            </a:lnSpc>
            <a:spcBef>
              <a:spcPct val="0"/>
            </a:spcBef>
            <a:spcAft>
              <a:spcPct val="35000"/>
            </a:spcAft>
          </a:pPr>
          <a:r>
            <a:rPr lang="en-US" sz="1700" kern="1200" dirty="0"/>
            <a:t>Ivanna</a:t>
          </a:r>
        </a:p>
        <a:p>
          <a:pPr lvl="0" algn="ctr" defTabSz="755650">
            <a:lnSpc>
              <a:spcPct val="90000"/>
            </a:lnSpc>
            <a:spcBef>
              <a:spcPct val="0"/>
            </a:spcBef>
            <a:spcAft>
              <a:spcPct val="35000"/>
            </a:spcAft>
          </a:pPr>
          <a:r>
            <a:rPr lang="en-US" sz="1700" kern="1200" dirty="0" err="1"/>
            <a:t>Gufron</a:t>
          </a:r>
          <a:endParaRPr lang="en-US" sz="1700" kern="1200" dirty="0"/>
        </a:p>
      </dsp:txBody>
      <dsp:txXfrm>
        <a:off x="6948202" y="3341683"/>
        <a:ext cx="1685677" cy="1881542"/>
      </dsp:txXfrm>
    </dsp:sp>
    <dsp:sp modelId="{B1A124FF-A313-4750-8AA7-E8B4CD2C79DD}">
      <dsp:nvSpPr>
        <dsp:cNvPr id="0" name=""/>
        <dsp:cNvSpPr/>
      </dsp:nvSpPr>
      <dsp:spPr>
        <a:xfrm>
          <a:off x="7348358" y="5032449"/>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err="1"/>
            <a:t>Youtube</a:t>
          </a:r>
          <a:endParaRPr lang="en-US" sz="1900" kern="1200" dirty="0"/>
        </a:p>
      </dsp:txBody>
      <dsp:txXfrm>
        <a:off x="7348358" y="5032449"/>
        <a:ext cx="1517110" cy="290923"/>
      </dsp:txXfrm>
    </dsp:sp>
    <dsp:sp modelId="{152FEA0E-3036-4422-B566-BD4CE607ACA7}">
      <dsp:nvSpPr>
        <dsp:cNvPr id="0" name=""/>
        <dsp:cNvSpPr/>
      </dsp:nvSpPr>
      <dsp:spPr>
        <a:xfrm>
          <a:off x="2386382" y="1964403"/>
          <a:ext cx="1685677" cy="872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3157" numCol="1" spcCol="1270" anchor="ctr" anchorCtr="0">
          <a:noAutofit/>
        </a:bodyPr>
        <a:lstStyle/>
        <a:p>
          <a:pPr lvl="0" algn="ctr" defTabSz="844550">
            <a:lnSpc>
              <a:spcPct val="90000"/>
            </a:lnSpc>
            <a:spcBef>
              <a:spcPct val="0"/>
            </a:spcBef>
            <a:spcAft>
              <a:spcPct val="35000"/>
            </a:spcAft>
          </a:pPr>
          <a:r>
            <a:rPr lang="en-US" sz="1900" kern="1200" dirty="0" err="1"/>
            <a:t>Naisya</a:t>
          </a:r>
          <a:endParaRPr lang="en-US" sz="1900" kern="1200" dirty="0"/>
        </a:p>
      </dsp:txBody>
      <dsp:txXfrm>
        <a:off x="2386382" y="1964403"/>
        <a:ext cx="1685677" cy="872769"/>
      </dsp:txXfrm>
    </dsp:sp>
    <dsp:sp modelId="{175A0A74-3020-40EC-B436-D308EBEBBB72}">
      <dsp:nvSpPr>
        <dsp:cNvPr id="0" name=""/>
        <dsp:cNvSpPr/>
      </dsp:nvSpPr>
      <dsp:spPr>
        <a:xfrm>
          <a:off x="2744439" y="2643223"/>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err="1"/>
            <a:t>Sekretaris</a:t>
          </a:r>
          <a:r>
            <a:rPr lang="en-US" sz="1900" kern="1200" dirty="0"/>
            <a:t> </a:t>
          </a:r>
        </a:p>
      </dsp:txBody>
      <dsp:txXfrm>
        <a:off x="2744439" y="2643223"/>
        <a:ext cx="1517110" cy="290923"/>
      </dsp:txXfrm>
    </dsp:sp>
    <dsp:sp modelId="{9F252310-CD0C-4186-AEDB-54BDC9DF9138}">
      <dsp:nvSpPr>
        <dsp:cNvPr id="0" name=""/>
        <dsp:cNvSpPr/>
      </dsp:nvSpPr>
      <dsp:spPr>
        <a:xfrm>
          <a:off x="4647920" y="1964403"/>
          <a:ext cx="1685677" cy="8727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3157" numCol="1" spcCol="1270" anchor="ctr" anchorCtr="0">
          <a:noAutofit/>
        </a:bodyPr>
        <a:lstStyle/>
        <a:p>
          <a:pPr lvl="0" algn="ctr" defTabSz="844550">
            <a:lnSpc>
              <a:spcPct val="90000"/>
            </a:lnSpc>
            <a:spcBef>
              <a:spcPct val="0"/>
            </a:spcBef>
            <a:spcAft>
              <a:spcPct val="35000"/>
            </a:spcAft>
          </a:pPr>
          <a:r>
            <a:rPr lang="en-US" sz="1900" kern="1200" dirty="0" err="1"/>
            <a:t>Annisya</a:t>
          </a:r>
          <a:r>
            <a:rPr lang="en-US" sz="1900" kern="1200" dirty="0"/>
            <a:t> </a:t>
          </a:r>
          <a:r>
            <a:rPr lang="en-US" sz="1900" kern="1200" dirty="0" err="1"/>
            <a:t>Ristifani</a:t>
          </a:r>
          <a:endParaRPr lang="en-US" sz="1900" kern="1200" dirty="0"/>
        </a:p>
      </dsp:txBody>
      <dsp:txXfrm>
        <a:off x="4647920" y="1964403"/>
        <a:ext cx="1685677" cy="872769"/>
      </dsp:txXfrm>
    </dsp:sp>
    <dsp:sp modelId="{6D2B87B1-83FC-4000-8BFC-8351D05FC849}">
      <dsp:nvSpPr>
        <dsp:cNvPr id="0" name=""/>
        <dsp:cNvSpPr/>
      </dsp:nvSpPr>
      <dsp:spPr>
        <a:xfrm>
          <a:off x="4985056" y="2643223"/>
          <a:ext cx="1517110" cy="29092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260" tIns="12065" rIns="48260" bIns="12065" numCol="1" spcCol="1270" anchor="ctr" anchorCtr="0">
          <a:noAutofit/>
        </a:bodyPr>
        <a:lstStyle/>
        <a:p>
          <a:pPr lvl="0" algn="ctr" defTabSz="844550">
            <a:lnSpc>
              <a:spcPct val="90000"/>
            </a:lnSpc>
            <a:spcBef>
              <a:spcPct val="0"/>
            </a:spcBef>
            <a:spcAft>
              <a:spcPct val="35000"/>
            </a:spcAft>
          </a:pPr>
          <a:r>
            <a:rPr lang="en-US" sz="1900" kern="1200" dirty="0" err="1"/>
            <a:t>Bendahara</a:t>
          </a:r>
          <a:r>
            <a:rPr lang="en-US" sz="1900" kern="1200" dirty="0"/>
            <a:t> </a:t>
          </a:r>
        </a:p>
      </dsp:txBody>
      <dsp:txXfrm>
        <a:off x="4985056" y="2643223"/>
        <a:ext cx="1517110" cy="290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C5104-112E-2847-9FD9-BD350B2F151A}">
      <dsp:nvSpPr>
        <dsp:cNvPr id="0" name=""/>
        <dsp:cNvSpPr/>
      </dsp:nvSpPr>
      <dsp:spPr>
        <a:xfrm rot="5400000">
          <a:off x="-163506" y="166790"/>
          <a:ext cx="1090041" cy="7630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d-ID" sz="1800" kern="1200" dirty="0"/>
            <a:t>Brainstorming</a:t>
          </a:r>
        </a:p>
      </dsp:txBody>
      <dsp:txXfrm rot="-5400000">
        <a:off x="1" y="384799"/>
        <a:ext cx="763029" cy="327012"/>
      </dsp:txXfrm>
    </dsp:sp>
    <dsp:sp modelId="{6EA9D779-B2A0-764D-8E24-0340F6728D7D}">
      <dsp:nvSpPr>
        <dsp:cNvPr id="0" name=""/>
        <dsp:cNvSpPr/>
      </dsp:nvSpPr>
      <dsp:spPr>
        <a:xfrm rot="5400000">
          <a:off x="4153542" y="-3387228"/>
          <a:ext cx="708899" cy="74899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Membuat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perencanaan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terkait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postingan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BJ10K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pada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platform media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sos</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ial</a:t>
          </a:r>
          <a:endParaRPr lang="id-ID" sz="2400" kern="1200" dirty="0"/>
        </a:p>
      </dsp:txBody>
      <dsp:txXfrm rot="-5400000">
        <a:off x="763029" y="37891"/>
        <a:ext cx="7455319" cy="639687"/>
      </dsp:txXfrm>
    </dsp:sp>
    <dsp:sp modelId="{FE4EEB67-88C1-8941-BD02-C41A5A289177}">
      <dsp:nvSpPr>
        <dsp:cNvPr id="0" name=""/>
        <dsp:cNvSpPr/>
      </dsp:nvSpPr>
      <dsp:spPr>
        <a:xfrm rot="5400000">
          <a:off x="-163506" y="1137143"/>
          <a:ext cx="1090041" cy="7630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id-ID" sz="1500" kern="1200" dirty="0"/>
            <a:t>Approval</a:t>
          </a:r>
        </a:p>
      </dsp:txBody>
      <dsp:txXfrm rot="-5400000">
        <a:off x="1" y="1355152"/>
        <a:ext cx="763029" cy="327012"/>
      </dsp:txXfrm>
    </dsp:sp>
    <dsp:sp modelId="{B95603B0-F2CC-9447-ACDD-D4DBE0D02CA2}">
      <dsp:nvSpPr>
        <dsp:cNvPr id="0" name=""/>
        <dsp:cNvSpPr/>
      </dsp:nvSpPr>
      <dsp:spPr>
        <a:xfrm rot="5400000">
          <a:off x="4076130" y="-2417061"/>
          <a:ext cx="863722" cy="74899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Mengajukan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ide yang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sudah</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anggota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divisi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sosial</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media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kepada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rot="-5400000">
        <a:off x="763029" y="938203"/>
        <a:ext cx="7447762" cy="779396"/>
      </dsp:txXfrm>
    </dsp:sp>
    <dsp:sp modelId="{A46C571D-9983-884F-B5CC-B1A8F6D09DC7}">
      <dsp:nvSpPr>
        <dsp:cNvPr id="0" name=""/>
        <dsp:cNvSpPr/>
      </dsp:nvSpPr>
      <dsp:spPr>
        <a:xfrm rot="5400000">
          <a:off x="-163506" y="2033183"/>
          <a:ext cx="1090041" cy="76302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id-ID" sz="1500" kern="1200" dirty="0"/>
            <a:t>Eksekusi</a:t>
          </a:r>
        </a:p>
      </dsp:txBody>
      <dsp:txXfrm rot="-5400000">
        <a:off x="1" y="2251192"/>
        <a:ext cx="763029" cy="327012"/>
      </dsp:txXfrm>
    </dsp:sp>
    <dsp:sp modelId="{4C69734A-F1CD-9347-BAB3-D2F04984278C}">
      <dsp:nvSpPr>
        <dsp:cNvPr id="0" name=""/>
        <dsp:cNvSpPr/>
      </dsp:nvSpPr>
      <dsp:spPr>
        <a:xfrm rot="5400000">
          <a:off x="4153728" y="-1524306"/>
          <a:ext cx="708527" cy="74899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M</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embuat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berupa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audio &amp; Visual yang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sudah</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2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rot="-5400000">
        <a:off x="763030" y="1900979"/>
        <a:ext cx="7455338" cy="6393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9A785-08B1-754B-86DC-77BD02262097}">
      <dsp:nvSpPr>
        <dsp:cNvPr id="0" name=""/>
        <dsp:cNvSpPr/>
      </dsp:nvSpPr>
      <dsp:spPr>
        <a:xfrm rot="5400000">
          <a:off x="-176450" y="177602"/>
          <a:ext cx="1176333" cy="82343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id-ID" sz="1700" kern="1200"/>
            <a:t>Approval</a:t>
          </a:r>
        </a:p>
      </dsp:txBody>
      <dsp:txXfrm rot="-5400000">
        <a:off x="1" y="412869"/>
        <a:ext cx="823433" cy="352900"/>
      </dsp:txXfrm>
    </dsp:sp>
    <dsp:sp modelId="{64C35018-528C-CD48-B3EF-F744A661F98F}">
      <dsp:nvSpPr>
        <dsp:cNvPr id="0" name=""/>
        <dsp:cNvSpPr/>
      </dsp:nvSpPr>
      <dsp:spPr>
        <a:xfrm rot="5400000">
          <a:off x="4001895" y="-3177308"/>
          <a:ext cx="764617" cy="71215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Mengajukan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kembali</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hasil</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pembuatan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berupa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audio visual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kepada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Event Leader, Assistant Event Leader, Director Even</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&amp; General Manager</a:t>
          </a:r>
          <a:endParaRPr lang="id-ID" sz="18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rot="-5400000">
        <a:off x="823434" y="38479"/>
        <a:ext cx="7084214" cy="689965"/>
      </dsp:txXfrm>
    </dsp:sp>
    <dsp:sp modelId="{51FAB54B-BA00-D547-A866-118ADF8DDAC0}">
      <dsp:nvSpPr>
        <dsp:cNvPr id="0" name=""/>
        <dsp:cNvSpPr/>
      </dsp:nvSpPr>
      <dsp:spPr>
        <a:xfrm rot="5400000">
          <a:off x="-176450" y="1106906"/>
          <a:ext cx="1176333" cy="82343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id-ID" sz="1700" kern="1200"/>
            <a:t>Upload</a:t>
          </a:r>
        </a:p>
      </dsp:txBody>
      <dsp:txXfrm rot="-5400000">
        <a:off x="1" y="1342173"/>
        <a:ext cx="823433" cy="352900"/>
      </dsp:txXfrm>
    </dsp:sp>
    <dsp:sp modelId="{ADA34836-202D-AC46-ACFB-4B14B13F8337}">
      <dsp:nvSpPr>
        <dsp:cNvPr id="0" name=""/>
        <dsp:cNvSpPr/>
      </dsp:nvSpPr>
      <dsp:spPr>
        <a:xfrm rot="5400000">
          <a:off x="4001895" y="-2248005"/>
          <a:ext cx="764617" cy="71215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M</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memposting</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hasil</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konten</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yang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telah</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disepakati</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oleh Event Leader, Assistant Event Leader, Director Even</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t</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&amp; General Manager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pada</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setiap</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platform media </a:t>
          </a:r>
          <a:r>
            <a:rPr lang="en-US" sz="2000" kern="1200" dirty="0" err="1">
              <a:effectLst/>
              <a:latin typeface="Calibri" panose="020F0502020204030204" pitchFamily="34" charset="0"/>
              <a:ea typeface="Calibri" panose="020F0502020204030204" pitchFamily="34" charset="0"/>
              <a:cs typeface="Times New Roman" panose="02020603050405020304" pitchFamily="18" charset="0"/>
            </a:rPr>
            <a:t>sosia</a:t>
          </a:r>
          <a:r>
            <a:rPr lang="id-ID" sz="2000" kern="1200" dirty="0">
              <a:effectLst/>
              <a:latin typeface="Calibri" panose="020F0502020204030204" pitchFamily="34" charset="0"/>
              <a:ea typeface="Calibri" panose="020F0502020204030204" pitchFamily="34" charset="0"/>
              <a:cs typeface="Times New Roman" panose="02020603050405020304" pitchFamily="18" charset="0"/>
            </a:rPr>
            <a:t>l</a:t>
          </a:r>
          <a:endParaRPr lang="id-ID" sz="2000" kern="1200" dirty="0"/>
        </a:p>
      </dsp:txBody>
      <dsp:txXfrm rot="-5400000">
        <a:off x="823434" y="967782"/>
        <a:ext cx="7084214" cy="6899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0FA59-9234-4569-9F3E-249FB6255344}">
      <dsp:nvSpPr>
        <dsp:cNvPr id="0" name=""/>
        <dsp:cNvSpPr/>
      </dsp:nvSpPr>
      <dsp:spPr>
        <a:xfrm>
          <a:off x="212275" y="0"/>
          <a:ext cx="9396541" cy="375969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28F3E-D3CE-4C70-8B92-A3061874FFAB}">
      <dsp:nvSpPr>
        <dsp:cNvPr id="0" name=""/>
        <dsp:cNvSpPr/>
      </dsp:nvSpPr>
      <dsp:spPr>
        <a:xfrm>
          <a:off x="0" y="1082913"/>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Membuat perencannan konten</a:t>
          </a:r>
        </a:p>
      </dsp:txBody>
      <dsp:txXfrm>
        <a:off x="73413" y="1156326"/>
        <a:ext cx="1401055" cy="1357053"/>
      </dsp:txXfrm>
    </dsp:sp>
    <dsp:sp modelId="{149D2AC2-F2E5-43CB-ACD4-34DF0B5B4B3F}">
      <dsp:nvSpPr>
        <dsp:cNvPr id="0" name=""/>
        <dsp:cNvSpPr/>
      </dsp:nvSpPr>
      <dsp:spPr>
        <a:xfrm>
          <a:off x="1591222" y="1097035"/>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Persetujuan manajer divisi</a:t>
          </a:r>
        </a:p>
      </dsp:txBody>
      <dsp:txXfrm>
        <a:off x="1664635" y="1170448"/>
        <a:ext cx="1401055" cy="1357053"/>
      </dsp:txXfrm>
    </dsp:sp>
    <dsp:sp modelId="{FDA7E4F2-B54D-41B1-BDFF-7594563D6CFA}">
      <dsp:nvSpPr>
        <dsp:cNvPr id="0" name=""/>
        <dsp:cNvSpPr/>
      </dsp:nvSpPr>
      <dsp:spPr>
        <a:xfrm>
          <a:off x="3253209" y="1127909"/>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Persetujuan </a:t>
          </a:r>
          <a:r>
            <a:rPr lang="en-US" sz="1400" kern="1200" dirty="0" smtClean="0"/>
            <a:t>event leader/assistant</a:t>
          </a:r>
          <a:r>
            <a:rPr lang="id-ID" sz="1400" kern="1200" dirty="0" smtClean="0"/>
            <a:t> </a:t>
          </a:r>
          <a:r>
            <a:rPr lang="en-US" sz="1400" kern="1200" dirty="0" smtClean="0"/>
            <a:t>, event director, </a:t>
          </a:r>
          <a:r>
            <a:rPr lang="en-US" sz="1400" kern="1200" dirty="0" err="1" smtClean="0"/>
            <a:t>dan</a:t>
          </a:r>
          <a:r>
            <a:rPr lang="en-US" sz="1400" kern="1200" dirty="0" smtClean="0"/>
            <a:t> general manager</a:t>
          </a:r>
          <a:endParaRPr lang="id-ID" sz="1400" kern="1200" dirty="0"/>
        </a:p>
      </dsp:txBody>
      <dsp:txXfrm>
        <a:off x="3326622" y="1201322"/>
        <a:ext cx="1401055" cy="1357053"/>
      </dsp:txXfrm>
    </dsp:sp>
    <dsp:sp modelId="{92C1D8EF-1F01-4218-82A1-747AE1D1CE2C}">
      <dsp:nvSpPr>
        <dsp:cNvPr id="0" name=""/>
        <dsp:cNvSpPr/>
      </dsp:nvSpPr>
      <dsp:spPr>
        <a:xfrm>
          <a:off x="4878485" y="1127909"/>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Memproduksi konten(liputan kegiatan divisi lain)</a:t>
          </a:r>
        </a:p>
      </dsp:txBody>
      <dsp:txXfrm>
        <a:off x="4951898" y="1201322"/>
        <a:ext cx="1401055" cy="1357053"/>
      </dsp:txXfrm>
    </dsp:sp>
    <dsp:sp modelId="{CA2B928D-1B3E-4E8E-B034-2CD68CA75B39}">
      <dsp:nvSpPr>
        <dsp:cNvPr id="0" name=""/>
        <dsp:cNvSpPr/>
      </dsp:nvSpPr>
      <dsp:spPr>
        <a:xfrm>
          <a:off x="6503761" y="1127909"/>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Persetujuan </a:t>
          </a:r>
          <a:r>
            <a:rPr lang="en-US" sz="1400" kern="1200" dirty="0" smtClean="0"/>
            <a:t>event leader/assistant</a:t>
          </a:r>
          <a:r>
            <a:rPr lang="id-ID" sz="1400" kern="1200" dirty="0" smtClean="0"/>
            <a:t> </a:t>
          </a:r>
          <a:r>
            <a:rPr lang="en-US" sz="1400" kern="1200" dirty="0" smtClean="0"/>
            <a:t>, event director , </a:t>
          </a:r>
          <a:r>
            <a:rPr lang="en-US" sz="1400" kern="1200" dirty="0" err="1" smtClean="0"/>
            <a:t>dan</a:t>
          </a:r>
          <a:r>
            <a:rPr lang="en-US" sz="1400" kern="1200" dirty="0" smtClean="0"/>
            <a:t> general manager</a:t>
          </a:r>
          <a:endParaRPr lang="id-ID" sz="1400" kern="1200" dirty="0"/>
        </a:p>
      </dsp:txBody>
      <dsp:txXfrm>
        <a:off x="6577174" y="1201322"/>
        <a:ext cx="1401055" cy="1357053"/>
      </dsp:txXfrm>
    </dsp:sp>
    <dsp:sp modelId="{72383022-FD9B-4FC6-AA22-8EB0ADD0A671}">
      <dsp:nvSpPr>
        <dsp:cNvPr id="0" name=""/>
        <dsp:cNvSpPr/>
      </dsp:nvSpPr>
      <dsp:spPr>
        <a:xfrm>
          <a:off x="8129036" y="1127909"/>
          <a:ext cx="1547881" cy="1503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id-ID" sz="1400" kern="1200" dirty="0"/>
            <a:t>Upload konten</a:t>
          </a:r>
        </a:p>
      </dsp:txBody>
      <dsp:txXfrm>
        <a:off x="8202449" y="1201322"/>
        <a:ext cx="1401055" cy="135705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9ABB37-F175-4298-9C77-75BE1C284CDC}">
      <dsp:nvSpPr>
        <dsp:cNvPr id="0" name=""/>
        <dsp:cNvSpPr/>
      </dsp:nvSpPr>
      <dsp:spPr>
        <a:xfrm>
          <a:off x="4050950" y="2233633"/>
          <a:ext cx="2237063" cy="861685"/>
        </a:xfrm>
        <a:custGeom>
          <a:avLst/>
          <a:gdLst/>
          <a:ahLst/>
          <a:cxnLst/>
          <a:rect l="0" t="0" r="0" b="0"/>
          <a:pathLst>
            <a:path>
              <a:moveTo>
                <a:pt x="0" y="0"/>
              </a:moveTo>
              <a:lnTo>
                <a:pt x="0" y="475699"/>
              </a:lnTo>
              <a:lnTo>
                <a:pt x="2237063" y="475699"/>
              </a:lnTo>
              <a:lnTo>
                <a:pt x="2237063" y="861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608595-C2F2-4BB5-9257-EA64F4436EC8}">
      <dsp:nvSpPr>
        <dsp:cNvPr id="0" name=""/>
        <dsp:cNvSpPr/>
      </dsp:nvSpPr>
      <dsp:spPr>
        <a:xfrm>
          <a:off x="1839986" y="2233633"/>
          <a:ext cx="2210963" cy="861685"/>
        </a:xfrm>
        <a:custGeom>
          <a:avLst/>
          <a:gdLst/>
          <a:ahLst/>
          <a:cxnLst/>
          <a:rect l="0" t="0" r="0" b="0"/>
          <a:pathLst>
            <a:path>
              <a:moveTo>
                <a:pt x="2210963" y="0"/>
              </a:moveTo>
              <a:lnTo>
                <a:pt x="2210963" y="475699"/>
              </a:lnTo>
              <a:lnTo>
                <a:pt x="0" y="475699"/>
              </a:lnTo>
              <a:lnTo>
                <a:pt x="0" y="8616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94F5F0-8C12-4FEC-88DF-C5AF436E4D49}">
      <dsp:nvSpPr>
        <dsp:cNvPr id="0" name=""/>
        <dsp:cNvSpPr/>
      </dsp:nvSpPr>
      <dsp:spPr>
        <a:xfrm>
          <a:off x="2212922" y="395606"/>
          <a:ext cx="3676054" cy="18380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err="1"/>
            <a:t>Interaksi</a:t>
          </a:r>
          <a:r>
            <a:rPr lang="en-US" sz="4200" kern="1200" dirty="0"/>
            <a:t> </a:t>
          </a:r>
          <a:r>
            <a:rPr lang="en-US" sz="4200" kern="1200" dirty="0" err="1"/>
            <a:t>Dengan</a:t>
          </a:r>
          <a:r>
            <a:rPr lang="en-US" sz="4200" kern="1200" dirty="0"/>
            <a:t> Followers </a:t>
          </a:r>
        </a:p>
      </dsp:txBody>
      <dsp:txXfrm>
        <a:off x="2212922" y="395606"/>
        <a:ext cx="3676054" cy="1838027"/>
      </dsp:txXfrm>
    </dsp:sp>
    <dsp:sp modelId="{43F6F9FB-25A5-4759-9DD3-9356433AD441}">
      <dsp:nvSpPr>
        <dsp:cNvPr id="0" name=""/>
        <dsp:cNvSpPr/>
      </dsp:nvSpPr>
      <dsp:spPr>
        <a:xfrm>
          <a:off x="1959" y="3095319"/>
          <a:ext cx="3676054" cy="18380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a:t>Polling (Games)</a:t>
          </a:r>
        </a:p>
      </dsp:txBody>
      <dsp:txXfrm>
        <a:off x="1959" y="3095319"/>
        <a:ext cx="3676054" cy="1838027"/>
      </dsp:txXfrm>
    </dsp:sp>
    <dsp:sp modelId="{3A8DE8A2-CA17-4339-99EB-36850A15871D}">
      <dsp:nvSpPr>
        <dsp:cNvPr id="0" name=""/>
        <dsp:cNvSpPr/>
      </dsp:nvSpPr>
      <dsp:spPr>
        <a:xfrm>
          <a:off x="4449985" y="3095319"/>
          <a:ext cx="3676054" cy="18380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1866900">
            <a:lnSpc>
              <a:spcPct val="90000"/>
            </a:lnSpc>
            <a:spcBef>
              <a:spcPct val="0"/>
            </a:spcBef>
            <a:spcAft>
              <a:spcPct val="35000"/>
            </a:spcAft>
          </a:pPr>
          <a:r>
            <a:rPr lang="en-US" sz="4200" kern="1200" dirty="0"/>
            <a:t>Sedentary Lifestyle</a:t>
          </a:r>
        </a:p>
      </dsp:txBody>
      <dsp:txXfrm>
        <a:off x="4449985" y="3095319"/>
        <a:ext cx="3676054" cy="18380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143CA-A541-204F-909A-E337CAEE23C3}">
      <dsp:nvSpPr>
        <dsp:cNvPr id="0" name=""/>
        <dsp:cNvSpPr/>
      </dsp:nvSpPr>
      <dsp:spPr>
        <a:xfrm>
          <a:off x="0" y="575136"/>
          <a:ext cx="3388178" cy="20329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1.Melakukan riset dari semua platform digital berkaitan dengan konsep postingan yang diinginkan. Riset ini dilakukan per orangan. </a:t>
          </a:r>
        </a:p>
      </dsp:txBody>
      <dsp:txXfrm>
        <a:off x="0" y="575136"/>
        <a:ext cx="3388178" cy="2032907"/>
      </dsp:txXfrm>
    </dsp:sp>
    <dsp:sp modelId="{ECC0AD37-3590-BF41-9EC2-DBDE2DD860E0}">
      <dsp:nvSpPr>
        <dsp:cNvPr id="0" name=""/>
        <dsp:cNvSpPr/>
      </dsp:nvSpPr>
      <dsp:spPr>
        <a:xfrm>
          <a:off x="3726996" y="575136"/>
          <a:ext cx="3388178" cy="20329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2. Menggabungkan hasil riset dari per orangan yang telah dilakukan sebelumnya.</a:t>
          </a:r>
        </a:p>
      </dsp:txBody>
      <dsp:txXfrm>
        <a:off x="3726996" y="575136"/>
        <a:ext cx="3388178" cy="2032907"/>
      </dsp:txXfrm>
    </dsp:sp>
    <dsp:sp modelId="{BAAA7ECB-F91B-5A4F-AAF9-087E8727DC9E}">
      <dsp:nvSpPr>
        <dsp:cNvPr id="0" name=""/>
        <dsp:cNvSpPr/>
      </dsp:nvSpPr>
      <dsp:spPr>
        <a:xfrm>
          <a:off x="7453993" y="575136"/>
          <a:ext cx="3388178" cy="20329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a:t>3. Menganalisa hasil riset dan membuat rangkuman riset agar mudah dijelaskan </a:t>
          </a:r>
        </a:p>
      </dsp:txBody>
      <dsp:txXfrm>
        <a:off x="7453993" y="575136"/>
        <a:ext cx="3388178" cy="2032907"/>
      </dsp:txXfrm>
    </dsp:sp>
    <dsp:sp modelId="{72BF804A-713B-BF47-B3AD-9B4D0CC4AFB0}">
      <dsp:nvSpPr>
        <dsp:cNvPr id="0" name=""/>
        <dsp:cNvSpPr/>
      </dsp:nvSpPr>
      <dsp:spPr>
        <a:xfrm>
          <a:off x="1863498" y="2946861"/>
          <a:ext cx="3388178" cy="20329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a:t>4. . Mengajukan ide konsep postingan ke event leader, assistant event leader, event director, dan general manager</a:t>
          </a:r>
        </a:p>
      </dsp:txBody>
      <dsp:txXfrm>
        <a:off x="1863498" y="2946861"/>
        <a:ext cx="3388178" cy="2032907"/>
      </dsp:txXfrm>
    </dsp:sp>
    <dsp:sp modelId="{3771A251-5E8C-F34A-BDA3-B86AE39A494E}">
      <dsp:nvSpPr>
        <dsp:cNvPr id="0" name=""/>
        <dsp:cNvSpPr/>
      </dsp:nvSpPr>
      <dsp:spPr>
        <a:xfrm>
          <a:off x="5590494" y="2946861"/>
          <a:ext cx="3388178" cy="203290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d-ID" sz="1800" kern="1200" dirty="0"/>
            <a:t>5. Jika terdapat revisi, maka makan akan mengulang mulai dari kembali melakukan riset hingga ke pengajuan konsep. Jika tidak maka dilanjutkan ke workflow selanjutnya yaitu membuat template posting untuk Instagram.</a:t>
          </a:r>
        </a:p>
      </dsp:txBody>
      <dsp:txXfrm>
        <a:off x="5590494" y="2946861"/>
        <a:ext cx="3388178" cy="20329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268BA0-32A0-49FD-A367-31EFA10CDCCD}" type="datetimeFigureOut">
              <a:rPr lang="en-US" smtClean="0"/>
              <a:t>6/5/2020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B360B2-3FA6-4433-B73D-7B927A5CDE77}" type="slidenum">
              <a:rPr lang="en-US" smtClean="0"/>
              <a:t>‹#›</a:t>
            </a:fld>
            <a:endParaRPr lang="en-US"/>
          </a:p>
        </p:txBody>
      </p:sp>
    </p:spTree>
    <p:extLst>
      <p:ext uri="{BB962C8B-B14F-4D97-AF65-F5344CB8AC3E}">
        <p14:creationId xmlns:p14="http://schemas.microsoft.com/office/powerpoint/2010/main" val="117755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A4FB6DB1-0E94-4DFF-93E5-40B7C252A9E5}" type="slidenum">
              <a:rPr lang="id-ID" smtClean="0"/>
              <a:t>224</a:t>
            </a:fld>
            <a:endParaRPr lang="id-ID"/>
          </a:p>
        </p:txBody>
      </p:sp>
    </p:spTree>
    <p:extLst>
      <p:ext uri="{BB962C8B-B14F-4D97-AF65-F5344CB8AC3E}">
        <p14:creationId xmlns:p14="http://schemas.microsoft.com/office/powerpoint/2010/main" val="374060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A4FB6DB1-0E94-4DFF-93E5-40B7C252A9E5}" type="slidenum">
              <a:rPr lang="id-ID" smtClean="0"/>
              <a:t>225</a:t>
            </a:fld>
            <a:endParaRPr lang="id-ID"/>
          </a:p>
        </p:txBody>
      </p:sp>
    </p:spTree>
    <p:extLst>
      <p:ext uri="{BB962C8B-B14F-4D97-AF65-F5344CB8AC3E}">
        <p14:creationId xmlns:p14="http://schemas.microsoft.com/office/powerpoint/2010/main" val="4054151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5"/>
          </p:nvPr>
        </p:nvSpPr>
        <p:spPr/>
        <p:txBody>
          <a:bodyPr/>
          <a:lstStyle/>
          <a:p>
            <a:fld id="{A4FB6DB1-0E94-4DFF-93E5-40B7C252A9E5}" type="slidenum">
              <a:rPr lang="id-ID" smtClean="0"/>
              <a:t>226</a:t>
            </a:fld>
            <a:endParaRPr lang="id-ID"/>
          </a:p>
        </p:txBody>
      </p:sp>
    </p:spTree>
    <p:extLst>
      <p:ext uri="{BB962C8B-B14F-4D97-AF65-F5344CB8AC3E}">
        <p14:creationId xmlns:p14="http://schemas.microsoft.com/office/powerpoint/2010/main" val="1568297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6b20e2230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6b20e223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45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645D12-16ED-491D-8C41-163A28B3BBB2}"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963840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45D12-16ED-491D-8C41-163A28B3BBB2}"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8438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45D12-16ED-491D-8C41-163A28B3BBB2}"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105912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645D12-16ED-491D-8C41-163A28B3BBB2}"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2894150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645D12-16ED-491D-8C41-163A28B3BBB2}" type="datetimeFigureOut">
              <a:rPr lang="en-US" smtClean="0"/>
              <a:pPr/>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248803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645D12-16ED-491D-8C41-163A28B3BBB2}"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73951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645D12-16ED-491D-8C41-163A28B3BBB2}" type="datetimeFigureOut">
              <a:rPr lang="en-US" smtClean="0"/>
              <a:pPr/>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214460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645D12-16ED-491D-8C41-163A28B3BBB2}" type="datetimeFigureOut">
              <a:rPr lang="en-US" smtClean="0"/>
              <a:pPr/>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1780506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45D12-16ED-491D-8C41-163A28B3BBB2}" type="datetimeFigureOut">
              <a:rPr lang="en-US" smtClean="0"/>
              <a:pPr/>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4697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645D12-16ED-491D-8C41-163A28B3BBB2}"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229655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645D12-16ED-491D-8C41-163A28B3BBB2}" type="datetimeFigureOut">
              <a:rPr lang="en-US" smtClean="0"/>
              <a:pPr/>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8D4433-7D13-4452-AB6F-87932A781651}" type="slidenum">
              <a:rPr lang="en-US" smtClean="0"/>
              <a:pPr/>
              <a:t>‹#›</a:t>
            </a:fld>
            <a:endParaRPr lang="en-US"/>
          </a:p>
        </p:txBody>
      </p:sp>
    </p:spTree>
    <p:extLst>
      <p:ext uri="{BB962C8B-B14F-4D97-AF65-F5344CB8AC3E}">
        <p14:creationId xmlns:p14="http://schemas.microsoft.com/office/powerpoint/2010/main" val="113566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45D12-16ED-491D-8C41-163A28B3BBB2}" type="datetimeFigureOut">
              <a:rPr lang="en-US" smtClean="0"/>
              <a:pPr/>
              <a:t>6/5/2020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D4433-7D13-4452-AB6F-87932A781651}" type="slidenum">
              <a:rPr lang="en-US" smtClean="0"/>
              <a:pPr/>
              <a:t>‹#›</a:t>
            </a:fld>
            <a:endParaRPr lang="en-US"/>
          </a:p>
        </p:txBody>
      </p:sp>
    </p:spTree>
    <p:extLst>
      <p:ext uri="{BB962C8B-B14F-4D97-AF65-F5344CB8AC3E}">
        <p14:creationId xmlns:p14="http://schemas.microsoft.com/office/powerpoint/2010/main" val="1980279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6.png"/></Relationships>
</file>

<file path=ppt/slides/_rels/slide10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6.png"/></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6.png"/></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5" Type="http://schemas.openxmlformats.org/officeDocument/2006/relationships/image" Target="../media/image133.png"/><Relationship Id="rId4" Type="http://schemas.openxmlformats.org/officeDocument/2006/relationships/image" Target="../media/image139.png"/></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43.emf"/></Relationships>
</file>

<file path=ppt/slides/_rels/slide14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33.png"/><Relationship Id="rId1" Type="http://schemas.openxmlformats.org/officeDocument/2006/relationships/slideLayout" Target="../slideLayouts/slideLayout1.xml"/><Relationship Id="rId5" Type="http://schemas.openxmlformats.org/officeDocument/2006/relationships/image" Target="../media/image145.emf"/><Relationship Id="rId4" Type="http://schemas.openxmlformats.org/officeDocument/2006/relationships/image" Target="../media/image144.emf"/></Relationships>
</file>

<file path=ppt/slides/_rels/slide149.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47.emf"/></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49.emf"/></Relationships>
</file>

<file path=ppt/slides/_rels/slide151.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1.emf"/></Relationships>
</file>

<file path=ppt/slides/_rels/slide152.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3.emf"/></Relationships>
</file>

<file path=ppt/slides/_rels/slide153.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4.emf"/></Relationships>
</file>

<file path=ppt/slides/_rels/slide154.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6.emf"/></Relationships>
</file>

<file path=ppt/slides/_rels/slide155.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7.emf"/></Relationships>
</file>

<file path=ppt/slides/_rels/slide156.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8.emf"/></Relationships>
</file>

<file path=ppt/slides/_rels/slide157.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59.emf"/></Relationships>
</file>

<file path=ppt/slides/_rels/slide158.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33.png"/><Relationship Id="rId1" Type="http://schemas.openxmlformats.org/officeDocument/2006/relationships/slideLayout" Target="../slideLayouts/slideLayout1.xml"/><Relationship Id="rId4" Type="http://schemas.openxmlformats.org/officeDocument/2006/relationships/image" Target="../media/image160.emf"/></Relationships>
</file>

<file path=ppt/slides/_rels/slide15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7.png"/><Relationship Id="rId7" Type="http://schemas.microsoft.com/office/2007/relationships/hdphoto" Target="../media/hdphoto1.wdp"/><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 Id="rId5" Type="http://schemas.openxmlformats.org/officeDocument/2006/relationships/image" Target="../media/image168.tiff"/><Relationship Id="rId4" Type="http://schemas.openxmlformats.org/officeDocument/2006/relationships/image" Target="../media/image167.tiff"/></Relationships>
</file>

<file path=ppt/slides/_rels/slide1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33.png"/><Relationship Id="rId1" Type="http://schemas.openxmlformats.org/officeDocument/2006/relationships/slideLayout" Target="../slideLayouts/slideLayout1.xml"/><Relationship Id="rId5" Type="http://schemas.openxmlformats.org/officeDocument/2006/relationships/image" Target="../media/image171.emf"/><Relationship Id="rId4" Type="http://schemas.openxmlformats.org/officeDocument/2006/relationships/image" Target="../media/image170.emf"/></Relationships>
</file>

<file path=ppt/slides/_rels/slide19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4.pn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0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0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0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0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pn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2.png"/><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1.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pn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png"/><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2.png"/><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2.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19.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2.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2.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2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224.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2.png"/><Relationship Id="rId7" Type="http://schemas.openxmlformats.org/officeDocument/2006/relationships/diagramColors" Target="../diagrams/colors26.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225.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2.png"/><Relationship Id="rId7" Type="http://schemas.openxmlformats.org/officeDocument/2006/relationships/diagramColors" Target="../diagrams/colors27.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226.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2.png"/><Relationship Id="rId7" Type="http://schemas.openxmlformats.org/officeDocument/2006/relationships/diagramColors" Target="../diagrams/colors28.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229.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84.png"/></Relationships>
</file>

<file path=ppt/slides/_rels/slide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3.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7.png"/></Relationships>
</file>

<file path=ppt/slides/_rels/slide7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36.png"/><Relationship Id="rId12"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34.pn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4.png"/><Relationship Id="rId4" Type="http://schemas.openxmlformats.org/officeDocument/2006/relationships/image" Target="../media/image53.png"/><Relationship Id="rId9" Type="http://schemas.openxmlformats.org/officeDocument/2006/relationships/image" Target="../media/image57.png"/></Relationships>
</file>

<file path=ppt/slides/_rels/slide8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68.jp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7.png"/><Relationship Id="rId7" Type="http://schemas.openxmlformats.org/officeDocument/2006/relationships/image" Target="../media/image61.png"/><Relationship Id="rId12" Type="http://schemas.openxmlformats.org/officeDocument/2006/relationships/image" Target="../media/image74.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63.png"/></Relationships>
</file>

<file path=ppt/slides/_rels/slide8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7.png"/><Relationship Id="rId7" Type="http://schemas.openxmlformats.org/officeDocument/2006/relationships/image" Target="../media/image61.png"/><Relationship Id="rId12" Type="http://schemas.openxmlformats.org/officeDocument/2006/relationships/image" Target="../media/image74.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openxmlformats.org/officeDocument/2006/relationships/image" Target="../media/image76.png"/><Relationship Id="rId4" Type="http://schemas.openxmlformats.org/officeDocument/2006/relationships/image" Target="../media/image58.png"/><Relationship Id="rId9" Type="http://schemas.openxmlformats.org/officeDocument/2006/relationships/image" Target="../media/image63.png"/></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7.png"/><Relationship Id="rId3" Type="http://schemas.openxmlformats.org/officeDocument/2006/relationships/image" Target="../media/image27.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1.png"/><Relationship Id="rId11" Type="http://schemas.openxmlformats.org/officeDocument/2006/relationships/image" Target="../media/image45.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44.png"/><Relationship Id="rId9" Type="http://schemas.openxmlformats.org/officeDocument/2006/relationships/image" Target="../media/image84.png"/><Relationship Id="rId14" Type="http://schemas.openxmlformats.org/officeDocument/2006/relationships/image" Target="../media/image88.png"/></Relationships>
</file>

<file path=ppt/slides/_rels/slide8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image" Target="../media/image61.png"/><Relationship Id="rId12" Type="http://schemas.openxmlformats.org/officeDocument/2006/relationships/image" Target="../media/image9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6.png"/><Relationship Id="rId5" Type="http://schemas.openxmlformats.org/officeDocument/2006/relationships/image" Target="../media/image59.png"/><Relationship Id="rId10" Type="http://schemas.openxmlformats.org/officeDocument/2006/relationships/image" Target="../media/image91.png"/><Relationship Id="rId4" Type="http://schemas.openxmlformats.org/officeDocument/2006/relationships/image" Target="../media/image58.png"/><Relationship Id="rId9" Type="http://schemas.openxmlformats.org/officeDocument/2006/relationships/image" Target="../media/image63.png"/></Relationships>
</file>

<file path=ppt/slides/_rels/slide8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89.png"/><Relationship Id="rId7" Type="http://schemas.openxmlformats.org/officeDocument/2006/relationships/image" Target="../media/image96.png"/><Relationship Id="rId12" Type="http://schemas.openxmlformats.org/officeDocument/2006/relationships/image" Target="../media/image10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107.jpg"/></Relationships>
</file>

<file path=ppt/slides/_rels/slide9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109.jpg"/></Relationships>
</file>

<file path=ppt/slides/_rels/slide9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27.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48.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9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119.png"/><Relationship Id="rId12" Type="http://schemas.openxmlformats.org/officeDocument/2006/relationships/image" Target="../media/image4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34.png"/><Relationship Id="rId15" Type="http://schemas.openxmlformats.org/officeDocument/2006/relationships/image" Target="../media/image48.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7.png"/></Relationships>
</file>

<file path=ppt/slides/_rels/slide9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1.png"/><Relationship Id="rId7" Type="http://schemas.openxmlformats.org/officeDocument/2006/relationships/image" Target="../media/image124.png"/><Relationship Id="rId12" Type="http://schemas.openxmlformats.org/officeDocument/2006/relationships/image" Target="../media/image128.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27.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33.png"/><Relationship Id="rId9"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129.jpg"/></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3023124" y="2744741"/>
            <a:ext cx="6318916" cy="120032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36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Workflow </a:t>
            </a:r>
            <a:r>
              <a:rPr lang="en-GB" sz="3600" b="1"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dan</a:t>
            </a:r>
            <a:r>
              <a:rPr lang="en-GB" sz="36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Program </a:t>
            </a:r>
            <a:r>
              <a:rPr lang="en-GB" sz="3600" b="1"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Kerja</a:t>
            </a:r>
            <a:r>
              <a:rPr lang="en-GB" sz="36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n-GB" sz="3600" b="1"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Sekertaris</a:t>
            </a:r>
            <a:endParaRPr lang="en-GB" sz="3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62234" y="53808"/>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69913"/>
            <a:ext cx="3228681" cy="1735188"/>
          </a:xfrm>
          <a:prstGeom prst="rect">
            <a:avLst/>
          </a:prstGeom>
        </p:spPr>
      </p:pic>
    </p:spTree>
    <p:extLst>
      <p:ext uri="{BB962C8B-B14F-4D97-AF65-F5344CB8AC3E}">
        <p14:creationId xmlns:p14="http://schemas.microsoft.com/office/powerpoint/2010/main" val="10846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97898" y="24431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5927502" y="5938250"/>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911994" y="520294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5415" y="151930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Step 1</a:t>
            </a:r>
            <a:r>
              <a:rPr lang="en-US" dirty="0" smtClean="0">
                <a:solidFill>
                  <a:schemeClr val="tx1"/>
                </a:solidFill>
              </a:rPr>
              <a:t>. Secretary  </a:t>
            </a:r>
            <a:r>
              <a:rPr lang="en-US" dirty="0" err="1" smtClean="0">
                <a:solidFill>
                  <a:schemeClr val="tx1"/>
                </a:solidFill>
              </a:rPr>
              <a:t>membuat</a:t>
            </a:r>
            <a:r>
              <a:rPr lang="en-US" dirty="0" smtClean="0">
                <a:solidFill>
                  <a:schemeClr val="tx1"/>
                </a:solidFill>
              </a:rPr>
              <a:t> list </a:t>
            </a:r>
            <a:r>
              <a:rPr lang="en-US" dirty="0" err="1" smtClean="0">
                <a:solidFill>
                  <a:schemeClr val="tx1"/>
                </a:solidFill>
              </a:rPr>
              <a:t>nama</a:t>
            </a:r>
            <a:r>
              <a:rPr lang="en-US" dirty="0" smtClean="0">
                <a:solidFill>
                  <a:schemeClr val="tx1"/>
                </a:solidFill>
              </a:rPr>
              <a:t> </a:t>
            </a:r>
            <a:r>
              <a:rPr lang="en-US" dirty="0" err="1" smtClean="0">
                <a:solidFill>
                  <a:schemeClr val="tx1"/>
                </a:solidFill>
              </a:rPr>
              <a:t>mahasiswa</a:t>
            </a:r>
            <a:r>
              <a:rPr lang="en-US" dirty="0" smtClean="0">
                <a:solidFill>
                  <a:schemeClr val="tx1"/>
                </a:solidFill>
              </a:rPr>
              <a:t> yang </a:t>
            </a:r>
            <a:r>
              <a:rPr lang="en-US" dirty="0" err="1" smtClean="0">
                <a:solidFill>
                  <a:schemeClr val="tx1"/>
                </a:solidFill>
              </a:rPr>
              <a:t>mengikuti</a:t>
            </a:r>
            <a:r>
              <a:rPr lang="en-US" dirty="0" smtClean="0">
                <a:solidFill>
                  <a:schemeClr val="tx1"/>
                </a:solidFill>
              </a:rPr>
              <a:t> </a:t>
            </a:r>
            <a:r>
              <a:rPr lang="en-US" dirty="0" err="1" smtClean="0">
                <a:solidFill>
                  <a:schemeClr val="tx1"/>
                </a:solidFill>
              </a:rPr>
              <a:t>kelas</a:t>
            </a:r>
            <a:r>
              <a:rPr lang="en-US" dirty="0" smtClean="0">
                <a:solidFill>
                  <a:schemeClr val="tx1"/>
                </a:solidFill>
              </a:rPr>
              <a:t> management event, </a:t>
            </a:r>
            <a:r>
              <a:rPr lang="en-US" dirty="0" err="1" smtClean="0">
                <a:solidFill>
                  <a:schemeClr val="tx1"/>
                </a:solidFill>
              </a:rPr>
              <a:t>dan</a:t>
            </a:r>
            <a:r>
              <a:rPr lang="en-US" dirty="0" smtClean="0">
                <a:solidFill>
                  <a:schemeClr val="tx1"/>
                </a:solidFill>
              </a:rPr>
              <a:t> list </a:t>
            </a:r>
            <a:r>
              <a:rPr lang="en-US" dirty="0" err="1" smtClean="0">
                <a:solidFill>
                  <a:schemeClr val="tx1"/>
                </a:solidFill>
              </a:rPr>
              <a:t>nama</a:t>
            </a:r>
            <a:r>
              <a:rPr lang="en-US" dirty="0" smtClean="0">
                <a:solidFill>
                  <a:schemeClr val="tx1"/>
                </a:solidFill>
              </a:rPr>
              <a:t> </a:t>
            </a:r>
            <a:r>
              <a:rPr lang="en-US" dirty="0" err="1" smtClean="0">
                <a:solidFill>
                  <a:schemeClr val="tx1"/>
                </a:solidFill>
              </a:rPr>
              <a:t>kelas</a:t>
            </a:r>
            <a:r>
              <a:rPr lang="en-US" dirty="0" smtClean="0">
                <a:solidFill>
                  <a:schemeClr val="tx1"/>
                </a:solidFill>
              </a:rPr>
              <a:t> yang </a:t>
            </a:r>
            <a:r>
              <a:rPr lang="en-US" dirty="0" err="1" smtClean="0">
                <a:solidFill>
                  <a:schemeClr val="tx1"/>
                </a:solidFill>
              </a:rPr>
              <a:t>akan</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dispensasi</a:t>
            </a:r>
            <a:r>
              <a:rPr lang="en-US" dirty="0" smtClean="0">
                <a:solidFill>
                  <a:schemeClr val="tx1"/>
                </a:solidFill>
              </a:rPr>
              <a:t> yang </a:t>
            </a:r>
            <a:r>
              <a:rPr lang="en-US" dirty="0" err="1" smtClean="0">
                <a:solidFill>
                  <a:schemeClr val="tx1"/>
                </a:solidFill>
              </a:rPr>
              <a:t>di</a:t>
            </a:r>
            <a:r>
              <a:rPr lang="en-US" dirty="0" smtClean="0">
                <a:solidFill>
                  <a:schemeClr val="tx1"/>
                </a:solidFill>
              </a:rPr>
              <a:t> </a:t>
            </a:r>
            <a:r>
              <a:rPr lang="en-US" dirty="0" err="1" smtClean="0">
                <a:solidFill>
                  <a:schemeClr val="tx1"/>
                </a:solidFill>
              </a:rPr>
              <a:t>ikuti</a:t>
            </a:r>
            <a:r>
              <a:rPr lang="en-US" dirty="0" smtClean="0">
                <a:solidFill>
                  <a:schemeClr val="tx1"/>
                </a:solidFill>
              </a:rPr>
              <a:t> </a:t>
            </a:r>
            <a:r>
              <a:rPr lang="en-US" dirty="0" err="1" smtClean="0">
                <a:solidFill>
                  <a:schemeClr val="tx1"/>
                </a:solidFill>
              </a:rPr>
              <a:t>pada</a:t>
            </a:r>
            <a:r>
              <a:rPr lang="en-US" dirty="0" smtClean="0">
                <a:solidFill>
                  <a:schemeClr val="tx1"/>
                </a:solidFill>
              </a:rPr>
              <a:t> </a:t>
            </a:r>
            <a:r>
              <a:rPr lang="en-US" dirty="0" err="1" smtClean="0">
                <a:solidFill>
                  <a:schemeClr val="tx1"/>
                </a:solidFill>
              </a:rPr>
              <a:t>tanggal</a:t>
            </a:r>
            <a:r>
              <a:rPr lang="en-US" dirty="0" smtClean="0">
                <a:solidFill>
                  <a:schemeClr val="tx1"/>
                </a:solidFill>
              </a:rPr>
              <a:t> 30 April 2020</a:t>
            </a: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err="1" smtClean="0">
                <a:ln>
                  <a:noFill/>
                </a:ln>
                <a:solidFill>
                  <a:schemeClr val="tx1"/>
                </a:solidFill>
                <a:effectLst/>
                <a:uLnTx/>
                <a:uFillTx/>
                <a:latin typeface="+mj-lt"/>
                <a:ea typeface="+mj-ea"/>
                <a:cs typeface="+mj-cs"/>
              </a:rPr>
              <a:t>Pembuatan</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surat</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dispen</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smtClean="0">
                <a:ln>
                  <a:noFill/>
                </a:ln>
                <a:solidFill>
                  <a:schemeClr val="tx1"/>
                </a:solidFill>
                <a:effectLst/>
                <a:uLnTx/>
                <a:uFillTx/>
                <a:latin typeface="+mj-lt"/>
                <a:ea typeface="+mj-ea"/>
                <a:cs typeface="+mj-cs"/>
              </a:rPr>
              <a:t>panitia</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8" name="Rounded Rectangle 27"/>
          <p:cNvSpPr/>
          <p:nvPr/>
        </p:nvSpPr>
        <p:spPr>
          <a:xfrm>
            <a:off x="1137135" y="2825281"/>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b="1" dirty="0" smtClean="0">
                <a:solidFill>
                  <a:schemeClr val="tx1"/>
                </a:solidFill>
              </a:rPr>
              <a:t>Step 2</a:t>
            </a:r>
            <a:r>
              <a:rPr lang="en-US" dirty="0" smtClean="0">
                <a:solidFill>
                  <a:schemeClr val="tx1"/>
                </a:solidFill>
              </a:rPr>
              <a:t>. Secretary </a:t>
            </a:r>
            <a:r>
              <a:rPr lang="en-US" dirty="0" err="1" smtClean="0">
                <a:solidFill>
                  <a:schemeClr val="tx1"/>
                </a:solidFill>
              </a:rPr>
              <a:t>mengajukan</a:t>
            </a:r>
            <a:r>
              <a:rPr lang="en-US" dirty="0" smtClean="0">
                <a:solidFill>
                  <a:schemeClr val="tx1"/>
                </a:solidFill>
              </a:rPr>
              <a:t> list </a:t>
            </a:r>
            <a:r>
              <a:rPr lang="en-US" dirty="0" err="1" smtClean="0">
                <a:solidFill>
                  <a:schemeClr val="tx1"/>
                </a:solidFill>
              </a:rPr>
              <a:t>nama</a:t>
            </a:r>
            <a:r>
              <a:rPr lang="en-US" dirty="0" smtClean="0">
                <a:solidFill>
                  <a:schemeClr val="tx1"/>
                </a:solidFill>
              </a:rPr>
              <a:t> </a:t>
            </a:r>
            <a:r>
              <a:rPr lang="en-US" dirty="0" err="1" smtClean="0">
                <a:solidFill>
                  <a:schemeClr val="tx1"/>
                </a:solidFill>
              </a:rPr>
              <a:t>mahasiswa</a:t>
            </a:r>
            <a:r>
              <a:rPr lang="en-US" dirty="0" smtClean="0">
                <a:solidFill>
                  <a:schemeClr val="tx1"/>
                </a:solidFill>
              </a:rPr>
              <a:t> </a:t>
            </a:r>
            <a:r>
              <a:rPr lang="en-US" dirty="0" err="1" smtClean="0">
                <a:solidFill>
                  <a:schemeClr val="tx1"/>
                </a:solidFill>
              </a:rPr>
              <a:t>tersebut</a:t>
            </a:r>
            <a:r>
              <a:rPr lang="en-US" dirty="0" smtClean="0">
                <a:solidFill>
                  <a:schemeClr val="tx1"/>
                </a:solidFill>
              </a:rPr>
              <a:t> </a:t>
            </a:r>
            <a:r>
              <a:rPr lang="en-US" dirty="0" err="1" smtClean="0">
                <a:solidFill>
                  <a:schemeClr val="tx1"/>
                </a:solidFill>
              </a:rPr>
              <a:t>dan</a:t>
            </a:r>
            <a:r>
              <a:rPr lang="en-US" dirty="0" smtClean="0">
                <a:solidFill>
                  <a:schemeClr val="tx1"/>
                </a:solidFill>
              </a:rPr>
              <a:t> list </a:t>
            </a:r>
            <a:r>
              <a:rPr lang="en-US" dirty="0" err="1" smtClean="0">
                <a:solidFill>
                  <a:schemeClr val="tx1"/>
                </a:solidFill>
              </a:rPr>
              <a:t>nama</a:t>
            </a:r>
            <a:r>
              <a:rPr lang="en-US" dirty="0" smtClean="0">
                <a:solidFill>
                  <a:schemeClr val="tx1"/>
                </a:solidFill>
              </a:rPr>
              <a:t> </a:t>
            </a:r>
            <a:r>
              <a:rPr lang="en-US" dirty="0" err="1" smtClean="0">
                <a:solidFill>
                  <a:schemeClr val="tx1"/>
                </a:solidFill>
              </a:rPr>
              <a:t>kelas</a:t>
            </a:r>
            <a:r>
              <a:rPr lang="en-US" dirty="0" smtClean="0">
                <a:solidFill>
                  <a:schemeClr val="tx1"/>
                </a:solidFill>
              </a:rPr>
              <a:t> yang </a:t>
            </a:r>
            <a:r>
              <a:rPr lang="en-US" dirty="0" err="1" smtClean="0">
                <a:solidFill>
                  <a:schemeClr val="tx1"/>
                </a:solidFill>
              </a:rPr>
              <a:t>akan</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dispensasi</a:t>
            </a:r>
            <a:r>
              <a:rPr lang="en-US" dirty="0" smtClean="0">
                <a:solidFill>
                  <a:schemeClr val="tx1"/>
                </a:solidFill>
              </a:rPr>
              <a:t> </a:t>
            </a:r>
            <a:r>
              <a:rPr lang="en-US" dirty="0" err="1" smtClean="0">
                <a:solidFill>
                  <a:schemeClr val="tx1"/>
                </a:solidFill>
              </a:rPr>
              <a:t>ke</a:t>
            </a:r>
            <a:r>
              <a:rPr lang="en-US" dirty="0" smtClean="0">
                <a:solidFill>
                  <a:schemeClr val="tx1"/>
                </a:solidFill>
              </a:rPr>
              <a:t> BAP </a:t>
            </a:r>
            <a:endParaRPr lang="en-US" b="1" dirty="0" smtClean="0"/>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9" name="Rounded Rectangle 28"/>
          <p:cNvSpPr/>
          <p:nvPr/>
        </p:nvSpPr>
        <p:spPr>
          <a:xfrm>
            <a:off x="1148855" y="3953030"/>
            <a:ext cx="9988062" cy="3938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smtClean="0">
                <a:solidFill>
                  <a:schemeClr val="tx1"/>
                </a:solidFill>
              </a:rPr>
              <a:t>Step 3</a:t>
            </a:r>
            <a:r>
              <a:rPr lang="en-US" dirty="0" smtClean="0">
                <a:solidFill>
                  <a:schemeClr val="tx1"/>
                </a:solidFill>
              </a:rPr>
              <a:t>. BAP </a:t>
            </a:r>
            <a:r>
              <a:rPr lang="en-US" dirty="0" err="1" smtClean="0">
                <a:solidFill>
                  <a:schemeClr val="tx1"/>
                </a:solidFill>
              </a:rPr>
              <a:t>memberikan</a:t>
            </a:r>
            <a:r>
              <a:rPr lang="en-US" dirty="0" smtClean="0">
                <a:solidFill>
                  <a:schemeClr val="tx1"/>
                </a:solidFill>
              </a:rPr>
              <a:t> form </a:t>
            </a:r>
            <a:r>
              <a:rPr lang="en-US" dirty="0" err="1" smtClean="0">
                <a:solidFill>
                  <a:schemeClr val="tx1"/>
                </a:solidFill>
              </a:rPr>
              <a:t>dispensasi</a:t>
            </a:r>
            <a:r>
              <a:rPr lang="en-US" dirty="0" smtClean="0">
                <a:solidFill>
                  <a:schemeClr val="tx1"/>
                </a:solidFill>
              </a:rPr>
              <a:t> </a:t>
            </a:r>
            <a:r>
              <a:rPr lang="en-US" dirty="0" err="1" smtClean="0">
                <a:solidFill>
                  <a:schemeClr val="tx1"/>
                </a:solidFill>
              </a:rPr>
              <a:t>ke</a:t>
            </a:r>
            <a:r>
              <a:rPr lang="en-US" dirty="0" smtClean="0">
                <a:solidFill>
                  <a:schemeClr val="tx1"/>
                </a:solidFill>
              </a:rPr>
              <a:t> secretary</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0" name="Rounded Rectangle 29"/>
          <p:cNvSpPr/>
          <p:nvPr/>
        </p:nvSpPr>
        <p:spPr>
          <a:xfrm>
            <a:off x="1148858" y="4736185"/>
            <a:ext cx="9988062" cy="384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dirty="0" smtClean="0">
              <a:solidFill>
                <a:schemeClr val="tx1"/>
              </a:solidFill>
            </a:endParaRPr>
          </a:p>
          <a:p>
            <a:pPr lvl="0" algn="ctr"/>
            <a:r>
              <a:rPr lang="en-US" b="1" dirty="0" smtClean="0">
                <a:solidFill>
                  <a:schemeClr val="tx1"/>
                </a:solidFill>
              </a:rPr>
              <a:t>Step 4</a:t>
            </a:r>
            <a:r>
              <a:rPr lang="en-US" dirty="0" smtClean="0">
                <a:solidFill>
                  <a:schemeClr val="tx1"/>
                </a:solidFill>
              </a:rPr>
              <a:t>. Secretary </a:t>
            </a:r>
            <a:r>
              <a:rPr lang="en-US" dirty="0" err="1" smtClean="0">
                <a:solidFill>
                  <a:schemeClr val="tx1"/>
                </a:solidFill>
              </a:rPr>
              <a:t>melengkapi</a:t>
            </a:r>
            <a:r>
              <a:rPr lang="en-US" dirty="0" smtClean="0">
                <a:solidFill>
                  <a:schemeClr val="tx1"/>
                </a:solidFill>
              </a:rPr>
              <a:t> form </a:t>
            </a:r>
            <a:r>
              <a:rPr lang="en-US" dirty="0" err="1" smtClean="0">
                <a:solidFill>
                  <a:schemeClr val="tx1"/>
                </a:solidFill>
              </a:rPr>
              <a:t>dispensasi</a:t>
            </a:r>
            <a:r>
              <a:rPr lang="en-US" dirty="0" smtClean="0">
                <a:solidFill>
                  <a:schemeClr val="tx1"/>
                </a:solidFill>
              </a:rPr>
              <a:t> </a:t>
            </a:r>
            <a:r>
              <a:rPr lang="en-US" dirty="0" err="1" smtClean="0">
                <a:solidFill>
                  <a:schemeClr val="tx1"/>
                </a:solidFill>
              </a:rPr>
              <a:t>dari</a:t>
            </a:r>
            <a:r>
              <a:rPr lang="en-US" dirty="0" smtClean="0">
                <a:solidFill>
                  <a:schemeClr val="tx1"/>
                </a:solidFill>
              </a:rPr>
              <a:t> BAP</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1" name="Down Arrow 30"/>
          <p:cNvSpPr/>
          <p:nvPr/>
        </p:nvSpPr>
        <p:spPr>
          <a:xfrm>
            <a:off x="5895550" y="372100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4450194"/>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188714" y="5507577"/>
            <a:ext cx="9988062" cy="384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dirty="0" smtClean="0">
              <a:solidFill>
                <a:schemeClr val="tx1"/>
              </a:solidFill>
            </a:endParaRPr>
          </a:p>
          <a:p>
            <a:pPr lvl="0" algn="ctr"/>
            <a:r>
              <a:rPr lang="en-US" b="1" dirty="0" smtClean="0">
                <a:solidFill>
                  <a:schemeClr val="tx1"/>
                </a:solidFill>
              </a:rPr>
              <a:t>Step 5. </a:t>
            </a:r>
            <a:r>
              <a:rPr lang="en-US" dirty="0" smtClean="0">
                <a:solidFill>
                  <a:schemeClr val="tx1"/>
                </a:solidFill>
              </a:rPr>
              <a:t>Secretary </a:t>
            </a:r>
            <a:r>
              <a:rPr lang="en-US" dirty="0" err="1" smtClean="0">
                <a:solidFill>
                  <a:schemeClr val="tx1"/>
                </a:solidFill>
              </a:rPr>
              <a:t>menerima</a:t>
            </a:r>
            <a:r>
              <a:rPr lang="en-US" dirty="0" smtClean="0">
                <a:solidFill>
                  <a:schemeClr val="tx1"/>
                </a:solidFill>
              </a:rPr>
              <a:t> </a:t>
            </a:r>
            <a:r>
              <a:rPr lang="en-US" dirty="0" err="1" smtClean="0">
                <a:solidFill>
                  <a:schemeClr val="tx1"/>
                </a:solidFill>
              </a:rPr>
              <a:t>surat</a:t>
            </a:r>
            <a:r>
              <a:rPr lang="en-US" dirty="0" smtClean="0">
                <a:solidFill>
                  <a:schemeClr val="tx1"/>
                </a:solidFill>
              </a:rPr>
              <a:t> </a:t>
            </a:r>
            <a:r>
              <a:rPr lang="en-US" dirty="0" err="1" smtClean="0">
                <a:solidFill>
                  <a:schemeClr val="tx1"/>
                </a:solidFill>
              </a:rPr>
              <a:t>dispensasi</a:t>
            </a:r>
            <a:r>
              <a:rPr lang="en-US" dirty="0" smtClean="0">
                <a:solidFill>
                  <a:schemeClr val="tx1"/>
                </a:solidFill>
              </a:rPr>
              <a:t> yang </a:t>
            </a:r>
            <a:r>
              <a:rPr lang="en-US" dirty="0" err="1" smtClean="0">
                <a:solidFill>
                  <a:schemeClr val="tx1"/>
                </a:solidFill>
              </a:rPr>
              <a:t>diserahkan</a:t>
            </a:r>
            <a:r>
              <a:rPr lang="en-US" dirty="0" smtClean="0">
                <a:solidFill>
                  <a:schemeClr val="tx1"/>
                </a:solidFill>
              </a:rPr>
              <a:t> </a:t>
            </a:r>
            <a:r>
              <a:rPr lang="en-US" dirty="0" err="1" smtClean="0">
                <a:solidFill>
                  <a:schemeClr val="tx1"/>
                </a:solidFill>
              </a:rPr>
              <a:t>oleh</a:t>
            </a:r>
            <a:r>
              <a:rPr lang="en-US" dirty="0" smtClean="0">
                <a:solidFill>
                  <a:schemeClr val="tx1"/>
                </a:solidFill>
              </a:rPr>
              <a:t> BAP</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0" name="Rounded Rectangle 19"/>
          <p:cNvSpPr/>
          <p:nvPr/>
        </p:nvSpPr>
        <p:spPr>
          <a:xfrm>
            <a:off x="1172298" y="6264901"/>
            <a:ext cx="9988062" cy="384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rPr>
              <a:t>Step 6. </a:t>
            </a:r>
            <a:r>
              <a:rPr lang="en-US" dirty="0" smtClean="0">
                <a:solidFill>
                  <a:schemeClr val="tx1"/>
                </a:solidFill>
              </a:rPr>
              <a:t>BAP </a:t>
            </a:r>
            <a:r>
              <a:rPr lang="en-US" dirty="0" err="1" smtClean="0">
                <a:solidFill>
                  <a:schemeClr val="tx1"/>
                </a:solidFill>
              </a:rPr>
              <a:t>memberikan</a:t>
            </a:r>
            <a:r>
              <a:rPr lang="en-US" dirty="0" smtClean="0">
                <a:solidFill>
                  <a:schemeClr val="tx1"/>
                </a:solidFill>
              </a:rPr>
              <a:t> </a:t>
            </a:r>
            <a:r>
              <a:rPr lang="en-US" dirty="0" err="1" smtClean="0">
                <a:solidFill>
                  <a:schemeClr val="tx1"/>
                </a:solidFill>
              </a:rPr>
              <a:t>surat</a:t>
            </a:r>
            <a:r>
              <a:rPr lang="en-US" dirty="0" smtClean="0">
                <a:solidFill>
                  <a:schemeClr val="tx1"/>
                </a:solidFill>
              </a:rPr>
              <a:t> </a:t>
            </a:r>
            <a:r>
              <a:rPr lang="en-US" dirty="0" err="1" smtClean="0">
                <a:solidFill>
                  <a:schemeClr val="tx1"/>
                </a:solidFill>
              </a:rPr>
              <a:t>dispensasi</a:t>
            </a:r>
            <a:r>
              <a:rPr lang="en-US" dirty="0" smtClean="0">
                <a:solidFill>
                  <a:schemeClr val="tx1"/>
                </a:solidFill>
              </a:rPr>
              <a:t> </a:t>
            </a:r>
            <a:r>
              <a:rPr lang="en-US" dirty="0" err="1" smtClean="0">
                <a:solidFill>
                  <a:schemeClr val="tx1"/>
                </a:solidFill>
              </a:rPr>
              <a:t>kepada</a:t>
            </a:r>
            <a:r>
              <a:rPr lang="en-US" dirty="0" smtClean="0">
                <a:solidFill>
                  <a:schemeClr val="tx1"/>
                </a:solidFill>
              </a:rPr>
              <a:t> </a:t>
            </a:r>
            <a:r>
              <a:rPr lang="en-US" dirty="0" err="1" smtClean="0">
                <a:solidFill>
                  <a:schemeClr val="tx1"/>
                </a:solidFill>
              </a:rPr>
              <a:t>kelas</a:t>
            </a:r>
            <a:r>
              <a:rPr lang="en-US" dirty="0" smtClean="0">
                <a:solidFill>
                  <a:schemeClr val="tx1"/>
                </a:solidFill>
              </a:rPr>
              <a:t> yang </a:t>
            </a:r>
            <a:r>
              <a:rPr lang="en-US" dirty="0" err="1" smtClean="0">
                <a:solidFill>
                  <a:schemeClr val="tx1"/>
                </a:solidFill>
              </a:rPr>
              <a:t>akan</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dispensasi</a:t>
            </a:r>
            <a:endParaRPr lang="en-US" dirty="0">
              <a:solidFill>
                <a:schemeClr val="tx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16" name="Rectangle 15">
            <a:extLst>
              <a:ext uri="{FF2B5EF4-FFF2-40B4-BE49-F238E27FC236}">
                <a16:creationId xmlns:a16="http://schemas.microsoft.com/office/drawing/2014/main" xmlns="" id="{CFC68CE7-D833-4859-BDD6-2D57F08B4371}"/>
              </a:ext>
            </a:extLst>
          </p:cNvPr>
          <p:cNvSpPr/>
          <p:nvPr/>
        </p:nvSpPr>
        <p:spPr>
          <a:xfrm rot="5400000">
            <a:off x="5386420" y="-1279430"/>
            <a:ext cx="537786" cy="36810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9">
            <a:extLst>
              <a:ext uri="{FF2B5EF4-FFF2-40B4-BE49-F238E27FC236}">
                <a16:creationId xmlns:a16="http://schemas.microsoft.com/office/drawing/2014/main" xmlns="" id="{5879D7D6-55F4-4E2B-80FA-D5663901ED19}"/>
              </a:ext>
            </a:extLst>
          </p:cNvPr>
          <p:cNvSpPr txBox="1"/>
          <p:nvPr/>
        </p:nvSpPr>
        <p:spPr>
          <a:xfrm>
            <a:off x="3297265" y="299464"/>
            <a:ext cx="4716096" cy="530530"/>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MANAGER MARCOMM</a:t>
            </a:r>
          </a:p>
        </p:txBody>
      </p:sp>
      <p:sp>
        <p:nvSpPr>
          <p:cNvPr id="19" name="Rectangle 18">
            <a:extLst>
              <a:ext uri="{FF2B5EF4-FFF2-40B4-BE49-F238E27FC236}">
                <a16:creationId xmlns:a16="http://schemas.microsoft.com/office/drawing/2014/main" xmlns="" id="{7712785E-5EF4-44BD-AE35-A534A9893464}"/>
              </a:ext>
            </a:extLst>
          </p:cNvPr>
          <p:cNvSpPr/>
          <p:nvPr/>
        </p:nvSpPr>
        <p:spPr>
          <a:xfrm rot="5400000">
            <a:off x="2629144" y="474454"/>
            <a:ext cx="537786" cy="36810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xmlns="" id="{C3144BD4-C18F-4AAB-9E89-1BCFF8AA2994}"/>
              </a:ext>
            </a:extLst>
          </p:cNvPr>
          <p:cNvSpPr txBox="1"/>
          <p:nvPr/>
        </p:nvSpPr>
        <p:spPr>
          <a:xfrm>
            <a:off x="624846" y="2069116"/>
            <a:ext cx="4716096" cy="530530"/>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PR &amp; PARTNERSHIP</a:t>
            </a:r>
          </a:p>
        </p:txBody>
      </p:sp>
      <p:sp>
        <p:nvSpPr>
          <p:cNvPr id="21" name="Rectangle 20">
            <a:extLst>
              <a:ext uri="{FF2B5EF4-FFF2-40B4-BE49-F238E27FC236}">
                <a16:creationId xmlns:a16="http://schemas.microsoft.com/office/drawing/2014/main" xmlns="" id="{E06B7E9A-F20F-4806-B7DF-E2E88565A4D3}"/>
              </a:ext>
            </a:extLst>
          </p:cNvPr>
          <p:cNvSpPr/>
          <p:nvPr/>
        </p:nvSpPr>
        <p:spPr>
          <a:xfrm rot="5400000">
            <a:off x="8422697" y="474454"/>
            <a:ext cx="537786" cy="36810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19">
            <a:extLst>
              <a:ext uri="{FF2B5EF4-FFF2-40B4-BE49-F238E27FC236}">
                <a16:creationId xmlns:a16="http://schemas.microsoft.com/office/drawing/2014/main" xmlns="" id="{8EFD367A-FCF9-4AC3-8A99-035809477B52}"/>
              </a:ext>
            </a:extLst>
          </p:cNvPr>
          <p:cNvSpPr txBox="1"/>
          <p:nvPr/>
        </p:nvSpPr>
        <p:spPr>
          <a:xfrm>
            <a:off x="6333542" y="2069116"/>
            <a:ext cx="4716096" cy="530530"/>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ADVERT &amp; PROM</a:t>
            </a:r>
          </a:p>
        </p:txBody>
      </p:sp>
      <p:sp>
        <p:nvSpPr>
          <p:cNvPr id="23" name="Rectangle 22">
            <a:extLst>
              <a:ext uri="{FF2B5EF4-FFF2-40B4-BE49-F238E27FC236}">
                <a16:creationId xmlns:a16="http://schemas.microsoft.com/office/drawing/2014/main" xmlns="" id="{BDBA10B7-31D6-4CF9-A17D-EFEAC03C363F}"/>
              </a:ext>
            </a:extLst>
          </p:cNvPr>
          <p:cNvSpPr/>
          <p:nvPr/>
        </p:nvSpPr>
        <p:spPr>
          <a:xfrm rot="5400000">
            <a:off x="5619955" y="214280"/>
            <a:ext cx="340113" cy="207520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19">
            <a:extLst>
              <a:ext uri="{FF2B5EF4-FFF2-40B4-BE49-F238E27FC236}">
                <a16:creationId xmlns:a16="http://schemas.microsoft.com/office/drawing/2014/main" xmlns="" id="{E5823021-2BF4-44DB-9566-F50FAE395361}"/>
              </a:ext>
            </a:extLst>
          </p:cNvPr>
          <p:cNvSpPr txBox="1"/>
          <p:nvPr/>
        </p:nvSpPr>
        <p:spPr>
          <a:xfrm>
            <a:off x="3431963" y="935469"/>
            <a:ext cx="4716096" cy="502573"/>
          </a:xfrm>
          <a:prstGeom prst="rect">
            <a:avLst/>
          </a:prstGeom>
        </p:spPr>
        <p:txBody>
          <a:bodyPr lIns="0" tIns="0" rIns="0" bIns="0" rtlCol="0" anchor="t">
            <a:spAutoFit/>
          </a:bodyPr>
          <a:lstStyle/>
          <a:p>
            <a:pPr algn="ctr">
              <a:lnSpc>
                <a:spcPts val="4480"/>
              </a:lnSpc>
            </a:pPr>
            <a:r>
              <a:rPr lang="en-US" sz="2000" dirty="0">
                <a:solidFill>
                  <a:srgbClr val="0F0E0C"/>
                </a:solidFill>
                <a:latin typeface="Adobe Gothic Std B" panose="020B0800000000000000" pitchFamily="34" charset="-128"/>
                <a:ea typeface="Adobe Gothic Std B" panose="020B0800000000000000" pitchFamily="34" charset="-128"/>
              </a:rPr>
              <a:t>REGA ERVANTO</a:t>
            </a:r>
          </a:p>
        </p:txBody>
      </p:sp>
      <p:sp>
        <p:nvSpPr>
          <p:cNvPr id="25" name="Rectangle 24">
            <a:extLst>
              <a:ext uri="{FF2B5EF4-FFF2-40B4-BE49-F238E27FC236}">
                <a16:creationId xmlns:a16="http://schemas.microsoft.com/office/drawing/2014/main" xmlns="" id="{2B9A7207-396D-4C4E-B701-383C6A1679C9}"/>
              </a:ext>
            </a:extLst>
          </p:cNvPr>
          <p:cNvSpPr/>
          <p:nvPr/>
        </p:nvSpPr>
        <p:spPr>
          <a:xfrm rot="5400000">
            <a:off x="5748080" y="1273899"/>
            <a:ext cx="93467" cy="21124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FAE44126-FDCC-42B2-8A32-850CAA08D6F7}"/>
              </a:ext>
            </a:extLst>
          </p:cNvPr>
          <p:cNvSpPr/>
          <p:nvPr/>
        </p:nvSpPr>
        <p:spPr>
          <a:xfrm rot="5400000">
            <a:off x="5615514" y="-1823136"/>
            <a:ext cx="93466" cy="713232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CA183A0D-07D6-4F4E-84B8-16ACDD2EDD81}"/>
              </a:ext>
            </a:extLst>
          </p:cNvPr>
          <p:cNvSpPr/>
          <p:nvPr/>
        </p:nvSpPr>
        <p:spPr>
          <a:xfrm rot="10800000">
            <a:off x="5787466" y="1399074"/>
            <a:ext cx="50626" cy="323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31F47FBD-52FC-4C16-B49B-1858F3DB6428}"/>
              </a:ext>
            </a:extLst>
          </p:cNvPr>
          <p:cNvSpPr/>
          <p:nvPr/>
        </p:nvSpPr>
        <p:spPr>
          <a:xfrm rot="10800000">
            <a:off x="9203572" y="1721413"/>
            <a:ext cx="50626" cy="323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62ABED4C-D69B-4855-A903-FAEBC951C928}"/>
              </a:ext>
            </a:extLst>
          </p:cNvPr>
          <p:cNvSpPr/>
          <p:nvPr/>
        </p:nvSpPr>
        <p:spPr>
          <a:xfrm rot="10800000">
            <a:off x="2096085" y="1720217"/>
            <a:ext cx="50626" cy="323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3DF1CC28-C14C-4AB0-91CD-62128E2FEDEF}"/>
              </a:ext>
            </a:extLst>
          </p:cNvPr>
          <p:cNvSpPr/>
          <p:nvPr/>
        </p:nvSpPr>
        <p:spPr>
          <a:xfrm rot="10800000">
            <a:off x="1057505" y="2879002"/>
            <a:ext cx="3681061" cy="33879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9">
            <a:extLst>
              <a:ext uri="{FF2B5EF4-FFF2-40B4-BE49-F238E27FC236}">
                <a16:creationId xmlns:a16="http://schemas.microsoft.com/office/drawing/2014/main" xmlns="" id="{8182262B-0D00-444E-A0D4-9DC97B7498EE}"/>
              </a:ext>
            </a:extLst>
          </p:cNvPr>
          <p:cNvSpPr txBox="1"/>
          <p:nvPr/>
        </p:nvSpPr>
        <p:spPr>
          <a:xfrm>
            <a:off x="7211406" y="3210823"/>
            <a:ext cx="4549184" cy="2724336"/>
          </a:xfrm>
          <a:prstGeom prst="rect">
            <a:avLst/>
          </a:prstGeom>
        </p:spPr>
        <p:txBody>
          <a:bodyPr wrap="square" lIns="0" tIns="0" rIns="0" bIns="0" rtlCol="0" anchor="t">
            <a:spAutoFit/>
          </a:bodyPr>
          <a:lstStyle/>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FARHANA RIZKITA </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ALYA IASHA</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DIDA SWITANIA</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NADA BERLIANA</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SALSA FADILA</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KADEK ALVIA </a:t>
            </a:r>
          </a:p>
        </p:txBody>
      </p:sp>
      <p:sp>
        <p:nvSpPr>
          <p:cNvPr id="32" name="Rectangle 31">
            <a:extLst>
              <a:ext uri="{FF2B5EF4-FFF2-40B4-BE49-F238E27FC236}">
                <a16:creationId xmlns:a16="http://schemas.microsoft.com/office/drawing/2014/main" xmlns="" id="{136D3787-3A9A-415B-92C0-97CEDC24E9D0}"/>
              </a:ext>
            </a:extLst>
          </p:cNvPr>
          <p:cNvSpPr/>
          <p:nvPr/>
        </p:nvSpPr>
        <p:spPr>
          <a:xfrm rot="10800000">
            <a:off x="1209905" y="3073605"/>
            <a:ext cx="3681061" cy="33879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19">
            <a:extLst>
              <a:ext uri="{FF2B5EF4-FFF2-40B4-BE49-F238E27FC236}">
                <a16:creationId xmlns:a16="http://schemas.microsoft.com/office/drawing/2014/main" xmlns="" id="{4D95249F-E528-47AB-808A-7265940D2BF5}"/>
              </a:ext>
            </a:extLst>
          </p:cNvPr>
          <p:cNvSpPr txBox="1"/>
          <p:nvPr/>
        </p:nvSpPr>
        <p:spPr>
          <a:xfrm>
            <a:off x="1413464" y="3210823"/>
            <a:ext cx="4716096" cy="2724336"/>
          </a:xfrm>
          <a:prstGeom prst="rect">
            <a:avLst/>
          </a:prstGeom>
        </p:spPr>
        <p:txBody>
          <a:bodyPr lIns="0" tIns="0" rIns="0" bIns="0" rtlCol="0" anchor="t">
            <a:spAutoFit/>
          </a:bodyPr>
          <a:lstStyle/>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ARTHI INTAN</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REHAN BUDI</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AGNESCY ERNAWAN</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CORNELIUS INDRA</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RAYHAN RIFAI</a:t>
            </a:r>
          </a:p>
          <a:p>
            <a:pPr marL="457200" indent="-457200" algn="just">
              <a:lnSpc>
                <a:spcPct val="150000"/>
              </a:lnSpc>
              <a:buAutoNum type="arabicPeriod"/>
            </a:pPr>
            <a:r>
              <a:rPr lang="en-US" sz="2000" dirty="0">
                <a:solidFill>
                  <a:srgbClr val="0F0E0C"/>
                </a:solidFill>
                <a:latin typeface="Adobe Gothic Std B" panose="020B0800000000000000" pitchFamily="34" charset="-128"/>
                <a:ea typeface="Adobe Gothic Std B" panose="020B0800000000000000" pitchFamily="34" charset="-128"/>
              </a:rPr>
              <a:t>FARAH MILLENIA  </a:t>
            </a:r>
          </a:p>
        </p:txBody>
      </p:sp>
      <p:sp>
        <p:nvSpPr>
          <p:cNvPr id="34" name="Rectangle 33">
            <a:extLst>
              <a:ext uri="{FF2B5EF4-FFF2-40B4-BE49-F238E27FC236}">
                <a16:creationId xmlns:a16="http://schemas.microsoft.com/office/drawing/2014/main" xmlns="" id="{2DBFFAC3-E181-4E3A-B320-C4F704560B3C}"/>
              </a:ext>
            </a:extLst>
          </p:cNvPr>
          <p:cNvSpPr/>
          <p:nvPr/>
        </p:nvSpPr>
        <p:spPr>
          <a:xfrm rot="10800000">
            <a:off x="6863091" y="2879002"/>
            <a:ext cx="3681061" cy="33879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xmlns="" id="{C2EA2DE1-F5C0-4CCE-A0FB-368A8066A00C}"/>
              </a:ext>
            </a:extLst>
          </p:cNvPr>
          <p:cNvSpPr/>
          <p:nvPr/>
        </p:nvSpPr>
        <p:spPr>
          <a:xfrm rot="10800000">
            <a:off x="7015491" y="3031402"/>
            <a:ext cx="3681061" cy="33879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0282829"/>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686E9320-70ED-40D3-90E5-1DBD5ADAFC8D}"/>
              </a:ext>
            </a:extLst>
          </p:cNvPr>
          <p:cNvSpPr/>
          <p:nvPr/>
        </p:nvSpPr>
        <p:spPr>
          <a:xfrm rot="5400000">
            <a:off x="5284240" y="-2354749"/>
            <a:ext cx="636547" cy="6386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xmlns="" id="{B3FC7927-068C-4449-B498-61779A7FF4AD}"/>
              </a:ext>
            </a:extLst>
          </p:cNvPr>
          <p:cNvSpPr txBox="1"/>
          <p:nvPr/>
        </p:nvSpPr>
        <p:spPr>
          <a:xfrm>
            <a:off x="2099004" y="633447"/>
            <a:ext cx="7008082"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JOBDESK PR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4">
            <a:extLst>
              <a:ext uri="{FF2B5EF4-FFF2-40B4-BE49-F238E27FC236}">
                <a16:creationId xmlns:a16="http://schemas.microsoft.com/office/drawing/2014/main" xmlns="" id="{4FD89D20-EB70-4578-B85D-0C5CFE5C2C5F}"/>
              </a:ext>
            </a:extLst>
          </p:cNvPr>
          <p:cNvPicPr>
            <a:picLocks noChangeAspect="1"/>
          </p:cNvPicPr>
          <p:nvPr/>
        </p:nvPicPr>
        <p:blipFill>
          <a:blip r:embed="rId2">
            <a:alphaModFix amt="34000"/>
          </a:blip>
          <a:srcRect/>
          <a:stretch>
            <a:fillRect/>
          </a:stretch>
        </p:blipFill>
        <p:spPr>
          <a:xfrm>
            <a:off x="519042" y="2438400"/>
            <a:ext cx="920467" cy="954050"/>
          </a:xfrm>
          <a:prstGeom prst="rect">
            <a:avLst/>
          </a:prstGeom>
        </p:spPr>
      </p:pic>
      <p:pic>
        <p:nvPicPr>
          <p:cNvPr id="21" name="Picture 9">
            <a:extLst>
              <a:ext uri="{FF2B5EF4-FFF2-40B4-BE49-F238E27FC236}">
                <a16:creationId xmlns:a16="http://schemas.microsoft.com/office/drawing/2014/main" xmlns="" id="{0546B1F6-0F3B-4B52-AF5D-76FE20805BBA}"/>
              </a:ext>
            </a:extLst>
          </p:cNvPr>
          <p:cNvPicPr>
            <a:picLocks noChangeAspect="1"/>
          </p:cNvPicPr>
          <p:nvPr/>
        </p:nvPicPr>
        <p:blipFill>
          <a:blip r:embed="rId3"/>
          <a:srcRect/>
          <a:stretch>
            <a:fillRect/>
          </a:stretch>
        </p:blipFill>
        <p:spPr>
          <a:xfrm>
            <a:off x="645602" y="2289931"/>
            <a:ext cx="667345" cy="1201655"/>
          </a:xfrm>
          <a:prstGeom prst="rect">
            <a:avLst/>
          </a:prstGeom>
        </p:spPr>
      </p:pic>
      <p:sp>
        <p:nvSpPr>
          <p:cNvPr id="22" name="TextBox 21">
            <a:extLst>
              <a:ext uri="{FF2B5EF4-FFF2-40B4-BE49-F238E27FC236}">
                <a16:creationId xmlns:a16="http://schemas.microsoft.com/office/drawing/2014/main" xmlns="" id="{30F1B469-E24A-40F3-AB24-37544C13EB5C}"/>
              </a:ext>
            </a:extLst>
          </p:cNvPr>
          <p:cNvSpPr txBox="1"/>
          <p:nvPr/>
        </p:nvSpPr>
        <p:spPr>
          <a:xfrm>
            <a:off x="1540543" y="2561835"/>
            <a:ext cx="1431621" cy="523220"/>
          </a:xfrm>
          <a:prstGeom prst="rect">
            <a:avLst/>
          </a:prstGeom>
          <a:noFill/>
          <a:effectLst/>
        </p:spPr>
        <p:txBody>
          <a:bodyPr wrap="square" rtlCol="0">
            <a:spAutoFit/>
          </a:bodyPr>
          <a:lstStyle/>
          <a:p>
            <a:pPr algn="ctr"/>
            <a:r>
              <a:rPr lang="en-GB" sz="2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Arthi</a:t>
            </a: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Picture 4">
            <a:extLst>
              <a:ext uri="{FF2B5EF4-FFF2-40B4-BE49-F238E27FC236}">
                <a16:creationId xmlns:a16="http://schemas.microsoft.com/office/drawing/2014/main" xmlns="" id="{55DC4A9B-F694-470D-9CE7-136DC358C35D}"/>
              </a:ext>
            </a:extLst>
          </p:cNvPr>
          <p:cNvPicPr>
            <a:picLocks noChangeAspect="1"/>
          </p:cNvPicPr>
          <p:nvPr/>
        </p:nvPicPr>
        <p:blipFill>
          <a:blip r:embed="rId2">
            <a:alphaModFix amt="34000"/>
          </a:blip>
          <a:srcRect/>
          <a:stretch>
            <a:fillRect/>
          </a:stretch>
        </p:blipFill>
        <p:spPr>
          <a:xfrm>
            <a:off x="8399537" y="2346420"/>
            <a:ext cx="920467" cy="954050"/>
          </a:xfrm>
          <a:prstGeom prst="rect">
            <a:avLst/>
          </a:prstGeom>
        </p:spPr>
      </p:pic>
      <p:pic>
        <p:nvPicPr>
          <p:cNvPr id="28" name="Picture 4">
            <a:extLst>
              <a:ext uri="{FF2B5EF4-FFF2-40B4-BE49-F238E27FC236}">
                <a16:creationId xmlns:a16="http://schemas.microsoft.com/office/drawing/2014/main" xmlns="" id="{F68DA7FE-3963-43A3-A465-FCC8E47C16C2}"/>
              </a:ext>
            </a:extLst>
          </p:cNvPr>
          <p:cNvPicPr>
            <a:picLocks noChangeAspect="1"/>
          </p:cNvPicPr>
          <p:nvPr/>
        </p:nvPicPr>
        <p:blipFill>
          <a:blip r:embed="rId2">
            <a:alphaModFix amt="34000"/>
          </a:blip>
          <a:srcRect/>
          <a:stretch>
            <a:fillRect/>
          </a:stretch>
        </p:blipFill>
        <p:spPr>
          <a:xfrm>
            <a:off x="4707067" y="2438400"/>
            <a:ext cx="920467" cy="954050"/>
          </a:xfrm>
          <a:prstGeom prst="rect">
            <a:avLst/>
          </a:prstGeom>
        </p:spPr>
      </p:pic>
      <p:sp>
        <p:nvSpPr>
          <p:cNvPr id="30" name="TextBox 29">
            <a:extLst>
              <a:ext uri="{FF2B5EF4-FFF2-40B4-BE49-F238E27FC236}">
                <a16:creationId xmlns:a16="http://schemas.microsoft.com/office/drawing/2014/main" xmlns="" id="{3DFC4DBB-FAEC-461F-A3EC-13152DA59CEC}"/>
              </a:ext>
            </a:extLst>
          </p:cNvPr>
          <p:cNvSpPr txBox="1"/>
          <p:nvPr/>
        </p:nvSpPr>
        <p:spPr>
          <a:xfrm>
            <a:off x="5463535" y="265381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Budi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xmlns="" id="{7529DAED-871F-4439-B216-8EE7A7001F4D}"/>
              </a:ext>
            </a:extLst>
          </p:cNvPr>
          <p:cNvSpPr txBox="1"/>
          <p:nvPr/>
        </p:nvSpPr>
        <p:spPr>
          <a:xfrm>
            <a:off x="9308619" y="256183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Indra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xmlns="" id="{66BCC953-51C8-4A28-835F-DDD912D78745}"/>
              </a:ext>
            </a:extLst>
          </p:cNvPr>
          <p:cNvSpPr/>
          <p:nvPr/>
        </p:nvSpPr>
        <p:spPr>
          <a:xfrm>
            <a:off x="276665" y="3433706"/>
            <a:ext cx="3827583" cy="1678023"/>
          </a:xfrm>
          <a:prstGeom prst="rect">
            <a:avLst/>
          </a:prstGeom>
        </p:spPr>
        <p:txBody>
          <a:bodyPr wrap="square">
            <a:spAutoFit/>
          </a:bodyPr>
          <a:lstStyle/>
          <a:p>
            <a:pPr algn="ctr">
              <a:lnSpc>
                <a:spcPts val="2520"/>
              </a:lnSpc>
            </a:pP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komunitas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lari</a:t>
            </a: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undangan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Community Gathering</a:t>
            </a:r>
          </a:p>
        </p:txBody>
      </p:sp>
      <p:sp>
        <p:nvSpPr>
          <p:cNvPr id="32" name="Rectangle 31">
            <a:extLst>
              <a:ext uri="{FF2B5EF4-FFF2-40B4-BE49-F238E27FC236}">
                <a16:creationId xmlns:a16="http://schemas.microsoft.com/office/drawing/2014/main" xmlns="" id="{BE5268E3-8C1E-4277-8CD6-5AF28F843F85}"/>
              </a:ext>
            </a:extLst>
          </p:cNvPr>
          <p:cNvSpPr/>
          <p:nvPr/>
        </p:nvSpPr>
        <p:spPr>
          <a:xfrm rot="5400000">
            <a:off x="1368563" y="2684351"/>
            <a:ext cx="1643786"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9791CF4A-5F43-44BB-86B9-57E5A3BAEAF9}"/>
              </a:ext>
            </a:extLst>
          </p:cNvPr>
          <p:cNvSpPr/>
          <p:nvPr/>
        </p:nvSpPr>
        <p:spPr>
          <a:xfrm>
            <a:off x="4198354" y="3421411"/>
            <a:ext cx="3969429" cy="1998624"/>
          </a:xfrm>
          <a:prstGeom prst="rect">
            <a:avLst/>
          </a:prstGeom>
        </p:spPr>
        <p:txBody>
          <a:bodyPr wrap="square">
            <a:spAutoFit/>
          </a:bodyPr>
          <a:lstStyle/>
          <a:p>
            <a:pPr algn="ctr">
              <a:lnSpc>
                <a:spcPts val="2520"/>
              </a:lnSpc>
            </a:pPr>
            <a:endParaRPr lang="en-US" dirty="0">
              <a:latin typeface="Adobe Gothic Std B" panose="020B0800000000000000" pitchFamily="34" charset="-128"/>
              <a:ea typeface="Adobe Gothic Std B" panose="020B0800000000000000" pitchFamily="34" charset="-128"/>
            </a:endParaRP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Budgeting </a:t>
            </a: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komunitas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lari</a:t>
            </a:r>
            <a:endParaRPr lang="en-US" dirty="0">
              <a:latin typeface="Adobe Gothic Std B" panose="020B0800000000000000" pitchFamily="34" charset="-128"/>
              <a:ea typeface="Adobe Gothic Std B" panose="020B0800000000000000" pitchFamily="34" charset="-128"/>
            </a:endParaRP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undangan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Community Gathering</a:t>
            </a:r>
          </a:p>
        </p:txBody>
      </p:sp>
      <p:sp>
        <p:nvSpPr>
          <p:cNvPr id="34" name="Rectangle 33">
            <a:extLst>
              <a:ext uri="{FF2B5EF4-FFF2-40B4-BE49-F238E27FC236}">
                <a16:creationId xmlns:a16="http://schemas.microsoft.com/office/drawing/2014/main" xmlns="" id="{176BD627-3D33-4B0B-9EF9-4E6D523114CA}"/>
              </a:ext>
            </a:extLst>
          </p:cNvPr>
          <p:cNvSpPr/>
          <p:nvPr/>
        </p:nvSpPr>
        <p:spPr>
          <a:xfrm rot="5400000">
            <a:off x="5297080" y="2691180"/>
            <a:ext cx="1630128"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3275B4F2-EEC5-402E-BDEF-AC14459EEC0E}"/>
              </a:ext>
            </a:extLst>
          </p:cNvPr>
          <p:cNvSpPr/>
          <p:nvPr/>
        </p:nvSpPr>
        <p:spPr>
          <a:xfrm>
            <a:off x="8120258" y="3881710"/>
            <a:ext cx="3560794" cy="1357423"/>
          </a:xfrm>
          <a:prstGeom prst="rect">
            <a:avLst/>
          </a:prstGeom>
        </p:spPr>
        <p:txBody>
          <a:bodyPr wrap="square">
            <a:spAutoFit/>
          </a:bodyPr>
          <a:lstStyle/>
          <a:p>
            <a:pPr algn="just">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media partner dan media agency</a:t>
            </a:r>
          </a:p>
          <a:p>
            <a:pPr algn="just">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paket</a:t>
            </a:r>
            <a:r>
              <a:rPr lang="en-US" dirty="0">
                <a:latin typeface="Adobe Gothic Std B" panose="020B0800000000000000" pitchFamily="34" charset="-128"/>
                <a:ea typeface="Adobe Gothic Std B" panose="020B0800000000000000" pitchFamily="34" charset="-128"/>
              </a:rPr>
              <a:t> media partner </a:t>
            </a:r>
          </a:p>
        </p:txBody>
      </p:sp>
      <p:sp>
        <p:nvSpPr>
          <p:cNvPr id="36" name="Rectangle 35">
            <a:extLst>
              <a:ext uri="{FF2B5EF4-FFF2-40B4-BE49-F238E27FC236}">
                <a16:creationId xmlns:a16="http://schemas.microsoft.com/office/drawing/2014/main" xmlns="" id="{8B46B893-3C6F-40FE-B4E5-1152E565A324}"/>
              </a:ext>
            </a:extLst>
          </p:cNvPr>
          <p:cNvSpPr/>
          <p:nvPr/>
        </p:nvSpPr>
        <p:spPr>
          <a:xfrm rot="5400000">
            <a:off x="9117181" y="2817745"/>
            <a:ext cx="1643788" cy="35607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0">
            <a:extLst>
              <a:ext uri="{FF2B5EF4-FFF2-40B4-BE49-F238E27FC236}">
                <a16:creationId xmlns:a16="http://schemas.microsoft.com/office/drawing/2014/main" xmlns="" id="{930A389C-2726-484E-B5F5-BE0680952E62}"/>
              </a:ext>
            </a:extLst>
          </p:cNvPr>
          <p:cNvPicPr>
            <a:picLocks noChangeAspect="1"/>
          </p:cNvPicPr>
          <p:nvPr/>
        </p:nvPicPr>
        <p:blipFill>
          <a:blip r:embed="rId4"/>
          <a:srcRect/>
          <a:stretch>
            <a:fillRect/>
          </a:stretch>
        </p:blipFill>
        <p:spPr>
          <a:xfrm>
            <a:off x="4926170" y="2487090"/>
            <a:ext cx="348963" cy="856670"/>
          </a:xfrm>
          <a:prstGeom prst="rect">
            <a:avLst/>
          </a:prstGeom>
        </p:spPr>
      </p:pic>
      <p:pic>
        <p:nvPicPr>
          <p:cNvPr id="33" name="Picture 10">
            <a:extLst>
              <a:ext uri="{FF2B5EF4-FFF2-40B4-BE49-F238E27FC236}">
                <a16:creationId xmlns:a16="http://schemas.microsoft.com/office/drawing/2014/main" xmlns="" id="{0021CC17-5BFC-4054-9969-1F3D7CDE466B}"/>
              </a:ext>
            </a:extLst>
          </p:cNvPr>
          <p:cNvPicPr>
            <a:picLocks noChangeAspect="1"/>
          </p:cNvPicPr>
          <p:nvPr/>
        </p:nvPicPr>
        <p:blipFill>
          <a:blip r:embed="rId4"/>
          <a:srcRect/>
          <a:stretch>
            <a:fillRect/>
          </a:stretch>
        </p:blipFill>
        <p:spPr>
          <a:xfrm>
            <a:off x="8621175" y="2424758"/>
            <a:ext cx="348963" cy="85667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1122641799"/>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686E9320-70ED-40D3-90E5-1DBD5ADAFC8D}"/>
              </a:ext>
            </a:extLst>
          </p:cNvPr>
          <p:cNvSpPr/>
          <p:nvPr/>
        </p:nvSpPr>
        <p:spPr>
          <a:xfrm rot="5400000">
            <a:off x="5284240" y="-2354749"/>
            <a:ext cx="636547" cy="6386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xmlns="" id="{B3FC7927-068C-4449-B498-61779A7FF4AD}"/>
              </a:ext>
            </a:extLst>
          </p:cNvPr>
          <p:cNvSpPr txBox="1"/>
          <p:nvPr/>
        </p:nvSpPr>
        <p:spPr>
          <a:xfrm>
            <a:off x="2099004" y="633447"/>
            <a:ext cx="7008082"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JOBDESK PR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4">
            <a:extLst>
              <a:ext uri="{FF2B5EF4-FFF2-40B4-BE49-F238E27FC236}">
                <a16:creationId xmlns:a16="http://schemas.microsoft.com/office/drawing/2014/main" xmlns="" id="{4FD89D20-EB70-4578-B85D-0C5CFE5C2C5F}"/>
              </a:ext>
            </a:extLst>
          </p:cNvPr>
          <p:cNvPicPr>
            <a:picLocks noChangeAspect="1"/>
          </p:cNvPicPr>
          <p:nvPr/>
        </p:nvPicPr>
        <p:blipFill>
          <a:blip r:embed="rId2">
            <a:alphaModFix amt="34000"/>
          </a:blip>
          <a:srcRect/>
          <a:stretch>
            <a:fillRect/>
          </a:stretch>
        </p:blipFill>
        <p:spPr>
          <a:xfrm>
            <a:off x="519042" y="2438400"/>
            <a:ext cx="920467" cy="954050"/>
          </a:xfrm>
          <a:prstGeom prst="rect">
            <a:avLst/>
          </a:prstGeom>
        </p:spPr>
      </p:pic>
      <p:sp>
        <p:nvSpPr>
          <p:cNvPr id="22" name="TextBox 21">
            <a:extLst>
              <a:ext uri="{FF2B5EF4-FFF2-40B4-BE49-F238E27FC236}">
                <a16:creationId xmlns:a16="http://schemas.microsoft.com/office/drawing/2014/main" xmlns="" id="{30F1B469-E24A-40F3-AB24-37544C13EB5C}"/>
              </a:ext>
            </a:extLst>
          </p:cNvPr>
          <p:cNvSpPr txBox="1"/>
          <p:nvPr/>
        </p:nvSpPr>
        <p:spPr>
          <a:xfrm>
            <a:off x="1540543" y="2561835"/>
            <a:ext cx="1788703" cy="523220"/>
          </a:xfrm>
          <a:prstGeom prst="rect">
            <a:avLst/>
          </a:prstGeom>
          <a:noFill/>
          <a:effectLst/>
        </p:spPr>
        <p:txBody>
          <a:bodyPr wrap="square" rtlCol="0">
            <a:spAutoFit/>
          </a:bodyPr>
          <a:lstStyle/>
          <a:p>
            <a:pPr algn="ctr"/>
            <a:r>
              <a:rPr lang="en-GB" sz="2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Rayhan</a:t>
            </a: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Picture 4">
            <a:extLst>
              <a:ext uri="{FF2B5EF4-FFF2-40B4-BE49-F238E27FC236}">
                <a16:creationId xmlns:a16="http://schemas.microsoft.com/office/drawing/2014/main" xmlns="" id="{55DC4A9B-F694-470D-9CE7-136DC358C35D}"/>
              </a:ext>
            </a:extLst>
          </p:cNvPr>
          <p:cNvPicPr>
            <a:picLocks noChangeAspect="1"/>
          </p:cNvPicPr>
          <p:nvPr/>
        </p:nvPicPr>
        <p:blipFill>
          <a:blip r:embed="rId2">
            <a:alphaModFix amt="34000"/>
          </a:blip>
          <a:srcRect/>
          <a:stretch>
            <a:fillRect/>
          </a:stretch>
        </p:blipFill>
        <p:spPr>
          <a:xfrm>
            <a:off x="8399537" y="2346420"/>
            <a:ext cx="920467" cy="954050"/>
          </a:xfrm>
          <a:prstGeom prst="rect">
            <a:avLst/>
          </a:prstGeom>
        </p:spPr>
      </p:pic>
      <p:pic>
        <p:nvPicPr>
          <p:cNvPr id="26" name="Picture 9">
            <a:extLst>
              <a:ext uri="{FF2B5EF4-FFF2-40B4-BE49-F238E27FC236}">
                <a16:creationId xmlns:a16="http://schemas.microsoft.com/office/drawing/2014/main" xmlns="" id="{D88E18D1-5419-42B8-9A6A-8A25D99E4FB9}"/>
              </a:ext>
            </a:extLst>
          </p:cNvPr>
          <p:cNvPicPr>
            <a:picLocks noChangeAspect="1"/>
          </p:cNvPicPr>
          <p:nvPr/>
        </p:nvPicPr>
        <p:blipFill>
          <a:blip r:embed="rId3"/>
          <a:srcRect/>
          <a:stretch>
            <a:fillRect/>
          </a:stretch>
        </p:blipFill>
        <p:spPr>
          <a:xfrm>
            <a:off x="8544586" y="2227345"/>
            <a:ext cx="667345" cy="1201655"/>
          </a:xfrm>
          <a:prstGeom prst="rect">
            <a:avLst/>
          </a:prstGeom>
        </p:spPr>
      </p:pic>
      <p:pic>
        <p:nvPicPr>
          <p:cNvPr id="28" name="Picture 4">
            <a:extLst>
              <a:ext uri="{FF2B5EF4-FFF2-40B4-BE49-F238E27FC236}">
                <a16:creationId xmlns:a16="http://schemas.microsoft.com/office/drawing/2014/main" xmlns="" id="{F68DA7FE-3963-43A3-A465-FCC8E47C16C2}"/>
              </a:ext>
            </a:extLst>
          </p:cNvPr>
          <p:cNvPicPr>
            <a:picLocks noChangeAspect="1"/>
          </p:cNvPicPr>
          <p:nvPr/>
        </p:nvPicPr>
        <p:blipFill>
          <a:blip r:embed="rId2">
            <a:alphaModFix amt="34000"/>
          </a:blip>
          <a:srcRect/>
          <a:stretch>
            <a:fillRect/>
          </a:stretch>
        </p:blipFill>
        <p:spPr>
          <a:xfrm>
            <a:off x="4707067" y="2438400"/>
            <a:ext cx="920467" cy="954050"/>
          </a:xfrm>
          <a:prstGeom prst="rect">
            <a:avLst/>
          </a:prstGeom>
        </p:spPr>
      </p:pic>
      <p:pic>
        <p:nvPicPr>
          <p:cNvPr id="29" name="Picture 9">
            <a:extLst>
              <a:ext uri="{FF2B5EF4-FFF2-40B4-BE49-F238E27FC236}">
                <a16:creationId xmlns:a16="http://schemas.microsoft.com/office/drawing/2014/main" xmlns="" id="{9701EC87-47C7-43A9-8599-699946E7117C}"/>
              </a:ext>
            </a:extLst>
          </p:cNvPr>
          <p:cNvPicPr>
            <a:picLocks noChangeAspect="1"/>
          </p:cNvPicPr>
          <p:nvPr/>
        </p:nvPicPr>
        <p:blipFill>
          <a:blip r:embed="rId3"/>
          <a:srcRect/>
          <a:stretch>
            <a:fillRect/>
          </a:stretch>
        </p:blipFill>
        <p:spPr>
          <a:xfrm>
            <a:off x="4833627" y="2289931"/>
            <a:ext cx="667345" cy="1201655"/>
          </a:xfrm>
          <a:prstGeom prst="rect">
            <a:avLst/>
          </a:prstGeom>
        </p:spPr>
      </p:pic>
      <p:sp>
        <p:nvSpPr>
          <p:cNvPr id="30" name="TextBox 29">
            <a:extLst>
              <a:ext uri="{FF2B5EF4-FFF2-40B4-BE49-F238E27FC236}">
                <a16:creationId xmlns:a16="http://schemas.microsoft.com/office/drawing/2014/main" xmlns="" id="{3DFC4DBB-FAEC-461F-A3EC-13152DA59CEC}"/>
              </a:ext>
            </a:extLst>
          </p:cNvPr>
          <p:cNvSpPr txBox="1"/>
          <p:nvPr/>
        </p:nvSpPr>
        <p:spPr>
          <a:xfrm>
            <a:off x="5581914" y="265381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Agnes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xmlns="" id="{7529DAED-871F-4439-B216-8EE7A7001F4D}"/>
              </a:ext>
            </a:extLst>
          </p:cNvPr>
          <p:cNvSpPr txBox="1"/>
          <p:nvPr/>
        </p:nvSpPr>
        <p:spPr>
          <a:xfrm>
            <a:off x="9308619" y="256183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Farah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Rectangle 31">
            <a:extLst>
              <a:ext uri="{FF2B5EF4-FFF2-40B4-BE49-F238E27FC236}">
                <a16:creationId xmlns:a16="http://schemas.microsoft.com/office/drawing/2014/main" xmlns="" id="{BE5268E3-8C1E-4277-8CD6-5AF28F843F85}"/>
              </a:ext>
            </a:extLst>
          </p:cNvPr>
          <p:cNvSpPr/>
          <p:nvPr/>
        </p:nvSpPr>
        <p:spPr>
          <a:xfrm rot="5400000">
            <a:off x="1024241" y="3022177"/>
            <a:ext cx="2332430"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xmlns="" id="{176BD627-3D33-4B0B-9EF9-4E6D523114CA}"/>
              </a:ext>
            </a:extLst>
          </p:cNvPr>
          <p:cNvSpPr/>
          <p:nvPr/>
        </p:nvSpPr>
        <p:spPr>
          <a:xfrm rot="5400000">
            <a:off x="5128933" y="2859327"/>
            <a:ext cx="1966422"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xmlns="" id="{8B46B893-3C6F-40FE-B4E5-1152E565A324}"/>
              </a:ext>
            </a:extLst>
          </p:cNvPr>
          <p:cNvSpPr/>
          <p:nvPr/>
        </p:nvSpPr>
        <p:spPr>
          <a:xfrm rot="5400000">
            <a:off x="8764284" y="3184300"/>
            <a:ext cx="2349581" cy="35607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10">
            <a:extLst>
              <a:ext uri="{FF2B5EF4-FFF2-40B4-BE49-F238E27FC236}">
                <a16:creationId xmlns:a16="http://schemas.microsoft.com/office/drawing/2014/main" xmlns="" id="{0F6F8B99-53A2-4D93-B903-61C9B2C656CC}"/>
              </a:ext>
            </a:extLst>
          </p:cNvPr>
          <p:cNvPicPr>
            <a:picLocks noChangeAspect="1"/>
          </p:cNvPicPr>
          <p:nvPr/>
        </p:nvPicPr>
        <p:blipFill>
          <a:blip r:embed="rId4"/>
          <a:srcRect/>
          <a:stretch>
            <a:fillRect/>
          </a:stretch>
        </p:blipFill>
        <p:spPr>
          <a:xfrm>
            <a:off x="786546" y="2428382"/>
            <a:ext cx="348963" cy="856670"/>
          </a:xfrm>
          <a:prstGeom prst="rect">
            <a:avLst/>
          </a:prstGeom>
        </p:spPr>
      </p:pic>
      <p:sp>
        <p:nvSpPr>
          <p:cNvPr id="7" name="Rectangle 6">
            <a:extLst>
              <a:ext uri="{FF2B5EF4-FFF2-40B4-BE49-F238E27FC236}">
                <a16:creationId xmlns:a16="http://schemas.microsoft.com/office/drawing/2014/main" xmlns="" id="{634C3B5F-C524-4493-BB47-772A221057EC}"/>
              </a:ext>
            </a:extLst>
          </p:cNvPr>
          <p:cNvSpPr/>
          <p:nvPr/>
        </p:nvSpPr>
        <p:spPr>
          <a:xfrm>
            <a:off x="238037" y="3477704"/>
            <a:ext cx="3982111" cy="2639825"/>
          </a:xfrm>
          <a:prstGeom prst="rect">
            <a:avLst/>
          </a:prstGeom>
        </p:spPr>
        <p:txBody>
          <a:bodyPr wrap="square">
            <a:spAutoFit/>
          </a:bodyPr>
          <a:lstStyle/>
          <a:p>
            <a:pPr algn="ctr">
              <a:lnSpc>
                <a:spcPts val="2520"/>
              </a:lnSpc>
            </a:pPr>
            <a:r>
              <a:rPr lang="en-US" dirty="0">
                <a:latin typeface="Adobe Gothic Std B" panose="020B0800000000000000" pitchFamily="34" charset="-128"/>
                <a:ea typeface="Adobe Gothic Std B" panose="020B0800000000000000" pitchFamily="34" charset="-128"/>
              </a:rPr>
              <a:t>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Sekretaris</a:t>
            </a:r>
            <a:r>
              <a:rPr lang="en-US" dirty="0">
                <a:latin typeface="Adobe Gothic Std B" panose="020B0800000000000000" pitchFamily="34" charset="-128"/>
                <a:ea typeface="Adobe Gothic Std B" panose="020B0800000000000000" pitchFamily="34" charset="-128"/>
              </a:rPr>
              <a:t> Sub Divisi</a:t>
            </a: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Memegang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seluruh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Dokumen</a:t>
            </a:r>
            <a:r>
              <a:rPr lang="en-US" dirty="0">
                <a:latin typeface="Adobe Gothic Std B" panose="020B0800000000000000" pitchFamily="34" charset="-128"/>
                <a:ea typeface="Adobe Gothic Std B" panose="020B0800000000000000" pitchFamily="34" charset="-128"/>
              </a:rPr>
              <a:t> Marcomm</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MoU Media Partner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MoU </a:t>
            </a:r>
            <a:r>
              <a:rPr lang="en-US" dirty="0" err="1">
                <a:latin typeface="Adobe Gothic Std B" panose="020B0800000000000000" pitchFamily="34" charset="-128"/>
                <a:ea typeface="Adobe Gothic Std B" panose="020B0800000000000000" pitchFamily="34" charset="-128"/>
              </a:rPr>
              <a:t>Komunitas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Lari</a:t>
            </a: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MoU Influencer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Press Release</a:t>
            </a:r>
          </a:p>
        </p:txBody>
      </p:sp>
      <p:sp>
        <p:nvSpPr>
          <p:cNvPr id="8" name="Rectangle 7">
            <a:extLst>
              <a:ext uri="{FF2B5EF4-FFF2-40B4-BE49-F238E27FC236}">
                <a16:creationId xmlns:a16="http://schemas.microsoft.com/office/drawing/2014/main" xmlns="" id="{77ECBEA2-A11A-4393-82A2-61D61F69ADF1}"/>
              </a:ext>
            </a:extLst>
          </p:cNvPr>
          <p:cNvSpPr/>
          <p:nvPr/>
        </p:nvSpPr>
        <p:spPr>
          <a:xfrm>
            <a:off x="4236989" y="3789906"/>
            <a:ext cx="3827582" cy="1036822"/>
          </a:xfrm>
          <a:prstGeom prst="rect">
            <a:avLst/>
          </a:prstGeom>
        </p:spPr>
        <p:txBody>
          <a:bodyPr wrap="square">
            <a:spAutoFit/>
          </a:bodyPr>
          <a:lstStyle/>
          <a:p>
            <a:pPr algn="just">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media partner dan media agency</a:t>
            </a:r>
          </a:p>
          <a:p>
            <a:pPr algn="just">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paket</a:t>
            </a:r>
            <a:r>
              <a:rPr lang="en-US" dirty="0">
                <a:latin typeface="Adobe Gothic Std B" panose="020B0800000000000000" pitchFamily="34" charset="-128"/>
                <a:ea typeface="Adobe Gothic Std B" panose="020B0800000000000000" pitchFamily="34" charset="-128"/>
              </a:rPr>
              <a:t> media partner </a:t>
            </a:r>
          </a:p>
        </p:txBody>
      </p:sp>
      <p:sp>
        <p:nvSpPr>
          <p:cNvPr id="9" name="Rectangle 8">
            <a:extLst>
              <a:ext uri="{FF2B5EF4-FFF2-40B4-BE49-F238E27FC236}">
                <a16:creationId xmlns:a16="http://schemas.microsoft.com/office/drawing/2014/main" xmlns="" id="{A736B552-B231-49A7-AFA7-D202BA9D6779}"/>
              </a:ext>
            </a:extLst>
          </p:cNvPr>
          <p:cNvSpPr/>
          <p:nvPr/>
        </p:nvSpPr>
        <p:spPr>
          <a:xfrm>
            <a:off x="8120041" y="3499662"/>
            <a:ext cx="3669597" cy="2639825"/>
          </a:xfrm>
          <a:prstGeom prst="rect">
            <a:avLst/>
          </a:prstGeom>
        </p:spPr>
        <p:txBody>
          <a:bodyPr wrap="square">
            <a:spAutoFit/>
          </a:bodyPr>
          <a:lstStyle/>
          <a:p>
            <a:pPr algn="ctr">
              <a:lnSpc>
                <a:spcPts val="2520"/>
              </a:lnSpc>
            </a:pPr>
            <a:r>
              <a:rPr lang="en-US" dirty="0">
                <a:latin typeface="Adobe Gothic Std B" panose="020B0800000000000000" pitchFamily="34" charset="-128"/>
                <a:ea typeface="Adobe Gothic Std B" panose="020B0800000000000000" pitchFamily="34" charset="-128"/>
              </a:rPr>
              <a:t>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bank data influencer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Menghubungi</a:t>
            </a:r>
            <a:r>
              <a:rPr lang="en-US" dirty="0">
                <a:latin typeface="Adobe Gothic Std B" panose="020B0800000000000000" pitchFamily="34" charset="-128"/>
                <a:ea typeface="Adobe Gothic Std B" panose="020B0800000000000000" pitchFamily="34" charset="-128"/>
              </a:rPr>
              <a:t> influencer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buzzer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Menghubungi</a:t>
            </a:r>
            <a:r>
              <a:rPr lang="en-US" dirty="0">
                <a:latin typeface="Adobe Gothic Std B" panose="020B0800000000000000" pitchFamily="34" charset="-128"/>
                <a:ea typeface="Adobe Gothic Std B" panose="020B0800000000000000" pitchFamily="34" charset="-128"/>
              </a:rPr>
              <a:t> influencer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CommGath</a:t>
            </a: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Menghubungi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instruktur</a:t>
            </a:r>
            <a:r>
              <a:rPr lang="en-US" dirty="0">
                <a:latin typeface="Adobe Gothic Std B" panose="020B0800000000000000" pitchFamily="34" charset="-128"/>
                <a:ea typeface="Adobe Gothic Std B" panose="020B0800000000000000" pitchFamily="34" charset="-128"/>
              </a:rPr>
              <a:t> Zumba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PreEvent</a:t>
            </a:r>
            <a:r>
              <a:rPr lang="en-US" dirty="0">
                <a:latin typeface="Adobe Gothic Std B" panose="020B0800000000000000" pitchFamily="34" charset="-128"/>
                <a:ea typeface="Adobe Gothic Std B" panose="020B0800000000000000" pitchFamily="34" charset="-128"/>
              </a:rPr>
              <a:t> 1</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1484997057"/>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686E9320-70ED-40D3-90E5-1DBD5ADAFC8D}"/>
              </a:ext>
            </a:extLst>
          </p:cNvPr>
          <p:cNvSpPr/>
          <p:nvPr/>
        </p:nvSpPr>
        <p:spPr>
          <a:xfrm rot="5400000">
            <a:off x="5352183" y="-2422691"/>
            <a:ext cx="636547" cy="652217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xmlns="" id="{B3FC7927-068C-4449-B498-61779A7FF4AD}"/>
              </a:ext>
            </a:extLst>
          </p:cNvPr>
          <p:cNvSpPr txBox="1"/>
          <p:nvPr/>
        </p:nvSpPr>
        <p:spPr>
          <a:xfrm>
            <a:off x="2254186" y="633447"/>
            <a:ext cx="6832539"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JOBDESK ADV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4">
            <a:extLst>
              <a:ext uri="{FF2B5EF4-FFF2-40B4-BE49-F238E27FC236}">
                <a16:creationId xmlns:a16="http://schemas.microsoft.com/office/drawing/2014/main" xmlns="" id="{4FD89D20-EB70-4578-B85D-0C5CFE5C2C5F}"/>
              </a:ext>
            </a:extLst>
          </p:cNvPr>
          <p:cNvPicPr>
            <a:picLocks noChangeAspect="1"/>
          </p:cNvPicPr>
          <p:nvPr/>
        </p:nvPicPr>
        <p:blipFill>
          <a:blip r:embed="rId2">
            <a:alphaModFix amt="34000"/>
          </a:blip>
          <a:srcRect/>
          <a:stretch>
            <a:fillRect/>
          </a:stretch>
        </p:blipFill>
        <p:spPr>
          <a:xfrm>
            <a:off x="519042" y="2438400"/>
            <a:ext cx="920467" cy="954050"/>
          </a:xfrm>
          <a:prstGeom prst="rect">
            <a:avLst/>
          </a:prstGeom>
        </p:spPr>
      </p:pic>
      <p:pic>
        <p:nvPicPr>
          <p:cNvPr id="21" name="Picture 9">
            <a:extLst>
              <a:ext uri="{FF2B5EF4-FFF2-40B4-BE49-F238E27FC236}">
                <a16:creationId xmlns:a16="http://schemas.microsoft.com/office/drawing/2014/main" xmlns="" id="{0546B1F6-0F3B-4B52-AF5D-76FE20805BBA}"/>
              </a:ext>
            </a:extLst>
          </p:cNvPr>
          <p:cNvPicPr>
            <a:picLocks noChangeAspect="1"/>
          </p:cNvPicPr>
          <p:nvPr/>
        </p:nvPicPr>
        <p:blipFill>
          <a:blip r:embed="rId3"/>
          <a:srcRect/>
          <a:stretch>
            <a:fillRect/>
          </a:stretch>
        </p:blipFill>
        <p:spPr>
          <a:xfrm>
            <a:off x="645602" y="2289931"/>
            <a:ext cx="667345" cy="1201655"/>
          </a:xfrm>
          <a:prstGeom prst="rect">
            <a:avLst/>
          </a:prstGeom>
        </p:spPr>
      </p:pic>
      <p:sp>
        <p:nvSpPr>
          <p:cNvPr id="22" name="TextBox 21">
            <a:extLst>
              <a:ext uri="{FF2B5EF4-FFF2-40B4-BE49-F238E27FC236}">
                <a16:creationId xmlns:a16="http://schemas.microsoft.com/office/drawing/2014/main" xmlns="" id="{30F1B469-E24A-40F3-AB24-37544C13EB5C}"/>
              </a:ext>
            </a:extLst>
          </p:cNvPr>
          <p:cNvSpPr txBox="1"/>
          <p:nvPr/>
        </p:nvSpPr>
        <p:spPr>
          <a:xfrm>
            <a:off x="1267611" y="2629148"/>
            <a:ext cx="2210532"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Farhana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Picture 4">
            <a:extLst>
              <a:ext uri="{FF2B5EF4-FFF2-40B4-BE49-F238E27FC236}">
                <a16:creationId xmlns:a16="http://schemas.microsoft.com/office/drawing/2014/main" xmlns="" id="{55DC4A9B-F694-470D-9CE7-136DC358C35D}"/>
              </a:ext>
            </a:extLst>
          </p:cNvPr>
          <p:cNvPicPr>
            <a:picLocks noChangeAspect="1"/>
          </p:cNvPicPr>
          <p:nvPr/>
        </p:nvPicPr>
        <p:blipFill>
          <a:blip r:embed="rId2">
            <a:alphaModFix amt="34000"/>
          </a:blip>
          <a:srcRect/>
          <a:stretch>
            <a:fillRect/>
          </a:stretch>
        </p:blipFill>
        <p:spPr>
          <a:xfrm>
            <a:off x="8399537" y="2346420"/>
            <a:ext cx="920467" cy="954050"/>
          </a:xfrm>
          <a:prstGeom prst="rect">
            <a:avLst/>
          </a:prstGeom>
        </p:spPr>
      </p:pic>
      <p:pic>
        <p:nvPicPr>
          <p:cNvPr id="28" name="Picture 4">
            <a:extLst>
              <a:ext uri="{FF2B5EF4-FFF2-40B4-BE49-F238E27FC236}">
                <a16:creationId xmlns:a16="http://schemas.microsoft.com/office/drawing/2014/main" xmlns="" id="{F68DA7FE-3963-43A3-A465-FCC8E47C16C2}"/>
              </a:ext>
            </a:extLst>
          </p:cNvPr>
          <p:cNvPicPr>
            <a:picLocks noChangeAspect="1"/>
          </p:cNvPicPr>
          <p:nvPr/>
        </p:nvPicPr>
        <p:blipFill>
          <a:blip r:embed="rId2">
            <a:alphaModFix amt="34000"/>
          </a:blip>
          <a:srcRect/>
          <a:stretch>
            <a:fillRect/>
          </a:stretch>
        </p:blipFill>
        <p:spPr>
          <a:xfrm>
            <a:off x="4707067" y="2438400"/>
            <a:ext cx="920467" cy="954050"/>
          </a:xfrm>
          <a:prstGeom prst="rect">
            <a:avLst/>
          </a:prstGeom>
        </p:spPr>
      </p:pic>
      <p:sp>
        <p:nvSpPr>
          <p:cNvPr id="30" name="TextBox 29">
            <a:extLst>
              <a:ext uri="{FF2B5EF4-FFF2-40B4-BE49-F238E27FC236}">
                <a16:creationId xmlns:a16="http://schemas.microsoft.com/office/drawing/2014/main" xmlns="" id="{3DFC4DBB-FAEC-461F-A3EC-13152DA59CEC}"/>
              </a:ext>
            </a:extLst>
          </p:cNvPr>
          <p:cNvSpPr txBox="1"/>
          <p:nvPr/>
        </p:nvSpPr>
        <p:spPr>
          <a:xfrm>
            <a:off x="5494236" y="265381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Dida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xmlns="" id="{7529DAED-871F-4439-B216-8EE7A7001F4D}"/>
              </a:ext>
            </a:extLst>
          </p:cNvPr>
          <p:cNvSpPr txBox="1"/>
          <p:nvPr/>
        </p:nvSpPr>
        <p:spPr>
          <a:xfrm>
            <a:off x="9184844" y="2561835"/>
            <a:ext cx="1431621" cy="523220"/>
          </a:xfrm>
          <a:prstGeom prst="rect">
            <a:avLst/>
          </a:prstGeom>
          <a:noFill/>
          <a:effectLst/>
        </p:spPr>
        <p:txBody>
          <a:bodyPr wrap="square" rtlCol="0">
            <a:spAutoFit/>
          </a:bodyPr>
          <a:lstStyle/>
          <a:p>
            <a:pPr algn="ctr"/>
            <a:r>
              <a:rPr lang="en-GB" sz="2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Alya</a:t>
            </a: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xmlns="" id="{66BCC953-51C8-4A28-835F-DDD912D78745}"/>
              </a:ext>
            </a:extLst>
          </p:cNvPr>
          <p:cNvSpPr/>
          <p:nvPr/>
        </p:nvSpPr>
        <p:spPr>
          <a:xfrm>
            <a:off x="304399" y="3582982"/>
            <a:ext cx="3827583" cy="1998624"/>
          </a:xfrm>
          <a:prstGeom prst="rect">
            <a:avLst/>
          </a:prstGeom>
        </p:spPr>
        <p:txBody>
          <a:bodyPr wrap="square">
            <a:spAutoFit/>
          </a:bodyPr>
          <a:lstStyle/>
          <a:p>
            <a:pPr algn="ctr">
              <a:lnSpc>
                <a:spcPts val="2520"/>
              </a:lnSpc>
            </a:pP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Budgeting sub divisi</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jadwal</a:t>
            </a:r>
            <a:r>
              <a:rPr lang="en-US" dirty="0">
                <a:latin typeface="Adobe Gothic Std B" panose="020B0800000000000000" pitchFamily="34" charset="-128"/>
                <a:ea typeface="Adobe Gothic Std B" panose="020B0800000000000000" pitchFamily="34" charset="-128"/>
              </a:rPr>
              <a:t> roadshow Univ dan SMA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Community Gathering </a:t>
            </a:r>
          </a:p>
        </p:txBody>
      </p:sp>
      <p:sp>
        <p:nvSpPr>
          <p:cNvPr id="32" name="Rectangle 31">
            <a:extLst>
              <a:ext uri="{FF2B5EF4-FFF2-40B4-BE49-F238E27FC236}">
                <a16:creationId xmlns:a16="http://schemas.microsoft.com/office/drawing/2014/main" xmlns="" id="{BE5268E3-8C1E-4277-8CD6-5AF28F843F85}"/>
              </a:ext>
            </a:extLst>
          </p:cNvPr>
          <p:cNvSpPr/>
          <p:nvPr/>
        </p:nvSpPr>
        <p:spPr>
          <a:xfrm rot="5400000">
            <a:off x="1207245" y="2845669"/>
            <a:ext cx="1966422"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xmlns="" id="{176BD627-3D33-4B0B-9EF9-4E6D523114CA}"/>
              </a:ext>
            </a:extLst>
          </p:cNvPr>
          <p:cNvSpPr/>
          <p:nvPr/>
        </p:nvSpPr>
        <p:spPr>
          <a:xfrm rot="5400000">
            <a:off x="5128933" y="2859327"/>
            <a:ext cx="1966422"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3275B4F2-EEC5-402E-BDEF-AC14459EEC0E}"/>
              </a:ext>
            </a:extLst>
          </p:cNvPr>
          <p:cNvSpPr/>
          <p:nvPr/>
        </p:nvSpPr>
        <p:spPr>
          <a:xfrm>
            <a:off x="8190238" y="3491586"/>
            <a:ext cx="3560794" cy="2319225"/>
          </a:xfrm>
          <a:prstGeom prst="rect">
            <a:avLst/>
          </a:prstGeom>
        </p:spPr>
        <p:txBody>
          <a:bodyPr wrap="square">
            <a:spAutoFit/>
          </a:bodyPr>
          <a:lstStyle/>
          <a:p>
            <a:pPr algn="ctr">
              <a:lnSpc>
                <a:spcPts val="2520"/>
              </a:lnSpc>
            </a:pP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personal sales di UPJ</a:t>
            </a: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flyer, poster, roll banner</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pre event 1</a:t>
            </a:r>
          </a:p>
        </p:txBody>
      </p:sp>
      <p:sp>
        <p:nvSpPr>
          <p:cNvPr id="36" name="Rectangle 35">
            <a:extLst>
              <a:ext uri="{FF2B5EF4-FFF2-40B4-BE49-F238E27FC236}">
                <a16:creationId xmlns:a16="http://schemas.microsoft.com/office/drawing/2014/main" xmlns="" id="{8B46B893-3C6F-40FE-B4E5-1152E565A324}"/>
              </a:ext>
            </a:extLst>
          </p:cNvPr>
          <p:cNvSpPr/>
          <p:nvPr/>
        </p:nvSpPr>
        <p:spPr>
          <a:xfrm rot="5400000">
            <a:off x="8955864" y="2979062"/>
            <a:ext cx="1966422" cy="35607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0">
            <a:extLst>
              <a:ext uri="{FF2B5EF4-FFF2-40B4-BE49-F238E27FC236}">
                <a16:creationId xmlns:a16="http://schemas.microsoft.com/office/drawing/2014/main" xmlns="" id="{930A389C-2726-484E-B5F5-BE0680952E62}"/>
              </a:ext>
            </a:extLst>
          </p:cNvPr>
          <p:cNvPicPr>
            <a:picLocks noChangeAspect="1"/>
          </p:cNvPicPr>
          <p:nvPr/>
        </p:nvPicPr>
        <p:blipFill>
          <a:blip r:embed="rId4"/>
          <a:srcRect/>
          <a:stretch>
            <a:fillRect/>
          </a:stretch>
        </p:blipFill>
        <p:spPr>
          <a:xfrm>
            <a:off x="4926170" y="2487090"/>
            <a:ext cx="348963" cy="856670"/>
          </a:xfrm>
          <a:prstGeom prst="rect">
            <a:avLst/>
          </a:prstGeom>
        </p:spPr>
      </p:pic>
      <p:pic>
        <p:nvPicPr>
          <p:cNvPr id="33" name="Picture 10">
            <a:extLst>
              <a:ext uri="{FF2B5EF4-FFF2-40B4-BE49-F238E27FC236}">
                <a16:creationId xmlns:a16="http://schemas.microsoft.com/office/drawing/2014/main" xmlns="" id="{0021CC17-5BFC-4054-9969-1F3D7CDE466B}"/>
              </a:ext>
            </a:extLst>
          </p:cNvPr>
          <p:cNvPicPr>
            <a:picLocks noChangeAspect="1"/>
          </p:cNvPicPr>
          <p:nvPr/>
        </p:nvPicPr>
        <p:blipFill>
          <a:blip r:embed="rId4"/>
          <a:srcRect/>
          <a:stretch>
            <a:fillRect/>
          </a:stretch>
        </p:blipFill>
        <p:spPr>
          <a:xfrm>
            <a:off x="8621175" y="2424758"/>
            <a:ext cx="348963" cy="856670"/>
          </a:xfrm>
          <a:prstGeom prst="rect">
            <a:avLst/>
          </a:prstGeom>
        </p:spPr>
      </p:pic>
      <p:sp>
        <p:nvSpPr>
          <p:cNvPr id="3" name="Rectangle 2">
            <a:extLst>
              <a:ext uri="{FF2B5EF4-FFF2-40B4-BE49-F238E27FC236}">
                <a16:creationId xmlns:a16="http://schemas.microsoft.com/office/drawing/2014/main" xmlns="" id="{CA1AC9DA-8E61-4C1D-A462-C946B40CD583}"/>
              </a:ext>
            </a:extLst>
          </p:cNvPr>
          <p:cNvSpPr/>
          <p:nvPr/>
        </p:nvSpPr>
        <p:spPr>
          <a:xfrm>
            <a:off x="4236989" y="3680966"/>
            <a:ext cx="3757385" cy="1678023"/>
          </a:xfrm>
          <a:prstGeom prst="rect">
            <a:avLst/>
          </a:prstGeom>
        </p:spPr>
        <p:txBody>
          <a:bodyPr wrap="square">
            <a:spAutoFit/>
          </a:bodyPr>
          <a:lstStyle/>
          <a:p>
            <a:pPr>
              <a:lnSpc>
                <a:spcPts val="2520"/>
              </a:lnSpc>
            </a:pP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press conference</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konten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promosi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medsos</a:t>
            </a:r>
            <a:r>
              <a:rPr lang="en-US" dirty="0">
                <a:latin typeface="Adobe Gothic Std B" panose="020B0800000000000000" pitchFamily="34" charset="-128"/>
                <a:ea typeface="Adobe Gothic Std B" panose="020B0800000000000000" pitchFamily="34" charset="-128"/>
              </a:rPr>
              <a:t> </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1876328226"/>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686E9320-70ED-40D3-90E5-1DBD5ADAFC8D}"/>
              </a:ext>
            </a:extLst>
          </p:cNvPr>
          <p:cNvSpPr/>
          <p:nvPr/>
        </p:nvSpPr>
        <p:spPr>
          <a:xfrm rot="5400000">
            <a:off x="5371481" y="-2441990"/>
            <a:ext cx="636547" cy="65607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xmlns="" id="{B3FC7927-068C-4449-B498-61779A7FF4AD}"/>
              </a:ext>
            </a:extLst>
          </p:cNvPr>
          <p:cNvSpPr txBox="1"/>
          <p:nvPr/>
        </p:nvSpPr>
        <p:spPr>
          <a:xfrm>
            <a:off x="2254187" y="633447"/>
            <a:ext cx="6871134"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JOBDESK ADV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4">
            <a:extLst>
              <a:ext uri="{FF2B5EF4-FFF2-40B4-BE49-F238E27FC236}">
                <a16:creationId xmlns:a16="http://schemas.microsoft.com/office/drawing/2014/main" xmlns="" id="{4FD89D20-EB70-4578-B85D-0C5CFE5C2C5F}"/>
              </a:ext>
            </a:extLst>
          </p:cNvPr>
          <p:cNvPicPr>
            <a:picLocks noChangeAspect="1"/>
          </p:cNvPicPr>
          <p:nvPr/>
        </p:nvPicPr>
        <p:blipFill>
          <a:blip r:embed="rId2">
            <a:alphaModFix amt="34000"/>
          </a:blip>
          <a:srcRect/>
          <a:stretch>
            <a:fillRect/>
          </a:stretch>
        </p:blipFill>
        <p:spPr>
          <a:xfrm>
            <a:off x="519042" y="2438400"/>
            <a:ext cx="920467" cy="954050"/>
          </a:xfrm>
          <a:prstGeom prst="rect">
            <a:avLst/>
          </a:prstGeom>
        </p:spPr>
      </p:pic>
      <p:pic>
        <p:nvPicPr>
          <p:cNvPr id="21" name="Picture 9">
            <a:extLst>
              <a:ext uri="{FF2B5EF4-FFF2-40B4-BE49-F238E27FC236}">
                <a16:creationId xmlns:a16="http://schemas.microsoft.com/office/drawing/2014/main" xmlns="" id="{0546B1F6-0F3B-4B52-AF5D-76FE20805BBA}"/>
              </a:ext>
            </a:extLst>
          </p:cNvPr>
          <p:cNvPicPr>
            <a:picLocks noChangeAspect="1"/>
          </p:cNvPicPr>
          <p:nvPr/>
        </p:nvPicPr>
        <p:blipFill>
          <a:blip r:embed="rId3"/>
          <a:srcRect/>
          <a:stretch>
            <a:fillRect/>
          </a:stretch>
        </p:blipFill>
        <p:spPr>
          <a:xfrm>
            <a:off x="645602" y="2289931"/>
            <a:ext cx="667345" cy="1201655"/>
          </a:xfrm>
          <a:prstGeom prst="rect">
            <a:avLst/>
          </a:prstGeom>
        </p:spPr>
      </p:pic>
      <p:sp>
        <p:nvSpPr>
          <p:cNvPr id="22" name="TextBox 21">
            <a:extLst>
              <a:ext uri="{FF2B5EF4-FFF2-40B4-BE49-F238E27FC236}">
                <a16:creationId xmlns:a16="http://schemas.microsoft.com/office/drawing/2014/main" xmlns="" id="{30F1B469-E24A-40F3-AB24-37544C13EB5C}"/>
              </a:ext>
            </a:extLst>
          </p:cNvPr>
          <p:cNvSpPr txBox="1"/>
          <p:nvPr/>
        </p:nvSpPr>
        <p:spPr>
          <a:xfrm>
            <a:off x="1364010" y="2621760"/>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Salsa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5" name="Picture 4">
            <a:extLst>
              <a:ext uri="{FF2B5EF4-FFF2-40B4-BE49-F238E27FC236}">
                <a16:creationId xmlns:a16="http://schemas.microsoft.com/office/drawing/2014/main" xmlns="" id="{55DC4A9B-F694-470D-9CE7-136DC358C35D}"/>
              </a:ext>
            </a:extLst>
          </p:cNvPr>
          <p:cNvPicPr>
            <a:picLocks noChangeAspect="1"/>
          </p:cNvPicPr>
          <p:nvPr/>
        </p:nvPicPr>
        <p:blipFill>
          <a:blip r:embed="rId2">
            <a:alphaModFix amt="34000"/>
          </a:blip>
          <a:srcRect/>
          <a:stretch>
            <a:fillRect/>
          </a:stretch>
        </p:blipFill>
        <p:spPr>
          <a:xfrm>
            <a:off x="8399537" y="2346420"/>
            <a:ext cx="920467" cy="954050"/>
          </a:xfrm>
          <a:prstGeom prst="rect">
            <a:avLst/>
          </a:prstGeom>
        </p:spPr>
      </p:pic>
      <p:pic>
        <p:nvPicPr>
          <p:cNvPr id="28" name="Picture 4">
            <a:extLst>
              <a:ext uri="{FF2B5EF4-FFF2-40B4-BE49-F238E27FC236}">
                <a16:creationId xmlns:a16="http://schemas.microsoft.com/office/drawing/2014/main" xmlns="" id="{F68DA7FE-3963-43A3-A465-FCC8E47C16C2}"/>
              </a:ext>
            </a:extLst>
          </p:cNvPr>
          <p:cNvPicPr>
            <a:picLocks noChangeAspect="1"/>
          </p:cNvPicPr>
          <p:nvPr/>
        </p:nvPicPr>
        <p:blipFill>
          <a:blip r:embed="rId2">
            <a:alphaModFix amt="34000"/>
          </a:blip>
          <a:srcRect/>
          <a:stretch>
            <a:fillRect/>
          </a:stretch>
        </p:blipFill>
        <p:spPr>
          <a:xfrm>
            <a:off x="4707067" y="2438400"/>
            <a:ext cx="920467" cy="954050"/>
          </a:xfrm>
          <a:prstGeom prst="rect">
            <a:avLst/>
          </a:prstGeom>
        </p:spPr>
      </p:pic>
      <p:sp>
        <p:nvSpPr>
          <p:cNvPr id="30" name="TextBox 29">
            <a:extLst>
              <a:ext uri="{FF2B5EF4-FFF2-40B4-BE49-F238E27FC236}">
                <a16:creationId xmlns:a16="http://schemas.microsoft.com/office/drawing/2014/main" xmlns="" id="{3DFC4DBB-FAEC-461F-A3EC-13152DA59CEC}"/>
              </a:ext>
            </a:extLst>
          </p:cNvPr>
          <p:cNvSpPr txBox="1"/>
          <p:nvPr/>
        </p:nvSpPr>
        <p:spPr>
          <a:xfrm>
            <a:off x="5463535" y="2653815"/>
            <a:ext cx="14316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Nada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xmlns="" id="{7529DAED-871F-4439-B216-8EE7A7001F4D}"/>
              </a:ext>
            </a:extLst>
          </p:cNvPr>
          <p:cNvSpPr txBox="1"/>
          <p:nvPr/>
        </p:nvSpPr>
        <p:spPr>
          <a:xfrm>
            <a:off x="9320004" y="2621760"/>
            <a:ext cx="1431621" cy="523220"/>
          </a:xfrm>
          <a:prstGeom prst="rect">
            <a:avLst/>
          </a:prstGeom>
          <a:noFill/>
          <a:effectLst/>
        </p:spPr>
        <p:txBody>
          <a:bodyPr wrap="square" rtlCol="0">
            <a:spAutoFit/>
          </a:bodyPr>
          <a:lstStyle/>
          <a:p>
            <a:pPr algn="ctr"/>
            <a:r>
              <a:rPr lang="en-GB" sz="2800" b="1"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Kadek</a:t>
            </a: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a:extLst>
              <a:ext uri="{FF2B5EF4-FFF2-40B4-BE49-F238E27FC236}">
                <a16:creationId xmlns:a16="http://schemas.microsoft.com/office/drawing/2014/main" xmlns="" id="{66BCC953-51C8-4A28-835F-DDD912D78745}"/>
              </a:ext>
            </a:extLst>
          </p:cNvPr>
          <p:cNvSpPr/>
          <p:nvPr/>
        </p:nvSpPr>
        <p:spPr>
          <a:xfrm>
            <a:off x="276665" y="3593384"/>
            <a:ext cx="3827583" cy="1988365"/>
          </a:xfrm>
          <a:prstGeom prst="rect">
            <a:avLst/>
          </a:prstGeom>
        </p:spPr>
        <p:txBody>
          <a:bodyPr wrap="square">
            <a:spAutoFit/>
          </a:bodyPr>
          <a:lstStyle/>
          <a:p>
            <a:pPr algn="ctr">
              <a:lnSpc>
                <a:spcPts val="2520"/>
              </a:lnSpc>
            </a:pP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list media kit</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jadwal</a:t>
            </a:r>
            <a:r>
              <a:rPr lang="en-US" dirty="0">
                <a:latin typeface="Adobe Gothic Std B" panose="020B0800000000000000" pitchFamily="34" charset="-128"/>
                <a:ea typeface="Adobe Gothic Std B" panose="020B0800000000000000" pitchFamily="34" charset="-128"/>
              </a:rPr>
              <a:t> CFD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seluruh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endParaRPr lang="en-US" dirty="0">
              <a:latin typeface="Adobe Gothic Std B" panose="020B0800000000000000" pitchFamily="34" charset="-128"/>
              <a:ea typeface="Adobe Gothic Std B" panose="020B0800000000000000" pitchFamily="34" charset="-128"/>
            </a:endParaRP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trial track </a:t>
            </a:r>
          </a:p>
        </p:txBody>
      </p:sp>
      <p:sp>
        <p:nvSpPr>
          <p:cNvPr id="32" name="Rectangle 31">
            <a:extLst>
              <a:ext uri="{FF2B5EF4-FFF2-40B4-BE49-F238E27FC236}">
                <a16:creationId xmlns:a16="http://schemas.microsoft.com/office/drawing/2014/main" xmlns="" id="{BE5268E3-8C1E-4277-8CD6-5AF28F843F85}"/>
              </a:ext>
            </a:extLst>
          </p:cNvPr>
          <p:cNvSpPr/>
          <p:nvPr/>
        </p:nvSpPr>
        <p:spPr>
          <a:xfrm rot="5400000">
            <a:off x="1207245" y="2845669"/>
            <a:ext cx="1966422"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9791CF4A-5F43-44BB-86B9-57E5A3BAEAF9}"/>
              </a:ext>
            </a:extLst>
          </p:cNvPr>
          <p:cNvSpPr/>
          <p:nvPr/>
        </p:nvSpPr>
        <p:spPr>
          <a:xfrm>
            <a:off x="4221505" y="3668141"/>
            <a:ext cx="3960322" cy="2319225"/>
          </a:xfrm>
          <a:prstGeom prst="rect">
            <a:avLst/>
          </a:prstGeom>
        </p:spPr>
        <p:txBody>
          <a:bodyPr wrap="square">
            <a:spAutoFit/>
          </a:bodyPr>
          <a:lstStyle/>
          <a:p>
            <a:pPr algn="ctr">
              <a:lnSpc>
                <a:spcPts val="2520"/>
              </a:lnSpc>
            </a:pPr>
            <a:r>
              <a:rPr lang="en-US" dirty="0">
                <a:latin typeface="Adobe Gothic Std B" panose="020B0800000000000000" pitchFamily="34" charset="-128"/>
                <a:ea typeface="Adobe Gothic Std B" panose="020B0800000000000000" pitchFamily="34" charset="-128"/>
              </a:rPr>
              <a:t> </a:t>
            </a:r>
          </a:p>
          <a:p>
            <a:pPr>
              <a:lnSpc>
                <a:spcPts val="2520"/>
              </a:lnSpc>
            </a:pP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 </a:t>
            </a: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umbul-umbul</a:t>
            </a:r>
            <a:endParaRPr lang="en-US" dirty="0">
              <a:latin typeface="Adobe Gothic Std B" panose="020B0800000000000000" pitchFamily="34" charset="-128"/>
              <a:ea typeface="Adobe Gothic Std B" panose="020B0800000000000000" pitchFamily="34" charset="-128"/>
            </a:endParaRP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Spanduk</a:t>
            </a:r>
            <a:endParaRPr lang="en-US" dirty="0">
              <a:latin typeface="Adobe Gothic Std B" panose="020B0800000000000000" pitchFamily="34" charset="-128"/>
              <a:ea typeface="Adobe Gothic Std B" panose="020B0800000000000000" pitchFamily="34" charset="-128"/>
            </a:endParaRPr>
          </a:p>
          <a:p>
            <a:pPr marL="285750" indent="-285750">
              <a:lnSpc>
                <a:spcPts val="2520"/>
              </a:lnSpc>
              <a:buFontTx/>
              <a:buChar char="-"/>
            </a:pPr>
            <a:r>
              <a:rPr lang="en-US" dirty="0">
                <a:latin typeface="Adobe Gothic Std B" panose="020B0800000000000000" pitchFamily="34" charset="-128"/>
                <a:ea typeface="Adobe Gothic Std B" panose="020B0800000000000000" pitchFamily="34" charset="-128"/>
              </a:rPr>
              <a:t>bus sticker</a:t>
            </a:r>
          </a:p>
          <a:p>
            <a:pPr marL="285750" indent="-285750">
              <a:lnSpc>
                <a:spcPts val="2520"/>
              </a:lnSpc>
              <a:buFontTx/>
              <a:buChar char="-"/>
            </a:pPr>
            <a:r>
              <a:rPr lang="en-US" dirty="0" err="1">
                <a:latin typeface="Adobe Gothic Std B" panose="020B0800000000000000" pitchFamily="34" charset="-128"/>
                <a:ea typeface="Adobe Gothic Std B" panose="020B0800000000000000" pitchFamily="34" charset="-128"/>
              </a:rPr>
              <a:t>baliho</a:t>
            </a:r>
            <a:endParaRPr lang="en-US" dirty="0">
              <a:latin typeface="Adobe Gothic Std B" panose="020B0800000000000000" pitchFamily="34" charset="-128"/>
              <a:ea typeface="Adobe Gothic Std B" panose="020B0800000000000000" pitchFamily="34" charset="-128"/>
            </a:endParaRPr>
          </a:p>
          <a:p>
            <a:pPr algn="ctr">
              <a:lnSpc>
                <a:spcPts val="2520"/>
              </a:lnSpc>
            </a:pPr>
            <a:endParaRPr lang="en-US" dirty="0">
              <a:latin typeface="Adobe Gothic Std B" panose="020B0800000000000000" pitchFamily="34" charset="-128"/>
              <a:ea typeface="Adobe Gothic Std B" panose="020B0800000000000000" pitchFamily="34" charset="-128"/>
            </a:endParaRPr>
          </a:p>
        </p:txBody>
      </p:sp>
      <p:sp>
        <p:nvSpPr>
          <p:cNvPr id="34" name="Rectangle 33">
            <a:extLst>
              <a:ext uri="{FF2B5EF4-FFF2-40B4-BE49-F238E27FC236}">
                <a16:creationId xmlns:a16="http://schemas.microsoft.com/office/drawing/2014/main" xmlns="" id="{176BD627-3D33-4B0B-9EF9-4E6D523114CA}"/>
              </a:ext>
            </a:extLst>
          </p:cNvPr>
          <p:cNvSpPr/>
          <p:nvPr/>
        </p:nvSpPr>
        <p:spPr>
          <a:xfrm rot="5400000">
            <a:off x="4957661" y="3030598"/>
            <a:ext cx="2308965" cy="38275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3275B4F2-EEC5-402E-BDEF-AC14459EEC0E}"/>
              </a:ext>
            </a:extLst>
          </p:cNvPr>
          <p:cNvSpPr/>
          <p:nvPr/>
        </p:nvSpPr>
        <p:spPr>
          <a:xfrm>
            <a:off x="8120039" y="3451867"/>
            <a:ext cx="3560794" cy="2319225"/>
          </a:xfrm>
          <a:prstGeom prst="rect">
            <a:avLst/>
          </a:prstGeom>
        </p:spPr>
        <p:txBody>
          <a:bodyPr wrap="square">
            <a:spAutoFit/>
          </a:bodyPr>
          <a:lstStyle/>
          <a:p>
            <a:pPr algn="ctr">
              <a:lnSpc>
                <a:spcPts val="2520"/>
              </a:lnSpc>
            </a:pPr>
            <a:r>
              <a:rPr lang="en-US" dirty="0">
                <a:latin typeface="Adobe Gothic Std B" panose="020B0800000000000000" pitchFamily="34" charset="-128"/>
                <a:ea typeface="Adobe Gothic Std B" panose="020B0800000000000000" pitchFamily="34" charset="-128"/>
              </a:rPr>
              <a:t>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notulensi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rapat</a:t>
            </a:r>
            <a:r>
              <a:rPr lang="en-US" dirty="0">
                <a:latin typeface="Adobe Gothic Std B" panose="020B0800000000000000" pitchFamily="34" charset="-128"/>
                <a:ea typeface="Adobe Gothic Std B" panose="020B0800000000000000" pitchFamily="34" charset="-128"/>
              </a:rPr>
              <a:t> 123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Sekretaris</a:t>
            </a:r>
            <a:r>
              <a:rPr lang="en-US" dirty="0">
                <a:latin typeface="Adobe Gothic Std B" panose="020B0800000000000000" pitchFamily="34" charset="-128"/>
                <a:ea typeface="Adobe Gothic Std B" panose="020B0800000000000000" pitchFamily="34" charset="-128"/>
              </a:rPr>
              <a:t> sub divisi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Menyimpan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dokumen</a:t>
            </a:r>
            <a:r>
              <a:rPr lang="en-US" dirty="0">
                <a:latin typeface="Adobe Gothic Std B" panose="020B0800000000000000" pitchFamily="34" charset="-128"/>
                <a:ea typeface="Adobe Gothic Std B" panose="020B0800000000000000" pitchFamily="34" charset="-128"/>
              </a:rPr>
              <a:t> sub divisi </a:t>
            </a:r>
          </a:p>
          <a:p>
            <a:pPr>
              <a:lnSpc>
                <a:spcPts val="2520"/>
              </a:lnSpc>
            </a:pP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Bertanggung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jawab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pre event 2 </a:t>
            </a:r>
          </a:p>
        </p:txBody>
      </p:sp>
      <p:sp>
        <p:nvSpPr>
          <p:cNvPr id="36" name="Rectangle 35">
            <a:extLst>
              <a:ext uri="{FF2B5EF4-FFF2-40B4-BE49-F238E27FC236}">
                <a16:creationId xmlns:a16="http://schemas.microsoft.com/office/drawing/2014/main" xmlns="" id="{8B46B893-3C6F-40FE-B4E5-1152E565A324}"/>
              </a:ext>
            </a:extLst>
          </p:cNvPr>
          <p:cNvSpPr/>
          <p:nvPr/>
        </p:nvSpPr>
        <p:spPr>
          <a:xfrm rot="5400000">
            <a:off x="8955864" y="2979062"/>
            <a:ext cx="1966422" cy="35607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0">
            <a:extLst>
              <a:ext uri="{FF2B5EF4-FFF2-40B4-BE49-F238E27FC236}">
                <a16:creationId xmlns:a16="http://schemas.microsoft.com/office/drawing/2014/main" xmlns="" id="{930A389C-2726-484E-B5F5-BE0680952E62}"/>
              </a:ext>
            </a:extLst>
          </p:cNvPr>
          <p:cNvPicPr>
            <a:picLocks noChangeAspect="1"/>
          </p:cNvPicPr>
          <p:nvPr/>
        </p:nvPicPr>
        <p:blipFill>
          <a:blip r:embed="rId4"/>
          <a:srcRect/>
          <a:stretch>
            <a:fillRect/>
          </a:stretch>
        </p:blipFill>
        <p:spPr>
          <a:xfrm>
            <a:off x="4926170" y="2487090"/>
            <a:ext cx="348963" cy="856670"/>
          </a:xfrm>
          <a:prstGeom prst="rect">
            <a:avLst/>
          </a:prstGeom>
        </p:spPr>
      </p:pic>
      <p:pic>
        <p:nvPicPr>
          <p:cNvPr id="33" name="Picture 10">
            <a:extLst>
              <a:ext uri="{FF2B5EF4-FFF2-40B4-BE49-F238E27FC236}">
                <a16:creationId xmlns:a16="http://schemas.microsoft.com/office/drawing/2014/main" xmlns="" id="{0021CC17-5BFC-4054-9969-1F3D7CDE466B}"/>
              </a:ext>
            </a:extLst>
          </p:cNvPr>
          <p:cNvPicPr>
            <a:picLocks noChangeAspect="1"/>
          </p:cNvPicPr>
          <p:nvPr/>
        </p:nvPicPr>
        <p:blipFill>
          <a:blip r:embed="rId4"/>
          <a:srcRect/>
          <a:stretch>
            <a:fillRect/>
          </a:stretch>
        </p:blipFill>
        <p:spPr>
          <a:xfrm>
            <a:off x="8621175" y="2424758"/>
            <a:ext cx="348963" cy="85667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946823173"/>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9">
            <a:extLst>
              <a:ext uri="{FF2B5EF4-FFF2-40B4-BE49-F238E27FC236}">
                <a16:creationId xmlns:a16="http://schemas.microsoft.com/office/drawing/2014/main" xmlns="" id="{534E5EA0-AB8C-4085-B94F-758F23888FEA}"/>
              </a:ext>
            </a:extLst>
          </p:cNvPr>
          <p:cNvSpPr txBox="1"/>
          <p:nvPr/>
        </p:nvSpPr>
        <p:spPr>
          <a:xfrm>
            <a:off x="682118" y="1793877"/>
            <a:ext cx="3953552" cy="2247795"/>
          </a:xfrm>
          <a:prstGeom prst="rect">
            <a:avLst/>
          </a:prstGeom>
        </p:spPr>
        <p:txBody>
          <a:bodyPr wrap="square"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Community Gathering </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Press Conference</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a:t>
            </a:r>
            <a:r>
              <a:rPr lang="en-US" sz="2800" dirty="0" err="1">
                <a:solidFill>
                  <a:srgbClr val="0F0E0C"/>
                </a:solidFill>
                <a:latin typeface="Adobe Gothic Std B" panose="020B0800000000000000" pitchFamily="34" charset="-128"/>
                <a:ea typeface="Adobe Gothic Std B" panose="020B0800000000000000" pitchFamily="34" charset="-128"/>
              </a:rPr>
              <a:t>Funatique</a:t>
            </a:r>
            <a:r>
              <a:rPr lang="en-US" sz="2800" dirty="0">
                <a:solidFill>
                  <a:srgbClr val="0F0E0C"/>
                </a:solidFill>
                <a:latin typeface="Adobe Gothic Std B" panose="020B0800000000000000" pitchFamily="34" charset="-128"/>
                <a:ea typeface="Adobe Gothic Std B" panose="020B0800000000000000" pitchFamily="34" charset="-128"/>
              </a:rPr>
              <a:t> GBK</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9 April 2020</a:t>
            </a:r>
          </a:p>
        </p:txBody>
      </p:sp>
      <p:sp>
        <p:nvSpPr>
          <p:cNvPr id="45" name="TextBox 19">
            <a:extLst>
              <a:ext uri="{FF2B5EF4-FFF2-40B4-BE49-F238E27FC236}">
                <a16:creationId xmlns:a16="http://schemas.microsoft.com/office/drawing/2014/main" xmlns="" id="{6E27465E-C639-44DF-9281-8DCFFC0F90FB}"/>
              </a:ext>
            </a:extLst>
          </p:cNvPr>
          <p:cNvSpPr txBox="1"/>
          <p:nvPr/>
        </p:nvSpPr>
        <p:spPr>
          <a:xfrm>
            <a:off x="6679875" y="1720393"/>
            <a:ext cx="4716096" cy="1670714"/>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Pre Event 1 </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“Zumba”</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22 </a:t>
            </a:r>
            <a:r>
              <a:rPr lang="en-US" sz="2800" dirty="0" err="1">
                <a:solidFill>
                  <a:srgbClr val="0F0E0C"/>
                </a:solidFill>
                <a:latin typeface="Adobe Gothic Std B" panose="020B0800000000000000" pitchFamily="34" charset="-128"/>
                <a:ea typeface="Adobe Gothic Std B" panose="020B0800000000000000" pitchFamily="34" charset="-128"/>
              </a:rPr>
              <a:t>Maret</a:t>
            </a:r>
            <a:r>
              <a:rPr lang="en-US" sz="2800" dirty="0">
                <a:solidFill>
                  <a:srgbClr val="0F0E0C"/>
                </a:solidFill>
                <a:latin typeface="Adobe Gothic Std B" panose="020B0800000000000000" pitchFamily="34" charset="-128"/>
                <a:ea typeface="Adobe Gothic Std B" panose="020B0800000000000000" pitchFamily="34" charset="-128"/>
              </a:rPr>
              <a:t> 2020</a:t>
            </a: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99204" y="4418886"/>
            <a:ext cx="5516196" cy="1670714"/>
          </a:xfrm>
          <a:prstGeom prst="rect">
            <a:avLst/>
          </a:prstGeom>
        </p:spPr>
        <p:txBody>
          <a:bodyPr wrap="square"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Pre Event 2</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“Night Run @GBK”</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16 April 2020</a:t>
            </a:r>
          </a:p>
        </p:txBody>
      </p:sp>
      <p:sp>
        <p:nvSpPr>
          <p:cNvPr id="49" name="TextBox 9">
            <a:extLst>
              <a:ext uri="{FF2B5EF4-FFF2-40B4-BE49-F238E27FC236}">
                <a16:creationId xmlns:a16="http://schemas.microsoft.com/office/drawing/2014/main" xmlns="" id="{88B40DB4-F63C-4DF6-9CC2-346928D27407}"/>
              </a:ext>
            </a:extLst>
          </p:cNvPr>
          <p:cNvSpPr txBox="1"/>
          <p:nvPr/>
        </p:nvSpPr>
        <p:spPr>
          <a:xfrm>
            <a:off x="7541236" y="4764688"/>
            <a:ext cx="2993374" cy="1107611"/>
          </a:xfrm>
          <a:prstGeom prst="rect">
            <a:avLst/>
          </a:prstGeom>
        </p:spPr>
        <p:txBody>
          <a:bodyPr wrap="square"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Trial Track </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18 April 2002</a:t>
            </a:r>
          </a:p>
        </p:txBody>
      </p:sp>
      <p:sp>
        <p:nvSpPr>
          <p:cNvPr id="50" name="Rectangle 49">
            <a:extLst>
              <a:ext uri="{FF2B5EF4-FFF2-40B4-BE49-F238E27FC236}">
                <a16:creationId xmlns:a16="http://schemas.microsoft.com/office/drawing/2014/main" xmlns="" id="{F97A0EF8-9566-419A-AEFE-E690D7BA0283}"/>
              </a:ext>
            </a:extLst>
          </p:cNvPr>
          <p:cNvSpPr/>
          <p:nvPr/>
        </p:nvSpPr>
        <p:spPr>
          <a:xfrm rot="5400000">
            <a:off x="1440098" y="1077244"/>
            <a:ext cx="2437594" cy="36810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xmlns="" id="{6AF3DA7F-9C76-4FAD-AA5E-52E2D7B53797}"/>
              </a:ext>
            </a:extLst>
          </p:cNvPr>
          <p:cNvSpPr/>
          <p:nvPr/>
        </p:nvSpPr>
        <p:spPr>
          <a:xfrm rot="5400000">
            <a:off x="1701452" y="3465562"/>
            <a:ext cx="1914884" cy="368106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xmlns="" id="{13C63A59-A40E-4919-B442-B424A6D7B364}"/>
              </a:ext>
            </a:extLst>
          </p:cNvPr>
          <p:cNvSpPr/>
          <p:nvPr/>
        </p:nvSpPr>
        <p:spPr>
          <a:xfrm rot="5400000">
            <a:off x="8080481" y="3465562"/>
            <a:ext cx="1914884" cy="368106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xmlns="" id="{D3C24CC0-33A4-4B66-8D4E-6719143FE3C7}"/>
              </a:ext>
            </a:extLst>
          </p:cNvPr>
          <p:cNvSpPr/>
          <p:nvPr/>
        </p:nvSpPr>
        <p:spPr>
          <a:xfrm rot="5400000">
            <a:off x="8080481" y="837303"/>
            <a:ext cx="1914884" cy="368106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19">
            <a:extLst>
              <a:ext uri="{FF2B5EF4-FFF2-40B4-BE49-F238E27FC236}">
                <a16:creationId xmlns:a16="http://schemas.microsoft.com/office/drawing/2014/main" xmlns="" id="{7A97E469-21BA-46AA-BD2F-D223DD5F8BE3}"/>
              </a:ext>
            </a:extLst>
          </p:cNvPr>
          <p:cNvSpPr txBox="1"/>
          <p:nvPr/>
        </p:nvSpPr>
        <p:spPr>
          <a:xfrm>
            <a:off x="3510493" y="578172"/>
            <a:ext cx="4716096" cy="530530"/>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RANGKAIAN ACARA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485387" y="-971804"/>
            <a:ext cx="766308" cy="368106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xmlns="" id="{A69F7179-524A-4C98-94D8-E8110FB31622}"/>
              </a:ext>
            </a:extLst>
          </p:cNvPr>
          <p:cNvSpPr/>
          <p:nvPr/>
        </p:nvSpPr>
        <p:spPr>
          <a:xfrm rot="5400000">
            <a:off x="5787467" y="1342802"/>
            <a:ext cx="114575" cy="270527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xmlns="" id="{F3949B4C-E746-4F7C-BA3C-2459537E19C7}"/>
              </a:ext>
            </a:extLst>
          </p:cNvPr>
          <p:cNvSpPr/>
          <p:nvPr/>
        </p:nvSpPr>
        <p:spPr>
          <a:xfrm rot="5400000">
            <a:off x="5794775" y="3990194"/>
            <a:ext cx="114575" cy="270527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xmlns="" id="{2F787AB1-E189-4E41-B0CE-B0FC12E71530}"/>
              </a:ext>
            </a:extLst>
          </p:cNvPr>
          <p:cNvSpPr/>
          <p:nvPr/>
        </p:nvSpPr>
        <p:spPr>
          <a:xfrm rot="10800000">
            <a:off x="5791120" y="2755731"/>
            <a:ext cx="143387" cy="252981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663696785"/>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9">
            <a:extLst>
              <a:ext uri="{FF2B5EF4-FFF2-40B4-BE49-F238E27FC236}">
                <a16:creationId xmlns:a16="http://schemas.microsoft.com/office/drawing/2014/main" xmlns="" id="{534E5EA0-AB8C-4085-B94F-758F23888FEA}"/>
              </a:ext>
            </a:extLst>
          </p:cNvPr>
          <p:cNvSpPr txBox="1"/>
          <p:nvPr/>
        </p:nvSpPr>
        <p:spPr>
          <a:xfrm>
            <a:off x="3745776" y="418451"/>
            <a:ext cx="3953552" cy="1107611"/>
          </a:xfrm>
          <a:prstGeom prst="rect">
            <a:avLst/>
          </a:prstGeom>
        </p:spPr>
        <p:txBody>
          <a:bodyPr wrap="square"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Community Gathering </a:t>
            </a:r>
          </a:p>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Press Conference</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212509" y="-971414"/>
            <a:ext cx="1039577" cy="39535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6BF44669-9D12-4DB6-A976-7C64885F91C3}"/>
              </a:ext>
            </a:extLst>
          </p:cNvPr>
          <p:cNvSpPr txBox="1"/>
          <p:nvPr/>
        </p:nvSpPr>
        <p:spPr>
          <a:xfrm>
            <a:off x="480592" y="2082688"/>
            <a:ext cx="4193009" cy="5360442"/>
          </a:xfrm>
          <a:prstGeom prst="rect">
            <a:avLst/>
          </a:prstGeom>
        </p:spPr>
        <p:txBody>
          <a:bodyPr wrap="square" lIns="0" tIns="0" rIns="0" bIns="0" rtlCol="0" anchor="t">
            <a:spAutoFit/>
          </a:bodyPr>
          <a:lstStyle/>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 LOKASI : Fantique, </a:t>
            </a:r>
            <a:r>
              <a:rPr lang="en-US" dirty="0" err="1">
                <a:solidFill>
                  <a:srgbClr val="0F0E0C"/>
                </a:solidFill>
                <a:latin typeface="Adobe Gothic Std B" panose="020B0800000000000000" pitchFamily="34" charset="-128"/>
                <a:ea typeface="Adobe Gothic Std B" panose="020B0800000000000000" pitchFamily="34" charset="-128"/>
              </a:rPr>
              <a:t>Gelora</a:t>
            </a:r>
            <a:r>
              <a:rPr lang="en-US" dirty="0">
                <a:solidFill>
                  <a:srgbClr val="0F0E0C"/>
                </a:solidFill>
                <a:latin typeface="Adobe Gothic Std B" panose="020B0800000000000000" pitchFamily="34" charset="-128"/>
                <a:ea typeface="Adobe Gothic Std B" panose="020B0800000000000000" pitchFamily="34" charset="-128"/>
              </a:rPr>
              <a:t> Bung </a:t>
            </a:r>
            <a:r>
              <a:rPr lang="en-US" dirty="0" err="1">
                <a:solidFill>
                  <a:srgbClr val="0F0E0C"/>
                </a:solidFill>
                <a:latin typeface="Adobe Gothic Std B" panose="020B0800000000000000" pitchFamily="34" charset="-128"/>
                <a:ea typeface="Adobe Gothic Std B" panose="020B0800000000000000" pitchFamily="34" charset="-128"/>
              </a:rPr>
              <a:t>Karno</a:t>
            </a:r>
            <a:endParaRPr lang="en-US" dirty="0">
              <a:solidFill>
                <a:srgbClr val="0F0E0C"/>
              </a:solidFill>
              <a:latin typeface="Adobe Gothic Std B" panose="020B0800000000000000" pitchFamily="34" charset="-128"/>
              <a:ea typeface="Adobe Gothic Std B" panose="020B0800000000000000" pitchFamily="34" charset="-128"/>
            </a:endParaRP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WAKTU : 9 April 2020 (18.30-22.00) </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REGIST : Agnes | MC : Indra &amp; </a:t>
            </a:r>
            <a:r>
              <a:rPr lang="en-US" dirty="0" err="1">
                <a:solidFill>
                  <a:srgbClr val="0F0E0C"/>
                </a:solidFill>
                <a:latin typeface="Adobe Gothic Std B" panose="020B0800000000000000" pitchFamily="34" charset="-128"/>
                <a:ea typeface="Adobe Gothic Std B" panose="020B0800000000000000" pitchFamily="34" charset="-128"/>
              </a:rPr>
              <a:t>Arthi</a:t>
            </a:r>
            <a:endParaRPr lang="en-US" dirty="0">
              <a:solidFill>
                <a:srgbClr val="0F0E0C"/>
              </a:solidFill>
              <a:latin typeface="Adobe Gothic Std B" panose="020B0800000000000000" pitchFamily="34" charset="-128"/>
              <a:ea typeface="Adobe Gothic Std B" panose="020B0800000000000000" pitchFamily="34" charset="-128"/>
            </a:endParaRP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TARGET : 100 Orang </a:t>
            </a:r>
            <a:r>
              <a:rPr lang="en-US" dirty="0" err="1">
                <a:solidFill>
                  <a:srgbClr val="0F0E0C"/>
                </a:solidFill>
                <a:latin typeface="Adobe Gothic Std B" panose="020B0800000000000000" pitchFamily="34" charset="-128"/>
                <a:ea typeface="Adobe Gothic Std B" panose="020B0800000000000000" pitchFamily="34" charset="-128"/>
              </a:rPr>
              <a:t>inc</a:t>
            </a:r>
            <a:r>
              <a:rPr lang="en-US" dirty="0">
                <a:solidFill>
                  <a:srgbClr val="0F0E0C"/>
                </a:solidFill>
                <a:latin typeface="Adobe Gothic Std B" panose="020B0800000000000000" pitchFamily="34" charset="-128"/>
                <a:ea typeface="Adobe Gothic Std B" panose="020B0800000000000000" pitchFamily="34" charset="-128"/>
              </a:rPr>
              <a:t> media dan </a:t>
            </a:r>
            <a:r>
              <a:rPr lang="en-US" dirty="0" err="1">
                <a:solidFill>
                  <a:srgbClr val="0F0E0C"/>
                </a:solidFill>
                <a:latin typeface="Adobe Gothic Std B" panose="020B0800000000000000" pitchFamily="34" charset="-128"/>
                <a:ea typeface="Adobe Gothic Std B" panose="020B0800000000000000" pitchFamily="34" charset="-128"/>
              </a:rPr>
              <a:t>panitia</a:t>
            </a:r>
            <a:r>
              <a:rPr lang="en-US" dirty="0">
                <a:solidFill>
                  <a:srgbClr val="0F0E0C"/>
                </a:solidFill>
                <a:latin typeface="Adobe Gothic Std B" panose="020B0800000000000000" pitchFamily="34" charset="-128"/>
                <a:ea typeface="Adobe Gothic Std B" panose="020B0800000000000000" pitchFamily="34" charset="-128"/>
              </a:rPr>
              <a:t>   </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PERLENGKAPAN :</a:t>
            </a:r>
          </a:p>
          <a:p>
            <a:pPr>
              <a:lnSpc>
                <a:spcPct val="150000"/>
              </a:lnSpc>
            </a:pPr>
            <a:r>
              <a:rPr lang="en-US" dirty="0">
                <a:latin typeface="Adobe Gothic Std B" panose="020B0800000000000000" pitchFamily="34" charset="-128"/>
                <a:ea typeface="Adobe Gothic Std B" panose="020B0800000000000000" pitchFamily="34" charset="-128"/>
              </a:rPr>
              <a:t>sound, mic 3, </a:t>
            </a:r>
            <a:r>
              <a:rPr lang="en-US" dirty="0" err="1">
                <a:latin typeface="Adobe Gothic Std B" panose="020B0800000000000000" pitchFamily="34" charset="-128"/>
                <a:ea typeface="Adobe Gothic Std B" panose="020B0800000000000000" pitchFamily="34" charset="-128"/>
              </a:rPr>
              <a:t>proyektor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kabel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hdmi</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layar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disiapkan</a:t>
            </a:r>
            <a:r>
              <a:rPr lang="en-US" dirty="0">
                <a:latin typeface="Adobe Gothic Std B" panose="020B0800000000000000" pitchFamily="34" charset="-128"/>
                <a:ea typeface="Adobe Gothic Std B" panose="020B0800000000000000" pitchFamily="34" charset="-128"/>
              </a:rPr>
              <a:t> oleh </a:t>
            </a:r>
            <a:r>
              <a:rPr lang="en-US" dirty="0" err="1">
                <a:latin typeface="Adobe Gothic Std B" panose="020B0800000000000000" pitchFamily="34" charset="-128"/>
                <a:ea typeface="Adobe Gothic Std B" panose="020B0800000000000000" pitchFamily="34" charset="-128"/>
              </a:rPr>
              <a:t>pihak</a:t>
            </a:r>
            <a:r>
              <a:rPr lang="en-US" dirty="0">
                <a:latin typeface="Adobe Gothic Std B" panose="020B0800000000000000" pitchFamily="34" charset="-128"/>
                <a:ea typeface="Adobe Gothic Std B" panose="020B0800000000000000" pitchFamily="34" charset="-128"/>
              </a:rPr>
              <a:t> cafe, backdrop </a:t>
            </a:r>
            <a:r>
              <a:rPr lang="en-US" dirty="0" err="1">
                <a:latin typeface="Adobe Gothic Std B" panose="020B0800000000000000" pitchFamily="34" charset="-128"/>
                <a:ea typeface="Adobe Gothic Std B" panose="020B0800000000000000" pitchFamily="34" charset="-128"/>
              </a:rPr>
              <a:t>bisa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dipasang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tapi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pihak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kafe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tidak</a:t>
            </a:r>
            <a:r>
              <a:rPr lang="en-US" dirty="0">
                <a:latin typeface="Adobe Gothic Std B" panose="020B0800000000000000" pitchFamily="34" charset="-128"/>
                <a:ea typeface="Adobe Gothic Std B" panose="020B0800000000000000" pitchFamily="34" charset="-128"/>
              </a:rPr>
              <a:t> punya </a:t>
            </a:r>
            <a:r>
              <a:rPr lang="en-US" dirty="0" err="1">
                <a:latin typeface="Adobe Gothic Std B" panose="020B0800000000000000" pitchFamily="34" charset="-128"/>
                <a:ea typeface="Adobe Gothic Std B" panose="020B0800000000000000" pitchFamily="34" charset="-128"/>
              </a:rPr>
              <a:t>rangkanya</a:t>
            </a:r>
            <a:r>
              <a:rPr lang="en-US" dirty="0">
                <a:latin typeface="Adobe Gothic Std B" panose="020B0800000000000000" pitchFamily="34" charset="-128"/>
                <a:ea typeface="Adobe Gothic Std B" panose="020B0800000000000000" pitchFamily="34" charset="-128"/>
              </a:rPr>
              <a:t> (3x3),</a:t>
            </a:r>
          </a:p>
          <a:p>
            <a:pPr>
              <a:lnSpc>
                <a:spcPct val="150000"/>
              </a:lnSpc>
            </a:pPr>
            <a:endParaRPr lang="en-US" dirty="0">
              <a:solidFill>
                <a:srgbClr val="0F0E0C"/>
              </a:solidFill>
              <a:latin typeface="Adobe Gothic Std B" panose="020B0800000000000000" pitchFamily="34" charset="-128"/>
              <a:ea typeface="Adobe Gothic Std B" panose="020B0800000000000000" pitchFamily="34" charset="-128"/>
            </a:endParaRPr>
          </a:p>
          <a:p>
            <a:pPr>
              <a:lnSpc>
                <a:spcPct val="150000"/>
              </a:lnSpc>
            </a:pP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DDE40928-741D-4B19-A6F7-71DD45741C16}"/>
              </a:ext>
            </a:extLst>
          </p:cNvPr>
          <p:cNvSpPr/>
          <p:nvPr/>
        </p:nvSpPr>
        <p:spPr>
          <a:xfrm>
            <a:off x="4804229" y="1592272"/>
            <a:ext cx="7111106" cy="4487832"/>
          </a:xfrm>
          <a:prstGeom prst="rect">
            <a:avLst/>
          </a:prstGeom>
        </p:spPr>
        <p:txBody>
          <a:bodyPr wrap="square">
            <a:spAutoFit/>
          </a:bodyPr>
          <a:lstStyle/>
          <a:p>
            <a:pPr algn="just">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DETAIL KEGIATAN ACARA :</a:t>
            </a:r>
          </a:p>
          <a:p>
            <a:pPr algn="just">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acara </a:t>
            </a:r>
            <a:r>
              <a:rPr lang="en-US" sz="1600" dirty="0" err="1">
                <a:solidFill>
                  <a:srgbClr val="0F0E0C"/>
                </a:solidFill>
                <a:latin typeface="Adobe Gothic Std B" panose="020B0800000000000000" pitchFamily="34" charset="-128"/>
                <a:ea typeface="Adobe Gothic Std B" panose="020B0800000000000000" pitchFamily="34" charset="-128"/>
              </a:rPr>
              <a:t>comgath</a:t>
            </a:r>
            <a:r>
              <a:rPr lang="en-US" sz="1600" dirty="0">
                <a:solidFill>
                  <a:srgbClr val="0F0E0C"/>
                </a:solidFill>
                <a:latin typeface="Adobe Gothic Std B" panose="020B0800000000000000" pitchFamily="34" charset="-128"/>
                <a:ea typeface="Adobe Gothic Std B" panose="020B0800000000000000" pitchFamily="34" charset="-128"/>
              </a:rPr>
              <a:t> dan </a:t>
            </a:r>
            <a:r>
              <a:rPr lang="en-US" sz="1600" dirty="0" err="1">
                <a:solidFill>
                  <a:srgbClr val="0F0E0C"/>
                </a:solidFill>
                <a:latin typeface="Adobe Gothic Std B" panose="020B0800000000000000" pitchFamily="34" charset="-128"/>
                <a:ea typeface="Adobe Gothic Std B" panose="020B0800000000000000" pitchFamily="34" charset="-128"/>
              </a:rPr>
              <a:t>presscon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dijadikan</a:t>
            </a:r>
            <a:r>
              <a:rPr lang="en-US" sz="1600" dirty="0">
                <a:solidFill>
                  <a:srgbClr val="0F0E0C"/>
                </a:solidFill>
                <a:latin typeface="Adobe Gothic Std B" panose="020B0800000000000000" pitchFamily="34" charset="-128"/>
                <a:ea typeface="Adobe Gothic Std B" panose="020B0800000000000000" pitchFamily="34" charset="-128"/>
              </a:rPr>
              <a:t> 1 acara. acara </a:t>
            </a:r>
            <a:r>
              <a:rPr lang="en-US" sz="1600" dirty="0" err="1">
                <a:solidFill>
                  <a:srgbClr val="0F0E0C"/>
                </a:solidFill>
                <a:latin typeface="Adobe Gothic Std B" panose="020B0800000000000000" pitchFamily="34" charset="-128"/>
                <a:ea typeface="Adobe Gothic Std B" panose="020B0800000000000000" pitchFamily="34" charset="-128"/>
              </a:rPr>
              <a:t>ini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bertempatan</a:t>
            </a:r>
            <a:r>
              <a:rPr lang="en-US" sz="1600" dirty="0">
                <a:solidFill>
                  <a:srgbClr val="0F0E0C"/>
                </a:solidFill>
                <a:latin typeface="Adobe Gothic Std B" panose="020B0800000000000000" pitchFamily="34" charset="-128"/>
                <a:ea typeface="Adobe Gothic Std B" panose="020B0800000000000000" pitchFamily="34" charset="-128"/>
              </a:rPr>
              <a:t> di </a:t>
            </a:r>
            <a:r>
              <a:rPr lang="en-US" sz="1600" dirty="0" err="1">
                <a:solidFill>
                  <a:srgbClr val="0F0E0C"/>
                </a:solidFill>
                <a:latin typeface="Adobe Gothic Std B" panose="020B0800000000000000" pitchFamily="34" charset="-128"/>
                <a:ea typeface="Adobe Gothic Std B" panose="020B0800000000000000" pitchFamily="34" charset="-128"/>
              </a:rPr>
              <a:t>funatique</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kafe</a:t>
            </a:r>
            <a:r>
              <a:rPr lang="en-US" sz="1600" dirty="0">
                <a:solidFill>
                  <a:srgbClr val="0F0E0C"/>
                </a:solidFill>
                <a:latin typeface="Adobe Gothic Std B" panose="020B0800000000000000" pitchFamily="34" charset="-128"/>
                <a:ea typeface="Adobe Gothic Std B" panose="020B0800000000000000" pitchFamily="34" charset="-128"/>
              </a:rPr>
              <a:t> GBK pada </a:t>
            </a:r>
            <a:r>
              <a:rPr lang="en-US" sz="1600" dirty="0" err="1">
                <a:solidFill>
                  <a:srgbClr val="0F0E0C"/>
                </a:solidFill>
                <a:latin typeface="Adobe Gothic Std B" panose="020B0800000000000000" pitchFamily="34" charset="-128"/>
                <a:ea typeface="Adobe Gothic Std B" panose="020B0800000000000000" pitchFamily="34" charset="-128"/>
              </a:rPr>
              <a:t>tgl</a:t>
            </a:r>
            <a:r>
              <a:rPr lang="en-US" sz="1600" dirty="0">
                <a:solidFill>
                  <a:srgbClr val="0F0E0C"/>
                </a:solidFill>
                <a:latin typeface="Adobe Gothic Std B" panose="020B0800000000000000" pitchFamily="34" charset="-128"/>
                <a:ea typeface="Adobe Gothic Std B" panose="020B0800000000000000" pitchFamily="34" charset="-128"/>
              </a:rPr>
              <a:t> 9 April 2020. </a:t>
            </a:r>
            <a:r>
              <a:rPr lang="en-US" sz="1600" dirty="0" err="1">
                <a:solidFill>
                  <a:srgbClr val="0F0E0C"/>
                </a:solidFill>
                <a:latin typeface="Adobe Gothic Std B" panose="020B0800000000000000" pitchFamily="34" charset="-128"/>
                <a:ea typeface="Adobe Gothic Std B" panose="020B0800000000000000" pitchFamily="34" charset="-128"/>
              </a:rPr>
              <a:t>mulai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dari</a:t>
            </a:r>
            <a:r>
              <a:rPr lang="en-US" sz="1600" dirty="0">
                <a:solidFill>
                  <a:srgbClr val="0F0E0C"/>
                </a:solidFill>
                <a:latin typeface="Adobe Gothic Std B" panose="020B0800000000000000" pitchFamily="34" charset="-128"/>
                <a:ea typeface="Adobe Gothic Std B" panose="020B0800000000000000" pitchFamily="34" charset="-128"/>
              </a:rPr>
              <a:t> jam 18.30 </a:t>
            </a:r>
            <a:r>
              <a:rPr lang="en-US" sz="1600" dirty="0" err="1">
                <a:solidFill>
                  <a:srgbClr val="0F0E0C"/>
                </a:solidFill>
                <a:latin typeface="Adobe Gothic Std B" panose="020B0800000000000000" pitchFamily="34" charset="-128"/>
                <a:ea typeface="Adobe Gothic Std B" panose="020B0800000000000000" pitchFamily="34" charset="-128"/>
              </a:rPr>
              <a:t>semua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peserta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sudah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kumpul</a:t>
            </a:r>
            <a:r>
              <a:rPr lang="en-US" sz="1600" dirty="0">
                <a:solidFill>
                  <a:srgbClr val="0F0E0C"/>
                </a:solidFill>
                <a:latin typeface="Adobe Gothic Std B" panose="020B0800000000000000" pitchFamily="34" charset="-128"/>
                <a:ea typeface="Adobe Gothic Std B" panose="020B0800000000000000" pitchFamily="34" charset="-128"/>
              </a:rPr>
              <a:t> di </a:t>
            </a:r>
            <a:r>
              <a:rPr lang="en-US" sz="1600" dirty="0" err="1">
                <a:solidFill>
                  <a:srgbClr val="0F0E0C"/>
                </a:solidFill>
                <a:latin typeface="Adobe Gothic Std B" panose="020B0800000000000000" pitchFamily="34" charset="-128"/>
                <a:ea typeface="Adobe Gothic Std B" panose="020B0800000000000000" pitchFamily="34" charset="-128"/>
              </a:rPr>
              <a:t>tempat</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kemudian</a:t>
            </a:r>
            <a:r>
              <a:rPr lang="en-US" sz="1600" dirty="0">
                <a:solidFill>
                  <a:srgbClr val="0F0E0C"/>
                </a:solidFill>
                <a:latin typeface="Adobe Gothic Std B" panose="020B0800000000000000" pitchFamily="34" charset="-128"/>
                <a:ea typeface="Adobe Gothic Std B" panose="020B0800000000000000" pitchFamily="34" charset="-128"/>
              </a:rPr>
              <a:t> jam 18.50 </a:t>
            </a:r>
            <a:r>
              <a:rPr lang="en-US" sz="1600" dirty="0" err="1">
                <a:solidFill>
                  <a:srgbClr val="0F0E0C"/>
                </a:solidFill>
                <a:latin typeface="Adobe Gothic Std B" panose="020B0800000000000000" pitchFamily="34" charset="-128"/>
                <a:ea typeface="Adobe Gothic Std B" panose="020B0800000000000000" pitchFamily="34" charset="-128"/>
              </a:rPr>
              <a:t>ketua</a:t>
            </a:r>
            <a:r>
              <a:rPr lang="en-US" sz="1600" dirty="0">
                <a:solidFill>
                  <a:srgbClr val="0F0E0C"/>
                </a:solidFill>
                <a:latin typeface="Adobe Gothic Std B" panose="020B0800000000000000" pitchFamily="34" charset="-128"/>
                <a:ea typeface="Adobe Gothic Std B" panose="020B0800000000000000" pitchFamily="34" charset="-128"/>
              </a:rPr>
              <a:t> acara </a:t>
            </a:r>
            <a:r>
              <a:rPr lang="en-US" sz="1600" dirty="0" err="1">
                <a:solidFill>
                  <a:srgbClr val="0F0E0C"/>
                </a:solidFill>
                <a:latin typeface="Adobe Gothic Std B" panose="020B0800000000000000" pitchFamily="34" charset="-128"/>
                <a:ea typeface="Adobe Gothic Std B" panose="020B0800000000000000" pitchFamily="34" charset="-128"/>
              </a:rPr>
              <a:t>memberikan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sambutan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lalu</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dilanjutkan</a:t>
            </a:r>
            <a:r>
              <a:rPr lang="en-US" sz="1600" dirty="0">
                <a:solidFill>
                  <a:srgbClr val="0F0E0C"/>
                </a:solidFill>
                <a:latin typeface="Adobe Gothic Std B" panose="020B0800000000000000" pitchFamily="34" charset="-128"/>
                <a:ea typeface="Adobe Gothic Std B" panose="020B0800000000000000" pitchFamily="34" charset="-128"/>
              </a:rPr>
              <a:t> pada jam 19.00-19.30 </a:t>
            </a:r>
            <a:r>
              <a:rPr lang="en-US" sz="1600" dirty="0" err="1">
                <a:solidFill>
                  <a:srgbClr val="0F0E0C"/>
                </a:solidFill>
                <a:latin typeface="Adobe Gothic Std B" panose="020B0800000000000000" pitchFamily="34" charset="-128"/>
                <a:ea typeface="Adobe Gothic Std B" panose="020B0800000000000000" pitchFamily="34" charset="-128"/>
              </a:rPr>
              <a:t>dengan</a:t>
            </a:r>
            <a:r>
              <a:rPr lang="en-US" sz="1600" dirty="0">
                <a:solidFill>
                  <a:srgbClr val="0F0E0C"/>
                </a:solidFill>
                <a:latin typeface="Adobe Gothic Std B" panose="020B0800000000000000" pitchFamily="34" charset="-128"/>
                <a:ea typeface="Adobe Gothic Std B" panose="020B0800000000000000" pitchFamily="34" charset="-128"/>
              </a:rPr>
              <a:t> acara </a:t>
            </a:r>
            <a:r>
              <a:rPr lang="en-US" sz="1600" dirty="0" err="1">
                <a:solidFill>
                  <a:srgbClr val="0F0E0C"/>
                </a:solidFill>
                <a:latin typeface="Adobe Gothic Std B" panose="020B0800000000000000" pitchFamily="34" charset="-128"/>
                <a:ea typeface="Adobe Gothic Std B" panose="020B0800000000000000" pitchFamily="34" charset="-128"/>
              </a:rPr>
              <a:t>makan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bersama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lalu</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dilanjutkan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dengan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regist</a:t>
            </a:r>
            <a:r>
              <a:rPr lang="en-US" sz="1600" dirty="0">
                <a:solidFill>
                  <a:srgbClr val="0F0E0C"/>
                </a:solidFill>
                <a:latin typeface="Adobe Gothic Std B" panose="020B0800000000000000" pitchFamily="34" charset="-128"/>
                <a:ea typeface="Adobe Gothic Std B" panose="020B0800000000000000" pitchFamily="34" charset="-128"/>
              </a:rPr>
              <a:t> media pada jam 19.30-19.40, </a:t>
            </a:r>
            <a:r>
              <a:rPr lang="en-US" sz="1600" dirty="0" err="1">
                <a:solidFill>
                  <a:srgbClr val="0F0E0C"/>
                </a:solidFill>
                <a:latin typeface="Adobe Gothic Std B" panose="020B0800000000000000" pitchFamily="34" charset="-128"/>
                <a:ea typeface="Adobe Gothic Std B" panose="020B0800000000000000" pitchFamily="34" charset="-128"/>
              </a:rPr>
              <a:t>dilanjutkan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dengan</a:t>
            </a:r>
            <a:r>
              <a:rPr lang="en-US" sz="1600" dirty="0">
                <a:solidFill>
                  <a:srgbClr val="0F0E0C"/>
                </a:solidFill>
                <a:latin typeface="Adobe Gothic Std B" panose="020B0800000000000000" pitchFamily="34" charset="-128"/>
                <a:ea typeface="Adobe Gothic Std B" panose="020B0800000000000000" pitchFamily="34" charset="-128"/>
              </a:rPr>
              <a:t> acara </a:t>
            </a:r>
            <a:r>
              <a:rPr lang="en-US" sz="1600" dirty="0" err="1">
                <a:solidFill>
                  <a:srgbClr val="0F0E0C"/>
                </a:solidFill>
                <a:latin typeface="Adobe Gothic Std B" panose="020B0800000000000000" pitchFamily="34" charset="-128"/>
                <a:ea typeface="Adobe Gothic Std B" panose="020B0800000000000000" pitchFamily="34" charset="-128"/>
              </a:rPr>
              <a:t>pemutaran</a:t>
            </a:r>
            <a:r>
              <a:rPr lang="en-US" sz="1600" dirty="0">
                <a:solidFill>
                  <a:srgbClr val="0F0E0C"/>
                </a:solidFill>
                <a:latin typeface="Adobe Gothic Std B" panose="020B0800000000000000" pitchFamily="34" charset="-128"/>
                <a:ea typeface="Adobe Gothic Std B" panose="020B0800000000000000" pitchFamily="34" charset="-128"/>
              </a:rPr>
              <a:t> video dan </a:t>
            </a:r>
            <a:r>
              <a:rPr lang="en-US" sz="1600" dirty="0" err="1">
                <a:solidFill>
                  <a:srgbClr val="0F0E0C"/>
                </a:solidFill>
                <a:latin typeface="Adobe Gothic Std B" panose="020B0800000000000000" pitchFamily="34" charset="-128"/>
                <a:ea typeface="Adobe Gothic Std B" panose="020B0800000000000000" pitchFamily="34" charset="-128"/>
              </a:rPr>
              <a:t>presentasi</a:t>
            </a:r>
            <a:r>
              <a:rPr lang="en-US" sz="1600" dirty="0">
                <a:solidFill>
                  <a:srgbClr val="0F0E0C"/>
                </a:solidFill>
                <a:latin typeface="Adobe Gothic Std B" panose="020B0800000000000000" pitchFamily="34" charset="-128"/>
                <a:ea typeface="Adobe Gothic Std B" panose="020B0800000000000000" pitchFamily="34" charset="-128"/>
              </a:rPr>
              <a:t> oleh </a:t>
            </a:r>
            <a:r>
              <a:rPr lang="en-US" sz="1600" dirty="0" err="1">
                <a:solidFill>
                  <a:srgbClr val="0F0E0C"/>
                </a:solidFill>
                <a:latin typeface="Adobe Gothic Std B" panose="020B0800000000000000" pitchFamily="34" charset="-128"/>
                <a:ea typeface="Adobe Gothic Std B" panose="020B0800000000000000" pitchFamily="34" charset="-128"/>
              </a:rPr>
              <a:t>ketua</a:t>
            </a:r>
            <a:r>
              <a:rPr lang="en-US" sz="1600" dirty="0">
                <a:solidFill>
                  <a:srgbClr val="0F0E0C"/>
                </a:solidFill>
                <a:latin typeface="Adobe Gothic Std B" panose="020B0800000000000000" pitchFamily="34" charset="-128"/>
                <a:ea typeface="Adobe Gothic Std B" panose="020B0800000000000000" pitchFamily="34" charset="-128"/>
              </a:rPr>
              <a:t> acara pada jam 19.40-19.55, </a:t>
            </a:r>
            <a:r>
              <a:rPr lang="en-US" sz="1600" dirty="0" err="1">
                <a:solidFill>
                  <a:srgbClr val="0F0E0C"/>
                </a:solidFill>
                <a:latin typeface="Adobe Gothic Std B" panose="020B0800000000000000" pitchFamily="34" charset="-128"/>
                <a:ea typeface="Adobe Gothic Std B" panose="020B0800000000000000" pitchFamily="34" charset="-128"/>
              </a:rPr>
              <a:t>lalu</a:t>
            </a:r>
            <a:r>
              <a:rPr lang="en-US" sz="1600" dirty="0">
                <a:solidFill>
                  <a:srgbClr val="0F0E0C"/>
                </a:solidFill>
                <a:latin typeface="Adobe Gothic Std B" panose="020B0800000000000000" pitchFamily="34" charset="-128"/>
                <a:ea typeface="Adobe Gothic Std B" panose="020B0800000000000000" pitchFamily="34" charset="-128"/>
              </a:rPr>
              <a:t> acara </a:t>
            </a:r>
            <a:r>
              <a:rPr lang="en-US" sz="1600" dirty="0" err="1">
                <a:solidFill>
                  <a:srgbClr val="0F0E0C"/>
                </a:solidFill>
                <a:latin typeface="Adobe Gothic Std B" panose="020B0800000000000000" pitchFamily="34" charset="-128"/>
                <a:ea typeface="Adobe Gothic Std B" panose="020B0800000000000000" pitchFamily="34" charset="-128"/>
              </a:rPr>
              <a:t>berikutnya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yaitu</a:t>
            </a:r>
            <a:r>
              <a:rPr lang="en-US" sz="1600" dirty="0">
                <a:solidFill>
                  <a:srgbClr val="0F0E0C"/>
                </a:solidFill>
                <a:latin typeface="Adobe Gothic Std B" panose="020B0800000000000000" pitchFamily="34" charset="-128"/>
                <a:ea typeface="Adobe Gothic Std B" panose="020B0800000000000000" pitchFamily="34" charset="-128"/>
              </a:rPr>
              <a:t> sharing session dan </a:t>
            </a:r>
            <a:r>
              <a:rPr lang="en-US" sz="1600" dirty="0" err="1">
                <a:solidFill>
                  <a:srgbClr val="0F0E0C"/>
                </a:solidFill>
                <a:latin typeface="Adobe Gothic Std B" panose="020B0800000000000000" pitchFamily="34" charset="-128"/>
                <a:ea typeface="Adobe Gothic Std B" panose="020B0800000000000000" pitchFamily="34" charset="-128"/>
              </a:rPr>
              <a:t>QnA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presscon</a:t>
            </a:r>
            <a:r>
              <a:rPr lang="en-US" sz="1600" dirty="0">
                <a:solidFill>
                  <a:srgbClr val="0F0E0C"/>
                </a:solidFill>
                <a:latin typeface="Adobe Gothic Std B" panose="020B0800000000000000" pitchFamily="34" charset="-128"/>
                <a:ea typeface="Adobe Gothic Std B" panose="020B0800000000000000" pitchFamily="34" charset="-128"/>
              </a:rPr>
              <a:t>) pada jam 19.55-20.25, </a:t>
            </a:r>
            <a:r>
              <a:rPr lang="en-US" sz="1600" dirty="0" err="1">
                <a:solidFill>
                  <a:srgbClr val="0F0E0C"/>
                </a:solidFill>
                <a:latin typeface="Adobe Gothic Std B" panose="020B0800000000000000" pitchFamily="34" charset="-128"/>
                <a:ea typeface="Adobe Gothic Std B" panose="020B0800000000000000" pitchFamily="34" charset="-128"/>
              </a:rPr>
              <a:t>kemudian</a:t>
            </a:r>
            <a:r>
              <a:rPr lang="en-US" sz="1600" dirty="0">
                <a:solidFill>
                  <a:srgbClr val="0F0E0C"/>
                </a:solidFill>
                <a:latin typeface="Adobe Gothic Std B" panose="020B0800000000000000" pitchFamily="34" charset="-128"/>
                <a:ea typeface="Adobe Gothic Std B" panose="020B0800000000000000" pitchFamily="34" charset="-128"/>
              </a:rPr>
              <a:t> jam 20.25-20.35 </a:t>
            </a:r>
            <a:r>
              <a:rPr lang="en-US" sz="1600" dirty="0" err="1">
                <a:solidFill>
                  <a:srgbClr val="0F0E0C"/>
                </a:solidFill>
                <a:latin typeface="Adobe Gothic Std B" panose="020B0800000000000000" pitchFamily="34" charset="-128"/>
                <a:ea typeface="Adobe Gothic Std B" panose="020B0800000000000000" pitchFamily="34" charset="-128"/>
              </a:rPr>
              <a:t>ada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pembagian</a:t>
            </a:r>
            <a:r>
              <a:rPr lang="en-US" sz="1600" dirty="0">
                <a:solidFill>
                  <a:srgbClr val="0F0E0C"/>
                </a:solidFill>
                <a:latin typeface="Adobe Gothic Std B" panose="020B0800000000000000" pitchFamily="34" charset="-128"/>
                <a:ea typeface="Adobe Gothic Std B" panose="020B0800000000000000" pitchFamily="34" charset="-128"/>
              </a:rPr>
              <a:t> door prize </a:t>
            </a:r>
            <a:r>
              <a:rPr lang="en-US" sz="1600" dirty="0" err="1">
                <a:solidFill>
                  <a:srgbClr val="0F0E0C"/>
                </a:solidFill>
                <a:latin typeface="Adobe Gothic Std B" panose="020B0800000000000000" pitchFamily="34" charset="-128"/>
                <a:ea typeface="Adobe Gothic Std B" panose="020B0800000000000000" pitchFamily="34" charset="-128"/>
              </a:rPr>
              <a:t>untuk</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peserta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beruntung</a:t>
            </a:r>
            <a:r>
              <a:rPr lang="en-US" sz="1600" dirty="0">
                <a:solidFill>
                  <a:srgbClr val="0F0E0C"/>
                </a:solidFill>
                <a:latin typeface="Adobe Gothic Std B" panose="020B0800000000000000" pitchFamily="34" charset="-128"/>
                <a:ea typeface="Adobe Gothic Std B" panose="020B0800000000000000" pitchFamily="34" charset="-128"/>
              </a:rPr>
              <a:t>(</a:t>
            </a:r>
            <a:r>
              <a:rPr lang="en-US" sz="1600" dirty="0" err="1">
                <a:solidFill>
                  <a:srgbClr val="0F0E0C"/>
                </a:solidFill>
                <a:latin typeface="Adobe Gothic Std B" panose="020B0800000000000000" pitchFamily="34" charset="-128"/>
                <a:ea typeface="Adobe Gothic Std B" panose="020B0800000000000000" pitchFamily="34" charset="-128"/>
              </a:rPr>
              <a:t>sistem</a:t>
            </a:r>
            <a:r>
              <a:rPr lang="en-US" sz="1600" dirty="0">
                <a:solidFill>
                  <a:srgbClr val="0F0E0C"/>
                </a:solidFill>
                <a:latin typeface="Adobe Gothic Std B" panose="020B0800000000000000" pitchFamily="34" charset="-128"/>
                <a:ea typeface="Adobe Gothic Std B" panose="020B0800000000000000" pitchFamily="34" charset="-128"/>
              </a:rPr>
              <a:t> door prize </a:t>
            </a:r>
            <a:r>
              <a:rPr lang="en-US" sz="1600" dirty="0" err="1">
                <a:solidFill>
                  <a:srgbClr val="0F0E0C"/>
                </a:solidFill>
                <a:latin typeface="Adobe Gothic Std B" panose="020B0800000000000000" pitchFamily="34" charset="-128"/>
                <a:ea typeface="Adobe Gothic Std B" panose="020B0800000000000000" pitchFamily="34" charset="-128"/>
              </a:rPr>
              <a:t>melalui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nomor</a:t>
            </a:r>
            <a:r>
              <a:rPr lang="en-US" sz="1600" dirty="0">
                <a:solidFill>
                  <a:srgbClr val="0F0E0C"/>
                </a:solidFill>
                <a:latin typeface="Adobe Gothic Std B" panose="020B0800000000000000" pitchFamily="34" charset="-128"/>
                <a:ea typeface="Adobe Gothic Std B" panose="020B0800000000000000" pitchFamily="34" charset="-128"/>
              </a:rPr>
              <a:t> yang </a:t>
            </a:r>
            <a:r>
              <a:rPr lang="en-US" sz="1600" dirty="0" err="1">
                <a:solidFill>
                  <a:srgbClr val="0F0E0C"/>
                </a:solidFill>
                <a:latin typeface="Adobe Gothic Std B" panose="020B0800000000000000" pitchFamily="34" charset="-128"/>
                <a:ea typeface="Adobe Gothic Std B" panose="020B0800000000000000" pitchFamily="34" charset="-128"/>
              </a:rPr>
              <a:t>dibagikan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ketika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peserta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datang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lalu</a:t>
            </a:r>
            <a:r>
              <a:rPr lang="en-US" sz="1600" dirty="0">
                <a:solidFill>
                  <a:srgbClr val="0F0E0C"/>
                </a:solidFill>
                <a:latin typeface="Adobe Gothic Std B" panose="020B0800000000000000" pitchFamily="34" charset="-128"/>
                <a:ea typeface="Adobe Gothic Std B" panose="020B0800000000000000" pitchFamily="34" charset="-128"/>
              </a:rPr>
              <a:t> acara </a:t>
            </a:r>
            <a:r>
              <a:rPr lang="en-US" sz="1600" dirty="0" err="1">
                <a:solidFill>
                  <a:srgbClr val="0F0E0C"/>
                </a:solidFill>
                <a:latin typeface="Adobe Gothic Std B" panose="020B0800000000000000" pitchFamily="34" charset="-128"/>
                <a:ea typeface="Adobe Gothic Std B" panose="020B0800000000000000" pitchFamily="34" charset="-128"/>
              </a:rPr>
              <a:t>terakhir</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yaitu</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foto</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bersama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dari</a:t>
            </a:r>
            <a:r>
              <a:rPr lang="en-US" sz="1600" dirty="0">
                <a:solidFill>
                  <a:srgbClr val="0F0E0C"/>
                </a:solidFill>
                <a:latin typeface="Adobe Gothic Std B" panose="020B0800000000000000" pitchFamily="34" charset="-128"/>
                <a:ea typeface="Adobe Gothic Std B" panose="020B0800000000000000" pitchFamily="34" charset="-128"/>
              </a:rPr>
              <a:t> jam 20.35.</a:t>
            </a:r>
          </a:p>
        </p:txBody>
      </p:sp>
      <p:sp>
        <p:nvSpPr>
          <p:cNvPr id="21" name="Rectangle 20">
            <a:extLst>
              <a:ext uri="{FF2B5EF4-FFF2-40B4-BE49-F238E27FC236}">
                <a16:creationId xmlns:a16="http://schemas.microsoft.com/office/drawing/2014/main" xmlns="" id="{A4614CF7-2F47-46FD-80BB-772CBDD0D23D}"/>
              </a:ext>
            </a:extLst>
          </p:cNvPr>
          <p:cNvSpPr/>
          <p:nvPr/>
        </p:nvSpPr>
        <p:spPr>
          <a:xfrm rot="5400000">
            <a:off x="2537427" y="3876809"/>
            <a:ext cx="440175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215813958"/>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19">
            <a:extLst>
              <a:ext uri="{FF2B5EF4-FFF2-40B4-BE49-F238E27FC236}">
                <a16:creationId xmlns:a16="http://schemas.microsoft.com/office/drawing/2014/main" xmlns="" id="{6E27465E-C639-44DF-9281-8DCFFC0F90FB}"/>
              </a:ext>
            </a:extLst>
          </p:cNvPr>
          <p:cNvSpPr txBox="1"/>
          <p:nvPr/>
        </p:nvSpPr>
        <p:spPr>
          <a:xfrm>
            <a:off x="3365780" y="598749"/>
            <a:ext cx="4976494"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Pre Event 1 –“Zumba”</a:t>
            </a:r>
          </a:p>
        </p:txBody>
      </p:sp>
      <p:sp>
        <p:nvSpPr>
          <p:cNvPr id="53" name="Rectangle 52">
            <a:extLst>
              <a:ext uri="{FF2B5EF4-FFF2-40B4-BE49-F238E27FC236}">
                <a16:creationId xmlns:a16="http://schemas.microsoft.com/office/drawing/2014/main" xmlns="" id="{D3C24CC0-33A4-4B66-8D4E-6719143FE3C7}"/>
              </a:ext>
            </a:extLst>
          </p:cNvPr>
          <p:cNvSpPr/>
          <p:nvPr/>
        </p:nvSpPr>
        <p:spPr>
          <a:xfrm rot="5400000">
            <a:off x="5454721" y="-945475"/>
            <a:ext cx="592615" cy="368106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3F10EB65-5330-4497-8C71-349218E6B4E1}"/>
              </a:ext>
            </a:extLst>
          </p:cNvPr>
          <p:cNvSpPr txBox="1"/>
          <p:nvPr/>
        </p:nvSpPr>
        <p:spPr>
          <a:xfrm>
            <a:off x="512295" y="1620719"/>
            <a:ext cx="3971191" cy="4944943"/>
          </a:xfrm>
          <a:prstGeom prst="rect">
            <a:avLst/>
          </a:prstGeom>
        </p:spPr>
        <p:txBody>
          <a:bodyPr wrap="square" lIns="0" tIns="0" rIns="0" bIns="0" rtlCol="0" anchor="t">
            <a:spAutoFit/>
          </a:bodyPr>
          <a:lstStyle/>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NAMA ACARA : “Fantastic Zumba”</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LOKASI :CFD </a:t>
            </a:r>
            <a:r>
              <a:rPr lang="en-US" dirty="0" err="1">
                <a:solidFill>
                  <a:srgbClr val="0F0E0C"/>
                </a:solidFill>
                <a:latin typeface="Adobe Gothic Std B" panose="020B0800000000000000" pitchFamily="34" charset="-128"/>
                <a:ea typeface="Adobe Gothic Std B" panose="020B0800000000000000" pitchFamily="34" charset="-128"/>
              </a:rPr>
              <a:t>Bintaro</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samping</a:t>
            </a:r>
            <a:r>
              <a:rPr lang="en-US" dirty="0">
                <a:solidFill>
                  <a:srgbClr val="0F0E0C"/>
                </a:solidFill>
                <a:latin typeface="Adobe Gothic Std B" panose="020B0800000000000000" pitchFamily="34" charset="-128"/>
                <a:ea typeface="Adobe Gothic Std B" panose="020B0800000000000000" pitchFamily="34" charset="-128"/>
              </a:rPr>
              <a:t> BCA</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WAKTU : 22 </a:t>
            </a:r>
            <a:r>
              <a:rPr lang="en-US" dirty="0" err="1">
                <a:solidFill>
                  <a:srgbClr val="0F0E0C"/>
                </a:solidFill>
                <a:latin typeface="Adobe Gothic Std B" panose="020B0800000000000000" pitchFamily="34" charset="-128"/>
                <a:ea typeface="Adobe Gothic Std B" panose="020B0800000000000000" pitchFamily="34" charset="-128"/>
              </a:rPr>
              <a:t>Maret</a:t>
            </a:r>
            <a:r>
              <a:rPr lang="en-US" dirty="0">
                <a:solidFill>
                  <a:srgbClr val="0F0E0C"/>
                </a:solidFill>
                <a:latin typeface="Adobe Gothic Std B" panose="020B0800000000000000" pitchFamily="34" charset="-128"/>
                <a:ea typeface="Adobe Gothic Std B" panose="020B0800000000000000" pitchFamily="34" charset="-128"/>
              </a:rPr>
              <a:t> 2020</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TARGET PESERTA : 100 orang </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REFRESHMENT : Pisang dan Air mineral</a:t>
            </a:r>
          </a:p>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PERLENGKAPAN : </a:t>
            </a:r>
          </a:p>
          <a:p>
            <a:pPr marL="342900" indent="-342900">
              <a:lnSpc>
                <a:spcPct val="150000"/>
              </a:lnSpc>
              <a:buAutoNum type="arabicPeriod"/>
            </a:pPr>
            <a:r>
              <a:rPr lang="en-US" dirty="0">
                <a:solidFill>
                  <a:srgbClr val="0F0E0C"/>
                </a:solidFill>
                <a:latin typeface="Adobe Gothic Std B" panose="020B0800000000000000" pitchFamily="34" charset="-128"/>
                <a:ea typeface="Adobe Gothic Std B" panose="020B0800000000000000" pitchFamily="34" charset="-128"/>
              </a:rPr>
              <a:t>Soundsystem 3000watt </a:t>
            </a:r>
            <a:r>
              <a:rPr lang="en-US" dirty="0" err="1">
                <a:solidFill>
                  <a:srgbClr val="0F0E0C"/>
                </a:solidFill>
                <a:latin typeface="Adobe Gothic Std B" panose="020B0800000000000000" pitchFamily="34" charset="-128"/>
                <a:ea typeface="Adobe Gothic Std B" panose="020B0800000000000000" pitchFamily="34" charset="-128"/>
              </a:rPr>
              <a:t>inc</a:t>
            </a:r>
            <a:r>
              <a:rPr lang="en-US" dirty="0">
                <a:solidFill>
                  <a:srgbClr val="0F0E0C"/>
                </a:solidFill>
                <a:latin typeface="Adobe Gothic Std B" panose="020B0800000000000000" pitchFamily="34" charset="-128"/>
                <a:ea typeface="Adobe Gothic Std B" panose="020B0800000000000000" pitchFamily="34" charset="-128"/>
              </a:rPr>
              <a:t> headset</a:t>
            </a:r>
          </a:p>
          <a:p>
            <a:pPr marL="342900" indent="-342900">
              <a:lnSpc>
                <a:spcPct val="150000"/>
              </a:lnSpc>
              <a:buAutoNum type="arabicPeriod"/>
            </a:pPr>
            <a:r>
              <a:rPr lang="en-US" dirty="0" err="1">
                <a:solidFill>
                  <a:srgbClr val="0F0E0C"/>
                </a:solidFill>
                <a:latin typeface="Adobe Gothic Std B" panose="020B0800000000000000" pitchFamily="34" charset="-128"/>
                <a:ea typeface="Adobe Gothic Std B" panose="020B0800000000000000" pitchFamily="34" charset="-128"/>
              </a:rPr>
              <a:t>Panggung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tinggi</a:t>
            </a:r>
            <a:r>
              <a:rPr lang="en-US" dirty="0">
                <a:solidFill>
                  <a:srgbClr val="0F0E0C"/>
                </a:solidFill>
                <a:latin typeface="Adobe Gothic Std B" panose="020B0800000000000000" pitchFamily="34" charset="-128"/>
                <a:ea typeface="Adobe Gothic Std B" panose="020B0800000000000000" pitchFamily="34" charset="-128"/>
              </a:rPr>
              <a:t> 1m 244x366 </a:t>
            </a:r>
            <a:r>
              <a:rPr lang="en-US" dirty="0" err="1">
                <a:solidFill>
                  <a:srgbClr val="0F0E0C"/>
                </a:solidFill>
                <a:latin typeface="Adobe Gothic Std B" panose="020B0800000000000000" pitchFamily="34" charset="-128"/>
                <a:ea typeface="Adobe Gothic Std B" panose="020B0800000000000000" pitchFamily="34" charset="-128"/>
              </a:rPr>
              <a:t>inc</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karpet</a:t>
            </a:r>
            <a:endParaRPr lang="en-US" dirty="0">
              <a:solidFill>
                <a:srgbClr val="0F0E0C"/>
              </a:solidFill>
              <a:latin typeface="Adobe Gothic Std B" panose="020B0800000000000000" pitchFamily="34" charset="-128"/>
              <a:ea typeface="Adobe Gothic Std B" panose="020B0800000000000000" pitchFamily="34" charset="-128"/>
            </a:endParaRPr>
          </a:p>
          <a:p>
            <a:pPr marL="342900" indent="-342900">
              <a:lnSpc>
                <a:spcPct val="150000"/>
              </a:lnSpc>
              <a:buAutoNum type="arabicPeriod"/>
            </a:pPr>
            <a:r>
              <a:rPr lang="en-US" dirty="0">
                <a:solidFill>
                  <a:srgbClr val="0F0E0C"/>
                </a:solidFill>
                <a:latin typeface="Adobe Gothic Std B" panose="020B0800000000000000" pitchFamily="34" charset="-128"/>
                <a:ea typeface="Adobe Gothic Std B" panose="020B0800000000000000" pitchFamily="34" charset="-128"/>
              </a:rPr>
              <a:t>2 Mic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MC </a:t>
            </a:r>
          </a:p>
        </p:txBody>
      </p:sp>
      <p:sp>
        <p:nvSpPr>
          <p:cNvPr id="19" name="Rectangle 18">
            <a:extLst>
              <a:ext uri="{FF2B5EF4-FFF2-40B4-BE49-F238E27FC236}">
                <a16:creationId xmlns:a16="http://schemas.microsoft.com/office/drawing/2014/main" xmlns="" id="{486EB0DE-74A5-4BAF-A0A7-C392B9289C10}"/>
              </a:ext>
            </a:extLst>
          </p:cNvPr>
          <p:cNvSpPr/>
          <p:nvPr/>
        </p:nvSpPr>
        <p:spPr>
          <a:xfrm rot="5400000">
            <a:off x="2537427" y="3876809"/>
            <a:ext cx="440175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5F8973E4-C7D2-42EE-824C-049BF1428B81}"/>
              </a:ext>
            </a:extLst>
          </p:cNvPr>
          <p:cNvSpPr/>
          <p:nvPr/>
        </p:nvSpPr>
        <p:spPr>
          <a:xfrm>
            <a:off x="4860963" y="1520438"/>
            <a:ext cx="6967311" cy="4206280"/>
          </a:xfrm>
          <a:prstGeom prst="rect">
            <a:avLst/>
          </a:prstGeom>
        </p:spPr>
        <p:txBody>
          <a:bodyPr wrap="square">
            <a:spAutoFit/>
          </a:bodyPr>
          <a:lstStyle/>
          <a:p>
            <a:pPr>
              <a:lnSpc>
                <a:spcPct val="150000"/>
              </a:lnSpc>
            </a:pPr>
            <a:r>
              <a:rPr lang="en-US" dirty="0">
                <a:solidFill>
                  <a:srgbClr val="0F0E0C"/>
                </a:solidFill>
                <a:latin typeface="Adobe Gothic Std B" panose="020B0800000000000000" pitchFamily="34" charset="-128"/>
                <a:ea typeface="Adobe Gothic Std B" panose="020B0800000000000000" pitchFamily="34" charset="-128"/>
              </a:rPr>
              <a:t>DETAIL KEGIATAN ACARA :</a:t>
            </a:r>
          </a:p>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Acara </a:t>
            </a:r>
            <a:r>
              <a:rPr lang="en-US" dirty="0" err="1">
                <a:solidFill>
                  <a:srgbClr val="0F0E0C"/>
                </a:solidFill>
                <a:latin typeface="Adobe Gothic Std B" panose="020B0800000000000000" pitchFamily="34" charset="-128"/>
                <a:ea typeface="Adobe Gothic Std B" panose="020B0800000000000000" pitchFamily="34" charset="-128"/>
              </a:rPr>
              <a:t>ini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berlokasi</a:t>
            </a:r>
            <a:r>
              <a:rPr lang="en-US" dirty="0">
                <a:solidFill>
                  <a:srgbClr val="0F0E0C"/>
                </a:solidFill>
                <a:latin typeface="Adobe Gothic Std B" panose="020B0800000000000000" pitchFamily="34" charset="-128"/>
                <a:ea typeface="Adobe Gothic Std B" panose="020B0800000000000000" pitchFamily="34" charset="-128"/>
              </a:rPr>
              <a:t> di CFD </a:t>
            </a:r>
            <a:r>
              <a:rPr lang="en-US" dirty="0" err="1">
                <a:solidFill>
                  <a:srgbClr val="0F0E0C"/>
                </a:solidFill>
                <a:latin typeface="Adobe Gothic Std B" panose="020B0800000000000000" pitchFamily="34" charset="-128"/>
                <a:ea typeface="Adobe Gothic Std B" panose="020B0800000000000000" pitchFamily="34" charset="-128"/>
              </a:rPr>
              <a:t>Bintaropada</a:t>
            </a:r>
            <a:r>
              <a:rPr lang="en-US" dirty="0">
                <a:solidFill>
                  <a:srgbClr val="0F0E0C"/>
                </a:solidFill>
                <a:latin typeface="Adobe Gothic Std B" panose="020B0800000000000000" pitchFamily="34" charset="-128"/>
                <a:ea typeface="Adobe Gothic Std B" panose="020B0800000000000000" pitchFamily="34" charset="-128"/>
              </a:rPr>
              <a:t> 22 </a:t>
            </a:r>
            <a:r>
              <a:rPr lang="en-US" dirty="0" err="1">
                <a:solidFill>
                  <a:srgbClr val="0F0E0C"/>
                </a:solidFill>
                <a:latin typeface="Adobe Gothic Std B" panose="020B0800000000000000" pitchFamily="34" charset="-128"/>
                <a:ea typeface="Adobe Gothic Std B" panose="020B0800000000000000" pitchFamily="34" charset="-128"/>
              </a:rPr>
              <a:t>Maret</a:t>
            </a:r>
            <a:r>
              <a:rPr lang="en-US" dirty="0">
                <a:solidFill>
                  <a:srgbClr val="0F0E0C"/>
                </a:solidFill>
                <a:latin typeface="Adobe Gothic Std B" panose="020B0800000000000000" pitchFamily="34" charset="-128"/>
                <a:ea typeface="Adobe Gothic Std B" panose="020B0800000000000000" pitchFamily="34" charset="-128"/>
              </a:rPr>
              <a:t> 2020. </a:t>
            </a:r>
            <a:r>
              <a:rPr lang="en-US" dirty="0" err="1">
                <a:solidFill>
                  <a:srgbClr val="0F0E0C"/>
                </a:solidFill>
                <a:latin typeface="Adobe Gothic Std B" panose="020B0800000000000000" pitchFamily="34" charset="-128"/>
                <a:ea typeface="Adobe Gothic Std B" panose="020B0800000000000000" pitchFamily="34" charset="-128"/>
              </a:rPr>
              <a:t>Dimulai</a:t>
            </a:r>
            <a:r>
              <a:rPr lang="en-US" dirty="0">
                <a:solidFill>
                  <a:srgbClr val="0F0E0C"/>
                </a:solidFill>
                <a:latin typeface="Adobe Gothic Std B" panose="020B0800000000000000" pitchFamily="34" charset="-128"/>
                <a:ea typeface="Adobe Gothic Std B" panose="020B0800000000000000" pitchFamily="34" charset="-128"/>
              </a:rPr>
              <a:t> pada jam 6. </a:t>
            </a:r>
            <a:r>
              <a:rPr lang="en-US" dirty="0" err="1">
                <a:solidFill>
                  <a:srgbClr val="0F0E0C"/>
                </a:solidFill>
                <a:latin typeface="Adobe Gothic Std B" panose="020B0800000000000000" pitchFamily="34" charset="-128"/>
                <a:ea typeface="Adobe Gothic Std B" panose="020B0800000000000000" pitchFamily="34" charset="-128"/>
              </a:rPr>
              <a:t>semua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peserta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berkumpul</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tempat</a:t>
            </a:r>
            <a:r>
              <a:rPr lang="en-US" dirty="0">
                <a:solidFill>
                  <a:srgbClr val="0F0E0C"/>
                </a:solidFill>
                <a:latin typeface="Adobe Gothic Std B" panose="020B0800000000000000" pitchFamily="34" charset="-128"/>
                <a:ea typeface="Adobe Gothic Std B" panose="020B0800000000000000" pitchFamily="34" charset="-128"/>
              </a:rPr>
              <a:t> dan MC </a:t>
            </a:r>
            <a:r>
              <a:rPr lang="en-US" dirty="0" err="1">
                <a:solidFill>
                  <a:srgbClr val="0F0E0C"/>
                </a:solidFill>
                <a:latin typeface="Adobe Gothic Std B" panose="020B0800000000000000" pitchFamily="34" charset="-128"/>
                <a:ea typeface="Adobe Gothic Std B" panose="020B0800000000000000" pitchFamily="34" charset="-128"/>
              </a:rPr>
              <a:t>membuka</a:t>
            </a:r>
            <a:r>
              <a:rPr lang="en-US" dirty="0">
                <a:solidFill>
                  <a:srgbClr val="0F0E0C"/>
                </a:solidFill>
                <a:latin typeface="Adobe Gothic Std B" panose="020B0800000000000000" pitchFamily="34" charset="-128"/>
                <a:ea typeface="Adobe Gothic Std B" panose="020B0800000000000000" pitchFamily="34" charset="-128"/>
              </a:rPr>
              <a:t> acara, </a:t>
            </a: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6.10 </a:t>
            </a:r>
            <a:r>
              <a:rPr lang="en-US" dirty="0" err="1">
                <a:solidFill>
                  <a:srgbClr val="0F0E0C"/>
                </a:solidFill>
                <a:latin typeface="Adobe Gothic Std B" panose="020B0800000000000000" pitchFamily="34" charset="-128"/>
                <a:ea typeface="Adobe Gothic Std B" panose="020B0800000000000000" pitchFamily="34" charset="-128"/>
              </a:rPr>
              <a:t>ketua</a:t>
            </a:r>
            <a:r>
              <a:rPr lang="en-US" dirty="0">
                <a:solidFill>
                  <a:srgbClr val="0F0E0C"/>
                </a:solidFill>
                <a:latin typeface="Adobe Gothic Std B" panose="020B0800000000000000" pitchFamily="34" charset="-128"/>
                <a:ea typeface="Adobe Gothic Std B" panose="020B0800000000000000" pitchFamily="34" charset="-128"/>
              </a:rPr>
              <a:t> acara </a:t>
            </a:r>
            <a:r>
              <a:rPr lang="en-US" dirty="0" err="1">
                <a:solidFill>
                  <a:srgbClr val="0F0E0C"/>
                </a:solidFill>
                <a:latin typeface="Adobe Gothic Std B" panose="020B0800000000000000" pitchFamily="34" charset="-128"/>
                <a:ea typeface="Adobe Gothic Std B" panose="020B0800000000000000" pitchFamily="34" charset="-128"/>
              </a:rPr>
              <a:t>memberikan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sambutan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Lalu</a:t>
            </a:r>
            <a:r>
              <a:rPr lang="en-US" dirty="0">
                <a:solidFill>
                  <a:srgbClr val="0F0E0C"/>
                </a:solidFill>
                <a:latin typeface="Adobe Gothic Std B" panose="020B0800000000000000" pitchFamily="34" charset="-128"/>
                <a:ea typeface="Adobe Gothic Std B" panose="020B0800000000000000" pitchFamily="34" charset="-128"/>
              </a:rPr>
              <a:t> 6.15-7.30 Zumba </a:t>
            </a:r>
            <a:r>
              <a:rPr lang="en-US" dirty="0" err="1">
                <a:solidFill>
                  <a:srgbClr val="0F0E0C"/>
                </a:solidFill>
                <a:latin typeface="Adobe Gothic Std B" panose="020B0800000000000000" pitchFamily="34" charset="-128"/>
                <a:ea typeface="Adobe Gothic Std B" panose="020B0800000000000000" pitchFamily="34" charset="-128"/>
              </a:rPr>
              <a:t>dimulai</a:t>
            </a:r>
            <a:r>
              <a:rPr lang="en-US" dirty="0">
                <a:solidFill>
                  <a:srgbClr val="0F0E0C"/>
                </a:solidFill>
                <a:latin typeface="Adobe Gothic Std B" panose="020B0800000000000000" pitchFamily="34" charset="-128"/>
                <a:ea typeface="Adobe Gothic Std B" panose="020B0800000000000000" pitchFamily="34" charset="-128"/>
              </a:rPr>
              <a:t>. Jam 8-8.5 refreshment </a:t>
            </a:r>
            <a:r>
              <a:rPr lang="en-US" dirty="0" err="1">
                <a:solidFill>
                  <a:srgbClr val="0F0E0C"/>
                </a:solidFill>
                <a:latin typeface="Adobe Gothic Std B" panose="020B0800000000000000" pitchFamily="34" charset="-128"/>
                <a:ea typeface="Adobe Gothic Std B" panose="020B0800000000000000" pitchFamily="34" charset="-128"/>
              </a:rPr>
              <a:t>diberikan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kepada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seluruh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peserta</a:t>
            </a:r>
            <a:r>
              <a:rPr lang="en-US" dirty="0">
                <a:solidFill>
                  <a:srgbClr val="0F0E0C"/>
                </a:solidFill>
                <a:latin typeface="Adobe Gothic Std B" panose="020B0800000000000000" pitchFamily="34" charset="-128"/>
                <a:ea typeface="Adobe Gothic Std B" panose="020B0800000000000000" pitchFamily="34" charset="-128"/>
              </a:rPr>
              <a:t> Zumba, </a:t>
            </a:r>
            <a:r>
              <a:rPr lang="en-US" dirty="0" err="1">
                <a:solidFill>
                  <a:srgbClr val="0F0E0C"/>
                </a:solidFill>
                <a:latin typeface="Adobe Gothic Std B" panose="020B0800000000000000" pitchFamily="34" charset="-128"/>
                <a:ea typeface="Adobe Gothic Std B" panose="020B0800000000000000" pitchFamily="34" charset="-128"/>
              </a:rPr>
              <a:t>dilanjutkan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promosi</a:t>
            </a:r>
            <a:r>
              <a:rPr lang="en-US" dirty="0">
                <a:solidFill>
                  <a:srgbClr val="0F0E0C"/>
                </a:solidFill>
                <a:latin typeface="Adobe Gothic Std B" panose="020B0800000000000000" pitchFamily="34" charset="-128"/>
                <a:ea typeface="Adobe Gothic Std B" panose="020B0800000000000000" pitchFamily="34" charset="-128"/>
              </a:rPr>
              <a:t> RFE dan </a:t>
            </a:r>
            <a:r>
              <a:rPr lang="en-US" dirty="0" err="1">
                <a:solidFill>
                  <a:srgbClr val="0F0E0C"/>
                </a:solidFill>
                <a:latin typeface="Adobe Gothic Std B" panose="020B0800000000000000" pitchFamily="34" charset="-128"/>
                <a:ea typeface="Adobe Gothic Std B" panose="020B0800000000000000" pitchFamily="34" charset="-128"/>
              </a:rPr>
              <a:t>pembagian</a:t>
            </a:r>
            <a:r>
              <a:rPr lang="en-US" dirty="0">
                <a:solidFill>
                  <a:srgbClr val="0F0E0C"/>
                </a:solidFill>
                <a:latin typeface="Adobe Gothic Std B" panose="020B0800000000000000" pitchFamily="34" charset="-128"/>
                <a:ea typeface="Adobe Gothic Std B" panose="020B0800000000000000" pitchFamily="34" charset="-128"/>
              </a:rPr>
              <a:t> flyer pada. Setelah </a:t>
            </a:r>
            <a:r>
              <a:rPr lang="en-US" dirty="0" err="1">
                <a:solidFill>
                  <a:srgbClr val="0F0E0C"/>
                </a:solidFill>
                <a:latin typeface="Adobe Gothic Std B" panose="020B0800000000000000" pitchFamily="34" charset="-128"/>
                <a:ea typeface="Adobe Gothic Std B" panose="020B0800000000000000" pitchFamily="34" charset="-128"/>
              </a:rPr>
              <a:t>itu</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foto</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bersama</a:t>
            </a:r>
            <a:r>
              <a:rPr lang="en-US" dirty="0">
                <a:solidFill>
                  <a:srgbClr val="0F0E0C"/>
                </a:solidFill>
                <a:latin typeface="Adobe Gothic Std B" panose="020B0800000000000000" pitchFamily="34" charset="-128"/>
                <a:ea typeface="Adobe Gothic Std B" panose="020B0800000000000000" pitchFamily="34" charset="-128"/>
              </a:rPr>
              <a:t>. </a:t>
            </a:r>
          </a:p>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a:t>
            </a:r>
            <a:r>
              <a:rPr lang="en-US" dirty="0" err="1">
                <a:solidFill>
                  <a:srgbClr val="0F0E0C"/>
                </a:solidFill>
                <a:latin typeface="Adobe Gothic Std B" panose="020B0800000000000000" pitchFamily="34" charset="-128"/>
                <a:ea typeface="Adobe Gothic Std B" panose="020B0800000000000000" pitchFamily="34" charset="-128"/>
              </a:rPr>
              <a:t>Panitia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membawa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trashbag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mengumpulkan</a:t>
            </a:r>
            <a:r>
              <a:rPr lang="en-US" dirty="0">
                <a:solidFill>
                  <a:srgbClr val="0F0E0C"/>
                </a:solidFill>
                <a:latin typeface="Adobe Gothic Std B" panose="020B0800000000000000" pitchFamily="34" charset="-128"/>
                <a:ea typeface="Adobe Gothic Std B" panose="020B0800000000000000" pitchFamily="34" charset="-128"/>
              </a:rPr>
              <a:t> sampah di area </a:t>
            </a:r>
            <a:r>
              <a:rPr lang="en-US" dirty="0" err="1">
                <a:solidFill>
                  <a:srgbClr val="0F0E0C"/>
                </a:solidFill>
                <a:latin typeface="Adobe Gothic Std B" panose="020B0800000000000000" pitchFamily="34" charset="-128"/>
                <a:ea typeface="Adobe Gothic Std B" panose="020B0800000000000000" pitchFamily="34" charset="-128"/>
              </a:rPr>
              <a:t>sekitar</a:t>
            </a:r>
            <a:r>
              <a:rPr lang="en-US" dirty="0">
                <a:solidFill>
                  <a:srgbClr val="0F0E0C"/>
                </a:solidFill>
                <a:latin typeface="Adobe Gothic Std B" panose="020B0800000000000000" pitchFamily="34" charset="-128"/>
                <a:ea typeface="Adobe Gothic Std B" panose="020B0800000000000000" pitchFamily="34" charset="-128"/>
              </a:rPr>
              <a:t> Zumba </a:t>
            </a:r>
            <a:r>
              <a:rPr lang="en-US" dirty="0" err="1">
                <a:solidFill>
                  <a:srgbClr val="0F0E0C"/>
                </a:solidFill>
                <a:latin typeface="Adobe Gothic Std B" panose="020B0800000000000000" pitchFamily="34" charset="-128"/>
                <a:ea typeface="Adobe Gothic Std B" panose="020B0800000000000000" pitchFamily="34" charset="-128"/>
              </a:rPr>
              <a:t>dilakukan</a:t>
            </a:r>
            <a:r>
              <a:rPr lang="en-US" dirty="0">
                <a:solidFill>
                  <a:srgbClr val="0F0E0C"/>
                </a:solidFill>
                <a:latin typeface="Adobe Gothic Std B" panose="020B0800000000000000" pitchFamily="34" charset="-128"/>
                <a:ea typeface="Adobe Gothic Std B" panose="020B0800000000000000" pitchFamily="34" charset="-128"/>
              </a:rPr>
              <a:t>. </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3677930185"/>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Pre Event 2 -“</a:t>
            </a:r>
            <a:r>
              <a:rPr lang="en-US" sz="2400" dirty="0" err="1">
                <a:solidFill>
                  <a:srgbClr val="0F0E0C"/>
                </a:solidFill>
                <a:latin typeface="Adobe Gothic Std B" panose="020B0800000000000000" pitchFamily="34" charset="-128"/>
                <a:ea typeface="Adobe Gothic Std B" panose="020B0800000000000000" pitchFamily="34" charset="-128"/>
              </a:rPr>
              <a:t>NighT</a:t>
            </a:r>
            <a:r>
              <a:rPr lang="en-US" sz="2400" dirty="0">
                <a:solidFill>
                  <a:srgbClr val="0F0E0C"/>
                </a:solidFill>
                <a:latin typeface="Adobe Gothic Std B" panose="020B0800000000000000" pitchFamily="34" charset="-128"/>
                <a:ea typeface="Adobe Gothic Std B" panose="020B0800000000000000" pitchFamily="34" charset="-128"/>
              </a:rPr>
              <a:t> Run @GBK”</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72D7160C-D9FB-40FC-9D11-335BA092A07B}"/>
              </a:ext>
            </a:extLst>
          </p:cNvPr>
          <p:cNvSpPr txBox="1"/>
          <p:nvPr/>
        </p:nvSpPr>
        <p:spPr>
          <a:xfrm>
            <a:off x="513722" y="1525149"/>
            <a:ext cx="4976494" cy="3935052"/>
          </a:xfrm>
          <a:prstGeom prst="rect">
            <a:avLst/>
          </a:prstGeom>
        </p:spPr>
        <p:txBody>
          <a:bodyPr wrap="square" lIns="0" tIns="0" rIns="0" bIns="0" rtlCol="0" anchor="t">
            <a:spAutoFit/>
          </a:bodyPr>
          <a:lstStyle/>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NAMA ACARA : “Light the Night Run”</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LOKASI : </a:t>
            </a:r>
            <a:r>
              <a:rPr lang="en-US" dirty="0" err="1">
                <a:solidFill>
                  <a:srgbClr val="0F0E0C"/>
                </a:solidFill>
                <a:latin typeface="Adobe Gothic Std B" panose="020B0800000000000000" pitchFamily="34" charset="-128"/>
                <a:ea typeface="Adobe Gothic Std B" panose="020B0800000000000000" pitchFamily="34" charset="-128"/>
              </a:rPr>
              <a:t>Gelora</a:t>
            </a:r>
            <a:r>
              <a:rPr lang="en-US" dirty="0">
                <a:solidFill>
                  <a:srgbClr val="0F0E0C"/>
                </a:solidFill>
                <a:latin typeface="Adobe Gothic Std B" panose="020B0800000000000000" pitchFamily="34" charset="-128"/>
                <a:ea typeface="Adobe Gothic Std B" panose="020B0800000000000000" pitchFamily="34" charset="-128"/>
              </a:rPr>
              <a:t> Bung </a:t>
            </a:r>
            <a:r>
              <a:rPr lang="en-US" dirty="0" err="1">
                <a:solidFill>
                  <a:srgbClr val="0F0E0C"/>
                </a:solidFill>
                <a:latin typeface="Adobe Gothic Std B" panose="020B0800000000000000" pitchFamily="34" charset="-128"/>
                <a:ea typeface="Adobe Gothic Std B" panose="020B0800000000000000" pitchFamily="34" charset="-128"/>
              </a:rPr>
              <a:t>Karno</a:t>
            </a:r>
            <a:r>
              <a:rPr lang="en-US" dirty="0">
                <a:solidFill>
                  <a:srgbClr val="0F0E0C"/>
                </a:solidFill>
                <a:latin typeface="Adobe Gothic Std B" panose="020B0800000000000000" pitchFamily="34" charset="-128"/>
                <a:ea typeface="Adobe Gothic Std B" panose="020B0800000000000000" pitchFamily="34" charset="-128"/>
              </a:rPr>
              <a:t> </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WAKTU : 19.00</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TARGET PESERTA :</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REFRESHMENT :</a:t>
            </a:r>
          </a:p>
          <a:p>
            <a:pPr lvl="0"/>
            <a:r>
              <a:rPr lang="en-US" dirty="0">
                <a:solidFill>
                  <a:srgbClr val="0F0E0C"/>
                </a:solidFill>
                <a:latin typeface="Adobe Gothic Std B" panose="020B0800000000000000" pitchFamily="34" charset="-128"/>
                <a:ea typeface="Adobe Gothic Std B" panose="020B0800000000000000" pitchFamily="34" charset="-128"/>
              </a:rPr>
              <a:t>PERLENGKAPAN : </a:t>
            </a:r>
            <a:r>
              <a:rPr lang="en-US" dirty="0" err="1"/>
              <a:t>Lightstick</a:t>
            </a:r>
            <a:endParaRPr lang="en-US" dirty="0"/>
          </a:p>
          <a:p>
            <a:pPr lvl="0"/>
            <a:r>
              <a:rPr lang="en-US" dirty="0" err="1"/>
              <a:t>Brosur</a:t>
            </a:r>
            <a:endParaRPr lang="en-US" dirty="0"/>
          </a:p>
          <a:p>
            <a:pPr>
              <a:lnSpc>
                <a:spcPts val="4480"/>
              </a:lnSpc>
            </a:pP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2537427" y="3876809"/>
            <a:ext cx="440175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F28BD145-7664-449C-9191-5821272AD331}"/>
              </a:ext>
            </a:extLst>
          </p:cNvPr>
          <p:cNvSpPr/>
          <p:nvPr/>
        </p:nvSpPr>
        <p:spPr>
          <a:xfrm>
            <a:off x="4837823" y="1354748"/>
            <a:ext cx="6990451" cy="4487832"/>
          </a:xfrm>
          <a:prstGeom prst="rect">
            <a:avLst/>
          </a:prstGeom>
        </p:spPr>
        <p:txBody>
          <a:bodyPr wrap="square">
            <a:spAutoFit/>
          </a:bodyPr>
          <a:lstStyle/>
          <a:p>
            <a:pPr algn="just">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DETAIL KEGIATAN ACARA :</a:t>
            </a:r>
          </a:p>
          <a:p>
            <a:pPr algn="just">
              <a:lnSpc>
                <a:spcPct val="150000"/>
              </a:lnSpc>
            </a:pPr>
            <a:r>
              <a:rPr lang="en-US" sz="1600" dirty="0" err="1">
                <a:solidFill>
                  <a:srgbClr val="0F0E0C"/>
                </a:solidFill>
                <a:latin typeface="Adobe Gothic Std B" panose="020B0800000000000000" pitchFamily="34" charset="-128"/>
                <a:ea typeface="Adobe Gothic Std B" panose="020B0800000000000000" pitchFamily="34" charset="-128"/>
              </a:rPr>
              <a:t>Panitia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berkumpul</a:t>
            </a:r>
            <a:r>
              <a:rPr lang="en-US" sz="1600" dirty="0">
                <a:solidFill>
                  <a:srgbClr val="0F0E0C"/>
                </a:solidFill>
                <a:latin typeface="Adobe Gothic Std B" panose="020B0800000000000000" pitchFamily="34" charset="-128"/>
                <a:ea typeface="Adobe Gothic Std B" panose="020B0800000000000000" pitchFamily="34" charset="-128"/>
              </a:rPr>
              <a:t> di </a:t>
            </a:r>
            <a:r>
              <a:rPr lang="en-US" sz="1600" dirty="0" err="1">
                <a:solidFill>
                  <a:srgbClr val="0F0E0C"/>
                </a:solidFill>
                <a:latin typeface="Adobe Gothic Std B" panose="020B0800000000000000" pitchFamily="34" charset="-128"/>
                <a:ea typeface="Adobe Gothic Std B" panose="020B0800000000000000" pitchFamily="34" charset="-128"/>
              </a:rPr>
              <a:t>parkiran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depan</a:t>
            </a:r>
            <a:r>
              <a:rPr lang="en-US" sz="1600" dirty="0">
                <a:solidFill>
                  <a:srgbClr val="0F0E0C"/>
                </a:solidFill>
                <a:latin typeface="Adobe Gothic Std B" panose="020B0800000000000000" pitchFamily="34" charset="-128"/>
                <a:ea typeface="Adobe Gothic Std B" panose="020B0800000000000000" pitchFamily="34" charset="-128"/>
              </a:rPr>
              <a:t> masjid Al-Bina </a:t>
            </a:r>
            <a:r>
              <a:rPr lang="en-US" sz="1600" dirty="0" err="1">
                <a:solidFill>
                  <a:srgbClr val="0F0E0C"/>
                </a:solidFill>
                <a:latin typeface="Adobe Gothic Std B" panose="020B0800000000000000" pitchFamily="34" charset="-128"/>
                <a:ea typeface="Adobe Gothic Std B" panose="020B0800000000000000" pitchFamily="34" charset="-128"/>
              </a:rPr>
              <a:t>maksimal</a:t>
            </a:r>
            <a:r>
              <a:rPr lang="en-US" sz="1600" dirty="0">
                <a:solidFill>
                  <a:srgbClr val="0F0E0C"/>
                </a:solidFill>
                <a:latin typeface="Adobe Gothic Std B" panose="020B0800000000000000" pitchFamily="34" charset="-128"/>
                <a:ea typeface="Adobe Gothic Std B" panose="020B0800000000000000" pitchFamily="34" charset="-128"/>
              </a:rPr>
              <a:t> jam 19.00 </a:t>
            </a:r>
            <a:r>
              <a:rPr lang="en-US" sz="1600" dirty="0" err="1">
                <a:solidFill>
                  <a:srgbClr val="0F0E0C"/>
                </a:solidFill>
                <a:latin typeface="Adobe Gothic Std B" panose="020B0800000000000000" pitchFamily="34" charset="-128"/>
                <a:ea typeface="Adobe Gothic Std B" panose="020B0800000000000000" pitchFamily="34" charset="-128"/>
              </a:rPr>
              <a:t>keterlambatan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ditanggung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masing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masing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panitia</a:t>
            </a:r>
            <a:r>
              <a:rPr lang="en-US" sz="1600" dirty="0">
                <a:solidFill>
                  <a:srgbClr val="0F0E0C"/>
                </a:solidFill>
                <a:latin typeface="Adobe Gothic Std B" panose="020B0800000000000000" pitchFamily="34" charset="-128"/>
                <a:ea typeface="Adobe Gothic Std B" panose="020B0800000000000000" pitchFamily="34" charset="-128"/>
              </a:rPr>
              <a:t>. Setelah </a:t>
            </a:r>
            <a:r>
              <a:rPr lang="en-US" sz="1600" dirty="0" err="1">
                <a:solidFill>
                  <a:srgbClr val="0F0E0C"/>
                </a:solidFill>
                <a:latin typeface="Adobe Gothic Std B" panose="020B0800000000000000" pitchFamily="34" charset="-128"/>
                <a:ea typeface="Adobe Gothic Std B" panose="020B0800000000000000" pitchFamily="34" charset="-128"/>
              </a:rPr>
              <a:t>berkumpul</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Rega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memberikan</a:t>
            </a:r>
            <a:r>
              <a:rPr lang="en-US" sz="1600" dirty="0">
                <a:solidFill>
                  <a:srgbClr val="0F0E0C"/>
                </a:solidFill>
                <a:latin typeface="Adobe Gothic Std B" panose="020B0800000000000000" pitchFamily="34" charset="-128"/>
                <a:ea typeface="Adobe Gothic Std B" panose="020B0800000000000000" pitchFamily="34" charset="-128"/>
              </a:rPr>
              <a:t> briefing </a:t>
            </a:r>
            <a:r>
              <a:rPr lang="en-US" sz="1600" dirty="0" err="1">
                <a:solidFill>
                  <a:srgbClr val="0F0E0C"/>
                </a:solidFill>
                <a:latin typeface="Adobe Gothic Std B" panose="020B0800000000000000" pitchFamily="34" charset="-128"/>
                <a:ea typeface="Adobe Gothic Std B" panose="020B0800000000000000" pitchFamily="34" charset="-128"/>
              </a:rPr>
              <a:t>secara</a:t>
            </a:r>
            <a:r>
              <a:rPr lang="en-US" sz="1600" dirty="0">
                <a:solidFill>
                  <a:srgbClr val="0F0E0C"/>
                </a:solidFill>
                <a:latin typeface="Adobe Gothic Std B" panose="020B0800000000000000" pitchFamily="34" charset="-128"/>
                <a:ea typeface="Adobe Gothic Std B" panose="020B0800000000000000" pitchFamily="34" charset="-128"/>
              </a:rPr>
              <a:t> detail </a:t>
            </a:r>
            <a:r>
              <a:rPr lang="en-US" sz="1600" dirty="0" err="1">
                <a:solidFill>
                  <a:srgbClr val="0F0E0C"/>
                </a:solidFill>
                <a:latin typeface="Adobe Gothic Std B" panose="020B0800000000000000" pitchFamily="34" charset="-128"/>
                <a:ea typeface="Adobe Gothic Std B" panose="020B0800000000000000" pitchFamily="34" charset="-128"/>
              </a:rPr>
              <a:t>seluruh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panitia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harus</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melakukan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apa</a:t>
            </a:r>
            <a:r>
              <a:rPr lang="en-US" sz="1600" dirty="0">
                <a:solidFill>
                  <a:srgbClr val="0F0E0C"/>
                </a:solidFill>
                <a:latin typeface="Adobe Gothic Std B" panose="020B0800000000000000" pitchFamily="34" charset="-128"/>
                <a:ea typeface="Adobe Gothic Std B" panose="020B0800000000000000" pitchFamily="34" charset="-128"/>
              </a:rPr>
              <a:t> dan </a:t>
            </a:r>
            <a:r>
              <a:rPr lang="en-US" sz="1600" dirty="0" err="1">
                <a:solidFill>
                  <a:srgbClr val="0F0E0C"/>
                </a:solidFill>
                <a:latin typeface="Adobe Gothic Std B" panose="020B0800000000000000" pitchFamily="34" charset="-128"/>
                <a:ea typeface="Adobe Gothic Std B" panose="020B0800000000000000" pitchFamily="34" charset="-128"/>
              </a:rPr>
              <a:t>latihan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yel</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yel</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serta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gerakannya</a:t>
            </a:r>
            <a:r>
              <a:rPr lang="en-US" sz="1600" dirty="0">
                <a:solidFill>
                  <a:srgbClr val="0F0E0C"/>
                </a:solidFill>
                <a:latin typeface="Adobe Gothic Std B" panose="020B0800000000000000" pitchFamily="34" charset="-128"/>
                <a:ea typeface="Adobe Gothic Std B" panose="020B0800000000000000" pitchFamily="34" charset="-128"/>
              </a:rPr>
              <a:t>. Setelah briefing </a:t>
            </a:r>
            <a:r>
              <a:rPr lang="en-US" sz="1600" dirty="0" err="1">
                <a:solidFill>
                  <a:srgbClr val="0F0E0C"/>
                </a:solidFill>
                <a:latin typeface="Adobe Gothic Std B" panose="020B0800000000000000" pitchFamily="34" charset="-128"/>
                <a:ea typeface="Adobe Gothic Std B" panose="020B0800000000000000" pitchFamily="34" charset="-128"/>
              </a:rPr>
              <a:t>seluruh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panitia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mengelilingi</a:t>
            </a:r>
            <a:r>
              <a:rPr lang="en-US" sz="1600" dirty="0">
                <a:solidFill>
                  <a:srgbClr val="0F0E0C"/>
                </a:solidFill>
                <a:latin typeface="Adobe Gothic Std B" panose="020B0800000000000000" pitchFamily="34" charset="-128"/>
                <a:ea typeface="Adobe Gothic Std B" panose="020B0800000000000000" pitchFamily="34" charset="-128"/>
              </a:rPr>
              <a:t> GBK di </a:t>
            </a:r>
            <a:r>
              <a:rPr lang="en-US" sz="1600" dirty="0" err="1">
                <a:solidFill>
                  <a:srgbClr val="0F0E0C"/>
                </a:solidFill>
                <a:latin typeface="Adobe Gothic Std B" panose="020B0800000000000000" pitchFamily="34" charset="-128"/>
                <a:ea typeface="Adobe Gothic Std B" panose="020B0800000000000000" pitchFamily="34" charset="-128"/>
              </a:rPr>
              <a:t>mulai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dari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pintu</a:t>
            </a:r>
            <a:r>
              <a:rPr lang="en-US" sz="1600" dirty="0">
                <a:solidFill>
                  <a:srgbClr val="0F0E0C"/>
                </a:solidFill>
                <a:latin typeface="Adobe Gothic Std B" panose="020B0800000000000000" pitchFamily="34" charset="-128"/>
                <a:ea typeface="Adobe Gothic Std B" panose="020B0800000000000000" pitchFamily="34" charset="-128"/>
              </a:rPr>
              <a:t> 9 dan </a:t>
            </a:r>
            <a:r>
              <a:rPr lang="en-US" sz="1600" dirty="0" err="1">
                <a:solidFill>
                  <a:srgbClr val="0F0E0C"/>
                </a:solidFill>
                <a:latin typeface="Adobe Gothic Std B" panose="020B0800000000000000" pitchFamily="34" charset="-128"/>
                <a:ea typeface="Adobe Gothic Std B" panose="020B0800000000000000" pitchFamily="34" charset="-128"/>
              </a:rPr>
              <a:t>melakukan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yel</a:t>
            </a:r>
            <a:r>
              <a:rPr lang="en-US" sz="1600" dirty="0">
                <a:solidFill>
                  <a:srgbClr val="0F0E0C"/>
                </a:solidFill>
                <a:latin typeface="Adobe Gothic Std B" panose="020B0800000000000000" pitchFamily="34" charset="-128"/>
                <a:ea typeface="Adobe Gothic Std B" panose="020B0800000000000000" pitchFamily="34" charset="-128"/>
              </a:rPr>
              <a:t> yel. </a:t>
            </a:r>
            <a:r>
              <a:rPr lang="en-US" sz="1600" dirty="0" err="1">
                <a:solidFill>
                  <a:srgbClr val="0F0E0C"/>
                </a:solidFill>
                <a:latin typeface="Adobe Gothic Std B" panose="020B0800000000000000" pitchFamily="34" charset="-128"/>
                <a:ea typeface="Adobe Gothic Std B" panose="020B0800000000000000" pitchFamily="34" charset="-128"/>
              </a:rPr>
              <a:t>Sementara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itu</a:t>
            </a:r>
            <a:r>
              <a:rPr lang="en-US" sz="1600" dirty="0">
                <a:solidFill>
                  <a:srgbClr val="0F0E0C"/>
                </a:solidFill>
                <a:latin typeface="Adobe Gothic Std B" panose="020B0800000000000000" pitchFamily="34" charset="-128"/>
                <a:ea typeface="Adobe Gothic Std B" panose="020B0800000000000000" pitchFamily="34" charset="-128"/>
              </a:rPr>
              <a:t> divisi marcomm </a:t>
            </a:r>
            <a:r>
              <a:rPr lang="en-US" sz="1600" dirty="0" err="1">
                <a:solidFill>
                  <a:srgbClr val="0F0E0C"/>
                </a:solidFill>
                <a:latin typeface="Adobe Gothic Std B" panose="020B0800000000000000" pitchFamily="34" charset="-128"/>
                <a:ea typeface="Adobe Gothic Std B" panose="020B0800000000000000" pitchFamily="34" charset="-128"/>
              </a:rPr>
              <a:t>memberikan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penjelasan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singkat</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mengenai</a:t>
            </a:r>
            <a:r>
              <a:rPr lang="en-US" sz="1600" dirty="0">
                <a:solidFill>
                  <a:srgbClr val="0F0E0C"/>
                </a:solidFill>
                <a:latin typeface="Adobe Gothic Std B" panose="020B0800000000000000" pitchFamily="34" charset="-128"/>
                <a:ea typeface="Adobe Gothic Std B" panose="020B0800000000000000" pitchFamily="34" charset="-128"/>
              </a:rPr>
              <a:t> RFE </a:t>
            </a:r>
            <a:r>
              <a:rPr lang="en-US" sz="1600" dirty="0" err="1">
                <a:solidFill>
                  <a:srgbClr val="0F0E0C"/>
                </a:solidFill>
                <a:latin typeface="Adobe Gothic Std B" panose="020B0800000000000000" pitchFamily="34" charset="-128"/>
                <a:ea typeface="Adobe Gothic Std B" panose="020B0800000000000000" pitchFamily="34" charset="-128"/>
              </a:rPr>
              <a:t>kepada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pengunjung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melalui</a:t>
            </a:r>
            <a:r>
              <a:rPr lang="en-US" sz="1600" dirty="0">
                <a:solidFill>
                  <a:srgbClr val="0F0E0C"/>
                </a:solidFill>
                <a:latin typeface="Adobe Gothic Std B" panose="020B0800000000000000" pitchFamily="34" charset="-128"/>
                <a:ea typeface="Adobe Gothic Std B" panose="020B0800000000000000" pitchFamily="34" charset="-128"/>
              </a:rPr>
              <a:t> digital/handphone. Target </a:t>
            </a:r>
            <a:r>
              <a:rPr lang="en-US" sz="1600" dirty="0" err="1">
                <a:solidFill>
                  <a:srgbClr val="0F0E0C"/>
                </a:solidFill>
                <a:latin typeface="Adobe Gothic Std B" panose="020B0800000000000000" pitchFamily="34" charset="-128"/>
                <a:ea typeface="Adobe Gothic Std B" panose="020B0800000000000000" pitchFamily="34" charset="-128"/>
              </a:rPr>
              <a:t>pengunjungnya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yaitu</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pelari</a:t>
            </a:r>
            <a:r>
              <a:rPr lang="en-US" sz="1600" dirty="0">
                <a:solidFill>
                  <a:srgbClr val="0F0E0C"/>
                </a:solidFill>
                <a:latin typeface="Adobe Gothic Std B" panose="020B0800000000000000" pitchFamily="34" charset="-128"/>
                <a:ea typeface="Adobe Gothic Std B" panose="020B0800000000000000" pitchFamily="34" charset="-128"/>
              </a:rPr>
              <a:t> yang </a:t>
            </a:r>
            <a:r>
              <a:rPr lang="en-US" sz="1600" dirty="0" err="1">
                <a:solidFill>
                  <a:srgbClr val="0F0E0C"/>
                </a:solidFill>
                <a:latin typeface="Adobe Gothic Std B" panose="020B0800000000000000" pitchFamily="34" charset="-128"/>
                <a:ea typeface="Adobe Gothic Std B" panose="020B0800000000000000" pitchFamily="34" charset="-128"/>
              </a:rPr>
              <a:t>sudah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selesai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melakukan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lari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atau</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sedang</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berhenti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lari</a:t>
            </a:r>
            <a:r>
              <a:rPr lang="en-US" sz="1600" dirty="0">
                <a:solidFill>
                  <a:srgbClr val="0F0E0C"/>
                </a:solidFill>
                <a:latin typeface="Adobe Gothic Std B" panose="020B0800000000000000" pitchFamily="34" charset="-128"/>
                <a:ea typeface="Adobe Gothic Std B" panose="020B0800000000000000" pitchFamily="34" charset="-128"/>
              </a:rPr>
              <a:t>. Target </a:t>
            </a:r>
            <a:r>
              <a:rPr lang="en-US" sz="1600" dirty="0" err="1">
                <a:solidFill>
                  <a:srgbClr val="0F0E0C"/>
                </a:solidFill>
                <a:latin typeface="Adobe Gothic Std B" panose="020B0800000000000000" pitchFamily="34" charset="-128"/>
                <a:ea typeface="Adobe Gothic Std B" panose="020B0800000000000000" pitchFamily="34" charset="-128"/>
              </a:rPr>
              <a:t>pengunjung</a:t>
            </a:r>
            <a:r>
              <a:rPr lang="en-US" sz="1600" dirty="0">
                <a:solidFill>
                  <a:srgbClr val="0F0E0C"/>
                </a:solidFill>
                <a:latin typeface="Adobe Gothic Std B" panose="020B0800000000000000" pitchFamily="34" charset="-128"/>
                <a:ea typeface="Adobe Gothic Std B" panose="020B0800000000000000" pitchFamily="34" charset="-128"/>
              </a:rPr>
              <a:t> yang </a:t>
            </a:r>
            <a:r>
              <a:rPr lang="en-US" sz="1600" dirty="0" err="1">
                <a:solidFill>
                  <a:srgbClr val="0F0E0C"/>
                </a:solidFill>
                <a:latin typeface="Adobe Gothic Std B" panose="020B0800000000000000" pitchFamily="34" charset="-128"/>
                <a:ea typeface="Adobe Gothic Std B" panose="020B0800000000000000" pitchFamily="34" charset="-128"/>
              </a:rPr>
              <a:t>mendapatkan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informasi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yaitu</a:t>
            </a:r>
            <a:r>
              <a:rPr lang="en-US" sz="1600" dirty="0">
                <a:solidFill>
                  <a:srgbClr val="0F0E0C"/>
                </a:solidFill>
                <a:latin typeface="Adobe Gothic Std B" panose="020B0800000000000000" pitchFamily="34" charset="-128"/>
                <a:ea typeface="Adobe Gothic Std B" panose="020B0800000000000000" pitchFamily="34" charset="-128"/>
              </a:rPr>
              <a:t> 100 orang. Waktu </a:t>
            </a:r>
            <a:r>
              <a:rPr lang="en-US" sz="1600" dirty="0" err="1">
                <a:solidFill>
                  <a:srgbClr val="0F0E0C"/>
                </a:solidFill>
                <a:latin typeface="Adobe Gothic Std B" panose="020B0800000000000000" pitchFamily="34" charset="-128"/>
                <a:ea typeface="Adobe Gothic Std B" panose="020B0800000000000000" pitchFamily="34" charset="-128"/>
              </a:rPr>
              <a:t>mengelilingi</a:t>
            </a:r>
            <a:r>
              <a:rPr lang="en-US" sz="1600" dirty="0">
                <a:solidFill>
                  <a:srgbClr val="0F0E0C"/>
                </a:solidFill>
                <a:latin typeface="Adobe Gothic Std B" panose="020B0800000000000000" pitchFamily="34" charset="-128"/>
                <a:ea typeface="Adobe Gothic Std B" panose="020B0800000000000000" pitchFamily="34" charset="-128"/>
              </a:rPr>
              <a:t> GBK dan </a:t>
            </a:r>
            <a:r>
              <a:rPr lang="en-US" sz="1600" dirty="0" err="1">
                <a:solidFill>
                  <a:srgbClr val="0F0E0C"/>
                </a:solidFill>
                <a:latin typeface="Adobe Gothic Std B" panose="020B0800000000000000" pitchFamily="34" charset="-128"/>
                <a:ea typeface="Adobe Gothic Std B" panose="020B0800000000000000" pitchFamily="34" charset="-128"/>
              </a:rPr>
              <a:t>promosi</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adalah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satu</a:t>
            </a:r>
            <a:r>
              <a:rPr lang="en-US" sz="1600" dirty="0">
                <a:solidFill>
                  <a:srgbClr val="0F0E0C"/>
                </a:solidFill>
                <a:latin typeface="Adobe Gothic Std B" panose="020B0800000000000000" pitchFamily="34" charset="-128"/>
                <a:ea typeface="Adobe Gothic Std B" panose="020B0800000000000000" pitchFamily="34" charset="-128"/>
              </a:rPr>
              <a:t> jam, </a:t>
            </a:r>
            <a:r>
              <a:rPr lang="en-US" sz="1600" dirty="0" err="1">
                <a:solidFill>
                  <a:srgbClr val="0F0E0C"/>
                </a:solidFill>
                <a:latin typeface="Adobe Gothic Std B" panose="020B0800000000000000" pitchFamily="34" charset="-128"/>
                <a:ea typeface="Adobe Gothic Std B" panose="020B0800000000000000" pitchFamily="34" charset="-128"/>
              </a:rPr>
              <a:t>setelah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satu</a:t>
            </a:r>
            <a:r>
              <a:rPr lang="en-US" sz="1600" dirty="0">
                <a:solidFill>
                  <a:srgbClr val="0F0E0C"/>
                </a:solidFill>
                <a:latin typeface="Adobe Gothic Std B" panose="020B0800000000000000" pitchFamily="34" charset="-128"/>
                <a:ea typeface="Adobe Gothic Std B" panose="020B0800000000000000" pitchFamily="34" charset="-128"/>
              </a:rPr>
              <a:t> jam </a:t>
            </a:r>
            <a:r>
              <a:rPr lang="en-US" sz="1600" dirty="0" err="1">
                <a:solidFill>
                  <a:srgbClr val="0F0E0C"/>
                </a:solidFill>
                <a:latin typeface="Adobe Gothic Std B" panose="020B0800000000000000" pitchFamily="34" charset="-128"/>
                <a:ea typeface="Adobe Gothic Std B" panose="020B0800000000000000" pitchFamily="34" charset="-128"/>
              </a:rPr>
              <a:t>panitia</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boleh</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diizinkan</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untuk</a:t>
            </a:r>
            <a:r>
              <a:rPr lang="en-US" sz="1600" dirty="0">
                <a:solidFill>
                  <a:srgbClr val="0F0E0C"/>
                </a:solidFill>
                <a:latin typeface="Adobe Gothic Std B" panose="020B0800000000000000" pitchFamily="34" charset="-128"/>
                <a:ea typeface="Adobe Gothic Std B" panose="020B0800000000000000" pitchFamily="34" charset="-128"/>
              </a:rPr>
              <a:t> </a:t>
            </a:r>
            <a:r>
              <a:rPr lang="en-US" sz="1600" dirty="0" err="1">
                <a:solidFill>
                  <a:srgbClr val="0F0E0C"/>
                </a:solidFill>
                <a:latin typeface="Adobe Gothic Std B" panose="020B0800000000000000" pitchFamily="34" charset="-128"/>
                <a:ea typeface="Adobe Gothic Std B" panose="020B0800000000000000" pitchFamily="34" charset="-128"/>
              </a:rPr>
              <a:t>pulang</a:t>
            </a:r>
            <a:r>
              <a:rPr lang="en-US" sz="1600" dirty="0">
                <a:solidFill>
                  <a:srgbClr val="0F0E0C"/>
                </a:solidFill>
                <a:latin typeface="Adobe Gothic Std B" panose="020B0800000000000000" pitchFamily="34" charset="-128"/>
                <a:ea typeface="Adobe Gothic Std B" panose="020B0800000000000000" pitchFamily="34" charset="-128"/>
              </a:rPr>
              <a: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4255495903"/>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19">
            <a:extLst>
              <a:ext uri="{FF2B5EF4-FFF2-40B4-BE49-F238E27FC236}">
                <a16:creationId xmlns:a16="http://schemas.microsoft.com/office/drawing/2014/main" xmlns="" id="{7A97E469-21BA-46AA-BD2F-D223DD5F8BE3}"/>
              </a:ext>
            </a:extLst>
          </p:cNvPr>
          <p:cNvSpPr txBox="1"/>
          <p:nvPr/>
        </p:nvSpPr>
        <p:spPr>
          <a:xfrm>
            <a:off x="3510493" y="475955"/>
            <a:ext cx="4716096" cy="530530"/>
          </a:xfrm>
          <a:prstGeom prst="rect">
            <a:avLst/>
          </a:prstGeom>
        </p:spPr>
        <p:txBody>
          <a:bodyPr lIns="0" tIns="0" rIns="0" bIns="0" rtlCol="0" anchor="t">
            <a:spAutoFit/>
          </a:bodyPr>
          <a:lstStyle/>
          <a:p>
            <a:pPr algn="ctr">
              <a:lnSpc>
                <a:spcPts val="4480"/>
              </a:lnSpc>
            </a:pPr>
            <a:r>
              <a:rPr lang="en-US" sz="2800" dirty="0">
                <a:solidFill>
                  <a:srgbClr val="0F0E0C"/>
                </a:solidFill>
                <a:latin typeface="Adobe Gothic Std B" panose="020B0800000000000000" pitchFamily="34" charset="-128"/>
                <a:ea typeface="Adobe Gothic Std B" panose="020B0800000000000000" pitchFamily="34" charset="-128"/>
              </a:rPr>
              <a:t>TRIAL TRACK 2020</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24438" y="-900693"/>
            <a:ext cx="530531" cy="330306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FFAFEEA3-F7CE-4209-858B-8D65F6EF61F9}"/>
              </a:ext>
            </a:extLst>
          </p:cNvPr>
          <p:cNvSpPr txBox="1"/>
          <p:nvPr/>
        </p:nvSpPr>
        <p:spPr>
          <a:xfrm>
            <a:off x="343787" y="1735010"/>
            <a:ext cx="4119621" cy="3387979"/>
          </a:xfrm>
          <a:prstGeom prst="rect">
            <a:avLst/>
          </a:prstGeom>
        </p:spPr>
        <p:txBody>
          <a:bodyPr wrap="square" lIns="0" tIns="0" rIns="0" bIns="0" rtlCol="0" anchor="t">
            <a:spAutoFit/>
          </a:bodyPr>
          <a:lstStyle/>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LOKASI : BXC – </a:t>
            </a:r>
            <a:r>
              <a:rPr lang="en-US" dirty="0" err="1">
                <a:solidFill>
                  <a:srgbClr val="0F0E0C"/>
                </a:solidFill>
                <a:latin typeface="Adobe Gothic Std B" panose="020B0800000000000000" pitchFamily="34" charset="-128"/>
                <a:ea typeface="Adobe Gothic Std B" panose="020B0800000000000000" pitchFamily="34" charset="-128"/>
              </a:rPr>
              <a:t>Halte</a:t>
            </a:r>
            <a:r>
              <a:rPr lang="en-US" dirty="0">
                <a:solidFill>
                  <a:srgbClr val="0F0E0C"/>
                </a:solidFill>
                <a:latin typeface="Adobe Gothic Std B" panose="020B0800000000000000" pitchFamily="34" charset="-128"/>
                <a:ea typeface="Adobe Gothic Std B" panose="020B0800000000000000" pitchFamily="34" charset="-128"/>
              </a:rPr>
              <a:t> Bus </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WAKTU : 18 April 2020 (Regis 18.30)</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TARGET PESERTA : 35</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REFRESHMENT : Air &amp; Pisang </a:t>
            </a:r>
          </a:p>
          <a:p>
            <a:pPr>
              <a:lnSpc>
                <a:spcPts val="4480"/>
              </a:lnSpc>
            </a:pPr>
            <a:r>
              <a:rPr lang="en-US" dirty="0">
                <a:solidFill>
                  <a:srgbClr val="0F0E0C"/>
                </a:solidFill>
                <a:latin typeface="Adobe Gothic Std B" panose="020B0800000000000000" pitchFamily="34" charset="-128"/>
                <a:ea typeface="Adobe Gothic Std B" panose="020B0800000000000000" pitchFamily="34" charset="-128"/>
              </a:rPr>
              <a:t>PERLENGKAPAN : </a:t>
            </a:r>
            <a:r>
              <a:rPr lang="en-US" dirty="0" err="1">
                <a:solidFill>
                  <a:srgbClr val="0F0E0C"/>
                </a:solidFill>
                <a:latin typeface="Adobe Gothic Std B" panose="020B0800000000000000" pitchFamily="34" charset="-128"/>
                <a:ea typeface="Adobe Gothic Std B" panose="020B0800000000000000" pitchFamily="34" charset="-128"/>
              </a:rPr>
              <a:t>Meja+Kursi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Registrasi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Toak</a:t>
            </a:r>
            <a:r>
              <a:rPr lang="en-US" dirty="0">
                <a:solidFill>
                  <a:srgbClr val="0F0E0C"/>
                </a:solidFill>
                <a:latin typeface="Adobe Gothic Std B" panose="020B0800000000000000" pitchFamily="34" charset="-128"/>
                <a:ea typeface="Adobe Gothic Std B" panose="020B0800000000000000" pitchFamily="34" charset="-128"/>
              </a:rPr>
              <a:t>, Banner, </a:t>
            </a:r>
            <a:r>
              <a:rPr lang="en-US" dirty="0" err="1">
                <a:solidFill>
                  <a:srgbClr val="0F0E0C"/>
                </a:solidFill>
                <a:latin typeface="Adobe Gothic Std B" panose="020B0800000000000000" pitchFamily="34" charset="-128"/>
                <a:ea typeface="Adobe Gothic Std B" panose="020B0800000000000000" pitchFamily="34" charset="-128"/>
              </a:rPr>
              <a:t>Lightstick</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3FF12300-ED28-41A2-B911-3200E2CC331D}"/>
              </a:ext>
            </a:extLst>
          </p:cNvPr>
          <p:cNvSpPr/>
          <p:nvPr/>
        </p:nvSpPr>
        <p:spPr>
          <a:xfrm>
            <a:off x="4804228" y="1735010"/>
            <a:ext cx="7024045" cy="5268109"/>
          </a:xfrm>
          <a:prstGeom prst="rect">
            <a:avLst/>
          </a:prstGeom>
        </p:spPr>
        <p:txBody>
          <a:bodyPr wrap="square">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DETAIL KEGIATAN ACARA : </a:t>
            </a:r>
          </a:p>
          <a:p>
            <a:pPr algn="just">
              <a:lnSpc>
                <a:spcPct val="150000"/>
              </a:lnSpc>
            </a:pPr>
            <a:r>
              <a:rPr lang="en-US" sz="1400" dirty="0" err="1">
                <a:solidFill>
                  <a:srgbClr val="0F0E0C"/>
                </a:solidFill>
                <a:latin typeface="Adobe Gothic Std B" panose="020B0800000000000000" pitchFamily="34" charset="-128"/>
                <a:ea typeface="Adobe Gothic Std B" panose="020B0800000000000000" pitchFamily="34" charset="-128"/>
              </a:rPr>
              <a:t>Peserta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dapat</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memulai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registrasi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Kadek&amp;Salsa</a:t>
            </a:r>
            <a:r>
              <a:rPr lang="en-US" sz="1400" dirty="0">
                <a:solidFill>
                  <a:srgbClr val="0F0E0C"/>
                </a:solidFill>
                <a:latin typeface="Adobe Gothic Std B" panose="020B0800000000000000" pitchFamily="34" charset="-128"/>
                <a:ea typeface="Adobe Gothic Std B" panose="020B0800000000000000" pitchFamily="34" charset="-128"/>
              </a:rPr>
              <a:t>) pada </a:t>
            </a:r>
            <a:r>
              <a:rPr lang="en-US" sz="1400" dirty="0" err="1">
                <a:solidFill>
                  <a:srgbClr val="0F0E0C"/>
                </a:solidFill>
                <a:latin typeface="Adobe Gothic Std B" panose="020B0800000000000000" pitchFamily="34" charset="-128"/>
                <a:ea typeface="Adobe Gothic Std B" panose="020B0800000000000000" pitchFamily="34" charset="-128"/>
              </a:rPr>
              <a:t>pukul</a:t>
            </a:r>
            <a:r>
              <a:rPr lang="en-US" sz="1400" dirty="0">
                <a:solidFill>
                  <a:srgbClr val="0F0E0C"/>
                </a:solidFill>
                <a:latin typeface="Adobe Gothic Std B" panose="020B0800000000000000" pitchFamily="34" charset="-128"/>
                <a:ea typeface="Adobe Gothic Std B" panose="020B0800000000000000" pitchFamily="34" charset="-128"/>
              </a:rPr>
              <a:t> 18.30-19.00, pada </a:t>
            </a:r>
            <a:r>
              <a:rPr lang="en-US" sz="1400" dirty="0" err="1">
                <a:solidFill>
                  <a:srgbClr val="0F0E0C"/>
                </a:solidFill>
                <a:latin typeface="Adobe Gothic Std B" panose="020B0800000000000000" pitchFamily="34" charset="-128"/>
                <a:ea typeface="Adobe Gothic Std B" panose="020B0800000000000000" pitchFamily="34" charset="-128"/>
              </a:rPr>
              <a:t>saat</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registrasi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peserta</a:t>
            </a:r>
            <a:r>
              <a:rPr lang="en-US" sz="1400" dirty="0">
                <a:solidFill>
                  <a:srgbClr val="0F0E0C"/>
                </a:solidFill>
                <a:latin typeface="Adobe Gothic Std B" panose="020B0800000000000000" pitchFamily="34" charset="-128"/>
                <a:ea typeface="Adobe Gothic Std B" panose="020B0800000000000000" pitchFamily="34" charset="-128"/>
              </a:rPr>
              <a:t> juga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dibagikan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handuk</a:t>
            </a:r>
            <a:r>
              <a:rPr lang="en-US" sz="1400" dirty="0">
                <a:solidFill>
                  <a:srgbClr val="0F0E0C"/>
                </a:solidFill>
                <a:latin typeface="Adobe Gothic Std B" panose="020B0800000000000000" pitchFamily="34" charset="-128"/>
                <a:ea typeface="Adobe Gothic Std B" panose="020B0800000000000000" pitchFamily="34" charset="-128"/>
              </a:rPr>
              <a:t> dan </a:t>
            </a:r>
            <a:r>
              <a:rPr lang="en-US" sz="1400" i="1" dirty="0">
                <a:solidFill>
                  <a:srgbClr val="0F0E0C"/>
                </a:solidFill>
                <a:latin typeface="Adobe Gothic Std B" panose="020B0800000000000000" pitchFamily="34" charset="-128"/>
                <a:ea typeface="Adobe Gothic Std B" panose="020B0800000000000000" pitchFamily="34" charset="-128"/>
              </a:rPr>
              <a:t>headlamp.  </a:t>
            </a:r>
            <a:r>
              <a:rPr lang="en-US" sz="1400" dirty="0">
                <a:solidFill>
                  <a:srgbClr val="0F0E0C"/>
                </a:solidFill>
                <a:latin typeface="Adobe Gothic Std B" panose="020B0800000000000000" pitchFamily="34" charset="-128"/>
                <a:ea typeface="Adobe Gothic Std B" panose="020B0800000000000000" pitchFamily="34" charset="-128"/>
              </a:rPr>
              <a:t>Setelah </a:t>
            </a:r>
            <a:r>
              <a:rPr lang="en-US" sz="1400" dirty="0" err="1">
                <a:solidFill>
                  <a:srgbClr val="0F0E0C"/>
                </a:solidFill>
                <a:latin typeface="Adobe Gothic Std B" panose="020B0800000000000000" pitchFamily="34" charset="-128"/>
                <a:ea typeface="Adobe Gothic Std B" panose="020B0800000000000000" pitchFamily="34" charset="-128"/>
              </a:rPr>
              <a:t>itu</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dilakukan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pemanasan</a:t>
            </a:r>
            <a:r>
              <a:rPr lang="en-US" sz="1400" dirty="0">
                <a:solidFill>
                  <a:srgbClr val="0F0E0C"/>
                </a:solidFill>
                <a:latin typeface="Adobe Gothic Std B" panose="020B0800000000000000" pitchFamily="34" charset="-128"/>
                <a:ea typeface="Adobe Gothic Std B" panose="020B0800000000000000" pitchFamily="34" charset="-128"/>
              </a:rPr>
              <a:t> pada </a:t>
            </a:r>
            <a:r>
              <a:rPr lang="en-US" sz="1400" dirty="0" err="1">
                <a:solidFill>
                  <a:srgbClr val="0F0E0C"/>
                </a:solidFill>
                <a:latin typeface="Adobe Gothic Std B" panose="020B0800000000000000" pitchFamily="34" charset="-128"/>
                <a:ea typeface="Adobe Gothic Std B" panose="020B0800000000000000" pitchFamily="34" charset="-128"/>
              </a:rPr>
              <a:t>pukul</a:t>
            </a:r>
            <a:r>
              <a:rPr lang="en-US" sz="1400" dirty="0">
                <a:solidFill>
                  <a:srgbClr val="0F0E0C"/>
                </a:solidFill>
                <a:latin typeface="Adobe Gothic Std B" panose="020B0800000000000000" pitchFamily="34" charset="-128"/>
                <a:ea typeface="Adobe Gothic Std B" panose="020B0800000000000000" pitchFamily="34" charset="-128"/>
              </a:rPr>
              <a:t> 19.00-19.15, yang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dipandu</a:t>
            </a:r>
            <a:r>
              <a:rPr lang="en-US" sz="1400" dirty="0">
                <a:solidFill>
                  <a:srgbClr val="0F0E0C"/>
                </a:solidFill>
                <a:latin typeface="Adobe Gothic Std B" panose="020B0800000000000000" pitchFamily="34" charset="-128"/>
                <a:ea typeface="Adobe Gothic Std B" panose="020B0800000000000000" pitchFamily="34" charset="-128"/>
              </a:rPr>
              <a:t> oleh </a:t>
            </a:r>
            <a:r>
              <a:rPr lang="en-US" sz="1400" dirty="0" err="1">
                <a:solidFill>
                  <a:srgbClr val="0F0E0C"/>
                </a:solidFill>
                <a:latin typeface="Adobe Gothic Std B" panose="020B0800000000000000" pitchFamily="34" charset="-128"/>
                <a:ea typeface="Adobe Gothic Std B" panose="020B0800000000000000" pitchFamily="34" charset="-128"/>
              </a:rPr>
              <a:t>Anly</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Lari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dimulai</a:t>
            </a:r>
            <a:r>
              <a:rPr lang="en-US" sz="1400" dirty="0">
                <a:solidFill>
                  <a:srgbClr val="0F0E0C"/>
                </a:solidFill>
                <a:latin typeface="Adobe Gothic Std B" panose="020B0800000000000000" pitchFamily="34" charset="-128"/>
                <a:ea typeface="Adobe Gothic Std B" panose="020B0800000000000000" pitchFamily="34" charset="-128"/>
              </a:rPr>
              <a:t> pada 19.15-20.15, </a:t>
            </a:r>
            <a:r>
              <a:rPr lang="en-US" sz="1400" i="1" dirty="0">
                <a:solidFill>
                  <a:srgbClr val="0F0E0C"/>
                </a:solidFill>
                <a:latin typeface="Adobe Gothic Std B" panose="020B0800000000000000" pitchFamily="34" charset="-128"/>
                <a:ea typeface="Adobe Gothic Std B" panose="020B0800000000000000" pitchFamily="34" charset="-128"/>
              </a:rPr>
              <a:t>track  </a:t>
            </a:r>
            <a:r>
              <a:rPr lang="en-US" sz="1400" dirty="0">
                <a:solidFill>
                  <a:srgbClr val="0F0E0C"/>
                </a:solidFill>
                <a:latin typeface="Adobe Gothic Std B" panose="020B0800000000000000" pitchFamily="34" charset="-128"/>
                <a:ea typeface="Adobe Gothic Std B" panose="020B0800000000000000" pitchFamily="34" charset="-128"/>
              </a:rPr>
              <a:t>yang </a:t>
            </a:r>
            <a:r>
              <a:rPr lang="en-US" sz="1400" dirty="0" err="1">
                <a:solidFill>
                  <a:srgbClr val="0F0E0C"/>
                </a:solidFill>
                <a:latin typeface="Adobe Gothic Std B" panose="020B0800000000000000" pitchFamily="34" charset="-128"/>
                <a:ea typeface="Adobe Gothic Std B" panose="020B0800000000000000" pitchFamily="34" charset="-128"/>
              </a:rPr>
              <a:t>digunakan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adalah</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i="1" dirty="0">
                <a:solidFill>
                  <a:srgbClr val="0F0E0C"/>
                </a:solidFill>
                <a:latin typeface="Adobe Gothic Std B" panose="020B0800000000000000" pitchFamily="34" charset="-128"/>
                <a:ea typeface="Adobe Gothic Std B" panose="020B0800000000000000" pitchFamily="34" charset="-128"/>
              </a:rPr>
              <a:t>track </a:t>
            </a:r>
            <a:r>
              <a:rPr lang="en-US" sz="1400" dirty="0">
                <a:solidFill>
                  <a:srgbClr val="0F0E0C"/>
                </a:solidFill>
                <a:latin typeface="Adobe Gothic Std B" panose="020B0800000000000000" pitchFamily="34" charset="-128"/>
                <a:ea typeface="Adobe Gothic Std B" panose="020B0800000000000000" pitchFamily="34" charset="-128"/>
              </a:rPr>
              <a:t>10k  yang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digunakan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saat</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i="1" dirty="0">
                <a:solidFill>
                  <a:srgbClr val="0F0E0C"/>
                </a:solidFill>
                <a:latin typeface="Adobe Gothic Std B" panose="020B0800000000000000" pitchFamily="34" charset="-128"/>
                <a:ea typeface="Adobe Gothic Std B" panose="020B0800000000000000" pitchFamily="34" charset="-128"/>
              </a:rPr>
              <a:t>event, </a:t>
            </a:r>
            <a:r>
              <a:rPr lang="en-US" sz="1400" dirty="0" err="1">
                <a:solidFill>
                  <a:srgbClr val="0F0E0C"/>
                </a:solidFill>
                <a:latin typeface="Adobe Gothic Std B" panose="020B0800000000000000" pitchFamily="34" charset="-128"/>
                <a:ea typeface="Adobe Gothic Std B" panose="020B0800000000000000" pitchFamily="34" charset="-128"/>
              </a:rPr>
              <a:t>yaitu</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sampai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balik</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arah</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u-turn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sebelum</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akses</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tol</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Perigi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Selama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lari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dipimpin</a:t>
            </a:r>
            <a:r>
              <a:rPr lang="en-US" sz="1400" dirty="0">
                <a:solidFill>
                  <a:srgbClr val="0F0E0C"/>
                </a:solidFill>
                <a:latin typeface="Adobe Gothic Std B" panose="020B0800000000000000" pitchFamily="34" charset="-128"/>
                <a:ea typeface="Adobe Gothic Std B" panose="020B0800000000000000" pitchFamily="34" charset="-128"/>
              </a:rPr>
              <a:t> oleh </a:t>
            </a:r>
            <a:r>
              <a:rPr lang="en-US" sz="1400" dirty="0" err="1">
                <a:solidFill>
                  <a:srgbClr val="0F0E0C"/>
                </a:solidFill>
                <a:latin typeface="Adobe Gothic Std B" panose="020B0800000000000000" pitchFamily="34" charset="-128"/>
                <a:ea typeface="Adobe Gothic Std B" panose="020B0800000000000000" pitchFamily="34" charset="-128"/>
              </a:rPr>
              <a:t>panitia</a:t>
            </a:r>
            <a:r>
              <a:rPr lang="en-US" sz="1400" dirty="0">
                <a:solidFill>
                  <a:srgbClr val="0F0E0C"/>
                </a:solidFill>
                <a:latin typeface="Adobe Gothic Std B" panose="020B0800000000000000" pitchFamily="34" charset="-128"/>
                <a:ea typeface="Adobe Gothic Std B" panose="020B0800000000000000" pitchFamily="34" charset="-128"/>
              </a:rPr>
              <a:t> di paling </a:t>
            </a:r>
            <a:r>
              <a:rPr lang="en-US" sz="1400" dirty="0" err="1">
                <a:solidFill>
                  <a:srgbClr val="0F0E0C"/>
                </a:solidFill>
                <a:latin typeface="Adobe Gothic Std B" panose="020B0800000000000000" pitchFamily="34" charset="-128"/>
                <a:ea typeface="Adobe Gothic Std B" panose="020B0800000000000000" pitchFamily="34" charset="-128"/>
              </a:rPr>
              <a:t>depan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rombongan</a:t>
            </a:r>
            <a:r>
              <a:rPr lang="en-US" sz="1400" dirty="0">
                <a:solidFill>
                  <a:srgbClr val="0F0E0C"/>
                </a:solidFill>
                <a:latin typeface="Adobe Gothic Std B" panose="020B0800000000000000" pitchFamily="34" charset="-128"/>
                <a:ea typeface="Adobe Gothic Std B" panose="020B0800000000000000" pitchFamily="34" charset="-128"/>
              </a:rPr>
              <a:t> (Budi, </a:t>
            </a:r>
            <a:r>
              <a:rPr lang="en-US" sz="1400" dirty="0" err="1">
                <a:solidFill>
                  <a:srgbClr val="0F0E0C"/>
                </a:solidFill>
                <a:latin typeface="Adobe Gothic Std B" panose="020B0800000000000000" pitchFamily="34" charset="-128"/>
                <a:ea typeface="Adobe Gothic Std B" panose="020B0800000000000000" pitchFamily="34" charset="-128"/>
              </a:rPr>
              <a:t>Rayhan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Anly</a:t>
            </a:r>
            <a:r>
              <a:rPr lang="en-US" sz="1400" dirty="0">
                <a:solidFill>
                  <a:srgbClr val="0F0E0C"/>
                </a:solidFill>
                <a:latin typeface="Adobe Gothic Std B" panose="020B0800000000000000" pitchFamily="34" charset="-128"/>
                <a:ea typeface="Adobe Gothic Std B" panose="020B0800000000000000" pitchFamily="34" charset="-128"/>
              </a:rPr>
              <a:t>) yang </a:t>
            </a:r>
            <a:r>
              <a:rPr lang="en-US" sz="1400" dirty="0" err="1">
                <a:solidFill>
                  <a:srgbClr val="0F0E0C"/>
                </a:solidFill>
                <a:latin typeface="Adobe Gothic Std B" panose="020B0800000000000000" pitchFamily="34" charset="-128"/>
                <a:ea typeface="Adobe Gothic Std B" panose="020B0800000000000000" pitchFamily="34" charset="-128"/>
              </a:rPr>
              <a:t>membawa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i="1" dirty="0" err="1">
                <a:solidFill>
                  <a:srgbClr val="0F0E0C"/>
                </a:solidFill>
                <a:latin typeface="Adobe Gothic Std B" panose="020B0800000000000000" pitchFamily="34" charset="-128"/>
                <a:ea typeface="Adobe Gothic Std B" panose="020B0800000000000000" pitchFamily="34" charset="-128"/>
              </a:rPr>
              <a:t>lightstick</a:t>
            </a:r>
            <a:r>
              <a:rPr lang="en-US" sz="1400" i="1" dirty="0">
                <a:solidFill>
                  <a:srgbClr val="0F0E0C"/>
                </a:solidFill>
                <a:latin typeface="Adobe Gothic Std B" panose="020B0800000000000000" pitchFamily="34" charset="-128"/>
                <a:ea typeface="Adobe Gothic Std B" panose="020B0800000000000000" pitchFamily="34" charset="-128"/>
              </a:rPr>
              <a:t>, </a:t>
            </a:r>
            <a:r>
              <a:rPr lang="en-US" sz="1400" dirty="0">
                <a:solidFill>
                  <a:srgbClr val="0F0E0C"/>
                </a:solidFill>
                <a:latin typeface="Adobe Gothic Std B" panose="020B0800000000000000" pitchFamily="34" charset="-128"/>
                <a:ea typeface="Adobe Gothic Std B" panose="020B0800000000000000" pitchFamily="34" charset="-128"/>
              </a:rPr>
              <a:t>dan </a:t>
            </a:r>
            <a:r>
              <a:rPr lang="en-US" sz="1400" dirty="0" err="1">
                <a:solidFill>
                  <a:srgbClr val="0F0E0C"/>
                </a:solidFill>
                <a:latin typeface="Adobe Gothic Std B" panose="020B0800000000000000" pitchFamily="34" charset="-128"/>
                <a:ea typeface="Adobe Gothic Std B" panose="020B0800000000000000" pitchFamily="34" charset="-128"/>
              </a:rPr>
              <a:t>panitia</a:t>
            </a:r>
            <a:r>
              <a:rPr lang="en-US" sz="1400" dirty="0">
                <a:solidFill>
                  <a:srgbClr val="0F0E0C"/>
                </a:solidFill>
                <a:latin typeface="Adobe Gothic Std B" panose="020B0800000000000000" pitchFamily="34" charset="-128"/>
                <a:ea typeface="Adobe Gothic Std B" panose="020B0800000000000000" pitchFamily="34" charset="-128"/>
              </a:rPr>
              <a:t> yang naik motor (</a:t>
            </a:r>
            <a:r>
              <a:rPr lang="en-US" sz="1400" dirty="0" err="1">
                <a:solidFill>
                  <a:srgbClr val="0F0E0C"/>
                </a:solidFill>
                <a:latin typeface="Adobe Gothic Std B" panose="020B0800000000000000" pitchFamily="34" charset="-128"/>
                <a:ea typeface="Adobe Gothic Std B" panose="020B0800000000000000" pitchFamily="34" charset="-128"/>
              </a:rPr>
              <a:t>Rega&amp;Indra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untuk</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menghadang</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jalan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saat</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harus</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menyebrang</a:t>
            </a:r>
            <a:r>
              <a:rPr lang="en-US" sz="1400" dirty="0">
                <a:solidFill>
                  <a:srgbClr val="0F0E0C"/>
                </a:solidFill>
                <a:latin typeface="Adobe Gothic Std B" panose="020B0800000000000000" pitchFamily="34" charset="-128"/>
                <a:ea typeface="Adobe Gothic Std B" panose="020B0800000000000000" pitchFamily="34" charset="-128"/>
              </a:rPr>
              <a:t>. Setelah </a:t>
            </a:r>
            <a:r>
              <a:rPr lang="en-US" sz="1400" dirty="0" err="1">
                <a:solidFill>
                  <a:srgbClr val="0F0E0C"/>
                </a:solidFill>
                <a:latin typeface="Adobe Gothic Std B" panose="020B0800000000000000" pitchFamily="34" charset="-128"/>
                <a:ea typeface="Adobe Gothic Std B" panose="020B0800000000000000" pitchFamily="34" charset="-128"/>
              </a:rPr>
              <a:t>sudah</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sampai</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ke</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titik</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awal</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panitia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membagikan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i="1" dirty="0">
                <a:solidFill>
                  <a:srgbClr val="0F0E0C"/>
                </a:solidFill>
                <a:latin typeface="Adobe Gothic Std B" panose="020B0800000000000000" pitchFamily="34" charset="-128"/>
                <a:ea typeface="Adobe Gothic Std B" panose="020B0800000000000000" pitchFamily="34" charset="-128"/>
              </a:rPr>
              <a:t>refreshment  </a:t>
            </a:r>
            <a:r>
              <a:rPr lang="en-US" sz="1400" dirty="0">
                <a:solidFill>
                  <a:srgbClr val="0F0E0C"/>
                </a:solidFill>
                <a:latin typeface="Adobe Gothic Std B" panose="020B0800000000000000" pitchFamily="34" charset="-128"/>
                <a:ea typeface="Adobe Gothic Std B" panose="020B0800000000000000" pitchFamily="34" charset="-128"/>
              </a:rPr>
              <a:t>(Nada &amp; Farah) </a:t>
            </a:r>
            <a:r>
              <a:rPr lang="en-US" sz="1400" dirty="0" err="1">
                <a:solidFill>
                  <a:srgbClr val="0F0E0C"/>
                </a:solidFill>
                <a:latin typeface="Adobe Gothic Std B" panose="020B0800000000000000" pitchFamily="34" charset="-128"/>
                <a:ea typeface="Adobe Gothic Std B" panose="020B0800000000000000" pitchFamily="34" charset="-128"/>
              </a:rPr>
              <a:t>kepada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seluruh</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peserta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berupa</a:t>
            </a:r>
            <a:r>
              <a:rPr lang="en-US" sz="1400" dirty="0">
                <a:solidFill>
                  <a:srgbClr val="0F0E0C"/>
                </a:solidFill>
                <a:latin typeface="Adobe Gothic Std B" panose="020B0800000000000000" pitchFamily="34" charset="-128"/>
                <a:ea typeface="Adobe Gothic Std B" panose="020B0800000000000000" pitchFamily="34" charset="-128"/>
              </a:rPr>
              <a:t> pisang dan air. Acara </a:t>
            </a:r>
            <a:r>
              <a:rPr lang="en-US" sz="1400" dirty="0" err="1">
                <a:solidFill>
                  <a:srgbClr val="0F0E0C"/>
                </a:solidFill>
                <a:latin typeface="Adobe Gothic Std B" panose="020B0800000000000000" pitchFamily="34" charset="-128"/>
                <a:ea typeface="Adobe Gothic Std B" panose="020B0800000000000000" pitchFamily="34" charset="-128"/>
              </a:rPr>
              <a:t>terakhir</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diadakan</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foto</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bersama</a:t>
            </a:r>
            <a:r>
              <a:rPr lang="en-US" sz="1400" dirty="0">
                <a:solidFill>
                  <a:srgbClr val="0F0E0C"/>
                </a:solidFill>
                <a:latin typeface="Adobe Gothic Std B" panose="020B0800000000000000" pitchFamily="34" charset="-128"/>
                <a:ea typeface="Adobe Gothic Std B" panose="020B0800000000000000" pitchFamily="34" charset="-128"/>
              </a:rPr>
              <a:t> </a:t>
            </a:r>
            <a:r>
              <a:rPr lang="en-US" sz="1400" dirty="0" err="1">
                <a:solidFill>
                  <a:srgbClr val="0F0E0C"/>
                </a:solidFill>
                <a:latin typeface="Adobe Gothic Std B" panose="020B0800000000000000" pitchFamily="34" charset="-128"/>
                <a:ea typeface="Adobe Gothic Std B" panose="020B0800000000000000" pitchFamily="34" charset="-128"/>
              </a:rPr>
              <a:t>dengan</a:t>
            </a:r>
            <a:r>
              <a:rPr lang="en-US" sz="1400" dirty="0">
                <a:solidFill>
                  <a:srgbClr val="0F0E0C"/>
                </a:solidFill>
                <a:latin typeface="Adobe Gothic Std B" panose="020B0800000000000000" pitchFamily="34" charset="-128"/>
                <a:ea typeface="Adobe Gothic Std B" panose="020B0800000000000000" pitchFamily="34" charset="-128"/>
              </a:rPr>
              <a:t> para </a:t>
            </a:r>
            <a:r>
              <a:rPr lang="en-US" sz="1400" dirty="0" err="1">
                <a:solidFill>
                  <a:srgbClr val="0F0E0C"/>
                </a:solidFill>
                <a:latin typeface="Adobe Gothic Std B" panose="020B0800000000000000" pitchFamily="34" charset="-128"/>
                <a:ea typeface="Adobe Gothic Std B" panose="020B0800000000000000" pitchFamily="34" charset="-128"/>
              </a:rPr>
              <a:t>peserta</a:t>
            </a:r>
            <a:r>
              <a:rPr lang="en-US" sz="1400" dirty="0">
                <a:solidFill>
                  <a:srgbClr val="0F0E0C"/>
                </a:solidFill>
                <a:latin typeface="Adobe Gothic Std B" panose="020B0800000000000000" pitchFamily="34" charset="-128"/>
                <a:ea typeface="Adobe Gothic Std B" panose="020B0800000000000000" pitchFamily="34" charset="-128"/>
              </a:rPr>
              <a:t>.</a:t>
            </a:r>
          </a:p>
          <a:p>
            <a:pPr algn="just">
              <a:lnSpc>
                <a:spcPct val="150000"/>
              </a:lnSpc>
            </a:pPr>
            <a:endParaRPr lang="en-US" dirty="0">
              <a:solidFill>
                <a:srgbClr val="0F0E0C"/>
              </a:solidFill>
              <a:latin typeface="Adobe Gothic Std B" panose="020B0800000000000000" pitchFamily="34" charset="-128"/>
              <a:ea typeface="Adobe Gothic Std B" panose="020B0800000000000000" pitchFamily="34" charset="-128"/>
            </a:endParaRPr>
          </a:p>
          <a:p>
            <a:pPr algn="just">
              <a:lnSpc>
                <a:spcPct val="150000"/>
              </a:lnSpc>
            </a:pPr>
            <a:endParaRPr lang="en-US" dirty="0">
              <a:solidFill>
                <a:srgbClr val="0F0E0C"/>
              </a:solidFill>
              <a:latin typeface="Adobe Gothic Std B" panose="020B0800000000000000" pitchFamily="34" charset="-128"/>
              <a:ea typeface="Adobe Gothic Std B" panose="020B0800000000000000" pitchFamily="34" charset="-128"/>
            </a:endParaRPr>
          </a:p>
          <a:p>
            <a:pPr algn="just">
              <a:lnSpc>
                <a:spcPct val="150000"/>
              </a:lnSpc>
            </a:pP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5" name="Rectangle 24">
            <a:extLst>
              <a:ext uri="{FF2B5EF4-FFF2-40B4-BE49-F238E27FC236}">
                <a16:creationId xmlns:a16="http://schemas.microsoft.com/office/drawing/2014/main" xmlns="" id="{83C9F13B-BFF9-4612-9501-9BBA72D364D5}"/>
              </a:ext>
            </a:extLst>
          </p:cNvPr>
          <p:cNvSpPr/>
          <p:nvPr/>
        </p:nvSpPr>
        <p:spPr>
          <a:xfrm rot="5400000">
            <a:off x="2537427" y="3876809"/>
            <a:ext cx="440175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5945622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97898" y="24431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853582" y="5755369"/>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852142" y="465430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5415" y="151930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b="1" dirty="0" smtClean="0">
                <a:solidFill>
                  <a:schemeClr val="tx1"/>
                </a:solidFill>
              </a:rPr>
              <a:t>Step 1</a:t>
            </a:r>
            <a:r>
              <a:rPr lang="en-US" dirty="0" smtClean="0">
                <a:solidFill>
                  <a:schemeClr val="tx1"/>
                </a:solidFill>
              </a:rPr>
              <a:t>. </a:t>
            </a:r>
            <a:r>
              <a:rPr lang="en-US" dirty="0" err="1" smtClean="0">
                <a:solidFill>
                  <a:schemeClr val="tx1"/>
                </a:solidFill>
              </a:rPr>
              <a:t>Panitia</a:t>
            </a:r>
            <a:r>
              <a:rPr lang="en-US" dirty="0" smtClean="0">
                <a:solidFill>
                  <a:schemeClr val="tx1"/>
                </a:solidFill>
              </a:rPr>
              <a:t> </a:t>
            </a:r>
            <a:r>
              <a:rPr lang="en-US" dirty="0" err="1" smtClean="0">
                <a:solidFill>
                  <a:schemeClr val="tx1"/>
                </a:solidFill>
              </a:rPr>
              <a:t>menyerahkan</a:t>
            </a:r>
            <a:r>
              <a:rPr lang="en-US" dirty="0" smtClean="0">
                <a:solidFill>
                  <a:schemeClr val="tx1"/>
                </a:solidFill>
              </a:rPr>
              <a:t> </a:t>
            </a:r>
            <a:r>
              <a:rPr lang="en-US" dirty="0" err="1" smtClean="0">
                <a:solidFill>
                  <a:schemeClr val="tx1"/>
                </a:solidFill>
              </a:rPr>
              <a:t>formulir</a:t>
            </a:r>
            <a:r>
              <a:rPr lang="en-US" dirty="0" smtClean="0">
                <a:solidFill>
                  <a:schemeClr val="tx1"/>
                </a:solidFill>
              </a:rPr>
              <a:t> </a:t>
            </a:r>
            <a:r>
              <a:rPr lang="en-US" dirty="0" err="1" smtClean="0">
                <a:solidFill>
                  <a:schemeClr val="tx1"/>
                </a:solidFill>
              </a:rPr>
              <a:t>pendaftaran</a:t>
            </a:r>
            <a:r>
              <a:rPr lang="en-US" dirty="0" smtClean="0">
                <a:solidFill>
                  <a:schemeClr val="tx1"/>
                </a:solidFill>
              </a:rPr>
              <a:t>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berikut</a:t>
            </a:r>
            <a:r>
              <a:rPr lang="en-US" dirty="0" smtClean="0">
                <a:solidFill>
                  <a:schemeClr val="tx1"/>
                </a:solidFill>
              </a:rPr>
              <a:t> copy </a:t>
            </a:r>
            <a:r>
              <a:rPr lang="en-US" dirty="0" err="1" smtClean="0">
                <a:solidFill>
                  <a:schemeClr val="tx1"/>
                </a:solidFill>
              </a:rPr>
              <a:t>kwitansi</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uangnya</a:t>
            </a:r>
            <a:r>
              <a:rPr lang="en-US" dirty="0" smtClean="0">
                <a:solidFill>
                  <a:schemeClr val="tx1"/>
                </a:solidFill>
              </a:rPr>
              <a:t> </a:t>
            </a:r>
            <a:r>
              <a:rPr lang="en-US" dirty="0" err="1" smtClean="0">
                <a:solidFill>
                  <a:schemeClr val="tx1"/>
                </a:solidFill>
              </a:rPr>
              <a:t>sesuai</a:t>
            </a:r>
            <a:r>
              <a:rPr lang="en-US" dirty="0" smtClean="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Panitia</a:t>
            </a:r>
            <a:r>
              <a:rPr lang="en-US" dirty="0" smtClean="0">
                <a:solidFill>
                  <a:schemeClr val="tx1"/>
                </a:solidFill>
              </a:rPr>
              <a:t> </a:t>
            </a:r>
            <a:r>
              <a:rPr lang="en-US" dirty="0" err="1" smtClean="0">
                <a:solidFill>
                  <a:schemeClr val="tx1"/>
                </a:solidFill>
              </a:rPr>
              <a:t>disarankan</a:t>
            </a:r>
            <a:r>
              <a:rPr lang="en-US" dirty="0" smtClean="0">
                <a:solidFill>
                  <a:schemeClr val="tx1"/>
                </a:solidFill>
              </a:rPr>
              <a:t> </a:t>
            </a:r>
            <a:r>
              <a:rPr lang="en-US" dirty="0" err="1" smtClean="0">
                <a:solidFill>
                  <a:schemeClr val="tx1"/>
                </a:solidFill>
              </a:rPr>
              <a:t>memfoto</a:t>
            </a:r>
            <a:r>
              <a:rPr lang="en-US" dirty="0" smtClean="0">
                <a:solidFill>
                  <a:schemeClr val="tx1"/>
                </a:solidFill>
              </a:rPr>
              <a:t>/scan form </a:t>
            </a:r>
            <a:r>
              <a:rPr lang="en-US" dirty="0" err="1" smtClean="0">
                <a:solidFill>
                  <a:schemeClr val="tx1"/>
                </a:solidFill>
              </a:rPr>
              <a:t>pendaftaran</a:t>
            </a:r>
            <a:r>
              <a:rPr lang="en-US" dirty="0" smtClean="0">
                <a:solidFill>
                  <a:schemeClr val="tx1"/>
                </a:solidFill>
              </a:rPr>
              <a:t> agar </a:t>
            </a:r>
            <a:r>
              <a:rPr lang="en-US" dirty="0" err="1" smtClean="0">
                <a:solidFill>
                  <a:schemeClr val="tx1"/>
                </a:solidFill>
              </a:rPr>
              <a:t>mempunyai</a:t>
            </a:r>
            <a:r>
              <a:rPr lang="en-US" dirty="0" smtClean="0">
                <a:solidFill>
                  <a:schemeClr val="tx1"/>
                </a:solidFill>
              </a:rPr>
              <a:t> back up</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Membuat</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sistem</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penerimaan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form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pendaftaran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dan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biaya</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pendaftaran</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8" name="Rounded Rectangle 27"/>
          <p:cNvSpPr/>
          <p:nvPr/>
        </p:nvSpPr>
        <p:spPr>
          <a:xfrm>
            <a:off x="1137135" y="2825281"/>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b="1" dirty="0" smtClean="0">
                <a:solidFill>
                  <a:schemeClr val="tx1"/>
                </a:solidFill>
              </a:rPr>
              <a:t>Step 2</a:t>
            </a:r>
            <a:r>
              <a:rPr lang="en-US" dirty="0" smtClean="0">
                <a:solidFill>
                  <a:schemeClr val="tx1"/>
                </a:solidFill>
              </a:rPr>
              <a:t>. Secretary </a:t>
            </a:r>
            <a:r>
              <a:rPr lang="en-US" dirty="0" err="1" smtClean="0">
                <a:solidFill>
                  <a:schemeClr val="tx1"/>
                </a:solidFill>
              </a:rPr>
              <a:t>mengecek</a:t>
            </a:r>
            <a:r>
              <a:rPr lang="en-US" dirty="0" smtClean="0">
                <a:solidFill>
                  <a:schemeClr val="tx1"/>
                </a:solidFill>
              </a:rPr>
              <a:t> </a:t>
            </a:r>
            <a:r>
              <a:rPr lang="en-US" dirty="0" err="1" smtClean="0">
                <a:solidFill>
                  <a:schemeClr val="tx1"/>
                </a:solidFill>
              </a:rPr>
              <a:t>kelengkapan</a:t>
            </a:r>
            <a:r>
              <a:rPr lang="en-US" dirty="0" smtClean="0">
                <a:solidFill>
                  <a:schemeClr val="tx1"/>
                </a:solidFill>
              </a:rPr>
              <a:t> form, </a:t>
            </a:r>
            <a:r>
              <a:rPr lang="en-US" dirty="0" err="1" smtClean="0">
                <a:solidFill>
                  <a:schemeClr val="tx1"/>
                </a:solidFill>
              </a:rPr>
              <a:t>kwitansi</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uang</a:t>
            </a:r>
            <a:r>
              <a:rPr lang="en-US" dirty="0" smtClean="0">
                <a:solidFill>
                  <a:schemeClr val="tx1"/>
                </a:solidFill>
              </a:rPr>
              <a:t> (</a:t>
            </a:r>
            <a:r>
              <a:rPr lang="en-US" dirty="0" err="1" smtClean="0">
                <a:solidFill>
                  <a:schemeClr val="tx1"/>
                </a:solidFill>
              </a:rPr>
              <a:t>uang</a:t>
            </a:r>
            <a:r>
              <a:rPr lang="en-US" dirty="0" smtClean="0">
                <a:solidFill>
                  <a:schemeClr val="tx1"/>
                </a:solidFill>
              </a:rPr>
              <a:t> </a:t>
            </a:r>
            <a:r>
              <a:rPr lang="en-US" dirty="0" err="1" smtClean="0">
                <a:solidFill>
                  <a:schemeClr val="tx1"/>
                </a:solidFill>
              </a:rPr>
              <a:t>disarankan</a:t>
            </a:r>
            <a:r>
              <a:rPr lang="en-US" dirty="0" smtClean="0">
                <a:solidFill>
                  <a:schemeClr val="tx1"/>
                </a:solidFill>
              </a:rPr>
              <a:t> </a:t>
            </a:r>
            <a:r>
              <a:rPr lang="en-US" dirty="0" err="1" smtClean="0">
                <a:solidFill>
                  <a:schemeClr val="tx1"/>
                </a:solidFill>
              </a:rPr>
              <a:t>hanya</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bentuk</a:t>
            </a:r>
            <a:r>
              <a:rPr lang="en-US" dirty="0" smtClean="0">
                <a:solidFill>
                  <a:schemeClr val="tx1"/>
                </a:solidFill>
              </a:rPr>
              <a:t> cash</a:t>
            </a:r>
            <a:r>
              <a:rPr lang="en-US" dirty="0" smtClean="0"/>
              <a:t>)</a:t>
            </a:r>
            <a:endParaRPr lang="en-US" b="1" dirty="0" smtClean="0"/>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9" name="Rounded Rectangle 28"/>
          <p:cNvSpPr/>
          <p:nvPr/>
        </p:nvSpPr>
        <p:spPr>
          <a:xfrm>
            <a:off x="1148855" y="4149982"/>
            <a:ext cx="9988062" cy="872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smtClean="0">
                <a:solidFill>
                  <a:schemeClr val="tx1"/>
                </a:solidFill>
              </a:rPr>
              <a:t>Step 3</a:t>
            </a:r>
            <a:r>
              <a:rPr lang="en-US" dirty="0" smtClean="0">
                <a:solidFill>
                  <a:schemeClr val="tx1"/>
                </a:solidFill>
              </a:rPr>
              <a:t>. Secretary </a:t>
            </a:r>
            <a:r>
              <a:rPr lang="en-US" dirty="0" err="1" smtClean="0">
                <a:solidFill>
                  <a:schemeClr val="tx1"/>
                </a:solidFill>
              </a:rPr>
              <a:t>memberikan</a:t>
            </a:r>
            <a:r>
              <a:rPr lang="en-US" dirty="0" smtClean="0">
                <a:solidFill>
                  <a:schemeClr val="tx1"/>
                </a:solidFill>
              </a:rPr>
              <a:t> </a:t>
            </a:r>
            <a:r>
              <a:rPr lang="en-US" dirty="0" err="1" smtClean="0">
                <a:solidFill>
                  <a:schemeClr val="tx1"/>
                </a:solidFill>
              </a:rPr>
              <a:t>tanda</a:t>
            </a:r>
            <a:r>
              <a:rPr lang="en-US" dirty="0" smtClean="0">
                <a:solidFill>
                  <a:schemeClr val="tx1"/>
                </a:solidFill>
              </a:rPr>
              <a:t> </a:t>
            </a:r>
            <a:r>
              <a:rPr lang="en-US" dirty="0" err="1" smtClean="0">
                <a:solidFill>
                  <a:schemeClr val="tx1"/>
                </a:solidFill>
              </a:rPr>
              <a:t>terima</a:t>
            </a:r>
            <a:r>
              <a:rPr lang="en-US" dirty="0" smtClean="0">
                <a:solidFill>
                  <a:schemeClr val="tx1"/>
                </a:solidFill>
              </a:rPr>
              <a:t> form </a:t>
            </a:r>
            <a:r>
              <a:rPr lang="en-US" dirty="0" err="1" smtClean="0">
                <a:solidFill>
                  <a:schemeClr val="tx1"/>
                </a:solidFill>
              </a:rPr>
              <a:t>dan</a:t>
            </a:r>
            <a:r>
              <a:rPr lang="en-US" dirty="0" smtClean="0">
                <a:solidFill>
                  <a:schemeClr val="tx1"/>
                </a:solidFill>
              </a:rPr>
              <a:t> </a:t>
            </a:r>
            <a:r>
              <a:rPr lang="en-US" dirty="0" err="1" smtClean="0">
                <a:solidFill>
                  <a:schemeClr val="tx1"/>
                </a:solidFill>
              </a:rPr>
              <a:t>uang</a:t>
            </a:r>
            <a:r>
              <a:rPr lang="en-US" dirty="0" smtClean="0">
                <a:solidFill>
                  <a:schemeClr val="tx1"/>
                </a:solidFill>
              </a:rPr>
              <a:t> </a:t>
            </a:r>
            <a:r>
              <a:rPr lang="en-US" dirty="0" err="1" smtClean="0">
                <a:solidFill>
                  <a:schemeClr val="tx1"/>
                </a:solidFill>
              </a:rPr>
              <a:t>pendaftaran</a:t>
            </a:r>
            <a:r>
              <a:rPr lang="en-US" dirty="0" smtClean="0">
                <a:solidFill>
                  <a:schemeClr val="tx1"/>
                </a:solidFill>
              </a:rPr>
              <a:t> </a:t>
            </a:r>
            <a:r>
              <a:rPr lang="en-US" dirty="0" err="1" smtClean="0">
                <a:solidFill>
                  <a:schemeClr val="tx1"/>
                </a:solidFill>
              </a:rPr>
              <a:t>dua</a:t>
            </a:r>
            <a:r>
              <a:rPr lang="en-US" dirty="0" smtClean="0">
                <a:solidFill>
                  <a:schemeClr val="tx1"/>
                </a:solidFill>
              </a:rPr>
              <a:t> </a:t>
            </a:r>
            <a:r>
              <a:rPr lang="en-US" dirty="0" err="1" smtClean="0">
                <a:solidFill>
                  <a:schemeClr val="tx1"/>
                </a:solidFill>
              </a:rPr>
              <a:t>rangkap</a:t>
            </a:r>
            <a:r>
              <a:rPr lang="en-US" dirty="0" smtClean="0">
                <a:solidFill>
                  <a:schemeClr val="tx1"/>
                </a:solidFill>
              </a:rPr>
              <a:t> (</a:t>
            </a:r>
            <a:r>
              <a:rPr lang="en-US" dirty="0" err="1" smtClean="0">
                <a:solidFill>
                  <a:schemeClr val="tx1"/>
                </a:solidFill>
              </a:rPr>
              <a:t>satu</a:t>
            </a:r>
            <a:r>
              <a:rPr lang="en-US" dirty="0" smtClean="0">
                <a:solidFill>
                  <a:schemeClr val="tx1"/>
                </a:solidFill>
              </a:rPr>
              <a:t> </a:t>
            </a:r>
            <a:r>
              <a:rPr lang="en-US" dirty="0" err="1" smtClean="0">
                <a:solidFill>
                  <a:schemeClr val="tx1"/>
                </a:solidFill>
              </a:rPr>
              <a:t>diberikan</a:t>
            </a:r>
            <a:r>
              <a:rPr lang="en-US" dirty="0" smtClean="0">
                <a:solidFill>
                  <a:schemeClr val="tx1"/>
                </a:solidFill>
              </a:rPr>
              <a:t> </a:t>
            </a:r>
            <a:r>
              <a:rPr lang="en-US" dirty="0" err="1" smtClean="0">
                <a:solidFill>
                  <a:schemeClr val="tx1"/>
                </a:solidFill>
              </a:rPr>
              <a:t>kepada</a:t>
            </a:r>
            <a:r>
              <a:rPr lang="en-US" dirty="0" smtClean="0">
                <a:solidFill>
                  <a:schemeClr val="tx1"/>
                </a:solidFill>
              </a:rPr>
              <a:t> </a:t>
            </a:r>
            <a:r>
              <a:rPr lang="en-US" dirty="0" err="1" smtClean="0">
                <a:solidFill>
                  <a:schemeClr val="tx1"/>
                </a:solidFill>
              </a:rPr>
              <a:t>panitia</a:t>
            </a:r>
            <a:r>
              <a:rPr lang="en-US" dirty="0" smtClean="0">
                <a:solidFill>
                  <a:schemeClr val="tx1"/>
                </a:solidFill>
              </a:rPr>
              <a:t>, </a:t>
            </a:r>
            <a:r>
              <a:rPr lang="en-US" dirty="0" err="1" smtClean="0">
                <a:solidFill>
                  <a:schemeClr val="tx1"/>
                </a:solidFill>
              </a:rPr>
              <a:t>satu</a:t>
            </a:r>
            <a:r>
              <a:rPr lang="en-US" dirty="0" smtClean="0">
                <a:solidFill>
                  <a:schemeClr val="tx1"/>
                </a:solidFill>
              </a:rPr>
              <a:t> </a:t>
            </a:r>
            <a:r>
              <a:rPr lang="en-US" dirty="0" err="1" smtClean="0">
                <a:solidFill>
                  <a:schemeClr val="tx1"/>
                </a:solidFill>
              </a:rPr>
              <a:t>dipegang</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sekretaris</a:t>
            </a:r>
            <a:r>
              <a:rPr lang="en-US" dirty="0" smtClean="0">
                <a:solidFill>
                  <a:schemeClr val="tx1"/>
                </a:solidFill>
              </a:rPr>
              <a:t> </a:t>
            </a:r>
            <a:r>
              <a:rPr lang="en-US" dirty="0" err="1" smtClean="0">
                <a:solidFill>
                  <a:schemeClr val="tx1"/>
                </a:solidFill>
              </a:rPr>
              <a:t>sebagai</a:t>
            </a:r>
            <a:r>
              <a:rPr lang="en-US" dirty="0" smtClean="0">
                <a:solidFill>
                  <a:schemeClr val="tx1"/>
                </a:solidFill>
              </a:rPr>
              <a:t> </a:t>
            </a:r>
            <a:r>
              <a:rPr lang="en-US" dirty="0" err="1" smtClean="0">
                <a:solidFill>
                  <a:schemeClr val="tx1"/>
                </a:solidFill>
              </a:rPr>
              <a:t>arsip</a:t>
            </a:r>
            <a:r>
              <a:rPr lang="en-US" dirty="0" smtClean="0">
                <a:solidFill>
                  <a:schemeClr val="tx1"/>
                </a:solidFill>
              </a:rPr>
              <a:t>)</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0" name="Rounded Rectangle 29"/>
          <p:cNvSpPr/>
          <p:nvPr/>
        </p:nvSpPr>
        <p:spPr>
          <a:xfrm>
            <a:off x="1148858" y="558026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rPr>
              <a:t>Step 4</a:t>
            </a:r>
            <a:r>
              <a:rPr lang="en-US" dirty="0" smtClean="0">
                <a:solidFill>
                  <a:schemeClr val="tx1"/>
                </a:solidFill>
              </a:rPr>
              <a:t>. Secretary </a:t>
            </a:r>
            <a:r>
              <a:rPr lang="en-US" dirty="0" err="1" smtClean="0">
                <a:solidFill>
                  <a:schemeClr val="tx1"/>
                </a:solidFill>
              </a:rPr>
              <a:t>mempunyai</a:t>
            </a:r>
            <a:r>
              <a:rPr lang="en-US" dirty="0" smtClean="0">
                <a:solidFill>
                  <a:schemeClr val="tx1"/>
                </a:solidFill>
              </a:rPr>
              <a:t> logbook </a:t>
            </a:r>
            <a:r>
              <a:rPr lang="en-US" dirty="0" err="1" smtClean="0">
                <a:solidFill>
                  <a:schemeClr val="tx1"/>
                </a:solidFill>
              </a:rPr>
              <a:t>penyerahan</a:t>
            </a:r>
            <a:r>
              <a:rPr lang="en-US" dirty="0" smtClean="0">
                <a:solidFill>
                  <a:schemeClr val="tx1"/>
                </a:solidFill>
              </a:rPr>
              <a:t> form </a:t>
            </a:r>
            <a:r>
              <a:rPr lang="en-US" dirty="0" err="1" smtClean="0">
                <a:solidFill>
                  <a:schemeClr val="tx1"/>
                </a:solidFill>
              </a:rPr>
              <a:t>pendaftaran</a:t>
            </a:r>
            <a:r>
              <a:rPr lang="en-US" dirty="0" smtClean="0">
                <a:solidFill>
                  <a:schemeClr val="tx1"/>
                </a:solidFill>
              </a:rPr>
              <a:t>. Logbook </a:t>
            </a:r>
            <a:r>
              <a:rPr lang="en-US" dirty="0" err="1" smtClean="0">
                <a:solidFill>
                  <a:schemeClr val="tx1"/>
                </a:solidFill>
              </a:rPr>
              <a:t>tersebut</a:t>
            </a:r>
            <a:r>
              <a:rPr lang="en-US" dirty="0" smtClean="0">
                <a:solidFill>
                  <a:schemeClr val="tx1"/>
                </a:solidFill>
              </a:rPr>
              <a:t> </a:t>
            </a:r>
            <a:r>
              <a:rPr lang="en-US" dirty="0" err="1" smtClean="0">
                <a:solidFill>
                  <a:schemeClr val="tx1"/>
                </a:solidFill>
              </a:rPr>
              <a:t>diisi</a:t>
            </a:r>
            <a:r>
              <a:rPr lang="en-US" dirty="0" smtClean="0">
                <a:solidFill>
                  <a:schemeClr val="tx1"/>
                </a:solidFill>
              </a:rPr>
              <a:t> secretary </a:t>
            </a:r>
            <a:r>
              <a:rPr lang="en-US" dirty="0" err="1" smtClean="0">
                <a:solidFill>
                  <a:schemeClr val="tx1"/>
                </a:solidFill>
              </a:rPr>
              <a:t>sesuai</a:t>
            </a:r>
            <a:r>
              <a:rPr lang="en-US" dirty="0" smtClean="0">
                <a:solidFill>
                  <a:schemeClr val="tx1"/>
                </a:solidFill>
              </a:rPr>
              <a:t> </a:t>
            </a:r>
            <a:r>
              <a:rPr lang="en-US" dirty="0" err="1" smtClean="0">
                <a:solidFill>
                  <a:schemeClr val="tx1"/>
                </a:solidFill>
              </a:rPr>
              <a:t>dengan</a:t>
            </a:r>
            <a:r>
              <a:rPr lang="en-US" dirty="0" smtClean="0">
                <a:solidFill>
                  <a:schemeClr val="tx1"/>
                </a:solidFill>
              </a:rPr>
              <a:t> form yang </a:t>
            </a:r>
            <a:r>
              <a:rPr lang="en-US" dirty="0" err="1" smtClean="0">
                <a:solidFill>
                  <a:schemeClr val="tx1"/>
                </a:solidFill>
              </a:rPr>
              <a:t>diberikan</a:t>
            </a:r>
            <a:r>
              <a:rPr lang="en-US" dirty="0" smtClean="0">
                <a:solidFill>
                  <a:schemeClr val="tx1"/>
                </a:solidFill>
              </a:rPr>
              <a:t>, </a:t>
            </a:r>
            <a:r>
              <a:rPr lang="en-US" dirty="0" err="1" smtClean="0">
                <a:solidFill>
                  <a:schemeClr val="tx1"/>
                </a:solidFill>
              </a:rPr>
              <a:t>setelah</a:t>
            </a:r>
            <a:r>
              <a:rPr lang="en-US" dirty="0" smtClean="0">
                <a:solidFill>
                  <a:schemeClr val="tx1"/>
                </a:solidFill>
              </a:rPr>
              <a:t> </a:t>
            </a:r>
            <a:r>
              <a:rPr lang="en-US" dirty="0" err="1" smtClean="0">
                <a:solidFill>
                  <a:schemeClr val="tx1"/>
                </a:solidFill>
              </a:rPr>
              <a:t>itu</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tandatangani</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panitia</a:t>
            </a:r>
            <a:r>
              <a:rPr lang="en-US" dirty="0" smtClean="0">
                <a:solidFill>
                  <a:schemeClr val="tx1"/>
                </a:solidFill>
              </a:rPr>
              <a:t> yang </a:t>
            </a:r>
            <a:r>
              <a:rPr lang="en-US" dirty="0" err="1" smtClean="0">
                <a:solidFill>
                  <a:schemeClr val="tx1"/>
                </a:solidFill>
              </a:rPr>
              <a:t>menyerahkan</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1" name="Down Arrow 30"/>
          <p:cNvSpPr/>
          <p:nvPr/>
        </p:nvSpPr>
        <p:spPr>
          <a:xfrm>
            <a:off x="5895550" y="372100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519579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A80938C-EA65-4E8F-A67D-D44BA4BA3D30}"/>
              </a:ext>
            </a:extLst>
          </p:cNvPr>
          <p:cNvSpPr/>
          <p:nvPr/>
        </p:nvSpPr>
        <p:spPr>
          <a:xfrm rot="5400000">
            <a:off x="5721061" y="-2646649"/>
            <a:ext cx="749875" cy="704718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AA8FFDA0-81A0-4A15-B259-76C23A44D728}"/>
              </a:ext>
            </a:extLst>
          </p:cNvPr>
          <p:cNvSpPr txBox="1"/>
          <p:nvPr/>
        </p:nvSpPr>
        <p:spPr>
          <a:xfrm>
            <a:off x="2572404" y="633447"/>
            <a:ext cx="7047189"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Public Relations and Partnership</a:t>
            </a:r>
            <a:r>
              <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p:txBody>
      </p:sp>
      <p:pic>
        <p:nvPicPr>
          <p:cNvPr id="3" name="Picture 2">
            <a:extLst>
              <a:ext uri="{FF2B5EF4-FFF2-40B4-BE49-F238E27FC236}">
                <a16:creationId xmlns:a16="http://schemas.microsoft.com/office/drawing/2014/main" xmlns="" id="{13C1CE18-6A4A-407D-9DA2-6E8BF865C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322" y="2436427"/>
            <a:ext cx="2229732" cy="1755321"/>
          </a:xfrm>
          <a:prstGeom prst="rect">
            <a:avLst/>
          </a:prstGeom>
        </p:spPr>
      </p:pic>
      <p:pic>
        <p:nvPicPr>
          <p:cNvPr id="11" name="Picture 10">
            <a:extLst>
              <a:ext uri="{FF2B5EF4-FFF2-40B4-BE49-F238E27FC236}">
                <a16:creationId xmlns:a16="http://schemas.microsoft.com/office/drawing/2014/main" xmlns="" id="{07C7E627-9861-4194-91F4-4553979F4A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9454" y="2274798"/>
            <a:ext cx="2075858" cy="1755321"/>
          </a:xfrm>
          <a:prstGeom prst="rect">
            <a:avLst/>
          </a:prstGeom>
        </p:spPr>
      </p:pic>
      <p:pic>
        <p:nvPicPr>
          <p:cNvPr id="13" name="Picture 12">
            <a:extLst>
              <a:ext uri="{FF2B5EF4-FFF2-40B4-BE49-F238E27FC236}">
                <a16:creationId xmlns:a16="http://schemas.microsoft.com/office/drawing/2014/main" xmlns="" id="{5E779A27-8F0D-4C6A-ABCA-795CBA6DF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712" y="1722181"/>
            <a:ext cx="2563565" cy="2563565"/>
          </a:xfrm>
          <a:prstGeom prst="rect">
            <a:avLst/>
          </a:prstGeom>
        </p:spPr>
      </p:pic>
      <p:sp>
        <p:nvSpPr>
          <p:cNvPr id="24" name="TextBox 23">
            <a:extLst>
              <a:ext uri="{FF2B5EF4-FFF2-40B4-BE49-F238E27FC236}">
                <a16:creationId xmlns:a16="http://schemas.microsoft.com/office/drawing/2014/main" xmlns="" id="{577234C4-3B8C-4EFE-8FAD-4413F3CB3511}"/>
              </a:ext>
            </a:extLst>
          </p:cNvPr>
          <p:cNvSpPr txBox="1"/>
          <p:nvPr/>
        </p:nvSpPr>
        <p:spPr>
          <a:xfrm>
            <a:off x="319426" y="4209512"/>
            <a:ext cx="3577523" cy="830997"/>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67 Community </a:t>
            </a:r>
          </a:p>
          <a:p>
            <a:pPr algn="ct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5" name="Rectangle 24">
            <a:extLst>
              <a:ext uri="{FF2B5EF4-FFF2-40B4-BE49-F238E27FC236}">
                <a16:creationId xmlns:a16="http://schemas.microsoft.com/office/drawing/2014/main" xmlns="" id="{614F609D-E638-478B-A17E-10CE244A5D61}"/>
              </a:ext>
            </a:extLst>
          </p:cNvPr>
          <p:cNvSpPr/>
          <p:nvPr/>
        </p:nvSpPr>
        <p:spPr>
          <a:xfrm rot="5400000">
            <a:off x="1819972" y="2931440"/>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xmlns="" id="{5F6FDBC5-0DA7-435A-8A42-A3E8DE1AAAFF}"/>
              </a:ext>
            </a:extLst>
          </p:cNvPr>
          <p:cNvSpPr txBox="1"/>
          <p:nvPr/>
        </p:nvSpPr>
        <p:spPr>
          <a:xfrm>
            <a:off x="4644442" y="4217947"/>
            <a:ext cx="2514700"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MEDIA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8" name="Rectangle 27">
            <a:extLst>
              <a:ext uri="{FF2B5EF4-FFF2-40B4-BE49-F238E27FC236}">
                <a16:creationId xmlns:a16="http://schemas.microsoft.com/office/drawing/2014/main" xmlns="" id="{18671589-99EF-4929-ADC4-F23005797A63}"/>
              </a:ext>
            </a:extLst>
          </p:cNvPr>
          <p:cNvSpPr/>
          <p:nvPr/>
        </p:nvSpPr>
        <p:spPr>
          <a:xfrm rot="5400000">
            <a:off x="5648779" y="3608541"/>
            <a:ext cx="576429" cy="168812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xmlns="" id="{61FD208D-0E31-4B73-B7E4-E4AD2B3188AA}"/>
              </a:ext>
            </a:extLst>
          </p:cNvPr>
          <p:cNvSpPr txBox="1"/>
          <p:nvPr/>
        </p:nvSpPr>
        <p:spPr>
          <a:xfrm>
            <a:off x="7982342" y="4209512"/>
            <a:ext cx="3577523" cy="830997"/>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26 Influencer </a:t>
            </a:r>
          </a:p>
          <a:p>
            <a:pPr algn="ct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a:extLst>
              <a:ext uri="{FF2B5EF4-FFF2-40B4-BE49-F238E27FC236}">
                <a16:creationId xmlns:a16="http://schemas.microsoft.com/office/drawing/2014/main" xmlns="" id="{969241EA-9BDC-49DF-AC62-4937FDD8EA09}"/>
              </a:ext>
            </a:extLst>
          </p:cNvPr>
          <p:cNvSpPr/>
          <p:nvPr/>
        </p:nvSpPr>
        <p:spPr>
          <a:xfrm rot="5400000">
            <a:off x="9496031" y="2931439"/>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14">
            <a:extLst>
              <a:ext uri="{FF2B5EF4-FFF2-40B4-BE49-F238E27FC236}">
                <a16:creationId xmlns:a16="http://schemas.microsoft.com/office/drawing/2014/main" xmlns="" id="{BC5884A5-432E-4E81-8384-84EE5AAF7977}"/>
              </a:ext>
            </a:extLst>
          </p:cNvPr>
          <p:cNvSpPr txBox="1"/>
          <p:nvPr/>
        </p:nvSpPr>
        <p:spPr>
          <a:xfrm>
            <a:off x="5237147" y="4740817"/>
            <a:ext cx="1824648" cy="1810176"/>
          </a:xfrm>
          <a:prstGeom prst="rect">
            <a:avLst/>
          </a:prstGeom>
        </p:spPr>
        <p:txBody>
          <a:bodyPr wrap="square" lIns="0" tIns="0" rIns="0" bIns="0" rtlCol="0" anchor="t">
            <a:spAutoFit/>
          </a:bodyPr>
          <a:lstStyle/>
          <a:p>
            <a:pPr>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Radio	: 20</a:t>
            </a:r>
          </a:p>
          <a:p>
            <a:pPr>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TV	: 22</a:t>
            </a:r>
          </a:p>
          <a:p>
            <a:pPr>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Media </a:t>
            </a:r>
            <a:r>
              <a:rPr lang="en-US" sz="1600" dirty="0" err="1">
                <a:solidFill>
                  <a:srgbClr val="0F0E0C"/>
                </a:solidFill>
                <a:latin typeface="Adobe Gothic Std B" panose="020B0800000000000000" pitchFamily="34" charset="-128"/>
                <a:ea typeface="Adobe Gothic Std B" panose="020B0800000000000000" pitchFamily="34" charset="-128"/>
              </a:rPr>
              <a:t>Cetak</a:t>
            </a:r>
            <a:r>
              <a:rPr lang="en-US" sz="1600" dirty="0">
                <a:solidFill>
                  <a:srgbClr val="0F0E0C"/>
                </a:solidFill>
                <a:latin typeface="Adobe Gothic Std B" panose="020B0800000000000000" pitchFamily="34" charset="-128"/>
                <a:ea typeface="Adobe Gothic Std B" panose="020B0800000000000000" pitchFamily="34" charset="-128"/>
              </a:rPr>
              <a:t>  : 13</a:t>
            </a:r>
          </a:p>
          <a:p>
            <a:pPr>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Media Online : 22</a:t>
            </a:r>
          </a:p>
          <a:p>
            <a:pPr>
              <a:lnSpc>
                <a:spcPct val="150000"/>
              </a:lnSpc>
            </a:pPr>
            <a:r>
              <a:rPr lang="en-US" sz="1600" dirty="0">
                <a:solidFill>
                  <a:srgbClr val="0F0E0C"/>
                </a:solidFill>
                <a:latin typeface="Adobe Gothic Std B" panose="020B0800000000000000" pitchFamily="34" charset="-128"/>
                <a:ea typeface="Adobe Gothic Std B" panose="020B0800000000000000" pitchFamily="34" charset="-128"/>
              </a:rPr>
              <a:t>Website	: 50</a:t>
            </a:r>
          </a:p>
        </p:txBody>
      </p:sp>
      <p:sp>
        <p:nvSpPr>
          <p:cNvPr id="32" name="TextBox 31">
            <a:extLst>
              <a:ext uri="{FF2B5EF4-FFF2-40B4-BE49-F238E27FC236}">
                <a16:creationId xmlns:a16="http://schemas.microsoft.com/office/drawing/2014/main" xmlns="" id="{EEA4E0A1-66BD-4BEA-97C8-8DC7C3ECF62E}"/>
              </a:ext>
            </a:extLst>
          </p:cNvPr>
          <p:cNvSpPr txBox="1"/>
          <p:nvPr/>
        </p:nvSpPr>
        <p:spPr>
          <a:xfrm>
            <a:off x="319426" y="4896113"/>
            <a:ext cx="4695393" cy="1446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457200" indent="-457200">
              <a:buFontTx/>
              <a:buChar char="-"/>
            </a:pPr>
            <a:r>
              <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POTENTIAL PARTNER </a:t>
            </a:r>
          </a:p>
          <a:p>
            <a:pPr marL="457200" indent="-457200">
              <a:buFontTx/>
              <a:buChar char="-"/>
            </a:pPr>
            <a:r>
              <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WHO ?</a:t>
            </a:r>
          </a:p>
          <a:p>
            <a:pPr marL="457200" indent="-457200">
              <a:buFontTx/>
              <a:buChar char="-"/>
            </a:pPr>
            <a:r>
              <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HOW TO APPROACH THEM ?</a:t>
            </a:r>
          </a:p>
          <a:p>
            <a:pPr marL="457200" indent="-457200">
              <a:buFontTx/>
              <a:buChar char="-"/>
            </a:pPr>
            <a:r>
              <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TARGET 250 PESERTA </a:t>
            </a:r>
          </a:p>
          <a:p>
            <a:endParaRPr lang="en-GB" sz="14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586999811"/>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960759" y="-419241"/>
            <a:ext cx="495649" cy="461889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397751" y="1548595"/>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1. </a:t>
            </a: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potential community partner </a:t>
            </a:r>
          </a:p>
        </p:txBody>
      </p:sp>
      <p:sp>
        <p:nvSpPr>
          <p:cNvPr id="2" name="Rectangle 1">
            <a:extLst>
              <a:ext uri="{FF2B5EF4-FFF2-40B4-BE49-F238E27FC236}">
                <a16:creationId xmlns:a16="http://schemas.microsoft.com/office/drawing/2014/main" xmlns="" id="{E848DEB0-8B16-40F9-92D6-5CE0A5BD026E}"/>
              </a:ext>
            </a:extLst>
          </p:cNvPr>
          <p:cNvSpPr/>
          <p:nvPr/>
        </p:nvSpPr>
        <p:spPr>
          <a:xfrm>
            <a:off x="1689753" y="2231816"/>
            <a:ext cx="9728523" cy="394082"/>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Mencari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Google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event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Tangerang dan Jakarta</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xmlns="" id="{17F68F07-E344-48BE-B797-C3E3C0468776}"/>
              </a:ext>
            </a:extLst>
          </p:cNvPr>
          <p:cNvSpPr/>
          <p:nvPr/>
        </p:nvSpPr>
        <p:spPr>
          <a:xfrm>
            <a:off x="1653768" y="3231468"/>
            <a:ext cx="9728523" cy="1031180"/>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ketemu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Instagram.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event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event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mana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pernah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terlibat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1" name="Rectangle 20">
            <a:extLst>
              <a:ext uri="{FF2B5EF4-FFF2-40B4-BE49-F238E27FC236}">
                <a16:creationId xmlns:a16="http://schemas.microsoft.com/office/drawing/2014/main" xmlns="" id="{290958AB-A4AC-44E7-8C10-A49F0A2A665C}"/>
              </a:ext>
            </a:extLst>
          </p:cNvPr>
          <p:cNvSpPr/>
          <p:nvPr/>
        </p:nvSpPr>
        <p:spPr>
          <a:xfrm rot="5400000">
            <a:off x="1929204" y="329565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EA17A288-E2DD-4E65-BC1D-F6FB2A40B4CF}"/>
              </a:ext>
            </a:extLst>
          </p:cNvPr>
          <p:cNvSpPr/>
          <p:nvPr/>
        </p:nvSpPr>
        <p:spPr>
          <a:xfrm>
            <a:off x="1689753" y="4953089"/>
            <a:ext cx="9728523"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Meminta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list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contact person,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event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tahun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DDD9D641-57E1-4C2C-8B61-4D50F84D1EF1}"/>
              </a:ext>
            </a:extLst>
          </p:cNvPr>
          <p:cNvSpPr/>
          <p:nvPr/>
        </p:nvSpPr>
        <p:spPr>
          <a:xfrm rot="5400000">
            <a:off x="1964374" y="5042388"/>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5627330"/>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935724" y="-1394207"/>
            <a:ext cx="491749" cy="656492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966627" y="1574014"/>
            <a:ext cx="8427939" cy="495649"/>
          </a:xfrm>
          <a:prstGeom prst="rect">
            <a:avLst/>
          </a:prstGeom>
        </p:spPr>
        <p:txBody>
          <a:bodyPr wrap="square" lIns="0" tIns="0" rIns="0" bIns="0" rtlCol="0" anchor="t">
            <a:spAutoFit/>
          </a:bodyPr>
          <a:lstStyle/>
          <a:p>
            <a:pPr algn="ctr">
              <a:lnSpc>
                <a:spcPts val="4480"/>
              </a:lnSpc>
            </a:pPr>
            <a:r>
              <a:rPr lang="pt-BR" dirty="0">
                <a:solidFill>
                  <a:srgbClr val="0F0E0C"/>
                </a:solidFill>
                <a:latin typeface="Adobe Gothic Std B" panose="020B0800000000000000" pitchFamily="34" charset="-128"/>
                <a:ea typeface="Adobe Gothic Std B" panose="020B0800000000000000" pitchFamily="34" charset="-128"/>
              </a:rPr>
              <a:t> Mencari komunitas melalui Instagram dengan ketentuan:</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E848DEB0-8B16-40F9-92D6-5CE0A5BD026E}"/>
              </a:ext>
            </a:extLst>
          </p:cNvPr>
          <p:cNvSpPr/>
          <p:nvPr/>
        </p:nvSpPr>
        <p:spPr>
          <a:xfrm>
            <a:off x="1689754" y="2232139"/>
            <a:ext cx="7273688" cy="2128788"/>
          </a:xfrm>
          <a:prstGeom prst="rect">
            <a:avLst/>
          </a:prstGeom>
        </p:spPr>
        <p:txBody>
          <a:bodyPr wrap="square">
            <a:spAutoFit/>
          </a:bodyPr>
          <a:lstStyle/>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Memiliki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followers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banyak</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Aktif</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menggunakan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Instagram</a:t>
            </a: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Terlihat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postingannya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pernah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ikut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Tangerang dan Jakarta</a:t>
            </a:r>
          </a:p>
        </p:txBody>
      </p:sp>
      <p:sp>
        <p:nvSpPr>
          <p:cNvPr id="11" name="Rectangle 10">
            <a:extLst>
              <a:ext uri="{FF2B5EF4-FFF2-40B4-BE49-F238E27FC236}">
                <a16:creationId xmlns:a16="http://schemas.microsoft.com/office/drawing/2014/main" xmlns="" id="{CD921759-0DC7-4E04-B193-71B59E3BCDCE}"/>
              </a:ext>
            </a:extLst>
          </p:cNvPr>
          <p:cNvSpPr/>
          <p:nvPr/>
        </p:nvSpPr>
        <p:spPr>
          <a:xfrm rot="5400000">
            <a:off x="5530393" y="1358918"/>
            <a:ext cx="1112458" cy="831869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9">
            <a:extLst>
              <a:ext uri="{FF2B5EF4-FFF2-40B4-BE49-F238E27FC236}">
                <a16:creationId xmlns:a16="http://schemas.microsoft.com/office/drawing/2014/main" xmlns="" id="{38781DCA-8E9D-427C-9997-C6D4FE1DB7E1}"/>
              </a:ext>
            </a:extLst>
          </p:cNvPr>
          <p:cNvSpPr txBox="1"/>
          <p:nvPr/>
        </p:nvSpPr>
        <p:spPr>
          <a:xfrm>
            <a:off x="2011679" y="4962036"/>
            <a:ext cx="7831795" cy="1072730"/>
          </a:xfrm>
          <a:prstGeom prst="rect">
            <a:avLst/>
          </a:prstGeom>
        </p:spPr>
        <p:txBody>
          <a:bodyPr wrap="square" lIns="0" tIns="0" rIns="0" bIns="0" rtlCol="0" anchor="t">
            <a:spAutoFit/>
          </a:bodyPr>
          <a:lstStyle/>
          <a:p>
            <a:pPr algn="just">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list 15 </a:t>
            </a:r>
            <a:r>
              <a:rPr lang="en-US" dirty="0" err="1">
                <a:solidFill>
                  <a:srgbClr val="0F0E0C"/>
                </a:solidFill>
                <a:latin typeface="Adobe Gothic Std B" panose="020B0800000000000000" pitchFamily="34" charset="-128"/>
                <a:ea typeface="Adobe Gothic Std B" panose="020B0800000000000000" pitchFamily="34" charset="-128"/>
              </a:rPr>
              <a:t>potencial</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comminty</a:t>
            </a:r>
            <a:r>
              <a:rPr lang="en-US" dirty="0">
                <a:solidFill>
                  <a:srgbClr val="0F0E0C"/>
                </a:solidFill>
                <a:latin typeface="Adobe Gothic Std B" panose="020B0800000000000000" pitchFamily="34" charset="-128"/>
                <a:ea typeface="Adobe Gothic Std B" panose="020B0800000000000000" pitchFamily="34" charset="-128"/>
              </a:rPr>
              <a:t> partner dan </a:t>
            </a:r>
            <a:r>
              <a:rPr lang="en-US" dirty="0" err="1">
                <a:solidFill>
                  <a:srgbClr val="0F0E0C"/>
                </a:solidFill>
                <a:latin typeface="Adobe Gothic Std B" panose="020B0800000000000000" pitchFamily="34" charset="-128"/>
                <a:ea typeface="Adobe Gothic Std B" panose="020B0800000000000000" pitchFamily="34" charset="-128"/>
              </a:rPr>
              <a:t>menawarkan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menjadi</a:t>
            </a:r>
            <a:r>
              <a:rPr lang="en-US" dirty="0">
                <a:solidFill>
                  <a:srgbClr val="0F0E0C"/>
                </a:solidFill>
                <a:latin typeface="Adobe Gothic Std B" panose="020B0800000000000000" pitchFamily="34" charset="-128"/>
                <a:ea typeface="Adobe Gothic Std B" panose="020B0800000000000000" pitchFamily="34" charset="-128"/>
              </a:rPr>
              <a:t> community partner.</a:t>
            </a: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9913876"/>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778829" y="-1237312"/>
            <a:ext cx="513019" cy="627240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397750" y="1548595"/>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2.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dan mem follow community partner</a:t>
            </a:r>
          </a:p>
        </p:txBody>
      </p:sp>
      <p:sp>
        <p:nvSpPr>
          <p:cNvPr id="2" name="Rectangle 1">
            <a:extLst>
              <a:ext uri="{FF2B5EF4-FFF2-40B4-BE49-F238E27FC236}">
                <a16:creationId xmlns:a16="http://schemas.microsoft.com/office/drawing/2014/main" xmlns="" id="{E848DEB0-8B16-40F9-92D6-5CE0A5BD026E}"/>
              </a:ext>
            </a:extLst>
          </p:cNvPr>
          <p:cNvSpPr/>
          <p:nvPr/>
        </p:nvSpPr>
        <p:spPr>
          <a:xfrm>
            <a:off x="1702549" y="2231816"/>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Menghubungi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contact person pada jam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menawarkan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menjadi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community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seperti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242233C-ACC1-40C1-8E25-2F76409B02E6}"/>
              </a:ext>
            </a:extLst>
          </p:cNvPr>
          <p:cNvSpPr/>
          <p:nvPr/>
        </p:nvSpPr>
        <p:spPr>
          <a:xfrm rot="5400000">
            <a:off x="2032368" y="557661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9">
            <a:extLst>
              <a:ext uri="{FF2B5EF4-FFF2-40B4-BE49-F238E27FC236}">
                <a16:creationId xmlns:a16="http://schemas.microsoft.com/office/drawing/2014/main" xmlns="" id="{52A3D463-18CF-4590-A1D3-D6965AFE44CF}"/>
              </a:ext>
            </a:extLst>
          </p:cNvPr>
          <p:cNvSpPr txBox="1"/>
          <p:nvPr/>
        </p:nvSpPr>
        <p:spPr>
          <a:xfrm>
            <a:off x="-1525064" y="5378114"/>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FOLLOW UP </a:t>
            </a:r>
          </a:p>
        </p:txBody>
      </p:sp>
      <p:sp>
        <p:nvSpPr>
          <p:cNvPr id="3" name="Rectangle 2">
            <a:extLst>
              <a:ext uri="{FF2B5EF4-FFF2-40B4-BE49-F238E27FC236}">
                <a16:creationId xmlns:a16="http://schemas.microsoft.com/office/drawing/2014/main" xmlns="" id="{E1A1152A-48F0-410E-A3F2-CF1FE0B56CA5}"/>
              </a:ext>
            </a:extLst>
          </p:cNvPr>
          <p:cNvSpPr/>
          <p:nvPr/>
        </p:nvSpPr>
        <p:spPr>
          <a:xfrm>
            <a:off x="253585" y="2944447"/>
            <a:ext cx="11542981" cy="2623923"/>
          </a:xfrm>
          <a:prstGeom prst="rect">
            <a:avLst/>
          </a:prstGeom>
        </p:spPr>
        <p:txBody>
          <a:bodyPr wrap="square">
            <a:spAutoFit/>
          </a:bodyPr>
          <a:lstStyle/>
          <a:p>
            <a:pPr marR="0" lvl="0"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mahasiswa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Universitas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Pembangunan Jaya.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Mei 2020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mengadakan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 yaitu </a:t>
            </a:r>
            <a:r>
              <a:rPr lang="en-US" b="1"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b="1" dirty="0">
                <a:latin typeface="Adobe Gothic Std B" panose="020B0800000000000000" pitchFamily="34" charset="-128"/>
                <a:ea typeface="Adobe Gothic Std B" panose="020B0800000000000000" pitchFamily="34" charset="-128"/>
                <a:cs typeface="Times New Roman" panose="02020603050405020304" pitchFamily="18" charset="0"/>
              </a:rPr>
              <a:t> Jaya Night 10k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sedang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mencari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menjadi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community partner kami.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Akan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beberapa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rangkaian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nantinya</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 kami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mengundang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seperti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Community Gathering &amp; Press Conference dan juga Trial Track.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detail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terdapat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b="1" dirty="0">
                <a:latin typeface="Adobe Gothic Std B" panose="020B0800000000000000" pitchFamily="34" charset="-128"/>
                <a:ea typeface="Adobe Gothic Std B" panose="020B0800000000000000" pitchFamily="34" charset="-128"/>
                <a:cs typeface="Times New Roman" panose="02020603050405020304" pitchFamily="18" charset="0"/>
              </a:rPr>
              <a:t>proposal yang </a:t>
            </a:r>
            <a:r>
              <a:rPr lang="en-US" b="1"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b="1"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b="1" dirty="0" err="1">
                <a:latin typeface="Adobe Gothic Std B" panose="020B0800000000000000" pitchFamily="34" charset="-128"/>
                <a:ea typeface="Adobe Gothic Std B" panose="020B0800000000000000" pitchFamily="34" charset="-128"/>
                <a:cs typeface="Times New Roman" panose="02020603050405020304" pitchFamily="18" charset="0"/>
              </a:rPr>
              <a:t>lampirkan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menjadi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community partner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4" name="Rectangle 3">
            <a:extLst>
              <a:ext uri="{FF2B5EF4-FFF2-40B4-BE49-F238E27FC236}">
                <a16:creationId xmlns:a16="http://schemas.microsoft.com/office/drawing/2014/main" xmlns="" id="{E8B761B0-E0D6-488A-B227-07655181E1A1}"/>
              </a:ext>
            </a:extLst>
          </p:cNvPr>
          <p:cNvSpPr/>
          <p:nvPr/>
        </p:nvSpPr>
        <p:spPr>
          <a:xfrm>
            <a:off x="-553412" y="5827866"/>
            <a:ext cx="11431866" cy="878895"/>
          </a:xfrm>
          <a:prstGeom prst="rect">
            <a:avLst/>
          </a:prstGeom>
        </p:spPr>
        <p:txBody>
          <a:bodyPr wrap="square">
            <a:spAutoFit/>
          </a:bodyPr>
          <a:lstStyle/>
          <a:p>
            <a:pPr marL="914400" marR="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tawaran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914400" marR="0"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840920074"/>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14" name="Rectangle 13">
            <a:extLst>
              <a:ext uri="{FF2B5EF4-FFF2-40B4-BE49-F238E27FC236}">
                <a16:creationId xmlns:a16="http://schemas.microsoft.com/office/drawing/2014/main" xmlns="" id="{3502C5F6-F62C-48FA-8527-63C199A481BA}"/>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1E220688-A3F6-4D1F-BA07-BC73F4BFD4EF}"/>
              </a:ext>
            </a:extLst>
          </p:cNvPr>
          <p:cNvSpPr/>
          <p:nvPr/>
        </p:nvSpPr>
        <p:spPr>
          <a:xfrm>
            <a:off x="2179931" y="2262842"/>
            <a:ext cx="8698523" cy="369332"/>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Jika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bersedia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kemudian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memberitahukan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kontraprestasi</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ada</a:t>
            </a:r>
            <a:r>
              <a:rPr lang="en-US" dirty="0">
                <a:latin typeface="Adobe Gothic Std B" panose="020B0800000000000000" pitchFamily="34" charset="-128"/>
                <a:ea typeface="Adobe Gothic Std B" panose="020B0800000000000000" pitchFamily="34" charset="-128"/>
              </a:rPr>
              <a:t>. </a:t>
            </a:r>
          </a:p>
        </p:txBody>
      </p:sp>
      <p:sp>
        <p:nvSpPr>
          <p:cNvPr id="19" name="Rectangle 18">
            <a:extLst>
              <a:ext uri="{FF2B5EF4-FFF2-40B4-BE49-F238E27FC236}">
                <a16:creationId xmlns:a16="http://schemas.microsoft.com/office/drawing/2014/main" xmlns="" id="{01D965A9-A3D0-4E03-A2BD-DAD0F66BB5DD}"/>
              </a:ext>
            </a:extLst>
          </p:cNvPr>
          <p:cNvSpPr/>
          <p:nvPr/>
        </p:nvSpPr>
        <p:spPr>
          <a:xfrm rot="5400000">
            <a:off x="1917482" y="282498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xmlns="" id="{F054AE35-D1A4-4460-A954-640C4FADCD51}"/>
              </a:ext>
            </a:extLst>
          </p:cNvPr>
          <p:cNvSpPr/>
          <p:nvPr/>
        </p:nvSpPr>
        <p:spPr>
          <a:xfrm>
            <a:off x="2179930" y="2668177"/>
            <a:ext cx="9768569" cy="1297791"/>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Setelah itu mengirimkan E-MoU community pasrtnership yang sudah ditanda tangan oleh leader RFE di atas materai, untuk ditanda tangani oleh perwakilan komunitas di atas materai 6000.</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5" name="Rectangle 24">
            <a:extLst>
              <a:ext uri="{FF2B5EF4-FFF2-40B4-BE49-F238E27FC236}">
                <a16:creationId xmlns:a16="http://schemas.microsoft.com/office/drawing/2014/main" xmlns="" id="{7EE48EE4-CDB9-4CFC-913C-A05771C5773D}"/>
              </a:ext>
            </a:extLst>
          </p:cNvPr>
          <p:cNvSpPr/>
          <p:nvPr/>
        </p:nvSpPr>
        <p:spPr>
          <a:xfrm rot="5400000">
            <a:off x="4048846" y="2033382"/>
            <a:ext cx="524433" cy="4742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9">
            <a:extLst>
              <a:ext uri="{FF2B5EF4-FFF2-40B4-BE49-F238E27FC236}">
                <a16:creationId xmlns:a16="http://schemas.microsoft.com/office/drawing/2014/main" xmlns="" id="{D096AABE-5554-4E2E-9F22-7815A8F54D5E}"/>
              </a:ext>
            </a:extLst>
          </p:cNvPr>
          <p:cNvSpPr txBox="1"/>
          <p:nvPr/>
        </p:nvSpPr>
        <p:spPr>
          <a:xfrm>
            <a:off x="664863" y="4068503"/>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3.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proposal community partner </a:t>
            </a:r>
          </a:p>
        </p:txBody>
      </p:sp>
      <p:sp>
        <p:nvSpPr>
          <p:cNvPr id="27" name="Rectangle 26">
            <a:extLst>
              <a:ext uri="{FF2B5EF4-FFF2-40B4-BE49-F238E27FC236}">
                <a16:creationId xmlns:a16="http://schemas.microsoft.com/office/drawing/2014/main" xmlns="" id="{B567253F-4EBA-4368-BA94-4C2A8F7E03C7}"/>
              </a:ext>
            </a:extLst>
          </p:cNvPr>
          <p:cNvSpPr/>
          <p:nvPr/>
        </p:nvSpPr>
        <p:spPr>
          <a:xfrm rot="5400000">
            <a:off x="1960659" y="504010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45DB3D75-5453-4E12-A812-332AC58F2A74}"/>
              </a:ext>
            </a:extLst>
          </p:cNvPr>
          <p:cNvSpPr/>
          <p:nvPr/>
        </p:nvSpPr>
        <p:spPr>
          <a:xfrm>
            <a:off x="2211386" y="5005491"/>
            <a:ext cx="8698523" cy="369332"/>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Membaca</a:t>
            </a:r>
            <a:r>
              <a:rPr lang="en-US" dirty="0">
                <a:latin typeface="Adobe Gothic Std B" panose="020B0800000000000000" pitchFamily="34" charset="-128"/>
                <a:ea typeface="Adobe Gothic Std B" panose="020B0800000000000000" pitchFamily="34" charset="-128"/>
              </a:rPr>
              <a:t> review proposal community partner RFE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sebelumnya</a:t>
            </a:r>
            <a:endParaRPr lang="en-US" dirty="0">
              <a:latin typeface="Adobe Gothic Std B" panose="020B0800000000000000" pitchFamily="34" charset="-128"/>
              <a:ea typeface="Adobe Gothic Std B" panose="020B0800000000000000" pitchFamily="34" charset="-128"/>
            </a:endParaRPr>
          </a:p>
        </p:txBody>
      </p:sp>
      <p:sp>
        <p:nvSpPr>
          <p:cNvPr id="29" name="Rectangle 28">
            <a:extLst>
              <a:ext uri="{FF2B5EF4-FFF2-40B4-BE49-F238E27FC236}">
                <a16:creationId xmlns:a16="http://schemas.microsoft.com/office/drawing/2014/main" xmlns="" id="{9F8AD58F-EE30-4C58-800F-ACDDC982F794}"/>
              </a:ext>
            </a:extLst>
          </p:cNvPr>
          <p:cNvSpPr/>
          <p:nvPr/>
        </p:nvSpPr>
        <p:spPr>
          <a:xfrm rot="5400000">
            <a:off x="1960659" y="55569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AC2C2B8C-F004-4D47-B75B-85513595B2DD}"/>
              </a:ext>
            </a:extLst>
          </p:cNvPr>
          <p:cNvSpPr/>
          <p:nvPr/>
        </p:nvSpPr>
        <p:spPr>
          <a:xfrm>
            <a:off x="2211386" y="5522325"/>
            <a:ext cx="8698523" cy="369332"/>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Apabila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kejanggalan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bisa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ditanyakan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marcomm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lalu</a:t>
            </a:r>
            <a:r>
              <a:rPr lang="en-US" dirty="0">
                <a:latin typeface="Adobe Gothic Std B" panose="020B0800000000000000" pitchFamily="34" charset="-128"/>
                <a:ea typeface="Adobe Gothic Std B" panose="020B0800000000000000" pitchFamily="34" charset="-128"/>
              </a:rPr>
              <a:t>.</a:t>
            </a:r>
          </a:p>
        </p:txBody>
      </p:sp>
      <p:sp>
        <p:nvSpPr>
          <p:cNvPr id="33" name="Rectangle 32">
            <a:extLst>
              <a:ext uri="{FF2B5EF4-FFF2-40B4-BE49-F238E27FC236}">
                <a16:creationId xmlns:a16="http://schemas.microsoft.com/office/drawing/2014/main" xmlns="" id="{6B16BEF2-8C60-4116-AEF7-854F2AB4D475}"/>
              </a:ext>
            </a:extLst>
          </p:cNvPr>
          <p:cNvSpPr/>
          <p:nvPr/>
        </p:nvSpPr>
        <p:spPr>
          <a:xfrm rot="5400000">
            <a:off x="1984105" y="603509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xmlns="" id="{09F9ECE6-75FF-4E79-863D-D7EAFA384ADF}"/>
              </a:ext>
            </a:extLst>
          </p:cNvPr>
          <p:cNvSpPr/>
          <p:nvPr/>
        </p:nvSpPr>
        <p:spPr>
          <a:xfrm>
            <a:off x="2234832" y="6000481"/>
            <a:ext cx="8698523" cy="646331"/>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Setalah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semuanya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sesuai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T&amp;C-</a:t>
            </a:r>
            <a:r>
              <a:rPr lang="en-US" dirty="0" err="1">
                <a:latin typeface="Adobe Gothic Std B" panose="020B0800000000000000" pitchFamily="34" charset="-128"/>
                <a:ea typeface="Adobe Gothic Std B" panose="020B0800000000000000" pitchFamily="34" charset="-128"/>
              </a:rPr>
              <a:t>nya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kemudian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memodivikasi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sesuai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RFE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a:t>
            </a:r>
          </a:p>
        </p:txBody>
      </p:sp>
    </p:spTree>
    <p:extLst>
      <p:ext uri="{BB962C8B-B14F-4D97-AF65-F5344CB8AC3E}">
        <p14:creationId xmlns:p14="http://schemas.microsoft.com/office/powerpoint/2010/main" val="2656007059"/>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14" name="Rectangle 13">
            <a:extLst>
              <a:ext uri="{FF2B5EF4-FFF2-40B4-BE49-F238E27FC236}">
                <a16:creationId xmlns:a16="http://schemas.microsoft.com/office/drawing/2014/main" xmlns="" id="{3502C5F6-F62C-48FA-8527-63C199A481BA}"/>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1E220688-A3F6-4D1F-BA07-BC73F4BFD4EF}"/>
              </a:ext>
            </a:extLst>
          </p:cNvPr>
          <p:cNvSpPr/>
          <p:nvPr/>
        </p:nvSpPr>
        <p:spPr>
          <a:xfrm>
            <a:off x="2179931" y="2262842"/>
            <a:ext cx="9332131" cy="369332"/>
          </a:xfrm>
          <a:prstGeom prst="rect">
            <a:avLst/>
          </a:prstGeom>
        </p:spPr>
        <p:txBody>
          <a:bodyPr wrap="square">
            <a:spAutoFit/>
          </a:bodyPr>
          <a:lstStyle/>
          <a:p>
            <a:r>
              <a:rPr lang="sv-SE" dirty="0">
                <a:latin typeface="Adobe Gothic Std B" panose="020B0800000000000000" pitchFamily="34" charset="-128"/>
                <a:ea typeface="Adobe Gothic Std B" panose="020B0800000000000000" pitchFamily="34" charset="-128"/>
              </a:rPr>
              <a:t>Jika sudah jadi meminta review kepada manajer marcom, leader RFE dan GM RFE.</a:t>
            </a:r>
            <a:endParaRPr lang="en-US" dirty="0">
              <a:latin typeface="Adobe Gothic Std B" panose="020B0800000000000000" pitchFamily="34" charset="-128"/>
              <a:ea typeface="Adobe Gothic Std B" panose="020B0800000000000000" pitchFamily="34" charset="-128"/>
            </a:endParaRPr>
          </a:p>
        </p:txBody>
      </p:sp>
      <p:sp>
        <p:nvSpPr>
          <p:cNvPr id="19" name="Rectangle 18">
            <a:extLst>
              <a:ext uri="{FF2B5EF4-FFF2-40B4-BE49-F238E27FC236}">
                <a16:creationId xmlns:a16="http://schemas.microsoft.com/office/drawing/2014/main" xmlns="" id="{01D965A9-A3D0-4E03-A2BD-DAD0F66BB5DD}"/>
              </a:ext>
            </a:extLst>
          </p:cNvPr>
          <p:cNvSpPr/>
          <p:nvPr/>
        </p:nvSpPr>
        <p:spPr>
          <a:xfrm rot="5400000">
            <a:off x="1917482" y="282498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xmlns="" id="{F054AE35-D1A4-4460-A954-640C4FADCD51}"/>
              </a:ext>
            </a:extLst>
          </p:cNvPr>
          <p:cNvSpPr/>
          <p:nvPr/>
        </p:nvSpPr>
        <p:spPr>
          <a:xfrm>
            <a:off x="2179931" y="2668177"/>
            <a:ext cx="9121116" cy="882293"/>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Terakhir meminta tanda tangan lembar pengesahan kepada leader RFE, GM RFE, dan pihak JRP</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5" name="Rectangle 24">
            <a:extLst>
              <a:ext uri="{FF2B5EF4-FFF2-40B4-BE49-F238E27FC236}">
                <a16:creationId xmlns:a16="http://schemas.microsoft.com/office/drawing/2014/main" xmlns="" id="{7EE48EE4-CDB9-4CFC-913C-A05771C5773D}"/>
              </a:ext>
            </a:extLst>
          </p:cNvPr>
          <p:cNvSpPr/>
          <p:nvPr/>
        </p:nvSpPr>
        <p:spPr>
          <a:xfrm rot="5400000">
            <a:off x="4048844" y="1518992"/>
            <a:ext cx="524433" cy="4742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9">
            <a:extLst>
              <a:ext uri="{FF2B5EF4-FFF2-40B4-BE49-F238E27FC236}">
                <a16:creationId xmlns:a16="http://schemas.microsoft.com/office/drawing/2014/main" xmlns="" id="{D096AABE-5554-4E2E-9F22-7815A8F54D5E}"/>
              </a:ext>
            </a:extLst>
          </p:cNvPr>
          <p:cNvSpPr txBox="1"/>
          <p:nvPr/>
        </p:nvSpPr>
        <p:spPr>
          <a:xfrm>
            <a:off x="674216" y="3509065"/>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4.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MoU community partners</a:t>
            </a:r>
          </a:p>
        </p:txBody>
      </p:sp>
      <p:sp>
        <p:nvSpPr>
          <p:cNvPr id="27" name="Rectangle 26">
            <a:extLst>
              <a:ext uri="{FF2B5EF4-FFF2-40B4-BE49-F238E27FC236}">
                <a16:creationId xmlns:a16="http://schemas.microsoft.com/office/drawing/2014/main" xmlns="" id="{B567253F-4EBA-4368-BA94-4C2A8F7E03C7}"/>
              </a:ext>
            </a:extLst>
          </p:cNvPr>
          <p:cNvSpPr/>
          <p:nvPr/>
        </p:nvSpPr>
        <p:spPr>
          <a:xfrm rot="5400000">
            <a:off x="1960659" y="433672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45DB3D75-5453-4E12-A812-332AC58F2A74}"/>
              </a:ext>
            </a:extLst>
          </p:cNvPr>
          <p:cNvSpPr/>
          <p:nvPr/>
        </p:nvSpPr>
        <p:spPr>
          <a:xfrm>
            <a:off x="2211386" y="4302109"/>
            <a:ext cx="8698523" cy="369332"/>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Membaca</a:t>
            </a:r>
            <a:r>
              <a:rPr lang="en-US" dirty="0">
                <a:latin typeface="Adobe Gothic Std B" panose="020B0800000000000000" pitchFamily="34" charset="-128"/>
                <a:ea typeface="Adobe Gothic Std B" panose="020B0800000000000000" pitchFamily="34" charset="-128"/>
              </a:rPr>
              <a:t> review MoU community partner RFE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sebelumnya</a:t>
            </a:r>
            <a:r>
              <a:rPr lang="en-US" dirty="0">
                <a:latin typeface="Adobe Gothic Std B" panose="020B0800000000000000" pitchFamily="34" charset="-128"/>
                <a:ea typeface="Adobe Gothic Std B" panose="020B0800000000000000" pitchFamily="34" charset="-128"/>
              </a:rPr>
              <a:t>.</a:t>
            </a:r>
          </a:p>
        </p:txBody>
      </p:sp>
      <p:sp>
        <p:nvSpPr>
          <p:cNvPr id="29" name="Rectangle 28">
            <a:extLst>
              <a:ext uri="{FF2B5EF4-FFF2-40B4-BE49-F238E27FC236}">
                <a16:creationId xmlns:a16="http://schemas.microsoft.com/office/drawing/2014/main" xmlns="" id="{9F8AD58F-EE30-4C58-800F-ACDDC982F794}"/>
              </a:ext>
            </a:extLst>
          </p:cNvPr>
          <p:cNvSpPr/>
          <p:nvPr/>
        </p:nvSpPr>
        <p:spPr>
          <a:xfrm rot="5400000">
            <a:off x="1960659" y="485355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AC2C2B8C-F004-4D47-B75B-85513595B2DD}"/>
              </a:ext>
            </a:extLst>
          </p:cNvPr>
          <p:cNvSpPr/>
          <p:nvPr/>
        </p:nvSpPr>
        <p:spPr>
          <a:xfrm>
            <a:off x="2211386" y="4818943"/>
            <a:ext cx="8698523" cy="369332"/>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Apabila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kejanggalan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bisa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ditanyakan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marcomm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lalu</a:t>
            </a:r>
            <a:r>
              <a:rPr lang="en-US" dirty="0">
                <a:latin typeface="Adobe Gothic Std B" panose="020B0800000000000000" pitchFamily="34" charset="-128"/>
                <a:ea typeface="Adobe Gothic Std B" panose="020B0800000000000000" pitchFamily="34" charset="-128"/>
              </a:rPr>
              <a:t>.</a:t>
            </a:r>
          </a:p>
        </p:txBody>
      </p:sp>
      <p:sp>
        <p:nvSpPr>
          <p:cNvPr id="33" name="Rectangle 32">
            <a:extLst>
              <a:ext uri="{FF2B5EF4-FFF2-40B4-BE49-F238E27FC236}">
                <a16:creationId xmlns:a16="http://schemas.microsoft.com/office/drawing/2014/main" xmlns="" id="{6B16BEF2-8C60-4116-AEF7-854F2AB4D475}"/>
              </a:ext>
            </a:extLst>
          </p:cNvPr>
          <p:cNvSpPr/>
          <p:nvPr/>
        </p:nvSpPr>
        <p:spPr>
          <a:xfrm rot="5400000">
            <a:off x="1984105" y="533171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xmlns="" id="{09F9ECE6-75FF-4E79-863D-D7EAFA384ADF}"/>
              </a:ext>
            </a:extLst>
          </p:cNvPr>
          <p:cNvSpPr/>
          <p:nvPr/>
        </p:nvSpPr>
        <p:spPr>
          <a:xfrm>
            <a:off x="2234832" y="5297099"/>
            <a:ext cx="8698523" cy="646331"/>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Setalah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semua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kesepakatan</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tertera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sesuai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kemudian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memodivikasi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sesuai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RFE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endParaRPr lang="en-US" dirty="0">
              <a:latin typeface="Adobe Gothic Std B" panose="020B0800000000000000" pitchFamily="34" charset="-128"/>
              <a:ea typeface="Adobe Gothic Std B" panose="020B0800000000000000" pitchFamily="34" charset="-128"/>
            </a:endParaRPr>
          </a:p>
        </p:txBody>
      </p:sp>
      <p:sp>
        <p:nvSpPr>
          <p:cNvPr id="18" name="Rectangle 17">
            <a:extLst>
              <a:ext uri="{FF2B5EF4-FFF2-40B4-BE49-F238E27FC236}">
                <a16:creationId xmlns:a16="http://schemas.microsoft.com/office/drawing/2014/main" xmlns="" id="{CC75ABD8-FCA7-4F12-B2C6-BE499C32A094}"/>
              </a:ext>
            </a:extLst>
          </p:cNvPr>
          <p:cNvSpPr/>
          <p:nvPr/>
        </p:nvSpPr>
        <p:spPr>
          <a:xfrm rot="5400000">
            <a:off x="1984104" y="59507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4EEF7DC9-68EC-4030-867F-D33695EC197D}"/>
              </a:ext>
            </a:extLst>
          </p:cNvPr>
          <p:cNvSpPr/>
          <p:nvPr/>
        </p:nvSpPr>
        <p:spPr>
          <a:xfrm>
            <a:off x="2234831" y="5916125"/>
            <a:ext cx="8698523" cy="646331"/>
          </a:xfrm>
          <a:prstGeom prst="rect">
            <a:avLst/>
          </a:prstGeom>
        </p:spPr>
        <p:txBody>
          <a:bodyPr wrap="square">
            <a:spAutoFit/>
          </a:bodyPr>
          <a:lstStyle/>
          <a:p>
            <a:r>
              <a:rPr lang="sv-SE" dirty="0">
                <a:latin typeface="Adobe Gothic Std B" panose="020B0800000000000000" pitchFamily="34" charset="-128"/>
                <a:ea typeface="Adobe Gothic Std B" panose="020B0800000000000000" pitchFamily="34" charset="-128"/>
              </a:rPr>
              <a:t>Jika sudah jadi meminta review kepada manajer marcomm, leader RFE dan GM RFE.</a:t>
            </a:r>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065414383"/>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106622" y="-1565104"/>
            <a:ext cx="469068" cy="688404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702549" y="1574724"/>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5. </a:t>
            </a:r>
            <a:r>
              <a:rPr lang="sv-SE" dirty="0">
                <a:solidFill>
                  <a:srgbClr val="0F0E0C"/>
                </a:solidFill>
                <a:latin typeface="Adobe Gothic Std B" panose="020B0800000000000000" pitchFamily="34" charset="-128"/>
                <a:ea typeface="Adobe Gothic Std B" panose="020B0800000000000000" pitchFamily="34" charset="-128"/>
              </a:rPr>
              <a:t>  Memastikan setiap komunitas mendaftar sesuai kesepakatan</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E848DEB0-8B16-40F9-92D6-5CE0A5BD026E}"/>
              </a:ext>
            </a:extLst>
          </p:cNvPr>
          <p:cNvSpPr/>
          <p:nvPr/>
        </p:nvSpPr>
        <p:spPr>
          <a:xfrm>
            <a:off x="1702549" y="2231816"/>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mendaftarkan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kesepakatan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whats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app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narahubung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A66939F9-9FD1-4283-9A91-006AC4C67FE5}"/>
              </a:ext>
            </a:extLst>
          </p:cNvPr>
          <p:cNvSpPr/>
          <p:nvPr/>
        </p:nvSpPr>
        <p:spPr>
          <a:xfrm>
            <a:off x="1723765" y="3037883"/>
            <a:ext cx="10325326" cy="394082"/>
          </a:xfrm>
          <a:prstGeom prst="rect">
            <a:avLst/>
          </a:prstGeom>
        </p:spPr>
        <p:txBody>
          <a:bodyPr wrap="square">
            <a:spAutoFit/>
          </a:bodyPr>
          <a:lstStyle/>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List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seminggu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setelah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ditanda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tangani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kedua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pihak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409D6881-B51A-459D-A2B5-1DEE41059F2B}"/>
              </a:ext>
            </a:extLst>
          </p:cNvPr>
          <p:cNvSpPr/>
          <p:nvPr/>
        </p:nvSpPr>
        <p:spPr>
          <a:xfrm rot="5400000">
            <a:off x="1950420" y="310352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ADDE6EA6-61C2-48F9-B69A-4DDAFD5CAFD0}"/>
              </a:ext>
            </a:extLst>
          </p:cNvPr>
          <p:cNvSpPr/>
          <p:nvPr/>
        </p:nvSpPr>
        <p:spPr>
          <a:xfrm>
            <a:off x="1723765" y="3603817"/>
            <a:ext cx="10325326" cy="394082"/>
          </a:xfrm>
          <a:prstGeom prst="rect">
            <a:avLst/>
          </a:prstGeom>
        </p:spPr>
        <p:txBody>
          <a:bodyPr wrap="square">
            <a:spAutoFit/>
          </a:bodyPr>
          <a:lstStyle/>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Akan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kali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periode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seminggu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8" name="Rectangle 17">
            <a:extLst>
              <a:ext uri="{FF2B5EF4-FFF2-40B4-BE49-F238E27FC236}">
                <a16:creationId xmlns:a16="http://schemas.microsoft.com/office/drawing/2014/main" xmlns="" id="{1D4B41C8-37CD-440A-9032-4704A490641A}"/>
              </a:ext>
            </a:extLst>
          </p:cNvPr>
          <p:cNvSpPr/>
          <p:nvPr/>
        </p:nvSpPr>
        <p:spPr>
          <a:xfrm rot="5400000">
            <a:off x="1950420" y="366945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0CF62BAC-C46C-4263-AFD5-E89C020AE016}"/>
              </a:ext>
            </a:extLst>
          </p:cNvPr>
          <p:cNvSpPr/>
          <p:nvPr/>
        </p:nvSpPr>
        <p:spPr>
          <a:xfrm rot="5400000">
            <a:off x="4048739" y="2184640"/>
            <a:ext cx="495649" cy="481807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9">
            <a:extLst>
              <a:ext uri="{FF2B5EF4-FFF2-40B4-BE49-F238E27FC236}">
                <a16:creationId xmlns:a16="http://schemas.microsoft.com/office/drawing/2014/main" xmlns="" id="{6F47E91B-7F50-4A2A-B563-6D64166D5BC1}"/>
              </a:ext>
            </a:extLst>
          </p:cNvPr>
          <p:cNvSpPr txBox="1"/>
          <p:nvPr/>
        </p:nvSpPr>
        <p:spPr>
          <a:xfrm>
            <a:off x="612418" y="4256215"/>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6. </a:t>
            </a:r>
            <a:r>
              <a:rPr lang="fi-FI" dirty="0">
                <a:solidFill>
                  <a:srgbClr val="0F0E0C"/>
                </a:solidFill>
                <a:latin typeface="Adobe Gothic Std B" panose="020B0800000000000000" pitchFamily="34" charset="-128"/>
                <a:ea typeface="Adobe Gothic Std B" panose="020B0800000000000000" pitchFamily="34" charset="-128"/>
              </a:rPr>
              <a:t> Memastikan free slot untuk komunitas</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3" name="Rectangle 22">
            <a:extLst>
              <a:ext uri="{FF2B5EF4-FFF2-40B4-BE49-F238E27FC236}">
                <a16:creationId xmlns:a16="http://schemas.microsoft.com/office/drawing/2014/main" xmlns="" id="{BF4119AE-1D79-471C-BCB5-6F86646DECA0}"/>
              </a:ext>
            </a:extLst>
          </p:cNvPr>
          <p:cNvSpPr/>
          <p:nvPr/>
        </p:nvSpPr>
        <p:spPr>
          <a:xfrm>
            <a:off x="1681333" y="5010180"/>
            <a:ext cx="10325326" cy="394082"/>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Setalah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ditentukan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target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250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EB94638B-D7E7-4434-81BE-F9399F8DEE48}"/>
              </a:ext>
            </a:extLst>
          </p:cNvPr>
          <p:cNvSpPr/>
          <p:nvPr/>
        </p:nvSpPr>
        <p:spPr>
          <a:xfrm rot="5400000">
            <a:off x="1907988" y="507581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2F42250F-0341-45EA-BA28-DD1EEB36C943}"/>
              </a:ext>
            </a:extLst>
          </p:cNvPr>
          <p:cNvSpPr/>
          <p:nvPr/>
        </p:nvSpPr>
        <p:spPr>
          <a:xfrm>
            <a:off x="1702549" y="5581787"/>
            <a:ext cx="10325326" cy="394082"/>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ketentuan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free slot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komunitasnya</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6" name="Rectangle 25">
            <a:extLst>
              <a:ext uri="{FF2B5EF4-FFF2-40B4-BE49-F238E27FC236}">
                <a16:creationId xmlns:a16="http://schemas.microsoft.com/office/drawing/2014/main" xmlns="" id="{E78FA0E2-39E9-4921-8271-EE2C84715A66}"/>
              </a:ext>
            </a:extLst>
          </p:cNvPr>
          <p:cNvSpPr/>
          <p:nvPr/>
        </p:nvSpPr>
        <p:spPr>
          <a:xfrm rot="5400000">
            <a:off x="1929204" y="564742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DE69D9BC-4A0E-44B8-8F61-61C13E301293}"/>
              </a:ext>
            </a:extLst>
          </p:cNvPr>
          <p:cNvSpPr/>
          <p:nvPr/>
        </p:nvSpPr>
        <p:spPr>
          <a:xfrm>
            <a:off x="1702549" y="6147721"/>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Berdasarkan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tahun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free slot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5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total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kesekatan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8" name="Rectangle 27">
            <a:extLst>
              <a:ext uri="{FF2B5EF4-FFF2-40B4-BE49-F238E27FC236}">
                <a16:creationId xmlns:a16="http://schemas.microsoft.com/office/drawing/2014/main" xmlns="" id="{D72B3A17-8D53-4E97-AC03-80023D3E5BC6}"/>
              </a:ext>
            </a:extLst>
          </p:cNvPr>
          <p:cNvSpPr/>
          <p:nvPr/>
        </p:nvSpPr>
        <p:spPr>
          <a:xfrm rot="5400000">
            <a:off x="1929204" y="6213358"/>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xmlns="" id="{9D13DB78-2007-4DFE-871C-D538958EA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Tree>
    <p:extLst>
      <p:ext uri="{BB962C8B-B14F-4D97-AF65-F5344CB8AC3E}">
        <p14:creationId xmlns:p14="http://schemas.microsoft.com/office/powerpoint/2010/main" val="2130234827"/>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946562" y="-1405044"/>
            <a:ext cx="446628" cy="65414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585319" y="1551278"/>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7. </a:t>
            </a:r>
            <a:r>
              <a:rPr lang="it-IT" dirty="0">
                <a:solidFill>
                  <a:srgbClr val="0F0E0C"/>
                </a:solidFill>
                <a:latin typeface="Adobe Gothic Std B" panose="020B0800000000000000" pitchFamily="34" charset="-128"/>
                <a:ea typeface="Adobe Gothic Std B" panose="020B0800000000000000" pitchFamily="34" charset="-128"/>
              </a:rPr>
              <a:t> Meminta logo komunitas untuk ditaro di media promosi </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E848DEB0-8B16-40F9-92D6-5CE0A5BD026E}"/>
              </a:ext>
            </a:extLst>
          </p:cNvPr>
          <p:cNvSpPr/>
          <p:nvPr/>
        </p:nvSpPr>
        <p:spPr>
          <a:xfrm>
            <a:off x="1702549" y="2231816"/>
            <a:ext cx="10325326" cy="394082"/>
          </a:xfrm>
          <a:prstGeom prst="rect">
            <a:avLst/>
          </a:prstGeom>
        </p:spPr>
        <p:txBody>
          <a:bodyPr wrap="square">
            <a:spAutoFit/>
          </a:bodyPr>
          <a:lstStyle/>
          <a:p>
            <a:pPr marR="0" lvl="1" algn="just">
              <a:lnSpc>
                <a:spcPct val="115000"/>
              </a:lnSpc>
              <a:spcBef>
                <a:spcPts val="0"/>
              </a:spcBef>
              <a:spcAft>
                <a:spcPts val="0"/>
              </a:spcAf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Setelah MoU ditandatangani kemudian meminta logo komunitas yang Hi res.</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A66939F9-9FD1-4283-9A91-006AC4C67FE5}"/>
              </a:ext>
            </a:extLst>
          </p:cNvPr>
          <p:cNvSpPr/>
          <p:nvPr/>
        </p:nvSpPr>
        <p:spPr>
          <a:xfrm>
            <a:off x="1723765" y="2615855"/>
            <a:ext cx="10325326" cy="394082"/>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10K.</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409D6881-B51A-459D-A2B5-1DEE41059F2B}"/>
              </a:ext>
            </a:extLst>
          </p:cNvPr>
          <p:cNvSpPr/>
          <p:nvPr/>
        </p:nvSpPr>
        <p:spPr>
          <a:xfrm rot="5400000">
            <a:off x="1950420" y="268149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ADDE6EA6-61C2-48F9-B69A-4DDAFD5CAFD0}"/>
              </a:ext>
            </a:extLst>
          </p:cNvPr>
          <p:cNvSpPr/>
          <p:nvPr/>
        </p:nvSpPr>
        <p:spPr>
          <a:xfrm>
            <a:off x="1723765" y="2994220"/>
            <a:ext cx="10325326" cy="394082"/>
          </a:xfrm>
          <a:prstGeom prst="rect">
            <a:avLst/>
          </a:prstGeom>
        </p:spPr>
        <p:txBody>
          <a:bodyPr wrap="square">
            <a:spAutoFit/>
          </a:bodyPr>
          <a:lstStyle/>
          <a:p>
            <a:pPr marR="0" lvl="1" algn="just">
              <a:lnSpc>
                <a:spcPct val="115000"/>
              </a:lnSpc>
              <a:spcBef>
                <a:spcPts val="0"/>
              </a:spcBef>
              <a:spcAft>
                <a:spcPts val="0"/>
              </a:spcAf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Batas pengiriman logo paling lambat 2 hari setelah penandatanganan MoU</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8" name="Rectangle 17">
            <a:extLst>
              <a:ext uri="{FF2B5EF4-FFF2-40B4-BE49-F238E27FC236}">
                <a16:creationId xmlns:a16="http://schemas.microsoft.com/office/drawing/2014/main" xmlns="" id="{1D4B41C8-37CD-440A-9032-4704A490641A}"/>
              </a:ext>
            </a:extLst>
          </p:cNvPr>
          <p:cNvSpPr/>
          <p:nvPr/>
        </p:nvSpPr>
        <p:spPr>
          <a:xfrm rot="5400000">
            <a:off x="1950420" y="305985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xmlns="" id="{9D13DB78-2007-4DFE-871C-D538958EA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30" name="Rectangle 29">
            <a:extLst>
              <a:ext uri="{FF2B5EF4-FFF2-40B4-BE49-F238E27FC236}">
                <a16:creationId xmlns:a16="http://schemas.microsoft.com/office/drawing/2014/main" xmlns="" id="{BB2B2023-B1A5-4291-AAAC-2407E78DC085}"/>
              </a:ext>
            </a:extLst>
          </p:cNvPr>
          <p:cNvSpPr/>
          <p:nvPr/>
        </p:nvSpPr>
        <p:spPr>
          <a:xfrm>
            <a:off x="1723765" y="3429000"/>
            <a:ext cx="10325326" cy="712631"/>
          </a:xfrm>
          <a:prstGeom prst="rect">
            <a:avLst/>
          </a:prstGeom>
        </p:spPr>
        <p:txBody>
          <a:bodyPr wrap="square">
            <a:spAutoFit/>
          </a:bodyPr>
          <a:lstStyle/>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nantinya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meminta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tolong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sekretaris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memegang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10K.</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31" name="Rectangle 30">
            <a:extLst>
              <a:ext uri="{FF2B5EF4-FFF2-40B4-BE49-F238E27FC236}">
                <a16:creationId xmlns:a16="http://schemas.microsoft.com/office/drawing/2014/main" xmlns="" id="{3B7E9B18-0D32-4CAE-ABC3-7492A236456D}"/>
              </a:ext>
            </a:extLst>
          </p:cNvPr>
          <p:cNvSpPr/>
          <p:nvPr/>
        </p:nvSpPr>
        <p:spPr>
          <a:xfrm rot="5400000">
            <a:off x="1950420" y="349463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xmlns="" id="{8A1E3C0D-6637-4E71-9C5B-608C7A88D606}"/>
              </a:ext>
            </a:extLst>
          </p:cNvPr>
          <p:cNvSpPr/>
          <p:nvPr/>
        </p:nvSpPr>
        <p:spPr>
          <a:xfrm>
            <a:off x="1723765" y="4119555"/>
            <a:ext cx="10325326" cy="1031180"/>
          </a:xfrm>
          <a:prstGeom prst="rect">
            <a:avLst/>
          </a:prstGeom>
        </p:spPr>
        <p:txBody>
          <a:bodyPr wrap="square">
            <a:spAutoFit/>
          </a:bodyPr>
          <a:lstStyle/>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logo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terkumpul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surat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pengajuan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desain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kreatif</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menaruh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logo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partner kami di poster.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surat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pengajuan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33" name="Rectangle 32">
            <a:extLst>
              <a:ext uri="{FF2B5EF4-FFF2-40B4-BE49-F238E27FC236}">
                <a16:creationId xmlns:a16="http://schemas.microsoft.com/office/drawing/2014/main" xmlns="" id="{1E897E71-1529-43E6-BA42-0B2D7AA46F6E}"/>
              </a:ext>
            </a:extLst>
          </p:cNvPr>
          <p:cNvSpPr/>
          <p:nvPr/>
        </p:nvSpPr>
        <p:spPr>
          <a:xfrm rot="5400000">
            <a:off x="1950420" y="418519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A6466231-B555-4CF3-813B-EFE2EA8563BC}"/>
              </a:ext>
            </a:extLst>
          </p:cNvPr>
          <p:cNvSpPr/>
          <p:nvPr/>
        </p:nvSpPr>
        <p:spPr>
          <a:xfrm>
            <a:off x="603457" y="5241248"/>
            <a:ext cx="11376406" cy="1477328"/>
          </a:xfrm>
          <a:prstGeom prst="rect">
            <a:avLst/>
          </a:prstGeom>
        </p:spPr>
        <p:txBody>
          <a:bodyPr wrap="square">
            <a:spAutoFit/>
          </a:bodyPr>
          <a:lstStyle/>
          <a:p>
            <a:r>
              <a:rPr lang="en-US" dirty="0">
                <a:latin typeface="Adobe Gothic Std B" panose="020B0800000000000000" pitchFamily="34" charset="-128"/>
                <a:ea typeface="Adobe Gothic Std B" panose="020B0800000000000000" pitchFamily="34" charset="-128"/>
              </a:rPr>
              <a:t>a)	Nama </a:t>
            </a:r>
            <a:r>
              <a:rPr lang="en-US" dirty="0" err="1">
                <a:latin typeface="Adobe Gothic Std B" panose="020B0800000000000000" pitchFamily="34" charset="-128"/>
                <a:ea typeface="Adobe Gothic Std B" panose="020B0800000000000000" pitchFamily="34" charset="-128"/>
              </a:rPr>
              <a:t>Pemberi</a:t>
            </a:r>
            <a:r>
              <a:rPr lang="en-US" dirty="0">
                <a:latin typeface="Adobe Gothic Std B" panose="020B0800000000000000" pitchFamily="34" charset="-128"/>
                <a:ea typeface="Adobe Gothic Std B" panose="020B0800000000000000" pitchFamily="34" charset="-128"/>
              </a:rPr>
              <a:t>: Divisi </a:t>
            </a:r>
            <a:r>
              <a:rPr lang="en-US" dirty="0" err="1">
                <a:latin typeface="Adobe Gothic Std B" panose="020B0800000000000000" pitchFamily="34" charset="-128"/>
                <a:ea typeface="Adobe Gothic Std B" panose="020B0800000000000000" pitchFamily="34" charset="-128"/>
              </a:rPr>
              <a:t>Markom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budi</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Arthi</a:t>
            </a:r>
            <a:r>
              <a:rPr lang="en-US" dirty="0">
                <a:latin typeface="Adobe Gothic Std B" panose="020B0800000000000000" pitchFamily="34" charset="-128"/>
                <a:ea typeface="Adobe Gothic Std B" panose="020B0800000000000000" pitchFamily="34" charset="-128"/>
              </a:rPr>
              <a:t>)</a:t>
            </a:r>
          </a:p>
          <a:p>
            <a:r>
              <a:rPr lang="en-US" dirty="0">
                <a:latin typeface="Adobe Gothic Std B" panose="020B0800000000000000" pitchFamily="34" charset="-128"/>
                <a:ea typeface="Adobe Gothic Std B" panose="020B0800000000000000" pitchFamily="34" charset="-128"/>
              </a:rPr>
              <a:t>b)	Nama </a:t>
            </a:r>
            <a:r>
              <a:rPr lang="en-US" dirty="0" err="1">
                <a:latin typeface="Adobe Gothic Std B" panose="020B0800000000000000" pitchFamily="34" charset="-128"/>
                <a:ea typeface="Adobe Gothic Std B" panose="020B0800000000000000" pitchFamily="34" charset="-128"/>
              </a:rPr>
              <a:t>Penerima</a:t>
            </a:r>
            <a:r>
              <a:rPr lang="en-US" dirty="0">
                <a:latin typeface="Adobe Gothic Std B" panose="020B0800000000000000" pitchFamily="34" charset="-128"/>
                <a:ea typeface="Adobe Gothic Std B" panose="020B0800000000000000" pitchFamily="34" charset="-128"/>
              </a:rPr>
              <a:t>: Divisi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(salah </a:t>
            </a:r>
            <a:r>
              <a:rPr lang="en-US" dirty="0" err="1">
                <a:latin typeface="Adobe Gothic Std B" panose="020B0800000000000000" pitchFamily="34" charset="-128"/>
                <a:ea typeface="Adobe Gothic Std B" panose="020B0800000000000000" pitchFamily="34" charset="-128"/>
              </a:rPr>
              <a:t>satu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anggota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manajer</a:t>
            </a:r>
            <a:r>
              <a:rPr lang="en-US" dirty="0">
                <a:latin typeface="Adobe Gothic Std B" panose="020B0800000000000000" pitchFamily="34" charset="-128"/>
                <a:ea typeface="Adobe Gothic Std B" panose="020B0800000000000000" pitchFamily="34" charset="-128"/>
              </a:rPr>
              <a:t>)</a:t>
            </a:r>
          </a:p>
          <a:p>
            <a:r>
              <a:rPr lang="en-US" dirty="0">
                <a:latin typeface="Adobe Gothic Std B" panose="020B0800000000000000" pitchFamily="34" charset="-128"/>
                <a:ea typeface="Adobe Gothic Std B" panose="020B0800000000000000" pitchFamily="34" charset="-128"/>
              </a:rPr>
              <a:t>c)	Isi </a:t>
            </a:r>
            <a:r>
              <a:rPr lang="en-US" dirty="0" err="1">
                <a:latin typeface="Adobe Gothic Std B" panose="020B0800000000000000" pitchFamily="34" charset="-128"/>
                <a:ea typeface="Adobe Gothic Std B" panose="020B0800000000000000" pitchFamily="34" charset="-128"/>
              </a:rPr>
              <a:t>surat</a:t>
            </a:r>
            <a:r>
              <a:rPr lang="en-US" dirty="0">
                <a:latin typeface="Adobe Gothic Std B" panose="020B0800000000000000" pitchFamily="34" charset="-128"/>
                <a:ea typeface="Adobe Gothic Std B" panose="020B0800000000000000" pitchFamily="34" charset="-128"/>
              </a:rPr>
              <a:t>: Divisi </a:t>
            </a:r>
            <a:r>
              <a:rPr lang="en-US" dirty="0" err="1">
                <a:latin typeface="Adobe Gothic Std B" panose="020B0800000000000000" pitchFamily="34" charset="-128"/>
                <a:ea typeface="Adobe Gothic Std B" panose="020B0800000000000000" pitchFamily="34" charset="-128"/>
              </a:rPr>
              <a:t>Markom</a:t>
            </a:r>
            <a:r>
              <a:rPr lang="en-US" dirty="0">
                <a:latin typeface="Adobe Gothic Std B" panose="020B0800000000000000" pitchFamily="34" charset="-128"/>
                <a:ea typeface="Adobe Gothic Std B" panose="020B0800000000000000" pitchFamily="34" charset="-128"/>
              </a:rPr>
              <a:t> RFE 2020, </a:t>
            </a:r>
            <a:r>
              <a:rPr lang="en-US" dirty="0" err="1">
                <a:latin typeface="Adobe Gothic Std B" panose="020B0800000000000000" pitchFamily="34" charset="-128"/>
                <a:ea typeface="Adobe Gothic Std B" panose="020B0800000000000000" pitchFamily="34" charset="-128"/>
              </a:rPr>
              <a:t>meminta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tolong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divisi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menaruh</a:t>
            </a:r>
            <a:r>
              <a:rPr lang="en-US" dirty="0">
                <a:latin typeface="Adobe Gothic Std B" panose="020B0800000000000000" pitchFamily="34" charset="-128"/>
                <a:ea typeface="Adobe Gothic Std B" panose="020B0800000000000000" pitchFamily="34" charset="-128"/>
              </a:rPr>
              <a:t> logo community partner pada </a:t>
            </a:r>
            <a:r>
              <a:rPr lang="en-US" dirty="0" err="1">
                <a:latin typeface="Adobe Gothic Std B" panose="020B0800000000000000" pitchFamily="34" charset="-128"/>
                <a:ea typeface="Adobe Gothic Std B" panose="020B0800000000000000" pitchFamily="34" charset="-128"/>
              </a:rPr>
              <a:t>bagian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bawah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sisi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sebelah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kiri</a:t>
            </a:r>
            <a:r>
              <a:rPr lang="en-US" dirty="0">
                <a:latin typeface="Adobe Gothic Std B" panose="020B0800000000000000" pitchFamily="34" charset="-128"/>
                <a:ea typeface="Adobe Gothic Std B" panose="020B0800000000000000" pitchFamily="34" charset="-128"/>
              </a:rPr>
              <a:t> poster.</a:t>
            </a:r>
          </a:p>
          <a:p>
            <a:r>
              <a:rPr lang="en-US" dirty="0" err="1">
                <a:latin typeface="Adobe Gothic Std B" panose="020B0800000000000000" pitchFamily="34" charset="-128"/>
                <a:ea typeface="Adobe Gothic Std B" panose="020B0800000000000000" pitchFamily="34" charset="-128"/>
              </a:rPr>
              <a:t>Terlampir</a:t>
            </a:r>
            <a:r>
              <a:rPr lang="en-US" dirty="0">
                <a:latin typeface="Adobe Gothic Std B" panose="020B0800000000000000" pitchFamily="34" charset="-128"/>
                <a:ea typeface="Adobe Gothic Std B" panose="020B0800000000000000" pitchFamily="34" charset="-128"/>
              </a:rPr>
              <a:t> logo community partner di </a:t>
            </a:r>
            <a:r>
              <a:rPr lang="en-US" dirty="0" err="1">
                <a:latin typeface="Adobe Gothic Std B" panose="020B0800000000000000" pitchFamily="34" charset="-128"/>
                <a:ea typeface="Adobe Gothic Std B" panose="020B0800000000000000" pitchFamily="34" charset="-128"/>
              </a:rPr>
              <a:t>luar</a:t>
            </a:r>
            <a:r>
              <a:rPr lang="en-US" dirty="0">
                <a:latin typeface="Adobe Gothic Std B" panose="020B0800000000000000" pitchFamily="34" charset="-128"/>
                <a:ea typeface="Adobe Gothic Std B" panose="020B0800000000000000" pitchFamily="34" charset="-128"/>
              </a:rPr>
              <a:t> file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Terima</a:t>
            </a:r>
            <a:r>
              <a:rPr lang="en-US" dirty="0">
                <a:latin typeface="Adobe Gothic Std B" panose="020B0800000000000000" pitchFamily="34" charset="-128"/>
                <a:ea typeface="Adobe Gothic Std B" panose="020B0800000000000000" pitchFamily="34" charset="-128"/>
              </a:rPr>
              <a:t> Kasih.</a:t>
            </a:r>
          </a:p>
        </p:txBody>
      </p:sp>
    </p:spTree>
    <p:extLst>
      <p:ext uri="{BB962C8B-B14F-4D97-AF65-F5344CB8AC3E}">
        <p14:creationId xmlns:p14="http://schemas.microsoft.com/office/powerpoint/2010/main" val="4061721151"/>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374605" y="1386118"/>
            <a:ext cx="495650" cy="34465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0" y="2756510"/>
            <a:ext cx="7273687"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8. </a:t>
            </a:r>
            <a:r>
              <a:rPr lang="en-US" dirty="0" err="1">
                <a:solidFill>
                  <a:srgbClr val="0F0E0C"/>
                </a:solidFill>
                <a:latin typeface="Adobe Gothic Std B" panose="020B0800000000000000" pitchFamily="34" charset="-128"/>
                <a:ea typeface="Adobe Gothic Std B" panose="020B0800000000000000" pitchFamily="34" charset="-128"/>
              </a:rPr>
              <a:t>Memastikan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kontraprestasi</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3" name="Rectangle 12">
            <a:extLst>
              <a:ext uri="{FF2B5EF4-FFF2-40B4-BE49-F238E27FC236}">
                <a16:creationId xmlns:a16="http://schemas.microsoft.com/office/drawing/2014/main" xmlns="" id="{A66939F9-9FD1-4283-9A91-006AC4C67FE5}"/>
              </a:ext>
            </a:extLst>
          </p:cNvPr>
          <p:cNvSpPr/>
          <p:nvPr/>
        </p:nvSpPr>
        <p:spPr>
          <a:xfrm>
            <a:off x="1723765" y="1771793"/>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apabila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desain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logo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markom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 poster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diposting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sosial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mereka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409D6881-B51A-459D-A2B5-1DEE41059F2B}"/>
              </a:ext>
            </a:extLst>
          </p:cNvPr>
          <p:cNvSpPr/>
          <p:nvPr/>
        </p:nvSpPr>
        <p:spPr>
          <a:xfrm rot="5400000">
            <a:off x="1950420" y="183743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xmlns="" id="{9D13DB78-2007-4DFE-871C-D538958EA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0" name="Rectangle 19">
            <a:extLst>
              <a:ext uri="{FF2B5EF4-FFF2-40B4-BE49-F238E27FC236}">
                <a16:creationId xmlns:a16="http://schemas.microsoft.com/office/drawing/2014/main" xmlns="" id="{C1F437D8-E371-43DD-8C44-6FCE5E8D427D}"/>
              </a:ext>
            </a:extLst>
          </p:cNvPr>
          <p:cNvSpPr/>
          <p:nvPr/>
        </p:nvSpPr>
        <p:spPr>
          <a:xfrm>
            <a:off x="1689754" y="3477431"/>
            <a:ext cx="10325326" cy="394082"/>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Menanyakan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event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tahun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1" name="Rectangle 20">
            <a:extLst>
              <a:ext uri="{FF2B5EF4-FFF2-40B4-BE49-F238E27FC236}">
                <a16:creationId xmlns:a16="http://schemas.microsoft.com/office/drawing/2014/main" xmlns="" id="{6F6E9C33-9336-4696-AFBD-4F04A58457C8}"/>
              </a:ext>
            </a:extLst>
          </p:cNvPr>
          <p:cNvSpPr/>
          <p:nvPr/>
        </p:nvSpPr>
        <p:spPr>
          <a:xfrm rot="5400000">
            <a:off x="1916409" y="3543068"/>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5297D31F-7CFB-4D62-813D-E8545D90B1A8}"/>
              </a:ext>
            </a:extLst>
          </p:cNvPr>
          <p:cNvSpPr/>
          <p:nvPr/>
        </p:nvSpPr>
        <p:spPr>
          <a:xfrm>
            <a:off x="1723765" y="3951662"/>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Mendiskusikan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pembaruan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RFE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tahun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xmlns="" id="{DC81C120-53B9-47DA-A33D-7B028389B42C}"/>
              </a:ext>
            </a:extLst>
          </p:cNvPr>
          <p:cNvSpPr/>
          <p:nvPr/>
        </p:nvSpPr>
        <p:spPr>
          <a:xfrm rot="5400000">
            <a:off x="1950420" y="401729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xmlns="" id="{5FB170F2-18E7-4D35-A117-26036F4AFB14}"/>
              </a:ext>
            </a:extLst>
          </p:cNvPr>
          <p:cNvSpPr/>
          <p:nvPr/>
        </p:nvSpPr>
        <p:spPr>
          <a:xfrm>
            <a:off x="1689754" y="4656834"/>
            <a:ext cx="10325326" cy="1031180"/>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Memutuskan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yaitu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25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mendapatkan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5 free slot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wajib</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datang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community gathering dan trial track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masing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masing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kegiatan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dihadiri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perwakilan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5" name="Rectangle 24">
            <a:extLst>
              <a:ext uri="{FF2B5EF4-FFF2-40B4-BE49-F238E27FC236}">
                <a16:creationId xmlns:a16="http://schemas.microsoft.com/office/drawing/2014/main" xmlns="" id="{B15A8CDE-AEA8-4E6A-991B-ACE3C51632A5}"/>
              </a:ext>
            </a:extLst>
          </p:cNvPr>
          <p:cNvSpPr/>
          <p:nvPr/>
        </p:nvSpPr>
        <p:spPr>
          <a:xfrm rot="5400000">
            <a:off x="1916409" y="472247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4AB416B9-FD94-4E81-B762-1ED23BE08D1D}"/>
              </a:ext>
            </a:extLst>
          </p:cNvPr>
          <p:cNvSpPr/>
          <p:nvPr/>
        </p:nvSpPr>
        <p:spPr>
          <a:xfrm>
            <a:off x="1689754" y="5747612"/>
            <a:ext cx="10325326"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Apabila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nanti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terdapat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negosiasi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sulit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dirundingkan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manajer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markom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terlebih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dahulu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7" name="Rectangle 26">
            <a:extLst>
              <a:ext uri="{FF2B5EF4-FFF2-40B4-BE49-F238E27FC236}">
                <a16:creationId xmlns:a16="http://schemas.microsoft.com/office/drawing/2014/main" xmlns="" id="{8688ED7C-0DF8-4411-880B-A1290DD61769}"/>
              </a:ext>
            </a:extLst>
          </p:cNvPr>
          <p:cNvSpPr/>
          <p:nvPr/>
        </p:nvSpPr>
        <p:spPr>
          <a:xfrm rot="5400000">
            <a:off x="1916409" y="581324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4319195"/>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9. </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Mengundang untuk datang community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gathering </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96993824-4B73-48A7-9045-63FC12110528}"/>
              </a:ext>
            </a:extLst>
          </p:cNvPr>
          <p:cNvSpPr/>
          <p:nvPr/>
        </p:nvSpPr>
        <p:spPr>
          <a:xfrm rot="5400000">
            <a:off x="3866058" y="963779"/>
            <a:ext cx="1777859" cy="5139611"/>
          </a:xfrm>
          <a:prstGeom prst="rect">
            <a:avLst/>
          </a:prstGeom>
          <a:noFill/>
          <a:ln w="1905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02861C5D-900F-4DBD-84DA-3FAD92B5E4A5}"/>
              </a:ext>
            </a:extLst>
          </p:cNvPr>
          <p:cNvSpPr/>
          <p:nvPr/>
        </p:nvSpPr>
        <p:spPr>
          <a:xfrm>
            <a:off x="1266091" y="2644655"/>
            <a:ext cx="6058703" cy="1777859"/>
          </a:xfrm>
          <a:prstGeom prst="rect">
            <a:avLst/>
          </a:prstGeom>
        </p:spPr>
        <p:txBody>
          <a:bodyPr wrap="square">
            <a:spAutoFit/>
          </a:bodyPr>
          <a:lstStyle/>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mengadakan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community gathering pada:</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9 April 2020</a:t>
            </a:r>
          </a:p>
          <a:p>
            <a:pPr marR="0" lvl="2" algn="just">
              <a:lnSpc>
                <a:spcPct val="115000"/>
              </a:lnSpc>
              <a:spcBef>
                <a:spcPts val="0"/>
              </a:spcBef>
              <a:spcAft>
                <a:spcPts val="0"/>
              </a:spcAft>
            </a:pP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Jam: 18.30-22.00</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Funatique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GBK</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i="1" dirty="0">
                <a:latin typeface="Adobe Gothic Std B" panose="020B0800000000000000" pitchFamily="34" charset="-128"/>
                <a:ea typeface="Adobe Gothic Std B" panose="020B0800000000000000" pitchFamily="34" charset="-128"/>
                <a:cs typeface="Times New Roman" panose="02020603050405020304" pitchFamily="18" charset="0"/>
              </a:rPr>
              <a:t>trial track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yang kami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adakan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1" name="TextBox 9">
            <a:extLst>
              <a:ext uri="{FF2B5EF4-FFF2-40B4-BE49-F238E27FC236}">
                <a16:creationId xmlns:a16="http://schemas.microsoft.com/office/drawing/2014/main" xmlns="" id="{94B34F7F-2CF7-4CB0-BFCA-76A8E22DD70F}"/>
              </a:ext>
            </a:extLst>
          </p:cNvPr>
          <p:cNvSpPr txBox="1"/>
          <p:nvPr/>
        </p:nvSpPr>
        <p:spPr>
          <a:xfrm>
            <a:off x="698525" y="2388673"/>
            <a:ext cx="2738852" cy="495649"/>
          </a:xfrm>
          <a:prstGeom prst="rect">
            <a:avLst/>
          </a:prstGeom>
        </p:spPr>
        <p:txBody>
          <a:bodyPr wrap="square" lIns="0" tIns="0" rIns="0" bIns="0" rtlCol="0" anchor="t">
            <a:spAutoFit/>
          </a:bodyPr>
          <a:lstStyle/>
          <a:p>
            <a:pPr algn="ctr">
              <a:lnSpc>
                <a:spcPts val="4480"/>
              </a:lnSpc>
            </a:pPr>
            <a:r>
              <a:rPr lang="en-US" sz="1400" dirty="0">
                <a:solidFill>
                  <a:srgbClr val="0F0E0C"/>
                </a:solidFill>
                <a:latin typeface="Adobe Gothic Std B" panose="020B0800000000000000" pitchFamily="34" charset="-128"/>
                <a:ea typeface="Adobe Gothic Std B" panose="020B0800000000000000" pitchFamily="34" charset="-128"/>
              </a:rPr>
              <a:t>1. </a:t>
            </a:r>
          </a:p>
        </p:txBody>
      </p:sp>
      <p:sp>
        <p:nvSpPr>
          <p:cNvPr id="23" name="Rectangle 22">
            <a:extLst>
              <a:ext uri="{FF2B5EF4-FFF2-40B4-BE49-F238E27FC236}">
                <a16:creationId xmlns:a16="http://schemas.microsoft.com/office/drawing/2014/main" xmlns="" id="{DE4BF309-EC3C-43E6-AD22-755D8E436C75}"/>
              </a:ext>
            </a:extLst>
          </p:cNvPr>
          <p:cNvSpPr/>
          <p:nvPr/>
        </p:nvSpPr>
        <p:spPr>
          <a:xfrm rot="5400000">
            <a:off x="4544210" y="-1112714"/>
            <a:ext cx="510318" cy="559437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E11A54B-6583-4DE3-BDA6-DE721AB18755}"/>
              </a:ext>
            </a:extLst>
          </p:cNvPr>
          <p:cNvSpPr/>
          <p:nvPr/>
        </p:nvSpPr>
        <p:spPr>
          <a:xfrm>
            <a:off x="2067951" y="1935631"/>
            <a:ext cx="9612598" cy="463397"/>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kepada community partner 2 minggu sebelum kegiatan berlangsung.</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26974" y="20953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17B091B9-52EF-4296-B74E-7DE0A84D8CBC}"/>
              </a:ext>
            </a:extLst>
          </p:cNvPr>
          <p:cNvSpPr/>
          <p:nvPr/>
        </p:nvSpPr>
        <p:spPr>
          <a:xfrm rot="5400000">
            <a:off x="1926974" y="479804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BC525725-78B1-4AC7-B603-B554DB68EF9F}"/>
              </a:ext>
            </a:extLst>
          </p:cNvPr>
          <p:cNvSpPr/>
          <p:nvPr/>
        </p:nvSpPr>
        <p:spPr>
          <a:xfrm>
            <a:off x="2152807" y="4750554"/>
            <a:ext cx="6096000" cy="1027782"/>
          </a:xfrm>
          <a:prstGeom prst="rect">
            <a:avLst/>
          </a:prstGeom>
        </p:spPr>
        <p:txBody>
          <a:bodyPr>
            <a:spAutoFit/>
          </a:bodyPr>
          <a:lstStyle/>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Kemudian meminta list nama yang mewakili komunitas tersebut, dan ditunggu maksimal seminggu setelah informasi tersebut diberikan.</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47518084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97898" y="24431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853582" y="5755369"/>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852142" y="465430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5415" y="151930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err="1" smtClean="0">
                <a:solidFill>
                  <a:schemeClr val="tx1"/>
                </a:solidFill>
              </a:rPr>
              <a:t>Setp</a:t>
            </a:r>
            <a:r>
              <a:rPr lang="en-US" b="1" dirty="0" smtClean="0">
                <a:solidFill>
                  <a:schemeClr val="tx1"/>
                </a:solidFill>
              </a:rPr>
              <a:t> 5</a:t>
            </a:r>
            <a:r>
              <a:rPr lang="en-US" dirty="0" smtClean="0">
                <a:solidFill>
                  <a:schemeClr val="tx1"/>
                </a:solidFill>
              </a:rPr>
              <a:t>. Secretary </a:t>
            </a:r>
            <a:r>
              <a:rPr lang="en-US" dirty="0" err="1" smtClean="0">
                <a:solidFill>
                  <a:schemeClr val="tx1"/>
                </a:solidFill>
              </a:rPr>
              <a:t>memasukan</a:t>
            </a:r>
            <a:r>
              <a:rPr lang="en-US" dirty="0" smtClean="0">
                <a:solidFill>
                  <a:schemeClr val="tx1"/>
                </a:solidFill>
              </a:rPr>
              <a:t> </a:t>
            </a:r>
            <a:r>
              <a:rPr lang="en-US" dirty="0" err="1" smtClean="0">
                <a:solidFill>
                  <a:schemeClr val="tx1"/>
                </a:solidFill>
              </a:rPr>
              <a:t>dokumen</a:t>
            </a:r>
            <a:r>
              <a:rPr lang="en-US" dirty="0" smtClean="0">
                <a:solidFill>
                  <a:schemeClr val="tx1"/>
                </a:solidFill>
              </a:rPr>
              <a:t> form </a:t>
            </a:r>
            <a:r>
              <a:rPr lang="en-US" dirty="0" err="1" smtClean="0">
                <a:solidFill>
                  <a:schemeClr val="tx1"/>
                </a:solidFill>
              </a:rPr>
              <a:t>pendaftaran</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bantex</a:t>
            </a:r>
            <a:r>
              <a:rPr lang="en-US" dirty="0" smtClean="0">
                <a:solidFill>
                  <a:schemeClr val="tx1"/>
                </a:solidFill>
              </a:rPr>
              <a:t> </a:t>
            </a:r>
            <a:r>
              <a:rPr lang="en-US" dirty="0" err="1" smtClean="0">
                <a:solidFill>
                  <a:schemeClr val="tx1"/>
                </a:solidFill>
              </a:rPr>
              <a:t>untuk</a:t>
            </a:r>
            <a:r>
              <a:rPr lang="en-US" dirty="0" smtClean="0">
                <a:solidFill>
                  <a:schemeClr val="tx1"/>
                </a:solidFill>
              </a:rPr>
              <a:t> </a:t>
            </a:r>
            <a:r>
              <a:rPr lang="en-US" dirty="0" err="1" smtClean="0">
                <a:solidFill>
                  <a:schemeClr val="tx1"/>
                </a:solidFill>
              </a:rPr>
              <a:t>nantinya</a:t>
            </a:r>
            <a:r>
              <a:rPr lang="en-US" dirty="0" smtClean="0">
                <a:solidFill>
                  <a:schemeClr val="tx1"/>
                </a:solidFill>
              </a:rPr>
              <a:t> </a:t>
            </a:r>
            <a:r>
              <a:rPr lang="en-US" dirty="0" err="1" smtClean="0">
                <a:solidFill>
                  <a:schemeClr val="tx1"/>
                </a:solidFill>
              </a:rPr>
              <a:t>diinput</a:t>
            </a:r>
            <a:r>
              <a:rPr lang="en-US" dirty="0" smtClean="0">
                <a:solidFill>
                  <a:schemeClr val="tx1"/>
                </a:solidFill>
              </a:rPr>
              <a:t> </a:t>
            </a:r>
            <a:r>
              <a:rPr lang="en-US" dirty="0" err="1" smtClean="0">
                <a:solidFill>
                  <a:schemeClr val="tx1"/>
                </a:solidFill>
              </a:rPr>
              <a:t>oleh</a:t>
            </a:r>
            <a:r>
              <a:rPr lang="en-US" dirty="0" smtClean="0">
                <a:solidFill>
                  <a:schemeClr val="tx1"/>
                </a:solidFill>
              </a:rPr>
              <a:t> back office</a:t>
            </a:r>
            <a:endParaRPr lang="en-US" b="1" dirty="0" smtClean="0">
              <a:solidFill>
                <a:schemeClr val="tx1"/>
              </a:solidFill>
            </a:endParaRPr>
          </a:p>
          <a:p>
            <a:pPr algn="ctr"/>
            <a:endParaRPr lang="en-US" dirty="0" smtClean="0">
              <a:solidFill>
                <a:schemeClr val="tx1"/>
              </a:solidFill>
            </a:endParaRPr>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Membuat</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sistem</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penerimaan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form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pendaftaran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dan</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biaya</a:t>
            </a:r>
            <a:r>
              <a:rPr kumimoji="0" lang="en-US" sz="2800" b="1" i="0" u="none" strike="noStrike" kern="1200" cap="none" spc="0" normalizeH="0" baseline="0" noProof="0" dirty="0" smtClean="0">
                <a:ln>
                  <a:noFill/>
                </a:ln>
                <a:solidFill>
                  <a:schemeClr val="tx1"/>
                </a:solidFill>
                <a:effectLst/>
                <a:uLnTx/>
                <a:uFillTx/>
                <a:latin typeface="+mj-lt"/>
                <a:ea typeface="Adobe Gothic Std B" panose="020B0800000000000000" pitchFamily="34" charset="-128"/>
                <a:cs typeface="+mj-cs"/>
              </a:rPr>
              <a:t> </a:t>
            </a:r>
            <a:r>
              <a:rPr kumimoji="0" lang="en-US" sz="2800" b="1" i="0" u="none" strike="noStrike" kern="1200" cap="none" spc="0" normalizeH="0" baseline="0" noProof="0" dirty="0" err="1" smtClean="0">
                <a:ln>
                  <a:noFill/>
                </a:ln>
                <a:solidFill>
                  <a:schemeClr val="tx1"/>
                </a:solidFill>
                <a:effectLst/>
                <a:uLnTx/>
                <a:uFillTx/>
                <a:latin typeface="+mj-lt"/>
                <a:ea typeface="Adobe Gothic Std B" panose="020B0800000000000000" pitchFamily="34" charset="-128"/>
                <a:cs typeface="+mj-cs"/>
              </a:rPr>
              <a:t>pendaftaran</a:t>
            </a:r>
            <a:r>
              <a:rPr kumimoji="0" lang="en-US" sz="2800" b="1" i="0" u="none" strike="noStrike" kern="1200" cap="none" spc="0" normalizeH="0" baseline="0" noProof="0" dirty="0" smtClean="0">
                <a:ln>
                  <a:noFill/>
                </a:ln>
                <a:solidFill>
                  <a:schemeClr val="tx1"/>
                </a:solidFill>
                <a:effectLst/>
                <a:uLnTx/>
                <a:uFillTx/>
                <a:latin typeface="+mj-lt"/>
                <a:ea typeface="+mj-ea"/>
                <a:cs typeface="+mj-cs"/>
              </a:rPr>
              <a:t>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8" name="Rounded Rectangle 27"/>
          <p:cNvSpPr/>
          <p:nvPr/>
        </p:nvSpPr>
        <p:spPr>
          <a:xfrm>
            <a:off x="1137135" y="2825281"/>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smtClean="0">
                <a:solidFill>
                  <a:schemeClr val="tx1"/>
                </a:solidFill>
              </a:rPr>
              <a:t>Step 6</a:t>
            </a:r>
            <a:r>
              <a:rPr lang="en-US" dirty="0" smtClean="0">
                <a:solidFill>
                  <a:schemeClr val="tx1"/>
                </a:solidFill>
              </a:rPr>
              <a:t>. Secretary </a:t>
            </a:r>
            <a:r>
              <a:rPr lang="en-US" dirty="0" err="1" smtClean="0">
                <a:solidFill>
                  <a:schemeClr val="tx1"/>
                </a:solidFill>
              </a:rPr>
              <a:t>kembali</a:t>
            </a:r>
            <a:r>
              <a:rPr lang="en-US" dirty="0" smtClean="0">
                <a:solidFill>
                  <a:schemeClr val="tx1"/>
                </a:solidFill>
              </a:rPr>
              <a:t> </a:t>
            </a:r>
            <a:r>
              <a:rPr lang="en-US" dirty="0" err="1" smtClean="0">
                <a:solidFill>
                  <a:schemeClr val="tx1"/>
                </a:solidFill>
              </a:rPr>
              <a:t>mengecek</a:t>
            </a:r>
            <a:r>
              <a:rPr lang="en-US" dirty="0" smtClean="0">
                <a:solidFill>
                  <a:schemeClr val="tx1"/>
                </a:solidFill>
              </a:rPr>
              <a:t> </a:t>
            </a:r>
            <a:r>
              <a:rPr lang="en-US" dirty="0" err="1" smtClean="0">
                <a:solidFill>
                  <a:schemeClr val="tx1"/>
                </a:solidFill>
              </a:rPr>
              <a:t>apakah</a:t>
            </a:r>
            <a:r>
              <a:rPr lang="en-US" dirty="0" smtClean="0">
                <a:solidFill>
                  <a:schemeClr val="tx1"/>
                </a:solidFill>
              </a:rPr>
              <a:t> </a:t>
            </a:r>
            <a:r>
              <a:rPr lang="en-US" dirty="0" err="1" smtClean="0">
                <a:solidFill>
                  <a:schemeClr val="tx1"/>
                </a:solidFill>
              </a:rPr>
              <a:t>nama</a:t>
            </a:r>
            <a:r>
              <a:rPr lang="en-US" dirty="0" smtClean="0">
                <a:solidFill>
                  <a:schemeClr val="tx1"/>
                </a:solidFill>
              </a:rPr>
              <a:t>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dalam</a:t>
            </a:r>
            <a:r>
              <a:rPr lang="en-US" dirty="0" smtClean="0">
                <a:solidFill>
                  <a:schemeClr val="tx1"/>
                </a:solidFill>
              </a:rPr>
              <a:t> form </a:t>
            </a:r>
            <a:r>
              <a:rPr lang="en-US" dirty="0" err="1" smtClean="0">
                <a:solidFill>
                  <a:schemeClr val="tx1"/>
                </a:solidFill>
              </a:rPr>
              <a:t>pendaftaran</a:t>
            </a:r>
            <a:r>
              <a:rPr lang="en-US" dirty="0" smtClean="0">
                <a:solidFill>
                  <a:schemeClr val="tx1"/>
                </a:solidFill>
              </a:rPr>
              <a:t> </a:t>
            </a:r>
            <a:r>
              <a:rPr lang="en-US" dirty="0" err="1" smtClean="0">
                <a:solidFill>
                  <a:schemeClr val="tx1"/>
                </a:solidFill>
              </a:rPr>
              <a:t>tersebut</a:t>
            </a:r>
            <a:r>
              <a:rPr lang="en-US" dirty="0" smtClean="0">
                <a:solidFill>
                  <a:schemeClr val="tx1"/>
                </a:solidFill>
              </a:rPr>
              <a:t> </a:t>
            </a:r>
            <a:r>
              <a:rPr lang="en-US" dirty="0" err="1" smtClean="0">
                <a:solidFill>
                  <a:schemeClr val="tx1"/>
                </a:solidFill>
              </a:rPr>
              <a:t>sudah</a:t>
            </a:r>
            <a:r>
              <a:rPr lang="en-US" dirty="0" smtClean="0">
                <a:solidFill>
                  <a:schemeClr val="tx1"/>
                </a:solidFill>
              </a:rPr>
              <a:t> </a:t>
            </a:r>
            <a:r>
              <a:rPr lang="en-US" dirty="0" err="1" smtClean="0">
                <a:solidFill>
                  <a:schemeClr val="tx1"/>
                </a:solidFill>
              </a:rPr>
              <a:t>masuk</a:t>
            </a:r>
            <a:r>
              <a:rPr lang="en-US" dirty="0" smtClean="0">
                <a:solidFill>
                  <a:schemeClr val="tx1"/>
                </a:solidFill>
              </a:rPr>
              <a:t> </a:t>
            </a:r>
            <a:r>
              <a:rPr lang="en-US" dirty="0" err="1" smtClean="0">
                <a:solidFill>
                  <a:schemeClr val="tx1"/>
                </a:solidFill>
              </a:rPr>
              <a:t>ke</a:t>
            </a:r>
            <a:r>
              <a:rPr lang="en-US" dirty="0" smtClean="0">
                <a:solidFill>
                  <a:schemeClr val="tx1"/>
                </a:solidFill>
              </a:rPr>
              <a:t> </a:t>
            </a:r>
            <a:r>
              <a:rPr lang="en-US" dirty="0" err="1" smtClean="0">
                <a:solidFill>
                  <a:schemeClr val="tx1"/>
                </a:solidFill>
              </a:rPr>
              <a:t>sistem</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belum</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9" name="Rounded Rectangle 28"/>
          <p:cNvSpPr/>
          <p:nvPr/>
        </p:nvSpPr>
        <p:spPr>
          <a:xfrm>
            <a:off x="1120720" y="4121847"/>
            <a:ext cx="9988062" cy="872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algn="ctr"/>
            <a:r>
              <a:rPr lang="en-US" b="1" dirty="0" smtClean="0">
                <a:solidFill>
                  <a:schemeClr val="tx1"/>
                </a:solidFill>
              </a:rPr>
              <a:t>Step 7</a:t>
            </a:r>
            <a:r>
              <a:rPr lang="en-US" dirty="0" smtClean="0">
                <a:solidFill>
                  <a:schemeClr val="tx1"/>
                </a:solidFill>
              </a:rPr>
              <a:t>. Secretary </a:t>
            </a:r>
            <a:r>
              <a:rPr lang="en-US" dirty="0" err="1" smtClean="0">
                <a:solidFill>
                  <a:schemeClr val="tx1"/>
                </a:solidFill>
              </a:rPr>
              <a:t>menginput</a:t>
            </a:r>
            <a:r>
              <a:rPr lang="en-US" dirty="0" smtClean="0">
                <a:solidFill>
                  <a:schemeClr val="tx1"/>
                </a:solidFill>
              </a:rPr>
              <a:t> data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melalui</a:t>
            </a:r>
            <a:r>
              <a:rPr lang="en-US" dirty="0" smtClean="0">
                <a:solidFill>
                  <a:schemeClr val="tx1"/>
                </a:solidFill>
              </a:rPr>
              <a:t> </a:t>
            </a:r>
            <a:r>
              <a:rPr lang="en-US" dirty="0" err="1" smtClean="0">
                <a:solidFill>
                  <a:schemeClr val="tx1"/>
                </a:solidFill>
              </a:rPr>
              <a:t>sistem</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menandai</a:t>
            </a:r>
            <a:r>
              <a:rPr lang="en-US" dirty="0" smtClean="0">
                <a:solidFill>
                  <a:schemeClr val="tx1"/>
                </a:solidFill>
              </a:rPr>
              <a:t> </a:t>
            </a:r>
            <a:r>
              <a:rPr lang="en-US" dirty="0" err="1" smtClean="0">
                <a:solidFill>
                  <a:schemeClr val="tx1"/>
                </a:solidFill>
              </a:rPr>
              <a:t>bahwa</a:t>
            </a:r>
            <a:r>
              <a:rPr lang="en-US" dirty="0" smtClean="0">
                <a:solidFill>
                  <a:schemeClr val="tx1"/>
                </a:solidFill>
              </a:rPr>
              <a:t> form </a:t>
            </a:r>
            <a:r>
              <a:rPr lang="en-US" dirty="0" err="1" smtClean="0">
                <a:solidFill>
                  <a:schemeClr val="tx1"/>
                </a:solidFill>
              </a:rPr>
              <a:t>tersebut</a:t>
            </a:r>
            <a:r>
              <a:rPr lang="en-US" dirty="0" smtClean="0">
                <a:solidFill>
                  <a:schemeClr val="tx1"/>
                </a:solidFill>
              </a:rPr>
              <a:t> </a:t>
            </a:r>
            <a:r>
              <a:rPr lang="en-US" dirty="0" err="1" smtClean="0">
                <a:solidFill>
                  <a:schemeClr val="tx1"/>
                </a:solidFill>
              </a:rPr>
              <a:t>sudah</a:t>
            </a:r>
            <a:r>
              <a:rPr lang="en-US" dirty="0" smtClean="0">
                <a:solidFill>
                  <a:schemeClr val="tx1"/>
                </a:solidFill>
              </a:rPr>
              <a:t> </a:t>
            </a:r>
            <a:r>
              <a:rPr lang="en-US" dirty="0" err="1" smtClean="0">
                <a:solidFill>
                  <a:schemeClr val="tx1"/>
                </a:solidFill>
              </a:rPr>
              <a:t>diinput</a:t>
            </a:r>
            <a:r>
              <a:rPr lang="en-US" dirty="0" smtClean="0">
                <a:solidFill>
                  <a:schemeClr val="tx1"/>
                </a:solidFill>
              </a:rPr>
              <a:t> </a:t>
            </a:r>
            <a:r>
              <a:rPr lang="en-US" dirty="0" err="1" smtClean="0">
                <a:solidFill>
                  <a:schemeClr val="tx1"/>
                </a:solidFill>
              </a:rPr>
              <a:t>ke</a:t>
            </a:r>
            <a:r>
              <a:rPr lang="en-US" dirty="0" smtClean="0">
                <a:solidFill>
                  <a:schemeClr val="tx1"/>
                </a:solidFill>
              </a:rPr>
              <a:t> </a:t>
            </a:r>
            <a:r>
              <a:rPr lang="en-US" dirty="0" err="1" smtClean="0">
                <a:solidFill>
                  <a:schemeClr val="tx1"/>
                </a:solidFill>
              </a:rPr>
              <a:t>sistem</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0" name="Rounded Rectangle 29"/>
          <p:cNvSpPr/>
          <p:nvPr/>
        </p:nvSpPr>
        <p:spPr>
          <a:xfrm>
            <a:off x="1148858" y="558026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smtClean="0">
              <a:solidFill>
                <a:schemeClr val="tx1"/>
              </a:solidFill>
            </a:endParaRPr>
          </a:p>
          <a:p>
            <a:pPr lvl="0"/>
            <a:endParaRPr lang="en-US" dirty="0" smtClean="0">
              <a:solidFill>
                <a:schemeClr val="tx1"/>
              </a:solidFill>
            </a:endParaRPr>
          </a:p>
          <a:p>
            <a:pPr lvl="0" algn="ctr"/>
            <a:r>
              <a:rPr lang="en-US" b="1" dirty="0" smtClean="0">
                <a:solidFill>
                  <a:schemeClr val="tx1"/>
                </a:solidFill>
              </a:rPr>
              <a:t>Step 8</a:t>
            </a:r>
            <a:r>
              <a:rPr lang="en-US" dirty="0" smtClean="0">
                <a:solidFill>
                  <a:schemeClr val="tx1"/>
                </a:solidFill>
              </a:rPr>
              <a:t>. Secretary </a:t>
            </a:r>
            <a:r>
              <a:rPr lang="en-US" dirty="0" err="1" smtClean="0">
                <a:solidFill>
                  <a:schemeClr val="tx1"/>
                </a:solidFill>
              </a:rPr>
              <a:t>memasukan</a:t>
            </a:r>
            <a:r>
              <a:rPr lang="en-US" dirty="0" smtClean="0">
                <a:solidFill>
                  <a:schemeClr val="tx1"/>
                </a:solidFill>
              </a:rPr>
              <a:t> </a:t>
            </a:r>
            <a:r>
              <a:rPr lang="en-US" dirty="0" err="1" smtClean="0">
                <a:solidFill>
                  <a:schemeClr val="tx1"/>
                </a:solidFill>
              </a:rPr>
              <a:t>dokumen</a:t>
            </a:r>
            <a:r>
              <a:rPr lang="en-US" dirty="0" smtClean="0">
                <a:solidFill>
                  <a:schemeClr val="tx1"/>
                </a:solidFill>
              </a:rPr>
              <a:t> form </a:t>
            </a:r>
            <a:r>
              <a:rPr lang="en-US" dirty="0" err="1" smtClean="0">
                <a:solidFill>
                  <a:schemeClr val="tx1"/>
                </a:solidFill>
              </a:rPr>
              <a:t>pendaftaran</a:t>
            </a:r>
            <a:r>
              <a:rPr lang="en-US" dirty="0" smtClean="0">
                <a:solidFill>
                  <a:schemeClr val="tx1"/>
                </a:solidFill>
              </a:rPr>
              <a:t> yang </a:t>
            </a:r>
            <a:r>
              <a:rPr lang="en-US" dirty="0" err="1" smtClean="0">
                <a:solidFill>
                  <a:schemeClr val="tx1"/>
                </a:solidFill>
              </a:rPr>
              <a:t>sudah</a:t>
            </a:r>
            <a:r>
              <a:rPr lang="en-US" dirty="0" smtClean="0">
                <a:solidFill>
                  <a:schemeClr val="tx1"/>
                </a:solidFill>
              </a:rPr>
              <a:t> </a:t>
            </a:r>
            <a:r>
              <a:rPr lang="en-US" dirty="0" err="1" smtClean="0">
                <a:solidFill>
                  <a:schemeClr val="tx1"/>
                </a:solidFill>
              </a:rPr>
              <a:t>diinput</a:t>
            </a:r>
            <a:r>
              <a:rPr lang="en-US" dirty="0" smtClean="0">
                <a:solidFill>
                  <a:schemeClr val="tx1"/>
                </a:solidFill>
              </a:rPr>
              <a:t> </a:t>
            </a:r>
            <a:r>
              <a:rPr lang="en-US" dirty="0" err="1" smtClean="0">
                <a:solidFill>
                  <a:schemeClr val="tx1"/>
                </a:solidFill>
              </a:rPr>
              <a:t>kedalam</a:t>
            </a:r>
            <a:r>
              <a:rPr lang="en-US" dirty="0" smtClean="0">
                <a:solidFill>
                  <a:schemeClr val="tx1"/>
                </a:solidFill>
              </a:rPr>
              <a:t> file holder </a:t>
            </a:r>
            <a:r>
              <a:rPr lang="en-US" dirty="0" err="1" smtClean="0">
                <a:solidFill>
                  <a:schemeClr val="tx1"/>
                </a:solidFill>
              </a:rPr>
              <a:t>milik</a:t>
            </a:r>
            <a:r>
              <a:rPr lang="en-US" dirty="0" smtClean="0">
                <a:solidFill>
                  <a:schemeClr val="tx1"/>
                </a:solidFill>
              </a:rPr>
              <a:t> </a:t>
            </a:r>
            <a:r>
              <a:rPr lang="en-US" dirty="0" err="1" smtClean="0">
                <a:solidFill>
                  <a:schemeClr val="tx1"/>
                </a:solidFill>
              </a:rPr>
              <a:t>masing-masing</a:t>
            </a:r>
            <a:r>
              <a:rPr lang="en-US" dirty="0" smtClean="0">
                <a:solidFill>
                  <a:schemeClr val="tx1"/>
                </a:solidFill>
              </a:rPr>
              <a:t> </a:t>
            </a:r>
            <a:r>
              <a:rPr lang="en-US" dirty="0" err="1" smtClean="0">
                <a:solidFill>
                  <a:schemeClr val="tx1"/>
                </a:solidFill>
              </a:rPr>
              <a:t>panitia</a:t>
            </a:r>
            <a:endParaRPr lang="en-US" b="1" dirty="0" smtClean="0">
              <a:solidFill>
                <a:schemeClr val="tx1"/>
              </a:solidFill>
            </a:endParaRPr>
          </a:p>
          <a:p>
            <a:endParaRPr lang="en-US"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1" name="Down Arrow 30"/>
          <p:cNvSpPr/>
          <p:nvPr/>
        </p:nvSpPr>
        <p:spPr>
          <a:xfrm>
            <a:off x="5895550" y="372100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519579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fi-FI" dirty="0">
                <a:latin typeface="Adobe Gothic Std B" panose="020B0800000000000000" pitchFamily="34" charset="-128"/>
                <a:ea typeface="Adobe Gothic Std B" panose="020B0800000000000000" pitchFamily="34" charset="-128"/>
                <a:cs typeface="Times New Roman" panose="02020603050405020304" pitchFamily="18" charset="0"/>
              </a:rPr>
              <a:t>    Tiga hari sebelum hari pelaksanaan mengingatkan kembali.</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EDC93401-4E2F-4A78-A453-2159195F004A}"/>
              </a:ext>
            </a:extLst>
          </p:cNvPr>
          <p:cNvSpPr/>
          <p:nvPr/>
        </p:nvSpPr>
        <p:spPr>
          <a:xfrm>
            <a:off x="1324145" y="1951437"/>
            <a:ext cx="6096000" cy="1726948"/>
          </a:xfrm>
          <a:prstGeom prst="rect">
            <a:avLst/>
          </a:prstGeom>
        </p:spPr>
        <p:txBody>
          <a:bodyPr wrap="square">
            <a:spAutoFit/>
          </a:bodyPr>
          <a:lstStyle/>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Jangan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lupa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datang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community gathering pada:</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9 April 2020</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50000"/>
              </a:lnSpc>
              <a:spcBef>
                <a:spcPts val="0"/>
              </a:spcBef>
              <a:spcAft>
                <a:spcPts val="0"/>
              </a:spcAft>
            </a:pP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Jam : 18.30-22.00</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Funatique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GBK</a:t>
            </a:r>
            <a:endParaRPr lang="en-US" sz="11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Dimohon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hadir</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Sampai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jumpa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Funatique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1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0" name="Rectangle 19">
            <a:extLst>
              <a:ext uri="{FF2B5EF4-FFF2-40B4-BE49-F238E27FC236}">
                <a16:creationId xmlns:a16="http://schemas.microsoft.com/office/drawing/2014/main" xmlns="" id="{C7A0ABC0-FB81-4B75-B3B5-98E337DEC1A4}"/>
              </a:ext>
            </a:extLst>
          </p:cNvPr>
          <p:cNvSpPr/>
          <p:nvPr/>
        </p:nvSpPr>
        <p:spPr>
          <a:xfrm rot="5400000">
            <a:off x="3912546" y="141028"/>
            <a:ext cx="1945281" cy="5422739"/>
          </a:xfrm>
          <a:prstGeom prst="rect">
            <a:avLst/>
          </a:prstGeom>
          <a:noFill/>
          <a:ln w="1905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12905" y="155795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17B091B9-52EF-4296-B74E-7DE0A84D8CBC}"/>
              </a:ext>
            </a:extLst>
          </p:cNvPr>
          <p:cNvSpPr/>
          <p:nvPr/>
        </p:nvSpPr>
        <p:spPr>
          <a:xfrm rot="5400000">
            <a:off x="1931485" y="429564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BC525725-78B1-4AC7-B603-B554DB68EF9F}"/>
              </a:ext>
            </a:extLst>
          </p:cNvPr>
          <p:cNvSpPr/>
          <p:nvPr/>
        </p:nvSpPr>
        <p:spPr>
          <a:xfrm>
            <a:off x="2075543" y="4124963"/>
            <a:ext cx="6096000" cy="712631"/>
          </a:xfrm>
          <a:prstGeom prst="rect">
            <a:avLst/>
          </a:prstGeom>
        </p:spPr>
        <p:txBody>
          <a:bodyPr>
            <a:spAutoFit/>
          </a:bodyPr>
          <a:lstStyle/>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untuk apabila nanti  sudah sampai vanue, harap menghubungi budi atau arthi.</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2201734302"/>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9. </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Mengundang untuk datang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trial track </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96993824-4B73-48A7-9045-63FC12110528}"/>
              </a:ext>
            </a:extLst>
          </p:cNvPr>
          <p:cNvSpPr/>
          <p:nvPr/>
        </p:nvSpPr>
        <p:spPr>
          <a:xfrm rot="5400000">
            <a:off x="3866058" y="963779"/>
            <a:ext cx="1777859" cy="5139611"/>
          </a:xfrm>
          <a:prstGeom prst="rect">
            <a:avLst/>
          </a:prstGeom>
          <a:noFill/>
          <a:ln w="1905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02861C5D-900F-4DBD-84DA-3FAD92B5E4A5}"/>
              </a:ext>
            </a:extLst>
          </p:cNvPr>
          <p:cNvSpPr/>
          <p:nvPr/>
        </p:nvSpPr>
        <p:spPr>
          <a:xfrm>
            <a:off x="1266091" y="2644655"/>
            <a:ext cx="6058703" cy="1777859"/>
          </a:xfrm>
          <a:prstGeom prst="rect">
            <a:avLst/>
          </a:prstGeom>
        </p:spPr>
        <p:txBody>
          <a:bodyPr wrap="square">
            <a:spAutoFit/>
          </a:bodyPr>
          <a:lstStyle/>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mengadakan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trial track yang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gunakan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nanti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pada:</a:t>
            </a: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18 April 2020</a:t>
            </a:r>
          </a:p>
          <a:p>
            <a:pPr marR="0" lvl="2" algn="just">
              <a:lnSpc>
                <a:spcPct val="115000"/>
              </a:lnSpc>
              <a:spcBef>
                <a:spcPts val="0"/>
              </a:spcBef>
              <a:spcAft>
                <a:spcPts val="0"/>
              </a:spcAft>
            </a:pP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Jam: 18.30-21.00</a:t>
            </a: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Halte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Bus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XChange</a:t>
            </a:r>
            <a:endParaRPr lang="en-US" sz="12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mengikuti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trial track yang kami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adakan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p>
          <a:p>
            <a:pPr marR="0" lvl="2" algn="just">
              <a:lnSpc>
                <a:spcPct val="115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p>
        </p:txBody>
      </p:sp>
      <p:sp>
        <p:nvSpPr>
          <p:cNvPr id="21" name="TextBox 9">
            <a:extLst>
              <a:ext uri="{FF2B5EF4-FFF2-40B4-BE49-F238E27FC236}">
                <a16:creationId xmlns:a16="http://schemas.microsoft.com/office/drawing/2014/main" xmlns="" id="{94B34F7F-2CF7-4CB0-BFCA-76A8E22DD70F}"/>
              </a:ext>
            </a:extLst>
          </p:cNvPr>
          <p:cNvSpPr txBox="1"/>
          <p:nvPr/>
        </p:nvSpPr>
        <p:spPr>
          <a:xfrm>
            <a:off x="698525" y="2388673"/>
            <a:ext cx="2738852" cy="495649"/>
          </a:xfrm>
          <a:prstGeom prst="rect">
            <a:avLst/>
          </a:prstGeom>
        </p:spPr>
        <p:txBody>
          <a:bodyPr wrap="square" lIns="0" tIns="0" rIns="0" bIns="0" rtlCol="0" anchor="t">
            <a:spAutoFit/>
          </a:bodyPr>
          <a:lstStyle/>
          <a:p>
            <a:pPr algn="ctr">
              <a:lnSpc>
                <a:spcPts val="4480"/>
              </a:lnSpc>
            </a:pPr>
            <a:r>
              <a:rPr lang="en-US" sz="1400" dirty="0">
                <a:solidFill>
                  <a:srgbClr val="0F0E0C"/>
                </a:solidFill>
                <a:latin typeface="Adobe Gothic Std B" panose="020B0800000000000000" pitchFamily="34" charset="-128"/>
                <a:ea typeface="Adobe Gothic Std B" panose="020B0800000000000000" pitchFamily="34" charset="-128"/>
              </a:rPr>
              <a:t>1. </a:t>
            </a:r>
          </a:p>
        </p:txBody>
      </p:sp>
      <p:sp>
        <p:nvSpPr>
          <p:cNvPr id="23" name="Rectangle 22">
            <a:extLst>
              <a:ext uri="{FF2B5EF4-FFF2-40B4-BE49-F238E27FC236}">
                <a16:creationId xmlns:a16="http://schemas.microsoft.com/office/drawing/2014/main" xmlns="" id="{DE4BF309-EC3C-43E6-AD22-755D8E436C75}"/>
              </a:ext>
            </a:extLst>
          </p:cNvPr>
          <p:cNvSpPr/>
          <p:nvPr/>
        </p:nvSpPr>
        <p:spPr>
          <a:xfrm rot="5400000">
            <a:off x="4012283" y="-580787"/>
            <a:ext cx="495650" cy="45158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E11A54B-6583-4DE3-BDA6-DE721AB18755}"/>
              </a:ext>
            </a:extLst>
          </p:cNvPr>
          <p:cNvSpPr/>
          <p:nvPr/>
        </p:nvSpPr>
        <p:spPr>
          <a:xfrm>
            <a:off x="2067951" y="1935631"/>
            <a:ext cx="9612598" cy="463397"/>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kepada community partner 2 minggu sebelum kegiatan berlangsung.</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26974" y="20953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17B091B9-52EF-4296-B74E-7DE0A84D8CBC}"/>
              </a:ext>
            </a:extLst>
          </p:cNvPr>
          <p:cNvSpPr/>
          <p:nvPr/>
        </p:nvSpPr>
        <p:spPr>
          <a:xfrm rot="5400000">
            <a:off x="1926974" y="479804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BC525725-78B1-4AC7-B603-B554DB68EF9F}"/>
              </a:ext>
            </a:extLst>
          </p:cNvPr>
          <p:cNvSpPr/>
          <p:nvPr/>
        </p:nvSpPr>
        <p:spPr>
          <a:xfrm>
            <a:off x="2152807" y="4750554"/>
            <a:ext cx="6096000" cy="1027782"/>
          </a:xfrm>
          <a:prstGeom prst="rect">
            <a:avLst/>
          </a:prstGeom>
        </p:spPr>
        <p:txBody>
          <a:bodyPr>
            <a:spAutoFit/>
          </a:bodyPr>
          <a:lstStyle/>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Kemudian meminta list nama yang mewakili komunitas tersebut, dan ditunggu maksimal seminggu setelah informasi tersebut diberikan.</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142079430"/>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fi-FI" dirty="0">
                <a:latin typeface="Adobe Gothic Std B" panose="020B0800000000000000" pitchFamily="34" charset="-128"/>
                <a:ea typeface="Adobe Gothic Std B" panose="020B0800000000000000" pitchFamily="34" charset="-128"/>
                <a:cs typeface="Times New Roman" panose="02020603050405020304" pitchFamily="18" charset="0"/>
              </a:rPr>
              <a:t>    Tiga hari sebelum hari pelaksanaan mengingatkan kembali.</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EDC93401-4E2F-4A78-A453-2159195F004A}"/>
              </a:ext>
            </a:extLst>
          </p:cNvPr>
          <p:cNvSpPr/>
          <p:nvPr/>
        </p:nvSpPr>
        <p:spPr>
          <a:xfrm>
            <a:off x="1324145" y="1951437"/>
            <a:ext cx="6096000" cy="2003947"/>
          </a:xfrm>
          <a:prstGeom prst="rect">
            <a:avLst/>
          </a:prstGeom>
        </p:spPr>
        <p:txBody>
          <a:bodyPr wrap="square">
            <a:spAutoFit/>
          </a:bodyPr>
          <a:lstStyle/>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Jangan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lupa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datang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trial track pada:</a:t>
            </a: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18 April 2020</a:t>
            </a:r>
          </a:p>
          <a:p>
            <a:pPr marR="0" lvl="2" algn="just">
              <a:lnSpc>
                <a:spcPct val="150000"/>
              </a:lnSpc>
              <a:spcBef>
                <a:spcPts val="0"/>
              </a:spcBef>
              <a:spcAft>
                <a:spcPts val="0"/>
              </a:spcAft>
            </a:pP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Jam : 18.30-21.00</a:t>
            </a: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Halte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Bus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XChange</a:t>
            </a:r>
            <a:endParaRPr lang="en-US" sz="12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Dimohon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hadir</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Sampai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jumpa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Halte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Bus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XChange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p>
        </p:txBody>
      </p:sp>
      <p:sp>
        <p:nvSpPr>
          <p:cNvPr id="20" name="Rectangle 19">
            <a:extLst>
              <a:ext uri="{FF2B5EF4-FFF2-40B4-BE49-F238E27FC236}">
                <a16:creationId xmlns:a16="http://schemas.microsoft.com/office/drawing/2014/main" xmlns="" id="{C7A0ABC0-FB81-4B75-B3B5-98E337DEC1A4}"/>
              </a:ext>
            </a:extLst>
          </p:cNvPr>
          <p:cNvSpPr/>
          <p:nvPr/>
        </p:nvSpPr>
        <p:spPr>
          <a:xfrm rot="5400000">
            <a:off x="3912546" y="141028"/>
            <a:ext cx="1945281" cy="5422739"/>
          </a:xfrm>
          <a:prstGeom prst="rect">
            <a:avLst/>
          </a:prstGeom>
          <a:noFill/>
          <a:ln w="1905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12905" y="155795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17B091B9-52EF-4296-B74E-7DE0A84D8CBC}"/>
              </a:ext>
            </a:extLst>
          </p:cNvPr>
          <p:cNvSpPr/>
          <p:nvPr/>
        </p:nvSpPr>
        <p:spPr>
          <a:xfrm rot="5400000">
            <a:off x="1931485" y="429564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BC525725-78B1-4AC7-B603-B554DB68EF9F}"/>
              </a:ext>
            </a:extLst>
          </p:cNvPr>
          <p:cNvSpPr/>
          <p:nvPr/>
        </p:nvSpPr>
        <p:spPr>
          <a:xfrm>
            <a:off x="2075543" y="4124963"/>
            <a:ext cx="6096000" cy="712631"/>
          </a:xfrm>
          <a:prstGeom prst="rect">
            <a:avLst/>
          </a:prstGeom>
        </p:spPr>
        <p:txBody>
          <a:bodyPr>
            <a:spAutoFit/>
          </a:bodyPr>
          <a:lstStyle/>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untuk apabila nanti  sudah sampai vanue, harap menghubungi budi atau arthi.</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433731279"/>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tantang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RPC Day dan Hari H</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xmlns="" id="{DE4BF309-EC3C-43E6-AD22-755D8E436C75}"/>
              </a:ext>
            </a:extLst>
          </p:cNvPr>
          <p:cNvSpPr/>
          <p:nvPr/>
        </p:nvSpPr>
        <p:spPr>
          <a:xfrm rot="5400000">
            <a:off x="4431790" y="-1000294"/>
            <a:ext cx="463398" cy="53226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E11A54B-6583-4DE3-BDA6-DE721AB18755}"/>
              </a:ext>
            </a:extLst>
          </p:cNvPr>
          <p:cNvSpPr/>
          <p:nvPr/>
        </p:nvSpPr>
        <p:spPr>
          <a:xfrm>
            <a:off x="2114843" y="1935631"/>
            <a:ext cx="9612598" cy="882293"/>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Menyakan terlebih dahulu kepada panitia RFE tahun lalu durasi waktu mengingatkan komunitas dalam RP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C </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day.</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26974" y="20953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BC525725-78B1-4AC7-B603-B554DB68EF9F}"/>
              </a:ext>
            </a:extLst>
          </p:cNvPr>
          <p:cNvSpPr/>
          <p:nvPr/>
        </p:nvSpPr>
        <p:spPr>
          <a:xfrm>
            <a:off x="2040828" y="4248811"/>
            <a:ext cx="9760628" cy="2499787"/>
          </a:xfrm>
          <a:prstGeom prst="rect">
            <a:avLst/>
          </a:prstGeom>
        </p:spPr>
        <p:txBody>
          <a:bodyPr wrap="square">
            <a:spAutoFit/>
          </a:bodyPr>
          <a:lstStyle/>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Selamat (pagi, siang, sore) kak, saya Budi/Arthi. untuk pengambilan Race Pack  akan dilaksanakan pada:</a:t>
            </a:r>
          </a:p>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a.	Hari &amp; Tanggal</a:t>
            </a:r>
          </a:p>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b.	Tempat: Aula Universitas Pembangunan Jaya 3rd Floor.</a:t>
            </a:r>
          </a:p>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c.	Jam: 15.00 – 20.00</a:t>
            </a:r>
          </a:p>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d.	Apa saja yang perlu dipersiapkan</a:t>
            </a:r>
          </a:p>
        </p:txBody>
      </p:sp>
      <p:sp>
        <p:nvSpPr>
          <p:cNvPr id="15" name="Rectangle 14">
            <a:extLst>
              <a:ext uri="{FF2B5EF4-FFF2-40B4-BE49-F238E27FC236}">
                <a16:creationId xmlns:a16="http://schemas.microsoft.com/office/drawing/2014/main" xmlns="" id="{368E92E0-AA80-4EA8-8235-1B9C4B3867B2}"/>
              </a:ext>
            </a:extLst>
          </p:cNvPr>
          <p:cNvSpPr/>
          <p:nvPr/>
        </p:nvSpPr>
        <p:spPr>
          <a:xfrm>
            <a:off x="2114843" y="2884472"/>
            <a:ext cx="9612598" cy="1297791"/>
          </a:xfrm>
          <a:prstGeom prst="rect">
            <a:avLst/>
          </a:prstGeom>
        </p:spPr>
        <p:txBody>
          <a:bodyPr wrap="square">
            <a:spAutoFit/>
          </a:bodyPr>
          <a:lstStyle/>
          <a:p>
            <a:pPr marR="0" lvl="0" algn="just">
              <a:lnSpc>
                <a:spcPct val="150000"/>
              </a:lnSpc>
              <a:spcBef>
                <a:spcPts val="0"/>
              </a:spcBef>
              <a:spcAft>
                <a:spcPts val="1000"/>
              </a:spcAft>
            </a:pP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2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minggu</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sebelumnya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racepack</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cp</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komunitasnya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email, dan media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sosial</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6" name="Rectangle 15">
            <a:extLst>
              <a:ext uri="{FF2B5EF4-FFF2-40B4-BE49-F238E27FC236}">
                <a16:creationId xmlns:a16="http://schemas.microsoft.com/office/drawing/2014/main" xmlns="" id="{0A4EAC45-CDF2-4909-8373-47676305D422}"/>
              </a:ext>
            </a:extLst>
          </p:cNvPr>
          <p:cNvSpPr/>
          <p:nvPr/>
        </p:nvSpPr>
        <p:spPr>
          <a:xfrm rot="5400000">
            <a:off x="1926974" y="304417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9734509"/>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655959" y="1399055"/>
            <a:ext cx="8562322" cy="882293"/>
          </a:xfrm>
          <a:prstGeom prst="rect">
            <a:avLst/>
          </a:prstGeom>
        </p:spPr>
        <p:txBody>
          <a:bodyPr wrap="square">
            <a:spAutoFit/>
          </a:bodyPr>
          <a:lstStyle/>
          <a:p>
            <a:pPr marR="0" lvl="1" algn="just">
              <a:lnSpc>
                <a:spcPct val="150000"/>
              </a:lnSpc>
              <a:spcBef>
                <a:spcPts val="0"/>
              </a:spcBef>
              <a:spcAft>
                <a:spcPts val="1000"/>
              </a:spcAft>
            </a:pPr>
            <a:r>
              <a:rPr lang="fi-FI" dirty="0">
                <a:latin typeface="Adobe Gothic Std B" panose="020B0800000000000000" pitchFamily="34" charset="-128"/>
                <a:ea typeface="Adobe Gothic Std B" panose="020B0800000000000000" pitchFamily="34" charset="-128"/>
                <a:cs typeface="Times New Roman" panose="02020603050405020304" pitchFamily="18" charset="0"/>
              </a:rPr>
              <a:t>Memberikan Informasi 1 minggu sebelum Hari H event melalui cp dari komunitasnya, email, dan media sosial. Dengan informasi:</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12905" y="155795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F18C5FDB-533E-4030-A2E7-B2EE5F68F604}"/>
              </a:ext>
            </a:extLst>
          </p:cNvPr>
          <p:cNvSpPr/>
          <p:nvPr/>
        </p:nvSpPr>
        <p:spPr>
          <a:xfrm>
            <a:off x="1317781" y="2428521"/>
            <a:ext cx="8900500" cy="1449949"/>
          </a:xfrm>
          <a:prstGeom prst="rect">
            <a:avLst/>
          </a:prstGeom>
        </p:spPr>
        <p:txBody>
          <a:bodyPr wrap="square">
            <a:spAutoFit/>
          </a:bodyPr>
          <a:lstStyle/>
          <a:p>
            <a:pPr marR="0" lvl="2"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Budi/</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Arthi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Jangan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lupa</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 acara Jaya Night 10K akan dilaksanakan pada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a:t>
            </a:r>
          </a:p>
          <a:p>
            <a:pPr marL="982980" marR="0" indent="457200"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4 Mei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2020</a:t>
            </a:r>
          </a:p>
          <a:p>
            <a:pPr marL="982980" marR="0" indent="457200" algn="just">
              <a:lnSpc>
                <a:spcPct val="150000"/>
              </a:lnSpc>
              <a:spcBef>
                <a:spcPts val="0"/>
              </a:spcBef>
              <a:spcAft>
                <a:spcPts val="0"/>
              </a:spcAft>
            </a:pP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Jam : </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09.00 – 12.00</a:t>
            </a:r>
            <a:endParaRPr lang="en-US" sz="12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982980" marR="0" indent="457200" algn="just">
              <a:lnSpc>
                <a:spcPct val="150000"/>
              </a:lnSpc>
              <a:spcBef>
                <a:spcPts val="0"/>
              </a:spcBef>
              <a:spcAft>
                <a:spcPts val="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Jaya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XChange</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 Mall</a:t>
            </a:r>
            <a:endParaRPr lang="en-US" sz="12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1440180" marR="0" algn="just">
              <a:lnSpc>
                <a:spcPct val="150000"/>
              </a:lnSpc>
              <a:spcBef>
                <a:spcPts val="0"/>
              </a:spcBef>
              <a:spcAft>
                <a:spcPts val="1000"/>
              </a:spcAft>
            </a:pP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Dimohon</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hadir</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tepat</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Sampai</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200" dirty="0" err="1">
                <a:latin typeface="Adobe Gothic Std B" panose="020B0800000000000000" pitchFamily="34" charset="-128"/>
                <a:ea typeface="Adobe Gothic Std B" panose="020B0800000000000000" pitchFamily="34" charset="-128"/>
                <a:cs typeface="Times New Roman" panose="02020603050405020304" pitchFamily="18" charset="0"/>
              </a:rPr>
              <a:t>jumpa</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di</a:t>
            </a:r>
            <a:r>
              <a:rPr lang="id-ID" sz="1200" dirty="0">
                <a:latin typeface="Adobe Gothic Std B" panose="020B0800000000000000" pitchFamily="34" charset="-128"/>
                <a:ea typeface="Adobe Gothic Std B" panose="020B0800000000000000" pitchFamily="34" charset="-128"/>
                <a:cs typeface="Times New Roman" panose="02020603050405020304" pitchFamily="18" charset="0"/>
              </a:rPr>
              <a:t> Bintaro Jaya Xchange</a:t>
            </a:r>
            <a:r>
              <a:rPr lang="en-US" sz="1200" dirty="0">
                <a:latin typeface="Adobe Gothic Std B" panose="020B0800000000000000" pitchFamily="34" charset="-128"/>
                <a:ea typeface="Adobe Gothic Std B" panose="020B0800000000000000" pitchFamily="34" charset="-128"/>
                <a:cs typeface="Times New Roman" panose="02020603050405020304" pitchFamily="18" charset="0"/>
              </a:rPr>
              <a:t>! </a:t>
            </a:r>
            <a:endParaRPr lang="en-US" sz="12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3" name="Rectangle 12">
            <a:extLst>
              <a:ext uri="{FF2B5EF4-FFF2-40B4-BE49-F238E27FC236}">
                <a16:creationId xmlns:a16="http://schemas.microsoft.com/office/drawing/2014/main" xmlns="" id="{13F3E393-F188-4DEC-B40F-21B6D4B2D480}"/>
              </a:ext>
            </a:extLst>
          </p:cNvPr>
          <p:cNvSpPr/>
          <p:nvPr/>
        </p:nvSpPr>
        <p:spPr>
          <a:xfrm>
            <a:off x="1814839" y="4135506"/>
            <a:ext cx="8562322" cy="466794"/>
          </a:xfrm>
          <a:prstGeom prst="rect">
            <a:avLst/>
          </a:prstGeom>
        </p:spPr>
        <p:txBody>
          <a:bodyPr wrap="square">
            <a:spAutoFit/>
          </a:bodyPr>
          <a:lstStyle/>
          <a:p>
            <a:pPr marR="0" lvl="1" algn="just">
              <a:lnSpc>
                <a:spcPct val="150000"/>
              </a:lnSpc>
              <a:spcBef>
                <a:spcPts val="0"/>
              </a:spcBef>
              <a:spcAft>
                <a:spcPts val="1000"/>
              </a:spcAft>
            </a:pPr>
            <a:r>
              <a:rPr lang="fi-FI" dirty="0">
                <a:latin typeface="Adobe Gothic Std B" panose="020B0800000000000000" pitchFamily="34" charset="-128"/>
                <a:ea typeface="Adobe Gothic Std B" panose="020B0800000000000000" pitchFamily="34" charset="-128"/>
                <a:cs typeface="Times New Roman" panose="02020603050405020304" pitchFamily="18" charset="0"/>
              </a:rPr>
              <a:t>Kemudian menginformasikan layout event</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C7F822B0-F1DF-42EB-B520-A4B8D0B7A8EE}"/>
              </a:ext>
            </a:extLst>
          </p:cNvPr>
          <p:cNvSpPr/>
          <p:nvPr/>
        </p:nvSpPr>
        <p:spPr>
          <a:xfrm rot="5400000">
            <a:off x="2071785" y="429440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7F3D66D3-9F65-4E03-983E-62DD1DE1461E}"/>
              </a:ext>
            </a:extLst>
          </p:cNvPr>
          <p:cNvSpPr/>
          <p:nvPr/>
        </p:nvSpPr>
        <p:spPr>
          <a:xfrm>
            <a:off x="2257424" y="4603999"/>
            <a:ext cx="6096000" cy="1709892"/>
          </a:xfrm>
          <a:prstGeom prst="rect">
            <a:avLst/>
          </a:prstGeom>
        </p:spPr>
        <p:txBody>
          <a:bodyPr>
            <a:spAutoFit/>
          </a:bodyPr>
          <a:lstStyle/>
          <a:p>
            <a:pPr marL="342900" marR="0" lvl="0" indent="-342900" algn="just">
              <a:lnSpc>
                <a:spcPct val="150000"/>
              </a:lnSpc>
              <a:spcBef>
                <a:spcPts val="0"/>
              </a:spcBef>
              <a:spcAft>
                <a:spcPts val="0"/>
              </a:spcAft>
              <a:buFont typeface="Symbol" panose="05050102010706020507" pitchFamily="18" charset="2"/>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Mengirimkan layout event.</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pintu masuk event.</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1000"/>
              </a:spcAft>
              <a:buFont typeface="Symbol" panose="05050102010706020507" pitchFamily="18" charset="2"/>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Menginformasikan untuk tempat penitipan barang dan tempat parkir.</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4015659311"/>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COMMUNITY</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7" name="Picture 6">
            <a:extLst>
              <a:ext uri="{FF2B5EF4-FFF2-40B4-BE49-F238E27FC236}">
                <a16:creationId xmlns:a16="http://schemas.microsoft.com/office/drawing/2014/main" xmlns="" id="{72F28776-DFBA-4063-B8E8-46E9B32C3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500" y="3177788"/>
            <a:ext cx="1446254" cy="1138540"/>
          </a:xfrm>
          <a:prstGeom prst="rect">
            <a:avLst/>
          </a:prstGeom>
        </p:spPr>
      </p:pic>
      <p:sp>
        <p:nvSpPr>
          <p:cNvPr id="2" name="Rectangle 1">
            <a:extLst>
              <a:ext uri="{FF2B5EF4-FFF2-40B4-BE49-F238E27FC236}">
                <a16:creationId xmlns:a16="http://schemas.microsoft.com/office/drawing/2014/main" xmlns="" id="{7BB1542A-D5AB-4AB6-8478-606FF453E302}"/>
              </a:ext>
            </a:extLst>
          </p:cNvPr>
          <p:cNvSpPr/>
          <p:nvPr/>
        </p:nvSpPr>
        <p:spPr>
          <a:xfrm>
            <a:off x="1498809" y="1402289"/>
            <a:ext cx="8562322" cy="466794"/>
          </a:xfrm>
          <a:prstGeom prst="rect">
            <a:avLst/>
          </a:prstGeom>
        </p:spPr>
        <p:txBody>
          <a:bodyPr wrap="square">
            <a:spAutoFit/>
          </a:bodyPr>
          <a:lstStyle/>
          <a:p>
            <a:pPr marR="0" lvl="1"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11.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Memastikan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mengambil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racepack</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xmlns="" id="{DE4BF309-EC3C-43E6-AD22-755D8E436C75}"/>
              </a:ext>
            </a:extLst>
          </p:cNvPr>
          <p:cNvSpPr/>
          <p:nvPr/>
        </p:nvSpPr>
        <p:spPr>
          <a:xfrm rot="5400000">
            <a:off x="4712136" y="-1280640"/>
            <a:ext cx="502714" cy="592261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8E11A54B-6583-4DE3-BDA6-DE721AB18755}"/>
              </a:ext>
            </a:extLst>
          </p:cNvPr>
          <p:cNvSpPr/>
          <p:nvPr/>
        </p:nvSpPr>
        <p:spPr>
          <a:xfrm>
            <a:off x="2114843" y="1935631"/>
            <a:ext cx="9612598" cy="882293"/>
          </a:xfrm>
          <a:prstGeom prst="rect">
            <a:avLst/>
          </a:prstGeom>
        </p:spPr>
        <p:txBody>
          <a:bodyPr wrap="square">
            <a:spAutoFit/>
          </a:bodyPr>
          <a:lstStyle/>
          <a:p>
            <a:pPr marR="0" lvl="0" algn="just">
              <a:lnSpc>
                <a:spcPct val="150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Akan membuat list semua komunitas yang telibat dengan masing – masing list komunitasnya terdapat list nama peserta. </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579964CE-D69B-4068-B2C0-40E69204BB95}"/>
              </a:ext>
            </a:extLst>
          </p:cNvPr>
          <p:cNvSpPr/>
          <p:nvPr/>
        </p:nvSpPr>
        <p:spPr>
          <a:xfrm rot="5400000">
            <a:off x="1926974" y="20953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368E92E0-AA80-4EA8-8235-1B9C4B3867B2}"/>
              </a:ext>
            </a:extLst>
          </p:cNvPr>
          <p:cNvSpPr/>
          <p:nvPr/>
        </p:nvSpPr>
        <p:spPr>
          <a:xfrm>
            <a:off x="2114843" y="2884472"/>
            <a:ext cx="9612598" cy="882293"/>
          </a:xfrm>
          <a:prstGeom prst="rect">
            <a:avLst/>
          </a:prstGeom>
        </p:spPr>
        <p:txBody>
          <a:bodyPr wrap="square">
            <a:spAutoFit/>
          </a:bodyPr>
          <a:lstStyle/>
          <a:p>
            <a:pPr marR="0" lvl="0" algn="just">
              <a:lnSpc>
                <a:spcPct val="150000"/>
              </a:lnSpc>
              <a:spcBef>
                <a:spcPts val="0"/>
              </a:spcBef>
              <a:spcAft>
                <a:spcPts val="1000"/>
              </a:spcAft>
            </a:pP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List</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berisikan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kapten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tim</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kategori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diikutu</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5k/10k,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pengabilan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ttd</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6" name="Rectangle 15">
            <a:extLst>
              <a:ext uri="{FF2B5EF4-FFF2-40B4-BE49-F238E27FC236}">
                <a16:creationId xmlns:a16="http://schemas.microsoft.com/office/drawing/2014/main" xmlns="" id="{0A4EAC45-CDF2-4909-8373-47676305D422}"/>
              </a:ext>
            </a:extLst>
          </p:cNvPr>
          <p:cNvSpPr/>
          <p:nvPr/>
        </p:nvSpPr>
        <p:spPr>
          <a:xfrm rot="5400000">
            <a:off x="1926974" y="304417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40C60C9D-6709-4C3A-973E-CF905EBA569D}"/>
              </a:ext>
            </a:extLst>
          </p:cNvPr>
          <p:cNvSpPr/>
          <p:nvPr/>
        </p:nvSpPr>
        <p:spPr>
          <a:xfrm>
            <a:off x="2112613" y="3766765"/>
            <a:ext cx="9612598" cy="882293"/>
          </a:xfrm>
          <a:prstGeom prst="rect">
            <a:avLst/>
          </a:prstGeom>
        </p:spPr>
        <p:txBody>
          <a:bodyPr wrap="square">
            <a:spAutoFit/>
          </a:bodyPr>
          <a:lstStyle/>
          <a:p>
            <a:pPr marR="0" lvl="0" algn="just">
              <a:lnSpc>
                <a:spcPct val="150000"/>
              </a:lnSpc>
              <a:spcBef>
                <a:spcPts val="0"/>
              </a:spcBef>
              <a:spcAft>
                <a:spcPts val="1000"/>
              </a:spcAft>
            </a:pP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Apabila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peserta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belum</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mengambil</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harus</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ditanyakan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kapten</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s-E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s-E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B593B4C6-8C4F-4719-9DD7-8CB208F66427}"/>
              </a:ext>
            </a:extLst>
          </p:cNvPr>
          <p:cNvSpPr/>
          <p:nvPr/>
        </p:nvSpPr>
        <p:spPr>
          <a:xfrm rot="5400000">
            <a:off x="1924744" y="392647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164BE040-518C-40CA-8EB2-DBDC55A25FB4}"/>
              </a:ext>
            </a:extLst>
          </p:cNvPr>
          <p:cNvSpPr/>
          <p:nvPr/>
        </p:nvSpPr>
        <p:spPr>
          <a:xfrm>
            <a:off x="1400680" y="4778000"/>
            <a:ext cx="8562322" cy="466794"/>
          </a:xfrm>
          <a:prstGeom prst="rect">
            <a:avLst/>
          </a:prstGeom>
        </p:spPr>
        <p:txBody>
          <a:bodyPr wrap="square">
            <a:spAutoFit/>
          </a:bodyPr>
          <a:lstStyle/>
          <a:p>
            <a:pPr marR="0" lvl="1" algn="just">
              <a:lnSpc>
                <a:spcPct val="150000"/>
              </a:lnSpc>
              <a:spcBef>
                <a:spcPts val="0"/>
              </a:spcBef>
              <a:spcAft>
                <a:spcPts val="10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Merekap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data community partners</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8" name="Rectangle 17">
            <a:extLst>
              <a:ext uri="{FF2B5EF4-FFF2-40B4-BE49-F238E27FC236}">
                <a16:creationId xmlns:a16="http://schemas.microsoft.com/office/drawing/2014/main" xmlns="" id="{4157ED48-BC97-41A2-8EE9-B593AB97AE07}"/>
              </a:ext>
            </a:extLst>
          </p:cNvPr>
          <p:cNvSpPr/>
          <p:nvPr/>
        </p:nvSpPr>
        <p:spPr>
          <a:xfrm rot="5400000">
            <a:off x="3748594" y="2960484"/>
            <a:ext cx="502868" cy="419194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C3276D61-8E07-447C-89CB-9A1480912A73}"/>
              </a:ext>
            </a:extLst>
          </p:cNvPr>
          <p:cNvSpPr/>
          <p:nvPr/>
        </p:nvSpPr>
        <p:spPr>
          <a:xfrm>
            <a:off x="295727" y="5229645"/>
            <a:ext cx="11707134" cy="1615827"/>
          </a:xfrm>
          <a:prstGeom prst="rect">
            <a:avLst/>
          </a:prstGeom>
        </p:spPr>
        <p:txBody>
          <a:bodyPr wrap="square">
            <a:spAutoFit/>
          </a:bodyPr>
          <a:lstStyle/>
          <a:p>
            <a:pPr marL="342900" marR="0" lvl="0" indent="-342900" algn="just">
              <a:lnSpc>
                <a:spcPct val="150000"/>
              </a:lnSpc>
              <a:spcBef>
                <a:spcPts val="0"/>
              </a:spcBef>
              <a:spcAft>
                <a:spcPts val="0"/>
              </a:spcAft>
              <a:buFont typeface="Courier New" panose="02070309020205020404" pitchFamily="49" charset="0"/>
              <a:buChar char="o"/>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Setelah komunitas partner fix maka akan membuat list yaitu:</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450215" marR="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no.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tlp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emal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logo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MoU</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 Kontrapretasi kedua belah pihak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daftar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hadir</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daftar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perserta</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r>
              <a:rPr lang="id-ID" dirty="0">
                <a:latin typeface="Adobe Gothic Std B" panose="020B0800000000000000" pitchFamily="34" charset="-128"/>
                <a:ea typeface="Adobe Gothic Std B" panose="020B0800000000000000" pitchFamily="34" charset="-128"/>
              </a:rPr>
              <a:t>Setelah semua komunitas terisi datanya, maka file ini diupload ke one drive dan share ke grup markom</a:t>
            </a:r>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242925647"/>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897643" y="-356126"/>
            <a:ext cx="405795" cy="44028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051262" y="1505635"/>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1. </a:t>
            </a: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potential Media Partner </a:t>
            </a:r>
          </a:p>
        </p:txBody>
      </p:sp>
      <p:sp>
        <p:nvSpPr>
          <p:cNvPr id="2" name="Rectangle 1">
            <a:extLst>
              <a:ext uri="{FF2B5EF4-FFF2-40B4-BE49-F238E27FC236}">
                <a16:creationId xmlns:a16="http://schemas.microsoft.com/office/drawing/2014/main" xmlns="" id="{E848DEB0-8B16-40F9-92D6-5CE0A5BD026E}"/>
              </a:ext>
            </a:extLst>
          </p:cNvPr>
          <p:cNvSpPr/>
          <p:nvPr/>
        </p:nvSpPr>
        <p:spPr>
          <a:xfrm>
            <a:off x="1701425" y="2182013"/>
            <a:ext cx="7273688" cy="712631"/>
          </a:xfrm>
          <a:prstGeom prst="rect">
            <a:avLst/>
          </a:prstGeom>
        </p:spPr>
        <p:txBody>
          <a:bodyPr wrap="square">
            <a:spAutoFit/>
          </a:bodyPr>
          <a:lstStyle/>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Mencari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menggunakan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bank data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ditentukan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divisi Marcomm</a:t>
            </a:r>
            <a:endParaRPr lang="en-US"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919824" y="222872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9">
            <a:extLst>
              <a:ext uri="{FF2B5EF4-FFF2-40B4-BE49-F238E27FC236}">
                <a16:creationId xmlns:a16="http://schemas.microsoft.com/office/drawing/2014/main" xmlns="" id="{52A3D463-18CF-4590-A1D3-D6965AFE44CF}"/>
              </a:ext>
            </a:extLst>
          </p:cNvPr>
          <p:cNvSpPr txBox="1"/>
          <p:nvPr/>
        </p:nvSpPr>
        <p:spPr>
          <a:xfrm>
            <a:off x="2204952" y="2894644"/>
            <a:ext cx="9227683" cy="2803973"/>
          </a:xfrm>
          <a:prstGeom prst="rect">
            <a:avLst/>
          </a:prstGeom>
        </p:spPr>
        <p:txBody>
          <a:bodyPr wrap="square" lIns="0" tIns="0" rIns="0" bIns="0" rtlCol="0" anchor="t">
            <a:spAutoFit/>
          </a:bodyPr>
          <a:lstStyle/>
          <a:p>
            <a:pPr algn="just">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Meriset</a:t>
            </a:r>
            <a:r>
              <a:rPr lang="en-US" dirty="0">
                <a:solidFill>
                  <a:srgbClr val="0F0E0C"/>
                </a:solidFill>
                <a:latin typeface="Adobe Gothic Std B" panose="020B0800000000000000" pitchFamily="34" charset="-128"/>
                <a:ea typeface="Adobe Gothic Std B" panose="020B0800000000000000" pitchFamily="34" charset="-128"/>
              </a:rPr>
              <a:t> media potential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dijadikan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sebagai</a:t>
            </a:r>
            <a:r>
              <a:rPr lang="en-US" dirty="0">
                <a:solidFill>
                  <a:srgbClr val="0F0E0C"/>
                </a:solidFill>
                <a:latin typeface="Adobe Gothic Std B" panose="020B0800000000000000" pitchFamily="34" charset="-128"/>
                <a:ea typeface="Adobe Gothic Std B" panose="020B0800000000000000" pitchFamily="34" charset="-128"/>
              </a:rPr>
              <a:t> media partner acara RFE 2020</a:t>
            </a:r>
          </a:p>
          <a:p>
            <a:pPr algn="just">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Berdiskusi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team (Agnes/Indra) </a:t>
            </a:r>
            <a:r>
              <a:rPr lang="en-US" dirty="0" err="1">
                <a:solidFill>
                  <a:srgbClr val="0F0E0C"/>
                </a:solidFill>
                <a:latin typeface="Adobe Gothic Std B" panose="020B0800000000000000" pitchFamily="34" charset="-128"/>
                <a:ea typeface="Adobe Gothic Std B" panose="020B0800000000000000" pitchFamily="34" charset="-128"/>
              </a:rPr>
              <a:t>selaku</a:t>
            </a:r>
            <a:r>
              <a:rPr lang="en-US" dirty="0">
                <a:solidFill>
                  <a:srgbClr val="0F0E0C"/>
                </a:solidFill>
                <a:latin typeface="Adobe Gothic Std B" panose="020B0800000000000000" pitchFamily="34" charset="-128"/>
                <a:ea typeface="Adobe Gothic Std B" panose="020B0800000000000000" pitchFamily="34" charset="-128"/>
              </a:rPr>
              <a:t> PIC media partner</a:t>
            </a:r>
          </a:p>
          <a:p>
            <a:pPr algn="just">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Melihat</a:t>
            </a:r>
            <a:r>
              <a:rPr lang="en-US" dirty="0">
                <a:solidFill>
                  <a:srgbClr val="0F0E0C"/>
                </a:solidFill>
                <a:latin typeface="Adobe Gothic Std B" panose="020B0800000000000000" pitchFamily="34" charset="-128"/>
                <a:ea typeface="Adobe Gothic Std B" panose="020B0800000000000000" pitchFamily="34" charset="-128"/>
              </a:rPr>
              <a:t> media partner </a:t>
            </a:r>
            <a:r>
              <a:rPr lang="en-US" dirty="0" err="1">
                <a:solidFill>
                  <a:srgbClr val="0F0E0C"/>
                </a:solidFill>
                <a:latin typeface="Adobe Gothic Std B" panose="020B0800000000000000" pitchFamily="34" charset="-128"/>
                <a:ea typeface="Adobe Gothic Std B" panose="020B0800000000000000" pitchFamily="34" charset="-128"/>
              </a:rPr>
              <a:t>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bekerja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RFE di </a:t>
            </a:r>
            <a:r>
              <a:rPr lang="en-US" dirty="0" err="1">
                <a:solidFill>
                  <a:srgbClr val="0F0E0C"/>
                </a:solidFill>
                <a:latin typeface="Adobe Gothic Std B" panose="020B0800000000000000" pitchFamily="34" charset="-128"/>
                <a:ea typeface="Adobe Gothic Std B" panose="020B0800000000000000" pitchFamily="34" charset="-128"/>
              </a:rPr>
              <a:t>tahun</a:t>
            </a:r>
            <a:r>
              <a:rPr lang="en-US" dirty="0">
                <a:solidFill>
                  <a:srgbClr val="0F0E0C"/>
                </a:solidFill>
                <a:latin typeface="Adobe Gothic Std B" panose="020B0800000000000000" pitchFamily="34" charset="-128"/>
                <a:ea typeface="Adobe Gothic Std B" panose="020B0800000000000000" pitchFamily="34" charset="-128"/>
              </a:rPr>
              <a:t> 2019</a:t>
            </a:r>
          </a:p>
          <a:p>
            <a:pPr algn="just">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Berdiskusi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manager marcomm </a:t>
            </a:r>
            <a:r>
              <a:rPr lang="en-US" dirty="0" err="1">
                <a:solidFill>
                  <a:srgbClr val="0F0E0C"/>
                </a:solidFill>
                <a:latin typeface="Adobe Gothic Std B" panose="020B0800000000000000" pitchFamily="34" charset="-128"/>
                <a:ea typeface="Adobe Gothic Std B" panose="020B0800000000000000" pitchFamily="34" charset="-128"/>
              </a:rPr>
              <a:t>terkait</a:t>
            </a:r>
            <a:r>
              <a:rPr lang="en-US" dirty="0">
                <a:solidFill>
                  <a:srgbClr val="0F0E0C"/>
                </a:solidFill>
                <a:latin typeface="Adobe Gothic Std B" panose="020B0800000000000000" pitchFamily="34" charset="-128"/>
                <a:ea typeface="Adobe Gothic Std B" panose="020B0800000000000000" pitchFamily="34" charset="-128"/>
              </a:rPr>
              <a:t> media partner mana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tuju</a:t>
            </a:r>
            <a:endParaRPr lang="en-US" dirty="0">
              <a:solidFill>
                <a:srgbClr val="0F0E0C"/>
              </a:solidFill>
              <a:latin typeface="Adobe Gothic Std B" panose="020B0800000000000000" pitchFamily="34" charset="-128"/>
              <a:ea typeface="Adobe Gothic Std B" panose="020B0800000000000000" pitchFamily="34" charset="-128"/>
            </a:endParaRPr>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Tree>
    <p:extLst>
      <p:ext uri="{BB962C8B-B14F-4D97-AF65-F5344CB8AC3E}">
        <p14:creationId xmlns:p14="http://schemas.microsoft.com/office/powerpoint/2010/main" val="3514731782"/>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249399" y="-2854595"/>
            <a:ext cx="1205460" cy="100143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1205458"/>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2.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proposal </a:t>
            </a:r>
            <a:r>
              <a:rPr lang="en-US" dirty="0" err="1">
                <a:solidFill>
                  <a:srgbClr val="0F0E0C"/>
                </a:solidFill>
                <a:latin typeface="Adobe Gothic Std B" panose="020B0800000000000000" pitchFamily="34" charset="-128"/>
                <a:ea typeface="Adobe Gothic Std B" panose="020B0800000000000000" pitchFamily="34" charset="-128"/>
              </a:rPr>
              <a:t>terkait</a:t>
            </a:r>
            <a:r>
              <a:rPr lang="en-US" dirty="0">
                <a:solidFill>
                  <a:srgbClr val="0F0E0C"/>
                </a:solidFill>
                <a:latin typeface="Adobe Gothic Std B" panose="020B0800000000000000" pitchFamily="34" charset="-128"/>
                <a:ea typeface="Adobe Gothic Std B" panose="020B0800000000000000" pitchFamily="34" charset="-128"/>
              </a:rPr>
              <a:t> media partner yang </a:t>
            </a:r>
            <a:r>
              <a:rPr lang="en-US" dirty="0" err="1">
                <a:solidFill>
                  <a:srgbClr val="0F0E0C"/>
                </a:solidFill>
                <a:latin typeface="Adobe Gothic Std B" panose="020B0800000000000000" pitchFamily="34" charset="-128"/>
                <a:ea typeface="Adobe Gothic Std B" panose="020B0800000000000000" pitchFamily="34" charset="-128"/>
              </a:rPr>
              <a:t>ingin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menjalin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kerjasama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acara RFE 2020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mengacu</a:t>
            </a:r>
            <a:r>
              <a:rPr lang="en-US" dirty="0">
                <a:solidFill>
                  <a:srgbClr val="0F0E0C"/>
                </a:solidFill>
                <a:latin typeface="Adobe Gothic Std B" panose="020B0800000000000000" pitchFamily="34" charset="-128"/>
                <a:ea typeface="Adobe Gothic Std B" panose="020B0800000000000000" pitchFamily="34" charset="-128"/>
              </a:rPr>
              <a:t> pada proposal </a:t>
            </a:r>
            <a:r>
              <a:rPr lang="en-US" dirty="0" err="1">
                <a:solidFill>
                  <a:srgbClr val="0F0E0C"/>
                </a:solidFill>
                <a:latin typeface="Adobe Gothic Std B" panose="020B0800000000000000" pitchFamily="34" charset="-128"/>
                <a:ea typeface="Adobe Gothic Std B" panose="020B0800000000000000" pitchFamily="34" charset="-128"/>
              </a:rPr>
              <a:t>tahun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lalu</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menjadi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panduan</a:t>
            </a:r>
            <a:r>
              <a:rPr lang="en-US" dirty="0">
                <a:solidFill>
                  <a:srgbClr val="0F0E0C"/>
                </a:solidFill>
                <a:latin typeface="Adobe Gothic Std B" panose="020B0800000000000000" pitchFamily="34" charset="-128"/>
                <a:ea typeface="Adobe Gothic Std B" panose="020B0800000000000000" pitchFamily="34" charset="-128"/>
              </a:rPr>
              <a:t> dan </a:t>
            </a:r>
            <a:r>
              <a:rPr lang="en-US" dirty="0" err="1">
                <a:solidFill>
                  <a:srgbClr val="0F0E0C"/>
                </a:solidFill>
                <a:latin typeface="Adobe Gothic Std B" panose="020B0800000000000000" pitchFamily="34" charset="-128"/>
                <a:ea typeface="Adobe Gothic Std B" panose="020B0800000000000000" pitchFamily="34" charset="-128"/>
              </a:rPr>
              <a:t>memodifikasi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sesuai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T&amp;C RFE 2020</a:t>
            </a: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904502" y="324336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090141" y="3080998"/>
            <a:ext cx="6096000" cy="3375283"/>
          </a:xfrm>
          <a:prstGeom prst="rect">
            <a:avLst/>
          </a:prstGeom>
        </p:spPr>
        <p:txBody>
          <a:bodyPr>
            <a:spAutoFit/>
          </a:bodyPr>
          <a:lstStyle/>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Memodifikasi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proposal media partner RFE 2020</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Akan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Hasil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 dan leader RFE 2020</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80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lengkap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proposal media partner di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approval</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207362091"/>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607413" y="-212609"/>
            <a:ext cx="374461" cy="389932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374461"/>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3.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paket</a:t>
            </a:r>
            <a:r>
              <a:rPr lang="en-US" dirty="0">
                <a:solidFill>
                  <a:srgbClr val="0F0E0C"/>
                </a:solidFill>
                <a:latin typeface="Adobe Gothic Std B" panose="020B0800000000000000" pitchFamily="34" charset="-128"/>
                <a:ea typeface="Adobe Gothic Std B" panose="020B0800000000000000" pitchFamily="34" charset="-128"/>
              </a:rPr>
              <a:t> media partner </a:t>
            </a: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904502" y="209602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512802" y="2116717"/>
            <a:ext cx="6096000" cy="4206280"/>
          </a:xfrm>
          <a:prstGeom prst="rect">
            <a:avLst/>
          </a:prstGeom>
        </p:spPr>
        <p:txBody>
          <a:bodyPr>
            <a:spAutoFit/>
          </a:bodyPr>
          <a:lstStyle/>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Mengacu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paket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RFE 2019 </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Memodifikasi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paket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T&amp;C RFE 2020</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manager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leader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approval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paket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a:t>
            </a:r>
          </a:p>
        </p:txBody>
      </p:sp>
    </p:spTree>
    <p:extLst>
      <p:ext uri="{BB962C8B-B14F-4D97-AF65-F5344CB8AC3E}">
        <p14:creationId xmlns:p14="http://schemas.microsoft.com/office/powerpoint/2010/main" val="4146767360"/>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607413" y="-212609"/>
            <a:ext cx="374461" cy="389932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374461"/>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4.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tabel</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kontraprestasi</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904502" y="209602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019749" y="1930849"/>
            <a:ext cx="6096000" cy="4621778"/>
          </a:xfrm>
          <a:prstGeom prst="rect">
            <a:avLst/>
          </a:prstGeom>
        </p:spPr>
        <p:txBody>
          <a:bodyPr>
            <a:spAutoFit/>
          </a:bodyPr>
          <a:lstStyle/>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Mengacu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tabel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Co-Fest 2019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modifikasi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Tabel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kontraprestasi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p>
          <a:p>
            <a:pPr marL="342900" marR="0" lvl="0" indent="-342900" algn="just">
              <a:lnSpc>
                <a:spcPct val="150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Agnes/Indra</a:t>
            </a:r>
          </a:p>
          <a:p>
            <a:pPr marL="342900" marR="0" lvl="0" indent="-342900" algn="just">
              <a:lnSpc>
                <a:spcPct val="150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kesalahan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approval oleh manager marcomm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leader RFE 2020</a:t>
            </a:r>
          </a:p>
        </p:txBody>
      </p:sp>
    </p:spTree>
    <p:extLst>
      <p:ext uri="{BB962C8B-B14F-4D97-AF65-F5344CB8AC3E}">
        <p14:creationId xmlns:p14="http://schemas.microsoft.com/office/powerpoint/2010/main" val="42160591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77081"/>
          </a:xfrm>
          <a:prstGeom prst="rect">
            <a:avLst/>
          </a:prstGeom>
        </p:spPr>
        <p:txBody>
          <a:bodyPr wrap="square" lIns="0" tIns="0" rIns="0" bIns="0" rtlCol="0" anchor="t">
            <a:spAutoFit/>
          </a:bodyPr>
          <a:lstStyle/>
          <a:p>
            <a:pPr algn="ctr">
              <a:lnSpc>
                <a:spcPts val="4480"/>
              </a:lnSpc>
            </a:pPr>
            <a:r>
              <a:rPr lang="en-US" sz="2000" dirty="0">
                <a:solidFill>
                  <a:srgbClr val="0F0E0C"/>
                </a:solidFill>
                <a:latin typeface="Adobe Gothic Std B" panose="020B0800000000000000" pitchFamily="34" charset="-128"/>
                <a:ea typeface="Adobe Gothic Std B" panose="020B0800000000000000" pitchFamily="34" charset="-128"/>
              </a:rPr>
              <a:t>CONTOH FORM PENDAFTARAN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4610"/>
            <a:ext cx="1614341" cy="867594"/>
          </a:xfrm>
          <a:prstGeom prst="rect">
            <a:avLst/>
          </a:prstGeom>
        </p:spPr>
      </p:pic>
      <p:pic>
        <p:nvPicPr>
          <p:cNvPr id="3" name="Picture 2">
            <a:extLst>
              <a:ext uri="{FF2B5EF4-FFF2-40B4-BE49-F238E27FC236}">
                <a16:creationId xmlns:a16="http://schemas.microsoft.com/office/drawing/2014/main" xmlns="" id="{A16874EB-3E89-45A0-A7AB-5C02022A6CDF}"/>
              </a:ext>
            </a:extLst>
          </p:cNvPr>
          <p:cNvPicPr>
            <a:picLocks noChangeAspect="1"/>
          </p:cNvPicPr>
          <p:nvPr/>
        </p:nvPicPr>
        <p:blipFill rotWithShape="1">
          <a:blip r:embed="rId3"/>
          <a:srcRect l="20918" t="24742" r="20386" b="6886"/>
          <a:stretch/>
        </p:blipFill>
        <p:spPr>
          <a:xfrm>
            <a:off x="2439070" y="1429315"/>
            <a:ext cx="7513982" cy="4921103"/>
          </a:xfrm>
          <a:prstGeom prst="rect">
            <a:avLst/>
          </a:prstGeom>
        </p:spPr>
      </p:pic>
    </p:spTree>
    <p:extLst>
      <p:ext uri="{BB962C8B-B14F-4D97-AF65-F5344CB8AC3E}">
        <p14:creationId xmlns:p14="http://schemas.microsoft.com/office/powerpoint/2010/main" val="2873330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275627" y="-880824"/>
            <a:ext cx="374461" cy="523575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374461"/>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5.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media partner </a:t>
            </a:r>
            <a:r>
              <a:rPr lang="en-US" dirty="0" err="1">
                <a:solidFill>
                  <a:srgbClr val="0F0E0C"/>
                </a:solidFill>
                <a:latin typeface="Adobe Gothic Std B" panose="020B0800000000000000" pitchFamily="34" charset="-128"/>
                <a:ea typeface="Adobe Gothic Std B" panose="020B0800000000000000" pitchFamily="34" charset="-128"/>
              </a:rPr>
              <a:t>melalui</a:t>
            </a:r>
            <a:r>
              <a:rPr lang="en-US" dirty="0">
                <a:solidFill>
                  <a:srgbClr val="0F0E0C"/>
                </a:solidFill>
                <a:latin typeface="Adobe Gothic Std B" panose="020B0800000000000000" pitchFamily="34" charset="-128"/>
                <a:ea typeface="Adobe Gothic Std B" panose="020B0800000000000000" pitchFamily="34" charset="-128"/>
              </a:rPr>
              <a:t> email </a:t>
            </a: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904502" y="209602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019748" y="1930849"/>
            <a:ext cx="10172251" cy="5037276"/>
          </a:xfrm>
          <a:prstGeom prst="rect">
            <a:avLst/>
          </a:prstGeom>
        </p:spPr>
        <p:txBody>
          <a:bodyPr wrap="square">
            <a:spAutoFit/>
          </a:bodyPr>
          <a:lstStyle/>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Dear (media partner)</a:t>
            </a:r>
          </a:p>
          <a:p>
            <a:pPr marR="0" lvl="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Perkenalkan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Raden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Agnescy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Ernawan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/Cornelius Indra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Cahya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merupakan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salah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marketing communication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mahasiswa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ilmu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Universitas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Pembangunan Jaya.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bahwa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mengadakan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Mei 2020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berlokasi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Xchange, Tangerang Selatan,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“BINTARO JAYA 10K” (Run For Education)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bertemakan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“Illuminate” dan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berniat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medpar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waktunya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kabar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selanjutnya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Regards,</a:t>
            </a:r>
          </a:p>
          <a:p>
            <a:pPr marR="0" lvl="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Raden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Agnescy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Ernawan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Marcomm RFE 2020</a:t>
            </a:r>
          </a:p>
          <a:p>
            <a:pPr marL="342900" marR="0" lvl="0" indent="-342900" algn="just">
              <a:lnSpc>
                <a:spcPct val="150000"/>
              </a:lnSpc>
              <a:spcBef>
                <a:spcPts val="0"/>
              </a:spcBef>
              <a:spcAft>
                <a:spcPts val="0"/>
              </a:spcAft>
              <a:buFont typeface="Wingdings" panose="05000000000000000000" pitchFamily="2" charset="2"/>
              <a:buChar char=""/>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430677883"/>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484226" y="-3089424"/>
            <a:ext cx="789959" cy="1006845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789960"/>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6. mem-follow up potential media partner yang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memberikan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tanggapan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terkait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pesan</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dikirim</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883165" y="254153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092197" y="2392540"/>
            <a:ext cx="9002521" cy="1297791"/>
          </a:xfrm>
          <a:prstGeom prst="rect">
            <a:avLst/>
          </a:prstGeom>
        </p:spPr>
        <p:txBody>
          <a:bodyPr wrap="square">
            <a:spAutoFit/>
          </a:bodyPr>
          <a:lstStyle/>
          <a:p>
            <a:pPr marR="0" lvl="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pagi,siang,sore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menanyakan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pihak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tawaran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Saya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p>
        </p:txBody>
      </p:sp>
      <p:sp>
        <p:nvSpPr>
          <p:cNvPr id="10" name="Rectangle 9">
            <a:extLst>
              <a:ext uri="{FF2B5EF4-FFF2-40B4-BE49-F238E27FC236}">
                <a16:creationId xmlns:a16="http://schemas.microsoft.com/office/drawing/2014/main" xmlns="" id="{6CF2CAE1-2215-467B-8BA0-15106832EB49}"/>
              </a:ext>
            </a:extLst>
          </p:cNvPr>
          <p:cNvSpPr/>
          <p:nvPr/>
        </p:nvSpPr>
        <p:spPr>
          <a:xfrm rot="5400000">
            <a:off x="5656994" y="-23417"/>
            <a:ext cx="374461" cy="79984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9">
            <a:extLst>
              <a:ext uri="{FF2B5EF4-FFF2-40B4-BE49-F238E27FC236}">
                <a16:creationId xmlns:a16="http://schemas.microsoft.com/office/drawing/2014/main" xmlns="" id="{6D50E475-B51B-4D3E-88AD-0B3018CFD43A}"/>
              </a:ext>
            </a:extLst>
          </p:cNvPr>
          <p:cNvSpPr txBox="1"/>
          <p:nvPr/>
        </p:nvSpPr>
        <p:spPr>
          <a:xfrm>
            <a:off x="1986978" y="3735845"/>
            <a:ext cx="9663630" cy="374461"/>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7.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MoU media partner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kami </a:t>
            </a:r>
            <a:r>
              <a:rPr lang="en-US" dirty="0" err="1">
                <a:solidFill>
                  <a:srgbClr val="0F0E0C"/>
                </a:solidFill>
                <a:latin typeface="Adobe Gothic Std B" panose="020B0800000000000000" pitchFamily="34" charset="-128"/>
                <a:ea typeface="Adobe Gothic Std B" panose="020B0800000000000000" pitchFamily="34" charset="-128"/>
              </a:rPr>
              <a:t>kirimkan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melalui</a:t>
            </a:r>
            <a:r>
              <a:rPr lang="en-US" dirty="0">
                <a:solidFill>
                  <a:srgbClr val="0F0E0C"/>
                </a:solidFill>
                <a:latin typeface="Adobe Gothic Std B" panose="020B0800000000000000" pitchFamily="34" charset="-128"/>
                <a:ea typeface="Adobe Gothic Std B" panose="020B0800000000000000" pitchFamily="34" charset="-128"/>
              </a:rPr>
              <a:t> email</a:t>
            </a:r>
          </a:p>
        </p:txBody>
      </p:sp>
      <p:sp>
        <p:nvSpPr>
          <p:cNvPr id="2" name="Rectangle 1">
            <a:extLst>
              <a:ext uri="{FF2B5EF4-FFF2-40B4-BE49-F238E27FC236}">
                <a16:creationId xmlns:a16="http://schemas.microsoft.com/office/drawing/2014/main" xmlns="" id="{A0179BA4-4FBE-40FF-B0D4-31A3C3863F6E}"/>
              </a:ext>
            </a:extLst>
          </p:cNvPr>
          <p:cNvSpPr/>
          <p:nvPr/>
        </p:nvSpPr>
        <p:spPr>
          <a:xfrm>
            <a:off x="1761642" y="4175993"/>
            <a:ext cx="9663630" cy="2620526"/>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megacu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MoU RFE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sebelumnya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dimodifikasian</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leader RFE 2020</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approval MoU media partner</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80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menyetujui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pihak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langsung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708187467"/>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446304" y="-3051502"/>
            <a:ext cx="865803" cy="1006845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86978" y="1497069"/>
            <a:ext cx="9663630" cy="789960"/>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10. </a:t>
            </a:r>
            <a:r>
              <a:rPr lang="en-US" dirty="0" err="1">
                <a:solidFill>
                  <a:srgbClr val="0F0E0C"/>
                </a:solidFill>
                <a:latin typeface="Adobe Gothic Std B" panose="020B0800000000000000" pitchFamily="34" charset="-128"/>
                <a:ea typeface="Adobe Gothic Std B" panose="020B0800000000000000" pitchFamily="34" charset="-128"/>
              </a:rPr>
              <a:t>Apabila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terdapat</a:t>
            </a:r>
            <a:r>
              <a:rPr lang="en-US" dirty="0">
                <a:solidFill>
                  <a:srgbClr val="0F0E0C"/>
                </a:solidFill>
                <a:latin typeface="Adobe Gothic Std B" panose="020B0800000000000000" pitchFamily="34" charset="-128"/>
                <a:ea typeface="Adobe Gothic Std B" panose="020B0800000000000000" pitchFamily="34" charset="-128"/>
              </a:rPr>
              <a:t> media partner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menerima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kerjasama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pihak</a:t>
            </a:r>
            <a:r>
              <a:rPr lang="en-US" dirty="0">
                <a:solidFill>
                  <a:srgbClr val="0F0E0C"/>
                </a:solidFill>
                <a:latin typeface="Adobe Gothic Std B" panose="020B0800000000000000" pitchFamily="34" charset="-128"/>
                <a:ea typeface="Adobe Gothic Std B" panose="020B0800000000000000" pitchFamily="34" charset="-128"/>
              </a:rPr>
              <a:t> RFE 2020 </a:t>
            </a:r>
            <a:r>
              <a:rPr lang="en-US" dirty="0" err="1">
                <a:solidFill>
                  <a:srgbClr val="0F0E0C"/>
                </a:solidFill>
                <a:latin typeface="Adobe Gothic Std B" panose="020B0800000000000000" pitchFamily="34" charset="-128"/>
                <a:ea typeface="Adobe Gothic Std B" panose="020B0800000000000000" pitchFamily="34" charset="-128"/>
              </a:rPr>
              <a:t>maka</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14" name="Rectangle 13">
            <a:extLst>
              <a:ext uri="{FF2B5EF4-FFF2-40B4-BE49-F238E27FC236}">
                <a16:creationId xmlns:a16="http://schemas.microsoft.com/office/drawing/2014/main" xmlns="" id="{053D1B9E-267A-488B-9893-E625E9229E64}"/>
              </a:ext>
            </a:extLst>
          </p:cNvPr>
          <p:cNvSpPr/>
          <p:nvPr/>
        </p:nvSpPr>
        <p:spPr>
          <a:xfrm rot="5400000">
            <a:off x="1860258" y="259163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007066C9-A500-4851-BC28-DB4333DE2B06}"/>
              </a:ext>
            </a:extLst>
          </p:cNvPr>
          <p:cNvSpPr/>
          <p:nvPr/>
        </p:nvSpPr>
        <p:spPr>
          <a:xfrm>
            <a:off x="2100539" y="2337321"/>
            <a:ext cx="9663630" cy="2544286"/>
          </a:xfrm>
          <a:prstGeom prst="rect">
            <a:avLst/>
          </a:prstGeom>
        </p:spPr>
        <p:txBody>
          <a:bodyPr wrap="square">
            <a:spAutoFit/>
          </a:bodyPr>
          <a:lstStyle/>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Langsung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mana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kejelasan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ataupun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balasan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menolak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yang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kirim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marcomm</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mengkonfirmasikan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manager marcomm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285750" marR="0" lvl="0" indent="-285750" algn="just">
              <a:lnSpc>
                <a:spcPct val="150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Mengkonfirmasikan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juga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leader RFE 2020</a:t>
            </a:r>
          </a:p>
          <a:p>
            <a:pPr marL="285750" marR="0" lvl="0" indent="-285750" algn="just">
              <a:lnSpc>
                <a:spcPct val="150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PIC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meriset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potential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nantinya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6CF2CAE1-2215-467B-8BA0-15106832EB49}"/>
              </a:ext>
            </a:extLst>
          </p:cNvPr>
          <p:cNvSpPr/>
          <p:nvPr/>
        </p:nvSpPr>
        <p:spPr>
          <a:xfrm rot="5400000">
            <a:off x="4346930" y="2504028"/>
            <a:ext cx="420098" cy="518819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9">
            <a:extLst>
              <a:ext uri="{FF2B5EF4-FFF2-40B4-BE49-F238E27FC236}">
                <a16:creationId xmlns:a16="http://schemas.microsoft.com/office/drawing/2014/main" xmlns="" id="{6D50E475-B51B-4D3E-88AD-0B3018CFD43A}"/>
              </a:ext>
            </a:extLst>
          </p:cNvPr>
          <p:cNvSpPr txBox="1"/>
          <p:nvPr/>
        </p:nvSpPr>
        <p:spPr>
          <a:xfrm>
            <a:off x="2100539" y="4858615"/>
            <a:ext cx="9663630" cy="374461"/>
          </a:xfrm>
          <a:prstGeom prst="rect">
            <a:avLst/>
          </a:prstGeom>
        </p:spPr>
        <p:txBody>
          <a:bodyPr wrap="square" lIns="0" tIns="0" rIns="0" bIns="0" rtlCol="0" anchor="t">
            <a:spAutoFit/>
          </a:bodyPr>
          <a:lstStyle/>
          <a:p>
            <a:pPr algn="just">
              <a:lnSpc>
                <a:spcPct val="150000"/>
              </a:lnSpc>
            </a:pPr>
            <a:r>
              <a:rPr lang="en-US" dirty="0">
                <a:solidFill>
                  <a:srgbClr val="0F0E0C"/>
                </a:solidFill>
                <a:latin typeface="Adobe Gothic Std B" panose="020B0800000000000000" pitchFamily="34" charset="-128"/>
                <a:ea typeface="Adobe Gothic Std B" panose="020B0800000000000000" pitchFamily="34" charset="-128"/>
              </a:rPr>
              <a:t>11. </a:t>
            </a:r>
            <a:r>
              <a:rPr lang="fi-FI" dirty="0">
                <a:solidFill>
                  <a:srgbClr val="0F0E0C"/>
                </a:solidFill>
                <a:latin typeface="Adobe Gothic Std B" panose="020B0800000000000000" pitchFamily="34" charset="-128"/>
                <a:ea typeface="Adobe Gothic Std B" panose="020B0800000000000000" pitchFamily="34" charset="-128"/>
              </a:rPr>
              <a:t> Alasan media ketika tidak dapat kerjasama</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A0179BA4-4FBE-40FF-B0D4-31A3C3863F6E}"/>
              </a:ext>
            </a:extLst>
          </p:cNvPr>
          <p:cNvSpPr/>
          <p:nvPr/>
        </p:nvSpPr>
        <p:spPr>
          <a:xfrm>
            <a:off x="2100539" y="5360931"/>
            <a:ext cx="8719861" cy="1031180"/>
          </a:xfrm>
          <a:prstGeom prst="rect">
            <a:avLst/>
          </a:prstGeom>
        </p:spPr>
        <p:txBody>
          <a:bodyPr wrap="square">
            <a:spAutoFit/>
          </a:bodyPr>
          <a:lstStyle/>
          <a:p>
            <a:pPr marL="285750" marR="0" lvl="0" indent="-285750" algn="just">
              <a:lnSpc>
                <a:spcPct val="115000"/>
              </a:lnSpc>
              <a:spcBef>
                <a:spcPts val="0"/>
              </a:spcBef>
              <a:spcAft>
                <a:spcPts val="0"/>
              </a:spcAft>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T&amp;C RFE 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285750" marR="0" lvl="0"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Sulit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diajak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tanggapan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cepat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285750" marR="0" lvl="0" indent="-285750" algn="just">
              <a:lnSpc>
                <a:spcPct val="115000"/>
              </a:lnSpc>
              <a:spcBef>
                <a:spcPts val="0"/>
              </a:spcBef>
              <a:spcAft>
                <a:spcPts val="0"/>
              </a:spcAft>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setuju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barter value RFE 2020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3" name="Rectangle 12">
            <a:extLst>
              <a:ext uri="{FF2B5EF4-FFF2-40B4-BE49-F238E27FC236}">
                <a16:creationId xmlns:a16="http://schemas.microsoft.com/office/drawing/2014/main" xmlns="" id="{B6723B02-3695-4AE2-A63A-16DF3B9436E2}"/>
              </a:ext>
            </a:extLst>
          </p:cNvPr>
          <p:cNvSpPr/>
          <p:nvPr/>
        </p:nvSpPr>
        <p:spPr>
          <a:xfrm rot="5400000">
            <a:off x="1983569" y="548346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503961"/>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AGENCY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897643" y="-356126"/>
            <a:ext cx="405795" cy="44028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051262" y="1503099"/>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1. </a:t>
            </a: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potential Media Agency </a:t>
            </a:r>
          </a:p>
        </p:txBody>
      </p:sp>
      <p:sp>
        <p:nvSpPr>
          <p:cNvPr id="2" name="Rectangle 1">
            <a:extLst>
              <a:ext uri="{FF2B5EF4-FFF2-40B4-BE49-F238E27FC236}">
                <a16:creationId xmlns:a16="http://schemas.microsoft.com/office/drawing/2014/main" xmlns="" id="{E848DEB0-8B16-40F9-92D6-5CE0A5BD026E}"/>
              </a:ext>
            </a:extLst>
          </p:cNvPr>
          <p:cNvSpPr/>
          <p:nvPr/>
        </p:nvSpPr>
        <p:spPr>
          <a:xfrm>
            <a:off x="1468776" y="2180866"/>
            <a:ext cx="7273688" cy="1986826"/>
          </a:xfrm>
          <a:prstGeom prst="rect">
            <a:avLst/>
          </a:prstGeom>
        </p:spPr>
        <p:txBody>
          <a:bodyPr wrap="square">
            <a:spAutoFit/>
          </a:bodyPr>
          <a:lstStyle/>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marcomm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meriset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bank data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a:t>
            </a:r>
          </a:p>
          <a:p>
            <a:pPr marL="742950" marR="0" lvl="1" indent="-285750" algn="just">
              <a:lnSpc>
                <a:spcPct val="115000"/>
              </a:lnSpc>
              <a:spcBef>
                <a:spcPts val="0"/>
              </a:spcBef>
              <a:spcAft>
                <a:spcPts val="0"/>
              </a:spcAft>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Meeting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PR &amp; Partnership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sekiranya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berpotensi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besar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acara RFE 2020</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Mengkonfirmasikan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menjadi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potential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manager marcomm</a:t>
            </a:r>
          </a:p>
        </p:txBody>
      </p:sp>
      <p:sp>
        <p:nvSpPr>
          <p:cNvPr id="11" name="Rectangle 10">
            <a:extLst>
              <a:ext uri="{FF2B5EF4-FFF2-40B4-BE49-F238E27FC236}">
                <a16:creationId xmlns:a16="http://schemas.microsoft.com/office/drawing/2014/main" xmlns="" id="{CD921759-0DC7-4E04-B193-71B59E3BCDCE}"/>
              </a:ext>
            </a:extLst>
          </p:cNvPr>
          <p:cNvSpPr/>
          <p:nvPr/>
        </p:nvSpPr>
        <p:spPr>
          <a:xfrm rot="5400000">
            <a:off x="3907389" y="2270449"/>
            <a:ext cx="386301" cy="434653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9">
            <a:extLst>
              <a:ext uri="{FF2B5EF4-FFF2-40B4-BE49-F238E27FC236}">
                <a16:creationId xmlns:a16="http://schemas.microsoft.com/office/drawing/2014/main" xmlns="" id="{38781DCA-8E9D-427C-9997-C6D4FE1DB7E1}"/>
              </a:ext>
            </a:extLst>
          </p:cNvPr>
          <p:cNvSpPr txBox="1"/>
          <p:nvPr/>
        </p:nvSpPr>
        <p:spPr>
          <a:xfrm>
            <a:off x="-593202" y="4070879"/>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2.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proposal media agency</a:t>
            </a: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242233C-ACC1-40C1-8E25-2F76409B02E6}"/>
              </a:ext>
            </a:extLst>
          </p:cNvPr>
          <p:cNvSpPr/>
          <p:nvPr/>
        </p:nvSpPr>
        <p:spPr>
          <a:xfrm rot="5400000">
            <a:off x="1962026" y="472727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161EE38E-E361-43BA-9F11-A8DA704FE4C7}"/>
              </a:ext>
            </a:extLst>
          </p:cNvPr>
          <p:cNvSpPr/>
          <p:nvPr/>
        </p:nvSpPr>
        <p:spPr>
          <a:xfrm>
            <a:off x="1899136" y="4667022"/>
            <a:ext cx="9753601" cy="2576026"/>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proposalnya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mengacu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proposal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tetapi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modifikasi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proposal media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80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p>
          <a:p>
            <a:pPr marL="342900" marR="0" lvl="0" indent="-342900" algn="just">
              <a:lnSpc>
                <a:spcPct val="115000"/>
              </a:lnSpc>
              <a:spcBef>
                <a:spcPts val="0"/>
              </a:spcBef>
              <a:spcAft>
                <a:spcPts val="80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direvisi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800"/>
              </a:spcAft>
              <a:buFont typeface="Wingdings" panose="05000000000000000000" pitchFamily="2" charset="2"/>
              <a:buChar cha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direvisi</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leader RFE 2020</a:t>
            </a:r>
          </a:p>
          <a:p>
            <a:pPr marL="342900" marR="0" lvl="0" indent="-342900" algn="just">
              <a:lnSpc>
                <a:spcPct val="115000"/>
              </a:lnSpc>
              <a:spcBef>
                <a:spcPts val="0"/>
              </a:spcBef>
              <a:spcAft>
                <a:spcPts val="80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lagi</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di approval oleh leader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manager marcomm</a:t>
            </a:r>
          </a:p>
          <a:p>
            <a:pPr marL="342900" marR="0" lvl="0" indent="-342900" algn="just">
              <a:lnSpc>
                <a:spcPct val="115000"/>
              </a:lnSpc>
              <a:spcBef>
                <a:spcPts val="0"/>
              </a:spcBef>
              <a:spcAft>
                <a:spcPts val="800"/>
              </a:spcAft>
              <a:buFont typeface="Wingdings" panose="05000000000000000000" pitchFamily="2" charset="2"/>
              <a:buChar char=""/>
            </a:pP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2774580303"/>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AGENCY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648160" y="-2838953"/>
            <a:ext cx="465023" cy="82999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262792" y="968540"/>
            <a:ext cx="9048588"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3.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media agency </a:t>
            </a:r>
            <a:r>
              <a:rPr lang="en-US" dirty="0" err="1">
                <a:solidFill>
                  <a:srgbClr val="0F0E0C"/>
                </a:solidFill>
                <a:latin typeface="Adobe Gothic Std B" panose="020B0800000000000000" pitchFamily="34" charset="-128"/>
                <a:ea typeface="Adobe Gothic Std B" panose="020B0800000000000000" pitchFamily="34" charset="-128"/>
              </a:rPr>
              <a:t>serta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mengirimkan</a:t>
            </a:r>
            <a:r>
              <a:rPr lang="en-US" dirty="0">
                <a:solidFill>
                  <a:srgbClr val="0F0E0C"/>
                </a:solidFill>
                <a:latin typeface="Adobe Gothic Std B" panose="020B0800000000000000" pitchFamily="34" charset="-128"/>
                <a:ea typeface="Adobe Gothic Std B" panose="020B0800000000000000" pitchFamily="34" charset="-128"/>
              </a:rPr>
              <a:t> proposal </a:t>
            </a:r>
            <a:r>
              <a:rPr lang="en-US" dirty="0" err="1">
                <a:solidFill>
                  <a:srgbClr val="0F0E0C"/>
                </a:solidFill>
                <a:latin typeface="Adobe Gothic Std B" panose="020B0800000000000000" pitchFamily="34" charset="-128"/>
                <a:ea typeface="Adobe Gothic Std B" panose="020B0800000000000000" pitchFamily="34" charset="-128"/>
              </a:rPr>
              <a:t>melalui</a:t>
            </a:r>
            <a:r>
              <a:rPr lang="en-US" dirty="0">
                <a:solidFill>
                  <a:srgbClr val="0F0E0C"/>
                </a:solidFill>
                <a:latin typeface="Adobe Gothic Std B" panose="020B0800000000000000" pitchFamily="34" charset="-128"/>
                <a:ea typeface="Adobe Gothic Std B" panose="020B0800000000000000" pitchFamily="34" charset="-128"/>
              </a:rPr>
              <a:t> email </a:t>
            </a:r>
          </a:p>
        </p:txBody>
      </p:sp>
      <p:sp>
        <p:nvSpPr>
          <p:cNvPr id="2" name="Rectangle 1">
            <a:extLst>
              <a:ext uri="{FF2B5EF4-FFF2-40B4-BE49-F238E27FC236}">
                <a16:creationId xmlns:a16="http://schemas.microsoft.com/office/drawing/2014/main" xmlns="" id="{E848DEB0-8B16-40F9-92D6-5CE0A5BD026E}"/>
              </a:ext>
            </a:extLst>
          </p:cNvPr>
          <p:cNvSpPr/>
          <p:nvPr/>
        </p:nvSpPr>
        <p:spPr>
          <a:xfrm>
            <a:off x="1577897" y="1571266"/>
            <a:ext cx="10220205" cy="3898118"/>
          </a:xfrm>
          <a:prstGeom prst="rect">
            <a:avLst/>
          </a:prstGeom>
        </p:spPr>
        <p:txBody>
          <a:bodyPr wrap="square">
            <a:spAutoFit/>
          </a:bodyPr>
          <a:lstStyle/>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Dear (media agency)</a:t>
            </a:r>
          </a:p>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Perkenalkan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Raden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Agnescy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Ernawan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/Cornelius Indra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Cahya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merupakan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salah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divisi marketing communication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mahasiswa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ilmu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Universitas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Pembangunan Jaya.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bahwa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mengadakan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Mei 2020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berlokasi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Xchange, Tangerang Selatan,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“BINTARO JAYA 10K” (Run For Education)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bertemakan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“Illuminate” dan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berniat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acara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waktunya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kabar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selanjutnya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Regards,</a:t>
            </a:r>
          </a:p>
          <a:p>
            <a:pPr marR="0" lvl="1"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Raden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Agnescy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Ernawan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1"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Marcomm RFE 2020</a:t>
            </a:r>
          </a:p>
        </p:txBody>
      </p:sp>
      <p:sp>
        <p:nvSpPr>
          <p:cNvPr id="11" name="Rectangle 10">
            <a:extLst>
              <a:ext uri="{FF2B5EF4-FFF2-40B4-BE49-F238E27FC236}">
                <a16:creationId xmlns:a16="http://schemas.microsoft.com/office/drawing/2014/main" xmlns="" id="{CD921759-0DC7-4E04-B193-71B59E3BCDCE}"/>
              </a:ext>
            </a:extLst>
          </p:cNvPr>
          <p:cNvSpPr/>
          <p:nvPr/>
        </p:nvSpPr>
        <p:spPr>
          <a:xfrm rot="5400000">
            <a:off x="5669595" y="1528410"/>
            <a:ext cx="440918" cy="828118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9">
            <a:extLst>
              <a:ext uri="{FF2B5EF4-FFF2-40B4-BE49-F238E27FC236}">
                <a16:creationId xmlns:a16="http://schemas.microsoft.com/office/drawing/2014/main" xmlns="" id="{38781DCA-8E9D-427C-9997-C6D4FE1DB7E1}"/>
              </a:ext>
            </a:extLst>
          </p:cNvPr>
          <p:cNvSpPr txBox="1"/>
          <p:nvPr/>
        </p:nvSpPr>
        <p:spPr>
          <a:xfrm>
            <a:off x="1214856" y="5308610"/>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4. Mem-follow up media agency </a:t>
            </a:r>
            <a:r>
              <a:rPr lang="en-US" dirty="0" err="1">
                <a:solidFill>
                  <a:srgbClr val="0F0E0C"/>
                </a:solidFill>
                <a:latin typeface="Adobe Gothic Std B" panose="020B0800000000000000" pitchFamily="34" charset="-128"/>
                <a:ea typeface="Adobe Gothic Std B" panose="020B0800000000000000" pitchFamily="34" charset="-128"/>
              </a:rPr>
              <a:t>apabila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kabar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maupun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kabar</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765453" y="168739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242233C-ACC1-40C1-8E25-2F76409B02E6}"/>
              </a:ext>
            </a:extLst>
          </p:cNvPr>
          <p:cNvSpPr/>
          <p:nvPr/>
        </p:nvSpPr>
        <p:spPr>
          <a:xfrm rot="5400000">
            <a:off x="1788898" y="609064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161EE38E-E361-43BA-9F11-A8DA704FE4C7}"/>
              </a:ext>
            </a:extLst>
          </p:cNvPr>
          <p:cNvSpPr/>
          <p:nvPr/>
        </p:nvSpPr>
        <p:spPr>
          <a:xfrm>
            <a:off x="2009819" y="6005945"/>
            <a:ext cx="9753601" cy="712631"/>
          </a:xfrm>
          <a:prstGeom prst="rect">
            <a:avLst/>
          </a:prstGeom>
        </p:spPr>
        <p:txBody>
          <a:bodyPr wrap="square">
            <a:spAutoFit/>
          </a:bodyPr>
          <a:lstStyle/>
          <a:p>
            <a:pPr marR="0" lvl="0" algn="just">
              <a:lnSpc>
                <a:spcPct val="115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pagi,siang,sore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menanyakan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pihak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tawaran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Saya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192310881"/>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AGENCY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510720" y="30798"/>
            <a:ext cx="387542" cy="361071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004370" y="1504121"/>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5.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MoU media agency</a:t>
            </a:r>
          </a:p>
        </p:txBody>
      </p:sp>
      <p:sp>
        <p:nvSpPr>
          <p:cNvPr id="2" name="Rectangle 1">
            <a:extLst>
              <a:ext uri="{FF2B5EF4-FFF2-40B4-BE49-F238E27FC236}">
                <a16:creationId xmlns:a16="http://schemas.microsoft.com/office/drawing/2014/main" xmlns="" id="{E848DEB0-8B16-40F9-92D6-5CE0A5BD026E}"/>
              </a:ext>
            </a:extLst>
          </p:cNvPr>
          <p:cNvSpPr/>
          <p:nvPr/>
        </p:nvSpPr>
        <p:spPr>
          <a:xfrm>
            <a:off x="1689753" y="2124041"/>
            <a:ext cx="10223682" cy="2623923"/>
          </a:xfrm>
          <a:prstGeom prst="rect">
            <a:avLst/>
          </a:prstGeom>
        </p:spPr>
        <p:txBody>
          <a:bodyPr wrap="square">
            <a:spAutoFit/>
          </a:bodyPr>
          <a:lstStyle/>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mengacu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MoU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dimodifikasikan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marcomm</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leader RFE 2020</a:t>
            </a:r>
          </a:p>
          <a:p>
            <a:pPr marL="742950" marR="0" lvl="1" indent="-285750" algn="just">
              <a:lnSpc>
                <a:spcPct val="115000"/>
              </a:lnSpc>
              <a:spcBef>
                <a:spcPts val="0"/>
              </a:spcBef>
              <a:spcAft>
                <a:spcPts val="0"/>
              </a:spcAft>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Setelah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diperiksa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kekurangan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revisi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dicek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manager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leader RFE 2020</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approval MoU media partner</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menyetujui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pihak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langsung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MoU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agency</a:t>
            </a:r>
          </a:p>
        </p:txBody>
      </p:sp>
      <p:sp>
        <p:nvSpPr>
          <p:cNvPr id="11" name="Rectangle 10">
            <a:extLst>
              <a:ext uri="{FF2B5EF4-FFF2-40B4-BE49-F238E27FC236}">
                <a16:creationId xmlns:a16="http://schemas.microsoft.com/office/drawing/2014/main" xmlns="" id="{CD921759-0DC7-4E04-B193-71B59E3BCDCE}"/>
              </a:ext>
            </a:extLst>
          </p:cNvPr>
          <p:cNvSpPr/>
          <p:nvPr/>
        </p:nvSpPr>
        <p:spPr>
          <a:xfrm rot="5400000">
            <a:off x="4379367" y="2861963"/>
            <a:ext cx="386301" cy="434653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9">
            <a:extLst>
              <a:ext uri="{FF2B5EF4-FFF2-40B4-BE49-F238E27FC236}">
                <a16:creationId xmlns:a16="http://schemas.microsoft.com/office/drawing/2014/main" xmlns="" id="{38781DCA-8E9D-427C-9997-C6D4FE1DB7E1}"/>
              </a:ext>
            </a:extLst>
          </p:cNvPr>
          <p:cNvSpPr txBox="1"/>
          <p:nvPr/>
        </p:nvSpPr>
        <p:spPr>
          <a:xfrm>
            <a:off x="-46892" y="4694239"/>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6. </a:t>
            </a:r>
            <a:r>
              <a:rPr lang="nn-NO" dirty="0">
                <a:solidFill>
                  <a:srgbClr val="0F0E0C"/>
                </a:solidFill>
                <a:latin typeface="Adobe Gothic Std B" panose="020B0800000000000000" pitchFamily="34" charset="-128"/>
                <a:ea typeface="Adobe Gothic Std B" panose="020B0800000000000000" pitchFamily="34" charset="-128"/>
              </a:rPr>
              <a:t> Membuat rekapan data media agency</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242233C-ACC1-40C1-8E25-2F76409B02E6}"/>
              </a:ext>
            </a:extLst>
          </p:cNvPr>
          <p:cNvSpPr/>
          <p:nvPr/>
        </p:nvSpPr>
        <p:spPr>
          <a:xfrm rot="5400000">
            <a:off x="2065189" y="5470068"/>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161EE38E-E361-43BA-9F11-A8DA704FE4C7}"/>
              </a:ext>
            </a:extLst>
          </p:cNvPr>
          <p:cNvSpPr/>
          <p:nvPr/>
        </p:nvSpPr>
        <p:spPr>
          <a:xfrm>
            <a:off x="2138231" y="5353879"/>
            <a:ext cx="9753601" cy="1031180"/>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tabel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data agency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fix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2020</a:t>
            </a: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tabel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berisikan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tentang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Nama media agency / Contact  /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publish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berita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Bukti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publish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berita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a:t>
            </a:r>
          </a:p>
        </p:txBody>
      </p:sp>
    </p:spTree>
    <p:extLst>
      <p:ext uri="{BB962C8B-B14F-4D97-AF65-F5344CB8AC3E}">
        <p14:creationId xmlns:p14="http://schemas.microsoft.com/office/powerpoint/2010/main" val="3276199861"/>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MEDIA AGENCY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847893" y="-1306376"/>
            <a:ext cx="374891" cy="627240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451943" y="1482235"/>
            <a:ext cx="7135646" cy="495649"/>
          </a:xfrm>
          <a:prstGeom prst="rect">
            <a:avLst/>
          </a:prstGeom>
        </p:spPr>
        <p:txBody>
          <a:bodyPr wrap="square" lIns="0" tIns="0" rIns="0" bIns="0" rtlCol="0" anchor="t">
            <a:spAutoFit/>
          </a:bodyPr>
          <a:lstStyle/>
          <a:p>
            <a:pPr algn="ctr">
              <a:lnSpc>
                <a:spcPts val="4480"/>
              </a:lnSpc>
            </a:pPr>
            <a:r>
              <a:rPr lang="sv-SE" dirty="0">
                <a:solidFill>
                  <a:srgbClr val="0F0E0C"/>
                </a:solidFill>
                <a:latin typeface="Adobe Gothic Std B" panose="020B0800000000000000" pitchFamily="34" charset="-128"/>
                <a:ea typeface="Adobe Gothic Std B" panose="020B0800000000000000" pitchFamily="34" charset="-128"/>
              </a:rPr>
              <a:t>7. Jika terdapat media agency tidak dapat bekerjasama</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E848DEB0-8B16-40F9-92D6-5CE0A5BD026E}"/>
              </a:ext>
            </a:extLst>
          </p:cNvPr>
          <p:cNvSpPr/>
          <p:nvPr/>
        </p:nvSpPr>
        <p:spPr>
          <a:xfrm>
            <a:off x="1431847" y="2194379"/>
            <a:ext cx="10223682" cy="1668277"/>
          </a:xfrm>
          <a:prstGeom prst="rect">
            <a:avLst/>
          </a:prstGeom>
        </p:spPr>
        <p:txBody>
          <a:bodyPr wrap="square">
            <a:spAutoFit/>
          </a:bodyPr>
          <a:lstStyle/>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Langsung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mana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kejelasan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ataupun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balasan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menolak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yang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kirim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marcomm</a:t>
            </a: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mengkonfirmasikan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manager marcomm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742950" marR="0" lvl="1" indent="-285750" algn="just">
              <a:lnSpc>
                <a:spcPct val="115000"/>
              </a:lnSpc>
              <a:spcBef>
                <a:spcPts val="0"/>
              </a:spcBef>
              <a:spcAft>
                <a:spcPts val="0"/>
              </a:spcAft>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PIC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meriset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potential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nantinya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xmlns="" id="{CD921759-0DC7-4E04-B193-71B59E3BCDCE}"/>
              </a:ext>
            </a:extLst>
          </p:cNvPr>
          <p:cNvSpPr/>
          <p:nvPr/>
        </p:nvSpPr>
        <p:spPr>
          <a:xfrm rot="5400000">
            <a:off x="4344744" y="1891859"/>
            <a:ext cx="447723" cy="474291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9">
            <a:extLst>
              <a:ext uri="{FF2B5EF4-FFF2-40B4-BE49-F238E27FC236}">
                <a16:creationId xmlns:a16="http://schemas.microsoft.com/office/drawing/2014/main" xmlns="" id="{38781DCA-8E9D-427C-9997-C6D4FE1DB7E1}"/>
              </a:ext>
            </a:extLst>
          </p:cNvPr>
          <p:cNvSpPr txBox="1"/>
          <p:nvPr/>
        </p:nvSpPr>
        <p:spPr>
          <a:xfrm>
            <a:off x="-85561" y="3891974"/>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8. </a:t>
            </a:r>
            <a:r>
              <a:rPr lang="fi-FI" dirty="0">
                <a:solidFill>
                  <a:srgbClr val="0F0E0C"/>
                </a:solidFill>
                <a:latin typeface="Adobe Gothic Std B" panose="020B0800000000000000" pitchFamily="34" charset="-128"/>
                <a:ea typeface="Adobe Gothic Std B" panose="020B0800000000000000" pitchFamily="34" charset="-128"/>
              </a:rPr>
              <a:t>Alasan media ketika tidak bisa kerjasama</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E242233C-ACC1-40C1-8E25-2F76409B02E6}"/>
              </a:ext>
            </a:extLst>
          </p:cNvPr>
          <p:cNvSpPr/>
          <p:nvPr/>
        </p:nvSpPr>
        <p:spPr>
          <a:xfrm rot="5400000">
            <a:off x="2088635" y="467290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xmlns="" id="{5AD2ED96-7D8F-4B18-87D5-0DC160F52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3" name="Rectangle 2">
            <a:extLst>
              <a:ext uri="{FF2B5EF4-FFF2-40B4-BE49-F238E27FC236}">
                <a16:creationId xmlns:a16="http://schemas.microsoft.com/office/drawing/2014/main" xmlns="" id="{161EE38E-E361-43BA-9F11-A8DA704FE4C7}"/>
              </a:ext>
            </a:extLst>
          </p:cNvPr>
          <p:cNvSpPr/>
          <p:nvPr/>
        </p:nvSpPr>
        <p:spPr>
          <a:xfrm>
            <a:off x="2044500" y="4559130"/>
            <a:ext cx="9753601" cy="1031180"/>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T&amp;C RFE 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partner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Sulit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diajak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tanggapan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cepat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15000"/>
              </a:lnSpc>
              <a:spcBef>
                <a:spcPts val="0"/>
              </a:spcBef>
              <a:spcAft>
                <a:spcPts val="0"/>
              </a:spcAft>
              <a:buFont typeface="Wingdings" panose="05000000000000000000" pitchFamily="2" charset="2"/>
              <a:buChar char=""/>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setuju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barter value RFE 2020</a:t>
            </a:r>
          </a:p>
        </p:txBody>
      </p:sp>
    </p:spTree>
    <p:extLst>
      <p:ext uri="{BB962C8B-B14F-4D97-AF65-F5344CB8AC3E}">
        <p14:creationId xmlns:p14="http://schemas.microsoft.com/office/powerpoint/2010/main" val="4224899115"/>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108296" y="-2566778"/>
            <a:ext cx="796021" cy="921434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8688785" cy="553998"/>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1. </a:t>
            </a:r>
            <a:r>
              <a:rPr lang="en-US" dirty="0" err="1">
                <a:latin typeface="Adobe Gothic Std B" panose="020B0800000000000000" pitchFamily="34" charset="-128"/>
                <a:ea typeface="Adobe Gothic Std B" panose="020B0800000000000000" pitchFamily="34" charset="-128"/>
              </a:rPr>
              <a:t>Mencari</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menghubungi</a:t>
            </a:r>
            <a:r>
              <a:rPr lang="en-US" dirty="0">
                <a:latin typeface="Adobe Gothic Std B" panose="020B0800000000000000" pitchFamily="34" charset="-128"/>
                <a:ea typeface="Adobe Gothic Std B" panose="020B0800000000000000" pitchFamily="34" charset="-128"/>
              </a:rPr>
              <a:t> media yang </a:t>
            </a:r>
            <a:r>
              <a:rPr lang="en-US" dirty="0" err="1">
                <a:latin typeface="Adobe Gothic Std B" panose="020B0800000000000000" pitchFamily="34" charset="-128"/>
                <a:ea typeface="Adobe Gothic Std B" panose="020B0800000000000000" pitchFamily="34" charset="-128"/>
              </a:rPr>
              <a:t>dapat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menghadiri</a:t>
            </a:r>
            <a:r>
              <a:rPr lang="en-US" dirty="0">
                <a:latin typeface="Adobe Gothic Std B" panose="020B0800000000000000" pitchFamily="34" charset="-128"/>
                <a:ea typeface="Adobe Gothic Std B" panose="020B0800000000000000" pitchFamily="34" charset="-128"/>
              </a:rPr>
              <a:t> di </a:t>
            </a:r>
            <a:r>
              <a:rPr lang="en-US" dirty="0" err="1">
                <a:latin typeface="Adobe Gothic Std B" panose="020B0800000000000000" pitchFamily="34" charset="-128"/>
                <a:ea typeface="Adobe Gothic Std B" panose="020B0800000000000000" pitchFamily="34" charset="-128"/>
              </a:rPr>
              <a:t>presscon</a:t>
            </a:r>
            <a:r>
              <a:rPr lang="en-US" dirty="0">
                <a:latin typeface="Adobe Gothic Std B" panose="020B0800000000000000" pitchFamily="34" charset="-128"/>
                <a:ea typeface="Adobe Gothic Std B" panose="020B0800000000000000" pitchFamily="34" charset="-128"/>
              </a:rPr>
              <a:t> community gathering</a:t>
            </a: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0" name="Rectangle 19">
            <a:extLst>
              <a:ext uri="{FF2B5EF4-FFF2-40B4-BE49-F238E27FC236}">
                <a16:creationId xmlns:a16="http://schemas.microsoft.com/office/drawing/2014/main" xmlns="" id="{E59EE3E7-609F-45FD-B417-538C0EBEA257}"/>
              </a:ext>
            </a:extLst>
          </p:cNvPr>
          <p:cNvSpPr/>
          <p:nvPr/>
        </p:nvSpPr>
        <p:spPr>
          <a:xfrm rot="5400000">
            <a:off x="3812823" y="3622821"/>
            <a:ext cx="521149" cy="434653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9">
            <a:extLst>
              <a:ext uri="{FF2B5EF4-FFF2-40B4-BE49-F238E27FC236}">
                <a16:creationId xmlns:a16="http://schemas.microsoft.com/office/drawing/2014/main" xmlns="" id="{CB2CC6FB-29A6-42E9-BF0E-0AA7187F1C47}"/>
              </a:ext>
            </a:extLst>
          </p:cNvPr>
          <p:cNvSpPr txBox="1"/>
          <p:nvPr/>
        </p:nvSpPr>
        <p:spPr>
          <a:xfrm>
            <a:off x="1943750" y="2389981"/>
            <a:ext cx="9227683" cy="2803973"/>
          </a:xfrm>
          <a:prstGeom prst="rect">
            <a:avLst/>
          </a:prstGeom>
        </p:spPr>
        <p:txBody>
          <a:bodyPr wrap="square" lIns="0" tIns="0" rIns="0" bIns="0" rtlCol="0" anchor="t">
            <a:spAutoFit/>
          </a:bodyPr>
          <a:lstStyle/>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serta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menghadiri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a:t>
            </a: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Mengumpulkan</a:t>
            </a:r>
            <a:r>
              <a:rPr lang="en-US" dirty="0">
                <a:solidFill>
                  <a:srgbClr val="0F0E0C"/>
                </a:solidFill>
                <a:latin typeface="Adobe Gothic Std B" panose="020B0800000000000000" pitchFamily="34" charset="-128"/>
                <a:ea typeface="Adobe Gothic Std B" panose="020B0800000000000000" pitchFamily="34" charset="-128"/>
              </a:rPr>
              <a:t> data-data media </a:t>
            </a:r>
            <a:r>
              <a:rPr lang="en-US" dirty="0" err="1">
                <a:solidFill>
                  <a:srgbClr val="0F0E0C"/>
                </a:solidFill>
                <a:latin typeface="Adobe Gothic Std B" panose="020B0800000000000000" pitchFamily="34" charset="-128"/>
                <a:ea typeface="Adobe Gothic Std B" panose="020B0800000000000000" pitchFamily="34" charset="-128"/>
              </a:rPr>
              <a:t>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bekerjasama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RFE 2020</a:t>
            </a: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para media yang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menandatangani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kerjasama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RFE 2020</a:t>
            </a: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Mengkonfirmasikan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kepada</a:t>
            </a:r>
            <a:r>
              <a:rPr lang="en-US" dirty="0">
                <a:solidFill>
                  <a:srgbClr val="0F0E0C"/>
                </a:solidFill>
                <a:latin typeface="Adobe Gothic Std B" panose="020B0800000000000000" pitchFamily="34" charset="-128"/>
                <a:ea typeface="Adobe Gothic Std B" panose="020B0800000000000000" pitchFamily="34" charset="-128"/>
              </a:rPr>
              <a:t> manager marcomm media </a:t>
            </a:r>
            <a:r>
              <a:rPr lang="en-US" dirty="0" err="1">
                <a:solidFill>
                  <a:srgbClr val="0F0E0C"/>
                </a:solidFill>
                <a:latin typeface="Adobe Gothic Std B" panose="020B0800000000000000" pitchFamily="34" charset="-128"/>
                <a:ea typeface="Adobe Gothic Std B" panose="020B0800000000000000" pitchFamily="34" charset="-128"/>
              </a:rPr>
              <a:t>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nantinya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dihubungi</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885583" y="265005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9">
            <a:extLst>
              <a:ext uri="{FF2B5EF4-FFF2-40B4-BE49-F238E27FC236}">
                <a16:creationId xmlns:a16="http://schemas.microsoft.com/office/drawing/2014/main" xmlns="" id="{7AB78F8E-6692-41DE-929C-2B39725A9BE9}"/>
              </a:ext>
            </a:extLst>
          </p:cNvPr>
          <p:cNvSpPr txBox="1"/>
          <p:nvPr/>
        </p:nvSpPr>
        <p:spPr>
          <a:xfrm>
            <a:off x="-508356" y="5426293"/>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2.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undangan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media  </a:t>
            </a:r>
          </a:p>
        </p:txBody>
      </p:sp>
    </p:spTree>
    <p:extLst>
      <p:ext uri="{BB962C8B-B14F-4D97-AF65-F5344CB8AC3E}">
        <p14:creationId xmlns:p14="http://schemas.microsoft.com/office/powerpoint/2010/main" val="287198536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0" name="Rectangle 19">
            <a:extLst>
              <a:ext uri="{FF2B5EF4-FFF2-40B4-BE49-F238E27FC236}">
                <a16:creationId xmlns:a16="http://schemas.microsoft.com/office/drawing/2014/main" xmlns="" id="{E59EE3E7-609F-45FD-B417-538C0EBEA257}"/>
              </a:ext>
            </a:extLst>
          </p:cNvPr>
          <p:cNvSpPr/>
          <p:nvPr/>
        </p:nvSpPr>
        <p:spPr>
          <a:xfrm rot="5400000">
            <a:off x="3819573" y="3991375"/>
            <a:ext cx="616534" cy="463970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9">
            <a:extLst>
              <a:ext uri="{FF2B5EF4-FFF2-40B4-BE49-F238E27FC236}">
                <a16:creationId xmlns:a16="http://schemas.microsoft.com/office/drawing/2014/main" xmlns="" id="{CB2CC6FB-29A6-42E9-BF0E-0AA7187F1C47}"/>
              </a:ext>
            </a:extLst>
          </p:cNvPr>
          <p:cNvSpPr txBox="1"/>
          <p:nvPr/>
        </p:nvSpPr>
        <p:spPr>
          <a:xfrm>
            <a:off x="1540686" y="1338766"/>
            <a:ext cx="9227683" cy="4113947"/>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Selamat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pagi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siang</a:t>
            </a:r>
            <a:r>
              <a:rPr lang="en-US" dirty="0">
                <a:solidFill>
                  <a:srgbClr val="0F0E0C"/>
                </a:solidFill>
                <a:latin typeface="Adobe Gothic Std B" panose="020B0800000000000000" pitchFamily="34" charset="-128"/>
                <a:ea typeface="Adobe Gothic Std B" panose="020B0800000000000000" pitchFamily="34" charset="-128"/>
              </a:rPr>
              <a:t>, sore) </a:t>
            </a:r>
            <a:r>
              <a:rPr lang="en-US" dirty="0" err="1">
                <a:solidFill>
                  <a:srgbClr val="0F0E0C"/>
                </a:solidFill>
                <a:latin typeface="Adobe Gothic Std B" panose="020B0800000000000000" pitchFamily="34" charset="-128"/>
                <a:ea typeface="Adobe Gothic Std B" panose="020B0800000000000000" pitchFamily="34" charset="-128"/>
              </a:rPr>
              <a:t>kak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saya</a:t>
            </a:r>
            <a:r>
              <a:rPr lang="en-US" dirty="0">
                <a:solidFill>
                  <a:srgbClr val="0F0E0C"/>
                </a:solidFill>
                <a:latin typeface="Adobe Gothic Std B" panose="020B0800000000000000" pitchFamily="34" charset="-128"/>
                <a:ea typeface="Adobe Gothic Std B" panose="020B0800000000000000" pitchFamily="34" charset="-128"/>
              </a:rPr>
              <a:t> Agnes/Indra, Kami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mengadakan</a:t>
            </a:r>
            <a:r>
              <a:rPr lang="en-US" dirty="0">
                <a:solidFill>
                  <a:srgbClr val="0F0E0C"/>
                </a:solidFill>
                <a:latin typeface="Adobe Gothic Std B" panose="020B0800000000000000" pitchFamily="34" charset="-128"/>
                <a:ea typeface="Adobe Gothic Std B" panose="020B0800000000000000" pitchFamily="34" charset="-128"/>
              </a:rPr>
              <a:t> press conference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dihadiri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nama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komunitas</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jumlah</a:t>
            </a:r>
            <a:r>
              <a:rPr lang="en-US" dirty="0">
                <a:solidFill>
                  <a:srgbClr val="0F0E0C"/>
                </a:solidFill>
                <a:latin typeface="Adobe Gothic Std B" panose="020B0800000000000000" pitchFamily="34" charset="-128"/>
                <a:ea typeface="Adobe Gothic Std B" panose="020B0800000000000000" pitchFamily="34" charset="-128"/>
              </a:rPr>
              <a:t> 100 orang </a:t>
            </a:r>
            <a:r>
              <a:rPr lang="en-US" dirty="0" err="1">
                <a:solidFill>
                  <a:srgbClr val="0F0E0C"/>
                </a:solidFill>
                <a:latin typeface="Adobe Gothic Std B" panose="020B0800000000000000" pitchFamily="34" charset="-128"/>
                <a:ea typeface="Adobe Gothic Std B" panose="020B0800000000000000" pitchFamily="34" charset="-128"/>
              </a:rPr>
              <a:t>beserta</a:t>
            </a:r>
            <a:r>
              <a:rPr lang="en-US" dirty="0">
                <a:solidFill>
                  <a:srgbClr val="0F0E0C"/>
                </a:solidFill>
                <a:latin typeface="Adobe Gothic Std B" panose="020B0800000000000000" pitchFamily="34" charset="-128"/>
                <a:ea typeface="Adobe Gothic Std B" panose="020B0800000000000000" pitchFamily="34" charset="-128"/>
              </a:rPr>
              <a:t> influencer </a:t>
            </a:r>
            <a:r>
              <a:rPr lang="en-US" dirty="0" err="1">
                <a:solidFill>
                  <a:srgbClr val="0F0E0C"/>
                </a:solidFill>
                <a:latin typeface="Adobe Gothic Std B" panose="020B0800000000000000" pitchFamily="34" charset="-128"/>
                <a:ea typeface="Adobe Gothic Std B" panose="020B0800000000000000" pitchFamily="34" charset="-128"/>
              </a:rPr>
              <a:t>yaitu</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nama</a:t>
            </a:r>
            <a:r>
              <a:rPr lang="en-US" dirty="0">
                <a:solidFill>
                  <a:srgbClr val="0F0E0C"/>
                </a:solidFill>
                <a:latin typeface="Adobe Gothic Std B" panose="020B0800000000000000" pitchFamily="34" charset="-128"/>
                <a:ea typeface="Adobe Gothic Std B" panose="020B0800000000000000" pitchFamily="34" charset="-128"/>
              </a:rPr>
              <a:t> influencer) pada</a:t>
            </a:r>
          </a:p>
          <a:p>
            <a:pPr algn="just">
              <a:lnSpc>
                <a:spcPct val="150000"/>
              </a:lnSpc>
            </a:pPr>
            <a:r>
              <a:rPr lang="en-US" dirty="0" err="1">
                <a:solidFill>
                  <a:srgbClr val="0F0E0C"/>
                </a:solidFill>
                <a:latin typeface="Adobe Gothic Std B" panose="020B0800000000000000" pitchFamily="34" charset="-128"/>
                <a:ea typeface="Adobe Gothic Std B" panose="020B0800000000000000" pitchFamily="34" charset="-128"/>
              </a:rPr>
              <a:t>Tanggal</a:t>
            </a:r>
            <a:r>
              <a:rPr lang="en-US" dirty="0">
                <a:solidFill>
                  <a:srgbClr val="0F0E0C"/>
                </a:solidFill>
                <a:latin typeface="Adobe Gothic Std B" panose="020B0800000000000000" pitchFamily="34" charset="-128"/>
                <a:ea typeface="Adobe Gothic Std B" panose="020B0800000000000000" pitchFamily="34" charset="-128"/>
              </a:rPr>
              <a:t> : 9 April 2020 / Jam: 18.30-22.00 / </a:t>
            </a:r>
            <a:r>
              <a:rPr lang="en-US" dirty="0" err="1">
                <a:solidFill>
                  <a:srgbClr val="0F0E0C"/>
                </a:solidFill>
                <a:latin typeface="Adobe Gothic Std B" panose="020B0800000000000000" pitchFamily="34" charset="-128"/>
                <a:ea typeface="Adobe Gothic Std B" panose="020B0800000000000000" pitchFamily="34" charset="-128"/>
              </a:rPr>
              <a:t>Tempat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Funatique</a:t>
            </a:r>
            <a:r>
              <a:rPr lang="en-US" dirty="0">
                <a:solidFill>
                  <a:srgbClr val="0F0E0C"/>
                </a:solidFill>
                <a:latin typeface="Adobe Gothic Std B" panose="020B0800000000000000" pitchFamily="34" charset="-128"/>
                <a:ea typeface="Adobe Gothic Std B" panose="020B0800000000000000" pitchFamily="34" charset="-128"/>
              </a:rPr>
              <a:t> GBK</a:t>
            </a:r>
          </a:p>
          <a:p>
            <a:pPr algn="just">
              <a:lnSpc>
                <a:spcPct val="150000"/>
              </a:lnSpc>
            </a:pPr>
            <a:r>
              <a:rPr lang="en-US" dirty="0" err="1">
                <a:solidFill>
                  <a:srgbClr val="0F0E0C"/>
                </a:solidFill>
                <a:latin typeface="Adobe Gothic Std B" panose="020B0800000000000000" pitchFamily="34" charset="-128"/>
                <a:ea typeface="Adobe Gothic Std B" panose="020B0800000000000000" pitchFamily="34" charset="-128"/>
              </a:rPr>
              <a:t>Apakah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nama</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bersedia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menghadiri</a:t>
            </a:r>
            <a:r>
              <a:rPr lang="en-US" dirty="0">
                <a:solidFill>
                  <a:srgbClr val="0F0E0C"/>
                </a:solidFill>
                <a:latin typeface="Adobe Gothic Std B" panose="020B0800000000000000" pitchFamily="34" charset="-128"/>
                <a:ea typeface="Adobe Gothic Std B" panose="020B0800000000000000" pitchFamily="34" charset="-128"/>
              </a:rPr>
              <a:t> acara </a:t>
            </a:r>
            <a:r>
              <a:rPr lang="en-US" dirty="0" err="1">
                <a:solidFill>
                  <a:srgbClr val="0F0E0C"/>
                </a:solidFill>
                <a:latin typeface="Adobe Gothic Std B" panose="020B0800000000000000" pitchFamily="34" charset="-128"/>
                <a:ea typeface="Adobe Gothic Std B" panose="020B0800000000000000" pitchFamily="34" charset="-128"/>
              </a:rPr>
              <a:t>ini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harapan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dapat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diliput</a:t>
            </a:r>
            <a:r>
              <a:rPr lang="en-US" dirty="0">
                <a:solidFill>
                  <a:srgbClr val="0F0E0C"/>
                </a:solidFill>
                <a:latin typeface="Adobe Gothic Std B" panose="020B0800000000000000" pitchFamily="34" charset="-128"/>
                <a:ea typeface="Adobe Gothic Std B" panose="020B0800000000000000" pitchFamily="34" charset="-128"/>
              </a:rPr>
              <a:t> acara kami. </a:t>
            </a:r>
            <a:r>
              <a:rPr lang="en-US" dirty="0" err="1">
                <a:solidFill>
                  <a:srgbClr val="0F0E0C"/>
                </a:solidFill>
                <a:latin typeface="Adobe Gothic Std B" panose="020B0800000000000000" pitchFamily="34" charset="-128"/>
                <a:ea typeface="Adobe Gothic Std B" panose="020B0800000000000000" pitchFamily="34" charset="-128"/>
              </a:rPr>
              <a:t>Terima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kasih</a:t>
            </a:r>
            <a:r>
              <a:rPr lang="en-US" dirty="0">
                <a:solidFill>
                  <a:srgbClr val="0F0E0C"/>
                </a:solidFill>
                <a:latin typeface="Adobe Gothic Std B" panose="020B0800000000000000" pitchFamily="34" charset="-128"/>
                <a:ea typeface="Adobe Gothic Std B" panose="020B0800000000000000" pitchFamily="34" charset="-128"/>
              </a:rPr>
              <a:t>.</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Undangan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ini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diperiksa</a:t>
            </a:r>
            <a:r>
              <a:rPr lang="en-US" dirty="0">
                <a:solidFill>
                  <a:srgbClr val="0F0E0C"/>
                </a:solidFill>
                <a:latin typeface="Adobe Gothic Std B" panose="020B0800000000000000" pitchFamily="34" charset="-128"/>
                <a:ea typeface="Adobe Gothic Std B" panose="020B0800000000000000" pitchFamily="34" charset="-128"/>
              </a:rPr>
              <a:t> oleh manager marcomm </a:t>
            </a: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tambahan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serta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kekurangan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nantinya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direvisi</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revisi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di approval </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Agnes/Indra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langsung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mengirimkan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undangan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tersebut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media</a:t>
            </a: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504114" y="148118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9">
            <a:extLst>
              <a:ext uri="{FF2B5EF4-FFF2-40B4-BE49-F238E27FC236}">
                <a16:creationId xmlns:a16="http://schemas.microsoft.com/office/drawing/2014/main" xmlns="" id="{7AB78F8E-6692-41DE-929C-2B39725A9BE9}"/>
              </a:ext>
            </a:extLst>
          </p:cNvPr>
          <p:cNvSpPr txBox="1"/>
          <p:nvPr/>
        </p:nvSpPr>
        <p:spPr>
          <a:xfrm>
            <a:off x="-537438" y="5935419"/>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3. </a:t>
            </a:r>
            <a:r>
              <a:rPr lang="nn-NO" dirty="0">
                <a:solidFill>
                  <a:srgbClr val="0F0E0C"/>
                </a:solidFill>
                <a:latin typeface="Adobe Gothic Std B" panose="020B0800000000000000" pitchFamily="34" charset="-128"/>
                <a:ea typeface="Adobe Gothic Std B" panose="020B0800000000000000" pitchFamily="34" charset="-128"/>
              </a:rPr>
              <a:t>Mengirim undangan presscon ke media</a:t>
            </a:r>
            <a:endParaRPr lang="en-US" dirty="0">
              <a:solidFill>
                <a:srgbClr val="0F0E0C"/>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082336754"/>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0" name="Rectangle 19">
            <a:extLst>
              <a:ext uri="{FF2B5EF4-FFF2-40B4-BE49-F238E27FC236}">
                <a16:creationId xmlns:a16="http://schemas.microsoft.com/office/drawing/2014/main" xmlns="" id="{E59EE3E7-609F-45FD-B417-538C0EBEA257}"/>
              </a:ext>
            </a:extLst>
          </p:cNvPr>
          <p:cNvSpPr/>
          <p:nvPr/>
        </p:nvSpPr>
        <p:spPr>
          <a:xfrm rot="5400000">
            <a:off x="4366016" y="1371065"/>
            <a:ext cx="495649" cy="581116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9">
            <a:extLst>
              <a:ext uri="{FF2B5EF4-FFF2-40B4-BE49-F238E27FC236}">
                <a16:creationId xmlns:a16="http://schemas.microsoft.com/office/drawing/2014/main" xmlns="" id="{CB2CC6FB-29A6-42E9-BF0E-0AA7187F1C47}"/>
              </a:ext>
            </a:extLst>
          </p:cNvPr>
          <p:cNvSpPr txBox="1"/>
          <p:nvPr/>
        </p:nvSpPr>
        <p:spPr>
          <a:xfrm>
            <a:off x="1540686" y="1338766"/>
            <a:ext cx="9227683" cy="2451953"/>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Agnes/Indra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tabel</a:t>
            </a:r>
            <a:r>
              <a:rPr lang="en-US" dirty="0">
                <a:solidFill>
                  <a:srgbClr val="0F0E0C"/>
                </a:solidFill>
                <a:latin typeface="Adobe Gothic Std B" panose="020B0800000000000000" pitchFamily="34" charset="-128"/>
                <a:ea typeface="Adobe Gothic Std B" panose="020B0800000000000000" pitchFamily="34" charset="-128"/>
              </a:rPr>
              <a:t> data </a:t>
            </a:r>
            <a:r>
              <a:rPr lang="en-US" dirty="0" err="1">
                <a:solidFill>
                  <a:srgbClr val="0F0E0C"/>
                </a:solidFill>
                <a:latin typeface="Adobe Gothic Std B" panose="020B0800000000000000" pitchFamily="34" charset="-128"/>
                <a:ea typeface="Adobe Gothic Std B" panose="020B0800000000000000" pitchFamily="34" charset="-128"/>
              </a:rPr>
              <a:t>undangan</a:t>
            </a:r>
            <a:r>
              <a:rPr lang="en-US" dirty="0">
                <a:solidFill>
                  <a:srgbClr val="0F0E0C"/>
                </a:solidFill>
                <a:latin typeface="Adobe Gothic Std B" panose="020B0800000000000000" pitchFamily="34" charset="-128"/>
                <a:ea typeface="Adobe Gothic Std B" panose="020B0800000000000000" pitchFamily="34" charset="-128"/>
              </a:rPr>
              <a:t> media yang </a:t>
            </a:r>
            <a:r>
              <a:rPr lang="en-US" dirty="0" err="1">
                <a:solidFill>
                  <a:srgbClr val="0F0E0C"/>
                </a:solidFill>
                <a:latin typeface="Adobe Gothic Std B" panose="020B0800000000000000" pitchFamily="34" charset="-128"/>
                <a:ea typeface="Adobe Gothic Std B" panose="020B0800000000000000" pitchFamily="34" charset="-128"/>
              </a:rPr>
              <a:t>terkirim</a:t>
            </a:r>
            <a:r>
              <a:rPr lang="en-US" dirty="0">
                <a:solidFill>
                  <a:srgbClr val="0F0E0C"/>
                </a:solidFill>
                <a:latin typeface="Adobe Gothic Std B" panose="020B0800000000000000" pitchFamily="34" charset="-128"/>
                <a:ea typeface="Adobe Gothic Std B" panose="020B0800000000000000" pitchFamily="34" charset="-128"/>
              </a:rPr>
              <a:t> :</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	Nama media</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	Contact</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atau</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hadir</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Mengkonfirmasikan</a:t>
            </a:r>
            <a:r>
              <a:rPr lang="en-US" dirty="0">
                <a:solidFill>
                  <a:srgbClr val="0F0E0C"/>
                </a:solidFill>
                <a:latin typeface="Adobe Gothic Std B" panose="020B0800000000000000" pitchFamily="34" charset="-128"/>
                <a:ea typeface="Adobe Gothic Std B" panose="020B0800000000000000" pitchFamily="34" charset="-128"/>
              </a:rPr>
              <a:t> juga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manager marcomm </a:t>
            </a:r>
            <a:r>
              <a:rPr lang="en-US" dirty="0" err="1">
                <a:solidFill>
                  <a:srgbClr val="0F0E0C"/>
                </a:solidFill>
                <a:latin typeface="Adobe Gothic Std B" panose="020B0800000000000000" pitchFamily="34" charset="-128"/>
                <a:ea typeface="Adobe Gothic Std B" panose="020B0800000000000000" pitchFamily="34" charset="-128"/>
              </a:rPr>
              <a:t>bahwa</a:t>
            </a:r>
            <a:r>
              <a:rPr lang="en-US" dirty="0">
                <a:solidFill>
                  <a:srgbClr val="0F0E0C"/>
                </a:solidFill>
                <a:latin typeface="Adobe Gothic Std B" panose="020B0800000000000000" pitchFamily="34" charset="-128"/>
                <a:ea typeface="Adobe Gothic Std B" panose="020B0800000000000000" pitchFamily="34" charset="-128"/>
              </a:rPr>
              <a:t> PIC media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mengirimkan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undangan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banyak</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seperti</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nama</a:t>
            </a:r>
            <a:r>
              <a:rPr lang="en-US" dirty="0">
                <a:solidFill>
                  <a:srgbClr val="0F0E0C"/>
                </a:solidFill>
                <a:latin typeface="Adobe Gothic Std B" panose="020B0800000000000000" pitchFamily="34" charset="-128"/>
                <a:ea typeface="Adobe Gothic Std B" panose="020B0800000000000000" pitchFamily="34" charset="-128"/>
              </a:rPr>
              <a:t> media)</a:t>
            </a: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504114" y="148118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9">
            <a:extLst>
              <a:ext uri="{FF2B5EF4-FFF2-40B4-BE49-F238E27FC236}">
                <a16:creationId xmlns:a16="http://schemas.microsoft.com/office/drawing/2014/main" xmlns="" id="{7AB78F8E-6692-41DE-929C-2B39725A9BE9}"/>
              </a:ext>
            </a:extLst>
          </p:cNvPr>
          <p:cNvSpPr txBox="1"/>
          <p:nvPr/>
        </p:nvSpPr>
        <p:spPr>
          <a:xfrm>
            <a:off x="0" y="3901793"/>
            <a:ext cx="922768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4. Follow up media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datang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0F4D9913-10E5-46BB-8155-8D8306E26D20}"/>
              </a:ext>
            </a:extLst>
          </p:cNvPr>
          <p:cNvSpPr/>
          <p:nvPr/>
        </p:nvSpPr>
        <p:spPr>
          <a:xfrm>
            <a:off x="1483425" y="4678360"/>
            <a:ext cx="10069543" cy="1744580"/>
          </a:xfrm>
          <a:prstGeom prst="rect">
            <a:avLst/>
          </a:prstGeom>
        </p:spPr>
        <p:txBody>
          <a:bodyPr wrap="square">
            <a:spAutoFit/>
          </a:bodyPr>
          <a:lstStyle/>
          <a:p>
            <a:pPr marL="342900" marR="0" lvl="0" indent="-342900" algn="just">
              <a:lnSpc>
                <a:spcPct val="115000"/>
              </a:lnSpc>
              <a:spcBef>
                <a:spcPts val="0"/>
              </a:spcBef>
              <a:spcAft>
                <a:spcPts val="0"/>
              </a:spcAft>
              <a:buFont typeface="Wingdings" panose="05000000000000000000" pitchFamily="2" charset="2"/>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sebelum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datang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err="1">
                <a:latin typeface="Adobe Gothic Std B" panose="020B0800000000000000" pitchFamily="34" charset="-128"/>
                <a:ea typeface="Adobe Gothic Std B" panose="020B0800000000000000" pitchFamily="34" charset="-128"/>
                <a:cs typeface="Times New Roman" panose="02020603050405020304" pitchFamily="18" charset="0"/>
              </a:rPr>
              <a:t>presscon</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1357630" marR="0" algn="just">
              <a:lnSpc>
                <a:spcPct val="150000"/>
              </a:lnSpc>
              <a:spcBef>
                <a:spcPts val="0"/>
              </a:spcBef>
              <a:spcAft>
                <a:spcPts val="100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siang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sore)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hadir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i="1" dirty="0" err="1">
                <a:latin typeface="Adobe Gothic Std B" panose="020B0800000000000000" pitchFamily="34" charset="-128"/>
                <a:ea typeface="Adobe Gothic Std B" panose="020B0800000000000000" pitchFamily="34" charset="-128"/>
                <a:cs typeface="Times New Roman" panose="02020603050405020304" pitchFamily="18" charset="0"/>
              </a:rPr>
              <a:t>presscon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kami?</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914400" marR="0" indent="457200" algn="just">
              <a:lnSpc>
                <a:spcPct val="150000"/>
              </a:lnSpc>
              <a:spcBef>
                <a:spcPts val="0"/>
              </a:spcBef>
              <a:spcAft>
                <a:spcPts val="8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Kami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Terima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kasih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xmlns="" id="{7D9296D3-6885-4D6E-981F-E3B45E255569}"/>
              </a:ext>
            </a:extLst>
          </p:cNvPr>
          <p:cNvSpPr/>
          <p:nvPr/>
        </p:nvSpPr>
        <p:spPr>
          <a:xfrm rot="5400000">
            <a:off x="1633068" y="475192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394336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02573"/>
          </a:xfrm>
          <a:prstGeom prst="rect">
            <a:avLst/>
          </a:prstGeom>
        </p:spPr>
        <p:txBody>
          <a:bodyPr wrap="square" lIns="0" tIns="0" rIns="0" bIns="0" rtlCol="0" anchor="t">
            <a:spAutoFit/>
          </a:bodyPr>
          <a:lstStyle/>
          <a:p>
            <a:pPr algn="ctr">
              <a:lnSpc>
                <a:spcPts val="4480"/>
              </a:lnSpc>
            </a:pPr>
            <a:r>
              <a:rPr lang="en-US" sz="2000" dirty="0" smtClean="0">
                <a:solidFill>
                  <a:srgbClr val="0F0E0C"/>
                </a:solidFill>
                <a:latin typeface="Adobe Gothic Std B" panose="020B0800000000000000" pitchFamily="34" charset="-128"/>
                <a:ea typeface="Adobe Gothic Std B" panose="020B0800000000000000" pitchFamily="34" charset="-128"/>
              </a:rPr>
              <a:t>CONTOH TANDA TERIMA FORM PENDAFTARAN</a:t>
            </a:r>
            <a:endParaRPr lang="en-US" sz="20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pic>
        <p:nvPicPr>
          <p:cNvPr id="2063" name="Picture 15" descr="C:\Users\user\Pictures\WhatsApp Image 2020-02-25 at 20.52.0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1214214"/>
            <a:ext cx="3933825" cy="5548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52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831859" y="1479347"/>
            <a:ext cx="9227683" cy="4852610"/>
          </a:xfrm>
          <a:prstGeom prst="rect">
            <a:avLst/>
          </a:prstGeom>
        </p:spPr>
        <p:txBody>
          <a:bodyPr wrap="square" lIns="0" tIns="0" rIns="0" bIns="0" rtlCol="0" anchor="t">
            <a:spAutoFit/>
          </a:bodyPr>
          <a:lstStyle/>
          <a:p>
            <a:pPr lvl="2">
              <a:lnSpc>
                <a:spcPct val="150000"/>
              </a:lnSpc>
            </a:pPr>
            <a:r>
              <a:rPr lang="en-US" dirty="0" err="1">
                <a:latin typeface="Adobe Gothic Std B" panose="020B0800000000000000" pitchFamily="34" charset="-128"/>
                <a:ea typeface="Adobe Gothic Std B" panose="020B0800000000000000" pitchFamily="34" charset="-128"/>
              </a:rPr>
              <a:t>Selamat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pagi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siang</a:t>
            </a:r>
            <a:r>
              <a:rPr lang="en-US" dirty="0">
                <a:latin typeface="Adobe Gothic Std B" panose="020B0800000000000000" pitchFamily="34" charset="-128"/>
                <a:ea typeface="Adobe Gothic Std B" panose="020B0800000000000000" pitchFamily="34" charset="-128"/>
              </a:rPr>
              <a:t>, sore) </a:t>
            </a:r>
            <a:r>
              <a:rPr lang="en-US" dirty="0" err="1">
                <a:latin typeface="Adobe Gothic Std B" panose="020B0800000000000000" pitchFamily="34" charset="-128"/>
                <a:ea typeface="Adobe Gothic Std B" panose="020B0800000000000000" pitchFamily="34" charset="-128"/>
              </a:rPr>
              <a:t>kak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saya</a:t>
            </a:r>
            <a:r>
              <a:rPr lang="en-US" dirty="0">
                <a:latin typeface="Adobe Gothic Std B" panose="020B0800000000000000" pitchFamily="34" charset="-128"/>
                <a:ea typeface="Adobe Gothic Std B" panose="020B0800000000000000" pitchFamily="34" charset="-128"/>
              </a:rPr>
              <a:t> Agnes/Indra. </a:t>
            </a:r>
            <a:r>
              <a:rPr lang="en-US" dirty="0" err="1">
                <a:latin typeface="Adobe Gothic Std B" panose="020B0800000000000000" pitchFamily="34" charset="-128"/>
                <a:ea typeface="Adobe Gothic Std B" panose="020B0800000000000000" pitchFamily="34" charset="-128"/>
              </a:rPr>
              <a:t>Jangan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lupa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datang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i="1" dirty="0" err="1">
                <a:latin typeface="Adobe Gothic Std B" panose="020B0800000000000000" pitchFamily="34" charset="-128"/>
                <a:ea typeface="Adobe Gothic Std B" panose="020B0800000000000000" pitchFamily="34" charset="-128"/>
              </a:rPr>
              <a:t>presscon</a:t>
            </a:r>
            <a:r>
              <a:rPr lang="en-US" i="1" dirty="0">
                <a:latin typeface="Adobe Gothic Std B" panose="020B0800000000000000" pitchFamily="34" charset="-128"/>
                <a:ea typeface="Adobe Gothic Std B" panose="020B0800000000000000" pitchFamily="34" charset="-128"/>
              </a:rPr>
              <a:t> </a:t>
            </a:r>
            <a:r>
              <a:rPr lang="en-US" dirty="0">
                <a:latin typeface="Adobe Gothic Std B" panose="020B0800000000000000" pitchFamily="34" charset="-128"/>
                <a:ea typeface="Adobe Gothic Std B" panose="020B0800000000000000" pitchFamily="34" charset="-128"/>
              </a:rPr>
              <a:t>kami pada:</a:t>
            </a:r>
            <a:endParaRPr lang="en-US" sz="1600" dirty="0">
              <a:latin typeface="Adobe Gothic Std B" panose="020B0800000000000000" pitchFamily="34" charset="-128"/>
              <a:ea typeface="Adobe Gothic Std B" panose="020B0800000000000000" pitchFamily="34" charset="-128"/>
            </a:endParaRPr>
          </a:p>
          <a:p>
            <a:pPr lvl="2">
              <a:lnSpc>
                <a:spcPct val="150000"/>
              </a:lnSpc>
            </a:pPr>
            <a:r>
              <a:rPr lang="en-US" dirty="0" err="1">
                <a:latin typeface="Adobe Gothic Std B" panose="020B0800000000000000" pitchFamily="34" charset="-128"/>
                <a:ea typeface="Adobe Gothic Std B" panose="020B0800000000000000" pitchFamily="34" charset="-128"/>
              </a:rPr>
              <a:t>Tanggal</a:t>
            </a:r>
            <a:r>
              <a:rPr lang="en-US" dirty="0">
                <a:latin typeface="Adobe Gothic Std B" panose="020B0800000000000000" pitchFamily="34" charset="-128"/>
                <a:ea typeface="Adobe Gothic Std B" panose="020B0800000000000000" pitchFamily="34" charset="-128"/>
              </a:rPr>
              <a:t> : 9 April 2020</a:t>
            </a:r>
            <a:endParaRPr lang="en-US" sz="1600" dirty="0">
              <a:latin typeface="Adobe Gothic Std B" panose="020B0800000000000000" pitchFamily="34" charset="-128"/>
              <a:ea typeface="Adobe Gothic Std B" panose="020B0800000000000000" pitchFamily="34" charset="-128"/>
            </a:endParaRPr>
          </a:p>
          <a:p>
            <a:pPr lvl="2">
              <a:lnSpc>
                <a:spcPct val="150000"/>
              </a:lnSpc>
            </a:pPr>
            <a:r>
              <a:rPr lang="en-US" dirty="0">
                <a:latin typeface="Adobe Gothic Std B" panose="020B0800000000000000" pitchFamily="34" charset="-128"/>
                <a:ea typeface="Adobe Gothic Std B" panose="020B0800000000000000" pitchFamily="34" charset="-128"/>
              </a:rPr>
              <a:t>Jam : 18.30-22.00</a:t>
            </a:r>
            <a:endParaRPr lang="en-US" sz="1600" dirty="0">
              <a:latin typeface="Adobe Gothic Std B" panose="020B0800000000000000" pitchFamily="34" charset="-128"/>
              <a:ea typeface="Adobe Gothic Std B" panose="020B0800000000000000" pitchFamily="34" charset="-128"/>
            </a:endParaRPr>
          </a:p>
          <a:p>
            <a:pPr lvl="2">
              <a:lnSpc>
                <a:spcPct val="150000"/>
              </a:lnSpc>
            </a:pPr>
            <a:r>
              <a:rPr lang="en-US" dirty="0" err="1">
                <a:latin typeface="Adobe Gothic Std B" panose="020B0800000000000000" pitchFamily="34" charset="-128"/>
                <a:ea typeface="Adobe Gothic Std B" panose="020B0800000000000000" pitchFamily="34" charset="-128"/>
              </a:rPr>
              <a:t>Tempat</a:t>
            </a:r>
            <a:r>
              <a:rPr lang="en-US" dirty="0">
                <a:latin typeface="Adobe Gothic Std B" panose="020B0800000000000000" pitchFamily="34" charset="-128"/>
                <a:ea typeface="Adobe Gothic Std B" panose="020B0800000000000000" pitchFamily="34" charset="-128"/>
              </a:rPr>
              <a:t> : </a:t>
            </a:r>
            <a:r>
              <a:rPr lang="en-US" dirty="0" err="1">
                <a:latin typeface="Adobe Gothic Std B" panose="020B0800000000000000" pitchFamily="34" charset="-128"/>
                <a:ea typeface="Adobe Gothic Std B" panose="020B0800000000000000" pitchFamily="34" charset="-128"/>
              </a:rPr>
              <a:t>Funatique</a:t>
            </a:r>
            <a:r>
              <a:rPr lang="en-US" dirty="0">
                <a:latin typeface="Adobe Gothic Std B" panose="020B0800000000000000" pitchFamily="34" charset="-128"/>
                <a:ea typeface="Adobe Gothic Std B" panose="020B0800000000000000" pitchFamily="34" charset="-128"/>
              </a:rPr>
              <a:t> GBK</a:t>
            </a:r>
            <a:endParaRPr lang="en-US" sz="1600" dirty="0">
              <a:latin typeface="Adobe Gothic Std B" panose="020B0800000000000000" pitchFamily="34" charset="-128"/>
              <a:ea typeface="Adobe Gothic Std B" panose="020B0800000000000000" pitchFamily="34" charset="-128"/>
            </a:endParaRPr>
          </a:p>
          <a:p>
            <a:pPr lvl="2">
              <a:lnSpc>
                <a:spcPct val="150000"/>
              </a:lnSpc>
            </a:pPr>
            <a:r>
              <a:rPr lang="en-US" dirty="0" err="1">
                <a:latin typeface="Adobe Gothic Std B" panose="020B0800000000000000" pitchFamily="34" charset="-128"/>
                <a:ea typeface="Adobe Gothic Std B" panose="020B0800000000000000" pitchFamily="34" charset="-128"/>
              </a:rPr>
              <a:t>Dimohon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hadir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tepat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waktu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ya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Sampai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jumpa</a:t>
            </a:r>
            <a:r>
              <a:rPr lang="en-US" dirty="0">
                <a:latin typeface="Adobe Gothic Std B" panose="020B0800000000000000" pitchFamily="34" charset="-128"/>
                <a:ea typeface="Adobe Gothic Std B" panose="020B0800000000000000" pitchFamily="34" charset="-128"/>
              </a:rPr>
              <a:t> di </a:t>
            </a:r>
            <a:r>
              <a:rPr lang="en-US" dirty="0" err="1">
                <a:latin typeface="Adobe Gothic Std B" panose="020B0800000000000000" pitchFamily="34" charset="-128"/>
                <a:ea typeface="Adobe Gothic Std B" panose="020B0800000000000000" pitchFamily="34" charset="-128"/>
              </a:rPr>
              <a:t>Funatique</a:t>
            </a:r>
            <a:r>
              <a:rPr lang="en-US" dirty="0">
                <a:latin typeface="Adobe Gothic Std B" panose="020B0800000000000000" pitchFamily="34" charset="-128"/>
                <a:ea typeface="Adobe Gothic Std B" panose="020B0800000000000000" pitchFamily="34" charset="-128"/>
              </a:rPr>
              <a:t>!</a:t>
            </a:r>
          </a:p>
          <a:p>
            <a:pPr lvl="2">
              <a:lnSpc>
                <a:spcPct val="150000"/>
              </a:lnSpc>
            </a:pPr>
            <a:endParaRPr lang="en-US" sz="1600" dirty="0">
              <a:latin typeface="Adobe Gothic Std B" panose="020B0800000000000000" pitchFamily="34" charset="-128"/>
              <a:ea typeface="Adobe Gothic Std B" panose="020B0800000000000000" pitchFamily="34" charset="-128"/>
            </a:endParaRPr>
          </a:p>
          <a:p>
            <a:pPr lvl="2">
              <a:lnSpc>
                <a:spcPct val="150000"/>
              </a:lnSpc>
            </a:pPr>
            <a:endParaRPr lang="en-US" sz="1600" dirty="0">
              <a:latin typeface="Adobe Gothic Std B" panose="020B0800000000000000" pitchFamily="34" charset="-128"/>
              <a:ea typeface="Adobe Gothic Std B" panose="020B0800000000000000" pitchFamily="34" charset="-128"/>
            </a:endParaRPr>
          </a:p>
          <a:p>
            <a:pPr marL="1200150" lvl="2" indent="-285750">
              <a:lnSpc>
                <a:spcPct val="15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daftar </a:t>
            </a:r>
            <a:r>
              <a:rPr lang="en-US" dirty="0" err="1">
                <a:latin typeface="Adobe Gothic Std B" panose="020B0800000000000000" pitchFamily="34" charset="-128"/>
                <a:ea typeface="Adobe Gothic Std B" panose="020B0800000000000000" pitchFamily="34" charset="-128"/>
              </a:rPr>
              <a:t>nama</a:t>
            </a:r>
            <a:r>
              <a:rPr lang="en-US" dirty="0">
                <a:latin typeface="Adobe Gothic Std B" panose="020B0800000000000000" pitchFamily="34" charset="-128"/>
                <a:ea typeface="Adobe Gothic Std B" panose="020B0800000000000000" pitchFamily="34" charset="-128"/>
              </a:rPr>
              <a:t> media yang </a:t>
            </a:r>
            <a:r>
              <a:rPr lang="en-US" dirty="0" err="1">
                <a:latin typeface="Adobe Gothic Std B" panose="020B0800000000000000" pitchFamily="34" charset="-128"/>
                <a:ea typeface="Adobe Gothic Std B" panose="020B0800000000000000" pitchFamily="34" charset="-128"/>
              </a:rPr>
              <a:t>bersedia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hadir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nantinya</a:t>
            </a:r>
            <a:endParaRPr lang="en-US" sz="1600" dirty="0">
              <a:latin typeface="Adobe Gothic Std B" panose="020B0800000000000000" pitchFamily="34" charset="-128"/>
              <a:ea typeface="Adobe Gothic Std B" panose="020B0800000000000000" pitchFamily="34" charset="-128"/>
            </a:endParaRPr>
          </a:p>
          <a:p>
            <a:pPr marL="1200150" lvl="2" indent="-285750">
              <a:lnSpc>
                <a:spcPct val="15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Mengkonfirmasikan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manager marcomm media </a:t>
            </a:r>
            <a:r>
              <a:rPr lang="en-US" dirty="0" err="1">
                <a:latin typeface="Adobe Gothic Std B" panose="020B0800000000000000" pitchFamily="34" charset="-128"/>
                <a:ea typeface="Adobe Gothic Std B" panose="020B0800000000000000" pitchFamily="34" charset="-128"/>
              </a:rPr>
              <a:t>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saja</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nantinya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datang</a:t>
            </a:r>
            <a:endParaRPr lang="en-US" sz="1600" dirty="0">
              <a:latin typeface="Adobe Gothic Std B" panose="020B0800000000000000" pitchFamily="34" charset="-128"/>
              <a:ea typeface="Adobe Gothic Std B" panose="020B0800000000000000" pitchFamily="34" charset="-128"/>
            </a:endParaRPr>
          </a:p>
          <a:p>
            <a:pPr marL="1200150" lvl="2" indent="-285750">
              <a:lnSpc>
                <a:spcPct val="15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Serta </a:t>
            </a:r>
            <a:r>
              <a:rPr lang="en-US" dirty="0" err="1">
                <a:latin typeface="Adobe Gothic Std B" panose="020B0800000000000000" pitchFamily="34" charset="-128"/>
                <a:ea typeface="Adobe Gothic Std B" panose="020B0800000000000000" pitchFamily="34" charset="-128"/>
              </a:rPr>
              <a:t>mengkonfirmasikan</a:t>
            </a:r>
            <a:r>
              <a:rPr lang="en-US" dirty="0">
                <a:latin typeface="Adobe Gothic Std B" panose="020B0800000000000000" pitchFamily="34" charset="-128"/>
                <a:ea typeface="Adobe Gothic Std B" panose="020B0800000000000000" pitchFamily="34" charset="-128"/>
              </a:rPr>
              <a:t> juga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leader RFE 2020</a:t>
            </a:r>
            <a:endParaRPr lang="en-US" sz="1600" dirty="0">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504114" y="148118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4302139"/>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407097" y="-1865579"/>
            <a:ext cx="369617" cy="738554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8688785" cy="276999"/>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5. </a:t>
            </a:r>
            <a:r>
              <a:rPr lang="id-ID" dirty="0">
                <a:latin typeface="Adobe Gothic Std B" panose="020B0800000000000000" pitchFamily="34" charset="-128"/>
                <a:ea typeface="Adobe Gothic Std B" panose="020B0800000000000000" pitchFamily="34" charset="-128"/>
              </a:rPr>
              <a:t>Menyediakan media center saat hari H dengan </a:t>
            </a:r>
            <a:r>
              <a:rPr lang="id-ID" i="1" dirty="0">
                <a:latin typeface="Adobe Gothic Std B" panose="020B0800000000000000" pitchFamily="34" charset="-128"/>
                <a:ea typeface="Adobe Gothic Std B" panose="020B0800000000000000" pitchFamily="34" charset="-128"/>
              </a:rPr>
              <a:t>list</a:t>
            </a:r>
            <a:r>
              <a:rPr lang="id-ID" dirty="0">
                <a:latin typeface="Adobe Gothic Std B" panose="020B0800000000000000" pitchFamily="34" charset="-128"/>
                <a:ea typeface="Adobe Gothic Std B" panose="020B0800000000000000" pitchFamily="34" charset="-128"/>
              </a:rPr>
              <a:t> apa saja yang </a:t>
            </a:r>
            <a:endParaRPr lang="en-US" dirty="0">
              <a:latin typeface="Adobe Gothic Std B" panose="020B0800000000000000" pitchFamily="34" charset="-128"/>
              <a:ea typeface="Adobe Gothic Std B" panose="020B0800000000000000" pitchFamily="34" charset="-128"/>
            </a:endParaRP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1992492" y="2392283"/>
            <a:ext cx="9227683" cy="3958135"/>
          </a:xfrm>
          <a:prstGeom prst="rect">
            <a:avLst/>
          </a:prstGeom>
        </p:spPr>
        <p:txBody>
          <a:bodyPr wrap="square" lIns="0" tIns="0" rIns="0" bIns="0" rtlCol="0" anchor="t">
            <a:spAutoFit/>
          </a:bodyPr>
          <a:lstStyle/>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Meeting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manager marcomm </a:t>
            </a:r>
            <a:r>
              <a:rPr lang="en-US" dirty="0" err="1">
                <a:solidFill>
                  <a:srgbClr val="0F0E0C"/>
                </a:solidFill>
                <a:latin typeface="Adobe Gothic Std B" panose="020B0800000000000000" pitchFamily="34" charset="-128"/>
                <a:ea typeface="Adobe Gothic Std B" panose="020B0800000000000000" pitchFamily="34" charset="-128"/>
              </a:rPr>
              <a:t>terkait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peletakan</a:t>
            </a:r>
            <a:r>
              <a:rPr lang="en-US" dirty="0">
                <a:solidFill>
                  <a:srgbClr val="0F0E0C"/>
                </a:solidFill>
                <a:latin typeface="Adobe Gothic Std B" panose="020B0800000000000000" pitchFamily="34" charset="-128"/>
                <a:ea typeface="Adobe Gothic Std B" panose="020B0800000000000000" pitchFamily="34" charset="-128"/>
              </a:rPr>
              <a:t> media center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para media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datang</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Mengkonfirmasikan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terkait</a:t>
            </a:r>
            <a:r>
              <a:rPr lang="en-US" dirty="0">
                <a:solidFill>
                  <a:srgbClr val="0F0E0C"/>
                </a:solidFill>
                <a:latin typeface="Adobe Gothic Std B" panose="020B0800000000000000" pitchFamily="34" charset="-128"/>
                <a:ea typeface="Adobe Gothic Std B" panose="020B0800000000000000" pitchFamily="34" charset="-128"/>
              </a:rPr>
              <a:t> media center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leader RFE 2020 </a:t>
            </a: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absen</a:t>
            </a:r>
            <a:r>
              <a:rPr lang="en-US" dirty="0">
                <a:solidFill>
                  <a:srgbClr val="0F0E0C"/>
                </a:solidFill>
                <a:latin typeface="Adobe Gothic Std B" panose="020B0800000000000000" pitchFamily="34" charset="-128"/>
                <a:ea typeface="Adobe Gothic Std B" panose="020B0800000000000000" pitchFamily="34" charset="-128"/>
              </a:rPr>
              <a:t> para media </a:t>
            </a:r>
            <a:r>
              <a:rPr lang="en-US" dirty="0" err="1">
                <a:solidFill>
                  <a:srgbClr val="0F0E0C"/>
                </a:solidFill>
                <a:latin typeface="Adobe Gothic Std B" panose="020B0800000000000000" pitchFamily="34" charset="-128"/>
                <a:ea typeface="Adobe Gothic Std B" panose="020B0800000000000000" pitchFamily="34" charset="-128"/>
              </a:rPr>
              <a:t>siapa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dapat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p>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Nama media</a:t>
            </a:r>
          </a:p>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Contact </a:t>
            </a:r>
          </a:p>
          <a:p>
            <a:pPr marL="285750" indent="-285750" algn="just">
              <a:lnSpc>
                <a:spcPts val="448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Tanda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tangan</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885583" y="265005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9995446"/>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181761" y="359759"/>
            <a:ext cx="506198" cy="30714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8688785" cy="276999"/>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6.  </a:t>
            </a:r>
            <a:r>
              <a:rPr lang="en-US" dirty="0" err="1">
                <a:latin typeface="Adobe Gothic Std B" panose="020B0800000000000000" pitchFamily="34" charset="-128"/>
                <a:ea typeface="Adobe Gothic Std B" panose="020B0800000000000000" pitchFamily="34" charset="-128"/>
              </a:rPr>
              <a:t>Membagikan</a:t>
            </a:r>
            <a:r>
              <a:rPr lang="en-US" dirty="0">
                <a:latin typeface="Adobe Gothic Std B" panose="020B0800000000000000" pitchFamily="34" charset="-128"/>
                <a:ea typeface="Adobe Gothic Std B" panose="020B0800000000000000" pitchFamily="34" charset="-128"/>
              </a:rPr>
              <a:t> media kit</a:t>
            </a: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1992492" y="2392283"/>
            <a:ext cx="9227683" cy="2803973"/>
          </a:xfrm>
          <a:prstGeom prst="rect">
            <a:avLst/>
          </a:prstGeom>
        </p:spPr>
        <p:txBody>
          <a:bodyPr wrap="square" lIns="0" tIns="0" rIns="0" bIns="0" rtlCol="0" anchor="t">
            <a:spAutoFit/>
          </a:bodyPr>
          <a:lstStyle/>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Akan di data </a:t>
            </a:r>
            <a:r>
              <a:rPr lang="en-US" dirty="0" err="1">
                <a:solidFill>
                  <a:srgbClr val="0F0E0C"/>
                </a:solidFill>
                <a:latin typeface="Adobe Gothic Std B" panose="020B0800000000000000" pitchFamily="34" charset="-128"/>
                <a:ea typeface="Adobe Gothic Std B" panose="020B0800000000000000" pitchFamily="34" charset="-128"/>
              </a:rPr>
              <a:t>berapa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jumlah</a:t>
            </a:r>
            <a:r>
              <a:rPr lang="en-US" dirty="0">
                <a:solidFill>
                  <a:srgbClr val="0F0E0C"/>
                </a:solidFill>
                <a:latin typeface="Adobe Gothic Std B" panose="020B0800000000000000" pitchFamily="34" charset="-128"/>
                <a:ea typeface="Adobe Gothic Std B" panose="020B0800000000000000" pitchFamily="34" charset="-128"/>
              </a:rPr>
              <a:t> media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datang</a:t>
            </a:r>
            <a:r>
              <a:rPr lang="en-US" dirty="0">
                <a:solidFill>
                  <a:srgbClr val="0F0E0C"/>
                </a:solidFill>
                <a:latin typeface="Adobe Gothic Std B" panose="020B0800000000000000" pitchFamily="34" charset="-128"/>
                <a:ea typeface="Adobe Gothic Std B" panose="020B0800000000000000" pitchFamily="34" charset="-128"/>
              </a:rPr>
              <a:t> agar media </a:t>
            </a:r>
            <a:r>
              <a:rPr lang="en-US" dirty="0" err="1">
                <a:solidFill>
                  <a:srgbClr val="0F0E0C"/>
                </a:solidFill>
                <a:latin typeface="Adobe Gothic Std B" panose="020B0800000000000000" pitchFamily="34" charset="-128"/>
                <a:ea typeface="Adobe Gothic Std B" panose="020B0800000000000000" pitchFamily="34" charset="-128"/>
              </a:rPr>
              <a:t>kitnya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kekurangan</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Agnes/Indra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membagikan</a:t>
            </a:r>
            <a:r>
              <a:rPr lang="en-US" dirty="0">
                <a:solidFill>
                  <a:srgbClr val="0F0E0C"/>
                </a:solidFill>
                <a:latin typeface="Adobe Gothic Std B" panose="020B0800000000000000" pitchFamily="34" charset="-128"/>
                <a:ea typeface="Adobe Gothic Std B" panose="020B0800000000000000" pitchFamily="34" charset="-128"/>
              </a:rPr>
              <a:t> media kit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para media yang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p>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Para media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absen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datang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dibagikan</a:t>
            </a:r>
            <a:r>
              <a:rPr lang="en-US" dirty="0">
                <a:solidFill>
                  <a:srgbClr val="0F0E0C"/>
                </a:solidFill>
                <a:latin typeface="Adobe Gothic Std B" panose="020B0800000000000000" pitchFamily="34" charset="-128"/>
                <a:ea typeface="Adobe Gothic Std B" panose="020B0800000000000000" pitchFamily="34" charset="-128"/>
              </a:rPr>
              <a:t> media kit </a:t>
            </a:r>
          </a:p>
          <a:p>
            <a:pPr marL="285750" indent="-285750" algn="just">
              <a:lnSpc>
                <a:spcPts val="448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Satu media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mendapatkan</a:t>
            </a:r>
            <a:r>
              <a:rPr lang="en-US" dirty="0">
                <a:solidFill>
                  <a:srgbClr val="0F0E0C"/>
                </a:solidFill>
                <a:latin typeface="Adobe Gothic Std B" panose="020B0800000000000000" pitchFamily="34" charset="-128"/>
                <a:ea typeface="Adobe Gothic Std B" panose="020B0800000000000000" pitchFamily="34" charset="-128"/>
              </a:rPr>
              <a:t> media kit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jumlah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satu</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885583" y="265005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8714322"/>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674372" y="-2132853"/>
            <a:ext cx="749898" cy="830037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8688785" cy="553998"/>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7. </a:t>
            </a:r>
            <a:r>
              <a:rPr lang="en-US" dirty="0" err="1">
                <a:latin typeface="Adobe Gothic Std B" panose="020B0800000000000000" pitchFamily="34" charset="-128"/>
                <a:ea typeface="Adobe Gothic Std B" panose="020B0800000000000000" pitchFamily="34" charset="-128"/>
              </a:rPr>
              <a:t>Mengirimkan</a:t>
            </a:r>
            <a:r>
              <a:rPr lang="en-US" dirty="0">
                <a:latin typeface="Adobe Gothic Std B" panose="020B0800000000000000" pitchFamily="34" charset="-128"/>
                <a:ea typeface="Adobe Gothic Std B" panose="020B0800000000000000" pitchFamily="34" charset="-128"/>
              </a:rPr>
              <a:t> press release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media </a:t>
            </a:r>
            <a:r>
              <a:rPr lang="en-US" dirty="0" err="1">
                <a:latin typeface="Adobe Gothic Std B" panose="020B0800000000000000" pitchFamily="34" charset="-128"/>
                <a:ea typeface="Adobe Gothic Std B" panose="020B0800000000000000" pitchFamily="34" charset="-128"/>
              </a:rPr>
              <a:t>guna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dapat</a:t>
            </a:r>
            <a:r>
              <a:rPr lang="en-US" dirty="0">
                <a:latin typeface="Adobe Gothic Std B" panose="020B0800000000000000" pitchFamily="34" charset="-128"/>
                <a:ea typeface="Adobe Gothic Std B" panose="020B0800000000000000" pitchFamily="34" charset="-128"/>
              </a:rPr>
              <a:t> di publish di </a:t>
            </a:r>
            <a:r>
              <a:rPr lang="en-US" dirty="0" err="1">
                <a:latin typeface="Adobe Gothic Std B" panose="020B0800000000000000" pitchFamily="34" charset="-128"/>
                <a:ea typeface="Adobe Gothic Std B" panose="020B0800000000000000" pitchFamily="34" charset="-128"/>
              </a:rPr>
              <a:t>medianya</a:t>
            </a:r>
            <a:r>
              <a:rPr lang="en-US" dirty="0">
                <a:latin typeface="Adobe Gothic Std B" panose="020B0800000000000000" pitchFamily="34" charset="-128"/>
                <a:ea typeface="Adobe Gothic Std B" panose="020B0800000000000000" pitchFamily="34" charset="-128"/>
              </a:rPr>
              <a:t>.</a:t>
            </a: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1992492" y="2392283"/>
            <a:ext cx="9227683" cy="4113947"/>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 Divisi marcomm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press release acara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Press release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diperiksa</a:t>
            </a:r>
            <a:r>
              <a:rPr lang="en-US" dirty="0">
                <a:solidFill>
                  <a:srgbClr val="0F0E0C"/>
                </a:solidFill>
                <a:latin typeface="Adobe Gothic Std B" panose="020B0800000000000000" pitchFamily="34" charset="-128"/>
                <a:ea typeface="Adobe Gothic Std B" panose="020B0800000000000000" pitchFamily="34" charset="-128"/>
              </a:rPr>
              <a:t> oleh manager marcomm</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diperiksa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kembali</a:t>
            </a:r>
            <a:r>
              <a:rPr lang="en-US" dirty="0">
                <a:solidFill>
                  <a:srgbClr val="0F0E0C"/>
                </a:solidFill>
                <a:latin typeface="Adobe Gothic Std B" panose="020B0800000000000000" pitchFamily="34" charset="-128"/>
                <a:ea typeface="Adobe Gothic Std B" panose="020B0800000000000000" pitchFamily="34" charset="-128"/>
              </a:rPr>
              <a:t> oleh leader RFE 2020</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kekurangan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makan</a:t>
            </a:r>
            <a:r>
              <a:rPr lang="en-US" dirty="0">
                <a:solidFill>
                  <a:srgbClr val="0F0E0C"/>
                </a:solidFill>
                <a:latin typeface="Adobe Gothic Std B" panose="020B0800000000000000" pitchFamily="34" charset="-128"/>
                <a:ea typeface="Adobe Gothic Std B" panose="020B0800000000000000" pitchFamily="34" charset="-128"/>
              </a:rPr>
              <a:t> press release </a:t>
            </a:r>
            <a:r>
              <a:rPr lang="en-US" dirty="0" err="1">
                <a:solidFill>
                  <a:srgbClr val="0F0E0C"/>
                </a:solidFill>
                <a:latin typeface="Adobe Gothic Std B" panose="020B0800000000000000" pitchFamily="34" charset="-128"/>
                <a:ea typeface="Adobe Gothic Std B" panose="020B0800000000000000" pitchFamily="34" charset="-128"/>
              </a:rPr>
              <a:t>tersebut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revisi</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direvisi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diperiksa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kembali</a:t>
            </a:r>
            <a:r>
              <a:rPr lang="en-US" dirty="0">
                <a:solidFill>
                  <a:srgbClr val="0F0E0C"/>
                </a:solidFill>
                <a:latin typeface="Adobe Gothic Std B" panose="020B0800000000000000" pitchFamily="34" charset="-128"/>
                <a:ea typeface="Adobe Gothic Std B" panose="020B0800000000000000" pitchFamily="34" charset="-128"/>
              </a:rPr>
              <a:t> oleh manager marcomm </a:t>
            </a:r>
            <a:r>
              <a:rPr lang="en-US" dirty="0" err="1">
                <a:solidFill>
                  <a:srgbClr val="0F0E0C"/>
                </a:solidFill>
                <a:latin typeface="Adobe Gothic Std B" panose="020B0800000000000000" pitchFamily="34" charset="-128"/>
                <a:ea typeface="Adobe Gothic Std B" panose="020B0800000000000000" pitchFamily="34" charset="-128"/>
              </a:rPr>
              <a:t>beserta</a:t>
            </a:r>
            <a:r>
              <a:rPr lang="en-US" dirty="0">
                <a:solidFill>
                  <a:srgbClr val="0F0E0C"/>
                </a:solidFill>
                <a:latin typeface="Adobe Gothic Std B" panose="020B0800000000000000" pitchFamily="34" charset="-128"/>
                <a:ea typeface="Adobe Gothic Std B" panose="020B0800000000000000" pitchFamily="34" charset="-128"/>
              </a:rPr>
              <a:t> leader RFE 2020	</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tidak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revisi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di approval oleh manager marcomm dan leader RFE 2020</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Agnes/Indra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mengirimkan</a:t>
            </a:r>
            <a:r>
              <a:rPr lang="en-US" dirty="0">
                <a:solidFill>
                  <a:srgbClr val="0F0E0C"/>
                </a:solidFill>
                <a:latin typeface="Adobe Gothic Std B" panose="020B0800000000000000" pitchFamily="34" charset="-128"/>
                <a:ea typeface="Adobe Gothic Std B" panose="020B0800000000000000" pitchFamily="34" charset="-128"/>
              </a:rPr>
              <a:t> press release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media yang </a:t>
            </a:r>
            <a:r>
              <a:rPr lang="en-US" dirty="0" err="1">
                <a:solidFill>
                  <a:srgbClr val="0F0E0C"/>
                </a:solidFill>
                <a:latin typeface="Adobe Gothic Std B" panose="020B0800000000000000" pitchFamily="34" charset="-128"/>
                <a:ea typeface="Adobe Gothic Std B" panose="020B0800000000000000" pitchFamily="34" charset="-128"/>
              </a:rPr>
              <a:t>nantinya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diberitakan</a:t>
            </a:r>
            <a:r>
              <a:rPr lang="en-US" dirty="0">
                <a:solidFill>
                  <a:srgbClr val="0F0E0C"/>
                </a:solidFill>
                <a:latin typeface="Adobe Gothic Std B" panose="020B0800000000000000" pitchFamily="34" charset="-128"/>
                <a:ea typeface="Adobe Gothic Std B" panose="020B0800000000000000" pitchFamily="34" charset="-128"/>
              </a:rPr>
              <a:t> oleh media yang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885583" y="265005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855512"/>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144547" y="-2603028"/>
            <a:ext cx="530532" cy="902135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9336094" cy="276999"/>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8. </a:t>
            </a:r>
            <a:r>
              <a:rPr lang="en-US" dirty="0" err="1">
                <a:latin typeface="Adobe Gothic Std B" panose="020B0800000000000000" pitchFamily="34" charset="-128"/>
                <a:ea typeface="Adobe Gothic Std B" panose="020B0800000000000000" pitchFamily="34" charset="-128"/>
              </a:rPr>
              <a:t>Merekap</a:t>
            </a:r>
            <a:r>
              <a:rPr lang="en-US" dirty="0">
                <a:latin typeface="Adobe Gothic Std B" panose="020B0800000000000000" pitchFamily="34" charset="-128"/>
                <a:ea typeface="Adobe Gothic Std B" panose="020B0800000000000000" pitchFamily="34" charset="-128"/>
              </a:rPr>
              <a:t> data media yang </a:t>
            </a:r>
            <a:r>
              <a:rPr lang="en-US" dirty="0" err="1">
                <a:latin typeface="Adobe Gothic Std B" panose="020B0800000000000000" pitchFamily="34" charset="-128"/>
                <a:ea typeface="Adobe Gothic Std B" panose="020B0800000000000000" pitchFamily="34" charset="-128"/>
              </a:rPr>
              <a:t>menghadiri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undangan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presscon</a:t>
            </a:r>
            <a:r>
              <a:rPr lang="en-US" dirty="0">
                <a:latin typeface="Adobe Gothic Std B" panose="020B0800000000000000" pitchFamily="34" charset="-128"/>
                <a:ea typeface="Adobe Gothic Std B" panose="020B0800000000000000" pitchFamily="34" charset="-128"/>
              </a:rPr>
              <a:t> community gathering</a:t>
            </a: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1992492" y="2392283"/>
            <a:ext cx="9227683" cy="3282950"/>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Dari data </a:t>
            </a:r>
            <a:r>
              <a:rPr lang="en-US" dirty="0" err="1">
                <a:solidFill>
                  <a:srgbClr val="0F0E0C"/>
                </a:solidFill>
                <a:latin typeface="Adobe Gothic Std B" panose="020B0800000000000000" pitchFamily="34" charset="-128"/>
                <a:ea typeface="Adobe Gothic Std B" panose="020B0800000000000000" pitchFamily="34" charset="-128"/>
              </a:rPr>
              <a:t>absen</a:t>
            </a:r>
            <a:r>
              <a:rPr lang="en-US" dirty="0">
                <a:solidFill>
                  <a:srgbClr val="0F0E0C"/>
                </a:solidFill>
                <a:latin typeface="Adobe Gothic Std B" panose="020B0800000000000000" pitchFamily="34" charset="-128"/>
                <a:ea typeface="Adobe Gothic Std B" panose="020B0800000000000000" pitchFamily="34" charset="-128"/>
              </a:rPr>
              <a:t> para media yang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rekap</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nantinya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laporan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atasan</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hadir</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Kemudian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rekap</a:t>
            </a:r>
            <a:r>
              <a:rPr lang="en-US" dirty="0">
                <a:solidFill>
                  <a:srgbClr val="0F0E0C"/>
                </a:solidFill>
                <a:latin typeface="Adobe Gothic Std B" panose="020B0800000000000000" pitchFamily="34" charset="-128"/>
                <a:ea typeface="Adobe Gothic Std B" panose="020B0800000000000000" pitchFamily="34" charset="-128"/>
              </a:rPr>
              <a:t> data media </a:t>
            </a:r>
            <a:r>
              <a:rPr lang="en-US" dirty="0" err="1">
                <a:solidFill>
                  <a:srgbClr val="0F0E0C"/>
                </a:solidFill>
                <a:latin typeface="Adobe Gothic Std B" panose="020B0800000000000000" pitchFamily="34" charset="-128"/>
                <a:ea typeface="Adobe Gothic Std B" panose="020B0800000000000000" pitchFamily="34" charset="-128"/>
              </a:rPr>
              <a:t>apa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saja</a:t>
            </a:r>
            <a:r>
              <a:rPr lang="en-US" dirty="0">
                <a:solidFill>
                  <a:srgbClr val="0F0E0C"/>
                </a:solidFill>
                <a:latin typeface="Adobe Gothic Std B" panose="020B0800000000000000" pitchFamily="34" charset="-128"/>
                <a:ea typeface="Adobe Gothic Std B" panose="020B0800000000000000" pitchFamily="34" charset="-128"/>
              </a:rPr>
              <a:t> yang mem-publish acara </a:t>
            </a:r>
            <a:r>
              <a:rPr lang="en-US" dirty="0" err="1">
                <a:solidFill>
                  <a:srgbClr val="0F0E0C"/>
                </a:solidFill>
                <a:latin typeface="Adobe Gothic Std B" panose="020B0800000000000000" pitchFamily="34" charset="-128"/>
                <a:ea typeface="Adobe Gothic Std B" panose="020B0800000000000000" pitchFamily="34" charset="-128"/>
              </a:rPr>
              <a:t>presscon</a:t>
            </a:r>
            <a:r>
              <a:rPr lang="en-US" dirty="0">
                <a:solidFill>
                  <a:srgbClr val="0F0E0C"/>
                </a:solidFill>
                <a:latin typeface="Adobe Gothic Std B" panose="020B0800000000000000" pitchFamily="34" charset="-128"/>
                <a:ea typeface="Adobe Gothic Std B" panose="020B0800000000000000" pitchFamily="34" charset="-128"/>
              </a:rPr>
              <a:t> RFE 2020 :</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Nama media</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Jumlah</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tersebut</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hadir</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berapa</a:t>
            </a:r>
            <a:r>
              <a:rPr lang="en-US" dirty="0">
                <a:solidFill>
                  <a:srgbClr val="0F0E0C"/>
                </a:solidFill>
                <a:latin typeface="Adobe Gothic Std B" panose="020B0800000000000000" pitchFamily="34" charset="-128"/>
                <a:ea typeface="Adobe Gothic Std B" panose="020B0800000000000000" pitchFamily="34" charset="-128"/>
              </a:rPr>
              <a:t> orang</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Tanggal</a:t>
            </a:r>
            <a:r>
              <a:rPr lang="en-US" dirty="0">
                <a:solidFill>
                  <a:srgbClr val="0F0E0C"/>
                </a:solidFill>
                <a:latin typeface="Adobe Gothic Std B" panose="020B0800000000000000" pitchFamily="34" charset="-128"/>
                <a:ea typeface="Adobe Gothic Std B" panose="020B0800000000000000" pitchFamily="34" charset="-128"/>
              </a:rPr>
              <a:t> publish acara</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Bukti</a:t>
            </a:r>
            <a:r>
              <a:rPr lang="en-US" dirty="0">
                <a:solidFill>
                  <a:srgbClr val="0F0E0C"/>
                </a:solidFill>
                <a:latin typeface="Adobe Gothic Std B" panose="020B0800000000000000" pitchFamily="34" charset="-128"/>
                <a:ea typeface="Adobe Gothic Std B" panose="020B0800000000000000" pitchFamily="34" charset="-128"/>
              </a:rPr>
              <a:t> publish acara </a:t>
            </a: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885583" y="265005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0520722"/>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1076" y="-1710286"/>
            <a:ext cx="506195" cy="511570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298991" y="242528"/>
            <a:ext cx="506197" cy="330591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11679" y="1735001"/>
            <a:ext cx="9336094" cy="276999"/>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9.  </a:t>
            </a: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semua</a:t>
            </a:r>
            <a:r>
              <a:rPr lang="en-US" dirty="0">
                <a:latin typeface="Adobe Gothic Std B" panose="020B0800000000000000" pitchFamily="34" charset="-128"/>
                <a:ea typeface="Adobe Gothic Std B" panose="020B0800000000000000" pitchFamily="34" charset="-128"/>
              </a:rPr>
              <a:t> data :</a:t>
            </a:r>
          </a:p>
        </p:txBody>
      </p:sp>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sp>
        <p:nvSpPr>
          <p:cNvPr id="23" name="TextBox 9">
            <a:extLst>
              <a:ext uri="{FF2B5EF4-FFF2-40B4-BE49-F238E27FC236}">
                <a16:creationId xmlns:a16="http://schemas.microsoft.com/office/drawing/2014/main" xmlns="" id="{CB2CC6FB-29A6-42E9-BF0E-0AA7187F1C47}"/>
              </a:ext>
            </a:extLst>
          </p:cNvPr>
          <p:cNvSpPr txBox="1"/>
          <p:nvPr/>
        </p:nvSpPr>
        <p:spPr>
          <a:xfrm>
            <a:off x="1992492" y="2392283"/>
            <a:ext cx="9227683" cy="2036455"/>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Nama media</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No </a:t>
            </a:r>
            <a:r>
              <a:rPr lang="en-US" dirty="0" err="1">
                <a:solidFill>
                  <a:srgbClr val="0F0E0C"/>
                </a:solidFill>
                <a:latin typeface="Adobe Gothic Std B" panose="020B0800000000000000" pitchFamily="34" charset="-128"/>
                <a:ea typeface="Adobe Gothic Std B" panose="020B0800000000000000" pitchFamily="34" charset="-128"/>
              </a:rPr>
              <a:t>telp</a:t>
            </a:r>
            <a:r>
              <a:rPr lang="en-US" dirty="0">
                <a:solidFill>
                  <a:srgbClr val="0F0E0C"/>
                </a:solidFill>
                <a:latin typeface="Adobe Gothic Std B" panose="020B0800000000000000" pitchFamily="34" charset="-128"/>
                <a:ea typeface="Adobe Gothic Std B" panose="020B0800000000000000" pitchFamily="34" charset="-128"/>
              </a:rPr>
              <a:t>/email</a:t>
            </a: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MoU</a:t>
            </a:r>
          </a:p>
          <a:p>
            <a:pPr marL="285750" indent="-285750" algn="just">
              <a:lnSpc>
                <a:spcPct val="150000"/>
              </a:lnSpc>
              <a:buFont typeface="Arial" panose="020B0604020202020204" pitchFamily="34" charset="0"/>
              <a:buChar char="•"/>
            </a:pPr>
            <a:r>
              <a:rPr lang="en-US" dirty="0" err="1">
                <a:solidFill>
                  <a:srgbClr val="0F0E0C"/>
                </a:solidFill>
                <a:latin typeface="Adobe Gothic Std B" panose="020B0800000000000000" pitchFamily="34" charset="-128"/>
                <a:ea typeface="Adobe Gothic Std B" panose="020B0800000000000000" pitchFamily="34" charset="-128"/>
              </a:rPr>
              <a:t>kontraprestasi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kedua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belah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pihak</a:t>
            </a:r>
            <a:endParaRPr lang="en-US" dirty="0">
              <a:solidFill>
                <a:srgbClr val="0F0E0C"/>
              </a:solidFill>
              <a:latin typeface="Adobe Gothic Std B" panose="020B0800000000000000" pitchFamily="34" charset="-128"/>
              <a:ea typeface="Adobe Gothic Std B" panose="020B0800000000000000" pitchFamily="34" charset="-128"/>
            </a:endParaRPr>
          </a:p>
          <a:p>
            <a:pPr marL="285750" indent="-285750" algn="just">
              <a:lnSpc>
                <a:spcPct val="150000"/>
              </a:lnSpc>
              <a:buFont typeface="Arial" panose="020B0604020202020204" pitchFamily="34" charset="0"/>
              <a:buChar char="•"/>
            </a:pPr>
            <a:r>
              <a:rPr lang="en-US" dirty="0">
                <a:solidFill>
                  <a:srgbClr val="0F0E0C"/>
                </a:solidFill>
                <a:latin typeface="Adobe Gothic Std B" panose="020B0800000000000000" pitchFamily="34" charset="-128"/>
                <a:ea typeface="Adobe Gothic Std B" panose="020B0800000000000000" pitchFamily="34" charset="-128"/>
              </a:rPr>
              <a:t>Daftar </a:t>
            </a:r>
            <a:r>
              <a:rPr lang="en-US" dirty="0" err="1">
                <a:solidFill>
                  <a:srgbClr val="0F0E0C"/>
                </a:solidFill>
                <a:latin typeface="Adobe Gothic Std B" panose="020B0800000000000000" pitchFamily="34" charset="-128"/>
                <a:ea typeface="Adobe Gothic Std B" panose="020B0800000000000000" pitchFamily="34" charset="-128"/>
              </a:rPr>
              <a:t>hadir</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5328569E-DF94-434C-833D-12DABC525F3A}"/>
              </a:ext>
            </a:extLst>
          </p:cNvPr>
          <p:cNvSpPr/>
          <p:nvPr/>
        </p:nvSpPr>
        <p:spPr>
          <a:xfrm rot="5400000">
            <a:off x="1932475" y="248593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923676"/>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KONTRAPRESTASI</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97063" y="-604739"/>
            <a:ext cx="443646" cy="284205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12" name="Picture 11">
            <a:extLst>
              <a:ext uri="{FF2B5EF4-FFF2-40B4-BE49-F238E27FC236}">
                <a16:creationId xmlns:a16="http://schemas.microsoft.com/office/drawing/2014/main" xmlns="" id="{7803FACC-6881-4370-A2E8-6C480342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61" y="3267456"/>
            <a:ext cx="1775314" cy="1501184"/>
          </a:xfrm>
          <a:prstGeom prst="rect">
            <a:avLst/>
          </a:prstGeom>
        </p:spPr>
      </p:pic>
      <p:graphicFrame>
        <p:nvGraphicFramePr>
          <p:cNvPr id="2" name="Table 1">
            <a:extLst>
              <a:ext uri="{FF2B5EF4-FFF2-40B4-BE49-F238E27FC236}">
                <a16:creationId xmlns:a16="http://schemas.microsoft.com/office/drawing/2014/main" xmlns="" id="{ECE12A27-2DBE-46CA-912E-5513737C00EE}"/>
              </a:ext>
            </a:extLst>
          </p:cNvPr>
          <p:cNvGraphicFramePr>
            <a:graphicFrameLocks noGrp="1"/>
          </p:cNvGraphicFramePr>
          <p:nvPr>
            <p:extLst>
              <p:ext uri="{D42A27DB-BD31-4B8C-83A1-F6EECF244321}">
                <p14:modId xmlns:p14="http://schemas.microsoft.com/office/powerpoint/2010/main" val="2125618956"/>
              </p:ext>
            </p:extLst>
          </p:nvPr>
        </p:nvGraphicFramePr>
        <p:xfrm>
          <a:off x="1689753" y="1793065"/>
          <a:ext cx="9149630" cy="4586679"/>
        </p:xfrm>
        <a:graphic>
          <a:graphicData uri="http://schemas.openxmlformats.org/drawingml/2006/table">
            <a:tbl>
              <a:tblPr firstRow="1" firstCol="1" bandRow="1">
                <a:tableStyleId>{5C22544A-7EE6-4342-B048-85BDC9FD1C3A}</a:tableStyleId>
              </a:tblPr>
              <a:tblGrid>
                <a:gridCol w="673366">
                  <a:extLst>
                    <a:ext uri="{9D8B030D-6E8A-4147-A177-3AD203B41FA5}">
                      <a16:colId xmlns:a16="http://schemas.microsoft.com/office/drawing/2014/main" xmlns="" val="1021469904"/>
                    </a:ext>
                  </a:extLst>
                </a:gridCol>
                <a:gridCol w="4491688">
                  <a:extLst>
                    <a:ext uri="{9D8B030D-6E8A-4147-A177-3AD203B41FA5}">
                      <a16:colId xmlns:a16="http://schemas.microsoft.com/office/drawing/2014/main" xmlns="" val="3436746964"/>
                    </a:ext>
                  </a:extLst>
                </a:gridCol>
                <a:gridCol w="1199022">
                  <a:extLst>
                    <a:ext uri="{9D8B030D-6E8A-4147-A177-3AD203B41FA5}">
                      <a16:colId xmlns:a16="http://schemas.microsoft.com/office/drawing/2014/main" xmlns="" val="10190320"/>
                    </a:ext>
                  </a:extLst>
                </a:gridCol>
                <a:gridCol w="1767732">
                  <a:extLst>
                    <a:ext uri="{9D8B030D-6E8A-4147-A177-3AD203B41FA5}">
                      <a16:colId xmlns:a16="http://schemas.microsoft.com/office/drawing/2014/main" xmlns="" val="3914030006"/>
                    </a:ext>
                  </a:extLst>
                </a:gridCol>
                <a:gridCol w="1017822">
                  <a:extLst>
                    <a:ext uri="{9D8B030D-6E8A-4147-A177-3AD203B41FA5}">
                      <a16:colId xmlns:a16="http://schemas.microsoft.com/office/drawing/2014/main" xmlns="" val="3785810305"/>
                    </a:ext>
                  </a:extLst>
                </a:gridCol>
              </a:tblGrid>
              <a:tr h="847234">
                <a:tc>
                  <a:txBody>
                    <a:bodyPr/>
                    <a:lstStyle/>
                    <a:p>
                      <a:pPr marL="0" marR="0" algn="ctr">
                        <a:lnSpc>
                          <a:spcPct val="100000"/>
                        </a:lnSpc>
                        <a:spcBef>
                          <a:spcPts val="0"/>
                        </a:spcBef>
                        <a:spcAft>
                          <a:spcPts val="0"/>
                        </a:spcAft>
                      </a:pPr>
                      <a:endParaRPr lang="en-US" sz="1600" dirty="0">
                        <a:effectLst/>
                      </a:endParaRPr>
                    </a:p>
                    <a:p>
                      <a:pPr marL="0" marR="0" algn="ctr">
                        <a:lnSpc>
                          <a:spcPct val="100000"/>
                        </a:lnSpc>
                        <a:spcBef>
                          <a:spcPts val="0"/>
                        </a:spcBef>
                        <a:spcAft>
                          <a:spcPts val="0"/>
                        </a:spcAft>
                      </a:pPr>
                      <a:r>
                        <a:rPr lang="en-US" sz="1600" dirty="0">
                          <a:effectLst/>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0000"/>
                        </a:lnSpc>
                        <a:spcBef>
                          <a:spcPts val="0"/>
                        </a:spcBef>
                        <a:spcAft>
                          <a:spcPts val="0"/>
                        </a:spcAft>
                      </a:pPr>
                      <a:endParaRPr lang="en-US" sz="1600" dirty="0">
                        <a:effectLst/>
                      </a:endParaRPr>
                    </a:p>
                    <a:p>
                      <a:pPr marL="0" marR="0" algn="ctr">
                        <a:lnSpc>
                          <a:spcPct val="100000"/>
                        </a:lnSpc>
                        <a:spcBef>
                          <a:spcPts val="0"/>
                        </a:spcBef>
                        <a:spcAft>
                          <a:spcPts val="0"/>
                        </a:spcAft>
                      </a:pPr>
                      <a:r>
                        <a:rPr lang="en-US" sz="1600" dirty="0">
                          <a:effectLst/>
                        </a:rPr>
                        <a:t>KONTRAPRESTASI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0000"/>
                        </a:lnSpc>
                        <a:spcBef>
                          <a:spcPts val="0"/>
                        </a:spcBef>
                        <a:spcAft>
                          <a:spcPts val="0"/>
                        </a:spcAft>
                      </a:pPr>
                      <a:r>
                        <a:rPr lang="en-US" sz="1600" dirty="0">
                          <a:effectLst/>
                        </a:rPr>
                        <a:t>UKURAN MATERI PROMOSI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0000"/>
                        </a:lnSpc>
                        <a:spcBef>
                          <a:spcPts val="0"/>
                        </a:spcBef>
                        <a:spcAft>
                          <a:spcPts val="0"/>
                        </a:spcAft>
                      </a:pPr>
                      <a:endParaRPr lang="en-US" sz="1600" dirty="0">
                        <a:effectLst/>
                      </a:endParaRPr>
                    </a:p>
                    <a:p>
                      <a:pPr marL="0" marR="0" algn="ctr">
                        <a:lnSpc>
                          <a:spcPct val="100000"/>
                        </a:lnSpc>
                        <a:spcBef>
                          <a:spcPts val="0"/>
                        </a:spcBef>
                        <a:spcAft>
                          <a:spcPts val="0"/>
                        </a:spcAft>
                      </a:pPr>
                      <a:r>
                        <a:rPr lang="en-US" sz="1600" dirty="0">
                          <a:effectLst/>
                        </a:rPr>
                        <a:t>DURASI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0000"/>
                        </a:lnSpc>
                        <a:spcBef>
                          <a:spcPts val="0"/>
                        </a:spcBef>
                        <a:spcAft>
                          <a:spcPts val="0"/>
                        </a:spcAft>
                      </a:pPr>
                      <a:endParaRPr lang="en-US" sz="1600" dirty="0">
                        <a:effectLst/>
                      </a:endParaRPr>
                    </a:p>
                    <a:p>
                      <a:pPr marL="0" marR="0" algn="ctr">
                        <a:lnSpc>
                          <a:spcPct val="100000"/>
                        </a:lnSpc>
                        <a:spcBef>
                          <a:spcPts val="0"/>
                        </a:spcBef>
                        <a:spcAft>
                          <a:spcPts val="0"/>
                        </a:spcAft>
                      </a:pPr>
                      <a:r>
                        <a:rPr lang="en-US" sz="1600" dirty="0">
                          <a:effectLst/>
                        </a:rPr>
                        <a:t>QTY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1446935818"/>
                  </a:ext>
                </a:extLst>
              </a:tr>
              <a:tr h="289768">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backdroup di UPJ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5x2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hari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327000177"/>
                  </a:ext>
                </a:extLst>
              </a:tr>
              <a:tr h="289768">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backdroup di BXC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11x3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hari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3411247054"/>
                  </a:ext>
                </a:extLst>
              </a:tr>
              <a:tr h="289768">
                <a:tc>
                  <a:txBody>
                    <a:bodyPr/>
                    <a:lstStyle/>
                    <a:p>
                      <a:pPr marL="0" marR="0" algn="ctr">
                        <a:lnSpc>
                          <a:spcPct val="107000"/>
                        </a:lnSpc>
                        <a:spcBef>
                          <a:spcPts val="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baliho di UPJ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6x4 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390645563"/>
                  </a:ext>
                </a:extLst>
              </a:tr>
              <a:tr h="191575">
                <a:tc>
                  <a:txBody>
                    <a:bodyPr/>
                    <a:lstStyle/>
                    <a:p>
                      <a:pPr marL="0" marR="0" algn="ctr">
                        <a:lnSpc>
                          <a:spcPct val="107000"/>
                        </a:lnSpc>
                        <a:spcBef>
                          <a:spcPts val="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spanduk di UPJ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1146106568"/>
                  </a:ext>
                </a:extLst>
              </a:tr>
              <a:tr h="191575">
                <a:tc>
                  <a:txBody>
                    <a:bodyPr/>
                    <a:lstStyle/>
                    <a:p>
                      <a:pPr marL="0" marR="0" algn="ctr">
                        <a:lnSpc>
                          <a:spcPct val="107000"/>
                        </a:lnSpc>
                        <a:spcBef>
                          <a:spcPts val="0"/>
                        </a:spcBef>
                        <a:spcAft>
                          <a:spcPts val="0"/>
                        </a:spcAft>
                      </a:pPr>
                      <a:r>
                        <a:rPr lang="en-US"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poster acara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1366364660"/>
                  </a:ext>
                </a:extLst>
              </a:tr>
              <a:tr h="191575">
                <a:tc>
                  <a:txBody>
                    <a:bodyPr/>
                    <a:lstStyle/>
                    <a:p>
                      <a:pPr marL="0" marR="0" algn="ctr">
                        <a:lnSpc>
                          <a:spcPct val="107000"/>
                        </a:lnSpc>
                        <a:spcBef>
                          <a:spcPts val="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e-poster di acara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1118103339"/>
                  </a:ext>
                </a:extLst>
              </a:tr>
              <a:tr h="191575">
                <a:tc>
                  <a:txBody>
                    <a:bodyPr/>
                    <a:lstStyle/>
                    <a:p>
                      <a:pPr marL="0" marR="0" algn="ctr">
                        <a:lnSpc>
                          <a:spcPct val="107000"/>
                        </a:lnSpc>
                        <a:spcBef>
                          <a:spcPts val="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poster acara di TV BXC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2801126949"/>
                  </a:ext>
                </a:extLst>
              </a:tr>
              <a:tr h="191575">
                <a:tc>
                  <a:txBody>
                    <a:bodyPr/>
                    <a:lstStyle/>
                    <a:p>
                      <a:pPr marL="0" marR="0" algn="ctr">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poster acara di TV UPJ</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2762057446"/>
                  </a:ext>
                </a:extLst>
              </a:tr>
              <a:tr h="191575">
                <a:tc>
                  <a:txBody>
                    <a:bodyPr/>
                    <a:lstStyle/>
                    <a:p>
                      <a:pPr marL="0" marR="0" algn="ctr">
                        <a:lnSpc>
                          <a:spcPct val="107000"/>
                        </a:lnSpc>
                        <a:spcBef>
                          <a:spcPts val="0"/>
                        </a:spcBef>
                        <a:spcAft>
                          <a:spcPts val="0"/>
                        </a:spcAft>
                      </a:pPr>
                      <a:r>
                        <a:rPr lang="en-US" sz="1600">
                          <a:effectLst/>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video tron  di BXC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hari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451020903"/>
                  </a:ext>
                </a:extLst>
              </a:tr>
              <a:tr h="191575">
                <a:tc>
                  <a:txBody>
                    <a:bodyPr/>
                    <a:lstStyle/>
                    <a:p>
                      <a:pPr marL="0" marR="0" algn="ctr">
                        <a:lnSpc>
                          <a:spcPct val="107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Penempatan logo media pada posting-an di media sosial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3805058152"/>
                  </a:ext>
                </a:extLst>
              </a:tr>
              <a:tr h="93382">
                <a:tc>
                  <a:txBody>
                    <a:bodyPr/>
                    <a:lstStyle/>
                    <a:p>
                      <a:pPr marL="0" marR="0" algn="ctr">
                        <a:lnSpc>
                          <a:spcPct val="107000"/>
                        </a:lnSpc>
                        <a:spcBef>
                          <a:spcPts val="0"/>
                        </a:spcBef>
                        <a:spcAft>
                          <a:spcPts val="0"/>
                        </a:spcAft>
                      </a:pPr>
                      <a:r>
                        <a:rPr lang="en-US" sz="1600">
                          <a:effectLst/>
                        </a:rPr>
                        <a:t>11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Adlips MC</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hari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670858758"/>
                  </a:ext>
                </a:extLst>
              </a:tr>
              <a:tr h="191575">
                <a:tc>
                  <a:txBody>
                    <a:bodyPr/>
                    <a:lstStyle/>
                    <a:p>
                      <a:pPr marL="0" marR="0" algn="ctr">
                        <a:lnSpc>
                          <a:spcPct val="107000"/>
                        </a:lnSpc>
                        <a:spcBef>
                          <a:spcPts val="0"/>
                        </a:spcBef>
                        <a:spcAft>
                          <a:spcPts val="0"/>
                        </a:spcAft>
                      </a:pPr>
                      <a:r>
                        <a:rPr lang="en-US" sz="1600">
                          <a:effectLst/>
                        </a:rPr>
                        <a:t>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Titik peletakan umbul-umbul media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4x1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minggu</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4225628608"/>
                  </a:ext>
                </a:extLst>
              </a:tr>
              <a:tr h="191575">
                <a:tc>
                  <a:txBody>
                    <a:bodyPr/>
                    <a:lstStyle/>
                    <a:p>
                      <a:pPr marL="0" marR="0" algn="ctr">
                        <a:lnSpc>
                          <a:spcPct val="107000"/>
                        </a:lnSpc>
                        <a:spcBef>
                          <a:spcPts val="0"/>
                        </a:spcBef>
                        <a:spcAft>
                          <a:spcPts val="0"/>
                        </a:spcAft>
                      </a:pPr>
                      <a:r>
                        <a:rPr lang="en-US" sz="1600">
                          <a:effectLst/>
                        </a:rPr>
                        <a:t>13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just">
                        <a:lnSpc>
                          <a:spcPct val="107000"/>
                        </a:lnSpc>
                        <a:spcBef>
                          <a:spcPts val="0"/>
                        </a:spcBef>
                        <a:spcAft>
                          <a:spcPts val="0"/>
                        </a:spcAft>
                      </a:pPr>
                      <a:r>
                        <a:rPr lang="en-US" sz="1600">
                          <a:effectLst/>
                        </a:rPr>
                        <a:t>Pemutaran video media profile pada saat acara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a:effectLst/>
                        </a:rPr>
                        <a:t>1 hari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tc>
                  <a:txBody>
                    <a:bodyPr/>
                    <a:lstStyle/>
                    <a:p>
                      <a:pPr marL="0" marR="0" algn="ctr">
                        <a:lnSpc>
                          <a:spcPct val="107000"/>
                        </a:lnSpc>
                        <a:spcBef>
                          <a:spcPts val="0"/>
                        </a:spcBef>
                        <a:spcAft>
                          <a:spcPts val="0"/>
                        </a:spcAft>
                      </a:pPr>
                      <a:r>
                        <a:rPr lang="en-US" sz="1600" dirty="0">
                          <a:effectLst/>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4409" marR="34409" marT="0" marB="0"/>
                </a:tc>
                <a:extLst>
                  <a:ext uri="{0D108BD9-81ED-4DB2-BD59-A6C34878D82A}">
                    <a16:rowId xmlns:a16="http://schemas.microsoft.com/office/drawing/2014/main" xmlns="" val="1616753610"/>
                  </a:ext>
                </a:extLst>
              </a:tr>
            </a:tbl>
          </a:graphicData>
        </a:graphic>
      </p:graphicFrame>
    </p:spTree>
    <p:extLst>
      <p:ext uri="{BB962C8B-B14F-4D97-AF65-F5344CB8AC3E}">
        <p14:creationId xmlns:p14="http://schemas.microsoft.com/office/powerpoint/2010/main" val="2812121444"/>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49" name="Picture 2">
            <a:extLst>
              <a:ext uri="{FF2B5EF4-FFF2-40B4-BE49-F238E27FC236}">
                <a16:creationId xmlns:a16="http://schemas.microsoft.com/office/drawing/2014/main" xmlns="" id="{C9194763-BD38-45D6-A0AF-694694B57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608" y="2289542"/>
            <a:ext cx="6447935" cy="40394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3290644" cy="374077"/>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1 Cardiovascular </a:t>
            </a:r>
            <a:r>
              <a:rPr lang="en-US" b="1" dirty="0" err="1">
                <a:latin typeface="Times New Roman" panose="02020603050405020304" pitchFamily="18" charset="0"/>
                <a:ea typeface="Calibri" panose="020F0502020204030204" pitchFamily="34" charset="0"/>
                <a:cs typeface="Times New Roman" panose="02020603050405020304" pitchFamily="18" charset="0"/>
              </a:rPr>
              <a:t>Televisi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899878" y="137503"/>
            <a:ext cx="392244" cy="3530991"/>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xmlns="" id="{C68498F5-ED11-4891-9DEF-14496B7704E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5952" y="2289542"/>
            <a:ext cx="5136439" cy="1672858"/>
          </a:xfrm>
          <a:prstGeom prst="rect">
            <a:avLst/>
          </a:prstGeom>
          <a:noFill/>
          <a:ln>
            <a:noFill/>
          </a:ln>
        </p:spPr>
      </p:pic>
    </p:spTree>
    <p:extLst>
      <p:ext uri="{BB962C8B-B14F-4D97-AF65-F5344CB8AC3E}">
        <p14:creationId xmlns:p14="http://schemas.microsoft.com/office/powerpoint/2010/main" val="2770203947"/>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819170" cy="374077"/>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2 </a:t>
            </a:r>
            <a:r>
              <a:rPr lang="en-US" b="1" dirty="0"/>
              <a:t>Respiratory </a:t>
            </a:r>
            <a:r>
              <a:rPr lang="en-US" b="1" dirty="0" err="1"/>
              <a:t>Televisi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604054" y="433327"/>
            <a:ext cx="392244" cy="2939343"/>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xmlns="" id="{C68498F5-ED11-4891-9DEF-14496B7704E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5952" y="2289542"/>
            <a:ext cx="5136439" cy="1672858"/>
          </a:xfrm>
          <a:prstGeom prst="rect">
            <a:avLst/>
          </a:prstGeom>
          <a:noFill/>
          <a:ln>
            <a:noFill/>
          </a:ln>
        </p:spPr>
      </p:pic>
      <p:pic>
        <p:nvPicPr>
          <p:cNvPr id="11" name="Picture 10">
            <a:extLst>
              <a:ext uri="{FF2B5EF4-FFF2-40B4-BE49-F238E27FC236}">
                <a16:creationId xmlns:a16="http://schemas.microsoft.com/office/drawing/2014/main" xmlns="" id="{A770E3FB-8A36-4577-A08F-420E33A3B59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608" y="2289542"/>
            <a:ext cx="6447935" cy="3211372"/>
          </a:xfrm>
          <a:prstGeom prst="rect">
            <a:avLst/>
          </a:prstGeom>
          <a:noFill/>
          <a:ln>
            <a:noFill/>
          </a:ln>
        </p:spPr>
      </p:pic>
      <p:pic>
        <p:nvPicPr>
          <p:cNvPr id="12" name="Picture 11">
            <a:extLst>
              <a:ext uri="{FF2B5EF4-FFF2-40B4-BE49-F238E27FC236}">
                <a16:creationId xmlns:a16="http://schemas.microsoft.com/office/drawing/2014/main" xmlns="" id="{507D67CA-9A53-4F3F-B34E-544F4EA0195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5952" y="2289542"/>
            <a:ext cx="5136438" cy="1672858"/>
          </a:xfrm>
          <a:prstGeom prst="rect">
            <a:avLst/>
          </a:prstGeom>
          <a:noFill/>
          <a:ln>
            <a:noFill/>
          </a:ln>
        </p:spPr>
      </p:pic>
    </p:spTree>
    <p:extLst>
      <p:ext uri="{BB962C8B-B14F-4D97-AF65-F5344CB8AC3E}">
        <p14:creationId xmlns:p14="http://schemas.microsoft.com/office/powerpoint/2010/main" val="3305693249"/>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451825" cy="374077"/>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3 Posture </a:t>
            </a:r>
            <a:r>
              <a:rPr lang="en-US" b="1" dirty="0" err="1"/>
              <a:t>Televisi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420382" y="617000"/>
            <a:ext cx="392244" cy="257199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xmlns="" id="{52E606A9-EB26-4FF7-9D1F-3D0FBB1B84D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89541"/>
            <a:ext cx="6447935" cy="2880336"/>
          </a:xfrm>
          <a:prstGeom prst="rect">
            <a:avLst/>
          </a:prstGeom>
          <a:noFill/>
          <a:ln>
            <a:noFill/>
          </a:ln>
        </p:spPr>
      </p:pic>
      <p:pic>
        <p:nvPicPr>
          <p:cNvPr id="3" name="Picture 2">
            <a:extLst>
              <a:ext uri="{FF2B5EF4-FFF2-40B4-BE49-F238E27FC236}">
                <a16:creationId xmlns:a16="http://schemas.microsoft.com/office/drawing/2014/main" xmlns="" id="{C0329D40-3C50-42F2-BD1D-0B7747ADB812}"/>
              </a:ext>
            </a:extLst>
          </p:cNvPr>
          <p:cNvPicPr>
            <a:picLocks noChangeAspect="1"/>
          </p:cNvPicPr>
          <p:nvPr/>
        </p:nvPicPr>
        <p:blipFill>
          <a:blip r:embed="rId4"/>
          <a:stretch>
            <a:fillRect/>
          </a:stretch>
        </p:blipFill>
        <p:spPr>
          <a:xfrm>
            <a:off x="6870912" y="2289541"/>
            <a:ext cx="5945124" cy="1854708"/>
          </a:xfrm>
          <a:prstGeom prst="rect">
            <a:avLst/>
          </a:prstGeom>
        </p:spPr>
      </p:pic>
    </p:spTree>
    <p:extLst>
      <p:ext uri="{BB962C8B-B14F-4D97-AF65-F5344CB8AC3E}">
        <p14:creationId xmlns:p14="http://schemas.microsoft.com/office/powerpoint/2010/main" val="351467196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974"/>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57405"/>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27144"/>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62685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2" name="Down Arrow 1"/>
          <p:cNvSpPr/>
          <p:nvPr/>
        </p:nvSpPr>
        <p:spPr>
          <a:xfrm>
            <a:off x="2592126" y="379339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581837" y="572689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1153546" y="1487342"/>
            <a:ext cx="3102659" cy="4258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Mencari</a:t>
            </a:r>
            <a:r>
              <a:rPr lang="en-ID" dirty="0" smtClean="0">
                <a:solidFill>
                  <a:schemeClr val="tx1"/>
                </a:solidFill>
                <a:ea typeface="Adobe Gothic Std B" panose="020B0800000000000000" pitchFamily="34" charset="-128"/>
              </a:rPr>
              <a:t> vendor</a:t>
            </a:r>
            <a:endParaRPr lang="en-US" dirty="0">
              <a:solidFill>
                <a:schemeClr val="tx1"/>
              </a:solidFill>
              <a:ea typeface="Adobe Gothic Std B" panose="020B0800000000000000" pitchFamily="34" charset="-128"/>
            </a:endParaRPr>
          </a:p>
        </p:txBody>
      </p:sp>
      <p:sp>
        <p:nvSpPr>
          <p:cNvPr id="23" name="Down Arrow 22"/>
          <p:cNvSpPr/>
          <p:nvPr/>
        </p:nvSpPr>
        <p:spPr>
          <a:xfrm>
            <a:off x="2569843" y="4780184"/>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838200" y="576765"/>
            <a:ext cx="10515600" cy="6496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Pembuatan</a:t>
            </a:r>
            <a:r>
              <a:rPr kumimoji="0" lang="en-US" sz="3600" b="1" i="0" u="none" strike="noStrike" kern="1200" cap="none" spc="0" normalizeH="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Kwitansi</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Pendaftaran</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4" name="Rounded Rectangle 23"/>
          <p:cNvSpPr/>
          <p:nvPr/>
        </p:nvSpPr>
        <p:spPr>
          <a:xfrm>
            <a:off x="1123063" y="2300938"/>
            <a:ext cx="3102659" cy="4258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Menanyakan</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harga</a:t>
            </a:r>
            <a:endParaRPr lang="en-US" dirty="0">
              <a:solidFill>
                <a:schemeClr val="tx1"/>
              </a:solidFill>
              <a:ea typeface="Adobe Gothic Std B" panose="020B0800000000000000" pitchFamily="34" charset="-128"/>
            </a:endParaRPr>
          </a:p>
        </p:txBody>
      </p:sp>
      <p:sp>
        <p:nvSpPr>
          <p:cNvPr id="25" name="Rounded Rectangle 24"/>
          <p:cNvSpPr/>
          <p:nvPr/>
        </p:nvSpPr>
        <p:spPr>
          <a:xfrm>
            <a:off x="1162918" y="3213010"/>
            <a:ext cx="3102659" cy="4258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Pembuatan</a:t>
            </a:r>
            <a:r>
              <a:rPr lang="en-ID" dirty="0" smtClean="0">
                <a:solidFill>
                  <a:schemeClr val="tx1"/>
                </a:solidFill>
                <a:ea typeface="Adobe Gothic Std B" panose="020B0800000000000000" pitchFamily="34" charset="-128"/>
              </a:rPr>
              <a:t> design</a:t>
            </a:r>
            <a:endParaRPr lang="en-US" dirty="0">
              <a:solidFill>
                <a:schemeClr val="tx1"/>
              </a:solidFill>
              <a:ea typeface="Adobe Gothic Std B" panose="020B0800000000000000" pitchFamily="34" charset="-128"/>
            </a:endParaRPr>
          </a:p>
        </p:txBody>
      </p:sp>
      <p:sp>
        <p:nvSpPr>
          <p:cNvPr id="26" name="Rounded Rectangle 25"/>
          <p:cNvSpPr/>
          <p:nvPr/>
        </p:nvSpPr>
        <p:spPr>
          <a:xfrm>
            <a:off x="1148850" y="4155566"/>
            <a:ext cx="3102659" cy="4258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Proses</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produksi</a:t>
            </a:r>
            <a:endParaRPr lang="en-US" dirty="0">
              <a:solidFill>
                <a:schemeClr val="tx1"/>
              </a:solidFill>
              <a:ea typeface="Adobe Gothic Std B" panose="020B0800000000000000" pitchFamily="34" charset="-128"/>
            </a:endParaRPr>
          </a:p>
        </p:txBody>
      </p:sp>
      <p:sp>
        <p:nvSpPr>
          <p:cNvPr id="27" name="Rounded Rectangle 26"/>
          <p:cNvSpPr/>
          <p:nvPr/>
        </p:nvSpPr>
        <p:spPr>
          <a:xfrm>
            <a:off x="1134783" y="5168442"/>
            <a:ext cx="3102659" cy="4258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Diterima</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oleh</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skretaris</a:t>
            </a:r>
            <a:endParaRPr lang="en-US" dirty="0">
              <a:solidFill>
                <a:schemeClr val="tx1"/>
              </a:solidFill>
              <a:ea typeface="Adobe Gothic Std B" panose="020B0800000000000000" pitchFamily="34" charset="-128"/>
            </a:endParaRPr>
          </a:p>
        </p:txBody>
      </p:sp>
      <p:sp>
        <p:nvSpPr>
          <p:cNvPr id="28" name="Rounded Rectangle 27"/>
          <p:cNvSpPr/>
          <p:nvPr/>
        </p:nvSpPr>
        <p:spPr>
          <a:xfrm>
            <a:off x="1134786" y="6082852"/>
            <a:ext cx="3102659" cy="5711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ea typeface="Adobe Gothic Std B" panose="020B0800000000000000" pitchFamily="34" charset="-128"/>
              </a:rPr>
              <a:t>Didistribusikan</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kepada</a:t>
            </a:r>
            <a:r>
              <a:rPr lang="en-ID" dirty="0" smtClean="0">
                <a:solidFill>
                  <a:schemeClr val="tx1"/>
                </a:solidFill>
                <a:ea typeface="Adobe Gothic Std B" panose="020B0800000000000000" pitchFamily="34" charset="-128"/>
              </a:rPr>
              <a:t> </a:t>
            </a:r>
            <a:r>
              <a:rPr lang="en-ID" dirty="0" err="1" smtClean="0">
                <a:solidFill>
                  <a:schemeClr val="tx1"/>
                </a:solidFill>
                <a:ea typeface="Adobe Gothic Std B" panose="020B0800000000000000" pitchFamily="34" charset="-128"/>
              </a:rPr>
              <a:t>panitia</a:t>
            </a:r>
            <a:endParaRPr lang="en-US" dirty="0">
              <a:solidFill>
                <a:schemeClr val="tx1"/>
              </a:solidFill>
              <a:ea typeface="Adobe Gothic Std B" panose="020B0800000000000000" pitchFamily="34" charset="-128"/>
            </a:endParaRPr>
          </a:p>
        </p:txBody>
      </p:sp>
      <p:sp>
        <p:nvSpPr>
          <p:cNvPr id="29" name="Down Arrow 28"/>
          <p:cNvSpPr/>
          <p:nvPr/>
        </p:nvSpPr>
        <p:spPr>
          <a:xfrm>
            <a:off x="2575714" y="289070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2575713" y="2018507"/>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6907211" y="1727977"/>
            <a:ext cx="3305909" cy="6496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err="1" smtClean="0">
                <a:ln>
                  <a:noFill/>
                </a:ln>
                <a:solidFill>
                  <a:schemeClr val="tx1"/>
                </a:solidFill>
                <a:effectLst/>
                <a:uLnTx/>
                <a:uFillTx/>
                <a:latin typeface="+mj-lt"/>
                <a:ea typeface="+mj-ea"/>
                <a:cs typeface="+mj-cs"/>
              </a:rPr>
              <a:t>Contoh</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Kwitansi</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33" name="Picture 32"/>
          <p:cNvPicPr>
            <a:picLocks noChangeAspect="1"/>
          </p:cNvPicPr>
          <p:nvPr/>
        </p:nvPicPr>
        <p:blipFill>
          <a:blip r:embed="rId3"/>
          <a:stretch>
            <a:fillRect/>
          </a:stretch>
        </p:blipFill>
        <p:spPr>
          <a:xfrm>
            <a:off x="5556023" y="2475228"/>
            <a:ext cx="6074653" cy="3684187"/>
          </a:xfrm>
          <a:prstGeom prst="rect">
            <a:avLst/>
          </a:prstGeom>
        </p:spPr>
      </p:pic>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406172"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4 Muscle </a:t>
            </a:r>
            <a:r>
              <a:rPr lang="en-US" b="1" dirty="0" err="1"/>
              <a:t>Televisi</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420382" y="617000"/>
            <a:ext cx="392244" cy="257199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xmlns="" id="{35AC699A-84C7-4984-AA19-C077C040E9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89541"/>
            <a:ext cx="6447935" cy="2645316"/>
          </a:xfrm>
          <a:prstGeom prst="rect">
            <a:avLst/>
          </a:prstGeom>
          <a:noFill/>
          <a:ln>
            <a:noFill/>
          </a:ln>
        </p:spPr>
      </p:pic>
      <p:pic>
        <p:nvPicPr>
          <p:cNvPr id="5" name="Picture 4">
            <a:extLst>
              <a:ext uri="{FF2B5EF4-FFF2-40B4-BE49-F238E27FC236}">
                <a16:creationId xmlns:a16="http://schemas.microsoft.com/office/drawing/2014/main" xmlns="" id="{F82B5E00-31B9-4C2F-9AB3-80A7BBDD075F}"/>
              </a:ext>
            </a:extLst>
          </p:cNvPr>
          <p:cNvPicPr>
            <a:picLocks noChangeAspect="1"/>
          </p:cNvPicPr>
          <p:nvPr/>
        </p:nvPicPr>
        <p:blipFill>
          <a:blip r:embed="rId4"/>
          <a:stretch>
            <a:fillRect/>
          </a:stretch>
        </p:blipFill>
        <p:spPr>
          <a:xfrm>
            <a:off x="6767715" y="2224766"/>
            <a:ext cx="5945124" cy="1467612"/>
          </a:xfrm>
          <a:prstGeom prst="rect">
            <a:avLst/>
          </a:prstGeom>
        </p:spPr>
      </p:pic>
    </p:spTree>
    <p:extLst>
      <p:ext uri="{BB962C8B-B14F-4D97-AF65-F5344CB8AC3E}">
        <p14:creationId xmlns:p14="http://schemas.microsoft.com/office/powerpoint/2010/main" val="4156099624"/>
      </p:ext>
    </p:extLst>
  </p:cSld>
  <p:clrMapOvr>
    <a:masterClrMapping/>
  </p:clrMapOvr>
  <p:transition spd="slow">
    <p:push dir="u"/>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077382" y="1706875"/>
            <a:ext cx="3721981"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1 Cardiovascular Media Online</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682164" y="-18080"/>
            <a:ext cx="392244" cy="3842154"/>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BB15F5A0-0625-4BF6-8DB5-073954EF132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75735"/>
            <a:ext cx="6447935" cy="3617072"/>
          </a:xfrm>
          <a:prstGeom prst="rect">
            <a:avLst/>
          </a:prstGeom>
          <a:noFill/>
          <a:ln>
            <a:noFill/>
          </a:ln>
        </p:spPr>
      </p:pic>
      <p:pic>
        <p:nvPicPr>
          <p:cNvPr id="12" name="Picture 11">
            <a:extLst>
              <a:ext uri="{FF2B5EF4-FFF2-40B4-BE49-F238E27FC236}">
                <a16:creationId xmlns:a16="http://schemas.microsoft.com/office/drawing/2014/main" xmlns="" id="{A5D25833-5F34-4C01-B626-51F941E3A53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1409" y="2270789"/>
            <a:ext cx="4992026" cy="3099497"/>
          </a:xfrm>
          <a:prstGeom prst="rect">
            <a:avLst/>
          </a:prstGeom>
          <a:noFill/>
          <a:ln>
            <a:noFill/>
          </a:ln>
        </p:spPr>
      </p:pic>
    </p:spTree>
    <p:extLst>
      <p:ext uri="{BB962C8B-B14F-4D97-AF65-F5344CB8AC3E}">
        <p14:creationId xmlns:p14="http://schemas.microsoft.com/office/powerpoint/2010/main" val="2454508763"/>
      </p:ext>
    </p:extLst>
  </p:cSld>
  <p:clrMapOvr>
    <a:masterClrMapping/>
  </p:clrMapOvr>
  <p:transition spd="slow">
    <p:push dir="u"/>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256074" y="1727607"/>
            <a:ext cx="3470245"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2  Respiratory Media Online</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734988" y="107788"/>
            <a:ext cx="392244" cy="359041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EFAA2C0F-20AA-4934-9274-FE225F21D5B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08" y="2412575"/>
            <a:ext cx="6199149" cy="2928682"/>
          </a:xfrm>
          <a:prstGeom prst="rect">
            <a:avLst/>
          </a:prstGeom>
          <a:noFill/>
          <a:ln>
            <a:noFill/>
          </a:ln>
        </p:spPr>
      </p:pic>
      <p:pic>
        <p:nvPicPr>
          <p:cNvPr id="14" name="Picture 13">
            <a:extLst>
              <a:ext uri="{FF2B5EF4-FFF2-40B4-BE49-F238E27FC236}">
                <a16:creationId xmlns:a16="http://schemas.microsoft.com/office/drawing/2014/main" xmlns="" id="{FBB71ACA-C2DF-46A6-BE68-0BD23742D10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257" y="2412575"/>
            <a:ext cx="5102177" cy="3247996"/>
          </a:xfrm>
          <a:prstGeom prst="rect">
            <a:avLst/>
          </a:prstGeom>
          <a:noFill/>
          <a:ln>
            <a:noFill/>
          </a:ln>
        </p:spPr>
      </p:pic>
    </p:spTree>
    <p:extLst>
      <p:ext uri="{BB962C8B-B14F-4D97-AF65-F5344CB8AC3E}">
        <p14:creationId xmlns:p14="http://schemas.microsoft.com/office/powerpoint/2010/main" val="2077782687"/>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6"/>
            <a:ext cx="3053208"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3 Posture Media Online</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721073" y="316308"/>
            <a:ext cx="392244" cy="3173381"/>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8A91AF3C-E8A8-4AB2-B6EE-5554EF0A9B5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89540"/>
            <a:ext cx="6346336" cy="2674346"/>
          </a:xfrm>
          <a:prstGeom prst="rect">
            <a:avLst/>
          </a:prstGeom>
          <a:noFill/>
          <a:ln>
            <a:noFill/>
          </a:ln>
        </p:spPr>
      </p:pic>
      <p:pic>
        <p:nvPicPr>
          <p:cNvPr id="12" name="Picture 11">
            <a:extLst>
              <a:ext uri="{FF2B5EF4-FFF2-40B4-BE49-F238E27FC236}">
                <a16:creationId xmlns:a16="http://schemas.microsoft.com/office/drawing/2014/main" xmlns="" id="{1928AE89-522F-4AA1-8395-84D2B0B7C3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2423" y="2304053"/>
            <a:ext cx="5151011" cy="2865823"/>
          </a:xfrm>
          <a:prstGeom prst="rect">
            <a:avLst/>
          </a:prstGeom>
          <a:noFill/>
          <a:ln>
            <a:noFill/>
          </a:ln>
        </p:spPr>
      </p:pic>
    </p:spTree>
    <p:extLst>
      <p:ext uri="{BB962C8B-B14F-4D97-AF65-F5344CB8AC3E}">
        <p14:creationId xmlns:p14="http://schemas.microsoft.com/office/powerpoint/2010/main" val="1456750301"/>
      </p:ext>
    </p:extLst>
  </p:cSld>
  <p:clrMapOvr>
    <a:masterClrMapping/>
  </p:clrMapOvr>
  <p:transition spd="slow">
    <p:push dir="u"/>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3007555"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4 Muscle Media Online</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698247" y="339135"/>
            <a:ext cx="392244" cy="312772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C8076A7B-2BED-43DF-A6A4-E98D8511DF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304759"/>
            <a:ext cx="6447935" cy="2846364"/>
          </a:xfrm>
          <a:prstGeom prst="rect">
            <a:avLst/>
          </a:prstGeom>
          <a:noFill/>
          <a:ln>
            <a:noFill/>
          </a:ln>
        </p:spPr>
      </p:pic>
      <p:pic>
        <p:nvPicPr>
          <p:cNvPr id="14" name="Picture 13">
            <a:extLst>
              <a:ext uri="{FF2B5EF4-FFF2-40B4-BE49-F238E27FC236}">
                <a16:creationId xmlns:a16="http://schemas.microsoft.com/office/drawing/2014/main" xmlns="" id="{EFBCC519-FD89-481F-A2EA-B25D061ABA5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8495" y="2304758"/>
            <a:ext cx="4904940" cy="2586555"/>
          </a:xfrm>
          <a:prstGeom prst="rect">
            <a:avLst/>
          </a:prstGeom>
          <a:noFill/>
          <a:ln>
            <a:noFill/>
          </a:ln>
        </p:spPr>
      </p:pic>
    </p:spTree>
    <p:extLst>
      <p:ext uri="{BB962C8B-B14F-4D97-AF65-F5344CB8AC3E}">
        <p14:creationId xmlns:p14="http://schemas.microsoft.com/office/powerpoint/2010/main" val="713857725"/>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3027880"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1 Cardiovascular Radio </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708409" y="328972"/>
            <a:ext cx="392244" cy="3148053"/>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F166C4B3-73AD-499B-8447-B03266E029E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75735"/>
            <a:ext cx="6447935" cy="3617072"/>
          </a:xfrm>
          <a:prstGeom prst="rect">
            <a:avLst/>
          </a:prstGeom>
          <a:noFill/>
          <a:ln>
            <a:noFill/>
          </a:ln>
        </p:spPr>
      </p:pic>
      <p:pic>
        <p:nvPicPr>
          <p:cNvPr id="12" name="Picture 11">
            <a:extLst>
              <a:ext uri="{FF2B5EF4-FFF2-40B4-BE49-F238E27FC236}">
                <a16:creationId xmlns:a16="http://schemas.microsoft.com/office/drawing/2014/main" xmlns="" id="{8788CD1E-CE3A-4C52-B9F9-E60DD6E3991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2087" y="2270789"/>
            <a:ext cx="4841348" cy="3219327"/>
          </a:xfrm>
          <a:prstGeom prst="rect">
            <a:avLst/>
          </a:prstGeom>
          <a:noFill/>
          <a:ln>
            <a:noFill/>
          </a:ln>
        </p:spPr>
      </p:pic>
    </p:spTree>
    <p:extLst>
      <p:ext uri="{BB962C8B-B14F-4D97-AF65-F5344CB8AC3E}">
        <p14:creationId xmlns:p14="http://schemas.microsoft.com/office/powerpoint/2010/main" val="1258633923"/>
      </p:ext>
    </p:extLst>
  </p:cSld>
  <p:clrMapOvr>
    <a:masterClrMapping/>
  </p:clrMapOvr>
  <p:transition spd="slow">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670346" cy="1141979"/>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2 Respiratory Radio</a:t>
            </a:r>
            <a:endParaRPr lang="en-US" dirty="0"/>
          </a:p>
          <a:p>
            <a:pPr>
              <a:lnSpc>
                <a:spcPct val="107000"/>
              </a:lnSpc>
              <a:spcAft>
                <a:spcPts val="800"/>
              </a:spcAft>
            </a:pP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529642" y="507739"/>
            <a:ext cx="392244" cy="2790519"/>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3682DB3D-774A-4F1A-B968-EAEE30114E9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08" y="2412575"/>
            <a:ext cx="6199149" cy="2928682"/>
          </a:xfrm>
          <a:prstGeom prst="rect">
            <a:avLst/>
          </a:prstGeom>
          <a:noFill/>
          <a:ln>
            <a:noFill/>
          </a:ln>
        </p:spPr>
      </p:pic>
      <p:pic>
        <p:nvPicPr>
          <p:cNvPr id="14" name="Picture 13">
            <a:extLst>
              <a:ext uri="{FF2B5EF4-FFF2-40B4-BE49-F238E27FC236}">
                <a16:creationId xmlns:a16="http://schemas.microsoft.com/office/drawing/2014/main" xmlns="" id="{954F80FE-240B-4294-891B-33C0E057748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4154" y="2412575"/>
            <a:ext cx="4909281" cy="3155905"/>
          </a:xfrm>
          <a:prstGeom prst="rect">
            <a:avLst/>
          </a:prstGeom>
          <a:noFill/>
          <a:ln>
            <a:noFill/>
          </a:ln>
        </p:spPr>
      </p:pic>
    </p:spTree>
    <p:extLst>
      <p:ext uri="{BB962C8B-B14F-4D97-AF65-F5344CB8AC3E}">
        <p14:creationId xmlns:p14="http://schemas.microsoft.com/office/powerpoint/2010/main" val="1895517187"/>
      </p:ext>
    </p:extLst>
  </p:cSld>
  <p:clrMapOvr>
    <a:masterClrMapping/>
  </p:clrMapOvr>
  <p:transition spd="slow">
    <p:push dir="u"/>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359107" cy="1141979"/>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3 Posture Radio </a:t>
            </a:r>
            <a:endParaRPr lang="en-US" dirty="0"/>
          </a:p>
          <a:p>
            <a:pPr>
              <a:lnSpc>
                <a:spcPct val="107000"/>
              </a:lnSpc>
              <a:spcAft>
                <a:spcPts val="800"/>
              </a:spcAft>
            </a:pP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420382" y="617000"/>
            <a:ext cx="392244" cy="257199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xmlns="" id="{C6869B5D-1055-49D7-B9F5-B60B946CFB4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89540"/>
            <a:ext cx="6346336" cy="2674346"/>
          </a:xfrm>
          <a:prstGeom prst="rect">
            <a:avLst/>
          </a:prstGeom>
          <a:noFill/>
          <a:ln>
            <a:noFill/>
          </a:ln>
        </p:spPr>
      </p:pic>
      <p:pic>
        <p:nvPicPr>
          <p:cNvPr id="12" name="Picture 11">
            <a:extLst>
              <a:ext uri="{FF2B5EF4-FFF2-40B4-BE49-F238E27FC236}">
                <a16:creationId xmlns:a16="http://schemas.microsoft.com/office/drawing/2014/main" xmlns="" id="{427A8725-7445-451B-A4ED-F454541F42B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6993" y="2270789"/>
            <a:ext cx="4756441" cy="2899088"/>
          </a:xfrm>
          <a:prstGeom prst="rect">
            <a:avLst/>
          </a:prstGeom>
          <a:noFill/>
          <a:ln>
            <a:noFill/>
          </a:ln>
        </p:spPr>
      </p:pic>
    </p:spTree>
    <p:extLst>
      <p:ext uri="{BB962C8B-B14F-4D97-AF65-F5344CB8AC3E}">
        <p14:creationId xmlns:p14="http://schemas.microsoft.com/office/powerpoint/2010/main" val="3789199616"/>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PAKET MEDIA PARTNER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a16="http://schemas.microsoft.com/office/drawing/2014/main" xmlns="" id="{7EBC29FB-D38B-487D-9D6E-CC6B1508E545}"/>
              </a:ext>
            </a:extLst>
          </p:cNvPr>
          <p:cNvSpPr/>
          <p:nvPr/>
        </p:nvSpPr>
        <p:spPr>
          <a:xfrm>
            <a:off x="4450678" y="1706875"/>
            <a:ext cx="2313454" cy="743024"/>
          </a:xfrm>
          <a:prstGeom prst="rect">
            <a:avLst/>
          </a:prstGeom>
        </p:spPr>
        <p:txBody>
          <a:bodyPr wrap="none">
            <a:spAutoFit/>
          </a:bodyPr>
          <a:lstStyle/>
          <a:p>
            <a:pPr>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Paket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t>4 Muscle Radio </a:t>
            </a:r>
            <a:endParaRPr lang="en-US" dirty="0"/>
          </a:p>
          <a:p>
            <a:pPr>
              <a:lnSpc>
                <a:spcPct val="107000"/>
              </a:lnSpc>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50940F9-ACBF-4AE4-B9F0-8DC759AC9EB9}"/>
              </a:ext>
            </a:extLst>
          </p:cNvPr>
          <p:cNvSpPr/>
          <p:nvPr/>
        </p:nvSpPr>
        <p:spPr>
          <a:xfrm rot="5400000">
            <a:off x="5420382" y="617000"/>
            <a:ext cx="392244" cy="2571998"/>
          </a:xfrm>
          <a:prstGeom prst="rect">
            <a:avLst/>
          </a:prstGeom>
          <a:noFill/>
          <a:ln w="127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xmlns="" id="{35AC699A-84C7-4984-AA19-C077C040E9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7" y="2289541"/>
            <a:ext cx="6447935" cy="2645316"/>
          </a:xfrm>
          <a:prstGeom prst="rect">
            <a:avLst/>
          </a:prstGeom>
          <a:noFill/>
          <a:ln>
            <a:noFill/>
          </a:ln>
        </p:spPr>
      </p:pic>
      <p:pic>
        <p:nvPicPr>
          <p:cNvPr id="11" name="Picture 10">
            <a:extLst>
              <a:ext uri="{FF2B5EF4-FFF2-40B4-BE49-F238E27FC236}">
                <a16:creationId xmlns:a16="http://schemas.microsoft.com/office/drawing/2014/main" xmlns="" id="{EE5C8F84-211E-4AE0-9B04-11131ABB84E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2675" y="2099120"/>
            <a:ext cx="4890759" cy="2645315"/>
          </a:xfrm>
          <a:prstGeom prst="rect">
            <a:avLst/>
          </a:prstGeom>
          <a:noFill/>
          <a:ln>
            <a:noFill/>
          </a:ln>
        </p:spPr>
      </p:pic>
    </p:spTree>
    <p:extLst>
      <p:ext uri="{BB962C8B-B14F-4D97-AF65-F5344CB8AC3E}">
        <p14:creationId xmlns:p14="http://schemas.microsoft.com/office/powerpoint/2010/main" val="2525015731"/>
      </p:ext>
    </p:extLst>
  </p:cSld>
  <p:clrMapOvr>
    <a:masterClrMapping/>
  </p:clrMapOvr>
  <p:transition spd="slow">
    <p:push dir="u"/>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897643" y="-356126"/>
            <a:ext cx="405795" cy="44028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051262" y="1503099"/>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1. </a:t>
            </a: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potential Influencer </a:t>
            </a:r>
          </a:p>
        </p:txBody>
      </p:sp>
      <p:sp>
        <p:nvSpPr>
          <p:cNvPr id="2" name="Rectangle 1">
            <a:extLst>
              <a:ext uri="{FF2B5EF4-FFF2-40B4-BE49-F238E27FC236}">
                <a16:creationId xmlns:a16="http://schemas.microsoft.com/office/drawing/2014/main" xmlns="" id="{E848DEB0-8B16-40F9-92D6-5CE0A5BD026E}"/>
              </a:ext>
            </a:extLst>
          </p:cNvPr>
          <p:cNvSpPr/>
          <p:nvPr/>
        </p:nvSpPr>
        <p:spPr>
          <a:xfrm>
            <a:off x="1701425" y="2147531"/>
            <a:ext cx="7273688" cy="3790781"/>
          </a:xfrm>
          <a:prstGeom prst="rect">
            <a:avLst/>
          </a:prstGeom>
        </p:spPr>
        <p:txBody>
          <a:bodyPr wrap="square">
            <a:spAutoFit/>
          </a:bodyPr>
          <a:lstStyle/>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Banyaknya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followers minimal 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ribu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followers</a:t>
            </a: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Melihat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post-</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ikuti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3.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Melihat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like pada post-an di feeds Instagram</a:t>
            </a: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4.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Melihat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post-an di feeds Instagram</a:t>
            </a: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5.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Melihat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audiens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Instagram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target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audiens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tidak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dimasukan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bank data Influencer</a:t>
            </a:r>
          </a:p>
          <a:p>
            <a:pPr marR="0" lvl="1"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6.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Mencari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pernah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bekerjasama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a:t>
            </a:r>
          </a:p>
        </p:txBody>
      </p:sp>
      <p:sp>
        <p:nvSpPr>
          <p:cNvPr id="15" name="Rectangle 14">
            <a:extLst>
              <a:ext uri="{FF2B5EF4-FFF2-40B4-BE49-F238E27FC236}">
                <a16:creationId xmlns:a16="http://schemas.microsoft.com/office/drawing/2014/main" xmlns="" id="{8AFBD08F-8512-44CF-8CD8-C4F1CED4705C}"/>
              </a:ext>
            </a:extLst>
          </p:cNvPr>
          <p:cNvSpPr/>
          <p:nvPr/>
        </p:nvSpPr>
        <p:spPr>
          <a:xfrm rot="5400000">
            <a:off x="1929204" y="229745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Tree>
    <p:extLst>
      <p:ext uri="{BB962C8B-B14F-4D97-AF65-F5344CB8AC3E}">
        <p14:creationId xmlns:p14="http://schemas.microsoft.com/office/powerpoint/2010/main" val="354302506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974"/>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57405"/>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 FLOW</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27144"/>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62685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3754062" y="1411367"/>
            <a:ext cx="4248448" cy="22405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ID" b="1" dirty="0">
                <a:solidFill>
                  <a:schemeClr val="tx1"/>
                </a:solidFill>
                <a:ea typeface="Adobe Gothic Std B" panose="020B0800000000000000" pitchFamily="34" charset="-128"/>
              </a:rPr>
              <a:t>Step.1 </a:t>
            </a:r>
            <a:r>
              <a:rPr lang="en-ID" dirty="0" err="1">
                <a:solidFill>
                  <a:schemeClr val="tx1"/>
                </a:solidFill>
                <a:ea typeface="Adobe Gothic Std B" panose="020B0800000000000000" pitchFamily="34" charset="-128"/>
              </a:rPr>
              <a:t>Saat</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panitia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akan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menyerahkan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dokumen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kepada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sekretaris</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panitia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tersebut</a:t>
            </a:r>
            <a:r>
              <a:rPr lang="en-ID" dirty="0">
                <a:solidFill>
                  <a:schemeClr val="tx1"/>
                </a:solidFill>
                <a:ea typeface="Adobe Gothic Std B" panose="020B0800000000000000" pitchFamily="34" charset="-128"/>
              </a:rPr>
              <a:t> </a:t>
            </a:r>
            <a:r>
              <a:rPr lang="en-ID" b="1" dirty="0">
                <a:solidFill>
                  <a:schemeClr val="tx1"/>
                </a:solidFill>
                <a:ea typeface="Adobe Gothic Std B" panose="020B0800000000000000" pitchFamily="34" charset="-128"/>
              </a:rPr>
              <a:t>WAJIB</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mengisi</a:t>
            </a:r>
            <a:r>
              <a:rPr lang="en-ID" dirty="0">
                <a:solidFill>
                  <a:schemeClr val="tx1"/>
                </a:solidFill>
                <a:ea typeface="Adobe Gothic Std B" panose="020B0800000000000000" pitchFamily="34" charset="-128"/>
              </a:rPr>
              <a:t> form yang </a:t>
            </a:r>
            <a:r>
              <a:rPr lang="en-ID" dirty="0" err="1">
                <a:solidFill>
                  <a:schemeClr val="tx1"/>
                </a:solidFill>
                <a:ea typeface="Adobe Gothic Std B" panose="020B0800000000000000" pitchFamily="34" charset="-128"/>
              </a:rPr>
              <a:t>sudah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di</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tentukan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oleh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skretaris</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menuliskan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nama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dokumennya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juga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tanda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tangan</a:t>
            </a:r>
            <a:endParaRPr lang="en-US" b="1" dirty="0">
              <a:solidFill>
                <a:schemeClr val="tx1"/>
              </a:solidFill>
              <a:ea typeface="Adobe Gothic Std B" panose="020B0800000000000000" pitchFamily="34" charset="-128"/>
            </a:endParaRPr>
          </a:p>
        </p:txBody>
      </p:sp>
      <p:sp>
        <p:nvSpPr>
          <p:cNvPr id="16" name="Title 1"/>
          <p:cNvSpPr txBox="1">
            <a:spLocks/>
          </p:cNvSpPr>
          <p:nvPr/>
        </p:nvSpPr>
        <p:spPr>
          <a:xfrm>
            <a:off x="838200" y="576765"/>
            <a:ext cx="10515600" cy="649679"/>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D" sz="3600" b="1" dirty="0" err="1">
                <a:latin typeface="+mj-lt"/>
                <a:ea typeface="+mj-ea"/>
                <a:cs typeface="+mj-cs"/>
              </a:rPr>
              <a:t>Penyimpanan</a:t>
            </a:r>
            <a:r>
              <a:rPr lang="en-ID" sz="3600" b="1" dirty="0">
                <a:latin typeface="+mj-lt"/>
                <a:ea typeface="+mj-ea"/>
                <a:cs typeface="+mj-cs"/>
              </a:rPr>
              <a:t> </a:t>
            </a:r>
            <a:r>
              <a:rPr lang="en-ID" sz="3600" b="1" dirty="0" err="1">
                <a:latin typeface="+mj-lt"/>
                <a:ea typeface="+mj-ea"/>
                <a:cs typeface="+mj-cs"/>
              </a:rPr>
              <a:t>Dokumen</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30" name="Down Arrow 29"/>
          <p:cNvSpPr/>
          <p:nvPr/>
        </p:nvSpPr>
        <p:spPr>
          <a:xfrm>
            <a:off x="5878286" y="3870302"/>
            <a:ext cx="217714" cy="3238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3754062" y="4412323"/>
            <a:ext cx="4248448" cy="22344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ID" b="1" dirty="0">
                <a:solidFill>
                  <a:schemeClr val="tx1"/>
                </a:solidFill>
                <a:ea typeface="Adobe Gothic Std B" panose="020B0800000000000000" pitchFamily="34" charset="-128"/>
              </a:rPr>
              <a:t>Step 2. </a:t>
            </a:r>
            <a:r>
              <a:rPr lang="en-ID" dirty="0" err="1">
                <a:solidFill>
                  <a:schemeClr val="tx1"/>
                </a:solidFill>
                <a:ea typeface="Adobe Gothic Std B" panose="020B0800000000000000" pitchFamily="34" charset="-128"/>
              </a:rPr>
              <a:t>Setelah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panitia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mengisi</a:t>
            </a:r>
            <a:r>
              <a:rPr lang="en-ID" dirty="0">
                <a:solidFill>
                  <a:schemeClr val="tx1"/>
                </a:solidFill>
                <a:ea typeface="Adobe Gothic Std B" panose="020B0800000000000000" pitchFamily="34" charset="-128"/>
              </a:rPr>
              <a:t> form, </a:t>
            </a:r>
            <a:r>
              <a:rPr lang="en-ID" dirty="0" err="1">
                <a:solidFill>
                  <a:schemeClr val="tx1"/>
                </a:solidFill>
                <a:ea typeface="Adobe Gothic Std B" panose="020B0800000000000000" pitchFamily="34" charset="-128"/>
              </a:rPr>
              <a:t>dokumen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tersebut</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akan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diterima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oleh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skeretaris</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Setelah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itu</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sekretaris</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akan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menyimpan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dokumen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tersebut</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ke</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dalam</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bantex</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berdasarkan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masing</a:t>
            </a:r>
            <a:r>
              <a:rPr lang="en-ID" dirty="0">
                <a:solidFill>
                  <a:schemeClr val="tx1"/>
                </a:solidFill>
                <a:ea typeface="Adobe Gothic Std B" panose="020B0800000000000000" pitchFamily="34" charset="-128"/>
              </a:rPr>
              <a:t> – </a:t>
            </a:r>
            <a:r>
              <a:rPr lang="en-ID" dirty="0" err="1">
                <a:solidFill>
                  <a:schemeClr val="tx1"/>
                </a:solidFill>
                <a:ea typeface="Adobe Gothic Std B" panose="020B0800000000000000" pitchFamily="34" charset="-128"/>
              </a:rPr>
              <a:t>masing</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nama</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panitia</a:t>
            </a:r>
            <a:r>
              <a:rPr lang="en-ID" dirty="0">
                <a:solidFill>
                  <a:schemeClr val="tx1"/>
                </a:solidFill>
                <a:ea typeface="Adobe Gothic Std B" panose="020B0800000000000000" pitchFamily="34" charset="-128"/>
              </a:rPr>
              <a:t> yang </a:t>
            </a:r>
            <a:r>
              <a:rPr lang="en-ID" dirty="0" err="1">
                <a:solidFill>
                  <a:schemeClr val="tx1"/>
                </a:solidFill>
                <a:ea typeface="Adobe Gothic Std B" panose="020B0800000000000000" pitchFamily="34" charset="-128"/>
              </a:rPr>
              <a:t>sudah</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menyerahkan</a:t>
            </a:r>
            <a:r>
              <a:rPr lang="en-ID" dirty="0">
                <a:solidFill>
                  <a:schemeClr val="tx1"/>
                </a:solidFill>
                <a:ea typeface="Adobe Gothic Std B" panose="020B0800000000000000" pitchFamily="34" charset="-128"/>
              </a:rPr>
              <a:t> </a:t>
            </a:r>
            <a:r>
              <a:rPr lang="en-ID" dirty="0" err="1">
                <a:solidFill>
                  <a:schemeClr val="tx1"/>
                </a:solidFill>
                <a:ea typeface="Adobe Gothic Std B" panose="020B0800000000000000" pitchFamily="34" charset="-128"/>
              </a:rPr>
              <a:t>dokumen</a:t>
            </a:r>
            <a:endParaRPr lang="en-US" dirty="0">
              <a:solidFill>
                <a:schemeClr val="tx1"/>
              </a:solidFill>
              <a:ea typeface="Adobe Gothic Std B" panose="020B0800000000000000" pitchFamily="34" charset="-128"/>
            </a:endParaRPr>
          </a:p>
        </p:txBody>
      </p:sp>
    </p:spTree>
    <p:extLst>
      <p:ext uri="{BB962C8B-B14F-4D97-AF65-F5344CB8AC3E}">
        <p14:creationId xmlns:p14="http://schemas.microsoft.com/office/powerpoint/2010/main" val="2591358450"/>
      </p:ext>
    </p:extLst>
  </p:cSld>
  <p:clrMapOvr>
    <a:masterClrMapping/>
  </p:clrMapOvr>
  <p:transition spd="slow">
    <p:wip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15" name="Rectangle 14">
            <a:extLst>
              <a:ext uri="{FF2B5EF4-FFF2-40B4-BE49-F238E27FC236}">
                <a16:creationId xmlns:a16="http://schemas.microsoft.com/office/drawing/2014/main" xmlns="" id="{8AFBD08F-8512-44CF-8CD8-C4F1CED4705C}"/>
              </a:ext>
            </a:extLst>
          </p:cNvPr>
          <p:cNvSpPr/>
          <p:nvPr/>
        </p:nvSpPr>
        <p:spPr>
          <a:xfrm rot="5400000">
            <a:off x="1915133" y="173023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6" name="Rectangle 5">
            <a:extLst>
              <a:ext uri="{FF2B5EF4-FFF2-40B4-BE49-F238E27FC236}">
                <a16:creationId xmlns:a16="http://schemas.microsoft.com/office/drawing/2014/main" xmlns="" id="{7B284A6A-AFD2-464F-8632-19991CD76C16}"/>
              </a:ext>
            </a:extLst>
          </p:cNvPr>
          <p:cNvSpPr/>
          <p:nvPr/>
        </p:nvSpPr>
        <p:spPr>
          <a:xfrm>
            <a:off x="2114843" y="1600010"/>
            <a:ext cx="6096000" cy="2959785"/>
          </a:xfrm>
          <a:prstGeom prst="rect">
            <a:avLst/>
          </a:prstGeom>
        </p:spPr>
        <p:txBody>
          <a:bodyPr>
            <a:spAutoFit/>
          </a:bodyPr>
          <a:lstStyle/>
          <a:p>
            <a:pPr marR="0" lvl="0">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Mengumpulkan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bank data</a:t>
            </a:r>
          </a:p>
          <a:p>
            <a:pPr marR="0" lvl="0">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Memilih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beberapa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a:t>
            </a:r>
          </a:p>
          <a:p>
            <a:pPr marR="0" lvl="0">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Memberitahu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atasan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nSpc>
                <a:spcPct val="150000"/>
              </a:lnSpc>
              <a:spcBef>
                <a:spcPts val="0"/>
              </a:spcBef>
              <a:spcAft>
                <a:spcPts val="80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approve,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langkah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selanjutnya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menghubungi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a:t>
            </a:r>
          </a:p>
        </p:txBody>
      </p:sp>
      <p:sp>
        <p:nvSpPr>
          <p:cNvPr id="16" name="Rectangle 15">
            <a:extLst>
              <a:ext uri="{FF2B5EF4-FFF2-40B4-BE49-F238E27FC236}">
                <a16:creationId xmlns:a16="http://schemas.microsoft.com/office/drawing/2014/main" xmlns="" id="{52537E34-0AC3-42A3-ADF6-57ABD88ADEDB}"/>
              </a:ext>
            </a:extLst>
          </p:cNvPr>
          <p:cNvSpPr/>
          <p:nvPr/>
        </p:nvSpPr>
        <p:spPr>
          <a:xfrm rot="5400000">
            <a:off x="1926856" y="256257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58D2963E-94C6-4FB0-B232-471447DE29C1}"/>
              </a:ext>
            </a:extLst>
          </p:cNvPr>
          <p:cNvSpPr/>
          <p:nvPr/>
        </p:nvSpPr>
        <p:spPr>
          <a:xfrm rot="5400000">
            <a:off x="1926857" y="298460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738BC17E-BA9A-426A-9D64-2F5726792329}"/>
              </a:ext>
            </a:extLst>
          </p:cNvPr>
          <p:cNvSpPr/>
          <p:nvPr/>
        </p:nvSpPr>
        <p:spPr>
          <a:xfrm rot="5400000">
            <a:off x="1950303" y="380522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A72E18DE-476A-44F5-8507-E49956CE8CC0}"/>
              </a:ext>
            </a:extLst>
          </p:cNvPr>
          <p:cNvSpPr/>
          <p:nvPr/>
        </p:nvSpPr>
        <p:spPr>
          <a:xfrm rot="5400000">
            <a:off x="4038320" y="2811157"/>
            <a:ext cx="405795" cy="44028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9">
            <a:extLst>
              <a:ext uri="{FF2B5EF4-FFF2-40B4-BE49-F238E27FC236}">
                <a16:creationId xmlns:a16="http://schemas.microsoft.com/office/drawing/2014/main" xmlns="" id="{90EA11B1-2C4A-4073-9927-A98376D93DB5}"/>
              </a:ext>
            </a:extLst>
          </p:cNvPr>
          <p:cNvSpPr txBox="1"/>
          <p:nvPr/>
        </p:nvSpPr>
        <p:spPr>
          <a:xfrm>
            <a:off x="1332615" y="4646936"/>
            <a:ext cx="5516196"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2.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Potential Influencer </a:t>
            </a:r>
          </a:p>
        </p:txBody>
      </p:sp>
      <p:sp>
        <p:nvSpPr>
          <p:cNvPr id="7" name="Rectangle 6">
            <a:extLst>
              <a:ext uri="{FF2B5EF4-FFF2-40B4-BE49-F238E27FC236}">
                <a16:creationId xmlns:a16="http://schemas.microsoft.com/office/drawing/2014/main" xmlns="" id="{80574DBC-1D11-403A-9D0A-B32B78D5CADA}"/>
              </a:ext>
            </a:extLst>
          </p:cNvPr>
          <p:cNvSpPr/>
          <p:nvPr/>
        </p:nvSpPr>
        <p:spPr>
          <a:xfrm>
            <a:off x="2032778" y="5543044"/>
            <a:ext cx="8656325" cy="673839"/>
          </a:xfrm>
          <a:prstGeom prst="rect">
            <a:avLst/>
          </a:prstGeom>
        </p:spPr>
        <p:txBody>
          <a:bodyPr wrap="square">
            <a:spAutoFit/>
          </a:bodyPr>
          <a:lstStyle/>
          <a:p>
            <a:pPr marR="0" lvl="0" algn="just">
              <a:lnSpc>
                <a:spcPct val="107000"/>
              </a:lnSpc>
              <a:spcBef>
                <a:spcPts val="0"/>
              </a:spcBef>
              <a:spcAft>
                <a:spcPts val="80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Menghubungi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melalui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DM Instagram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terkait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ketersediaannya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mendatangi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Commgath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menanyakan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rate card</a:t>
            </a:r>
          </a:p>
        </p:txBody>
      </p:sp>
      <p:sp>
        <p:nvSpPr>
          <p:cNvPr id="24" name="Rectangle 23">
            <a:extLst>
              <a:ext uri="{FF2B5EF4-FFF2-40B4-BE49-F238E27FC236}">
                <a16:creationId xmlns:a16="http://schemas.microsoft.com/office/drawing/2014/main" xmlns="" id="{4F3A1651-F28E-43FC-BF25-31F81B90E6C0}"/>
              </a:ext>
            </a:extLst>
          </p:cNvPr>
          <p:cNvSpPr/>
          <p:nvPr/>
        </p:nvSpPr>
        <p:spPr>
          <a:xfrm rot="5400000">
            <a:off x="1821351" y="5575402"/>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8999957"/>
      </p:ext>
    </p:extLst>
  </p:cSld>
  <p:clrMapOvr>
    <a:masterClrMapping/>
  </p:clrMapOvr>
  <p:transition spd="slow">
    <p:push dir="u"/>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15" name="Rectangle 14">
            <a:extLst>
              <a:ext uri="{FF2B5EF4-FFF2-40B4-BE49-F238E27FC236}">
                <a16:creationId xmlns:a16="http://schemas.microsoft.com/office/drawing/2014/main" xmlns="" id="{8AFBD08F-8512-44CF-8CD8-C4F1CED4705C}"/>
              </a:ext>
            </a:extLst>
          </p:cNvPr>
          <p:cNvSpPr/>
          <p:nvPr/>
        </p:nvSpPr>
        <p:spPr>
          <a:xfrm rot="5400000">
            <a:off x="1943718" y="1803968"/>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16" name="Rectangle 15">
            <a:extLst>
              <a:ext uri="{FF2B5EF4-FFF2-40B4-BE49-F238E27FC236}">
                <a16:creationId xmlns:a16="http://schemas.microsoft.com/office/drawing/2014/main" xmlns="" id="{ACB7EC18-9F46-44A6-8FB6-16E73F48B53B}"/>
              </a:ext>
            </a:extLst>
          </p:cNvPr>
          <p:cNvSpPr/>
          <p:nvPr/>
        </p:nvSpPr>
        <p:spPr>
          <a:xfrm rot="5400000">
            <a:off x="1943716" y="589769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68844065-C6CA-4479-9C02-8B9B3390E8ED}"/>
              </a:ext>
            </a:extLst>
          </p:cNvPr>
          <p:cNvSpPr/>
          <p:nvPr/>
        </p:nvSpPr>
        <p:spPr>
          <a:xfrm rot="5400000">
            <a:off x="1943717" y="423810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6E7222CD-FA61-468A-9E2D-F4C05F0AFEE3}"/>
              </a:ext>
            </a:extLst>
          </p:cNvPr>
          <p:cNvSpPr/>
          <p:nvPr/>
        </p:nvSpPr>
        <p:spPr>
          <a:xfrm rot="5400000">
            <a:off x="1943719" y="241356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F1BFE5D9-B2E6-4FD2-9A55-970FC61FDB72}"/>
              </a:ext>
            </a:extLst>
          </p:cNvPr>
          <p:cNvSpPr/>
          <p:nvPr/>
        </p:nvSpPr>
        <p:spPr>
          <a:xfrm>
            <a:off x="2129357" y="1717470"/>
            <a:ext cx="10247086" cy="377476"/>
          </a:xfrm>
          <a:prstGeom prst="rect">
            <a:avLst/>
          </a:prstGeom>
        </p:spPr>
        <p:txBody>
          <a:bodyPr wrap="square">
            <a:spAutoFit/>
          </a:bodyPr>
          <a:lstStyle/>
          <a:p>
            <a:pPr marR="0" lvl="0">
              <a:lnSpc>
                <a:spcPct val="107000"/>
              </a:lnSpc>
              <a:spcBef>
                <a:spcPts val="0"/>
              </a:spcBef>
              <a:spcAft>
                <a:spcPts val="8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Mencocokan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fee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budget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tetapkan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6" name="Rectangle 5">
            <a:extLst>
              <a:ext uri="{FF2B5EF4-FFF2-40B4-BE49-F238E27FC236}">
                <a16:creationId xmlns:a16="http://schemas.microsoft.com/office/drawing/2014/main" xmlns="" id="{F57B0FFC-9A51-4D24-B2A6-064B70AA97F1}"/>
              </a:ext>
            </a:extLst>
          </p:cNvPr>
          <p:cNvSpPr/>
          <p:nvPr/>
        </p:nvSpPr>
        <p:spPr>
          <a:xfrm>
            <a:off x="2129357" y="2318604"/>
            <a:ext cx="9784078" cy="646331"/>
          </a:xfrm>
          <a:prstGeom prst="rect">
            <a:avLst/>
          </a:prstGeom>
        </p:spPr>
        <p:txBody>
          <a:bodyPr wrap="square">
            <a:spAutoFit/>
          </a:bodyPr>
          <a:lstStyle/>
          <a:p>
            <a:r>
              <a:rPr lang="en-US" dirty="0" err="1">
                <a:latin typeface="Adobe Gothic Std B" panose="020B0800000000000000" pitchFamily="34" charset="-128"/>
                <a:ea typeface="Adobe Gothic Std B" panose="020B0800000000000000" pitchFamily="34" charset="-128"/>
              </a:rPr>
              <a:t>Melakukan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penawaran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terhadap</a:t>
            </a:r>
            <a:r>
              <a:rPr lang="en-US" dirty="0">
                <a:latin typeface="Adobe Gothic Std B" panose="020B0800000000000000" pitchFamily="34" charset="-128"/>
                <a:ea typeface="Adobe Gothic Std B" panose="020B0800000000000000" pitchFamily="34" charset="-128"/>
              </a:rPr>
              <a:t> fee Influencer </a:t>
            </a:r>
            <a:r>
              <a:rPr lang="en-US" dirty="0" err="1">
                <a:latin typeface="Adobe Gothic Std B" panose="020B0800000000000000" pitchFamily="34" charset="-128"/>
                <a:ea typeface="Adobe Gothic Std B" panose="020B0800000000000000" pitchFamily="34" charset="-128"/>
              </a:rPr>
              <a:t>jika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tidak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seimbang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budget yang </a:t>
            </a:r>
            <a:r>
              <a:rPr lang="en-US" dirty="0" err="1">
                <a:latin typeface="Adobe Gothic Std B" panose="020B0800000000000000" pitchFamily="34" charset="-128"/>
                <a:ea typeface="Adobe Gothic Std B" panose="020B0800000000000000" pitchFamily="34" charset="-128"/>
              </a:rPr>
              <a:t>dimiliki</a:t>
            </a:r>
            <a:endParaRPr lang="en-US" dirty="0">
              <a:latin typeface="Adobe Gothic Std B" panose="020B0800000000000000" pitchFamily="34" charset="-128"/>
              <a:ea typeface="Adobe Gothic Std B" panose="020B0800000000000000" pitchFamily="34" charset="-128"/>
            </a:endParaRPr>
          </a:p>
        </p:txBody>
      </p:sp>
      <p:sp>
        <p:nvSpPr>
          <p:cNvPr id="7" name="Rectangle 6">
            <a:extLst>
              <a:ext uri="{FF2B5EF4-FFF2-40B4-BE49-F238E27FC236}">
                <a16:creationId xmlns:a16="http://schemas.microsoft.com/office/drawing/2014/main" xmlns="" id="{9FED6027-79B5-465D-B878-51DF7CD70336}"/>
              </a:ext>
            </a:extLst>
          </p:cNvPr>
          <p:cNvSpPr/>
          <p:nvPr/>
        </p:nvSpPr>
        <p:spPr>
          <a:xfrm>
            <a:off x="2129357" y="3042323"/>
            <a:ext cx="9187543" cy="773353"/>
          </a:xfrm>
          <a:prstGeom prst="rect">
            <a:avLst/>
          </a:prstGeom>
        </p:spPr>
        <p:txBody>
          <a:bodyPr wrap="square">
            <a:spAutoFit/>
          </a:bodyPr>
          <a:lstStyle/>
          <a:p>
            <a:pPr marL="457200" marR="0">
              <a:lnSpc>
                <a:spcPct val="107000"/>
              </a:lnSpc>
              <a:spcBef>
                <a:spcPts val="0"/>
              </a:spcBef>
              <a:spcAft>
                <a:spcPts val="800"/>
              </a:spcAft>
            </a:pP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“Hallo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aku</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mau</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bertanya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fee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narasumber</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masih</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bisa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nego</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gak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apabila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hanya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di post feed dan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instastory</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fee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nya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berapa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berlaku</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berapa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lama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Terimakasih</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sebelumnya</a:t>
            </a:r>
            <a:r>
              <a:rPr lang="en-US" sz="1400" dirty="0">
                <a:latin typeface="Adobe Gothic Std B" panose="020B0800000000000000" pitchFamily="34" charset="-128"/>
                <a:ea typeface="Adobe Gothic Std B" panose="020B0800000000000000" pitchFamily="34" charset="-128"/>
                <a:cs typeface="Segoe UI Emoji" panose="020B0502040204020203" pitchFamily="34" charset="0"/>
              </a:rPr>
              <a:t>😊”</a:t>
            </a:r>
            <a:endParaRPr lang="en-US" sz="1400"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3" name="Rectangle 22">
            <a:extLst>
              <a:ext uri="{FF2B5EF4-FFF2-40B4-BE49-F238E27FC236}">
                <a16:creationId xmlns:a16="http://schemas.microsoft.com/office/drawing/2014/main" xmlns="" id="{862536B1-49D3-4129-BE23-2BBBD4C1DEDB}"/>
              </a:ext>
            </a:extLst>
          </p:cNvPr>
          <p:cNvSpPr/>
          <p:nvPr/>
        </p:nvSpPr>
        <p:spPr>
          <a:xfrm rot="5400000">
            <a:off x="6465221" y="-958613"/>
            <a:ext cx="928131" cy="877522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5F59B00E-589A-4DFD-B5D5-07541F0C0385}"/>
              </a:ext>
            </a:extLst>
          </p:cNvPr>
          <p:cNvSpPr/>
          <p:nvPr/>
        </p:nvSpPr>
        <p:spPr>
          <a:xfrm>
            <a:off x="2182937" y="4127331"/>
            <a:ext cx="9676918" cy="673839"/>
          </a:xfrm>
          <a:prstGeom prst="rect">
            <a:avLst/>
          </a:prstGeom>
        </p:spPr>
        <p:txBody>
          <a:bodyPr wrap="square">
            <a:spAutoFit/>
          </a:bodyPr>
          <a:lstStyle/>
          <a:p>
            <a:pPr marR="0" lvl="0">
              <a:lnSpc>
                <a:spcPct val="107000"/>
              </a:lnSpc>
              <a:spcBef>
                <a:spcPts val="0"/>
              </a:spcBef>
              <a:spcAft>
                <a:spcPts val="8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Follow up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potensial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tanggapan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harga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masuk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budget yang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miliki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5" name="Rectangle 24">
            <a:extLst>
              <a:ext uri="{FF2B5EF4-FFF2-40B4-BE49-F238E27FC236}">
                <a16:creationId xmlns:a16="http://schemas.microsoft.com/office/drawing/2014/main" xmlns="" id="{48D2CCD0-CB63-466F-96C6-5F4C98C361C5}"/>
              </a:ext>
            </a:extLst>
          </p:cNvPr>
          <p:cNvSpPr/>
          <p:nvPr/>
        </p:nvSpPr>
        <p:spPr>
          <a:xfrm>
            <a:off x="2095190" y="4978072"/>
            <a:ext cx="9187543" cy="542841"/>
          </a:xfrm>
          <a:prstGeom prst="rect">
            <a:avLst/>
          </a:prstGeom>
        </p:spPr>
        <p:txBody>
          <a:bodyPr wrap="square">
            <a:spAutoFit/>
          </a:bodyPr>
          <a:lstStyle/>
          <a:p>
            <a:pPr marL="457200" marR="0">
              <a:lnSpc>
                <a:spcPct val="107000"/>
              </a:lnSpc>
              <a:spcBef>
                <a:spcPts val="0"/>
              </a:spcBef>
              <a:spcAft>
                <a:spcPts val="800"/>
              </a:spcAft>
            </a:pP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“Hallo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apakah</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mendatangi</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acara kami?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bersedia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tolong</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konfirmasi</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kak</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kami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tunggu</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jawabannya</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400" dirty="0" err="1">
                <a:latin typeface="Adobe Gothic Std B" panose="020B0800000000000000" pitchFamily="34" charset="-128"/>
                <a:ea typeface="Adobe Gothic Std B" panose="020B0800000000000000" pitchFamily="34" charset="-128"/>
                <a:cs typeface="Times New Roman" panose="02020603050405020304" pitchFamily="18" charset="0"/>
              </a:rPr>
              <a:t>terimakasih</a:t>
            </a:r>
            <a:r>
              <a:rPr lang="en-US" sz="1400" dirty="0">
                <a:latin typeface="Adobe Gothic Std B" panose="020B0800000000000000" pitchFamily="34" charset="-128"/>
                <a:ea typeface="Adobe Gothic Std B" panose="020B0800000000000000" pitchFamily="34" charset="-128"/>
                <a:cs typeface="Times New Roman" panose="02020603050405020304" pitchFamily="18" charset="0"/>
              </a:rPr>
              <a:t>😊”</a:t>
            </a:r>
          </a:p>
        </p:txBody>
      </p:sp>
      <p:sp>
        <p:nvSpPr>
          <p:cNvPr id="26" name="Rectangle 25">
            <a:extLst>
              <a:ext uri="{FF2B5EF4-FFF2-40B4-BE49-F238E27FC236}">
                <a16:creationId xmlns:a16="http://schemas.microsoft.com/office/drawing/2014/main" xmlns="" id="{AF936A99-1F1B-4BDE-8645-B4355B321E44}"/>
              </a:ext>
            </a:extLst>
          </p:cNvPr>
          <p:cNvSpPr/>
          <p:nvPr/>
        </p:nvSpPr>
        <p:spPr>
          <a:xfrm rot="5400000">
            <a:off x="6558200" y="849801"/>
            <a:ext cx="673839" cy="877522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52BE37BB-E952-4AD5-B403-465C4EBE2B22}"/>
              </a:ext>
            </a:extLst>
          </p:cNvPr>
          <p:cNvSpPr/>
          <p:nvPr/>
        </p:nvSpPr>
        <p:spPr>
          <a:xfrm>
            <a:off x="2154801" y="5814746"/>
            <a:ext cx="9758634" cy="673839"/>
          </a:xfrm>
          <a:prstGeom prst="rect">
            <a:avLst/>
          </a:prstGeom>
        </p:spPr>
        <p:txBody>
          <a:bodyPr wrap="square">
            <a:spAutoFit/>
          </a:bodyPr>
          <a:lstStyle/>
          <a:p>
            <a:pPr marR="0" lvl="0">
              <a:lnSpc>
                <a:spcPct val="107000"/>
              </a:lnSpc>
              <a:spcBef>
                <a:spcPts val="0"/>
              </a:spcBef>
              <a:spcAft>
                <a:spcPts val="80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Menjelaskan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saja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post oleh influencer dan buzzer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mem-branding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p>
        </p:txBody>
      </p:sp>
    </p:spTree>
    <p:extLst>
      <p:ext uri="{BB962C8B-B14F-4D97-AF65-F5344CB8AC3E}">
        <p14:creationId xmlns:p14="http://schemas.microsoft.com/office/powerpoint/2010/main" val="1428191460"/>
      </p:ext>
    </p:extLst>
  </p:cSld>
  <p:clrMapOvr>
    <a:masterClrMapping/>
  </p:clrMapOvr>
  <p:transition spd="slow">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20" name="Rectangle 19">
            <a:extLst>
              <a:ext uri="{FF2B5EF4-FFF2-40B4-BE49-F238E27FC236}">
                <a16:creationId xmlns:a16="http://schemas.microsoft.com/office/drawing/2014/main" xmlns="" id="{F7299D52-08EE-4698-82DB-12CEE3076FE5}"/>
              </a:ext>
            </a:extLst>
          </p:cNvPr>
          <p:cNvSpPr/>
          <p:nvPr/>
        </p:nvSpPr>
        <p:spPr>
          <a:xfrm rot="5400000">
            <a:off x="4157262" y="-767520"/>
            <a:ext cx="5030260" cy="9941935"/>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390A1228-95B2-4973-BABB-1277BC5A04EA}"/>
              </a:ext>
            </a:extLst>
          </p:cNvPr>
          <p:cNvSpPr/>
          <p:nvPr/>
        </p:nvSpPr>
        <p:spPr>
          <a:xfrm>
            <a:off x="1280160" y="1823858"/>
            <a:ext cx="10363200" cy="5119287"/>
          </a:xfrm>
          <a:prstGeom prst="rect">
            <a:avLst/>
          </a:prstGeom>
        </p:spPr>
        <p:txBody>
          <a:bodyPr wrap="square">
            <a:spAutoFit/>
          </a:bodyPr>
          <a:lstStyle/>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Insta Story: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konten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berisikan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pengenalan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10k”,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Kegiatan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commgath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p>
          <a:p>
            <a:pPr marL="457200" marR="0">
              <a:lnSpc>
                <a:spcPct val="107000"/>
              </a:lnSpc>
              <a:spcBef>
                <a:spcPts val="0"/>
              </a:spcBef>
              <a:spcAft>
                <a:spcPts val="0"/>
              </a:spcAft>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Post feeds: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foto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tanggal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10k”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foto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menggunakan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baju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olahraga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gaya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p>
          <a:p>
            <a:pPr marL="457200" marR="0">
              <a:lnSpc>
                <a:spcPct val="107000"/>
              </a:lnSpc>
              <a:spcBef>
                <a:spcPts val="0"/>
              </a:spcBef>
              <a:spcAft>
                <a:spcPts val="0"/>
              </a:spcAft>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Caption feeds: Hi runners!</a:t>
            </a:r>
          </a:p>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10K 2020 - Run For Education is ready to give you a new night run experience starts at the new jogging track,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Jaya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XChange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Save the date, 2 May, 2020, and prepare yourself for an amazing race experience!</a:t>
            </a:r>
          </a:p>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L="457200" marR="0">
              <a:lnSpc>
                <a:spcPct val="107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#bintarojaya10k #bintarojaya10k2020  #runforeducation2020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jayaproperty</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bintarojaya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universitaspembangunanjaya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upj_bintaro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ilkomupj</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bxchange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nightrun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indonesiaberlari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Bintarojaya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infotangerang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runnerstangsel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RunOnTangerang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Tangerangberlari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infolaritangsel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infolaritangerang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kalenderlari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olahraga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edukasi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#charity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kalenderlaritangerang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#UPJ #Runners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infojakarta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seputartangsel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infobintaro</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457200" marR="0">
              <a:lnSpc>
                <a:spcPct val="107000"/>
              </a:lnSpc>
              <a:spcBef>
                <a:spcPts val="0"/>
              </a:spcBef>
              <a:spcAft>
                <a:spcPts val="80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p:txBody>
      </p:sp>
    </p:spTree>
    <p:extLst>
      <p:ext uri="{BB962C8B-B14F-4D97-AF65-F5344CB8AC3E}">
        <p14:creationId xmlns:p14="http://schemas.microsoft.com/office/powerpoint/2010/main" val="4222952969"/>
      </p:ext>
    </p:extLst>
  </p:cSld>
  <p:clrMapOvr>
    <a:masterClrMapping/>
  </p:clrMapOvr>
  <p:transition spd="slow">
    <p:push dir="u"/>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509777" y="-968261"/>
            <a:ext cx="405795" cy="562707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501428" y="1506361"/>
            <a:ext cx="647495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3.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MoU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influencer yang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pasti</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12" name="TextBox 9">
            <a:extLst>
              <a:ext uri="{FF2B5EF4-FFF2-40B4-BE49-F238E27FC236}">
                <a16:creationId xmlns:a16="http://schemas.microsoft.com/office/drawing/2014/main" xmlns="" id="{38781DCA-8E9D-427C-9997-C6D4FE1DB7E1}"/>
              </a:ext>
            </a:extLst>
          </p:cNvPr>
          <p:cNvSpPr txBox="1"/>
          <p:nvPr/>
        </p:nvSpPr>
        <p:spPr>
          <a:xfrm>
            <a:off x="2105463" y="2184196"/>
            <a:ext cx="9227683" cy="4044697"/>
          </a:xfrm>
          <a:prstGeom prst="rect">
            <a:avLst/>
          </a:prstGeom>
        </p:spPr>
        <p:txBody>
          <a:bodyPr wrap="square" lIns="0" tIns="0" rIns="0" bIns="0" rtlCol="0" anchor="t">
            <a:spAutoFit/>
          </a:bodyPr>
          <a:lstStyle/>
          <a:p>
            <a:pPr algn="just">
              <a:lnSpc>
                <a:spcPct val="250000"/>
              </a:lnSpc>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Pembuatan</a:t>
            </a:r>
            <a:r>
              <a:rPr lang="en-US" dirty="0">
                <a:solidFill>
                  <a:srgbClr val="0F0E0C"/>
                </a:solidFill>
                <a:latin typeface="Adobe Gothic Std B" panose="020B0800000000000000" pitchFamily="34" charset="-128"/>
                <a:ea typeface="Adobe Gothic Std B" panose="020B0800000000000000" pitchFamily="34" charset="-128"/>
              </a:rPr>
              <a:t> MOU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dilakukan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Influencer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pasti</a:t>
            </a:r>
            <a:endParaRPr lang="en-US" dirty="0">
              <a:solidFill>
                <a:srgbClr val="0F0E0C"/>
              </a:solidFill>
              <a:latin typeface="Adobe Gothic Std B" panose="020B0800000000000000" pitchFamily="34" charset="-128"/>
              <a:ea typeface="Adobe Gothic Std B" panose="020B0800000000000000" pitchFamily="34" charset="-128"/>
            </a:endParaRPr>
          </a:p>
          <a:p>
            <a:pPr algn="just">
              <a:lnSpc>
                <a:spcPct val="250000"/>
              </a:lnSpc>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Membuat</a:t>
            </a:r>
            <a:r>
              <a:rPr lang="en-US" dirty="0">
                <a:solidFill>
                  <a:srgbClr val="0F0E0C"/>
                </a:solidFill>
                <a:latin typeface="Adobe Gothic Std B" panose="020B0800000000000000" pitchFamily="34" charset="-128"/>
                <a:ea typeface="Adobe Gothic Std B" panose="020B0800000000000000" pitchFamily="34" charset="-128"/>
              </a:rPr>
              <a:t> MOU influencer 2020 yang </a:t>
            </a:r>
            <a:r>
              <a:rPr lang="en-US" dirty="0" err="1">
                <a:solidFill>
                  <a:srgbClr val="0F0E0C"/>
                </a:solidFill>
                <a:latin typeface="Adobe Gothic Std B" panose="020B0800000000000000" pitchFamily="34" charset="-128"/>
                <a:ea typeface="Adobe Gothic Std B" panose="020B0800000000000000" pitchFamily="34" charset="-128"/>
              </a:rPr>
              <a:t>mengacu</a:t>
            </a:r>
            <a:r>
              <a:rPr lang="en-US" dirty="0">
                <a:solidFill>
                  <a:srgbClr val="0F0E0C"/>
                </a:solidFill>
                <a:latin typeface="Adobe Gothic Std B" panose="020B0800000000000000" pitchFamily="34" charset="-128"/>
                <a:ea typeface="Adobe Gothic Std B" panose="020B0800000000000000" pitchFamily="34" charset="-128"/>
              </a:rPr>
              <a:t> pada </a:t>
            </a:r>
            <a:r>
              <a:rPr lang="en-US" dirty="0" err="1">
                <a:solidFill>
                  <a:srgbClr val="0F0E0C"/>
                </a:solidFill>
                <a:latin typeface="Adobe Gothic Std B" panose="020B0800000000000000" pitchFamily="34" charset="-128"/>
                <a:ea typeface="Adobe Gothic Std B" panose="020B0800000000000000" pitchFamily="34" charset="-128"/>
              </a:rPr>
              <a:t>timeplate</a:t>
            </a:r>
            <a:r>
              <a:rPr lang="en-US" dirty="0">
                <a:solidFill>
                  <a:srgbClr val="0F0E0C"/>
                </a:solidFill>
                <a:latin typeface="Adobe Gothic Std B" panose="020B0800000000000000" pitchFamily="34" charset="-128"/>
                <a:ea typeface="Adobe Gothic Std B" panose="020B0800000000000000" pitchFamily="34" charset="-128"/>
              </a:rPr>
              <a:t>  MOU Community Partnership RFE 2019</a:t>
            </a:r>
          </a:p>
          <a:p>
            <a:pPr algn="just">
              <a:lnSpc>
                <a:spcPct val="250000"/>
              </a:lnSpc>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Mencari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refrensi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pembuatan</a:t>
            </a:r>
            <a:r>
              <a:rPr lang="en-US" dirty="0">
                <a:solidFill>
                  <a:srgbClr val="0F0E0C"/>
                </a:solidFill>
                <a:latin typeface="Adobe Gothic Std B" panose="020B0800000000000000" pitchFamily="34" charset="-128"/>
                <a:ea typeface="Adobe Gothic Std B" panose="020B0800000000000000" pitchFamily="34" charset="-128"/>
              </a:rPr>
              <a:t> MOU Influencer di internet</a:t>
            </a:r>
          </a:p>
          <a:p>
            <a:pPr algn="just">
              <a:lnSpc>
                <a:spcPct val="250000"/>
              </a:lnSpc>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Memberikan</a:t>
            </a:r>
            <a:r>
              <a:rPr lang="en-US" dirty="0">
                <a:solidFill>
                  <a:srgbClr val="0F0E0C"/>
                </a:solidFill>
                <a:latin typeface="Adobe Gothic Std B" panose="020B0800000000000000" pitchFamily="34" charset="-128"/>
                <a:ea typeface="Adobe Gothic Std B" panose="020B0800000000000000" pitchFamily="34" charset="-128"/>
              </a:rPr>
              <a:t> MOU </a:t>
            </a:r>
            <a:r>
              <a:rPr lang="en-US" dirty="0" err="1">
                <a:solidFill>
                  <a:srgbClr val="0F0E0C"/>
                </a:solidFill>
                <a:latin typeface="Adobe Gothic Std B" panose="020B0800000000000000" pitchFamily="34" charset="-128"/>
                <a:ea typeface="Adobe Gothic Std B" panose="020B0800000000000000" pitchFamily="34" charset="-128"/>
              </a:rPr>
              <a:t>kepada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manajer</a:t>
            </a:r>
            <a:r>
              <a:rPr lang="en-US" dirty="0">
                <a:solidFill>
                  <a:srgbClr val="0F0E0C"/>
                </a:solidFill>
                <a:latin typeface="Adobe Gothic Std B" panose="020B0800000000000000" pitchFamily="34" charset="-128"/>
                <a:ea typeface="Adobe Gothic Std B" panose="020B0800000000000000" pitchFamily="34" charset="-128"/>
              </a:rPr>
              <a:t> dan leader </a:t>
            </a:r>
            <a:r>
              <a:rPr lang="en-US" dirty="0" err="1">
                <a:solidFill>
                  <a:srgbClr val="0F0E0C"/>
                </a:solidFill>
                <a:latin typeface="Adobe Gothic Std B" panose="020B0800000000000000" pitchFamily="34" charset="-128"/>
                <a:ea typeface="Adobe Gothic Std B" panose="020B0800000000000000" pitchFamily="34" charset="-128"/>
              </a:rPr>
              <a:t>untuk</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periksa</a:t>
            </a:r>
            <a:endParaRPr lang="en-US" dirty="0">
              <a:solidFill>
                <a:srgbClr val="0F0E0C"/>
              </a:solidFill>
              <a:latin typeface="Adobe Gothic Std B" panose="020B0800000000000000" pitchFamily="34" charset="-128"/>
              <a:ea typeface="Adobe Gothic Std B" panose="020B0800000000000000" pitchFamily="34" charset="-128"/>
            </a:endParaRPr>
          </a:p>
          <a:p>
            <a:pPr algn="just">
              <a:lnSpc>
                <a:spcPct val="250000"/>
              </a:lnSpc>
            </a:pP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Jika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sudah</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setujui</a:t>
            </a:r>
            <a:r>
              <a:rPr lang="en-US" dirty="0">
                <a:solidFill>
                  <a:srgbClr val="0F0E0C"/>
                </a:solidFill>
                <a:latin typeface="Adobe Gothic Std B" panose="020B0800000000000000" pitchFamily="34" charset="-128"/>
                <a:ea typeface="Adobe Gothic Std B" panose="020B0800000000000000" pitchFamily="34" charset="-128"/>
              </a:rPr>
              <a:t> oleh </a:t>
            </a:r>
            <a:r>
              <a:rPr lang="en-US" dirty="0" err="1">
                <a:solidFill>
                  <a:srgbClr val="0F0E0C"/>
                </a:solidFill>
                <a:latin typeface="Adobe Gothic Std B" panose="020B0800000000000000" pitchFamily="34" charset="-128"/>
                <a:ea typeface="Adobe Gothic Std B" panose="020B0800000000000000" pitchFamily="34" charset="-128"/>
              </a:rPr>
              <a:t>manajer</a:t>
            </a:r>
            <a:r>
              <a:rPr lang="en-US" dirty="0">
                <a:solidFill>
                  <a:srgbClr val="0F0E0C"/>
                </a:solidFill>
                <a:latin typeface="Adobe Gothic Std B" panose="020B0800000000000000" pitchFamily="34" charset="-128"/>
                <a:ea typeface="Adobe Gothic Std B" panose="020B0800000000000000" pitchFamily="34" charset="-128"/>
              </a:rPr>
              <a:t> dan leader, MOU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dikirimkan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kepada</a:t>
            </a:r>
            <a:r>
              <a:rPr lang="en-US" dirty="0">
                <a:solidFill>
                  <a:srgbClr val="0F0E0C"/>
                </a:solidFill>
                <a:latin typeface="Adobe Gothic Std B" panose="020B0800000000000000" pitchFamily="34" charset="-128"/>
                <a:ea typeface="Adobe Gothic Std B" panose="020B0800000000000000" pitchFamily="34" charset="-128"/>
              </a:rPr>
              <a:t> Influencer</a:t>
            </a:r>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13" name="Rectangle 12">
            <a:extLst>
              <a:ext uri="{FF2B5EF4-FFF2-40B4-BE49-F238E27FC236}">
                <a16:creationId xmlns:a16="http://schemas.microsoft.com/office/drawing/2014/main" xmlns="" id="{71C528A6-F19F-4930-BBE2-53BFCCB3A509}"/>
              </a:ext>
            </a:extLst>
          </p:cNvPr>
          <p:cNvSpPr/>
          <p:nvPr/>
        </p:nvSpPr>
        <p:spPr>
          <a:xfrm rot="5400000">
            <a:off x="1919824" y="241602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911888"/>
      </p:ext>
    </p:extLst>
  </p:cSld>
  <p:clrMapOvr>
    <a:masterClrMapping/>
  </p:clrMapOvr>
  <p:transition spd="slow">
    <p:push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960757" y="-419243"/>
            <a:ext cx="495649" cy="46188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878984" y="1498448"/>
            <a:ext cx="6474953"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4. </a:t>
            </a:r>
            <a:r>
              <a:rPr lang="en-US" dirty="0" err="1">
                <a:solidFill>
                  <a:srgbClr val="0F0E0C"/>
                </a:solidFill>
                <a:latin typeface="Adobe Gothic Std B" panose="020B0800000000000000" pitchFamily="34" charset="-128"/>
                <a:ea typeface="Adobe Gothic Std B" panose="020B0800000000000000" pitchFamily="34" charset="-128"/>
              </a:rPr>
              <a:t>Menjalin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hubungan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dengan</a:t>
            </a:r>
            <a:r>
              <a:rPr lang="en-US" dirty="0">
                <a:solidFill>
                  <a:srgbClr val="0F0E0C"/>
                </a:solidFill>
                <a:latin typeface="Adobe Gothic Std B" panose="020B0800000000000000" pitchFamily="34" charset="-128"/>
                <a:ea typeface="Adobe Gothic Std B" panose="020B0800000000000000" pitchFamily="34" charset="-128"/>
              </a:rPr>
              <a:t> influencer </a:t>
            </a:r>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22" name="Rectangle 21">
            <a:extLst>
              <a:ext uri="{FF2B5EF4-FFF2-40B4-BE49-F238E27FC236}">
                <a16:creationId xmlns:a16="http://schemas.microsoft.com/office/drawing/2014/main" xmlns="" id="{7AA6BD82-A5F0-4C4A-9FB8-480E23F30CC5}"/>
              </a:ext>
            </a:extLst>
          </p:cNvPr>
          <p:cNvSpPr/>
          <p:nvPr/>
        </p:nvSpPr>
        <p:spPr>
          <a:xfrm rot="5400000">
            <a:off x="1919822" y="237169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2D46B5C5-2F5E-4EC2-81C7-E4E3529663F6}"/>
              </a:ext>
            </a:extLst>
          </p:cNvPr>
          <p:cNvSpPr/>
          <p:nvPr/>
        </p:nvSpPr>
        <p:spPr>
          <a:xfrm>
            <a:off x="2105461" y="2170780"/>
            <a:ext cx="6096000" cy="882293"/>
          </a:xfrm>
          <a:prstGeom prst="rect">
            <a:avLst/>
          </a:prstGeom>
        </p:spPr>
        <p:txBody>
          <a:bodyPr>
            <a:spAutoFit/>
          </a:bodyPr>
          <a:lstStyle/>
          <a:p>
            <a:pPr marR="0" lvl="0">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informasi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lengkap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kegiatan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Commgath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(rundown)</a:t>
            </a:r>
          </a:p>
        </p:txBody>
      </p:sp>
      <p:sp>
        <p:nvSpPr>
          <p:cNvPr id="2" name="Rectangle 1">
            <a:extLst>
              <a:ext uri="{FF2B5EF4-FFF2-40B4-BE49-F238E27FC236}">
                <a16:creationId xmlns:a16="http://schemas.microsoft.com/office/drawing/2014/main" xmlns="" id="{BEB69DD5-47A6-400A-982C-01A2AB4DDEE7}"/>
              </a:ext>
            </a:extLst>
          </p:cNvPr>
          <p:cNvSpPr/>
          <p:nvPr/>
        </p:nvSpPr>
        <p:spPr>
          <a:xfrm>
            <a:off x="2070850" y="3126765"/>
            <a:ext cx="6096000" cy="2153731"/>
          </a:xfrm>
          <a:prstGeom prst="rect">
            <a:avLst/>
          </a:prstGeom>
        </p:spPr>
        <p:txBody>
          <a:bodyPr>
            <a:spAutoFit/>
          </a:bodyPr>
          <a:lstStyle/>
          <a:p>
            <a:pPr marL="342900" marR="0" lvl="0" indent="-342900">
              <a:lnSpc>
                <a:spcPct val="107000"/>
              </a:lnSpc>
              <a:spcBef>
                <a:spcPts val="0"/>
              </a:spcBef>
              <a:spcAft>
                <a:spcPts val="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Menggunakan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bahasa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sopan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dipahami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berbicara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Menyiapkan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kebutuhan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pada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Commgath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perjanjian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fasilitas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terbaik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sesuai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peesetujuan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disepakati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bersama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Memudahkan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bertransaksi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xmlns="" id="{E540EE83-50FD-4016-8266-03CFCF01E0CB}"/>
              </a:ext>
            </a:extLst>
          </p:cNvPr>
          <p:cNvSpPr/>
          <p:nvPr/>
        </p:nvSpPr>
        <p:spPr>
          <a:xfrm rot="5400000">
            <a:off x="1847692" y="5513365"/>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FAD1B416-C736-485B-9238-1ED501416D2A}"/>
              </a:ext>
            </a:extLst>
          </p:cNvPr>
          <p:cNvSpPr/>
          <p:nvPr/>
        </p:nvSpPr>
        <p:spPr>
          <a:xfrm>
            <a:off x="2070850" y="5383131"/>
            <a:ext cx="7331058" cy="466794"/>
          </a:xfrm>
          <a:prstGeom prst="rect">
            <a:avLst/>
          </a:prstGeom>
        </p:spPr>
        <p:txBody>
          <a:bodyPr wrap="square">
            <a:spAutoFit/>
          </a:bodyPr>
          <a:lstStyle/>
          <a:p>
            <a:pPr marR="0" lvl="0">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penawaran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terbaik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a:t>
            </a:r>
          </a:p>
        </p:txBody>
      </p:sp>
      <p:sp>
        <p:nvSpPr>
          <p:cNvPr id="4" name="Rectangle 3">
            <a:extLst>
              <a:ext uri="{FF2B5EF4-FFF2-40B4-BE49-F238E27FC236}">
                <a16:creationId xmlns:a16="http://schemas.microsoft.com/office/drawing/2014/main" xmlns="" id="{23BF11EB-8472-4EFE-82B6-3A99501284B1}"/>
              </a:ext>
            </a:extLst>
          </p:cNvPr>
          <p:cNvSpPr/>
          <p:nvPr/>
        </p:nvSpPr>
        <p:spPr>
          <a:xfrm>
            <a:off x="1814728" y="5854977"/>
            <a:ext cx="10377272" cy="968278"/>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free ticket RFE</a:t>
            </a:r>
          </a:p>
          <a:p>
            <a:pPr marL="342900" marR="0" lvl="0" indent="-342900">
              <a:lnSpc>
                <a:spcPct val="107000"/>
              </a:lnSpc>
              <a:spcBef>
                <a:spcPts val="0"/>
              </a:spcBef>
              <a:spcAft>
                <a:spcPts val="800"/>
              </a:spcAft>
              <a:buFont typeface="+mj-lt"/>
              <a:buAutoNum type="arabicPeriod"/>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kebebasan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berkarya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membranding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kita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biasanya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Influencer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mempunyai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cara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tersendiri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membranding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sebuah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acara</a:t>
            </a:r>
          </a:p>
        </p:txBody>
      </p:sp>
    </p:spTree>
    <p:extLst>
      <p:ext uri="{BB962C8B-B14F-4D97-AF65-F5344CB8AC3E}">
        <p14:creationId xmlns:p14="http://schemas.microsoft.com/office/powerpoint/2010/main" val="2366144167"/>
      </p:ext>
    </p:extLst>
  </p:cSld>
  <p:clrMapOvr>
    <a:masterClrMapping/>
  </p:clrMapOvr>
  <p:transition spd="slow">
    <p:push dir="u"/>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18285"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INFLUENCER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6378808" y="-2837296"/>
            <a:ext cx="1054949" cy="1001430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2002298" y="1521965"/>
            <a:ext cx="9720780" cy="1072730"/>
          </a:xfrm>
          <a:prstGeom prst="rect">
            <a:avLst/>
          </a:prstGeom>
        </p:spPr>
        <p:txBody>
          <a:bodyPr wrap="square" lIns="0" tIns="0" rIns="0" bIns="0" rtlCol="0" anchor="t">
            <a:spAutoFit/>
          </a:bodyPr>
          <a:lstStyle/>
          <a:p>
            <a:pPr algn="just">
              <a:lnSpc>
                <a:spcPts val="4480"/>
              </a:lnSpc>
            </a:pPr>
            <a:r>
              <a:rPr lang="en-US" dirty="0">
                <a:solidFill>
                  <a:srgbClr val="0F0E0C"/>
                </a:solidFill>
                <a:latin typeface="Adobe Gothic Std B" panose="020B0800000000000000" pitchFamily="34" charset="-128"/>
                <a:ea typeface="Adobe Gothic Std B" panose="020B0800000000000000" pitchFamily="34" charset="-128"/>
              </a:rPr>
              <a:t>5. </a:t>
            </a:r>
            <a:r>
              <a:rPr lang="en-US" dirty="0" err="1">
                <a:solidFill>
                  <a:srgbClr val="0F0E0C"/>
                </a:solidFill>
                <a:latin typeface="Adobe Gothic Std B" panose="020B0800000000000000" pitchFamily="34" charset="-128"/>
                <a:ea typeface="Adobe Gothic Std B" panose="020B0800000000000000" pitchFamily="34" charset="-128"/>
              </a:rPr>
              <a:t>Memberikan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kemudahan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dalam</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berkomunikasi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menghubungi</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mereka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dalam</a:t>
            </a:r>
            <a:r>
              <a:rPr lang="en-US" dirty="0">
                <a:solidFill>
                  <a:srgbClr val="0F0E0C"/>
                </a:solidFill>
                <a:latin typeface="Adobe Gothic Std B" panose="020B0800000000000000" pitchFamily="34" charset="-128"/>
                <a:ea typeface="Adobe Gothic Std B" panose="020B0800000000000000" pitchFamily="34" charset="-128"/>
              </a:rPr>
              <a:t> media </a:t>
            </a:r>
            <a:r>
              <a:rPr lang="en-US" dirty="0" err="1">
                <a:solidFill>
                  <a:srgbClr val="0F0E0C"/>
                </a:solidFill>
                <a:latin typeface="Adobe Gothic Std B" panose="020B0800000000000000" pitchFamily="34" charset="-128"/>
                <a:ea typeface="Adobe Gothic Std B" panose="020B0800000000000000" pitchFamily="34" charset="-128"/>
              </a:rPr>
              <a:t>sosial</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sering</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mereka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gunakan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lebih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mempermudah</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komunikasi</a:t>
            </a:r>
            <a:endParaRPr lang="en-US" dirty="0">
              <a:solidFill>
                <a:srgbClr val="0F0E0C"/>
              </a:solidFill>
              <a:latin typeface="Adobe Gothic Std B" panose="020B0800000000000000" pitchFamily="34" charset="-128"/>
              <a:ea typeface="Adobe Gothic Std B" panose="020B0800000000000000" pitchFamily="34" charset="-128"/>
            </a:endParaRPr>
          </a:p>
        </p:txBody>
      </p:sp>
      <p:pic>
        <p:nvPicPr>
          <p:cNvPr id="18" name="Picture 17">
            <a:extLst>
              <a:ext uri="{FF2B5EF4-FFF2-40B4-BE49-F238E27FC236}">
                <a16:creationId xmlns:a16="http://schemas.microsoft.com/office/drawing/2014/main" xmlns="" id="{CCF18D74-E738-425D-9620-7C408BBDE2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44" y="3201313"/>
            <a:ext cx="1644881" cy="1644881"/>
          </a:xfrm>
          <a:prstGeom prst="rect">
            <a:avLst/>
          </a:prstGeom>
        </p:spPr>
      </p:pic>
      <p:sp>
        <p:nvSpPr>
          <p:cNvPr id="11" name="Rectangle 10">
            <a:extLst>
              <a:ext uri="{FF2B5EF4-FFF2-40B4-BE49-F238E27FC236}">
                <a16:creationId xmlns:a16="http://schemas.microsoft.com/office/drawing/2014/main" xmlns="" id="{E540EE83-50FD-4016-8266-03CFCF01E0CB}"/>
              </a:ext>
            </a:extLst>
          </p:cNvPr>
          <p:cNvSpPr/>
          <p:nvPr/>
        </p:nvSpPr>
        <p:spPr>
          <a:xfrm rot="5400000">
            <a:off x="1835416" y="361737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23BF11EB-8472-4EFE-82B6-3A99501284B1}"/>
              </a:ext>
            </a:extLst>
          </p:cNvPr>
          <p:cNvSpPr/>
          <p:nvPr/>
        </p:nvSpPr>
        <p:spPr>
          <a:xfrm>
            <a:off x="2068704" y="3509307"/>
            <a:ext cx="10377272" cy="3416320"/>
          </a:xfrm>
          <a:prstGeom prst="rect">
            <a:avLst/>
          </a:prstGeom>
        </p:spPr>
        <p:txBody>
          <a:bodyPr wrap="square">
            <a:spAutoFit/>
          </a:bodyPr>
          <a:lstStyle/>
          <a:p>
            <a:pPr lvl="0"/>
            <a:r>
              <a:rPr lang="en-US" dirty="0" err="1">
                <a:latin typeface="Adobe Gothic Std B" panose="020B0800000000000000" pitchFamily="34" charset="-128"/>
                <a:ea typeface="Adobe Gothic Std B" panose="020B0800000000000000" pitchFamily="34" charset="-128"/>
              </a:rPr>
              <a:t>Memberikan</a:t>
            </a:r>
            <a:r>
              <a:rPr lang="en-US" dirty="0">
                <a:latin typeface="Adobe Gothic Std B" panose="020B0800000000000000" pitchFamily="34" charset="-128"/>
                <a:ea typeface="Adobe Gothic Std B" panose="020B0800000000000000" pitchFamily="34" charset="-128"/>
              </a:rPr>
              <a:t> MOU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Influencer </a:t>
            </a:r>
            <a:r>
              <a:rPr lang="en-US" dirty="0" err="1">
                <a:latin typeface="Adobe Gothic Std B" panose="020B0800000000000000" pitchFamily="34" charset="-128"/>
                <a:ea typeface="Adobe Gothic Std B" panose="020B0800000000000000" pitchFamily="34" charset="-128"/>
              </a:rPr>
              <a:t>lewat</a:t>
            </a:r>
            <a:r>
              <a:rPr lang="en-US" dirty="0">
                <a:latin typeface="Adobe Gothic Std B" panose="020B0800000000000000" pitchFamily="34" charset="-128"/>
                <a:ea typeface="Adobe Gothic Std B" panose="020B0800000000000000" pitchFamily="34" charset="-128"/>
              </a:rPr>
              <a:t> email </a:t>
            </a:r>
            <a:r>
              <a:rPr lang="en-US" dirty="0" err="1">
                <a:latin typeface="Adobe Gothic Std B" panose="020B0800000000000000" pitchFamily="34" charset="-128"/>
                <a:ea typeface="Adobe Gothic Std B" panose="020B0800000000000000" pitchFamily="34" charset="-128"/>
              </a:rPr>
              <a:t>atau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Whatsapp</a:t>
            </a:r>
            <a:endParaRPr lang="en-US" dirty="0">
              <a:latin typeface="Adobe Gothic Std B" panose="020B0800000000000000" pitchFamily="34" charset="-128"/>
              <a:ea typeface="Adobe Gothic Std B" panose="020B0800000000000000" pitchFamily="34" charset="-128"/>
            </a:endParaRPr>
          </a:p>
          <a:p>
            <a:pPr lvl="0"/>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CV </a:t>
            </a:r>
            <a:r>
              <a:rPr lang="en-US" dirty="0" err="1">
                <a:latin typeface="Adobe Gothic Std B" panose="020B0800000000000000" pitchFamily="34" charset="-128"/>
                <a:ea typeface="Adobe Gothic Std B" panose="020B0800000000000000" pitchFamily="34" charset="-128"/>
              </a:rPr>
              <a:t>lengkap</a:t>
            </a:r>
            <a:r>
              <a:rPr lang="en-US" dirty="0">
                <a:latin typeface="Adobe Gothic Std B" panose="020B0800000000000000" pitchFamily="34" charset="-128"/>
                <a:ea typeface="Adobe Gothic Std B" panose="020B0800000000000000" pitchFamily="34" charset="-128"/>
              </a:rPr>
              <a:t>  Influencer</a:t>
            </a:r>
          </a:p>
          <a:p>
            <a:r>
              <a:rPr lang="en-US" dirty="0">
                <a:latin typeface="Adobe Gothic Std B" panose="020B0800000000000000" pitchFamily="34" charset="-128"/>
                <a:ea typeface="Adobe Gothic Std B" panose="020B0800000000000000" pitchFamily="34" charset="-128"/>
              </a:rPr>
              <a:t>Nama Instagram:</a:t>
            </a:r>
          </a:p>
          <a:p>
            <a:r>
              <a:rPr lang="en-US" dirty="0" err="1">
                <a:latin typeface="Adobe Gothic Std B" panose="020B0800000000000000" pitchFamily="34" charset="-128"/>
                <a:ea typeface="Adobe Gothic Std B" panose="020B0800000000000000" pitchFamily="34" charset="-128"/>
              </a:rPr>
              <a:t>Umur</a:t>
            </a:r>
            <a:r>
              <a:rPr lang="en-US" dirty="0">
                <a:latin typeface="Adobe Gothic Std B" panose="020B0800000000000000" pitchFamily="34" charset="-128"/>
                <a:ea typeface="Adobe Gothic Std B" panose="020B0800000000000000" pitchFamily="34" charset="-128"/>
              </a:rPr>
              <a:t>:</a:t>
            </a:r>
          </a:p>
          <a:p>
            <a:r>
              <a:rPr lang="en-US" dirty="0">
                <a:latin typeface="Adobe Gothic Std B" panose="020B0800000000000000" pitchFamily="34" charset="-128"/>
                <a:ea typeface="Adobe Gothic Std B" panose="020B0800000000000000" pitchFamily="34" charset="-128"/>
              </a:rPr>
              <a:t>Followers:</a:t>
            </a:r>
          </a:p>
          <a:p>
            <a:r>
              <a:rPr lang="en-US" dirty="0" err="1">
                <a:latin typeface="Adobe Gothic Std B" panose="020B0800000000000000" pitchFamily="34" charset="-128"/>
                <a:ea typeface="Adobe Gothic Std B" panose="020B0800000000000000" pitchFamily="34" charset="-128"/>
              </a:rPr>
              <a:t>Komunitas</a:t>
            </a:r>
            <a:r>
              <a:rPr lang="en-US" dirty="0">
                <a:latin typeface="Adobe Gothic Std B" panose="020B0800000000000000" pitchFamily="34" charset="-128"/>
                <a:ea typeface="Adobe Gothic Std B" panose="020B0800000000000000" pitchFamily="34" charset="-128"/>
              </a:rPr>
              <a:t>:</a:t>
            </a:r>
          </a:p>
          <a:p>
            <a:endParaRPr lang="en-US" dirty="0">
              <a:latin typeface="Adobe Gothic Std B" panose="020B0800000000000000" pitchFamily="34" charset="-128"/>
              <a:ea typeface="Adobe Gothic Std B" panose="020B0800000000000000" pitchFamily="34" charset="-128"/>
            </a:endParaRPr>
          </a:p>
          <a:p>
            <a:r>
              <a:rPr lang="en-US" dirty="0" err="1">
                <a:latin typeface="Adobe Gothic Std B" panose="020B0800000000000000" pitchFamily="34" charset="-128"/>
                <a:ea typeface="Adobe Gothic Std B" panose="020B0800000000000000" pitchFamily="34" charset="-128"/>
              </a:rPr>
              <a:t>Pencapaian</a:t>
            </a:r>
            <a:r>
              <a:rPr lang="en-US" dirty="0">
                <a:latin typeface="Adobe Gothic Std B" panose="020B0800000000000000" pitchFamily="34" charset="-128"/>
                <a:ea typeface="Adobe Gothic Std B" panose="020B0800000000000000" pitchFamily="34" charset="-128"/>
              </a:rPr>
              <a:t>/Info </a:t>
            </a:r>
            <a:r>
              <a:rPr lang="en-US" dirty="0" err="1">
                <a:latin typeface="Adobe Gothic Std B" panose="020B0800000000000000" pitchFamily="34" charset="-128"/>
                <a:ea typeface="Adobe Gothic Std B" panose="020B0800000000000000" pitchFamily="34" charset="-128"/>
              </a:rPr>
              <a:t>Terbaru</a:t>
            </a:r>
            <a:r>
              <a:rPr lang="en-US" dirty="0">
                <a:latin typeface="Adobe Gothic Std B" panose="020B0800000000000000" pitchFamily="34" charset="-128"/>
                <a:ea typeface="Adobe Gothic Std B" panose="020B0800000000000000" pitchFamily="34" charset="-128"/>
              </a:rPr>
              <a:t>:</a:t>
            </a:r>
          </a:p>
          <a:p>
            <a:endParaRPr lang="en-US" dirty="0">
              <a:latin typeface="Adobe Gothic Std B" panose="020B0800000000000000" pitchFamily="34" charset="-128"/>
              <a:ea typeface="Adobe Gothic Std B" panose="020B0800000000000000" pitchFamily="34" charset="-128"/>
            </a:endParaRPr>
          </a:p>
          <a:p>
            <a:pPr lvl="0"/>
            <a:r>
              <a:rPr lang="en-US" dirty="0" err="1">
                <a:latin typeface="Adobe Gothic Std B" panose="020B0800000000000000" pitchFamily="34" charset="-128"/>
                <a:ea typeface="Adobe Gothic Std B" panose="020B0800000000000000" pitchFamily="34" charset="-128"/>
              </a:rPr>
              <a:t>Mencari</a:t>
            </a:r>
            <a:r>
              <a:rPr lang="en-US" dirty="0">
                <a:latin typeface="Adobe Gothic Std B" panose="020B0800000000000000" pitchFamily="34" charset="-128"/>
                <a:ea typeface="Adobe Gothic Std B" panose="020B0800000000000000" pitchFamily="34" charset="-128"/>
              </a:rPr>
              <a:t> data Influencer di Instagram dan </a:t>
            </a:r>
            <a:r>
              <a:rPr lang="en-US" dirty="0" err="1">
                <a:latin typeface="Adobe Gothic Std B" panose="020B0800000000000000" pitchFamily="34" charset="-128"/>
                <a:ea typeface="Adobe Gothic Std B" panose="020B0800000000000000" pitchFamily="34" charset="-128"/>
              </a:rPr>
              <a:t>berita-berita</a:t>
            </a:r>
            <a:r>
              <a:rPr lang="en-US" dirty="0">
                <a:latin typeface="Adobe Gothic Std B" panose="020B0800000000000000" pitchFamily="34" charset="-128"/>
                <a:ea typeface="Adobe Gothic Std B" panose="020B0800000000000000" pitchFamily="34" charset="-128"/>
              </a:rPr>
              <a:t> online </a:t>
            </a:r>
            <a:r>
              <a:rPr lang="en-US" dirty="0" err="1">
                <a:latin typeface="Adobe Gothic Std B" panose="020B0800000000000000" pitchFamily="34" charset="-128"/>
                <a:ea typeface="Adobe Gothic Std B" panose="020B0800000000000000" pitchFamily="34" charset="-128"/>
              </a:rPr>
              <a:t>terkait</a:t>
            </a:r>
            <a:r>
              <a:rPr lang="en-US" dirty="0">
                <a:latin typeface="Adobe Gothic Std B" panose="020B0800000000000000" pitchFamily="34" charset="-128"/>
                <a:ea typeface="Adobe Gothic Std B" panose="020B0800000000000000" pitchFamily="34" charset="-128"/>
              </a:rPr>
              <a:t> biodata dan </a:t>
            </a:r>
            <a:r>
              <a:rPr lang="en-US" dirty="0" err="1">
                <a:latin typeface="Adobe Gothic Std B" panose="020B0800000000000000" pitchFamily="34" charset="-128"/>
                <a:ea typeface="Adobe Gothic Std B" panose="020B0800000000000000" pitchFamily="34" charset="-128"/>
              </a:rPr>
              <a:t>pencapaian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saja</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telah</a:t>
            </a:r>
            <a:r>
              <a:rPr lang="en-US" dirty="0">
                <a:latin typeface="Adobe Gothic Std B" panose="020B0800000000000000" pitchFamily="34" charset="-128"/>
                <a:ea typeface="Adobe Gothic Std B" panose="020B0800000000000000" pitchFamily="34" charset="-128"/>
              </a:rPr>
              <a:t> di </a:t>
            </a:r>
            <a:r>
              <a:rPr lang="en-US" dirty="0" err="1">
                <a:latin typeface="Adobe Gothic Std B" panose="020B0800000000000000" pitchFamily="34" charset="-128"/>
                <a:ea typeface="Adobe Gothic Std B" panose="020B0800000000000000" pitchFamily="34" charset="-128"/>
              </a:rPr>
              <a:t>dapatkan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melengkapi</a:t>
            </a:r>
            <a:r>
              <a:rPr lang="en-US" dirty="0">
                <a:latin typeface="Adobe Gothic Std B" panose="020B0800000000000000" pitchFamily="34" charset="-128"/>
                <a:ea typeface="Adobe Gothic Std B" panose="020B0800000000000000" pitchFamily="34" charset="-128"/>
              </a:rPr>
              <a:t> CV Influencer</a:t>
            </a:r>
          </a:p>
          <a:p>
            <a:r>
              <a:rPr lang="en-US" dirty="0">
                <a:latin typeface="Adobe Gothic Std B" panose="020B0800000000000000" pitchFamily="34" charset="-128"/>
                <a:ea typeface="Adobe Gothic Std B" panose="020B0800000000000000" pitchFamily="34" charset="-128"/>
              </a:rPr>
              <a:t> </a:t>
            </a:r>
          </a:p>
        </p:txBody>
      </p:sp>
      <p:sp>
        <p:nvSpPr>
          <p:cNvPr id="14" name="Rectangle 13">
            <a:extLst>
              <a:ext uri="{FF2B5EF4-FFF2-40B4-BE49-F238E27FC236}">
                <a16:creationId xmlns:a16="http://schemas.microsoft.com/office/drawing/2014/main" xmlns="" id="{A77D8E5A-709D-4B55-AF6C-F5D9A939CB28}"/>
              </a:ext>
            </a:extLst>
          </p:cNvPr>
          <p:cNvSpPr/>
          <p:nvPr/>
        </p:nvSpPr>
        <p:spPr>
          <a:xfrm rot="5400000">
            <a:off x="2976017" y="1745551"/>
            <a:ext cx="495649" cy="264942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9">
            <a:extLst>
              <a:ext uri="{FF2B5EF4-FFF2-40B4-BE49-F238E27FC236}">
                <a16:creationId xmlns:a16="http://schemas.microsoft.com/office/drawing/2014/main" xmlns="" id="{3B75DC3D-7FBF-4DD0-8CD5-1FB9A0FCD5B2}"/>
              </a:ext>
            </a:extLst>
          </p:cNvPr>
          <p:cNvSpPr txBox="1"/>
          <p:nvPr/>
        </p:nvSpPr>
        <p:spPr>
          <a:xfrm>
            <a:off x="2002298" y="2702022"/>
            <a:ext cx="9720780" cy="495649"/>
          </a:xfrm>
          <a:prstGeom prst="rect">
            <a:avLst/>
          </a:prstGeom>
        </p:spPr>
        <p:txBody>
          <a:bodyPr wrap="square" lIns="0" tIns="0" rIns="0" bIns="0" rtlCol="0" anchor="t">
            <a:spAutoFit/>
          </a:bodyPr>
          <a:lstStyle/>
          <a:p>
            <a:pPr algn="just">
              <a:lnSpc>
                <a:spcPts val="4480"/>
              </a:lnSpc>
            </a:pPr>
            <a:r>
              <a:rPr lang="en-US" dirty="0">
                <a:solidFill>
                  <a:srgbClr val="0F0E0C"/>
                </a:solidFill>
                <a:latin typeface="Adobe Gothic Std B" panose="020B0800000000000000" pitchFamily="34" charset="-128"/>
                <a:ea typeface="Adobe Gothic Std B" panose="020B0800000000000000" pitchFamily="34" charset="-128"/>
              </a:rPr>
              <a:t>6. </a:t>
            </a:r>
            <a:r>
              <a:rPr lang="en-US" dirty="0" err="1">
                <a:solidFill>
                  <a:srgbClr val="0F0E0C"/>
                </a:solidFill>
                <a:latin typeface="Adobe Gothic Std B" panose="020B0800000000000000" pitchFamily="34" charset="-128"/>
                <a:ea typeface="Adobe Gothic Std B" panose="020B0800000000000000" pitchFamily="34" charset="-128"/>
              </a:rPr>
              <a:t>Merekap</a:t>
            </a:r>
            <a:r>
              <a:rPr lang="en-US" dirty="0">
                <a:solidFill>
                  <a:srgbClr val="0F0E0C"/>
                </a:solidFill>
                <a:latin typeface="Adobe Gothic Std B" panose="020B0800000000000000" pitchFamily="34" charset="-128"/>
                <a:ea typeface="Adobe Gothic Std B" panose="020B0800000000000000" pitchFamily="34" charset="-128"/>
              </a:rPr>
              <a:t> influencer </a:t>
            </a:r>
          </a:p>
        </p:txBody>
      </p:sp>
    </p:spTree>
    <p:extLst>
      <p:ext uri="{BB962C8B-B14F-4D97-AF65-F5344CB8AC3E}">
        <p14:creationId xmlns:p14="http://schemas.microsoft.com/office/powerpoint/2010/main" val="2145080950"/>
      </p:ext>
    </p:extLst>
  </p:cSld>
  <p:clrMapOvr>
    <a:masterClrMapping/>
  </p:clrMapOvr>
  <p:transition spd="slow">
    <p:push dir="u"/>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A80938C-EA65-4E8F-A67D-D44BA4BA3D30}"/>
              </a:ext>
            </a:extLst>
          </p:cNvPr>
          <p:cNvSpPr/>
          <p:nvPr/>
        </p:nvSpPr>
        <p:spPr>
          <a:xfrm rot="5400000">
            <a:off x="9842091" y="1920087"/>
            <a:ext cx="1692564" cy="245012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AA8FFDA0-81A0-4A15-B259-76C23A44D728}"/>
              </a:ext>
            </a:extLst>
          </p:cNvPr>
          <p:cNvSpPr txBox="1"/>
          <p:nvPr/>
        </p:nvSpPr>
        <p:spPr>
          <a:xfrm>
            <a:off x="9399209" y="2452649"/>
            <a:ext cx="2578328" cy="1384995"/>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Advertising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graphicFrame>
        <p:nvGraphicFramePr>
          <p:cNvPr id="2" name="Table 1">
            <a:extLst>
              <a:ext uri="{FF2B5EF4-FFF2-40B4-BE49-F238E27FC236}">
                <a16:creationId xmlns:a16="http://schemas.microsoft.com/office/drawing/2014/main" xmlns="" id="{1DE787EA-8FFF-4246-9455-9B66BDBB0BD1}"/>
              </a:ext>
            </a:extLst>
          </p:cNvPr>
          <p:cNvGraphicFramePr>
            <a:graphicFrameLocks noGrp="1"/>
          </p:cNvGraphicFramePr>
          <p:nvPr>
            <p:extLst>
              <p:ext uri="{D42A27DB-BD31-4B8C-83A1-F6EECF244321}">
                <p14:modId xmlns:p14="http://schemas.microsoft.com/office/powerpoint/2010/main" val="3554246374"/>
              </p:ext>
            </p:extLst>
          </p:nvPr>
        </p:nvGraphicFramePr>
        <p:xfrm>
          <a:off x="108176" y="139424"/>
          <a:ext cx="9226928" cy="6593567"/>
        </p:xfrm>
        <a:graphic>
          <a:graphicData uri="http://schemas.openxmlformats.org/drawingml/2006/table">
            <a:tbl>
              <a:tblPr>
                <a:tableStyleId>{5C22544A-7EE6-4342-B048-85BDC9FD1C3A}</a:tableStyleId>
              </a:tblPr>
              <a:tblGrid>
                <a:gridCol w="240167">
                  <a:extLst>
                    <a:ext uri="{9D8B030D-6E8A-4147-A177-3AD203B41FA5}">
                      <a16:colId xmlns:a16="http://schemas.microsoft.com/office/drawing/2014/main" xmlns="" val="4223649565"/>
                    </a:ext>
                  </a:extLst>
                </a:gridCol>
                <a:gridCol w="1351173">
                  <a:extLst>
                    <a:ext uri="{9D8B030D-6E8A-4147-A177-3AD203B41FA5}">
                      <a16:colId xmlns:a16="http://schemas.microsoft.com/office/drawing/2014/main" xmlns="" val="3505164997"/>
                    </a:ext>
                  </a:extLst>
                </a:gridCol>
                <a:gridCol w="1148040">
                  <a:extLst>
                    <a:ext uri="{9D8B030D-6E8A-4147-A177-3AD203B41FA5}">
                      <a16:colId xmlns:a16="http://schemas.microsoft.com/office/drawing/2014/main" xmlns="" val="1493388223"/>
                    </a:ext>
                  </a:extLst>
                </a:gridCol>
                <a:gridCol w="1594182">
                  <a:extLst>
                    <a:ext uri="{9D8B030D-6E8A-4147-A177-3AD203B41FA5}">
                      <a16:colId xmlns:a16="http://schemas.microsoft.com/office/drawing/2014/main" xmlns="" val="1381018944"/>
                    </a:ext>
                  </a:extLst>
                </a:gridCol>
                <a:gridCol w="1082679">
                  <a:extLst>
                    <a:ext uri="{9D8B030D-6E8A-4147-A177-3AD203B41FA5}">
                      <a16:colId xmlns:a16="http://schemas.microsoft.com/office/drawing/2014/main" xmlns="" val="4185243609"/>
                    </a:ext>
                  </a:extLst>
                </a:gridCol>
                <a:gridCol w="613803">
                  <a:extLst>
                    <a:ext uri="{9D8B030D-6E8A-4147-A177-3AD203B41FA5}">
                      <a16:colId xmlns:a16="http://schemas.microsoft.com/office/drawing/2014/main" xmlns="" val="2107256532"/>
                    </a:ext>
                  </a:extLst>
                </a:gridCol>
                <a:gridCol w="545601">
                  <a:extLst>
                    <a:ext uri="{9D8B030D-6E8A-4147-A177-3AD203B41FA5}">
                      <a16:colId xmlns:a16="http://schemas.microsoft.com/office/drawing/2014/main" xmlns="" val="1983909587"/>
                    </a:ext>
                  </a:extLst>
                </a:gridCol>
                <a:gridCol w="693368">
                  <a:extLst>
                    <a:ext uri="{9D8B030D-6E8A-4147-A177-3AD203B41FA5}">
                      <a16:colId xmlns:a16="http://schemas.microsoft.com/office/drawing/2014/main" xmlns="" val="2667664131"/>
                    </a:ext>
                  </a:extLst>
                </a:gridCol>
                <a:gridCol w="1113938">
                  <a:extLst>
                    <a:ext uri="{9D8B030D-6E8A-4147-A177-3AD203B41FA5}">
                      <a16:colId xmlns:a16="http://schemas.microsoft.com/office/drawing/2014/main" xmlns="" val="3670354970"/>
                    </a:ext>
                  </a:extLst>
                </a:gridCol>
                <a:gridCol w="843977">
                  <a:extLst>
                    <a:ext uri="{9D8B030D-6E8A-4147-A177-3AD203B41FA5}">
                      <a16:colId xmlns:a16="http://schemas.microsoft.com/office/drawing/2014/main" xmlns="" val="224584246"/>
                    </a:ext>
                  </a:extLst>
                </a:gridCol>
              </a:tblGrid>
              <a:tr h="199231">
                <a:tc>
                  <a:txBody>
                    <a:bodyPr/>
                    <a:lstStyle/>
                    <a:p>
                      <a:pPr algn="ctr" fontAlgn="ctr"/>
                      <a:r>
                        <a:rPr lang="en-US" sz="900" u="none" strike="noStrike">
                          <a:effectLst/>
                        </a:rPr>
                        <a:t>NO</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MEDIA PROMOSI</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en-US" sz="900" u="none" strike="noStrike">
                          <a:effectLst/>
                        </a:rPr>
                        <a:t>LOKASI / KETERANGAN</a:t>
                      </a:r>
                      <a:endParaRPr lang="en-US" sz="900" b="0" i="0" u="none" strike="noStrike">
                        <a:solidFill>
                          <a:srgbClr val="000000"/>
                        </a:solidFill>
                        <a:effectLst/>
                        <a:latin typeface="Times New Roman" panose="02020603050405020304" pitchFamily="18" charset="0"/>
                      </a:endParaRPr>
                    </a:p>
                  </a:txBody>
                  <a:tcPr marL="3407" marR="3407" marT="3407" marB="0" anchor="ctr"/>
                </a:tc>
                <a:tc hMerge="1">
                  <a:txBody>
                    <a:bodyPr/>
                    <a:lstStyle/>
                    <a:p>
                      <a:pPr algn="ctr" fontAlgn="ctr"/>
                      <a:r>
                        <a:rPr lang="en-US" sz="400" u="none" strike="noStrike">
                          <a:effectLst/>
                        </a:rPr>
                        <a:t>LOKASI / KETERANGAN</a:t>
                      </a:r>
                      <a:endParaRPr lang="en-US" sz="4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TANGGAL NAIK</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QTY/PCS</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SIZE</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CATATAN</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HARGA SATUAN</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HARGA</a:t>
                      </a:r>
                      <a:endParaRPr lang="en-US" sz="900" b="0" i="0" u="none" strike="noStrike">
                        <a:solidFill>
                          <a:srgbClr val="000000"/>
                        </a:solidFill>
                        <a:effectLst/>
                        <a:latin typeface="Times New Roman" panose="02020603050405020304" pitchFamily="18" charset="0"/>
                      </a:endParaRPr>
                    </a:p>
                  </a:txBody>
                  <a:tcPr marL="3407" marR="3407" marT="3407" marB="0" anchor="ctr"/>
                </a:tc>
                <a:extLst>
                  <a:ext uri="{0D108BD9-81ED-4DB2-BD59-A6C34878D82A}">
                    <a16:rowId xmlns:a16="http://schemas.microsoft.com/office/drawing/2014/main" xmlns="" val="1548130530"/>
                  </a:ext>
                </a:extLst>
              </a:tr>
              <a:tr h="186013">
                <a:tc rowSpan="7">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rowSpan="7">
                  <a:txBody>
                    <a:bodyPr/>
                    <a:lstStyle/>
                    <a:p>
                      <a:pPr algn="ctr" fontAlgn="ctr"/>
                      <a:r>
                        <a:rPr lang="en-US" sz="900" u="none" strike="noStrike" dirty="0">
                          <a:effectLst/>
                        </a:rPr>
                        <a:t>BALIHO</a:t>
                      </a:r>
                      <a:endParaRPr lang="en-US" sz="900" b="0" i="0" u="none" strike="noStrike" dirty="0">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en-US" sz="900" u="none" strike="noStrike">
                          <a:effectLst/>
                        </a:rPr>
                        <a:t>Jl.Camar Pinguin</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Jl.Camar Pinguin</a:t>
                      </a:r>
                      <a:endParaRPr lang="en-US" sz="400" b="0" i="0" u="none" strike="noStrike">
                        <a:solidFill>
                          <a:srgbClr val="000000"/>
                        </a:solidFill>
                        <a:effectLst/>
                        <a:latin typeface="Times New Roman" panose="02020603050405020304" pitchFamily="18" charset="0"/>
                      </a:endParaRPr>
                    </a:p>
                  </a:txBody>
                  <a:tcPr marL="3407" marR="3407" marT="3407" marB="0" anchor="b"/>
                </a:tc>
                <a:tc rowSpan="7">
                  <a:txBody>
                    <a:bodyPr/>
                    <a:lstStyle/>
                    <a:p>
                      <a:pPr algn="ctr" fontAlgn="ctr"/>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b"/>
                      <a:r>
                        <a:rPr lang="en-US" sz="900" u="none" strike="noStrike">
                          <a:effectLst/>
                        </a:rPr>
                        <a:t>Potrait</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049061903"/>
                  </a:ext>
                </a:extLst>
              </a:tr>
              <a:tr h="202265">
                <a:tc vMerge="1">
                  <a:txBody>
                    <a:bodyPr/>
                    <a:lstStyle/>
                    <a:p>
                      <a:endParaRPr lang="en-US"/>
                    </a:p>
                  </a:txBody>
                  <a:tcPr/>
                </a:tc>
                <a:tc vMerge="1">
                  <a:txBody>
                    <a:bodyPr/>
                    <a:lstStyle/>
                    <a:p>
                      <a:endParaRPr lang="en-US"/>
                    </a:p>
                  </a:txBody>
                  <a:tcPr/>
                </a:tc>
                <a:tc gridSpan="2">
                  <a:txBody>
                    <a:bodyPr/>
                    <a:lstStyle/>
                    <a:p>
                      <a:r>
                        <a:rPr lang="en-US" sz="900" u="none" strike="noStrike">
                          <a:effectLst/>
                        </a:rPr>
                        <a:t>Area lotte mall bintaro (depan RSPB)</a:t>
                      </a:r>
                      <a:endParaRPr lang="en-US" sz="3600"/>
                    </a:p>
                  </a:txBody>
                  <a:tcPr marL="3407" marR="3407" marT="3407" marB="0" anchor="ctr"/>
                </a:tc>
                <a:tc hMerge="1">
                  <a:txBody>
                    <a:bodyPr/>
                    <a:lstStyle/>
                    <a:p>
                      <a:pPr algn="l" fontAlgn="ctr"/>
                      <a:r>
                        <a:rPr lang="en-US" sz="400" u="none" strike="noStrike">
                          <a:effectLst/>
                        </a:rPr>
                        <a:t>Area lotte mall bintaro (depan RSPB)</a:t>
                      </a:r>
                      <a:endParaRPr lang="en-US" sz="400" b="0" i="0" u="none" strike="noStrike">
                        <a:solidFill>
                          <a:srgbClr val="000000"/>
                        </a:solidFill>
                        <a:effectLst/>
                        <a:latin typeface="Times New Roman" panose="02020603050405020304" pitchFamily="18" charset="0"/>
                      </a:endParaRPr>
                    </a:p>
                  </a:txBody>
                  <a:tcPr marL="3407" marR="3407" marT="3407" marB="0" anchor="ctr"/>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Belum fix</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037348779"/>
                  </a:ext>
                </a:extLst>
              </a:tr>
              <a:tr h="202265">
                <a:tc vMerge="1">
                  <a:txBody>
                    <a:bodyPr/>
                    <a:lstStyle/>
                    <a:p>
                      <a:endParaRPr lang="en-US"/>
                    </a:p>
                  </a:txBody>
                  <a:tcPr/>
                </a:tc>
                <a:tc vMerge="1">
                  <a:txBody>
                    <a:bodyPr/>
                    <a:lstStyle/>
                    <a:p>
                      <a:endParaRPr lang="en-US"/>
                    </a:p>
                  </a:txBody>
                  <a:tcPr/>
                </a:tc>
                <a:tc gridSpan="2">
                  <a:txBody>
                    <a:bodyPr/>
                    <a:lstStyle/>
                    <a:p>
                      <a:r>
                        <a:rPr lang="en-US" sz="900" u="none" strike="noStrike">
                          <a:effectLst/>
                        </a:rPr>
                        <a:t>Depan SMP PJ (sektor 3A samping halte)</a:t>
                      </a:r>
                      <a:endParaRPr lang="en-US" sz="3600"/>
                    </a:p>
                  </a:txBody>
                  <a:tcPr marL="3407" marR="3407" marT="3407" marB="0" anchor="ctr"/>
                </a:tc>
                <a:tc hMerge="1">
                  <a:txBody>
                    <a:bodyPr/>
                    <a:lstStyle/>
                    <a:p>
                      <a:pPr algn="l" fontAlgn="ctr"/>
                      <a:r>
                        <a:rPr lang="en-US" sz="400" u="none" strike="noStrike">
                          <a:effectLst/>
                        </a:rPr>
                        <a:t>Depan SMP PJ (sektor 3A samping halte)</a:t>
                      </a:r>
                      <a:endParaRPr lang="en-US" sz="400" b="0" i="0" u="none" strike="noStrike">
                        <a:solidFill>
                          <a:srgbClr val="000000"/>
                        </a:solidFill>
                        <a:effectLst/>
                        <a:latin typeface="Times New Roman" panose="02020603050405020304" pitchFamily="18" charset="0"/>
                      </a:endParaRPr>
                    </a:p>
                  </a:txBody>
                  <a:tcPr marL="3407" marR="3407" marT="3407" marB="0" anchor="ctr"/>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Potrait</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843227274"/>
                  </a:ext>
                </a:extLst>
              </a:tr>
              <a:tr h="186013">
                <a:tc vMerge="1">
                  <a:txBody>
                    <a:bodyPr/>
                    <a:lstStyle/>
                    <a:p>
                      <a:endParaRPr lang="en-US"/>
                    </a:p>
                  </a:txBody>
                  <a:tcPr/>
                </a:tc>
                <a:tc vMerge="1">
                  <a:txBody>
                    <a:bodyPr/>
                    <a:lstStyle/>
                    <a:p>
                      <a:endParaRPr lang="en-US"/>
                    </a:p>
                  </a:txBody>
                  <a:tcPr/>
                </a:tc>
                <a:tc gridSpan="2">
                  <a:txBody>
                    <a:bodyPr/>
                    <a:lstStyle/>
                    <a:p>
                      <a:r>
                        <a:rPr lang="nn-NO" sz="900" u="none" strike="noStrike">
                          <a:effectLst/>
                        </a:rPr>
                        <a:t>Pintu keluar tol pondok aren</a:t>
                      </a:r>
                      <a:endParaRPr lang="en-US" sz="3600"/>
                    </a:p>
                  </a:txBody>
                  <a:tcPr marL="3407" marR="3407" marT="3407" marB="0" anchor="b"/>
                </a:tc>
                <a:tc hMerge="1">
                  <a:txBody>
                    <a:bodyPr/>
                    <a:lstStyle/>
                    <a:p>
                      <a:pPr algn="l" fontAlgn="b"/>
                      <a:r>
                        <a:rPr lang="nn-NO" sz="400" u="none" strike="noStrike">
                          <a:effectLst/>
                        </a:rPr>
                        <a:t>Pintu keluar tol pondok aren</a:t>
                      </a:r>
                      <a:endParaRPr lang="nn-NO"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Potrait</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424756561"/>
                  </a:ext>
                </a:extLst>
              </a:tr>
              <a:tr h="276491">
                <a:tc vMerge="1">
                  <a:txBody>
                    <a:bodyPr/>
                    <a:lstStyle/>
                    <a:p>
                      <a:endParaRPr lang="en-US"/>
                    </a:p>
                  </a:txBody>
                  <a:tcPr/>
                </a:tc>
                <a:tc vMerge="1">
                  <a:txBody>
                    <a:bodyPr/>
                    <a:lstStyle/>
                    <a:p>
                      <a:endParaRPr lang="en-US"/>
                    </a:p>
                  </a:txBody>
                  <a:tcPr/>
                </a:tc>
                <a:tc gridSpan="2">
                  <a:txBody>
                    <a:bodyPr/>
                    <a:lstStyle/>
                    <a:p>
                      <a:r>
                        <a:rPr lang="en-US" sz="900" u="none" strike="noStrike">
                          <a:effectLst/>
                        </a:rPr>
                        <a:t>Pintu masuk tol pondok aren </a:t>
                      </a:r>
                      <a:br>
                        <a:rPr lang="en-US" sz="900" u="none" strike="noStrike">
                          <a:effectLst/>
                        </a:rPr>
                      </a:br>
                      <a:r>
                        <a:rPr lang="en-US" sz="900" u="none" strike="noStrike">
                          <a:effectLst/>
                        </a:rPr>
                        <a:t>(bursa mobil)</a:t>
                      </a:r>
                      <a:endParaRPr lang="en-US" sz="3600"/>
                    </a:p>
                  </a:txBody>
                  <a:tcPr marL="3407" marR="3407" marT="3407" marB="0" anchor="b"/>
                </a:tc>
                <a:tc hMerge="1">
                  <a:txBody>
                    <a:bodyPr/>
                    <a:lstStyle/>
                    <a:p>
                      <a:pPr algn="l" fontAlgn="b"/>
                      <a:r>
                        <a:rPr lang="en-US" sz="400" u="none" strike="noStrike">
                          <a:effectLst/>
                        </a:rPr>
                        <a:t>Pintu masuk tol pondok aren </a:t>
                      </a:r>
                      <a:br>
                        <a:rPr lang="en-US" sz="400" u="none" strike="noStrike">
                          <a:effectLst/>
                        </a:rPr>
                      </a:br>
                      <a:r>
                        <a:rPr lang="en-US" sz="400" u="none" strike="noStrike">
                          <a:effectLst/>
                        </a:rPr>
                        <a:t>(bursa mobil)</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dirty="0">
                          <a:effectLst/>
                        </a:rPr>
                        <a:t> </a:t>
                      </a:r>
                      <a:r>
                        <a:rPr lang="en-US" sz="900" u="none" strike="noStrike" dirty="0" err="1">
                          <a:effectLst/>
                        </a:rPr>
                        <a:t>Rp</a:t>
                      </a:r>
                      <a:r>
                        <a:rPr lang="en-US" sz="900" u="none" strike="noStrike" dirty="0">
                          <a:effectLst/>
                        </a:rPr>
                        <a:t>      948,150 </a:t>
                      </a:r>
                      <a:endParaRPr lang="en-US" sz="900" b="0" i="0" u="none" strike="noStrike" dirty="0">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835765289"/>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Pintu masuk UPJ</a:t>
                      </a:r>
                      <a:endParaRPr lang="en-US" sz="3600"/>
                    </a:p>
                  </a:txBody>
                  <a:tcPr marL="3407" marR="3407" marT="3407" marB="0" anchor="b"/>
                </a:tc>
                <a:tc hMerge="1">
                  <a:txBody>
                    <a:bodyPr/>
                    <a:lstStyle/>
                    <a:p>
                      <a:pPr algn="l" fontAlgn="b"/>
                      <a:r>
                        <a:rPr lang="en-US" sz="400" u="none" strike="noStrike">
                          <a:effectLst/>
                        </a:rPr>
                        <a:t>Pintu masuk UPJ</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6.0 x 4.0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landscape</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948106482"/>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Ruko multiguna sektor 3A</a:t>
                      </a:r>
                      <a:endParaRPr lang="en-US" sz="3600"/>
                    </a:p>
                  </a:txBody>
                  <a:tcPr marL="3407" marR="3407" marT="3407" marB="0" anchor="b"/>
                </a:tc>
                <a:tc hMerge="1">
                  <a:txBody>
                    <a:bodyPr/>
                    <a:lstStyle/>
                    <a:p>
                      <a:pPr algn="l" fontAlgn="b"/>
                      <a:r>
                        <a:rPr lang="en-US" sz="400" u="none" strike="noStrike">
                          <a:effectLst/>
                        </a:rPr>
                        <a:t>Ruko multiguna sektor 3A</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4.0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Potrait</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948,150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799121454"/>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l" fontAlgn="b"/>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ctr" fontAlgn="b"/>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7</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6,637,050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507908237"/>
                  </a:ext>
                </a:extLst>
              </a:tr>
              <a:tr h="186013">
                <a:tc rowSpan="8">
                  <a:txBody>
                    <a:bodyPr/>
                    <a:lstStyle/>
                    <a:p>
                      <a:pPr algn="ctr" fontAlgn="ctr"/>
                      <a:r>
                        <a:rPr lang="en-US" sz="900" u="none" strike="noStrike">
                          <a:effectLst/>
                        </a:rPr>
                        <a:t>2</a:t>
                      </a:r>
                      <a:endParaRPr lang="en-US" sz="900" b="0" i="0" u="none" strike="noStrike">
                        <a:solidFill>
                          <a:srgbClr val="000000"/>
                        </a:solidFill>
                        <a:effectLst/>
                        <a:latin typeface="Times New Roman" panose="02020603050405020304" pitchFamily="18" charset="0"/>
                      </a:endParaRPr>
                    </a:p>
                  </a:txBody>
                  <a:tcPr marL="3407" marR="3407" marT="3407" marB="0" anchor="ctr"/>
                </a:tc>
                <a:tc rowSpan="8">
                  <a:txBody>
                    <a:bodyPr/>
                    <a:lstStyle/>
                    <a:p>
                      <a:pPr algn="ctr" fontAlgn="ctr"/>
                      <a:r>
                        <a:rPr lang="en-US" sz="900" u="none" strike="noStrike">
                          <a:effectLst/>
                        </a:rPr>
                        <a:t>SPANDUK</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en-US" sz="900" u="none" strike="noStrike">
                          <a:effectLst/>
                        </a:rPr>
                        <a:t>MCD Sektor 9</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MCD Sektor 9</a:t>
                      </a:r>
                      <a:endParaRPr lang="en-US" sz="400" b="0" i="0" u="none" strike="noStrike">
                        <a:solidFill>
                          <a:srgbClr val="000000"/>
                        </a:solidFill>
                        <a:effectLst/>
                        <a:latin typeface="Times New Roman" panose="02020603050405020304" pitchFamily="18" charset="0"/>
                      </a:endParaRPr>
                    </a:p>
                  </a:txBody>
                  <a:tcPr marL="3407" marR="3407" marT="3407" marB="0" anchor="b"/>
                </a:tc>
                <a:tc rowSpan="8">
                  <a:txBody>
                    <a:bodyPr/>
                    <a:lstStyle/>
                    <a:p>
                      <a:pPr algn="ctr" fontAlgn="ctr"/>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892387084"/>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SMP PJ</a:t>
                      </a:r>
                      <a:endParaRPr lang="en-US" sz="3600"/>
                    </a:p>
                  </a:txBody>
                  <a:tcPr marL="3407" marR="3407" marT="3407" marB="0" anchor="b"/>
                </a:tc>
                <a:tc hMerge="1">
                  <a:txBody>
                    <a:bodyPr/>
                    <a:lstStyle/>
                    <a:p>
                      <a:pPr algn="l" fontAlgn="b"/>
                      <a:r>
                        <a:rPr lang="en-US" sz="400" u="none" strike="noStrike">
                          <a:effectLst/>
                        </a:rPr>
                        <a:t>SMP PJ</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818017707"/>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Keluar tol pondok aren</a:t>
                      </a:r>
                      <a:endParaRPr lang="en-US" sz="3600"/>
                    </a:p>
                  </a:txBody>
                  <a:tcPr marL="3407" marR="3407" marT="3407" marB="0" anchor="b"/>
                </a:tc>
                <a:tc hMerge="1">
                  <a:txBody>
                    <a:bodyPr/>
                    <a:lstStyle/>
                    <a:p>
                      <a:pPr algn="l" fontAlgn="b"/>
                      <a:r>
                        <a:rPr lang="en-US" sz="400" u="none" strike="noStrike">
                          <a:effectLst/>
                        </a:rPr>
                        <a:t>Keluar tol pondok aren</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448839776"/>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Di samping under pass BXC</a:t>
                      </a:r>
                      <a:endParaRPr lang="en-US" sz="3600"/>
                    </a:p>
                  </a:txBody>
                  <a:tcPr marL="3407" marR="3407" marT="3407" marB="0" anchor="b"/>
                </a:tc>
                <a:tc hMerge="1">
                  <a:txBody>
                    <a:bodyPr/>
                    <a:lstStyle/>
                    <a:p>
                      <a:pPr algn="l" fontAlgn="b"/>
                      <a:r>
                        <a:rPr lang="en-US" sz="400" u="none" strike="noStrike">
                          <a:effectLst/>
                        </a:rPr>
                        <a:t>Di samping under pass BXC</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193342059"/>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UPJ</a:t>
                      </a:r>
                      <a:endParaRPr lang="en-US" sz="3600"/>
                    </a:p>
                  </a:txBody>
                  <a:tcPr marL="3407" marR="3407" marT="3407" marB="0" anchor="b"/>
                </a:tc>
                <a:tc hMerge="1">
                  <a:txBody>
                    <a:bodyPr/>
                    <a:lstStyle/>
                    <a:p>
                      <a:pPr algn="l" fontAlgn="b"/>
                      <a:r>
                        <a:rPr lang="en-US" sz="400" u="none" strike="noStrike">
                          <a:effectLst/>
                        </a:rPr>
                        <a:t>UPJ</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949481423"/>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Kasuari sektor 9</a:t>
                      </a:r>
                      <a:endParaRPr lang="en-US" sz="3600"/>
                    </a:p>
                  </a:txBody>
                  <a:tcPr marL="3407" marR="3407" marT="3407" marB="0" anchor="b"/>
                </a:tc>
                <a:tc hMerge="1">
                  <a:txBody>
                    <a:bodyPr/>
                    <a:lstStyle/>
                    <a:p>
                      <a:pPr algn="l" fontAlgn="b"/>
                      <a:r>
                        <a:rPr lang="en-US" sz="400" u="none" strike="noStrike">
                          <a:effectLst/>
                        </a:rPr>
                        <a:t>Kasuari sektor 9</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4039559154"/>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Pintu masuk tol sektor 3</a:t>
                      </a:r>
                      <a:endParaRPr lang="en-US" sz="3600"/>
                    </a:p>
                  </a:txBody>
                  <a:tcPr marL="3407" marR="3407" marT="3407" marB="0" anchor="b"/>
                </a:tc>
                <a:tc hMerge="1">
                  <a:txBody>
                    <a:bodyPr/>
                    <a:lstStyle/>
                    <a:p>
                      <a:pPr algn="l" fontAlgn="b"/>
                      <a:r>
                        <a:rPr lang="en-US" sz="400" u="none" strike="noStrike">
                          <a:effectLst/>
                        </a:rPr>
                        <a:t>Pintu masuk tol sektor 3</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409244606"/>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Ruko multiguna sektor 3A</a:t>
                      </a:r>
                      <a:endParaRPr lang="en-US" sz="3600"/>
                    </a:p>
                  </a:txBody>
                  <a:tcPr marL="3407" marR="3407" marT="3407" marB="0" anchor="b"/>
                </a:tc>
                <a:tc hMerge="1">
                  <a:txBody>
                    <a:bodyPr/>
                    <a:lstStyle/>
                    <a:p>
                      <a:pPr algn="l" fontAlgn="b"/>
                      <a:r>
                        <a:rPr lang="en-US" sz="400" u="none" strike="noStrike">
                          <a:effectLst/>
                        </a:rPr>
                        <a:t>Ruko multiguna sektor 3A</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1.0 x 6.0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210,000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020197545"/>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l" fontAlgn="ctr"/>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ctr"/>
                </a:tc>
                <a:tc hMerge="1">
                  <a:txBody>
                    <a:bodyPr/>
                    <a:lstStyle/>
                    <a:p>
                      <a:pPr algn="ctr" fontAlgn="ctr"/>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8</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1,680,000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128256280"/>
                  </a:ext>
                </a:extLst>
              </a:tr>
              <a:tr h="276491">
                <a:tc rowSpan="3">
                  <a:txBody>
                    <a:bodyPr/>
                    <a:lstStyle/>
                    <a:p>
                      <a:pPr algn="ctr" fontAlgn="ctr"/>
                      <a:r>
                        <a:rPr lang="en-US" sz="900" u="none" strike="noStrike">
                          <a:effectLst/>
                        </a:rPr>
                        <a:t>3</a:t>
                      </a:r>
                      <a:endParaRPr lang="en-US" sz="900" b="0" i="0" u="none" strike="noStrike">
                        <a:solidFill>
                          <a:srgbClr val="000000"/>
                        </a:solidFill>
                        <a:effectLst/>
                        <a:latin typeface="Times New Roman" panose="02020603050405020304" pitchFamily="18" charset="0"/>
                      </a:endParaRPr>
                    </a:p>
                  </a:txBody>
                  <a:tcPr marL="3407" marR="3407" marT="3407" marB="0" anchor="ctr"/>
                </a:tc>
                <a:tc rowSpan="3">
                  <a:txBody>
                    <a:bodyPr/>
                    <a:lstStyle/>
                    <a:p>
                      <a:pPr algn="ctr" fontAlgn="ctr"/>
                      <a:r>
                        <a:rPr lang="en-US" sz="900" u="none" strike="noStrike">
                          <a:effectLst/>
                        </a:rPr>
                        <a:t>UMBUL - UMBUL</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sv-SE" sz="900" u="none" strike="noStrike">
                          <a:effectLst/>
                        </a:rPr>
                        <a:t>STAN, sektor 5, lampu merah </a:t>
                      </a:r>
                      <a:br>
                        <a:rPr lang="sv-SE" sz="900" u="none" strike="noStrike">
                          <a:effectLst/>
                        </a:rPr>
                      </a:br>
                      <a:r>
                        <a:rPr lang="sv-SE" sz="900" u="none" strike="noStrike">
                          <a:effectLst/>
                        </a:rPr>
                        <a:t>permata, ruko menteng</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sv-SE" sz="400" u="none" strike="noStrike">
                          <a:effectLst/>
                        </a:rPr>
                        <a:t>STAN, sektor 5, lampu merah </a:t>
                      </a:r>
                      <a:br>
                        <a:rPr lang="sv-SE" sz="400" u="none" strike="noStrike">
                          <a:effectLst/>
                        </a:rPr>
                      </a:br>
                      <a:r>
                        <a:rPr lang="sv-SE" sz="400" u="none" strike="noStrike">
                          <a:effectLst/>
                        </a:rPr>
                        <a:t>permata, ruko menteng</a:t>
                      </a:r>
                      <a:endParaRPr lang="sv-SE" sz="400" b="0" i="0" u="none" strike="noStrike">
                        <a:solidFill>
                          <a:srgbClr val="000000"/>
                        </a:solidFill>
                        <a:effectLst/>
                        <a:latin typeface="Times New Roman" panose="02020603050405020304" pitchFamily="18" charset="0"/>
                      </a:endParaRPr>
                    </a:p>
                  </a:txBody>
                  <a:tcPr marL="3407" marR="3407" marT="3407" marB="0" anchor="b"/>
                </a:tc>
                <a:tc rowSpan="3">
                  <a:txBody>
                    <a:bodyPr/>
                    <a:lstStyle/>
                    <a:p>
                      <a:pPr algn="ctr" fontAlgn="ctr"/>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15</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0.9 x 4.0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ctr"/>
                      <a:r>
                        <a:rPr lang="en-US" sz="900" u="none" strike="noStrike">
                          <a:effectLst/>
                        </a:rPr>
                        <a:t> Rp             126,000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378,000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266120179"/>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Lingkar plaza bintaro</a:t>
                      </a:r>
                      <a:endParaRPr lang="en-US" sz="3600"/>
                    </a:p>
                  </a:txBody>
                  <a:tcPr marL="3407" marR="3407" marT="3407" marB="0" anchor="b"/>
                </a:tc>
                <a:tc hMerge="1">
                  <a:txBody>
                    <a:bodyPr/>
                    <a:lstStyle/>
                    <a:p>
                      <a:pPr algn="l" fontAlgn="b"/>
                      <a:r>
                        <a:rPr lang="en-US" sz="400" u="none" strike="noStrike">
                          <a:effectLst/>
                        </a:rPr>
                        <a:t>Lingkar plaza bintaro</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15</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0.9 x 4.0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126,000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252,000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864985497"/>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Lingkar BXC</a:t>
                      </a:r>
                      <a:endParaRPr lang="en-US" sz="3600"/>
                    </a:p>
                  </a:txBody>
                  <a:tcPr marL="3407" marR="3407" marT="3407" marB="0" anchor="b"/>
                </a:tc>
                <a:tc hMerge="1">
                  <a:txBody>
                    <a:bodyPr/>
                    <a:lstStyle/>
                    <a:p>
                      <a:pPr algn="l" fontAlgn="b"/>
                      <a:r>
                        <a:rPr lang="en-US" sz="400" u="none" strike="noStrike">
                          <a:effectLst/>
                        </a:rPr>
                        <a:t>Lingkar BXC</a:t>
                      </a:r>
                      <a:endParaRPr lang="en-US" sz="400" b="0" i="0" u="none" strike="noStrike">
                        <a:solidFill>
                          <a:srgbClr val="000000"/>
                        </a:solidFill>
                        <a:effectLst/>
                        <a:latin typeface="Times New Roman" panose="02020603050405020304" pitchFamily="18" charset="0"/>
                      </a:endParaRPr>
                    </a:p>
                  </a:txBody>
                  <a:tcPr marL="3407" marR="3407" marT="3407" marB="0" anchor="b"/>
                </a:tc>
                <a:tc vMerge="1">
                  <a:txBody>
                    <a:bodyPr/>
                    <a:lstStyle/>
                    <a:p>
                      <a:endParaRPr lang="en-US"/>
                    </a:p>
                  </a:txBody>
                  <a:tcPr/>
                </a:tc>
                <a:tc>
                  <a:txBody>
                    <a:bodyPr/>
                    <a:lstStyle/>
                    <a:p>
                      <a:pPr algn="ctr" fontAlgn="ctr"/>
                      <a:r>
                        <a:rPr lang="en-US" sz="900" u="none" strike="noStrike">
                          <a:effectLst/>
                        </a:rPr>
                        <a:t>30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0.9 x 4.0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H-1 / H-7</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Rp             126,000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376,000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444660883"/>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l" fontAlgn="ctr"/>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ctr" fontAlgn="b"/>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60</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1,006,000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056138574"/>
                  </a:ext>
                </a:extLst>
              </a:tr>
              <a:tr h="186013">
                <a:tc>
                  <a:txBody>
                    <a:bodyPr/>
                    <a:lstStyle/>
                    <a:p>
                      <a:pPr algn="ctr" fontAlgn="b"/>
                      <a:r>
                        <a:rPr lang="en-US" sz="900" u="none" strike="noStrike">
                          <a:effectLst/>
                        </a:rPr>
                        <a:t>4</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b"/>
                      <a:r>
                        <a:rPr lang="en-US" sz="900" u="none" strike="noStrike">
                          <a:effectLst/>
                        </a:rPr>
                        <a:t>ROLL BANNER</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ctr" fontAlgn="b"/>
                      <a:r>
                        <a:rPr lang="en-US" sz="900" u="none" strike="noStrike">
                          <a:effectLst/>
                        </a:rPr>
                        <a:t>Club haouse golf </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Club haouse golf </a:t>
                      </a:r>
                      <a:endParaRPr lang="en-US" sz="4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b"/>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1</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6.0 x 1.6</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250,000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250,000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70921890"/>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ctr" fontAlgn="b"/>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ctr"/>
                </a:tc>
                <a:tc hMerge="1">
                  <a:txBody>
                    <a:bodyPr/>
                    <a:lstStyle/>
                    <a:p>
                      <a:pPr algn="ctr" fontAlgn="ctr"/>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1</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1"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250,000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4136873970"/>
                  </a:ext>
                </a:extLst>
              </a:tr>
              <a:tr h="186013">
                <a:tc>
                  <a:txBody>
                    <a:bodyPr/>
                    <a:lstStyle/>
                    <a:p>
                      <a:pPr algn="ctr" fontAlgn="b"/>
                      <a:r>
                        <a:rPr lang="en-US" sz="900" u="none" strike="noStrike">
                          <a:effectLst/>
                        </a:rPr>
                        <a:t>5</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b"/>
                      <a:r>
                        <a:rPr lang="en-US" sz="900" u="none" strike="noStrike">
                          <a:effectLst/>
                        </a:rPr>
                        <a:t>STICKER BUS</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ctr" fontAlgn="b"/>
                      <a:r>
                        <a:rPr lang="en-US" sz="900" u="none" strike="noStrike">
                          <a:effectLst/>
                        </a:rPr>
                        <a:t>In - Trans Bintaro </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In - Trans Bintaro </a:t>
                      </a:r>
                      <a:endParaRPr lang="en-US" sz="4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b"/>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3</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3.0 x 1.7</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5,850,000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17,550,000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818083554"/>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l" fontAlgn="b"/>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ctr" fontAlgn="b"/>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3</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17,550,000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1621282629"/>
                  </a:ext>
                </a:extLst>
              </a:tr>
              <a:tr h="457447">
                <a:tc>
                  <a:txBody>
                    <a:bodyPr/>
                    <a:lstStyle/>
                    <a:p>
                      <a:pPr algn="ctr" fontAlgn="ctr"/>
                      <a:r>
                        <a:rPr lang="en-US" sz="900" u="none" strike="noStrike">
                          <a:effectLst/>
                        </a:rPr>
                        <a:t>6</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Flyer</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en-US" sz="900" u="none" strike="noStrike">
                          <a:effectLst/>
                        </a:rPr>
                        <a:t>Pre event zumba, community </a:t>
                      </a:r>
                      <a:br>
                        <a:rPr lang="en-US" sz="900" u="none" strike="noStrike">
                          <a:effectLst/>
                        </a:rPr>
                      </a:br>
                      <a:r>
                        <a:rPr lang="en-US" sz="900" u="none" strike="noStrike">
                          <a:effectLst/>
                        </a:rPr>
                        <a:t>gathering, Night run, Trial Track, CFD, Personal sales, roadshow</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Pre event zumba, community </a:t>
                      </a:r>
                      <a:br>
                        <a:rPr lang="en-US" sz="400" u="none" strike="noStrike">
                          <a:effectLst/>
                        </a:rPr>
                      </a:br>
                      <a:r>
                        <a:rPr lang="en-US" sz="400" u="none" strike="noStrike">
                          <a:effectLst/>
                        </a:rPr>
                        <a:t>gathering, Night run, Trial Track, CFD, Personal sales, roadshow</a:t>
                      </a:r>
                      <a:endParaRPr lang="en-US" sz="4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1-Apr-20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2000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A5</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ctr"/>
                      <a:r>
                        <a:rPr lang="en-US" sz="900" u="none" strike="noStrike">
                          <a:effectLst/>
                        </a:rPr>
                        <a:t> Rp                 1,000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Rp   2,000,000 </a:t>
                      </a:r>
                      <a:endParaRPr lang="en-US" sz="900" b="0" i="0" u="none" strike="noStrike">
                        <a:solidFill>
                          <a:srgbClr val="000000"/>
                        </a:solidFill>
                        <a:effectLst/>
                        <a:latin typeface="Times New Roman" panose="02020603050405020304" pitchFamily="18" charset="0"/>
                      </a:endParaRPr>
                    </a:p>
                  </a:txBody>
                  <a:tcPr marL="3407" marR="3407" marT="3407" marB="0" anchor="ctr"/>
                </a:tc>
                <a:extLst>
                  <a:ext uri="{0D108BD9-81ED-4DB2-BD59-A6C34878D82A}">
                    <a16:rowId xmlns:a16="http://schemas.microsoft.com/office/drawing/2014/main" xmlns="" val="2400300508"/>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gridSpan="2">
                  <a:txBody>
                    <a:bodyPr/>
                    <a:lstStyle/>
                    <a:p>
                      <a:pPr algn="l" fontAlgn="b"/>
                      <a:r>
                        <a:rPr lang="en-US" sz="900" u="none" strike="noStrike">
                          <a:effectLst/>
                        </a:rPr>
                        <a:t>Jumlah</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ctr" fontAlgn="b"/>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2000</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2,000,000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248292729"/>
                  </a:ext>
                </a:extLst>
              </a:tr>
              <a:tr h="186013">
                <a:tc rowSpan="2">
                  <a:txBody>
                    <a:bodyPr/>
                    <a:lstStyle/>
                    <a:p>
                      <a:pPr algn="ctr" fontAlgn="ctr"/>
                      <a:r>
                        <a:rPr lang="en-US" sz="900" u="none" strike="noStrike">
                          <a:effectLst/>
                        </a:rPr>
                        <a:t>7</a:t>
                      </a:r>
                      <a:endParaRPr lang="en-US" sz="900" b="0" i="0" u="none" strike="noStrike">
                        <a:solidFill>
                          <a:srgbClr val="000000"/>
                        </a:solidFill>
                        <a:effectLst/>
                        <a:latin typeface="Times New Roman" panose="02020603050405020304" pitchFamily="18" charset="0"/>
                      </a:endParaRPr>
                    </a:p>
                  </a:txBody>
                  <a:tcPr marL="3407" marR="3407" marT="3407" marB="0" anchor="ctr"/>
                </a:tc>
                <a:tc rowSpan="2">
                  <a:txBody>
                    <a:bodyPr/>
                    <a:lstStyle/>
                    <a:p>
                      <a:pPr algn="ctr" fontAlgn="ctr"/>
                      <a:r>
                        <a:rPr lang="en-US" sz="900" u="none" strike="noStrike">
                          <a:effectLst/>
                        </a:rPr>
                        <a:t>POSTER </a:t>
                      </a:r>
                      <a:endParaRPr lang="en-US" sz="900" b="0" i="0" u="none" strike="noStrike">
                        <a:solidFill>
                          <a:srgbClr val="000000"/>
                        </a:solidFill>
                        <a:effectLst/>
                        <a:latin typeface="Times New Roman" panose="02020603050405020304" pitchFamily="18" charset="0"/>
                      </a:endParaRPr>
                    </a:p>
                  </a:txBody>
                  <a:tcPr marL="3407" marR="3407" marT="3407" marB="0" anchor="ctr"/>
                </a:tc>
                <a:tc gridSpan="2">
                  <a:txBody>
                    <a:bodyPr/>
                    <a:lstStyle/>
                    <a:p>
                      <a:pPr algn="ctr" fontAlgn="ctr"/>
                      <a:r>
                        <a:rPr lang="en-US" sz="900" u="none" strike="noStrike">
                          <a:effectLst/>
                        </a:rPr>
                        <a:t>Roadshow</a:t>
                      </a:r>
                      <a:endParaRPr lang="en-US" sz="900" b="0" i="0" u="none" strike="noStrike">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Roadshow</a:t>
                      </a:r>
                      <a:endParaRPr lang="en-US" sz="4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50</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A3</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7,000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350,000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284778703"/>
                  </a:ext>
                </a:extLst>
              </a:tr>
              <a:tr h="186013">
                <a:tc vMerge="1">
                  <a:txBody>
                    <a:bodyPr/>
                    <a:lstStyle/>
                    <a:p>
                      <a:endParaRPr lang="en-US"/>
                    </a:p>
                  </a:txBody>
                  <a:tcPr/>
                </a:tc>
                <a:tc vMerge="1">
                  <a:txBody>
                    <a:bodyPr/>
                    <a:lstStyle/>
                    <a:p>
                      <a:endParaRPr lang="en-US"/>
                    </a:p>
                  </a:txBody>
                  <a:tcPr/>
                </a:tc>
                <a:tc gridSpan="2">
                  <a:txBody>
                    <a:bodyPr/>
                    <a:lstStyle/>
                    <a:p>
                      <a:r>
                        <a:rPr lang="en-US" sz="900" u="none" strike="noStrike">
                          <a:effectLst/>
                        </a:rPr>
                        <a:t>UPJ</a:t>
                      </a:r>
                      <a:endParaRPr lang="en-US" sz="3600"/>
                    </a:p>
                  </a:txBody>
                  <a:tcPr marL="3407" marR="3407" marT="3407" marB="0" anchor="b"/>
                </a:tc>
                <a:tc hMerge="1">
                  <a:txBody>
                    <a:bodyPr/>
                    <a:lstStyle/>
                    <a:p>
                      <a:pPr algn="l" fontAlgn="b"/>
                      <a:r>
                        <a:rPr lang="en-US" sz="400" u="none" strike="noStrike">
                          <a:effectLst/>
                        </a:rPr>
                        <a:t>UPJ</a:t>
                      </a:r>
                      <a:endParaRPr lang="en-US" sz="4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4</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ctr" fontAlgn="ctr"/>
                      <a:r>
                        <a:rPr lang="en-US" sz="900" u="none" strike="noStrike">
                          <a:effectLst/>
                        </a:rPr>
                        <a:t>A2</a:t>
                      </a:r>
                      <a:endParaRPr lang="en-US" sz="900" b="0"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Rp                     35,000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140,000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270532638"/>
                  </a:ext>
                </a:extLst>
              </a:tr>
              <a:tr h="186013">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dirty="0">
                          <a:effectLst/>
                        </a:rPr>
                        <a:t> </a:t>
                      </a:r>
                      <a:endParaRPr lang="en-US" sz="900" b="0" i="0" u="none" strike="noStrike" dirty="0">
                        <a:solidFill>
                          <a:srgbClr val="000000"/>
                        </a:solidFill>
                        <a:effectLst/>
                        <a:latin typeface="Times New Roman" panose="02020603050405020304" pitchFamily="18" charset="0"/>
                      </a:endParaRPr>
                    </a:p>
                  </a:txBody>
                  <a:tcPr marL="3407" marR="3407" marT="3407" marB="0" anchor="b"/>
                </a:tc>
                <a:tc gridSpan="2">
                  <a:txBody>
                    <a:bodyPr/>
                    <a:lstStyle/>
                    <a:p>
                      <a:pPr algn="l" fontAlgn="b"/>
                      <a:r>
                        <a:rPr lang="en-US" sz="900" u="none" strike="noStrike" dirty="0" err="1">
                          <a:effectLst/>
                        </a:rPr>
                        <a:t>Jumlah</a:t>
                      </a:r>
                      <a:endParaRPr lang="en-US" sz="900" b="0" i="0" u="none" strike="noStrike" dirty="0">
                        <a:solidFill>
                          <a:srgbClr val="000000"/>
                        </a:solidFill>
                        <a:effectLst/>
                        <a:latin typeface="Times New Roman" panose="02020603050405020304" pitchFamily="18" charset="0"/>
                      </a:endParaRPr>
                    </a:p>
                  </a:txBody>
                  <a:tcPr marL="3407" marR="3407" marT="3407" marB="0" anchor="b"/>
                </a:tc>
                <a:tc hMerge="1">
                  <a:txBody>
                    <a:bodyPr/>
                    <a:lstStyle/>
                    <a:p>
                      <a:pPr algn="l" fontAlgn="b"/>
                      <a:r>
                        <a:rPr lang="en-US" sz="400" u="none" strike="noStrike">
                          <a:effectLst/>
                        </a:rPr>
                        <a:t>Jumlah</a:t>
                      </a:r>
                      <a:endParaRPr lang="en-US" sz="400" b="1"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1" i="0" u="none" strike="noStrike">
                        <a:solidFill>
                          <a:srgbClr val="000000"/>
                        </a:solidFill>
                        <a:effectLst/>
                        <a:latin typeface="Times New Roman" panose="02020603050405020304" pitchFamily="18" charset="0"/>
                      </a:endParaRPr>
                    </a:p>
                  </a:txBody>
                  <a:tcPr marL="3407" marR="3407" marT="3407" marB="0" anchor="b"/>
                </a:tc>
                <a:tc>
                  <a:txBody>
                    <a:bodyPr/>
                    <a:lstStyle/>
                    <a:p>
                      <a:pPr algn="ctr" fontAlgn="ctr"/>
                      <a:r>
                        <a:rPr lang="en-US" sz="900" u="none" strike="noStrike">
                          <a:effectLst/>
                        </a:rPr>
                        <a:t>54</a:t>
                      </a:r>
                      <a:endParaRPr lang="en-US" sz="900" b="1" i="0" u="none" strike="noStrike">
                        <a:solidFill>
                          <a:srgbClr val="000000"/>
                        </a:solidFill>
                        <a:effectLst/>
                        <a:latin typeface="Times New Roman" panose="02020603050405020304" pitchFamily="18" charset="0"/>
                      </a:endParaRPr>
                    </a:p>
                  </a:txBody>
                  <a:tcPr marL="3407" marR="3407" marT="3407" marB="0" anchor="ctr"/>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Times New Roman" panose="02020603050405020304" pitchFamily="18" charset="0"/>
                      </a:endParaRPr>
                    </a:p>
                  </a:txBody>
                  <a:tcPr marL="3407" marR="3407" marT="3407" marB="0" anchor="b"/>
                </a:tc>
                <a:tc>
                  <a:txBody>
                    <a:bodyPr/>
                    <a:lstStyle/>
                    <a:p>
                      <a:pPr algn="l" fontAlgn="b"/>
                      <a:r>
                        <a:rPr lang="en-US" sz="900" u="none" strike="noStrike">
                          <a:effectLst/>
                        </a:rPr>
                        <a:t> </a:t>
                      </a:r>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r>
                        <a:rPr lang="en-US" sz="900" u="none" strike="noStrike">
                          <a:effectLst/>
                        </a:rPr>
                        <a:t> Rp      490,000 </a:t>
                      </a:r>
                      <a:endParaRPr lang="en-US" sz="900" b="0" i="0" u="none" strike="noStrike">
                        <a:solidFill>
                          <a:srgbClr val="000000"/>
                        </a:solidFill>
                        <a:effectLst/>
                        <a:latin typeface="Times New Roman" panose="02020603050405020304" pitchFamily="18" charset="0"/>
                      </a:endParaRPr>
                    </a:p>
                  </a:txBody>
                  <a:tcPr marL="3407" marR="3407" marT="3407" marB="0" anchor="b"/>
                </a:tc>
                <a:extLst>
                  <a:ext uri="{0D108BD9-81ED-4DB2-BD59-A6C34878D82A}">
                    <a16:rowId xmlns:a16="http://schemas.microsoft.com/office/drawing/2014/main" xmlns="" val="3916926337"/>
                  </a:ext>
                </a:extLst>
              </a:tr>
              <a:tr h="186013">
                <a:tc gridSpan="9">
                  <a:txBody>
                    <a:bodyPr/>
                    <a:lstStyle/>
                    <a:p>
                      <a:pPr algn="ctr" fontAlgn="b"/>
                      <a:r>
                        <a:rPr lang="en-US" sz="900" u="none" strike="noStrike">
                          <a:effectLst/>
                        </a:rPr>
                        <a:t>TOTAL</a:t>
                      </a:r>
                      <a:endParaRPr lang="en-US" sz="900" b="1" i="0" u="none" strike="noStrike">
                        <a:solidFill>
                          <a:srgbClr val="000000"/>
                        </a:solidFill>
                        <a:effectLst/>
                        <a:latin typeface="Calibri" panose="020F0502020204030204" pitchFamily="34" charset="0"/>
                      </a:endParaRPr>
                    </a:p>
                  </a:txBody>
                  <a:tcPr marL="3407" marR="3407" marT="3407"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900" u="none" strike="noStrike">
                          <a:effectLst/>
                        </a:rPr>
                        <a:t> Rp  29,613,050 </a:t>
                      </a:r>
                      <a:endParaRPr lang="en-US" sz="900" b="1" i="0" u="none" strike="noStrike">
                        <a:solidFill>
                          <a:srgbClr val="000000"/>
                        </a:solidFill>
                        <a:effectLst/>
                        <a:latin typeface="Calibri" panose="020F0502020204030204" pitchFamily="34" charset="0"/>
                      </a:endParaRPr>
                    </a:p>
                  </a:txBody>
                  <a:tcPr marL="3407" marR="3407" marT="3407" marB="0" anchor="b"/>
                </a:tc>
                <a:extLst>
                  <a:ext uri="{0D108BD9-81ED-4DB2-BD59-A6C34878D82A}">
                    <a16:rowId xmlns:a16="http://schemas.microsoft.com/office/drawing/2014/main" xmlns="" val="2135284219"/>
                  </a:ext>
                </a:extLst>
              </a:tr>
              <a:tr h="101133">
                <a:tc gridSpan="2">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hMerge="1">
                  <a:txBody>
                    <a:bodyPr/>
                    <a:lstStyle/>
                    <a:p>
                      <a:pPr algn="l" fontAlgn="b"/>
                      <a:endParaRPr lang="en-US" sz="4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a:solidFill>
                          <a:srgbClr val="000000"/>
                        </a:solidFill>
                        <a:effectLst/>
                        <a:latin typeface="Calibri" panose="020F0502020204030204" pitchFamily="34" charset="0"/>
                      </a:endParaRPr>
                    </a:p>
                  </a:txBody>
                  <a:tcPr marL="3407" marR="3407" marT="3407" marB="0" anchor="b"/>
                </a:tc>
                <a:tc>
                  <a:txBody>
                    <a:bodyPr/>
                    <a:lstStyle/>
                    <a:p>
                      <a:pPr algn="l" fontAlgn="b"/>
                      <a:endParaRPr lang="en-US" sz="900" b="0" i="0" u="none" strike="noStrike" dirty="0">
                        <a:solidFill>
                          <a:srgbClr val="000000"/>
                        </a:solidFill>
                        <a:effectLst/>
                        <a:latin typeface="Calibri" panose="020F0502020204030204" pitchFamily="34" charset="0"/>
                      </a:endParaRPr>
                    </a:p>
                  </a:txBody>
                  <a:tcPr marL="3407" marR="3407" marT="3407" marB="0" anchor="b"/>
                </a:tc>
                <a:extLst>
                  <a:ext uri="{0D108BD9-81ED-4DB2-BD59-A6C34878D82A}">
                    <a16:rowId xmlns:a16="http://schemas.microsoft.com/office/drawing/2014/main" xmlns="" val="581410477"/>
                  </a:ext>
                </a:extLst>
              </a:tr>
            </a:tbl>
          </a:graphicData>
        </a:graphic>
      </p:graphicFrame>
    </p:spTree>
    <p:extLst>
      <p:ext uri="{BB962C8B-B14F-4D97-AF65-F5344CB8AC3E}">
        <p14:creationId xmlns:p14="http://schemas.microsoft.com/office/powerpoint/2010/main" val="422162944"/>
      </p:ext>
    </p:extLst>
  </p:cSld>
  <p:clrMapOvr>
    <a:masterClrMapping/>
  </p:clrMapOvr>
  <p:transition spd="slow">
    <p:push dir="u"/>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AA80938C-EA65-4E8F-A67D-D44BA4BA3D30}"/>
              </a:ext>
            </a:extLst>
          </p:cNvPr>
          <p:cNvSpPr/>
          <p:nvPr/>
        </p:nvSpPr>
        <p:spPr>
          <a:xfrm rot="5400000">
            <a:off x="9842091" y="1920087"/>
            <a:ext cx="1692564" cy="245012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AA8FFDA0-81A0-4A15-B259-76C23A44D728}"/>
              </a:ext>
            </a:extLst>
          </p:cNvPr>
          <p:cNvSpPr txBox="1"/>
          <p:nvPr/>
        </p:nvSpPr>
        <p:spPr>
          <a:xfrm>
            <a:off x="9399209" y="2452649"/>
            <a:ext cx="2578328" cy="1384995"/>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Advertising and Promotion</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3" name="Rectangle 2">
            <a:extLst>
              <a:ext uri="{FF2B5EF4-FFF2-40B4-BE49-F238E27FC236}">
                <a16:creationId xmlns:a16="http://schemas.microsoft.com/office/drawing/2014/main" xmlns="" id="{9F382359-747E-4173-AE85-6275013B377C}"/>
              </a:ext>
            </a:extLst>
          </p:cNvPr>
          <p:cNvSpPr/>
          <p:nvPr/>
        </p:nvSpPr>
        <p:spPr>
          <a:xfrm>
            <a:off x="444261" y="258469"/>
            <a:ext cx="6096000" cy="1986826"/>
          </a:xfrm>
          <a:prstGeom prst="rect">
            <a:avLst/>
          </a:prstGeom>
        </p:spPr>
        <p:txBody>
          <a:bodyPr>
            <a:spAutoFit/>
          </a:bodyPr>
          <a:lstStyle/>
          <a:p>
            <a:pPr algn="just">
              <a:lnSpc>
                <a:spcPct val="115000"/>
              </a:lnSpc>
              <a:spcAft>
                <a:spcPts val="800"/>
              </a:spcAft>
            </a:pPr>
            <a:r>
              <a:rPr lang="en-US">
                <a:latin typeface="Adobe Gothic Std B" panose="020B0800000000000000" pitchFamily="34" charset="-128"/>
                <a:ea typeface="Adobe Gothic Std B" panose="020B0800000000000000" pitchFamily="34" charset="-128"/>
                <a:cs typeface="Times New Roman" panose="02020603050405020304" pitchFamily="18" charset="0"/>
              </a:rPr>
              <a:t>Media Luar Akan Dilaksanakan Pada Bulan April Penuh, Tanggal Yang Ditentukan Akan Dipublikasikan ke PKB Pada Tanggal 30 Maret 2020, Hal Pertama Yang Dilakukan Pada Proses Media Luar Yaitu Melakukan Iklan Pemasanagan Baliho, Spanduk, Umbul-Umbul, Roll Banner Dan Stiker Bus.</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7" name="Rectangle 6">
            <a:extLst>
              <a:ext uri="{FF2B5EF4-FFF2-40B4-BE49-F238E27FC236}">
                <a16:creationId xmlns:a16="http://schemas.microsoft.com/office/drawing/2014/main" xmlns="" id="{6B0C111B-CF77-4295-B155-72AF37E40D64}"/>
              </a:ext>
            </a:extLst>
          </p:cNvPr>
          <p:cNvSpPr/>
          <p:nvPr/>
        </p:nvSpPr>
        <p:spPr>
          <a:xfrm rot="5400000">
            <a:off x="2640636" y="-1992102"/>
            <a:ext cx="2023012" cy="642739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xmlns="" id="{3025C9C3-E76F-49CE-8840-95659F648B18}"/>
              </a:ext>
            </a:extLst>
          </p:cNvPr>
          <p:cNvSpPr/>
          <p:nvPr/>
        </p:nvSpPr>
        <p:spPr>
          <a:xfrm>
            <a:off x="444261" y="4914859"/>
            <a:ext cx="6096000" cy="1346331"/>
          </a:xfrm>
          <a:prstGeom prst="rect">
            <a:avLst/>
          </a:prstGeom>
        </p:spPr>
        <p:txBody>
          <a:bodyPr>
            <a:spAutoFit/>
          </a:bodyPr>
          <a:lstStyle/>
          <a:p>
            <a:pPr marR="0" lvl="0" algn="just">
              <a:lnSpc>
                <a:spcPct val="115000"/>
              </a:lnSpc>
              <a:spcBef>
                <a:spcPts val="0"/>
              </a:spcBef>
              <a:spcAft>
                <a:spcPts val="80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progress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luar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team Advertising dan Promotion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melakukan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serangkaian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beberapa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proses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pengajuan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pembuatan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desaign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team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kreatif</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Hal-</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dilakukan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seperti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endParaRPr lang="en-US" sz="1600" dirty="0">
              <a:effectLst/>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1" name="Rectangle 10">
            <a:extLst>
              <a:ext uri="{FF2B5EF4-FFF2-40B4-BE49-F238E27FC236}">
                <a16:creationId xmlns:a16="http://schemas.microsoft.com/office/drawing/2014/main" xmlns="" id="{579E5A25-B6AF-4BC4-9A26-B48BCD25A478}"/>
              </a:ext>
            </a:extLst>
          </p:cNvPr>
          <p:cNvSpPr/>
          <p:nvPr/>
        </p:nvSpPr>
        <p:spPr>
          <a:xfrm rot="5400000">
            <a:off x="2640636" y="2374329"/>
            <a:ext cx="2023012" cy="642739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21163471"/>
      </p:ext>
    </p:extLst>
  </p:cSld>
  <p:clrMapOvr>
    <a:masterClrMapping/>
  </p:clrMapOvr>
  <p:transition spd="slow">
    <p:push dir="u"/>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593089" y="-1740241"/>
            <a:ext cx="524228" cy="519364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703538" y="-2509728"/>
            <a:ext cx="806509" cy="8415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71332" y="1447461"/>
            <a:ext cx="8688785" cy="553998"/>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1. </a:t>
            </a:r>
            <a:r>
              <a:rPr lang="en-US" dirty="0" err="1">
                <a:latin typeface="Adobe Gothic Std B" panose="020B0800000000000000" pitchFamily="34" charset="-128"/>
                <a:ea typeface="Adobe Gothic Std B" panose="020B0800000000000000" pitchFamily="34" charset="-128"/>
              </a:rPr>
              <a:t>Mengajukan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baliho</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spanduk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umbul-umbul</a:t>
            </a:r>
            <a:r>
              <a:rPr lang="en-US" dirty="0">
                <a:latin typeface="Adobe Gothic Std B" panose="020B0800000000000000" pitchFamily="34" charset="-128"/>
                <a:ea typeface="Adobe Gothic Std B" panose="020B0800000000000000" pitchFamily="34" charset="-128"/>
              </a:rPr>
              <a:t>, roll banner, dan sticker bus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endParaRPr lang="en-US" dirty="0">
              <a:latin typeface="Adobe Gothic Std B" panose="020B0800000000000000" pitchFamily="34" charset="-128"/>
              <a:ea typeface="Adobe Gothic Std B" panose="020B0800000000000000" pitchFamily="34" charset="-128"/>
            </a:endParaRPr>
          </a:p>
        </p:txBody>
      </p:sp>
      <p:sp>
        <p:nvSpPr>
          <p:cNvPr id="21" name="TextBox 9">
            <a:extLst>
              <a:ext uri="{FF2B5EF4-FFF2-40B4-BE49-F238E27FC236}">
                <a16:creationId xmlns:a16="http://schemas.microsoft.com/office/drawing/2014/main" xmlns="" id="{388541D8-D3F1-4157-967B-09CAB12D6411}"/>
              </a:ext>
            </a:extLst>
          </p:cNvPr>
          <p:cNvSpPr txBox="1"/>
          <p:nvPr/>
        </p:nvSpPr>
        <p:spPr>
          <a:xfrm>
            <a:off x="1877547" y="2296529"/>
            <a:ext cx="9101799" cy="1384995"/>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pihak</a:t>
            </a:r>
            <a:r>
              <a:rPr lang="en-US" dirty="0">
                <a:latin typeface="Adobe Gothic Std B" panose="020B0800000000000000" pitchFamily="34" charset="-128"/>
                <a:ea typeface="Adobe Gothic Std B" panose="020B0800000000000000" pitchFamily="34" charset="-128"/>
              </a:rPr>
              <a:t> advertising dan promotion </a:t>
            </a:r>
            <a:r>
              <a:rPr lang="en-US" dirty="0" err="1">
                <a:latin typeface="Adobe Gothic Std B" panose="020B0800000000000000" pitchFamily="34" charset="-128"/>
                <a:ea typeface="Adobe Gothic Std B" panose="020B0800000000000000" pitchFamily="34" charset="-128"/>
              </a:rPr>
              <a:t>mengajukan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Memberikan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beberapa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pilihan</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jenis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bahan</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dipakai</a:t>
            </a:r>
            <a:endParaRPr lang="en-US" dirty="0">
              <a:latin typeface="Adobe Gothic Std B" panose="020B0800000000000000" pitchFamily="34" charset="-128"/>
              <a:ea typeface="Adobe Gothic Std B" panose="020B0800000000000000" pitchFamily="34" charset="-128"/>
            </a:endParaRP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Memberikan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beberapa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penawaran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harga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bahan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berbagai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macam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harga</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kualitas</a:t>
            </a:r>
            <a:r>
              <a:rPr lang="en-US" dirty="0">
                <a:latin typeface="Adobe Gothic Std B" panose="020B0800000000000000" pitchFamily="34" charset="-128"/>
                <a:ea typeface="Adobe Gothic Std B" panose="020B0800000000000000" pitchFamily="34" charset="-128"/>
              </a:rPr>
              <a:t> low-high</a:t>
            </a:r>
          </a:p>
        </p:txBody>
      </p:sp>
      <p:sp>
        <p:nvSpPr>
          <p:cNvPr id="16" name="Rectangle 15">
            <a:extLst>
              <a:ext uri="{FF2B5EF4-FFF2-40B4-BE49-F238E27FC236}">
                <a16:creationId xmlns:a16="http://schemas.microsoft.com/office/drawing/2014/main" xmlns="" id="{6D182C4D-7C36-42FB-AAD9-18D6FA325505}"/>
              </a:ext>
            </a:extLst>
          </p:cNvPr>
          <p:cNvSpPr/>
          <p:nvPr/>
        </p:nvSpPr>
        <p:spPr>
          <a:xfrm rot="5400000">
            <a:off x="5735947" y="-70664"/>
            <a:ext cx="1384995" cy="92117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9">
            <a:extLst>
              <a:ext uri="{FF2B5EF4-FFF2-40B4-BE49-F238E27FC236}">
                <a16:creationId xmlns:a16="http://schemas.microsoft.com/office/drawing/2014/main" xmlns="" id="{5972A899-2748-45E1-892A-0566AEDD70AA}"/>
              </a:ext>
            </a:extLst>
          </p:cNvPr>
          <p:cNvSpPr txBox="1"/>
          <p:nvPr/>
        </p:nvSpPr>
        <p:spPr>
          <a:xfrm>
            <a:off x="1932500" y="3962261"/>
            <a:ext cx="9101799" cy="1107996"/>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 Setelah </a:t>
            </a:r>
            <a:r>
              <a:rPr lang="en-US" dirty="0" err="1">
                <a:latin typeface="Adobe Gothic Std B" panose="020B0800000000000000" pitchFamily="34" charset="-128"/>
                <a:ea typeface="Adobe Gothic Std B" panose="020B0800000000000000" pitchFamily="34" charset="-128"/>
              </a:rPr>
              <a:t>melakukan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pengajuan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team advertising dan promotion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pengisian</a:t>
            </a:r>
            <a:r>
              <a:rPr lang="en-US" dirty="0">
                <a:latin typeface="Adobe Gothic Std B" panose="020B0800000000000000" pitchFamily="34" charset="-128"/>
                <a:ea typeface="Adobe Gothic Std B" panose="020B0800000000000000" pitchFamily="34" charset="-128"/>
              </a:rPr>
              <a:t> form </a:t>
            </a:r>
            <a:r>
              <a:rPr lang="en-US" dirty="0" err="1">
                <a:latin typeface="Adobe Gothic Std B" panose="020B0800000000000000" pitchFamily="34" charset="-128"/>
                <a:ea typeface="Adobe Gothic Std B" panose="020B0800000000000000" pitchFamily="34" charset="-128"/>
              </a:rPr>
              <a:t>pengajuan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memberikan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beberapa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mengenai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hasil</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pemilihan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dilihat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a:t>
            </a:r>
          </a:p>
        </p:txBody>
      </p:sp>
      <p:sp>
        <p:nvSpPr>
          <p:cNvPr id="25" name="TextBox 9">
            <a:extLst>
              <a:ext uri="{FF2B5EF4-FFF2-40B4-BE49-F238E27FC236}">
                <a16:creationId xmlns:a16="http://schemas.microsoft.com/office/drawing/2014/main" xmlns="" id="{57D29282-EC42-40A3-BEE8-D3900DD3F82B}"/>
              </a:ext>
            </a:extLst>
          </p:cNvPr>
          <p:cNvSpPr txBox="1"/>
          <p:nvPr/>
        </p:nvSpPr>
        <p:spPr>
          <a:xfrm>
            <a:off x="1971332" y="5432536"/>
            <a:ext cx="9101799" cy="830997"/>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Gambaran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diberikan</a:t>
            </a:r>
            <a:endParaRPr lang="en-US" dirty="0">
              <a:latin typeface="Adobe Gothic Std B" panose="020B0800000000000000" pitchFamily="34" charset="-128"/>
              <a:ea typeface="Adobe Gothic Std B" panose="020B0800000000000000" pitchFamily="34" charset="-128"/>
            </a:endParaRP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Jenis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kain</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bahan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apa</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diberikan</a:t>
            </a:r>
            <a:endParaRPr lang="en-US" dirty="0">
              <a:latin typeface="Adobe Gothic Std B" panose="020B0800000000000000" pitchFamily="34" charset="-128"/>
              <a:ea typeface="Adobe Gothic Std B" panose="020B0800000000000000" pitchFamily="34" charset="-128"/>
            </a:endParaRP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Ketahanan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kain</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bahan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tersebut</a:t>
            </a:r>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83476080"/>
      </p:ext>
    </p:extLst>
  </p:cSld>
  <p:clrMapOvr>
    <a:masterClrMapping/>
  </p:clrMapOvr>
  <p:transition spd="slow">
    <p:push dir="u"/>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UNDANGAN PRESSCON</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593089" y="-1740241"/>
            <a:ext cx="524228" cy="519364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5246475" y="-2052668"/>
            <a:ext cx="1720631" cy="8415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TextBox 9">
            <a:extLst>
              <a:ext uri="{FF2B5EF4-FFF2-40B4-BE49-F238E27FC236}">
                <a16:creationId xmlns:a16="http://schemas.microsoft.com/office/drawing/2014/main" xmlns="" id="{5D6CF495-F12E-46AC-B6D0-C113F11E73E1}"/>
              </a:ext>
            </a:extLst>
          </p:cNvPr>
          <p:cNvSpPr txBox="1"/>
          <p:nvPr/>
        </p:nvSpPr>
        <p:spPr>
          <a:xfrm>
            <a:off x="1971333" y="1447461"/>
            <a:ext cx="8133960" cy="1384995"/>
          </a:xfrm>
          <a:prstGeom prst="rect">
            <a:avLst/>
          </a:prstGeom>
        </p:spPr>
        <p:txBody>
          <a:bodyPr wrap="square" lIns="0" tIns="0" rIns="0" bIns="0" rtlCol="0" anchor="t">
            <a:spAutoFit/>
          </a:bodyPr>
          <a:lstStyle/>
          <a:p>
            <a:pPr lvl="0" algn="just"/>
            <a:r>
              <a:rPr lang="en-US" dirty="0" err="1">
                <a:latin typeface="Adobe Gothic Std B" panose="020B0800000000000000" pitchFamily="34" charset="-128"/>
                <a:ea typeface="Adobe Gothic Std B" panose="020B0800000000000000" pitchFamily="34" charset="-128"/>
              </a:rPr>
              <a:t>Jika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pengajuan</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pengisian</a:t>
            </a:r>
            <a:r>
              <a:rPr lang="en-US" dirty="0">
                <a:latin typeface="Adobe Gothic Std B" panose="020B0800000000000000" pitchFamily="34" charset="-128"/>
                <a:ea typeface="Adobe Gothic Std B" panose="020B0800000000000000" pitchFamily="34" charset="-128"/>
              </a:rPr>
              <a:t> form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selesai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itu</a:t>
            </a:r>
            <a:r>
              <a:rPr lang="en-US" dirty="0">
                <a:latin typeface="Adobe Gothic Std B" panose="020B0800000000000000" pitchFamily="34" charset="-128"/>
                <a:ea typeface="Adobe Gothic Std B" panose="020B0800000000000000" pitchFamily="34" charset="-128"/>
              </a:rPr>
              <a:t> team advertising dan promotion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meminta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tanda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manager marketing communication dan manager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mengenai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atas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sebagai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bukti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jika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hal</a:t>
            </a:r>
            <a:r>
              <a:rPr lang="en-US" dirty="0">
                <a:latin typeface="Adobe Gothic Std B" panose="020B0800000000000000" pitchFamily="34" charset="-128"/>
                <a:ea typeface="Adobe Gothic Std B" panose="020B0800000000000000" pitchFamily="34" charset="-128"/>
              </a:rPr>
              <a:t> yang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dikerjakan</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dilakukan</a:t>
            </a:r>
            <a:r>
              <a:rPr lang="en-US" dirty="0">
                <a:latin typeface="Adobe Gothic Std B" panose="020B0800000000000000" pitchFamily="34" charset="-128"/>
                <a:ea typeface="Adobe Gothic Std B" panose="020B0800000000000000" pitchFamily="34" charset="-128"/>
              </a:rPr>
              <a:t> team advertising dan corporate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tercapai</a:t>
            </a:r>
            <a:r>
              <a:rPr lang="en-US" dirty="0">
                <a:latin typeface="Adobe Gothic Std B" panose="020B0800000000000000" pitchFamily="34" charset="-128"/>
                <a:ea typeface="Adobe Gothic Std B" panose="020B0800000000000000" pitchFamily="34" charset="-128"/>
              </a:rPr>
              <a:t>. </a:t>
            </a:r>
          </a:p>
        </p:txBody>
      </p:sp>
      <p:sp>
        <p:nvSpPr>
          <p:cNvPr id="16" name="Rectangle 15">
            <a:extLst>
              <a:ext uri="{FF2B5EF4-FFF2-40B4-BE49-F238E27FC236}">
                <a16:creationId xmlns:a16="http://schemas.microsoft.com/office/drawing/2014/main" xmlns="" id="{6D182C4D-7C36-42FB-AAD9-18D6FA325505}"/>
              </a:ext>
            </a:extLst>
          </p:cNvPr>
          <p:cNvSpPr/>
          <p:nvPr/>
        </p:nvSpPr>
        <p:spPr>
          <a:xfrm rot="5400000">
            <a:off x="5872215" y="-206932"/>
            <a:ext cx="1112458" cy="92117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9">
            <a:extLst>
              <a:ext uri="{FF2B5EF4-FFF2-40B4-BE49-F238E27FC236}">
                <a16:creationId xmlns:a16="http://schemas.microsoft.com/office/drawing/2014/main" xmlns="" id="{5972A899-2748-45E1-892A-0566AEDD70AA}"/>
              </a:ext>
            </a:extLst>
          </p:cNvPr>
          <p:cNvSpPr txBox="1"/>
          <p:nvPr/>
        </p:nvSpPr>
        <p:spPr>
          <a:xfrm>
            <a:off x="1932500" y="3962261"/>
            <a:ext cx="9101799" cy="830997"/>
          </a:xfrm>
          <a:prstGeom prst="rect">
            <a:avLst/>
          </a:prstGeom>
        </p:spPr>
        <p:txBody>
          <a:bodyPr wrap="square" lIns="0" tIns="0" rIns="0" bIns="0" rtlCol="0" anchor="t">
            <a:spAutoFit/>
          </a:bodyPr>
          <a:lstStyle/>
          <a:p>
            <a:pPr lvl="0" algn="just"/>
            <a:r>
              <a:rPr lang="en-US" dirty="0">
                <a:latin typeface="Adobe Gothic Std B" panose="020B0800000000000000" pitchFamily="34" charset="-128"/>
                <a:ea typeface="Adobe Gothic Std B" panose="020B0800000000000000" pitchFamily="34" charset="-128"/>
              </a:rPr>
              <a:t>Setelah </a:t>
            </a:r>
            <a:r>
              <a:rPr lang="en-US" dirty="0" err="1">
                <a:latin typeface="Adobe Gothic Std B" panose="020B0800000000000000" pitchFamily="34" charset="-128"/>
                <a:ea typeface="Adobe Gothic Std B" panose="020B0800000000000000" pitchFamily="34" charset="-128"/>
              </a:rPr>
              <a:t>itu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semua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maka</a:t>
            </a:r>
            <a:r>
              <a:rPr lang="en-US" dirty="0">
                <a:latin typeface="Adobe Gothic Std B" panose="020B0800000000000000" pitchFamily="34" charset="-128"/>
                <a:ea typeface="Adobe Gothic Std B" panose="020B0800000000000000" pitchFamily="34" charset="-128"/>
              </a:rPr>
              <a:t> team advertising dan promotion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menerima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team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setelah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itu</a:t>
            </a:r>
            <a:r>
              <a:rPr lang="en-US" dirty="0">
                <a:latin typeface="Adobe Gothic Std B" panose="020B0800000000000000" pitchFamily="34" charset="-128"/>
                <a:ea typeface="Adobe Gothic Std B" panose="020B0800000000000000" pitchFamily="34" charset="-128"/>
              </a:rPr>
              <a:t> team advertising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melakukan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pempublikasian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pihak</a:t>
            </a:r>
            <a:r>
              <a:rPr lang="en-US" dirty="0">
                <a:latin typeface="Adobe Gothic Std B" panose="020B0800000000000000" pitchFamily="34" charset="-128"/>
                <a:ea typeface="Adobe Gothic Std B" panose="020B0800000000000000" pitchFamily="34" charset="-128"/>
              </a:rPr>
              <a:t> PKB (</a:t>
            </a:r>
            <a:r>
              <a:rPr lang="en-US" dirty="0" err="1">
                <a:latin typeface="Adobe Gothic Std B" panose="020B0800000000000000" pitchFamily="34" charset="-128"/>
                <a:ea typeface="Adobe Gothic Std B" panose="020B0800000000000000" pitchFamily="34" charset="-128"/>
              </a:rPr>
              <a:t>Pengelola</a:t>
            </a:r>
            <a:r>
              <a:rPr lang="en-US" dirty="0">
                <a:latin typeface="Adobe Gothic Std B" panose="020B0800000000000000" pitchFamily="34" charset="-128"/>
                <a:ea typeface="Adobe Gothic Std B" panose="020B0800000000000000" pitchFamily="34" charset="-128"/>
              </a:rPr>
              <a:t> Kawasan </a:t>
            </a:r>
            <a:r>
              <a:rPr lang="en-US" dirty="0" err="1">
                <a:latin typeface="Adobe Gothic Std B" panose="020B0800000000000000" pitchFamily="34" charset="-128"/>
                <a:ea typeface="Adobe Gothic Std B" panose="020B0800000000000000" pitchFamily="34" charset="-128"/>
              </a:rPr>
              <a:t>Bintaro</a:t>
            </a:r>
            <a:r>
              <a:rPr lang="en-US" dirty="0">
                <a:latin typeface="Adobe Gothic Std B" panose="020B0800000000000000" pitchFamily="34" charset="-128"/>
                <a:ea typeface="Adobe Gothic Std B" panose="020B0800000000000000" pitchFamily="34" charset="-128"/>
              </a:rPr>
              <a:t>)</a:t>
            </a:r>
          </a:p>
        </p:txBody>
      </p:sp>
      <p:sp>
        <p:nvSpPr>
          <p:cNvPr id="25" name="TextBox 9">
            <a:extLst>
              <a:ext uri="{FF2B5EF4-FFF2-40B4-BE49-F238E27FC236}">
                <a16:creationId xmlns:a16="http://schemas.microsoft.com/office/drawing/2014/main" xmlns="" id="{57D29282-EC42-40A3-BEE8-D3900DD3F82B}"/>
              </a:ext>
            </a:extLst>
          </p:cNvPr>
          <p:cNvSpPr txBox="1"/>
          <p:nvPr/>
        </p:nvSpPr>
        <p:spPr>
          <a:xfrm>
            <a:off x="1971332" y="5432536"/>
            <a:ext cx="9101799" cy="830997"/>
          </a:xfrm>
          <a:prstGeom prst="rect">
            <a:avLst/>
          </a:prstGeom>
        </p:spPr>
        <p:txBody>
          <a:bodyPr wrap="square" lIns="0" tIns="0" rIns="0" bIns="0" rtlCol="0" anchor="t">
            <a:spAutoFit/>
          </a:bodyPr>
          <a:lstStyle/>
          <a:p>
            <a:pPr lvl="0"/>
            <a:r>
              <a:rPr lang="en-US" dirty="0">
                <a:latin typeface="Adobe Gothic Std B" panose="020B0800000000000000" pitchFamily="34" charset="-128"/>
                <a:ea typeface="Adobe Gothic Std B" panose="020B0800000000000000" pitchFamily="34" charset="-128"/>
              </a:rPr>
              <a:t>Notes :</a:t>
            </a: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Saat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sepertinya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baru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begini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karena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dilihat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rfe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tahun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lalu</a:t>
            </a:r>
            <a:r>
              <a:rPr lang="en-US" dirty="0">
                <a:latin typeface="Adobe Gothic Std B" panose="020B0800000000000000" pitchFamily="34" charset="-128"/>
                <a:ea typeface="Adobe Gothic Std B" panose="020B0800000000000000" pitchFamily="34" charset="-128"/>
              </a:rPr>
              <a:t> juga</a:t>
            </a:r>
          </a:p>
          <a:p>
            <a:pPr lvl="0"/>
            <a:r>
              <a:rPr lang="en-US" dirty="0">
                <a:latin typeface="Adobe Gothic Std B" panose="020B0800000000000000" pitchFamily="34" charset="-128"/>
                <a:ea typeface="Adobe Gothic Std B" panose="020B0800000000000000" pitchFamily="34" charset="-128"/>
              </a:rPr>
              <a:t>O </a:t>
            </a:r>
            <a:r>
              <a:rPr lang="en-US" dirty="0" err="1">
                <a:latin typeface="Adobe Gothic Std B" panose="020B0800000000000000" pitchFamily="34" charset="-128"/>
                <a:ea typeface="Adobe Gothic Std B" panose="020B0800000000000000" pitchFamily="34" charset="-128"/>
              </a:rPr>
              <a:t>Semua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desaign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masih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menunggu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pihak</a:t>
            </a:r>
            <a:r>
              <a:rPr lang="en-US" dirty="0">
                <a:latin typeface="Adobe Gothic Std B" panose="020B0800000000000000" pitchFamily="34" charset="-128"/>
                <a:ea typeface="Adobe Gothic Std B" panose="020B0800000000000000" pitchFamily="34" charset="-128"/>
              </a:rPr>
              <a:t> creative</a:t>
            </a:r>
          </a:p>
        </p:txBody>
      </p:sp>
    </p:spTree>
    <p:extLst>
      <p:ext uri="{BB962C8B-B14F-4D97-AF65-F5344CB8AC3E}">
        <p14:creationId xmlns:p14="http://schemas.microsoft.com/office/powerpoint/2010/main" val="211485314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jpeg"/>
          <p:cNvPicPr>
            <a:picLocks noGrp="1" noChangeAspect="1"/>
          </p:cNvPicPr>
          <p:nvPr>
            <p:ph idx="1"/>
          </p:nvPr>
        </p:nvPicPr>
        <p:blipFill>
          <a:blip r:embed="rId2"/>
          <a:stretch>
            <a:fillRect/>
          </a:stretch>
        </p:blipFill>
        <p:spPr>
          <a:xfrm>
            <a:off x="1950417" y="1825625"/>
            <a:ext cx="8291166" cy="4351338"/>
          </a:xfrm>
        </p:spPr>
      </p:pic>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838200" y="478290"/>
            <a:ext cx="10092397" cy="64712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D" sz="2800" b="1" dirty="0" err="1">
                <a:latin typeface="+mj-lt"/>
                <a:ea typeface="+mj-ea"/>
                <a:cs typeface="+mj-cs"/>
              </a:rPr>
              <a:t>Contoh</a:t>
            </a:r>
            <a:r>
              <a:rPr lang="en-ID" sz="2800" b="1" dirty="0">
                <a:latin typeface="+mj-lt"/>
                <a:ea typeface="+mj-ea"/>
                <a:cs typeface="+mj-cs"/>
              </a:rPr>
              <a:t> </a:t>
            </a:r>
            <a:r>
              <a:rPr lang="en-ID" sz="2800" b="1" dirty="0" err="1">
                <a:latin typeface="+mj-lt"/>
                <a:ea typeface="+mj-ea"/>
                <a:cs typeface="+mj-cs"/>
              </a:rPr>
              <a:t>Penyimpanan</a:t>
            </a:r>
            <a:r>
              <a:rPr lang="en-ID" sz="2800" b="1" dirty="0">
                <a:latin typeface="+mj-lt"/>
                <a:ea typeface="+mj-ea"/>
                <a:cs typeface="+mj-cs"/>
              </a:rPr>
              <a:t> </a:t>
            </a:r>
            <a:r>
              <a:rPr lang="en-ID" sz="2800" b="1" dirty="0" err="1">
                <a:latin typeface="+mj-lt"/>
                <a:ea typeface="+mj-ea"/>
                <a:cs typeface="+mj-cs"/>
              </a:rPr>
              <a:t>Dokumen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3" name="Picture 2">
            <a:extLst>
              <a:ext uri="{FF2B5EF4-FFF2-40B4-BE49-F238E27FC236}">
                <a16:creationId xmlns:a16="http://schemas.microsoft.com/office/drawing/2014/main" xmlns="" id="{396D822A-0530-4FF3-810F-EBCCF06869FA}"/>
              </a:ext>
            </a:extLst>
          </p:cNvPr>
          <p:cNvPicPr>
            <a:picLocks noChangeAspect="1"/>
          </p:cNvPicPr>
          <p:nvPr/>
        </p:nvPicPr>
        <p:blipFill rotWithShape="1">
          <a:blip r:embed="rId4"/>
          <a:srcRect l="1733" t="28297" r="49029" b="32603"/>
          <a:stretch/>
        </p:blipFill>
        <p:spPr>
          <a:xfrm>
            <a:off x="1643171" y="1690688"/>
            <a:ext cx="9287426" cy="4146374"/>
          </a:xfrm>
          <a:prstGeom prst="rect">
            <a:avLst/>
          </a:prstGeom>
        </p:spPr>
      </p:pic>
    </p:spTree>
    <p:extLst>
      <p:ext uri="{BB962C8B-B14F-4D97-AF65-F5344CB8AC3E}">
        <p14:creationId xmlns:p14="http://schemas.microsoft.com/office/powerpoint/2010/main" val="24559405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4994049" y="2622903"/>
            <a:ext cx="1621294" cy="1126799"/>
          </a:xfrm>
          <a:prstGeom prst="rect">
            <a:avLst/>
          </a:prstGeom>
        </p:spPr>
      </p:pic>
      <p:sp>
        <p:nvSpPr>
          <p:cNvPr id="39" name="Rectangle 38">
            <a:extLst>
              <a:ext uri="{FF2B5EF4-FFF2-40B4-BE49-F238E27FC236}">
                <a16:creationId xmlns:a16="http://schemas.microsoft.com/office/drawing/2014/main" xmlns="" id="{686E9320-70ED-40D3-90E5-1DBD5ADAFC8D}"/>
              </a:ext>
            </a:extLst>
          </p:cNvPr>
          <p:cNvSpPr/>
          <p:nvPr/>
        </p:nvSpPr>
        <p:spPr>
          <a:xfrm rot="5400000">
            <a:off x="5228107" y="-1164170"/>
            <a:ext cx="749875" cy="411845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xmlns="" id="{B3FC7927-068C-4449-B498-61779A7FF4AD}"/>
              </a:ext>
            </a:extLst>
          </p:cNvPr>
          <p:cNvSpPr txBox="1"/>
          <p:nvPr/>
        </p:nvSpPr>
        <p:spPr>
          <a:xfrm>
            <a:off x="3587347" y="633447"/>
            <a:ext cx="4118455"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Internal Activation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322" y="2436427"/>
            <a:ext cx="2229732" cy="1755321"/>
          </a:xfrm>
          <a:prstGeom prst="rect">
            <a:avLst/>
          </a:prstGeom>
        </p:spPr>
      </p:pic>
      <p:pic>
        <p:nvPicPr>
          <p:cNvPr id="3" name="Picture 2">
            <a:extLst>
              <a:ext uri="{FF2B5EF4-FFF2-40B4-BE49-F238E27FC236}">
                <a16:creationId xmlns:a16="http://schemas.microsoft.com/office/drawing/2014/main" xmlns="" id="{BDF9A794-0ADE-4542-A5E7-246F1694B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967" y="2211825"/>
            <a:ext cx="2413031" cy="1979923"/>
          </a:xfrm>
          <a:prstGeom prst="rect">
            <a:avLst/>
          </a:prstGeom>
        </p:spPr>
      </p:pic>
      <p:sp>
        <p:nvSpPr>
          <p:cNvPr id="42" name="TextBox 41">
            <a:extLst>
              <a:ext uri="{FF2B5EF4-FFF2-40B4-BE49-F238E27FC236}">
                <a16:creationId xmlns:a16="http://schemas.microsoft.com/office/drawing/2014/main" xmlns="" id="{4363B77B-D00D-4FF3-A0CC-064AA33D3F34}"/>
              </a:ext>
            </a:extLst>
          </p:cNvPr>
          <p:cNvSpPr txBox="1"/>
          <p:nvPr/>
        </p:nvSpPr>
        <p:spPr>
          <a:xfrm>
            <a:off x="319426" y="4209512"/>
            <a:ext cx="3577523"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Car Free Day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3" name="Rectangle 42">
            <a:extLst>
              <a:ext uri="{FF2B5EF4-FFF2-40B4-BE49-F238E27FC236}">
                <a16:creationId xmlns:a16="http://schemas.microsoft.com/office/drawing/2014/main" xmlns="" id="{4EBC3BF2-96E8-44D5-9893-F1FE069AEBFC}"/>
              </a:ext>
            </a:extLst>
          </p:cNvPr>
          <p:cNvSpPr/>
          <p:nvPr/>
        </p:nvSpPr>
        <p:spPr>
          <a:xfrm rot="5400000">
            <a:off x="1833115" y="2931439"/>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xmlns="" id="{C6A65A58-A967-4A1B-9F4F-50788EF004B8}"/>
              </a:ext>
            </a:extLst>
          </p:cNvPr>
          <p:cNvSpPr txBox="1"/>
          <p:nvPr/>
        </p:nvSpPr>
        <p:spPr>
          <a:xfrm>
            <a:off x="4386989" y="4236048"/>
            <a:ext cx="3577523"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Personal Sales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Rectangle 44">
            <a:extLst>
              <a:ext uri="{FF2B5EF4-FFF2-40B4-BE49-F238E27FC236}">
                <a16:creationId xmlns:a16="http://schemas.microsoft.com/office/drawing/2014/main" xmlns="" id="{7009CA01-09EE-46DB-8EDC-ED2CFF78A1D2}"/>
              </a:ext>
            </a:extLst>
          </p:cNvPr>
          <p:cNvSpPr/>
          <p:nvPr/>
        </p:nvSpPr>
        <p:spPr>
          <a:xfrm rot="5400000">
            <a:off x="5874395" y="2976564"/>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xmlns="" id="{BEDE12B5-B2D2-4CB8-8A5A-3E77EA2D197B}"/>
              </a:ext>
            </a:extLst>
          </p:cNvPr>
          <p:cNvSpPr txBox="1"/>
          <p:nvPr/>
        </p:nvSpPr>
        <p:spPr>
          <a:xfrm>
            <a:off x="8709008" y="4262722"/>
            <a:ext cx="2643321"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Road show  </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ctangle 46">
            <a:extLst>
              <a:ext uri="{FF2B5EF4-FFF2-40B4-BE49-F238E27FC236}">
                <a16:creationId xmlns:a16="http://schemas.microsoft.com/office/drawing/2014/main" xmlns="" id="{AA06E91F-4457-4FA1-A9A1-C4B23EA3DCA2}"/>
              </a:ext>
            </a:extLst>
          </p:cNvPr>
          <p:cNvSpPr/>
          <p:nvPr/>
        </p:nvSpPr>
        <p:spPr>
          <a:xfrm rot="5400000">
            <a:off x="9735802" y="3333211"/>
            <a:ext cx="576429" cy="241303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a:extLst>
              <a:ext uri="{FF2B5EF4-FFF2-40B4-BE49-F238E27FC236}">
                <a16:creationId xmlns:a16="http://schemas.microsoft.com/office/drawing/2014/main" xmlns="" id="{DF1B00CD-C9B7-4D63-8A97-A06080BAD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7840" y="5006661"/>
            <a:ext cx="1060938" cy="1060938"/>
          </a:xfrm>
          <a:prstGeom prst="rect">
            <a:avLst/>
          </a:prstGeom>
        </p:spPr>
      </p:pic>
      <p:pic>
        <p:nvPicPr>
          <p:cNvPr id="10" name="Picture 9">
            <a:extLst>
              <a:ext uri="{FF2B5EF4-FFF2-40B4-BE49-F238E27FC236}">
                <a16:creationId xmlns:a16="http://schemas.microsoft.com/office/drawing/2014/main" xmlns="" id="{21A8CC7F-EBA4-439B-BBDB-2BFC5FF7F95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76220" y="4022329"/>
            <a:ext cx="4351236" cy="4050329"/>
          </a:xfrm>
          <a:prstGeom prst="rect">
            <a:avLst/>
          </a:prstGeom>
        </p:spPr>
      </p:pic>
      <p:sp>
        <p:nvSpPr>
          <p:cNvPr id="49" name="TextBox 48">
            <a:extLst>
              <a:ext uri="{FF2B5EF4-FFF2-40B4-BE49-F238E27FC236}">
                <a16:creationId xmlns:a16="http://schemas.microsoft.com/office/drawing/2014/main" xmlns="" id="{4309A0C9-5854-42E7-B337-DF094354374A}"/>
              </a:ext>
            </a:extLst>
          </p:cNvPr>
          <p:cNvSpPr txBox="1"/>
          <p:nvPr/>
        </p:nvSpPr>
        <p:spPr>
          <a:xfrm>
            <a:off x="5239977" y="5902888"/>
            <a:ext cx="3577523" cy="523220"/>
          </a:xfrm>
          <a:prstGeom prst="rect">
            <a:avLst/>
          </a:prstGeom>
          <a:noFill/>
          <a:effectLst/>
        </p:spPr>
        <p:txBody>
          <a:bodyPr wrap="square" rtlCol="0">
            <a:spAutoFit/>
          </a:bodyPr>
          <a:lstStyle/>
          <a:p>
            <a:pPr algn="ctr"/>
            <a:r>
              <a:rPr lang="en-GB" sz="2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BXC</a:t>
            </a:r>
            <a:endParaRPr lang="en-GB" sz="20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TextBox 49">
            <a:extLst>
              <a:ext uri="{FF2B5EF4-FFF2-40B4-BE49-F238E27FC236}">
                <a16:creationId xmlns:a16="http://schemas.microsoft.com/office/drawing/2014/main" xmlns="" id="{934B0488-8C82-4C90-AC08-0915CF707073}"/>
              </a:ext>
            </a:extLst>
          </p:cNvPr>
          <p:cNvSpPr txBox="1"/>
          <p:nvPr/>
        </p:nvSpPr>
        <p:spPr>
          <a:xfrm>
            <a:off x="8709008" y="4959192"/>
            <a:ext cx="2643321" cy="954107"/>
          </a:xfrm>
          <a:prstGeom prst="rect">
            <a:avLst/>
          </a:prstGeom>
          <a:noFill/>
          <a:effectLst/>
        </p:spPr>
        <p:txBody>
          <a:bodyPr wrap="square" rtlCol="0">
            <a:spAutoFit/>
          </a:bodyPr>
          <a:lstStyle/>
          <a:p>
            <a:pPr algn="ctr"/>
            <a:r>
              <a:rPr lang="en-GB" sz="28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Universitas</a:t>
            </a:r>
            <a:r>
              <a:rPr lang="en-GB" sz="2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p>
          <a:p>
            <a:pPr algn="ctr"/>
            <a:r>
              <a:rPr lang="en-GB" sz="2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SMA </a:t>
            </a:r>
            <a:endParaRPr lang="en-GB" sz="2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276988611"/>
      </p:ext>
    </p:extLst>
  </p:cSld>
  <p:clrMapOvr>
    <a:masterClrMapping/>
  </p:clrMapOvr>
  <p:transition spd="slow">
    <p:push dir="u"/>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EMAIL BLAST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12" name="Rectangle 11">
            <a:extLst>
              <a:ext uri="{FF2B5EF4-FFF2-40B4-BE49-F238E27FC236}">
                <a16:creationId xmlns:a16="http://schemas.microsoft.com/office/drawing/2014/main" xmlns="" id="{70D0A623-4D06-4CE5-A145-FFF5268B5584}"/>
              </a:ext>
            </a:extLst>
          </p:cNvPr>
          <p:cNvSpPr/>
          <p:nvPr/>
        </p:nvSpPr>
        <p:spPr>
          <a:xfrm rot="5400000">
            <a:off x="5088181" y="-1789093"/>
            <a:ext cx="400012" cy="686758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1BC3B591-EE36-4DF4-B995-9AE48F71E3D1}"/>
              </a:ext>
            </a:extLst>
          </p:cNvPr>
          <p:cNvSpPr/>
          <p:nvPr/>
        </p:nvSpPr>
        <p:spPr>
          <a:xfrm>
            <a:off x="1854393" y="1475375"/>
            <a:ext cx="6867586"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Meminta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database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tahun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lalu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2019</a:t>
            </a:r>
            <a:endParaRPr lang="en-US" dirty="0">
              <a:latin typeface="Adobe Gothic Std B" panose="020B0800000000000000" pitchFamily="34" charset="-128"/>
              <a:ea typeface="Adobe Gothic Std B" panose="020B0800000000000000" pitchFamily="34" charset="-128"/>
            </a:endParaRPr>
          </a:p>
        </p:txBody>
      </p:sp>
      <p:sp>
        <p:nvSpPr>
          <p:cNvPr id="13" name="Rectangle 12">
            <a:extLst>
              <a:ext uri="{FF2B5EF4-FFF2-40B4-BE49-F238E27FC236}">
                <a16:creationId xmlns:a16="http://schemas.microsoft.com/office/drawing/2014/main" xmlns="" id="{7E3A050F-9F44-4DC5-9C0D-ED8DCE08CBAB}"/>
              </a:ext>
            </a:extLst>
          </p:cNvPr>
          <p:cNvSpPr/>
          <p:nvPr/>
        </p:nvSpPr>
        <p:spPr>
          <a:xfrm>
            <a:off x="1854393" y="2250224"/>
            <a:ext cx="6859570"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awarding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dikirim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databas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endParaRPr lang="en-US" dirty="0">
              <a:latin typeface="Adobe Gothic Std B" panose="020B0800000000000000" pitchFamily="34" charset="-128"/>
              <a:ea typeface="Adobe Gothic Std B" panose="020B0800000000000000" pitchFamily="34" charset="-128"/>
            </a:endParaRPr>
          </a:p>
        </p:txBody>
      </p:sp>
      <p:sp>
        <p:nvSpPr>
          <p:cNvPr id="16" name="Rectangle 15">
            <a:extLst>
              <a:ext uri="{FF2B5EF4-FFF2-40B4-BE49-F238E27FC236}">
                <a16:creationId xmlns:a16="http://schemas.microsoft.com/office/drawing/2014/main" xmlns="" id="{760014B0-D967-4015-A437-9E4B3693C9B6}"/>
              </a:ext>
            </a:extLst>
          </p:cNvPr>
          <p:cNvSpPr/>
          <p:nvPr/>
        </p:nvSpPr>
        <p:spPr>
          <a:xfrm>
            <a:off x="1862409" y="2942991"/>
            <a:ext cx="9873216"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3.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Meminta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sekretaris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mengirimkan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email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database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civitas UPJ </a:t>
            </a:r>
            <a:endParaRPr lang="en-US" dirty="0">
              <a:latin typeface="Adobe Gothic Std B" panose="020B0800000000000000" pitchFamily="34" charset="-128"/>
              <a:ea typeface="Adobe Gothic Std B" panose="020B0800000000000000" pitchFamily="34" charset="-128"/>
            </a:endParaRPr>
          </a:p>
        </p:txBody>
      </p:sp>
      <p:sp>
        <p:nvSpPr>
          <p:cNvPr id="18" name="Rectangle 17">
            <a:extLst>
              <a:ext uri="{FF2B5EF4-FFF2-40B4-BE49-F238E27FC236}">
                <a16:creationId xmlns:a16="http://schemas.microsoft.com/office/drawing/2014/main" xmlns="" id="{C1E99142-61F2-4C29-8472-8ED4CE8F8BDB}"/>
              </a:ext>
            </a:extLst>
          </p:cNvPr>
          <p:cNvSpPr/>
          <p:nvPr/>
        </p:nvSpPr>
        <p:spPr>
          <a:xfrm>
            <a:off x="1854393" y="3533174"/>
            <a:ext cx="6992620"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4.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pendaftaran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a:t>
            </a:r>
            <a:endParaRPr lang="en-US" dirty="0">
              <a:latin typeface="Adobe Gothic Std B" panose="020B0800000000000000" pitchFamily="34" charset="-128"/>
              <a:ea typeface="Adobe Gothic Std B" panose="020B0800000000000000" pitchFamily="34" charset="-128"/>
            </a:endParaRPr>
          </a:p>
        </p:txBody>
      </p:sp>
      <p:sp>
        <p:nvSpPr>
          <p:cNvPr id="19" name="Rectangle 18">
            <a:extLst>
              <a:ext uri="{FF2B5EF4-FFF2-40B4-BE49-F238E27FC236}">
                <a16:creationId xmlns:a16="http://schemas.microsoft.com/office/drawing/2014/main" xmlns="" id="{202CCFE5-A7C4-4568-8EC4-0F2B40928FC9}"/>
              </a:ext>
            </a:extLst>
          </p:cNvPr>
          <p:cNvSpPr/>
          <p:nvPr/>
        </p:nvSpPr>
        <p:spPr>
          <a:xfrm>
            <a:off x="1862409" y="4107870"/>
            <a:ext cx="6992620"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5.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pendaftaran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a:t>
            </a:r>
            <a:endParaRPr lang="en-US" dirty="0">
              <a:latin typeface="Adobe Gothic Std B" panose="020B0800000000000000" pitchFamily="34" charset="-128"/>
              <a:ea typeface="Adobe Gothic Std B" panose="020B0800000000000000" pitchFamily="34" charset="-128"/>
            </a:endParaRPr>
          </a:p>
        </p:txBody>
      </p:sp>
      <p:sp>
        <p:nvSpPr>
          <p:cNvPr id="22" name="Rectangle 21">
            <a:extLst>
              <a:ext uri="{FF2B5EF4-FFF2-40B4-BE49-F238E27FC236}">
                <a16:creationId xmlns:a16="http://schemas.microsoft.com/office/drawing/2014/main" xmlns="" id="{1EC3231E-74E5-4A23-BBFF-8B493D57CC61}"/>
              </a:ext>
            </a:extLst>
          </p:cNvPr>
          <p:cNvSpPr/>
          <p:nvPr/>
        </p:nvSpPr>
        <p:spPr>
          <a:xfrm>
            <a:off x="1854393" y="4683985"/>
            <a:ext cx="6992620"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6.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Kemudian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mengingatkan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kembali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mengenai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pendaftaran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 </a:t>
            </a:r>
            <a:endParaRPr lang="en-US" dirty="0">
              <a:latin typeface="Adobe Gothic Std B" panose="020B0800000000000000" pitchFamily="34" charset="-128"/>
              <a:ea typeface="Adobe Gothic Std B" panose="020B0800000000000000" pitchFamily="34" charset="-128"/>
            </a:endParaRPr>
          </a:p>
        </p:txBody>
      </p:sp>
      <p:sp>
        <p:nvSpPr>
          <p:cNvPr id="24" name="Rectangle 23">
            <a:extLst>
              <a:ext uri="{FF2B5EF4-FFF2-40B4-BE49-F238E27FC236}">
                <a16:creationId xmlns:a16="http://schemas.microsoft.com/office/drawing/2014/main" xmlns="" id="{9F41FFA5-66F2-4868-BB7A-49F00F153BBE}"/>
              </a:ext>
            </a:extLst>
          </p:cNvPr>
          <p:cNvSpPr/>
          <p:nvPr/>
        </p:nvSpPr>
        <p:spPr>
          <a:xfrm rot="5400000">
            <a:off x="4946436" y="-936851"/>
            <a:ext cx="443646" cy="67135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870A7A83-C6AB-42C5-9468-DB222302BEC0}"/>
              </a:ext>
            </a:extLst>
          </p:cNvPr>
          <p:cNvSpPr/>
          <p:nvPr/>
        </p:nvSpPr>
        <p:spPr>
          <a:xfrm rot="5400000">
            <a:off x="6526281" y="-1808951"/>
            <a:ext cx="443646" cy="987321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xmlns="" id="{A05F12E7-506F-478F-B87A-E1C43331EFBA}"/>
              </a:ext>
            </a:extLst>
          </p:cNvPr>
          <p:cNvSpPr/>
          <p:nvPr/>
        </p:nvSpPr>
        <p:spPr>
          <a:xfrm rot="5400000">
            <a:off x="5085983" y="230611"/>
            <a:ext cx="443646" cy="699262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1E276027-A879-4971-8590-B2DB9E8769B4}"/>
              </a:ext>
            </a:extLst>
          </p:cNvPr>
          <p:cNvSpPr/>
          <p:nvPr/>
        </p:nvSpPr>
        <p:spPr>
          <a:xfrm rot="5400000">
            <a:off x="5085983" y="794034"/>
            <a:ext cx="443646" cy="699262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30E157A8-E179-4690-B946-9979E86C3A4E}"/>
              </a:ext>
            </a:extLst>
          </p:cNvPr>
          <p:cNvSpPr/>
          <p:nvPr/>
        </p:nvSpPr>
        <p:spPr>
          <a:xfrm rot="5400000">
            <a:off x="5085983" y="1394779"/>
            <a:ext cx="443646" cy="699262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8799340"/>
      </p:ext>
    </p:extLst>
  </p:cSld>
  <p:clrMapOvr>
    <a:masterClrMapping/>
  </p:clrMapOvr>
  <p:transition spd="slow">
    <p:push dir="u"/>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4" name="Rectangle 3">
            <a:extLst>
              <a:ext uri="{FF2B5EF4-FFF2-40B4-BE49-F238E27FC236}">
                <a16:creationId xmlns:a16="http://schemas.microsoft.com/office/drawing/2014/main" xmlns="" id="{5B0EAA40-2932-487E-828C-A4525369ED42}"/>
              </a:ext>
            </a:extLst>
          </p:cNvPr>
          <p:cNvSpPr/>
          <p:nvPr/>
        </p:nvSpPr>
        <p:spPr>
          <a:xfrm>
            <a:off x="1897293" y="1534183"/>
            <a:ext cx="10016142" cy="1297791"/>
          </a:xfrm>
          <a:prstGeom prst="rect">
            <a:avLst/>
          </a:prstGeom>
        </p:spPr>
        <p:txBody>
          <a:bodyPr wrap="square">
            <a:spAutoFit/>
          </a:bodyPr>
          <a:lstStyle/>
          <a:p>
            <a:pPr algn="just">
              <a:lnSpc>
                <a:spcPct val="150000"/>
              </a:lnSpc>
            </a:pPr>
            <a:r>
              <a:rPr lang="en-US" dirty="0">
                <a:latin typeface="Adobe Gothic Std B" panose="020B0800000000000000" pitchFamily="34" charset="-128"/>
                <a:ea typeface="Adobe Gothic Std B" panose="020B0800000000000000" pitchFamily="34" charset="-128"/>
              </a:rPr>
              <a:t>Car Free Day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diadakan</a:t>
            </a:r>
            <a:r>
              <a:rPr lang="en-US" dirty="0">
                <a:latin typeface="Adobe Gothic Std B" panose="020B0800000000000000" pitchFamily="34" charset="-128"/>
                <a:ea typeface="Adobe Gothic Std B" panose="020B0800000000000000" pitchFamily="34" charset="-128"/>
              </a:rPr>
              <a:t> pada </a:t>
            </a:r>
            <a:r>
              <a:rPr lang="en-US" dirty="0" err="1">
                <a:latin typeface="Adobe Gothic Std B" panose="020B0800000000000000" pitchFamily="34" charset="-128"/>
                <a:ea typeface="Adobe Gothic Std B" panose="020B0800000000000000" pitchFamily="34" charset="-128"/>
              </a:rPr>
              <a:t>bulan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Maret</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dilaksanakan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setiap</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Minggu</a:t>
            </a:r>
            <a:r>
              <a:rPr lang="en-US" dirty="0">
                <a:latin typeface="Adobe Gothic Std B" panose="020B0800000000000000" pitchFamily="34" charset="-128"/>
                <a:ea typeface="Adobe Gothic Std B" panose="020B0800000000000000" pitchFamily="34" charset="-128"/>
              </a:rPr>
              <a:t>. Akan </a:t>
            </a:r>
            <a:r>
              <a:rPr lang="en-US" dirty="0" err="1">
                <a:latin typeface="Adobe Gothic Std B" panose="020B0800000000000000" pitchFamily="34" charset="-128"/>
                <a:ea typeface="Adobe Gothic Std B" panose="020B0800000000000000" pitchFamily="34" charset="-128"/>
              </a:rPr>
              <a:t>dilakukan</a:t>
            </a:r>
            <a:r>
              <a:rPr lang="en-US" dirty="0">
                <a:latin typeface="Adobe Gothic Std B" panose="020B0800000000000000" pitchFamily="34" charset="-128"/>
                <a:ea typeface="Adobe Gothic Std B" panose="020B0800000000000000" pitchFamily="34" charset="-128"/>
              </a:rPr>
              <a:t> di CFD, FX Sudirman, </a:t>
            </a:r>
            <a:r>
              <a:rPr lang="en-US" dirty="0" err="1">
                <a:latin typeface="Adobe Gothic Std B" panose="020B0800000000000000" pitchFamily="34" charset="-128"/>
                <a:ea typeface="Adobe Gothic Std B" panose="020B0800000000000000" pitchFamily="34" charset="-128"/>
              </a:rPr>
              <a:t>bundaran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Senayan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undaran</a:t>
            </a:r>
            <a:r>
              <a:rPr lang="en-US" dirty="0">
                <a:latin typeface="Adobe Gothic Std B" panose="020B0800000000000000" pitchFamily="34" charset="-128"/>
                <a:ea typeface="Adobe Gothic Std B" panose="020B0800000000000000" pitchFamily="34" charset="-128"/>
              </a:rPr>
              <a:t> HI,  GBK, </a:t>
            </a:r>
            <a:r>
              <a:rPr lang="en-US" dirty="0" err="1">
                <a:latin typeface="Adobe Gothic Std B" panose="020B0800000000000000" pitchFamily="34" charset="-128"/>
                <a:ea typeface="Adobe Gothic Std B" panose="020B0800000000000000" pitchFamily="34" charset="-128"/>
              </a:rPr>
              <a:t>Lapangan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Banteng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Sarinah</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Benhil</a:t>
            </a:r>
            <a:r>
              <a:rPr lang="en-US" dirty="0">
                <a:latin typeface="Adobe Gothic Std B" panose="020B0800000000000000" pitchFamily="34" charset="-128"/>
                <a:ea typeface="Adobe Gothic Std B" panose="020B0800000000000000" pitchFamily="34" charset="-128"/>
              </a:rPr>
              <a:t> .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CFD dan </a:t>
            </a:r>
            <a:r>
              <a:rPr lang="en-US" dirty="0" err="1">
                <a:latin typeface="Adobe Gothic Std B" panose="020B0800000000000000" pitchFamily="34" charset="-128"/>
                <a:ea typeface="Adobe Gothic Std B" panose="020B0800000000000000" pitchFamily="34" charset="-128"/>
              </a:rPr>
              <a:t>Penjagaan</a:t>
            </a:r>
            <a:r>
              <a:rPr lang="en-US" dirty="0">
                <a:latin typeface="Adobe Gothic Std B" panose="020B0800000000000000" pitchFamily="34" charset="-128"/>
                <a:ea typeface="Adobe Gothic Std B" panose="020B0800000000000000" pitchFamily="34" charset="-128"/>
              </a:rPr>
              <a:t> Booth </a:t>
            </a:r>
            <a:r>
              <a:rPr lang="en-US" dirty="0" err="1">
                <a:latin typeface="Adobe Gothic Std B" panose="020B0800000000000000" pitchFamily="34" charset="-128"/>
                <a:ea typeface="Adobe Gothic Std B" panose="020B0800000000000000" pitchFamily="34" charset="-128"/>
              </a:rPr>
              <a:t>wajib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menggunakan</a:t>
            </a:r>
            <a:r>
              <a:rPr lang="en-US" dirty="0">
                <a:latin typeface="Adobe Gothic Std B" panose="020B0800000000000000" pitchFamily="34" charset="-128"/>
                <a:ea typeface="Adobe Gothic Std B" panose="020B0800000000000000" pitchFamily="34" charset="-128"/>
              </a:rPr>
              <a:t> baju </a:t>
            </a:r>
            <a:r>
              <a:rPr lang="en-US" dirty="0" err="1">
                <a:latin typeface="Adobe Gothic Std B" panose="020B0800000000000000" pitchFamily="34" charset="-128"/>
                <a:ea typeface="Adobe Gothic Std B" panose="020B0800000000000000" pitchFamily="34" charset="-128"/>
              </a:rPr>
              <a:t>promosi</a:t>
            </a:r>
            <a:r>
              <a:rPr lang="en-US" dirty="0">
                <a:latin typeface="Adobe Gothic Std B" panose="020B0800000000000000" pitchFamily="34" charset="-128"/>
                <a:ea typeface="Adobe Gothic Std B" panose="020B0800000000000000" pitchFamily="34" charset="-128"/>
              </a:rPr>
              <a:t> </a:t>
            </a:r>
          </a:p>
        </p:txBody>
      </p:sp>
      <p:sp>
        <p:nvSpPr>
          <p:cNvPr id="9" name="Rectangle 8">
            <a:extLst>
              <a:ext uri="{FF2B5EF4-FFF2-40B4-BE49-F238E27FC236}">
                <a16:creationId xmlns:a16="http://schemas.microsoft.com/office/drawing/2014/main" xmlns="" id="{ADA3A2FC-49A4-4710-8957-F3E7475D76E8}"/>
              </a:ext>
            </a:extLst>
          </p:cNvPr>
          <p:cNvSpPr/>
          <p:nvPr/>
        </p:nvSpPr>
        <p:spPr>
          <a:xfrm rot="5400000">
            <a:off x="6257000" y="-2824459"/>
            <a:ext cx="1296726" cy="1001614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0D0A623-4D06-4CE5-A145-FFF5268B5584}"/>
              </a:ext>
            </a:extLst>
          </p:cNvPr>
          <p:cNvSpPr/>
          <p:nvPr/>
        </p:nvSpPr>
        <p:spPr>
          <a:xfrm rot="5400000">
            <a:off x="3494836" y="1636194"/>
            <a:ext cx="379928" cy="357501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1BC3B591-EE36-4DF4-B995-9AE48F71E3D1}"/>
              </a:ext>
            </a:extLst>
          </p:cNvPr>
          <p:cNvSpPr/>
          <p:nvPr/>
        </p:nvSpPr>
        <p:spPr>
          <a:xfrm>
            <a:off x="1897291" y="3244334"/>
            <a:ext cx="3575018" cy="369332"/>
          </a:xfrm>
          <a:prstGeom prst="rect">
            <a:avLst/>
          </a:prstGeom>
        </p:spPr>
        <p:txBody>
          <a:bodyPr wrap="none">
            <a:spAutoFit/>
          </a:bodyPr>
          <a:lstStyle/>
          <a:p>
            <a:r>
              <a:rPr lang="en-US" dirty="0">
                <a:latin typeface="Adobe Gothic Std B" panose="020B0800000000000000" pitchFamily="34" charset="-128"/>
                <a:ea typeface="Adobe Gothic Std B" panose="020B0800000000000000" pitchFamily="34" charset="-128"/>
                <a:cs typeface="Times New Roman" panose="02020603050405020304" pitchFamily="18" charset="0"/>
              </a:rPr>
              <a:t>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pembagian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kelompok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endParaRPr lang="en-US" dirty="0">
              <a:latin typeface="Adobe Gothic Std B" panose="020B0800000000000000" pitchFamily="34" charset="-128"/>
              <a:ea typeface="Adobe Gothic Std B" panose="020B0800000000000000" pitchFamily="34" charset="-128"/>
            </a:endParaRPr>
          </a:p>
        </p:txBody>
      </p:sp>
      <p:sp>
        <p:nvSpPr>
          <p:cNvPr id="6" name="Rectangle 5">
            <a:extLst>
              <a:ext uri="{FF2B5EF4-FFF2-40B4-BE49-F238E27FC236}">
                <a16:creationId xmlns:a16="http://schemas.microsoft.com/office/drawing/2014/main" xmlns="" id="{C6B5FBB0-79BF-43B3-B73E-60DBF38227C6}"/>
              </a:ext>
            </a:extLst>
          </p:cNvPr>
          <p:cNvSpPr/>
          <p:nvPr/>
        </p:nvSpPr>
        <p:spPr>
          <a:xfrm>
            <a:off x="1897291" y="3624262"/>
            <a:ext cx="7842268" cy="2544286"/>
          </a:xfrm>
          <a:prstGeom prst="rect">
            <a:avLst/>
          </a:prstGeom>
        </p:spPr>
        <p:txBody>
          <a:bodyPr wrap="square">
            <a:spAutoFit/>
          </a:bodyPr>
          <a:lstStyle/>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Pemilihan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kelompok</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panitia</a:t>
            </a:r>
            <a:r>
              <a:rPr lang="en-US" dirty="0">
                <a:latin typeface="Adobe Gothic Std B" panose="020B0800000000000000" pitchFamily="34" charset="-128"/>
                <a:ea typeface="Adobe Gothic Std B" panose="020B0800000000000000" pitchFamily="34" charset="-128"/>
                <a:cs typeface="Symbol" panose="05050102010706020507" pitchFamily="18" charset="2"/>
              </a:rPr>
              <a:t> di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setiap</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minggu</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nya</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ditentukan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dengan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jumlah</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mahasiswa</a:t>
            </a:r>
            <a:r>
              <a:rPr lang="en-US" dirty="0">
                <a:latin typeface="Adobe Gothic Std B" panose="020B0800000000000000" pitchFamily="34" charset="-128"/>
                <a:ea typeface="Adobe Gothic Std B" panose="020B0800000000000000" pitchFamily="34" charset="-128"/>
                <a:cs typeface="Symbol" panose="05050102010706020507" pitchFamily="18" charset="2"/>
              </a:rPr>
              <a:t> di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kelas</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manajemen</a:t>
            </a:r>
            <a:r>
              <a:rPr lang="en-US" dirty="0">
                <a:latin typeface="Adobe Gothic Std B" panose="020B0800000000000000" pitchFamily="34" charset="-128"/>
                <a:ea typeface="Adobe Gothic Std B" panose="020B0800000000000000" pitchFamily="34" charset="-128"/>
                <a:cs typeface="Symbol" panose="05050102010706020507" pitchFamily="18" charset="2"/>
              </a:rPr>
              <a:t> acara,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yaitu</a:t>
            </a:r>
            <a:r>
              <a:rPr lang="en-US" dirty="0">
                <a:latin typeface="Adobe Gothic Std B" panose="020B0800000000000000" pitchFamily="34" charset="-128"/>
                <a:ea typeface="Adobe Gothic Std B" panose="020B0800000000000000" pitchFamily="34" charset="-128"/>
                <a:cs typeface="Symbol" panose="05050102010706020507" pitchFamily="18" charset="2"/>
              </a:rPr>
              <a:t> 81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Dibagi</a:t>
            </a:r>
            <a:r>
              <a:rPr lang="en-US" dirty="0">
                <a:latin typeface="Adobe Gothic Std B" panose="020B0800000000000000" pitchFamily="34" charset="-128"/>
                <a:ea typeface="Adobe Gothic Std B" panose="020B0800000000000000" pitchFamily="34" charset="-128"/>
                <a:cs typeface="Symbol" panose="05050102010706020507" pitchFamily="18" charset="2"/>
              </a:rPr>
              <a:t> 5,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karena</a:t>
            </a:r>
            <a:r>
              <a:rPr lang="en-US" dirty="0">
                <a:latin typeface="Adobe Gothic Std B" panose="020B0800000000000000" pitchFamily="34" charset="-128"/>
                <a:ea typeface="Adobe Gothic Std B" panose="020B0800000000000000" pitchFamily="34" charset="-128"/>
                <a:cs typeface="Symbol" panose="05050102010706020507" pitchFamily="18" charset="2"/>
              </a:rPr>
              <a:t> CFD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akan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dilakukan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sebanyak</a:t>
            </a:r>
            <a:r>
              <a:rPr lang="en-US" dirty="0">
                <a:latin typeface="Adobe Gothic Std B" panose="020B0800000000000000" pitchFamily="34" charset="-128"/>
                <a:ea typeface="Adobe Gothic Std B" panose="020B0800000000000000" pitchFamily="34" charset="-128"/>
                <a:cs typeface="Symbol" panose="05050102010706020507" pitchFamily="18" charset="2"/>
              </a:rPr>
              <a:t> 5 kali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sebelum</a:t>
            </a:r>
            <a:r>
              <a:rPr lang="en-US" dirty="0">
                <a:latin typeface="Adobe Gothic Std B" panose="020B0800000000000000" pitchFamily="34" charset="-128"/>
                <a:ea typeface="Adobe Gothic Std B" panose="020B0800000000000000" pitchFamily="34" charset="-128"/>
                <a:cs typeface="Symbol" panose="05050102010706020507" pitchFamily="18" charset="2"/>
              </a:rPr>
              <a:t> acara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dilaksanakan</a:t>
            </a:r>
            <a:endParaRPr lang="en-US" dirty="0">
              <a:latin typeface="Adobe Gothic Std B" panose="020B0800000000000000" pitchFamily="34" charset="-128"/>
              <a:ea typeface="Adobe Gothic Std B" panose="020B0800000000000000" pitchFamily="34" charset="-128"/>
              <a:cs typeface="Symbol" panose="05050102010706020507" pitchFamily="18" charset="2"/>
            </a:endParaRP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Symbol" panose="05050102010706020507" pitchFamily="18" charset="2"/>
              </a:rPr>
              <a:t>- 81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mahasiswa</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dibagi</a:t>
            </a:r>
            <a:r>
              <a:rPr lang="en-US" dirty="0">
                <a:latin typeface="Adobe Gothic Std B" panose="020B0800000000000000" pitchFamily="34" charset="-128"/>
                <a:ea typeface="Adobe Gothic Std B" panose="020B0800000000000000" pitchFamily="34" charset="-128"/>
                <a:cs typeface="Symbol" panose="05050102010706020507" pitchFamily="18" charset="2"/>
              </a:rPr>
              <a:t> 5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adalah</a:t>
            </a:r>
            <a:r>
              <a:rPr lang="en-US" dirty="0">
                <a:latin typeface="Adobe Gothic Std B" panose="020B0800000000000000" pitchFamily="34" charset="-128"/>
                <a:ea typeface="Adobe Gothic Std B" panose="020B0800000000000000" pitchFamily="34" charset="-128"/>
                <a:cs typeface="Symbol" panose="05050102010706020507" pitchFamily="18" charset="2"/>
              </a:rPr>
              <a:t> 16,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namun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ada</a:t>
            </a:r>
            <a:r>
              <a:rPr lang="en-US" dirty="0">
                <a:latin typeface="Adobe Gothic Std B" panose="020B0800000000000000" pitchFamily="34" charset="-128"/>
                <a:ea typeface="Adobe Gothic Std B" panose="020B0800000000000000" pitchFamily="34" charset="-128"/>
                <a:cs typeface="Symbol" panose="05050102010706020507" pitchFamily="18" charset="2"/>
              </a:rPr>
              <a:t> 1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kelompok</a:t>
            </a:r>
            <a:r>
              <a:rPr lang="en-US" dirty="0">
                <a:latin typeface="Adobe Gothic Std B" panose="020B0800000000000000" pitchFamily="34" charset="-128"/>
                <a:ea typeface="Adobe Gothic Std B" panose="020B0800000000000000" pitchFamily="34" charset="-128"/>
                <a:cs typeface="Symbol" panose="05050102010706020507" pitchFamily="18" charset="2"/>
              </a:rPr>
              <a:t> yang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berisi</a:t>
            </a:r>
            <a:r>
              <a:rPr lang="en-US" dirty="0">
                <a:latin typeface="Adobe Gothic Std B" panose="020B0800000000000000" pitchFamily="34" charset="-128"/>
                <a:ea typeface="Adobe Gothic Std B" panose="020B0800000000000000" pitchFamily="34" charset="-128"/>
                <a:cs typeface="Symbol" panose="05050102010706020507" pitchFamily="18" charset="2"/>
              </a:rPr>
              <a:t> 17 </a:t>
            </a:r>
          </a:p>
        </p:txBody>
      </p:sp>
      <p:sp>
        <p:nvSpPr>
          <p:cNvPr id="17" name="Rectangle 16">
            <a:extLst>
              <a:ext uri="{FF2B5EF4-FFF2-40B4-BE49-F238E27FC236}">
                <a16:creationId xmlns:a16="http://schemas.microsoft.com/office/drawing/2014/main" xmlns="" id="{ED631E26-EA06-411B-8CD4-7DD3D6F548E6}"/>
              </a:ext>
            </a:extLst>
          </p:cNvPr>
          <p:cNvSpPr/>
          <p:nvPr/>
        </p:nvSpPr>
        <p:spPr>
          <a:xfrm rot="5400000">
            <a:off x="1016274" y="4544505"/>
            <a:ext cx="1458687" cy="217552"/>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4168012"/>
      </p:ext>
    </p:extLst>
  </p:cSld>
  <p:clrMapOvr>
    <a:masterClrMapping/>
  </p:clrMapOvr>
  <p:transition spd="slow">
    <p:push dir="u"/>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1">
            <a:extLst>
              <a:ext uri="{FF2B5EF4-FFF2-40B4-BE49-F238E27FC236}">
                <a16:creationId xmlns:a16="http://schemas.microsoft.com/office/drawing/2014/main" xmlns="" id="{D8562BB6-D5E7-4D18-AE6B-647DF23F6617}"/>
              </a:ext>
            </a:extLst>
          </p:cNvPr>
          <p:cNvSpPr/>
          <p:nvPr/>
        </p:nvSpPr>
        <p:spPr>
          <a:xfrm>
            <a:off x="1094044" y="1480589"/>
            <a:ext cx="10580914" cy="369332"/>
          </a:xfrm>
          <a:prstGeom prst="rect">
            <a:avLst/>
          </a:prstGeom>
        </p:spPr>
        <p:txBody>
          <a:bodyPr wrap="square">
            <a:spAutoFit/>
          </a:bodyPr>
          <a:lstStyle/>
          <a:p>
            <a:pPr marL="342900" marR="0" lvl="0" indent="-342900" algn="just">
              <a:spcBef>
                <a:spcPts val="0"/>
              </a:spcBef>
              <a:spcAft>
                <a:spcPts val="0"/>
              </a:spcAft>
              <a:buFont typeface="Symbol" panose="05050102010706020507" pitchFamily="18" charset="2"/>
              <a:buChar char=""/>
            </a:pPr>
            <a:r>
              <a:rPr lang="en-US" dirty="0">
                <a:latin typeface="Adobe Gothic Std B" panose="020B0800000000000000" pitchFamily="34" charset="-128"/>
                <a:ea typeface="Adobe Gothic Std B" panose="020B0800000000000000" pitchFamily="34" charset="-128"/>
                <a:cs typeface="Symbol" panose="05050102010706020507" pitchFamily="18" charset="2"/>
              </a:rPr>
              <a:t>16 dan 17 orang di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dalam</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sebuah</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kelompok</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itu</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didapat</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dari</a:t>
            </a:r>
            <a:r>
              <a:rPr lang="en-US" dirty="0">
                <a:latin typeface="Adobe Gothic Std B" panose="020B0800000000000000" pitchFamily="34" charset="-128"/>
                <a:ea typeface="Adobe Gothic Std B" panose="020B0800000000000000" pitchFamily="34" charset="-128"/>
                <a:cs typeface="Symbol" panose="05050102010706020507" pitchFamily="18" charset="2"/>
              </a:rPr>
              <a:t> daftar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nama</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sebagai</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berikut</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p>
        </p:txBody>
      </p:sp>
      <p:pic>
        <p:nvPicPr>
          <p:cNvPr id="13" name="Picture 12">
            <a:extLst>
              <a:ext uri="{FF2B5EF4-FFF2-40B4-BE49-F238E27FC236}">
                <a16:creationId xmlns:a16="http://schemas.microsoft.com/office/drawing/2014/main" xmlns="" id="{738B2148-815B-4450-B407-101A61111F43}"/>
              </a:ext>
            </a:extLst>
          </p:cNvPr>
          <p:cNvPicPr/>
          <p:nvPr/>
        </p:nvPicPr>
        <p:blipFill>
          <a:blip r:embed="rId4"/>
          <a:stretch>
            <a:fillRect/>
          </a:stretch>
        </p:blipFill>
        <p:spPr>
          <a:xfrm>
            <a:off x="1811496" y="1849921"/>
            <a:ext cx="2192215" cy="4779372"/>
          </a:xfrm>
          <a:prstGeom prst="rect">
            <a:avLst/>
          </a:prstGeom>
        </p:spPr>
      </p:pic>
      <p:pic>
        <p:nvPicPr>
          <p:cNvPr id="14" name="Picture 13">
            <a:extLst>
              <a:ext uri="{FF2B5EF4-FFF2-40B4-BE49-F238E27FC236}">
                <a16:creationId xmlns:a16="http://schemas.microsoft.com/office/drawing/2014/main" xmlns="" id="{C3218C7A-7F79-4A00-B7D6-39F7309558D1}"/>
              </a:ext>
            </a:extLst>
          </p:cNvPr>
          <p:cNvPicPr/>
          <p:nvPr/>
        </p:nvPicPr>
        <p:blipFill>
          <a:blip r:embed="rId5"/>
          <a:stretch>
            <a:fillRect/>
          </a:stretch>
        </p:blipFill>
        <p:spPr>
          <a:xfrm>
            <a:off x="4262329" y="1849921"/>
            <a:ext cx="2769580" cy="4779372"/>
          </a:xfrm>
          <a:prstGeom prst="rect">
            <a:avLst/>
          </a:prstGeom>
        </p:spPr>
      </p:pic>
      <p:sp>
        <p:nvSpPr>
          <p:cNvPr id="3" name="Rectangle 2">
            <a:extLst>
              <a:ext uri="{FF2B5EF4-FFF2-40B4-BE49-F238E27FC236}">
                <a16:creationId xmlns:a16="http://schemas.microsoft.com/office/drawing/2014/main" xmlns="" id="{15B92438-DEF2-43DA-837D-69925E921880}"/>
              </a:ext>
            </a:extLst>
          </p:cNvPr>
          <p:cNvSpPr/>
          <p:nvPr/>
        </p:nvSpPr>
        <p:spPr>
          <a:xfrm>
            <a:off x="7031909" y="2291333"/>
            <a:ext cx="4643049" cy="2128788"/>
          </a:xfrm>
          <a:prstGeom prst="rect">
            <a:avLst/>
          </a:prstGeom>
        </p:spPr>
        <p:txBody>
          <a:bodyPr wrap="square">
            <a:spAutoFit/>
          </a:bodyPr>
          <a:lstStyle/>
          <a:p>
            <a:pPr marL="342900" marR="0" lvl="0" indent="-342900" algn="just">
              <a:lnSpc>
                <a:spcPct val="150000"/>
              </a:lnSpc>
              <a:spcBef>
                <a:spcPts val="0"/>
              </a:spcBef>
              <a:spcAft>
                <a:spcPts val="0"/>
              </a:spcAft>
              <a:buFont typeface="Symbol" panose="05050102010706020507" pitchFamily="18" charset="2"/>
              <a:buChar char=""/>
            </a:pPr>
            <a:r>
              <a:rPr lang="en-US" dirty="0">
                <a:latin typeface="Adobe Gothic Std B" panose="020B0800000000000000" pitchFamily="34" charset="-128"/>
                <a:ea typeface="Adobe Gothic Std B" panose="020B0800000000000000" pitchFamily="34" charset="-128"/>
                <a:cs typeface="Symbol" panose="05050102010706020507" pitchFamily="18" charset="2"/>
              </a:rPr>
              <a:t>16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dibagi</a:t>
            </a:r>
            <a:r>
              <a:rPr lang="en-US" dirty="0">
                <a:latin typeface="Adobe Gothic Std B" panose="020B0800000000000000" pitchFamily="34" charset="-128"/>
                <a:ea typeface="Adobe Gothic Std B" panose="020B0800000000000000" pitchFamily="34" charset="-128"/>
                <a:cs typeface="Symbol" panose="05050102010706020507" pitchFamily="18" charset="2"/>
              </a:rPr>
              <a:t> 2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karena</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terdapat</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dua</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kelas</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p>
          <a:p>
            <a:pPr marL="342900" marR="0" lvl="0" indent="-342900" algn="just">
              <a:lnSpc>
                <a:spcPct val="150000"/>
              </a:lnSpc>
              <a:spcBef>
                <a:spcPts val="0"/>
              </a:spcBef>
              <a:spcAft>
                <a:spcPts val="0"/>
              </a:spcAft>
              <a:buFont typeface="Symbol" panose="05050102010706020507" pitchFamily="18" charset="2"/>
              <a:buChar char=""/>
            </a:pPr>
            <a:r>
              <a:rPr lang="en-US" dirty="0" err="1">
                <a:latin typeface="Adobe Gothic Std B" panose="020B0800000000000000" pitchFamily="34" charset="-128"/>
                <a:ea typeface="Adobe Gothic Std B" panose="020B0800000000000000" pitchFamily="34" charset="-128"/>
                <a:cs typeface="Symbol" panose="05050102010706020507" pitchFamily="18" charset="2"/>
              </a:rPr>
              <a:t>Jadi</a:t>
            </a:r>
            <a:r>
              <a:rPr lang="en-US" dirty="0">
                <a:latin typeface="Adobe Gothic Std B" panose="020B0800000000000000" pitchFamily="34" charset="-128"/>
                <a:ea typeface="Adobe Gothic Std B" panose="020B0800000000000000" pitchFamily="34" charset="-128"/>
                <a:cs typeface="Symbol" panose="05050102010706020507" pitchFamily="18" charset="2"/>
              </a:rPr>
              <a:t> 8 orang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dari</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kelas</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pukul</a:t>
            </a:r>
            <a:r>
              <a:rPr lang="en-US" dirty="0">
                <a:latin typeface="Adobe Gothic Std B" panose="020B0800000000000000" pitchFamily="34" charset="-128"/>
                <a:ea typeface="Adobe Gothic Std B" panose="020B0800000000000000" pitchFamily="34" charset="-128"/>
                <a:cs typeface="Symbol" panose="05050102010706020507" pitchFamily="18" charset="2"/>
              </a:rPr>
              <a:t> 10, dan 8 orang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dari</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kelas</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pukul</a:t>
            </a:r>
            <a:r>
              <a:rPr lang="en-US" dirty="0">
                <a:latin typeface="Adobe Gothic Std B" panose="020B0800000000000000" pitchFamily="34" charset="-128"/>
                <a:ea typeface="Adobe Gothic Std B" panose="020B0800000000000000" pitchFamily="34" charset="-128"/>
                <a:cs typeface="Symbol" panose="05050102010706020507" pitchFamily="18" charset="2"/>
              </a:rPr>
              <a:t> 12</a:t>
            </a:r>
          </a:p>
          <a:p>
            <a:pPr marL="342900" marR="0" lvl="0" indent="-342900" algn="just">
              <a:lnSpc>
                <a:spcPct val="150000"/>
              </a:lnSpc>
              <a:spcBef>
                <a:spcPts val="0"/>
              </a:spcBef>
              <a:spcAft>
                <a:spcPts val="0"/>
              </a:spcAft>
              <a:buFont typeface="Symbol" panose="05050102010706020507" pitchFamily="18" charset="2"/>
              <a:buChar char=""/>
            </a:pPr>
            <a:r>
              <a:rPr lang="en-US" dirty="0">
                <a:latin typeface="Adobe Gothic Std B" panose="020B0800000000000000" pitchFamily="34" charset="-128"/>
                <a:ea typeface="Adobe Gothic Std B" panose="020B0800000000000000" pitchFamily="34" charset="-128"/>
                <a:cs typeface="Symbol" panose="05050102010706020507" pitchFamily="18" charset="2"/>
              </a:rPr>
              <a:t>Per 8 orang yang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dibagi</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sesuai</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dengan</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nomor</a:t>
            </a:r>
            <a:r>
              <a:rPr lang="en-US" dirty="0">
                <a:latin typeface="Adobe Gothic Std B" panose="020B0800000000000000" pitchFamily="34" charset="-128"/>
                <a:ea typeface="Adobe Gothic Std B" panose="020B0800000000000000" pitchFamily="34" charset="-128"/>
                <a:cs typeface="Symbol" panose="05050102010706020507" pitchFamily="18" charset="2"/>
              </a:rPr>
              <a:t>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absen</a:t>
            </a:r>
            <a:r>
              <a:rPr lang="en-US" dirty="0">
                <a:latin typeface="Adobe Gothic Std B" panose="020B0800000000000000" pitchFamily="34" charset="-128"/>
                <a:ea typeface="Adobe Gothic Std B" panose="020B0800000000000000" pitchFamily="34" charset="-128"/>
                <a:cs typeface="Symbol" panose="05050102010706020507" pitchFamily="18" charset="2"/>
              </a:rPr>
              <a:t> di </a:t>
            </a:r>
            <a:r>
              <a:rPr lang="en-US" dirty="0" err="1">
                <a:latin typeface="Adobe Gothic Std B" panose="020B0800000000000000" pitchFamily="34" charset="-128"/>
                <a:ea typeface="Adobe Gothic Std B" panose="020B0800000000000000" pitchFamily="34" charset="-128"/>
                <a:cs typeface="Symbol" panose="05050102010706020507" pitchFamily="18" charset="2"/>
              </a:rPr>
              <a:t>tabel</a:t>
            </a:r>
            <a:endParaRPr lang="en-US" dirty="0">
              <a:latin typeface="Adobe Gothic Std B" panose="020B0800000000000000" pitchFamily="34" charset="-128"/>
              <a:ea typeface="Adobe Gothic Std B" panose="020B0800000000000000" pitchFamily="34" charset="-128"/>
              <a:cs typeface="Symbol" panose="05050102010706020507" pitchFamily="18" charset="2"/>
            </a:endParaRPr>
          </a:p>
        </p:txBody>
      </p:sp>
    </p:spTree>
    <p:extLst>
      <p:ext uri="{BB962C8B-B14F-4D97-AF65-F5344CB8AC3E}">
        <p14:creationId xmlns:p14="http://schemas.microsoft.com/office/powerpoint/2010/main" val="3768201483"/>
      </p:ext>
    </p:extLst>
  </p:cSld>
  <p:clrMapOvr>
    <a:masterClrMapping/>
  </p:clrMapOvr>
  <p:transition spd="slow">
    <p:push dir="u"/>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4" name="Rectangle 3">
            <a:extLst>
              <a:ext uri="{FF2B5EF4-FFF2-40B4-BE49-F238E27FC236}">
                <a16:creationId xmlns:a16="http://schemas.microsoft.com/office/drawing/2014/main" xmlns="" id="{5B0EAA40-2932-487E-828C-A4525369ED42}"/>
              </a:ext>
            </a:extLst>
          </p:cNvPr>
          <p:cNvSpPr/>
          <p:nvPr/>
        </p:nvSpPr>
        <p:spPr>
          <a:xfrm>
            <a:off x="1870324" y="2213173"/>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1 &amp; 8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a:t>
            </a:r>
            <a:r>
              <a:rPr lang="en-US" sz="1400" dirty="0" err="1">
                <a:latin typeface="Adobe Gothic Std B" panose="020B0800000000000000" pitchFamily="34" charset="-128"/>
                <a:ea typeface="Adobe Gothic Std B" panose="020B0800000000000000" pitchFamily="34" charset="-128"/>
              </a:rPr>
              <a:t>Bintaro</a:t>
            </a:r>
            <a:r>
              <a:rPr lang="en-US" sz="1400" dirty="0">
                <a:latin typeface="Adobe Gothic Std B" panose="020B0800000000000000" pitchFamily="34" charset="-128"/>
                <a:ea typeface="Adobe Gothic Std B" panose="020B0800000000000000" pitchFamily="34" charset="-128"/>
              </a:rPr>
              <a:t>)</a:t>
            </a:r>
          </a:p>
          <a:p>
            <a:pPr algn="just">
              <a:lnSpc>
                <a:spcPct val="150000"/>
              </a:lnSpc>
            </a:pPr>
            <a:r>
              <a:rPr lang="en-US" sz="1400" dirty="0">
                <a:latin typeface="Adobe Gothic Std B" panose="020B0800000000000000" pitchFamily="34" charset="-128"/>
                <a:ea typeface="Adobe Gothic Std B" panose="020B0800000000000000" pitchFamily="34" charset="-128"/>
              </a:rPr>
              <a:t>1. </a:t>
            </a:r>
            <a:r>
              <a:rPr lang="en-US" sz="1400" dirty="0" err="1">
                <a:latin typeface="Adobe Gothic Std B" panose="020B0800000000000000" pitchFamily="34" charset="-128"/>
                <a:ea typeface="Adobe Gothic Std B" panose="020B0800000000000000" pitchFamily="34" charset="-128"/>
              </a:rPr>
              <a:t>Arkan</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2. </a:t>
            </a:r>
            <a:r>
              <a:rPr lang="en-US" sz="1400" dirty="0" err="1">
                <a:latin typeface="Adobe Gothic Std B" panose="020B0800000000000000" pitchFamily="34" charset="-128"/>
                <a:ea typeface="Adobe Gothic Std B" panose="020B0800000000000000" pitchFamily="34" charset="-128"/>
              </a:rPr>
              <a:t>Frizka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3. </a:t>
            </a:r>
            <a:r>
              <a:rPr lang="en-US" sz="1400" dirty="0" err="1">
                <a:latin typeface="Adobe Gothic Std B" panose="020B0800000000000000" pitchFamily="34" charset="-128"/>
                <a:ea typeface="Adobe Gothic Std B" panose="020B0800000000000000" pitchFamily="34" charset="-128"/>
              </a:rPr>
              <a:t>Tigy</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4. Rania</a:t>
            </a:r>
          </a:p>
          <a:p>
            <a:pPr algn="just">
              <a:lnSpc>
                <a:spcPct val="150000"/>
              </a:lnSpc>
            </a:pPr>
            <a:r>
              <a:rPr lang="en-US" sz="1400" dirty="0">
                <a:latin typeface="Adobe Gothic Std B" panose="020B0800000000000000" pitchFamily="34" charset="-128"/>
                <a:ea typeface="Adobe Gothic Std B" panose="020B0800000000000000" pitchFamily="34" charset="-128"/>
              </a:rPr>
              <a:t>5. Monita </a:t>
            </a:r>
          </a:p>
          <a:p>
            <a:pPr algn="just">
              <a:lnSpc>
                <a:spcPct val="150000"/>
              </a:lnSpc>
            </a:pPr>
            <a:r>
              <a:rPr lang="en-US" sz="1400" dirty="0">
                <a:latin typeface="Adobe Gothic Std B" panose="020B0800000000000000" pitchFamily="34" charset="-128"/>
                <a:ea typeface="Adobe Gothic Std B" panose="020B0800000000000000" pitchFamily="34" charset="-128"/>
              </a:rPr>
              <a:t>6. </a:t>
            </a:r>
            <a:r>
              <a:rPr lang="en-US" sz="1400" dirty="0" err="1">
                <a:latin typeface="Adobe Gothic Std B" panose="020B0800000000000000" pitchFamily="34" charset="-128"/>
                <a:ea typeface="Adobe Gothic Std B" panose="020B0800000000000000" pitchFamily="34" charset="-128"/>
              </a:rPr>
              <a:t>Krisna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7. Ryan </a:t>
            </a:r>
          </a:p>
          <a:p>
            <a:pPr algn="just">
              <a:lnSpc>
                <a:spcPct val="150000"/>
              </a:lnSpc>
            </a:pPr>
            <a:r>
              <a:rPr lang="en-US" sz="1400" dirty="0">
                <a:latin typeface="Adobe Gothic Std B" panose="020B0800000000000000" pitchFamily="34" charset="-128"/>
                <a:ea typeface="Adobe Gothic Std B" panose="020B0800000000000000" pitchFamily="34" charset="-128"/>
              </a:rPr>
              <a:t>8. </a:t>
            </a:r>
            <a:r>
              <a:rPr lang="en-US" sz="1400" dirty="0" err="1">
                <a:latin typeface="Adobe Gothic Std B" panose="020B0800000000000000" pitchFamily="34" charset="-128"/>
                <a:ea typeface="Adobe Gothic Std B" panose="020B0800000000000000" pitchFamily="34" charset="-128"/>
              </a:rPr>
              <a:t>Qurin</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9. Wahyu </a:t>
            </a:r>
          </a:p>
          <a:p>
            <a:pPr algn="just">
              <a:lnSpc>
                <a:spcPct val="150000"/>
              </a:lnSpc>
            </a:pPr>
            <a:r>
              <a:rPr lang="en-US" sz="1400" dirty="0">
                <a:latin typeface="Adobe Gothic Std B" panose="020B0800000000000000" pitchFamily="34" charset="-128"/>
                <a:ea typeface="Adobe Gothic Std B" panose="020B0800000000000000" pitchFamily="34" charset="-128"/>
              </a:rPr>
              <a:t>10.  </a:t>
            </a:r>
            <a:r>
              <a:rPr lang="en-US" sz="1400" dirty="0" err="1">
                <a:latin typeface="Adobe Gothic Std B" panose="020B0800000000000000" pitchFamily="34" charset="-128"/>
                <a:ea typeface="Adobe Gothic Std B" panose="020B0800000000000000" pitchFamily="34" charset="-128"/>
              </a:rPr>
              <a:t>Salsabilla</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Firda</a:t>
            </a:r>
            <a:endParaRPr lang="en-US" sz="1400" dirty="0">
              <a:latin typeface="Adobe Gothic Std B" panose="020B0800000000000000" pitchFamily="34" charset="-128"/>
              <a:ea typeface="Adobe Gothic Std B" panose="020B0800000000000000" pitchFamily="34" charset="-128"/>
            </a:endParaRPr>
          </a:p>
        </p:txBody>
      </p:sp>
      <p:sp>
        <p:nvSpPr>
          <p:cNvPr id="9" name="Rectangle 8">
            <a:extLst>
              <a:ext uri="{FF2B5EF4-FFF2-40B4-BE49-F238E27FC236}">
                <a16:creationId xmlns:a16="http://schemas.microsoft.com/office/drawing/2014/main" xmlns="" id="{ADA3A2FC-49A4-4710-8957-F3E7475D76E8}"/>
              </a:ext>
            </a:extLst>
          </p:cNvPr>
          <p:cNvSpPr/>
          <p:nvPr/>
        </p:nvSpPr>
        <p:spPr>
          <a:xfrm rot="5400000">
            <a:off x="905210" y="3127810"/>
            <a:ext cx="3971672"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A573ED34-602B-4C72-B7B5-DB28360DF11D}"/>
              </a:ext>
            </a:extLst>
          </p:cNvPr>
          <p:cNvSpPr/>
          <p:nvPr/>
        </p:nvSpPr>
        <p:spPr>
          <a:xfrm>
            <a:off x="4410921" y="2212260"/>
            <a:ext cx="2055647"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8 &amp; 15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(FX Sudirman)</a:t>
            </a:r>
          </a:p>
          <a:p>
            <a:pPr algn="just">
              <a:lnSpc>
                <a:spcPct val="150000"/>
              </a:lnSpc>
            </a:pPr>
            <a:r>
              <a:rPr lang="en-US" sz="1400" dirty="0">
                <a:latin typeface="Adobe Gothic Std B" panose="020B0800000000000000" pitchFamily="34" charset="-128"/>
                <a:ea typeface="Adobe Gothic Std B" panose="020B0800000000000000" pitchFamily="34" charset="-128"/>
              </a:rPr>
              <a:t>11. </a:t>
            </a:r>
            <a:r>
              <a:rPr lang="en-US" sz="1400" dirty="0" err="1">
                <a:latin typeface="Adobe Gothic Std B" panose="020B0800000000000000" pitchFamily="34" charset="-128"/>
                <a:ea typeface="Adobe Gothic Std B" panose="020B0800000000000000" pitchFamily="34" charset="-128"/>
              </a:rPr>
              <a:t>Shafarania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12. Sarah Marline</a:t>
            </a:r>
          </a:p>
          <a:p>
            <a:pPr algn="just">
              <a:lnSpc>
                <a:spcPct val="150000"/>
              </a:lnSpc>
            </a:pPr>
            <a:r>
              <a:rPr lang="en-US" sz="1400" dirty="0">
                <a:latin typeface="Adobe Gothic Std B" panose="020B0800000000000000" pitchFamily="34" charset="-128"/>
                <a:ea typeface="Adobe Gothic Std B" panose="020B0800000000000000" pitchFamily="34" charset="-128"/>
              </a:rPr>
              <a:t>13. </a:t>
            </a:r>
            <a:r>
              <a:rPr lang="en-US" sz="1400" dirty="0" err="1">
                <a:latin typeface="Adobe Gothic Std B" panose="020B0800000000000000" pitchFamily="34" charset="-128"/>
                <a:ea typeface="Adobe Gothic Std B" panose="020B0800000000000000" pitchFamily="34" charset="-128"/>
              </a:rPr>
              <a:t>Tubagus</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Fabiansya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14. </a:t>
            </a:r>
            <a:r>
              <a:rPr lang="en-US" sz="1400" dirty="0" err="1">
                <a:latin typeface="Adobe Gothic Std B" panose="020B0800000000000000" pitchFamily="34" charset="-128"/>
                <a:ea typeface="Adobe Gothic Std B" panose="020B0800000000000000" pitchFamily="34" charset="-128"/>
              </a:rPr>
              <a:t>Danisa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15. </a:t>
            </a:r>
            <a:r>
              <a:rPr lang="en-US" sz="1400" dirty="0" err="1">
                <a:latin typeface="Adobe Gothic Std B" panose="020B0800000000000000" pitchFamily="34" charset="-128"/>
                <a:ea typeface="Adobe Gothic Std B" panose="020B0800000000000000" pitchFamily="34" charset="-128"/>
              </a:rPr>
              <a:t>Sitta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16. Anisa Damayanti</a:t>
            </a:r>
          </a:p>
          <a:p>
            <a:pPr algn="just">
              <a:lnSpc>
                <a:spcPct val="150000"/>
              </a:lnSpc>
            </a:pPr>
            <a:r>
              <a:rPr lang="en-US" sz="1400" dirty="0">
                <a:latin typeface="Adobe Gothic Std B" panose="020B0800000000000000" pitchFamily="34" charset="-128"/>
                <a:ea typeface="Adobe Gothic Std B" panose="020B0800000000000000" pitchFamily="34" charset="-128"/>
              </a:rPr>
              <a:t>17. </a:t>
            </a:r>
            <a:r>
              <a:rPr lang="en-US" sz="1400" dirty="0" err="1">
                <a:latin typeface="Adobe Gothic Std B" panose="020B0800000000000000" pitchFamily="34" charset="-128"/>
                <a:ea typeface="Adobe Gothic Std B" panose="020B0800000000000000" pitchFamily="34" charset="-128"/>
              </a:rPr>
              <a:t>Annisa</a:t>
            </a:r>
            <a:r>
              <a:rPr lang="en-US" sz="1400" dirty="0">
                <a:latin typeface="Adobe Gothic Std B" panose="020B0800000000000000" pitchFamily="34" charset="-128"/>
                <a:ea typeface="Adobe Gothic Std B" panose="020B0800000000000000" pitchFamily="34" charset="-128"/>
              </a:rPr>
              <a:t> Nur </a:t>
            </a:r>
            <a:r>
              <a:rPr lang="en-US" sz="1400" dirty="0" err="1">
                <a:latin typeface="Adobe Gothic Std B" panose="020B0800000000000000" pitchFamily="34" charset="-128"/>
                <a:ea typeface="Adobe Gothic Std B" panose="020B0800000000000000" pitchFamily="34" charset="-128"/>
              </a:rPr>
              <a:t>Aisyah</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18. </a:t>
            </a:r>
            <a:r>
              <a:rPr lang="en-US" sz="1400" dirty="0" err="1">
                <a:latin typeface="Adobe Gothic Std B" panose="020B0800000000000000" pitchFamily="34" charset="-128"/>
                <a:ea typeface="Adobe Gothic Std B" panose="020B0800000000000000" pitchFamily="34" charset="-128"/>
              </a:rPr>
              <a:t>Avifah</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Yuthika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19. </a:t>
            </a:r>
            <a:r>
              <a:rPr lang="en-US" sz="1400" dirty="0" err="1">
                <a:latin typeface="Adobe Gothic Std B" panose="020B0800000000000000" pitchFamily="34" charset="-128"/>
                <a:ea typeface="Adobe Gothic Std B" panose="020B0800000000000000" pitchFamily="34" charset="-128"/>
              </a:rPr>
              <a:t>Gufron</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Ghifari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20. </a:t>
            </a:r>
            <a:r>
              <a:rPr lang="en-US" sz="1400" dirty="0" err="1">
                <a:latin typeface="Adobe Gothic Std B" panose="020B0800000000000000" pitchFamily="34" charset="-128"/>
                <a:ea typeface="Adobe Gothic Std B" panose="020B0800000000000000" pitchFamily="34" charset="-128"/>
              </a:rPr>
              <a:t>Luthfi</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Septiawan</a:t>
            </a:r>
            <a:endParaRPr lang="en-US" sz="1400" dirty="0">
              <a:latin typeface="Adobe Gothic Std B" panose="020B0800000000000000" pitchFamily="34" charset="-128"/>
              <a:ea typeface="Adobe Gothic Std B" panose="020B0800000000000000" pitchFamily="34" charset="-128"/>
            </a:endParaRPr>
          </a:p>
        </p:txBody>
      </p:sp>
      <p:sp>
        <p:nvSpPr>
          <p:cNvPr id="13" name="Rectangle 12">
            <a:extLst>
              <a:ext uri="{FF2B5EF4-FFF2-40B4-BE49-F238E27FC236}">
                <a16:creationId xmlns:a16="http://schemas.microsoft.com/office/drawing/2014/main" xmlns="" id="{C24166A4-2D3C-4FD1-BA6D-20B3C77A9A83}"/>
              </a:ext>
            </a:extLst>
          </p:cNvPr>
          <p:cNvSpPr/>
          <p:nvPr/>
        </p:nvSpPr>
        <p:spPr>
          <a:xfrm rot="5400000">
            <a:off x="3409378" y="3127808"/>
            <a:ext cx="3971672"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2E39AEC-9A1A-4B68-84F0-490AF7026108}"/>
              </a:ext>
            </a:extLst>
          </p:cNvPr>
          <p:cNvSpPr/>
          <p:nvPr/>
        </p:nvSpPr>
        <p:spPr>
          <a:xfrm>
            <a:off x="6849053" y="2177757"/>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8 &amp; 22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a:t>
            </a:r>
            <a:r>
              <a:rPr lang="en-US" sz="1400" dirty="0" err="1">
                <a:latin typeface="Adobe Gothic Std B" panose="020B0800000000000000" pitchFamily="34" charset="-128"/>
                <a:ea typeface="Adobe Gothic Std B" panose="020B0800000000000000" pitchFamily="34" charset="-128"/>
              </a:rPr>
              <a:t>Bundaran</a:t>
            </a:r>
            <a:r>
              <a:rPr lang="en-US" sz="1400" dirty="0">
                <a:latin typeface="Adobe Gothic Std B" panose="020B0800000000000000" pitchFamily="34" charset="-128"/>
                <a:ea typeface="Adobe Gothic Std B" panose="020B0800000000000000" pitchFamily="34" charset="-128"/>
              </a:rPr>
              <a:t> HI)</a:t>
            </a:r>
          </a:p>
          <a:p>
            <a:pPr algn="just">
              <a:lnSpc>
                <a:spcPct val="150000"/>
              </a:lnSpc>
            </a:pPr>
            <a:r>
              <a:rPr lang="en-US" sz="1400" dirty="0">
                <a:latin typeface="Adobe Gothic Std B" panose="020B0800000000000000" pitchFamily="34" charset="-128"/>
                <a:ea typeface="Adobe Gothic Std B" panose="020B0800000000000000" pitchFamily="34" charset="-128"/>
              </a:rPr>
              <a:t>21. </a:t>
            </a:r>
            <a:r>
              <a:rPr lang="en-US" sz="1400" dirty="0" err="1">
                <a:latin typeface="Adobe Gothic Std B" panose="020B0800000000000000" pitchFamily="34" charset="-128"/>
                <a:ea typeface="Adobe Gothic Std B" panose="020B0800000000000000" pitchFamily="34" charset="-128"/>
              </a:rPr>
              <a:t>Nazla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22. </a:t>
            </a:r>
            <a:r>
              <a:rPr lang="en-US" sz="1400" dirty="0" err="1">
                <a:latin typeface="Adobe Gothic Std B" panose="020B0800000000000000" pitchFamily="34" charset="-128"/>
                <a:ea typeface="Adobe Gothic Std B" panose="020B0800000000000000" pitchFamily="34" charset="-128"/>
              </a:rPr>
              <a:t>Khansa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23.  Putri </a:t>
            </a:r>
            <a:r>
              <a:rPr lang="en-US" sz="1400" dirty="0" err="1">
                <a:latin typeface="Adobe Gothic Std B" panose="020B0800000000000000" pitchFamily="34" charset="-128"/>
                <a:ea typeface="Adobe Gothic Std B" panose="020B0800000000000000" pitchFamily="34" charset="-128"/>
              </a:rPr>
              <a:t>Aisyah</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24. </a:t>
            </a:r>
            <a:r>
              <a:rPr lang="en-US" sz="1400" dirty="0" err="1">
                <a:latin typeface="Adobe Gothic Std B" panose="020B0800000000000000" pitchFamily="34" charset="-128"/>
                <a:ea typeface="Adobe Gothic Std B" panose="020B0800000000000000" pitchFamily="34" charset="-128"/>
              </a:rPr>
              <a:t>Khairina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25. </a:t>
            </a:r>
            <a:r>
              <a:rPr lang="en-US" sz="1400" dirty="0" err="1">
                <a:latin typeface="Adobe Gothic Std B" panose="020B0800000000000000" pitchFamily="34" charset="-128"/>
                <a:ea typeface="Adobe Gothic Std B" panose="020B0800000000000000" pitchFamily="34" charset="-128"/>
              </a:rPr>
              <a:t>Nuansa</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Islami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26. </a:t>
            </a:r>
            <a:r>
              <a:rPr lang="en-US" sz="1400" dirty="0" err="1">
                <a:latin typeface="Adobe Gothic Std B" panose="020B0800000000000000" pitchFamily="34" charset="-128"/>
                <a:ea typeface="Adobe Gothic Std B" panose="020B0800000000000000" pitchFamily="34" charset="-128"/>
              </a:rPr>
              <a:t>Ardhatama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27. M. </a:t>
            </a:r>
            <a:r>
              <a:rPr lang="en-US" sz="1400" dirty="0" err="1">
                <a:latin typeface="Adobe Gothic Std B" panose="020B0800000000000000" pitchFamily="34" charset="-128"/>
                <a:ea typeface="Adobe Gothic Std B" panose="020B0800000000000000" pitchFamily="34" charset="-128"/>
              </a:rPr>
              <a:t>Rizky</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Aswina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28. </a:t>
            </a:r>
            <a:r>
              <a:rPr lang="en-US" sz="1400" dirty="0" err="1">
                <a:latin typeface="Adobe Gothic Std B" panose="020B0800000000000000" pitchFamily="34" charset="-128"/>
                <a:ea typeface="Adobe Gothic Std B" panose="020B0800000000000000" pitchFamily="34" charset="-128"/>
              </a:rPr>
              <a:t>Annisya</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Ristifani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29. </a:t>
            </a:r>
            <a:r>
              <a:rPr lang="en-US" sz="1400" dirty="0" err="1">
                <a:latin typeface="Adobe Gothic Std B" panose="020B0800000000000000" pitchFamily="34" charset="-128"/>
                <a:ea typeface="Adobe Gothic Std B" panose="020B0800000000000000" pitchFamily="34" charset="-128"/>
              </a:rPr>
              <a:t>Anysa</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Tyara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30. Lystra</a:t>
            </a:r>
          </a:p>
        </p:txBody>
      </p:sp>
      <p:sp>
        <p:nvSpPr>
          <p:cNvPr id="17" name="Rectangle 16">
            <a:extLst>
              <a:ext uri="{FF2B5EF4-FFF2-40B4-BE49-F238E27FC236}">
                <a16:creationId xmlns:a16="http://schemas.microsoft.com/office/drawing/2014/main" xmlns="" id="{0EE82291-172C-4C0A-9456-83575097CC02}"/>
              </a:ext>
            </a:extLst>
          </p:cNvPr>
          <p:cNvSpPr/>
          <p:nvPr/>
        </p:nvSpPr>
        <p:spPr>
          <a:xfrm rot="5400000">
            <a:off x="5866231" y="3110102"/>
            <a:ext cx="4007088"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3293718E-A76F-4137-9B2F-282A999C9009}"/>
              </a:ext>
            </a:extLst>
          </p:cNvPr>
          <p:cNvSpPr/>
          <p:nvPr/>
        </p:nvSpPr>
        <p:spPr>
          <a:xfrm>
            <a:off x="9323612" y="2212107"/>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22 &amp; 29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a:t>
            </a:r>
            <a:r>
              <a:rPr lang="en-US" sz="1400" dirty="0" err="1">
                <a:latin typeface="Adobe Gothic Std B" panose="020B0800000000000000" pitchFamily="34" charset="-128"/>
                <a:ea typeface="Adobe Gothic Std B" panose="020B0800000000000000" pitchFamily="34" charset="-128"/>
              </a:rPr>
              <a:t>Bundaran</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Senayan</a:t>
            </a:r>
            <a:r>
              <a:rPr lang="en-US" sz="1400" dirty="0">
                <a:latin typeface="Adobe Gothic Std B" panose="020B0800000000000000" pitchFamily="34" charset="-128"/>
                <a:ea typeface="Adobe Gothic Std B" panose="020B0800000000000000" pitchFamily="34" charset="-128"/>
              </a:rPr>
              <a:t>)</a:t>
            </a:r>
          </a:p>
          <a:p>
            <a:pPr algn="just">
              <a:lnSpc>
                <a:spcPct val="150000"/>
              </a:lnSpc>
            </a:pPr>
            <a:r>
              <a:rPr lang="en-US" sz="1400" dirty="0">
                <a:latin typeface="Adobe Gothic Std B" panose="020B0800000000000000" pitchFamily="34" charset="-128"/>
                <a:ea typeface="Adobe Gothic Std B" panose="020B0800000000000000" pitchFamily="34" charset="-128"/>
              </a:rPr>
              <a:t>31. </a:t>
            </a:r>
            <a:r>
              <a:rPr lang="en-US" sz="1400" dirty="0" err="1">
                <a:latin typeface="Adobe Gothic Std B" panose="020B0800000000000000" pitchFamily="34" charset="-128"/>
                <a:ea typeface="Adobe Gothic Std B" panose="020B0800000000000000" pitchFamily="34" charset="-128"/>
              </a:rPr>
              <a:t>Jelang</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32 . </a:t>
            </a:r>
            <a:r>
              <a:rPr lang="en-US" sz="1400" dirty="0" err="1">
                <a:latin typeface="Adobe Gothic Std B" panose="020B0800000000000000" pitchFamily="34" charset="-128"/>
                <a:ea typeface="Adobe Gothic Std B" panose="020B0800000000000000" pitchFamily="34" charset="-128"/>
              </a:rPr>
              <a:t>Anly</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33. </a:t>
            </a:r>
            <a:r>
              <a:rPr lang="en-US" sz="1400" dirty="0" err="1">
                <a:latin typeface="Adobe Gothic Std B" panose="020B0800000000000000" pitchFamily="34" charset="-128"/>
                <a:ea typeface="Adobe Gothic Std B" panose="020B0800000000000000" pitchFamily="34" charset="-128"/>
              </a:rPr>
              <a:t>Riyansyah</a:t>
            </a:r>
            <a:r>
              <a:rPr lang="en-US" sz="1400" dirty="0">
                <a:latin typeface="Adobe Gothic Std B" panose="020B0800000000000000" pitchFamily="34" charset="-128"/>
                <a:ea typeface="Adobe Gothic Std B" panose="020B0800000000000000" pitchFamily="34" charset="-128"/>
              </a:rPr>
              <a:t> Samad</a:t>
            </a:r>
          </a:p>
          <a:p>
            <a:pPr algn="just">
              <a:lnSpc>
                <a:spcPct val="150000"/>
              </a:lnSpc>
            </a:pPr>
            <a:r>
              <a:rPr lang="en-US" sz="1400" dirty="0">
                <a:latin typeface="Adobe Gothic Std B" panose="020B0800000000000000" pitchFamily="34" charset="-128"/>
                <a:ea typeface="Adobe Gothic Std B" panose="020B0800000000000000" pitchFamily="34" charset="-128"/>
              </a:rPr>
              <a:t>34. </a:t>
            </a:r>
            <a:r>
              <a:rPr lang="en-US" sz="1400" dirty="0" err="1">
                <a:latin typeface="Adobe Gothic Std B" panose="020B0800000000000000" pitchFamily="34" charset="-128"/>
                <a:ea typeface="Adobe Gothic Std B" panose="020B0800000000000000" pitchFamily="34" charset="-128"/>
              </a:rPr>
              <a:t>Erviny</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35. </a:t>
            </a:r>
            <a:r>
              <a:rPr lang="en-US" sz="1400" dirty="0" err="1">
                <a:latin typeface="Adobe Gothic Std B" panose="020B0800000000000000" pitchFamily="34" charset="-128"/>
                <a:ea typeface="Adobe Gothic Std B" panose="020B0800000000000000" pitchFamily="34" charset="-128"/>
              </a:rPr>
              <a:t>Fadil</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Alifiandi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36. Ivana </a:t>
            </a:r>
          </a:p>
          <a:p>
            <a:pPr algn="just">
              <a:lnSpc>
                <a:spcPct val="150000"/>
              </a:lnSpc>
            </a:pPr>
            <a:r>
              <a:rPr lang="en-US" sz="1400" dirty="0">
                <a:latin typeface="Adobe Gothic Std B" panose="020B0800000000000000" pitchFamily="34" charset="-128"/>
                <a:ea typeface="Adobe Gothic Std B" panose="020B0800000000000000" pitchFamily="34" charset="-128"/>
              </a:rPr>
              <a:t>37. </a:t>
            </a:r>
            <a:r>
              <a:rPr lang="en-US" sz="1400" dirty="0" err="1">
                <a:latin typeface="Adobe Gothic Std B" panose="020B0800000000000000" pitchFamily="34" charset="-128"/>
                <a:ea typeface="Adobe Gothic Std B" panose="020B0800000000000000" pitchFamily="34" charset="-128"/>
              </a:rPr>
              <a:t>Rega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38. </a:t>
            </a:r>
            <a:r>
              <a:rPr lang="en-US" sz="1400" dirty="0" err="1">
                <a:latin typeface="Adobe Gothic Std B" panose="020B0800000000000000" pitchFamily="34" charset="-128"/>
                <a:ea typeface="Adobe Gothic Std B" panose="020B0800000000000000" pitchFamily="34" charset="-128"/>
              </a:rPr>
              <a:t>Rayhan</a:t>
            </a:r>
            <a:r>
              <a:rPr lang="en-US" sz="1400" dirty="0">
                <a:latin typeface="Adobe Gothic Std B" panose="020B0800000000000000" pitchFamily="34" charset="-128"/>
                <a:ea typeface="Adobe Gothic Std B" panose="020B0800000000000000" pitchFamily="34" charset="-128"/>
              </a:rPr>
              <a:t> Rifai</a:t>
            </a:r>
          </a:p>
          <a:p>
            <a:pPr algn="just">
              <a:lnSpc>
                <a:spcPct val="150000"/>
              </a:lnSpc>
            </a:pPr>
            <a:r>
              <a:rPr lang="en-US" sz="1400" dirty="0">
                <a:latin typeface="Adobe Gothic Std B" panose="020B0800000000000000" pitchFamily="34" charset="-128"/>
                <a:ea typeface="Adobe Gothic Std B" panose="020B0800000000000000" pitchFamily="34" charset="-128"/>
              </a:rPr>
              <a:t>39. </a:t>
            </a:r>
            <a:r>
              <a:rPr lang="en-US" sz="1400" dirty="0" err="1">
                <a:latin typeface="Adobe Gothic Std B" panose="020B0800000000000000" pitchFamily="34" charset="-128"/>
                <a:ea typeface="Adobe Gothic Std B" panose="020B0800000000000000" pitchFamily="34" charset="-128"/>
              </a:rPr>
              <a:t>Rehan</a:t>
            </a:r>
            <a:r>
              <a:rPr lang="en-US" sz="1400" dirty="0">
                <a:latin typeface="Adobe Gothic Std B" panose="020B0800000000000000" pitchFamily="34" charset="-128"/>
                <a:ea typeface="Adobe Gothic Std B" panose="020B0800000000000000" pitchFamily="34" charset="-128"/>
              </a:rPr>
              <a:t> Budi</a:t>
            </a:r>
          </a:p>
          <a:p>
            <a:pPr algn="just">
              <a:lnSpc>
                <a:spcPct val="150000"/>
              </a:lnSpc>
            </a:pPr>
            <a:r>
              <a:rPr lang="en-US" sz="1400" dirty="0">
                <a:latin typeface="Adobe Gothic Std B" panose="020B0800000000000000" pitchFamily="34" charset="-128"/>
                <a:ea typeface="Adobe Gothic Std B" panose="020B0800000000000000" pitchFamily="34" charset="-128"/>
              </a:rPr>
              <a:t>40. Farah Millenia</a:t>
            </a:r>
          </a:p>
        </p:txBody>
      </p:sp>
      <p:sp>
        <p:nvSpPr>
          <p:cNvPr id="15" name="Rectangle 14">
            <a:extLst>
              <a:ext uri="{FF2B5EF4-FFF2-40B4-BE49-F238E27FC236}">
                <a16:creationId xmlns:a16="http://schemas.microsoft.com/office/drawing/2014/main" xmlns="" id="{EBB17AB6-9279-45F9-80CE-56B7231E8961}"/>
              </a:ext>
            </a:extLst>
          </p:cNvPr>
          <p:cNvSpPr/>
          <p:nvPr/>
        </p:nvSpPr>
        <p:spPr>
          <a:xfrm rot="5400000">
            <a:off x="8357966" y="3127276"/>
            <a:ext cx="3972736"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6142755"/>
      </p:ext>
    </p:extLst>
  </p:cSld>
  <p:clrMapOvr>
    <a:masterClrMapping/>
  </p:clrMapOvr>
  <p:transition spd="slow">
    <p:push dir="u"/>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4" name="Rectangle 3">
            <a:extLst>
              <a:ext uri="{FF2B5EF4-FFF2-40B4-BE49-F238E27FC236}">
                <a16:creationId xmlns:a16="http://schemas.microsoft.com/office/drawing/2014/main" xmlns="" id="{5B0EAA40-2932-487E-828C-A4525369ED42}"/>
              </a:ext>
            </a:extLst>
          </p:cNvPr>
          <p:cNvSpPr/>
          <p:nvPr/>
        </p:nvSpPr>
        <p:spPr>
          <a:xfrm>
            <a:off x="1870324" y="2213173"/>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1 &amp; 22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a:t>
            </a:r>
            <a:r>
              <a:rPr lang="en-US" sz="1400" dirty="0" err="1">
                <a:latin typeface="Adobe Gothic Std B" panose="020B0800000000000000" pitchFamily="34" charset="-128"/>
                <a:ea typeface="Adobe Gothic Std B" panose="020B0800000000000000" pitchFamily="34" charset="-128"/>
              </a:rPr>
              <a:t>Lapangan</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Benteng</a:t>
            </a:r>
            <a:r>
              <a:rPr lang="en-US" sz="1400" dirty="0">
                <a:latin typeface="Adobe Gothic Std B" panose="020B0800000000000000" pitchFamily="34" charset="-128"/>
                <a:ea typeface="Adobe Gothic Std B" panose="020B0800000000000000" pitchFamily="34" charset="-128"/>
              </a:rPr>
              <a:t>)</a:t>
            </a:r>
          </a:p>
          <a:p>
            <a:pPr algn="just">
              <a:lnSpc>
                <a:spcPct val="150000"/>
              </a:lnSpc>
            </a:pPr>
            <a:r>
              <a:rPr lang="en-US" sz="1400" dirty="0">
                <a:latin typeface="Adobe Gothic Std B" panose="020B0800000000000000" pitchFamily="34" charset="-128"/>
                <a:ea typeface="Adobe Gothic Std B" panose="020B0800000000000000" pitchFamily="34" charset="-128"/>
              </a:rPr>
              <a:t>41. </a:t>
            </a:r>
            <a:r>
              <a:rPr lang="en-US" sz="1400" dirty="0" err="1">
                <a:latin typeface="Adobe Gothic Std B" panose="020B0800000000000000" pitchFamily="34" charset="-128"/>
                <a:ea typeface="Adobe Gothic Std B" panose="020B0800000000000000" pitchFamily="34" charset="-128"/>
              </a:rPr>
              <a:t>Radityo</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42. </a:t>
            </a:r>
            <a:r>
              <a:rPr lang="en-US" sz="1400" dirty="0" err="1">
                <a:latin typeface="Adobe Gothic Std B" panose="020B0800000000000000" pitchFamily="34" charset="-128"/>
                <a:ea typeface="Adobe Gothic Std B" panose="020B0800000000000000" pitchFamily="34" charset="-128"/>
              </a:rPr>
              <a:t>Atika</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43. </a:t>
            </a:r>
            <a:r>
              <a:rPr lang="en-US" sz="1400" dirty="0" err="1">
                <a:latin typeface="Adobe Gothic Std B" panose="020B0800000000000000" pitchFamily="34" charset="-128"/>
                <a:ea typeface="Adobe Gothic Std B" panose="020B0800000000000000" pitchFamily="34" charset="-128"/>
              </a:rPr>
              <a:t>Tasya</a:t>
            </a:r>
            <a:r>
              <a:rPr lang="en-US" sz="1400" dirty="0">
                <a:latin typeface="Adobe Gothic Std B" panose="020B0800000000000000" pitchFamily="34" charset="-128"/>
                <a:ea typeface="Adobe Gothic Std B" panose="020B0800000000000000" pitchFamily="34" charset="-128"/>
              </a:rPr>
              <a:t> Oki</a:t>
            </a:r>
          </a:p>
          <a:p>
            <a:pPr algn="just">
              <a:lnSpc>
                <a:spcPct val="150000"/>
              </a:lnSpc>
            </a:pPr>
            <a:r>
              <a:rPr lang="en-US" sz="1400" dirty="0">
                <a:latin typeface="Adobe Gothic Std B" panose="020B0800000000000000" pitchFamily="34" charset="-128"/>
                <a:ea typeface="Adobe Gothic Std B" panose="020B0800000000000000" pitchFamily="34" charset="-128"/>
              </a:rPr>
              <a:t>44. </a:t>
            </a:r>
            <a:r>
              <a:rPr lang="en-US" sz="1400" dirty="0" err="1">
                <a:latin typeface="Adobe Gothic Std B" panose="020B0800000000000000" pitchFamily="34" charset="-128"/>
                <a:ea typeface="Adobe Gothic Std B" panose="020B0800000000000000" pitchFamily="34" charset="-128"/>
              </a:rPr>
              <a:t>Novira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45. Kirana </a:t>
            </a:r>
          </a:p>
          <a:p>
            <a:pPr algn="just">
              <a:lnSpc>
                <a:spcPct val="150000"/>
              </a:lnSpc>
            </a:pPr>
            <a:r>
              <a:rPr lang="en-US" sz="1400" dirty="0">
                <a:latin typeface="Adobe Gothic Std B" panose="020B0800000000000000" pitchFamily="34" charset="-128"/>
                <a:ea typeface="Adobe Gothic Std B" panose="020B0800000000000000" pitchFamily="34" charset="-128"/>
              </a:rPr>
              <a:t>46. Cornelius </a:t>
            </a:r>
          </a:p>
          <a:p>
            <a:pPr algn="just">
              <a:lnSpc>
                <a:spcPct val="150000"/>
              </a:lnSpc>
            </a:pPr>
            <a:r>
              <a:rPr lang="en-US" sz="1400" dirty="0">
                <a:latin typeface="Adobe Gothic Std B" panose="020B0800000000000000" pitchFamily="34" charset="-128"/>
                <a:ea typeface="Adobe Gothic Std B" panose="020B0800000000000000" pitchFamily="34" charset="-128"/>
              </a:rPr>
              <a:t>47. </a:t>
            </a:r>
            <a:r>
              <a:rPr lang="en-US" sz="1400" dirty="0" err="1">
                <a:latin typeface="Adobe Gothic Std B" panose="020B0800000000000000" pitchFamily="34" charset="-128"/>
                <a:ea typeface="Adobe Gothic Std B" panose="020B0800000000000000" pitchFamily="34" charset="-128"/>
              </a:rPr>
              <a:t>Raden</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Agnescy</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48. </a:t>
            </a:r>
            <a:r>
              <a:rPr lang="en-US" sz="1400" dirty="0" err="1">
                <a:latin typeface="Adobe Gothic Std B" panose="020B0800000000000000" pitchFamily="34" charset="-128"/>
                <a:ea typeface="Adobe Gothic Std B" panose="020B0800000000000000" pitchFamily="34" charset="-128"/>
              </a:rPr>
              <a:t>Arthi</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49. Farhana</a:t>
            </a:r>
          </a:p>
          <a:p>
            <a:pPr algn="just">
              <a:lnSpc>
                <a:spcPct val="150000"/>
              </a:lnSpc>
            </a:pPr>
            <a:r>
              <a:rPr lang="en-US" sz="1400" dirty="0">
                <a:latin typeface="Adobe Gothic Std B" panose="020B0800000000000000" pitchFamily="34" charset="-128"/>
                <a:ea typeface="Adobe Gothic Std B" panose="020B0800000000000000" pitchFamily="34" charset="-128"/>
              </a:rPr>
              <a:t>50. </a:t>
            </a:r>
            <a:r>
              <a:rPr lang="en-US" sz="1400" dirty="0" err="1">
                <a:latin typeface="Adobe Gothic Std B" panose="020B0800000000000000" pitchFamily="34" charset="-128"/>
                <a:ea typeface="Adobe Gothic Std B" panose="020B0800000000000000" pitchFamily="34" charset="-128"/>
              </a:rPr>
              <a:t>Kadek</a:t>
            </a:r>
            <a:endParaRPr lang="en-US" sz="1400" dirty="0">
              <a:latin typeface="Adobe Gothic Std B" panose="020B0800000000000000" pitchFamily="34" charset="-128"/>
              <a:ea typeface="Adobe Gothic Std B" panose="020B0800000000000000" pitchFamily="34" charset="-128"/>
            </a:endParaRPr>
          </a:p>
        </p:txBody>
      </p:sp>
      <p:sp>
        <p:nvSpPr>
          <p:cNvPr id="9" name="Rectangle 8">
            <a:extLst>
              <a:ext uri="{FF2B5EF4-FFF2-40B4-BE49-F238E27FC236}">
                <a16:creationId xmlns:a16="http://schemas.microsoft.com/office/drawing/2014/main" xmlns="" id="{ADA3A2FC-49A4-4710-8957-F3E7475D76E8}"/>
              </a:ext>
            </a:extLst>
          </p:cNvPr>
          <p:cNvSpPr/>
          <p:nvPr/>
        </p:nvSpPr>
        <p:spPr>
          <a:xfrm rot="5400000">
            <a:off x="905210" y="3127810"/>
            <a:ext cx="3971672"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A573ED34-602B-4C72-B7B5-DB28360DF11D}"/>
              </a:ext>
            </a:extLst>
          </p:cNvPr>
          <p:cNvSpPr/>
          <p:nvPr/>
        </p:nvSpPr>
        <p:spPr>
          <a:xfrm>
            <a:off x="4410921" y="2212260"/>
            <a:ext cx="2055647"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1 &amp; 15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(GBK)</a:t>
            </a:r>
          </a:p>
          <a:p>
            <a:pPr algn="just">
              <a:lnSpc>
                <a:spcPct val="150000"/>
              </a:lnSpc>
            </a:pPr>
            <a:r>
              <a:rPr lang="en-US" sz="1400" dirty="0">
                <a:latin typeface="Adobe Gothic Std B" panose="020B0800000000000000" pitchFamily="34" charset="-128"/>
                <a:ea typeface="Adobe Gothic Std B" panose="020B0800000000000000" pitchFamily="34" charset="-128"/>
              </a:rPr>
              <a:t>51. Monica Diana</a:t>
            </a:r>
          </a:p>
          <a:p>
            <a:pPr algn="just">
              <a:lnSpc>
                <a:spcPct val="150000"/>
              </a:lnSpc>
            </a:pPr>
            <a:r>
              <a:rPr lang="en-US" sz="1400" dirty="0">
                <a:latin typeface="Adobe Gothic Std B" panose="020B0800000000000000" pitchFamily="34" charset="-128"/>
                <a:ea typeface="Adobe Gothic Std B" panose="020B0800000000000000" pitchFamily="34" charset="-128"/>
              </a:rPr>
              <a:t>52. </a:t>
            </a:r>
            <a:r>
              <a:rPr lang="en-US" sz="1400" dirty="0" err="1">
                <a:latin typeface="Adobe Gothic Std B" panose="020B0800000000000000" pitchFamily="34" charset="-128"/>
                <a:ea typeface="Adobe Gothic Std B" panose="020B0800000000000000" pitchFamily="34" charset="-128"/>
              </a:rPr>
              <a:t>Nonafianti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53. </a:t>
            </a:r>
            <a:r>
              <a:rPr lang="en-US" sz="1400" dirty="0" err="1">
                <a:latin typeface="Adobe Gothic Std B" panose="020B0800000000000000" pitchFamily="34" charset="-128"/>
                <a:ea typeface="Adobe Gothic Std B" panose="020B0800000000000000" pitchFamily="34" charset="-128"/>
              </a:rPr>
              <a:t>Fairuzista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54. </a:t>
            </a:r>
            <a:r>
              <a:rPr lang="en-US" sz="1400" dirty="0" err="1">
                <a:latin typeface="Adobe Gothic Std B" panose="020B0800000000000000" pitchFamily="34" charset="-128"/>
                <a:ea typeface="Adobe Gothic Std B" panose="020B0800000000000000" pitchFamily="34" charset="-128"/>
              </a:rPr>
              <a:t>Fitriatul</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Intiha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55. </a:t>
            </a:r>
            <a:r>
              <a:rPr lang="en-US" sz="1400" dirty="0" err="1">
                <a:latin typeface="Adobe Gothic Std B" panose="020B0800000000000000" pitchFamily="34" charset="-128"/>
                <a:ea typeface="Adobe Gothic Std B" panose="020B0800000000000000" pitchFamily="34" charset="-128"/>
              </a:rPr>
              <a:t>Aldino</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56. </a:t>
            </a:r>
            <a:r>
              <a:rPr lang="en-US" sz="1400" dirty="0" err="1">
                <a:latin typeface="Adobe Gothic Std B" panose="020B0800000000000000" pitchFamily="34" charset="-128"/>
                <a:ea typeface="Adobe Gothic Std B" panose="020B0800000000000000" pitchFamily="34" charset="-128"/>
              </a:rPr>
              <a:t>Alya</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Iasha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57. Dida </a:t>
            </a:r>
          </a:p>
          <a:p>
            <a:pPr algn="just">
              <a:lnSpc>
                <a:spcPct val="150000"/>
              </a:lnSpc>
            </a:pPr>
            <a:r>
              <a:rPr lang="en-US" sz="1400" dirty="0">
                <a:latin typeface="Adobe Gothic Std B" panose="020B0800000000000000" pitchFamily="34" charset="-128"/>
                <a:ea typeface="Adobe Gothic Std B" panose="020B0800000000000000" pitchFamily="34" charset="-128"/>
              </a:rPr>
              <a:t>58. Nada </a:t>
            </a:r>
          </a:p>
          <a:p>
            <a:pPr algn="just">
              <a:lnSpc>
                <a:spcPct val="150000"/>
              </a:lnSpc>
            </a:pPr>
            <a:r>
              <a:rPr lang="en-US" sz="1400" dirty="0">
                <a:latin typeface="Adobe Gothic Std B" panose="020B0800000000000000" pitchFamily="34" charset="-128"/>
                <a:ea typeface="Adobe Gothic Std B" panose="020B0800000000000000" pitchFamily="34" charset="-128"/>
              </a:rPr>
              <a:t>59. Salsa </a:t>
            </a:r>
            <a:r>
              <a:rPr lang="en-US" sz="1400" dirty="0" err="1">
                <a:latin typeface="Adobe Gothic Std B" panose="020B0800000000000000" pitchFamily="34" charset="-128"/>
                <a:ea typeface="Adobe Gothic Std B" panose="020B0800000000000000" pitchFamily="34" charset="-128"/>
              </a:rPr>
              <a:t>Fadila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60. </a:t>
            </a:r>
            <a:r>
              <a:rPr lang="en-US" sz="1400" dirty="0" err="1">
                <a:latin typeface="Adobe Gothic Std B" panose="020B0800000000000000" pitchFamily="34" charset="-128"/>
                <a:ea typeface="Adobe Gothic Std B" panose="020B0800000000000000" pitchFamily="34" charset="-128"/>
              </a:rPr>
              <a:t>Faiz</a:t>
            </a:r>
            <a:endParaRPr lang="en-US" sz="1400" dirty="0">
              <a:latin typeface="Adobe Gothic Std B" panose="020B0800000000000000" pitchFamily="34" charset="-128"/>
              <a:ea typeface="Adobe Gothic Std B" panose="020B0800000000000000" pitchFamily="34" charset="-128"/>
            </a:endParaRPr>
          </a:p>
        </p:txBody>
      </p:sp>
      <p:sp>
        <p:nvSpPr>
          <p:cNvPr id="13" name="Rectangle 12">
            <a:extLst>
              <a:ext uri="{FF2B5EF4-FFF2-40B4-BE49-F238E27FC236}">
                <a16:creationId xmlns:a16="http://schemas.microsoft.com/office/drawing/2014/main" xmlns="" id="{C24166A4-2D3C-4FD1-BA6D-20B3C77A9A83}"/>
              </a:ext>
            </a:extLst>
          </p:cNvPr>
          <p:cNvSpPr/>
          <p:nvPr/>
        </p:nvSpPr>
        <p:spPr>
          <a:xfrm rot="5400000">
            <a:off x="3409378" y="3127808"/>
            <a:ext cx="3971672"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2E39AEC-9A1A-4B68-84F0-490AF7026108}"/>
              </a:ext>
            </a:extLst>
          </p:cNvPr>
          <p:cNvSpPr/>
          <p:nvPr/>
        </p:nvSpPr>
        <p:spPr>
          <a:xfrm>
            <a:off x="6849053" y="2177757"/>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15 &amp; 29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a:t>
            </a:r>
            <a:r>
              <a:rPr lang="en-US" sz="1400" dirty="0" err="1">
                <a:latin typeface="Adobe Gothic Std B" panose="020B0800000000000000" pitchFamily="34" charset="-128"/>
                <a:ea typeface="Adobe Gothic Std B" panose="020B0800000000000000" pitchFamily="34" charset="-128"/>
              </a:rPr>
              <a:t>BenHil</a:t>
            </a:r>
            <a:r>
              <a:rPr lang="en-US" sz="1400" dirty="0">
                <a:latin typeface="Adobe Gothic Std B" panose="020B0800000000000000" pitchFamily="34" charset="-128"/>
                <a:ea typeface="Adobe Gothic Std B" panose="020B0800000000000000" pitchFamily="34" charset="-128"/>
              </a:rPr>
              <a:t>)</a:t>
            </a:r>
          </a:p>
          <a:p>
            <a:pPr algn="just">
              <a:lnSpc>
                <a:spcPct val="150000"/>
              </a:lnSpc>
            </a:pPr>
            <a:r>
              <a:rPr lang="en-US" sz="1400" dirty="0">
                <a:latin typeface="Adobe Gothic Std B" panose="020B0800000000000000" pitchFamily="34" charset="-128"/>
                <a:ea typeface="Adobe Gothic Std B" panose="020B0800000000000000" pitchFamily="34" charset="-128"/>
              </a:rPr>
              <a:t>61. </a:t>
            </a:r>
            <a:r>
              <a:rPr lang="en-US" sz="1400" dirty="0" err="1">
                <a:latin typeface="Adobe Gothic Std B" panose="020B0800000000000000" pitchFamily="34" charset="-128"/>
                <a:ea typeface="Adobe Gothic Std B" panose="020B0800000000000000" pitchFamily="34" charset="-128"/>
              </a:rPr>
              <a:t>Salzadilla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62.  Adhi </a:t>
            </a:r>
          </a:p>
          <a:p>
            <a:pPr algn="just">
              <a:lnSpc>
                <a:spcPct val="150000"/>
              </a:lnSpc>
            </a:pPr>
            <a:r>
              <a:rPr lang="en-US" sz="1400" dirty="0">
                <a:latin typeface="Adobe Gothic Std B" panose="020B0800000000000000" pitchFamily="34" charset="-128"/>
                <a:ea typeface="Adobe Gothic Std B" panose="020B0800000000000000" pitchFamily="34" charset="-128"/>
              </a:rPr>
              <a:t>63. </a:t>
            </a:r>
            <a:r>
              <a:rPr lang="en-US" sz="1400" dirty="0" err="1">
                <a:latin typeface="Adobe Gothic Std B" panose="020B0800000000000000" pitchFamily="34" charset="-128"/>
                <a:ea typeface="Adobe Gothic Std B" panose="020B0800000000000000" pitchFamily="34" charset="-128"/>
              </a:rPr>
              <a:t>Rahmi</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Syafarina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64. M. Aldrich</a:t>
            </a:r>
          </a:p>
          <a:p>
            <a:pPr algn="just">
              <a:lnSpc>
                <a:spcPct val="150000"/>
              </a:lnSpc>
            </a:pPr>
            <a:r>
              <a:rPr lang="en-US" sz="1400" dirty="0">
                <a:latin typeface="Adobe Gothic Std B" panose="020B0800000000000000" pitchFamily="34" charset="-128"/>
                <a:ea typeface="Adobe Gothic Std B" panose="020B0800000000000000" pitchFamily="34" charset="-128"/>
              </a:rPr>
              <a:t>65. </a:t>
            </a:r>
            <a:r>
              <a:rPr lang="en-US" sz="1400" dirty="0" err="1">
                <a:latin typeface="Adobe Gothic Std B" panose="020B0800000000000000" pitchFamily="34" charset="-128"/>
                <a:ea typeface="Adobe Gothic Std B" panose="020B0800000000000000" pitchFamily="34" charset="-128"/>
              </a:rPr>
              <a:t>Infani</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66. Hardy </a:t>
            </a:r>
            <a:r>
              <a:rPr lang="en-US" sz="1400" dirty="0" err="1">
                <a:latin typeface="Adobe Gothic Std B" panose="020B0800000000000000" pitchFamily="34" charset="-128"/>
                <a:ea typeface="Adobe Gothic Std B" panose="020B0800000000000000" pitchFamily="34" charset="-128"/>
              </a:rPr>
              <a:t>Pranata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67. </a:t>
            </a:r>
            <a:r>
              <a:rPr lang="en-US" sz="1400" dirty="0" err="1">
                <a:latin typeface="Adobe Gothic Std B" panose="020B0800000000000000" pitchFamily="34" charset="-128"/>
                <a:ea typeface="Adobe Gothic Std B" panose="020B0800000000000000" pitchFamily="34" charset="-128"/>
              </a:rPr>
              <a:t>Rayhan</a:t>
            </a:r>
            <a:r>
              <a:rPr lang="en-US" sz="1400" dirty="0">
                <a:latin typeface="Adobe Gothic Std B" panose="020B0800000000000000" pitchFamily="34" charset="-128"/>
                <a:ea typeface="Adobe Gothic Std B" panose="020B0800000000000000" pitchFamily="34" charset="-128"/>
              </a:rPr>
              <a:t> Arya</a:t>
            </a:r>
          </a:p>
          <a:p>
            <a:pPr algn="just">
              <a:lnSpc>
                <a:spcPct val="150000"/>
              </a:lnSpc>
            </a:pPr>
            <a:r>
              <a:rPr lang="en-US" sz="1400" dirty="0">
                <a:latin typeface="Adobe Gothic Std B" panose="020B0800000000000000" pitchFamily="34" charset="-128"/>
                <a:ea typeface="Adobe Gothic Std B" panose="020B0800000000000000" pitchFamily="34" charset="-128"/>
              </a:rPr>
              <a:t>68. </a:t>
            </a:r>
            <a:r>
              <a:rPr lang="en-US" sz="1400" dirty="0" err="1">
                <a:latin typeface="Adobe Gothic Std B" panose="020B0800000000000000" pitchFamily="34" charset="-128"/>
                <a:ea typeface="Adobe Gothic Std B" panose="020B0800000000000000" pitchFamily="34" charset="-128"/>
              </a:rPr>
              <a:t>Aulia</a:t>
            </a:r>
            <a:r>
              <a:rPr lang="en-US" sz="1400" dirty="0">
                <a:latin typeface="Adobe Gothic Std B" panose="020B0800000000000000" pitchFamily="34" charset="-128"/>
                <a:ea typeface="Adobe Gothic Std B" panose="020B0800000000000000" pitchFamily="34" charset="-128"/>
              </a:rPr>
              <a:t> Jabbar</a:t>
            </a:r>
          </a:p>
          <a:p>
            <a:pPr algn="just">
              <a:lnSpc>
                <a:spcPct val="150000"/>
              </a:lnSpc>
            </a:pPr>
            <a:r>
              <a:rPr lang="en-US" sz="1400" dirty="0">
                <a:latin typeface="Adobe Gothic Std B" panose="020B0800000000000000" pitchFamily="34" charset="-128"/>
                <a:ea typeface="Adobe Gothic Std B" panose="020B0800000000000000" pitchFamily="34" charset="-128"/>
              </a:rPr>
              <a:t>69. </a:t>
            </a:r>
            <a:r>
              <a:rPr lang="en-US" sz="1400" dirty="0" err="1">
                <a:latin typeface="Adobe Gothic Std B" panose="020B0800000000000000" pitchFamily="34" charset="-128"/>
                <a:ea typeface="Adobe Gothic Std B" panose="020B0800000000000000" pitchFamily="34" charset="-128"/>
              </a:rPr>
              <a:t>Fikri</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70. </a:t>
            </a:r>
            <a:r>
              <a:rPr lang="en-US" sz="1400" dirty="0" err="1">
                <a:latin typeface="Adobe Gothic Std B" panose="020B0800000000000000" pitchFamily="34" charset="-128"/>
                <a:ea typeface="Adobe Gothic Std B" panose="020B0800000000000000" pitchFamily="34" charset="-128"/>
              </a:rPr>
              <a:t>Ramadhandy</a:t>
            </a:r>
            <a:r>
              <a:rPr lang="en-US" sz="1400" dirty="0">
                <a:latin typeface="Adobe Gothic Std B" panose="020B0800000000000000" pitchFamily="34" charset="-128"/>
                <a:ea typeface="Adobe Gothic Std B" panose="020B0800000000000000" pitchFamily="34" charset="-128"/>
              </a:rPr>
              <a:t> </a:t>
            </a:r>
          </a:p>
        </p:txBody>
      </p:sp>
      <p:sp>
        <p:nvSpPr>
          <p:cNvPr id="17" name="Rectangle 16">
            <a:extLst>
              <a:ext uri="{FF2B5EF4-FFF2-40B4-BE49-F238E27FC236}">
                <a16:creationId xmlns:a16="http://schemas.microsoft.com/office/drawing/2014/main" xmlns="" id="{0EE82291-172C-4C0A-9456-83575097CC02}"/>
              </a:ext>
            </a:extLst>
          </p:cNvPr>
          <p:cNvSpPr/>
          <p:nvPr/>
        </p:nvSpPr>
        <p:spPr>
          <a:xfrm rot="5400000">
            <a:off x="5866231" y="3110102"/>
            <a:ext cx="4007088"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3293718E-A76F-4137-9B2F-282A999C9009}"/>
              </a:ext>
            </a:extLst>
          </p:cNvPr>
          <p:cNvSpPr/>
          <p:nvPr/>
        </p:nvSpPr>
        <p:spPr>
          <a:xfrm>
            <a:off x="9323612" y="2212107"/>
            <a:ext cx="2889245" cy="3938386"/>
          </a:xfrm>
          <a:prstGeom prst="rect">
            <a:avLst/>
          </a:prstGeom>
        </p:spPr>
        <p:txBody>
          <a:bodyPr wrap="square">
            <a:spAutoFit/>
          </a:bodyPr>
          <a:lstStyle/>
          <a:p>
            <a:pPr algn="just">
              <a:lnSpc>
                <a:spcPct val="150000"/>
              </a:lnSpc>
            </a:pPr>
            <a:r>
              <a:rPr lang="en-US" sz="1400" dirty="0">
                <a:latin typeface="Adobe Gothic Std B" panose="020B0800000000000000" pitchFamily="34" charset="-128"/>
                <a:ea typeface="Adobe Gothic Std B" panose="020B0800000000000000" pitchFamily="34" charset="-128"/>
              </a:rPr>
              <a:t>15 &amp; 29 </a:t>
            </a:r>
            <a:r>
              <a:rPr lang="en-US" sz="1400" dirty="0" err="1">
                <a:latin typeface="Adobe Gothic Std B" panose="020B0800000000000000" pitchFamily="34" charset="-128"/>
                <a:ea typeface="Adobe Gothic Std B" panose="020B0800000000000000" pitchFamily="34" charset="-128"/>
              </a:rPr>
              <a:t>Maret</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Sarinah</a:t>
            </a:r>
            <a:r>
              <a:rPr lang="en-US" sz="1400" dirty="0">
                <a:latin typeface="Adobe Gothic Std B" panose="020B0800000000000000" pitchFamily="34" charset="-128"/>
                <a:ea typeface="Adobe Gothic Std B" panose="020B0800000000000000" pitchFamily="34" charset="-128"/>
              </a:rPr>
              <a:t>)</a:t>
            </a:r>
          </a:p>
          <a:p>
            <a:pPr algn="just">
              <a:lnSpc>
                <a:spcPct val="150000"/>
              </a:lnSpc>
            </a:pPr>
            <a:r>
              <a:rPr lang="en-US" sz="1400" dirty="0">
                <a:latin typeface="Adobe Gothic Std B" panose="020B0800000000000000" pitchFamily="34" charset="-128"/>
                <a:ea typeface="Adobe Gothic Std B" panose="020B0800000000000000" pitchFamily="34" charset="-128"/>
              </a:rPr>
              <a:t>71. </a:t>
            </a:r>
            <a:r>
              <a:rPr lang="en-US" sz="1400" dirty="0" err="1">
                <a:latin typeface="Adobe Gothic Std B" panose="020B0800000000000000" pitchFamily="34" charset="-128"/>
                <a:ea typeface="Adobe Gothic Std B" panose="020B0800000000000000" pitchFamily="34" charset="-128"/>
              </a:rPr>
              <a:t>Rara</a:t>
            </a:r>
            <a:r>
              <a:rPr lang="en-US" sz="1400" dirty="0">
                <a:latin typeface="Adobe Gothic Std B" panose="020B0800000000000000" pitchFamily="34" charset="-128"/>
                <a:ea typeface="Adobe Gothic Std B" panose="020B0800000000000000" pitchFamily="34" charset="-128"/>
              </a:rPr>
              <a:t> Neva</a:t>
            </a:r>
          </a:p>
          <a:p>
            <a:pPr algn="just">
              <a:lnSpc>
                <a:spcPct val="150000"/>
              </a:lnSpc>
            </a:pPr>
            <a:r>
              <a:rPr lang="en-US" sz="1400" dirty="0">
                <a:latin typeface="Adobe Gothic Std B" panose="020B0800000000000000" pitchFamily="34" charset="-128"/>
                <a:ea typeface="Adobe Gothic Std B" panose="020B0800000000000000" pitchFamily="34" charset="-128"/>
              </a:rPr>
              <a:t>72. </a:t>
            </a:r>
            <a:r>
              <a:rPr lang="en-US" sz="1400" dirty="0" err="1">
                <a:latin typeface="Adobe Gothic Std B" panose="020B0800000000000000" pitchFamily="34" charset="-128"/>
                <a:ea typeface="Adobe Gothic Std B" panose="020B0800000000000000" pitchFamily="34" charset="-128"/>
              </a:rPr>
              <a:t>Zapatha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73. </a:t>
            </a:r>
            <a:r>
              <a:rPr lang="en-US" sz="1400" dirty="0" err="1">
                <a:latin typeface="Adobe Gothic Std B" panose="020B0800000000000000" pitchFamily="34" charset="-128"/>
                <a:ea typeface="Adobe Gothic Std B" panose="020B0800000000000000" pitchFamily="34" charset="-128"/>
              </a:rPr>
              <a:t>Priesta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74. Danang </a:t>
            </a:r>
          </a:p>
          <a:p>
            <a:pPr algn="just">
              <a:lnSpc>
                <a:spcPct val="150000"/>
              </a:lnSpc>
            </a:pPr>
            <a:r>
              <a:rPr lang="en-US" sz="1400" dirty="0">
                <a:latin typeface="Adobe Gothic Std B" panose="020B0800000000000000" pitchFamily="34" charset="-128"/>
                <a:ea typeface="Adobe Gothic Std B" panose="020B0800000000000000" pitchFamily="34" charset="-128"/>
              </a:rPr>
              <a:t>75. M. Ridwan</a:t>
            </a:r>
          </a:p>
          <a:p>
            <a:pPr algn="just">
              <a:lnSpc>
                <a:spcPct val="150000"/>
              </a:lnSpc>
            </a:pPr>
            <a:r>
              <a:rPr lang="en-US" sz="1400" dirty="0">
                <a:latin typeface="Adobe Gothic Std B" panose="020B0800000000000000" pitchFamily="34" charset="-128"/>
                <a:ea typeface="Adobe Gothic Std B" panose="020B0800000000000000" pitchFamily="34" charset="-128"/>
              </a:rPr>
              <a:t>76. M. Hanif</a:t>
            </a:r>
          </a:p>
          <a:p>
            <a:pPr algn="just">
              <a:lnSpc>
                <a:spcPct val="150000"/>
              </a:lnSpc>
            </a:pPr>
            <a:r>
              <a:rPr lang="en-US" sz="1400" dirty="0">
                <a:latin typeface="Adobe Gothic Std B" panose="020B0800000000000000" pitchFamily="34" charset="-128"/>
                <a:ea typeface="Adobe Gothic Std B" panose="020B0800000000000000" pitchFamily="34" charset="-128"/>
              </a:rPr>
              <a:t>77. M. </a:t>
            </a:r>
            <a:r>
              <a:rPr lang="en-US" sz="1400" dirty="0" err="1">
                <a:latin typeface="Adobe Gothic Std B" panose="020B0800000000000000" pitchFamily="34" charset="-128"/>
                <a:ea typeface="Adobe Gothic Std B" panose="020B0800000000000000" pitchFamily="34" charset="-128"/>
              </a:rPr>
              <a:t>Dafa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78. </a:t>
            </a:r>
            <a:r>
              <a:rPr lang="en-US" sz="1400" dirty="0" err="1">
                <a:latin typeface="Adobe Gothic Std B" panose="020B0800000000000000" pitchFamily="34" charset="-128"/>
                <a:ea typeface="Adobe Gothic Std B" panose="020B0800000000000000" pitchFamily="34" charset="-128"/>
              </a:rPr>
              <a:t>Andanu</a:t>
            </a:r>
            <a:r>
              <a:rPr lang="en-US" sz="1400" dirty="0">
                <a:latin typeface="Adobe Gothic Std B" panose="020B0800000000000000" pitchFamily="34" charset="-128"/>
                <a:ea typeface="Adobe Gothic Std B" panose="020B0800000000000000" pitchFamily="34" charset="-128"/>
              </a:rPr>
              <a:t> </a:t>
            </a:r>
          </a:p>
          <a:p>
            <a:pPr algn="just">
              <a:lnSpc>
                <a:spcPct val="150000"/>
              </a:lnSpc>
            </a:pPr>
            <a:r>
              <a:rPr lang="en-US" sz="1400" dirty="0">
                <a:latin typeface="Adobe Gothic Std B" panose="020B0800000000000000" pitchFamily="34" charset="-128"/>
                <a:ea typeface="Adobe Gothic Std B" panose="020B0800000000000000" pitchFamily="34" charset="-128"/>
              </a:rPr>
              <a:t>79. Anya </a:t>
            </a:r>
            <a:r>
              <a:rPr lang="en-US" sz="1400" dirty="0" err="1">
                <a:latin typeface="Adobe Gothic Std B" panose="020B0800000000000000" pitchFamily="34" charset="-128"/>
                <a:ea typeface="Adobe Gothic Std B" panose="020B0800000000000000" pitchFamily="34" charset="-128"/>
              </a:rPr>
              <a:t>Narawita</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80. Tri </a:t>
            </a:r>
            <a:r>
              <a:rPr lang="en-US" sz="1400" dirty="0" err="1">
                <a:latin typeface="Adobe Gothic Std B" panose="020B0800000000000000" pitchFamily="34" charset="-128"/>
                <a:ea typeface="Adobe Gothic Std B" panose="020B0800000000000000" pitchFamily="34" charset="-128"/>
              </a:rPr>
              <a:t>Noval</a:t>
            </a:r>
            <a:endParaRPr lang="en-US" sz="1400" dirty="0">
              <a:latin typeface="Adobe Gothic Std B" panose="020B0800000000000000" pitchFamily="34" charset="-128"/>
              <a:ea typeface="Adobe Gothic Std B" panose="020B0800000000000000" pitchFamily="34" charset="-128"/>
            </a:endParaRPr>
          </a:p>
          <a:p>
            <a:pPr algn="just">
              <a:lnSpc>
                <a:spcPct val="150000"/>
              </a:lnSpc>
            </a:pPr>
            <a:r>
              <a:rPr lang="en-US" sz="1400" dirty="0">
                <a:latin typeface="Adobe Gothic Std B" panose="020B0800000000000000" pitchFamily="34" charset="-128"/>
                <a:ea typeface="Adobe Gothic Std B" panose="020B0800000000000000" pitchFamily="34" charset="-128"/>
              </a:rPr>
              <a:t>81. </a:t>
            </a:r>
            <a:r>
              <a:rPr lang="en-US" sz="1400" dirty="0" err="1">
                <a:latin typeface="Adobe Gothic Std B" panose="020B0800000000000000" pitchFamily="34" charset="-128"/>
                <a:ea typeface="Adobe Gothic Std B" panose="020B0800000000000000" pitchFamily="34" charset="-128"/>
              </a:rPr>
              <a:t>Aji</a:t>
            </a:r>
            <a:r>
              <a:rPr lang="en-US" sz="1400" dirty="0">
                <a:latin typeface="Adobe Gothic Std B" panose="020B0800000000000000" pitchFamily="34" charset="-128"/>
                <a:ea typeface="Adobe Gothic Std B" panose="020B0800000000000000" pitchFamily="34" charset="-128"/>
              </a:rPr>
              <a:t> </a:t>
            </a:r>
            <a:r>
              <a:rPr lang="en-US" sz="1400" dirty="0" err="1">
                <a:latin typeface="Adobe Gothic Std B" panose="020B0800000000000000" pitchFamily="34" charset="-128"/>
                <a:ea typeface="Adobe Gothic Std B" panose="020B0800000000000000" pitchFamily="34" charset="-128"/>
              </a:rPr>
              <a:t>Anugrah</a:t>
            </a:r>
            <a:endParaRPr lang="en-US" sz="1400" dirty="0">
              <a:latin typeface="Adobe Gothic Std B" panose="020B0800000000000000" pitchFamily="34" charset="-128"/>
              <a:ea typeface="Adobe Gothic Std B" panose="020B0800000000000000" pitchFamily="34" charset="-128"/>
            </a:endParaRPr>
          </a:p>
        </p:txBody>
      </p:sp>
      <p:sp>
        <p:nvSpPr>
          <p:cNvPr id="15" name="Rectangle 14">
            <a:extLst>
              <a:ext uri="{FF2B5EF4-FFF2-40B4-BE49-F238E27FC236}">
                <a16:creationId xmlns:a16="http://schemas.microsoft.com/office/drawing/2014/main" xmlns="" id="{EBB17AB6-9279-45F9-80CE-56B7231E8961}"/>
              </a:ext>
            </a:extLst>
          </p:cNvPr>
          <p:cNvSpPr/>
          <p:nvPr/>
        </p:nvSpPr>
        <p:spPr>
          <a:xfrm rot="5400000">
            <a:off x="8357966" y="3127276"/>
            <a:ext cx="3972736" cy="214270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3926371"/>
      </p:ext>
    </p:extLst>
  </p:cSld>
  <p:clrMapOvr>
    <a:masterClrMapping/>
  </p:clrMapOvr>
  <p:transition spd="slow">
    <p:push dir="u"/>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9" name="Rectangle 8">
            <a:extLst>
              <a:ext uri="{FF2B5EF4-FFF2-40B4-BE49-F238E27FC236}">
                <a16:creationId xmlns:a16="http://schemas.microsoft.com/office/drawing/2014/main" xmlns="" id="{ADA3A2FC-49A4-4710-8957-F3E7475D76E8}"/>
              </a:ext>
            </a:extLst>
          </p:cNvPr>
          <p:cNvSpPr/>
          <p:nvPr/>
        </p:nvSpPr>
        <p:spPr>
          <a:xfrm rot="5400000">
            <a:off x="3532010" y="-460282"/>
            <a:ext cx="593763" cy="401839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xmlns="" id="{8E81DC36-48E7-4DF0-A18E-6B1B114935AB}"/>
              </a:ext>
            </a:extLst>
          </p:cNvPr>
          <p:cNvSpPr txBox="1"/>
          <p:nvPr/>
        </p:nvSpPr>
        <p:spPr>
          <a:xfrm>
            <a:off x="1094044" y="1213313"/>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Proses </a:t>
            </a:r>
            <a:r>
              <a:rPr lang="en-US" sz="2400" dirty="0" err="1">
                <a:solidFill>
                  <a:srgbClr val="0F0E0C"/>
                </a:solidFill>
                <a:latin typeface="Adobe Gothic Std B" panose="020B0800000000000000" pitchFamily="34" charset="-128"/>
                <a:ea typeface="Adobe Gothic Std B" panose="020B0800000000000000" pitchFamily="34" charset="-128"/>
              </a:rPr>
              <a:t>berjalannya</a:t>
            </a:r>
            <a:r>
              <a:rPr lang="en-US" sz="2400" dirty="0">
                <a:solidFill>
                  <a:srgbClr val="0F0E0C"/>
                </a:solidFill>
                <a:latin typeface="Adobe Gothic Std B" panose="020B0800000000000000" pitchFamily="34" charset="-128"/>
                <a:ea typeface="Adobe Gothic Std B" panose="020B0800000000000000" pitchFamily="34" charset="-128"/>
              </a:rPr>
              <a:t> CFD : </a:t>
            </a:r>
          </a:p>
        </p:txBody>
      </p:sp>
      <p:sp>
        <p:nvSpPr>
          <p:cNvPr id="2" name="Rectangle 1">
            <a:extLst>
              <a:ext uri="{FF2B5EF4-FFF2-40B4-BE49-F238E27FC236}">
                <a16:creationId xmlns:a16="http://schemas.microsoft.com/office/drawing/2014/main" xmlns="" id="{9935900E-46C9-46FD-B3ED-8C48B93949E1}"/>
              </a:ext>
            </a:extLst>
          </p:cNvPr>
          <p:cNvSpPr/>
          <p:nvPr/>
        </p:nvSpPr>
        <p:spPr>
          <a:xfrm>
            <a:off x="2075543" y="1845797"/>
            <a:ext cx="8247242" cy="5452775"/>
          </a:xfrm>
          <a:prstGeom prst="rect">
            <a:avLst/>
          </a:prstGeom>
        </p:spPr>
        <p:txBody>
          <a:bodyPr wrap="square">
            <a:spAutoFit/>
          </a:bodyPr>
          <a:lstStyle/>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Arkan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FX &amp; Bundara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Senayan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Danisa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Bundara HI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Radityo</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GBK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Salsa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Sudirman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diketuai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oleh Aldrich</a:t>
            </a:r>
          </a:p>
          <a:p>
            <a:pPr marR="0" lvl="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Tugas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ketua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antara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lain : </a:t>
            </a:r>
          </a:p>
          <a:p>
            <a:pPr marL="285750" marR="0" lvl="0" indent="-285750" algn="just">
              <a:lnSpc>
                <a:spcPct val="150000"/>
              </a:lnSpc>
              <a:spcBef>
                <a:spcPts val="0"/>
              </a:spcBef>
              <a:spcAft>
                <a:spcPts val="0"/>
              </a:spcAft>
              <a:buFontTx/>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Mengabsen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285750" marR="0" lvl="0" indent="-285750" algn="just">
              <a:lnSpc>
                <a:spcPct val="150000"/>
              </a:lnSpc>
              <a:spcBef>
                <a:spcPts val="0"/>
              </a:spcBef>
              <a:spcAft>
                <a:spcPts val="0"/>
              </a:spcAft>
              <a:buFontTx/>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Menentukan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titik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dibukanya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booth </a:t>
            </a:r>
          </a:p>
          <a:p>
            <a:pPr marL="285750" marR="0" lvl="0" indent="-285750" algn="just">
              <a:lnSpc>
                <a:spcPct val="150000"/>
              </a:lnSpc>
              <a:spcBef>
                <a:spcPts val="0"/>
              </a:spcBef>
              <a:spcAft>
                <a:spcPts val="0"/>
              </a:spcAft>
              <a:buFontTx/>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Memimpin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jalannya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mengitari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area CFD</a:t>
            </a:r>
          </a:p>
          <a:p>
            <a:pPr marL="285750" marR="0" lvl="0" indent="-285750" algn="just">
              <a:lnSpc>
                <a:spcPct val="150000"/>
              </a:lnSpc>
              <a:spcBef>
                <a:spcPts val="0"/>
              </a:spcBef>
              <a:spcAft>
                <a:spcPts val="0"/>
              </a:spcAft>
              <a:buFontTx/>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Mengatur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pelaksanaan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a:t>
            </a:r>
          </a:p>
          <a:p>
            <a:pPr marL="285750" marR="0" lvl="0" indent="-285750" algn="just">
              <a:lnSpc>
                <a:spcPct val="150000"/>
              </a:lnSpc>
              <a:spcBef>
                <a:spcPts val="0"/>
              </a:spcBef>
              <a:spcAft>
                <a:spcPts val="0"/>
              </a:spcAft>
              <a:buFontTx/>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solusi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terbaik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terjadi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kendala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285750" marR="0" lvl="0" indent="-285750" algn="just">
              <a:lnSpc>
                <a:spcPct val="150000"/>
              </a:lnSpc>
              <a:spcBef>
                <a:spcPts val="0"/>
              </a:spcBef>
              <a:spcAft>
                <a:spcPts val="0"/>
              </a:spcAft>
              <a:buFontTx/>
              <a:buChar char="-"/>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4" name="Rectangle 13">
            <a:extLst>
              <a:ext uri="{FF2B5EF4-FFF2-40B4-BE49-F238E27FC236}">
                <a16:creationId xmlns:a16="http://schemas.microsoft.com/office/drawing/2014/main" xmlns="" id="{A9A071EA-452B-470F-9C04-F1B861535773}"/>
              </a:ext>
            </a:extLst>
          </p:cNvPr>
          <p:cNvSpPr/>
          <p:nvPr/>
        </p:nvSpPr>
        <p:spPr>
          <a:xfrm rot="5400000">
            <a:off x="1889904" y="2019679"/>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3878944"/>
      </p:ext>
    </p:extLst>
  </p:cSld>
  <p:clrMapOvr>
    <a:masterClrMapping/>
  </p:clrMapOvr>
  <p:transition spd="slow">
    <p:push dir="u"/>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9" name="Rectangle 8">
            <a:extLst>
              <a:ext uri="{FF2B5EF4-FFF2-40B4-BE49-F238E27FC236}">
                <a16:creationId xmlns:a16="http://schemas.microsoft.com/office/drawing/2014/main" xmlns="" id="{ADA3A2FC-49A4-4710-8957-F3E7475D76E8}"/>
              </a:ext>
            </a:extLst>
          </p:cNvPr>
          <p:cNvSpPr/>
          <p:nvPr/>
        </p:nvSpPr>
        <p:spPr>
          <a:xfrm rot="5400000">
            <a:off x="3586877" y="552243"/>
            <a:ext cx="530531" cy="20699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xmlns="" id="{8E81DC36-48E7-4DF0-A18E-6B1B114935AB}"/>
              </a:ext>
            </a:extLst>
          </p:cNvPr>
          <p:cNvSpPr txBox="1"/>
          <p:nvPr/>
        </p:nvSpPr>
        <p:spPr>
          <a:xfrm>
            <a:off x="1094044" y="128365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TABEL ABSEN </a:t>
            </a:r>
          </a:p>
        </p:txBody>
      </p:sp>
      <p:graphicFrame>
        <p:nvGraphicFramePr>
          <p:cNvPr id="4" name="Table 3">
            <a:extLst>
              <a:ext uri="{FF2B5EF4-FFF2-40B4-BE49-F238E27FC236}">
                <a16:creationId xmlns:a16="http://schemas.microsoft.com/office/drawing/2014/main" xmlns="" id="{036CE444-5404-414B-8F95-3542E21D528D}"/>
              </a:ext>
            </a:extLst>
          </p:cNvPr>
          <p:cNvGraphicFramePr>
            <a:graphicFrameLocks noGrp="1"/>
          </p:cNvGraphicFramePr>
          <p:nvPr>
            <p:extLst>
              <p:ext uri="{D42A27DB-BD31-4B8C-83A1-F6EECF244321}">
                <p14:modId xmlns:p14="http://schemas.microsoft.com/office/powerpoint/2010/main" val="1096203174"/>
              </p:ext>
            </p:extLst>
          </p:nvPr>
        </p:nvGraphicFramePr>
        <p:xfrm>
          <a:off x="2785274" y="2058655"/>
          <a:ext cx="7930906" cy="2560320"/>
        </p:xfrm>
        <a:graphic>
          <a:graphicData uri="http://schemas.openxmlformats.org/drawingml/2006/table">
            <a:tbl>
              <a:tblPr firstRow="1" firstCol="1" bandRow="1">
                <a:tableStyleId>{5C22544A-7EE6-4342-B048-85BDC9FD1C3A}</a:tableStyleId>
              </a:tblPr>
              <a:tblGrid>
                <a:gridCol w="527133">
                  <a:extLst>
                    <a:ext uri="{9D8B030D-6E8A-4147-A177-3AD203B41FA5}">
                      <a16:colId xmlns:a16="http://schemas.microsoft.com/office/drawing/2014/main" xmlns="" val="3549343615"/>
                    </a:ext>
                  </a:extLst>
                </a:gridCol>
                <a:gridCol w="3242200">
                  <a:extLst>
                    <a:ext uri="{9D8B030D-6E8A-4147-A177-3AD203B41FA5}">
                      <a16:colId xmlns:a16="http://schemas.microsoft.com/office/drawing/2014/main" xmlns="" val="579647530"/>
                    </a:ext>
                  </a:extLst>
                </a:gridCol>
                <a:gridCol w="1960244">
                  <a:extLst>
                    <a:ext uri="{9D8B030D-6E8A-4147-A177-3AD203B41FA5}">
                      <a16:colId xmlns:a16="http://schemas.microsoft.com/office/drawing/2014/main" xmlns="" val="427242829"/>
                    </a:ext>
                  </a:extLst>
                </a:gridCol>
                <a:gridCol w="2201329">
                  <a:extLst>
                    <a:ext uri="{9D8B030D-6E8A-4147-A177-3AD203B41FA5}">
                      <a16:colId xmlns:a16="http://schemas.microsoft.com/office/drawing/2014/main" xmlns="" val="636035477"/>
                    </a:ext>
                  </a:extLst>
                </a:gridCol>
              </a:tblGrid>
              <a:tr h="727776">
                <a:tc>
                  <a:txBody>
                    <a:bodyPr/>
                    <a:lstStyle/>
                    <a:p>
                      <a:pPr marL="0" marR="0" algn="ctr">
                        <a:spcBef>
                          <a:spcPts val="0"/>
                        </a:spcBef>
                        <a:spcAft>
                          <a:spcPts val="0"/>
                        </a:spcAft>
                      </a:pPr>
                      <a:r>
                        <a:rPr lang="en-US" sz="2400" dirty="0">
                          <a:effectLst/>
                        </a:rPr>
                        <a:t>No.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Nama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Hadir / Tidak Hadir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a:effectLst/>
                        </a:rPr>
                        <a:t>Keterangan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40792323"/>
                  </a:ext>
                </a:extLst>
              </a:tr>
              <a:tr h="363888">
                <a:tc>
                  <a:txBody>
                    <a:bodyPr/>
                    <a:lstStyle/>
                    <a:p>
                      <a:pPr marL="0" marR="0" algn="ctr">
                        <a:spcBef>
                          <a:spcPts val="0"/>
                        </a:spcBef>
                        <a:spcAft>
                          <a:spcPts val="0"/>
                        </a:spcAft>
                      </a:pPr>
                      <a:r>
                        <a:rPr lang="en-US" sz="2400">
                          <a:effectLst/>
                        </a:rPr>
                        <a:t>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M. Arkan Faruqi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Hadir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5158585"/>
                  </a:ext>
                </a:extLst>
              </a:tr>
              <a:tr h="363888">
                <a:tc>
                  <a:txBody>
                    <a:bodyPr/>
                    <a:lstStyle/>
                    <a:p>
                      <a:pPr marL="0" marR="0" algn="ctr">
                        <a:spcBef>
                          <a:spcPts val="0"/>
                        </a:spcBef>
                        <a:spcAft>
                          <a:spcPts val="0"/>
                        </a:spcAft>
                      </a:pPr>
                      <a:r>
                        <a:rPr lang="en-US" sz="2400">
                          <a:effectLst/>
                        </a:rPr>
                        <a:t>2</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Frizka Lenka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Hadir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34536011"/>
                  </a:ext>
                </a:extLst>
              </a:tr>
              <a:tr h="363888">
                <a:tc>
                  <a:txBody>
                    <a:bodyPr/>
                    <a:lstStyle/>
                    <a:p>
                      <a:pPr marL="0" marR="0" algn="ctr">
                        <a:spcBef>
                          <a:spcPts val="0"/>
                        </a:spcBef>
                        <a:spcAft>
                          <a:spcPts val="0"/>
                        </a:spcAft>
                      </a:pPr>
                      <a:r>
                        <a:rPr lang="en-US" sz="2400">
                          <a:effectLst/>
                        </a:rPr>
                        <a:t>3</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Tigy Ambar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Hadir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09283257"/>
                  </a:ext>
                </a:extLst>
              </a:tr>
              <a:tr h="363888">
                <a:tc>
                  <a:txBody>
                    <a:bodyPr/>
                    <a:lstStyle/>
                    <a:p>
                      <a:pPr marL="0" marR="0" algn="ctr">
                        <a:spcBef>
                          <a:spcPts val="0"/>
                        </a:spcBef>
                        <a:spcAft>
                          <a:spcPts val="0"/>
                        </a:spcAft>
                      </a:pPr>
                      <a:r>
                        <a:rPr lang="en-US" sz="2400">
                          <a:effectLst/>
                        </a:rPr>
                        <a:t>4</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Rania Eka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Tidak Hadir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dirty="0" err="1">
                          <a:effectLst/>
                        </a:rPr>
                        <a:t>Sakit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46922495"/>
                  </a:ext>
                </a:extLst>
              </a:tr>
              <a:tr h="363888">
                <a:tc>
                  <a:txBody>
                    <a:bodyPr/>
                    <a:lstStyle/>
                    <a:p>
                      <a:pPr marL="0" marR="0" algn="ctr">
                        <a:spcBef>
                          <a:spcPts val="0"/>
                        </a:spcBef>
                        <a:spcAft>
                          <a:spcPts val="0"/>
                        </a:spcAft>
                      </a:pPr>
                      <a:r>
                        <a:rPr lang="en-US" sz="2400" dirty="0">
                          <a:effectLst/>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Monita Aprilia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a:effectLst/>
                        </a:rPr>
                        <a:t>Tidak Hadir</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2400" dirty="0">
                          <a:effectLst/>
                        </a:rPr>
                        <a:t>Acara </a:t>
                      </a:r>
                      <a:r>
                        <a:rPr lang="en-US" sz="2400" dirty="0" err="1">
                          <a:effectLst/>
                        </a:rPr>
                        <a:t>Keluarga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373897"/>
                  </a:ext>
                </a:extLst>
              </a:tr>
            </a:tbl>
          </a:graphicData>
        </a:graphic>
      </p:graphicFrame>
      <p:sp>
        <p:nvSpPr>
          <p:cNvPr id="5" name="Rectangle 4">
            <a:extLst>
              <a:ext uri="{FF2B5EF4-FFF2-40B4-BE49-F238E27FC236}">
                <a16:creationId xmlns:a16="http://schemas.microsoft.com/office/drawing/2014/main" xmlns="" id="{EB58EB5C-58F9-44FE-8892-7BE20682B3CB}"/>
              </a:ext>
            </a:extLst>
          </p:cNvPr>
          <p:cNvSpPr/>
          <p:nvPr/>
        </p:nvSpPr>
        <p:spPr>
          <a:xfrm>
            <a:off x="1811496" y="4913237"/>
            <a:ext cx="10101939" cy="1297791"/>
          </a:xfrm>
          <a:prstGeom prst="rect">
            <a:avLst/>
          </a:prstGeom>
        </p:spPr>
        <p:txBody>
          <a:bodyPr wrap="square">
            <a:spAutoFit/>
          </a:bodyPr>
          <a:lstStyle/>
          <a:p>
            <a:pPr marR="0" lvl="0" algn="just">
              <a:lnSpc>
                <a:spcPct val="150000"/>
              </a:lnSpc>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bertugas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diharapkan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datang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sebelum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pukul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5.30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terlambat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dikenakan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sanksi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berupa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membayar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Rp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10.000 per lima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berlaku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kelipatan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sanksi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sepenuhnya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bendahara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dimasukkan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kas. </a:t>
            </a:r>
          </a:p>
        </p:txBody>
      </p:sp>
      <p:sp>
        <p:nvSpPr>
          <p:cNvPr id="12" name="Rectangle 11">
            <a:extLst>
              <a:ext uri="{FF2B5EF4-FFF2-40B4-BE49-F238E27FC236}">
                <a16:creationId xmlns:a16="http://schemas.microsoft.com/office/drawing/2014/main" xmlns="" id="{4E50D886-2070-48E0-9CAF-1FD86C1A85FC}"/>
              </a:ext>
            </a:extLst>
          </p:cNvPr>
          <p:cNvSpPr/>
          <p:nvPr/>
        </p:nvSpPr>
        <p:spPr>
          <a:xfrm rot="5400000">
            <a:off x="1625857" y="506873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6004469"/>
      </p:ext>
    </p:extLst>
  </p:cSld>
  <p:clrMapOvr>
    <a:masterClrMapping/>
  </p:clrMapOvr>
  <p:transition spd="slow">
    <p:push dir="u"/>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9" name="Rectangle 8">
            <a:extLst>
              <a:ext uri="{FF2B5EF4-FFF2-40B4-BE49-F238E27FC236}">
                <a16:creationId xmlns:a16="http://schemas.microsoft.com/office/drawing/2014/main" xmlns="" id="{ADA3A2FC-49A4-4710-8957-F3E7475D76E8}"/>
              </a:ext>
            </a:extLst>
          </p:cNvPr>
          <p:cNvSpPr/>
          <p:nvPr/>
        </p:nvSpPr>
        <p:spPr>
          <a:xfrm rot="5400000">
            <a:off x="5716516" y="-1719435"/>
            <a:ext cx="495649" cy="77582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xmlns="" id="{8E81DC36-48E7-4DF0-A18E-6B1B114935AB}"/>
              </a:ext>
            </a:extLst>
          </p:cNvPr>
          <p:cNvSpPr txBox="1"/>
          <p:nvPr/>
        </p:nvSpPr>
        <p:spPr>
          <a:xfrm>
            <a:off x="376592" y="1820740"/>
            <a:ext cx="11086504" cy="495649"/>
          </a:xfrm>
          <a:prstGeom prst="rect">
            <a:avLst/>
          </a:prstGeom>
        </p:spPr>
        <p:txBody>
          <a:bodyPr wrap="square" lIns="0" tIns="0" rIns="0" bIns="0" rtlCol="0" anchor="t">
            <a:spAutoFit/>
          </a:bodyPr>
          <a:lstStyle/>
          <a:p>
            <a:pPr algn="ctr">
              <a:lnSpc>
                <a:spcPts val="4480"/>
              </a:lnSpc>
            </a:pPr>
            <a:r>
              <a:rPr lang="en-US" dirty="0">
                <a:solidFill>
                  <a:srgbClr val="0F0E0C"/>
                </a:solidFill>
                <a:latin typeface="Adobe Gothic Std B" panose="020B0800000000000000" pitchFamily="34" charset="-128"/>
                <a:ea typeface="Adobe Gothic Std B" panose="020B0800000000000000" pitchFamily="34" charset="-128"/>
              </a:rPr>
              <a:t>Para </a:t>
            </a:r>
            <a:r>
              <a:rPr lang="en-US" dirty="0" err="1">
                <a:solidFill>
                  <a:srgbClr val="0F0E0C"/>
                </a:solidFill>
                <a:latin typeface="Adobe Gothic Std B" panose="020B0800000000000000" pitchFamily="34" charset="-128"/>
                <a:ea typeface="Adobe Gothic Std B" panose="020B0800000000000000" pitchFamily="34" charset="-128"/>
              </a:rPr>
              <a:t>panitia</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berkumpul</a:t>
            </a:r>
            <a:r>
              <a:rPr lang="en-US" dirty="0">
                <a:solidFill>
                  <a:srgbClr val="0F0E0C"/>
                </a:solidFill>
                <a:latin typeface="Adobe Gothic Std B" panose="020B0800000000000000" pitchFamily="34" charset="-128"/>
                <a:ea typeface="Adobe Gothic Std B" panose="020B0800000000000000" pitchFamily="34" charset="-128"/>
              </a:rPr>
              <a:t> di </a:t>
            </a:r>
            <a:r>
              <a:rPr lang="en-US" dirty="0" err="1">
                <a:solidFill>
                  <a:srgbClr val="0F0E0C"/>
                </a:solidFill>
                <a:latin typeface="Adobe Gothic Std B" panose="020B0800000000000000" pitchFamily="34" charset="-128"/>
                <a:ea typeface="Adobe Gothic Std B" panose="020B0800000000000000" pitchFamily="34" charset="-128"/>
              </a:rPr>
              <a:t>satu</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titik</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kumpul</a:t>
            </a:r>
            <a:r>
              <a:rPr lang="en-US" dirty="0">
                <a:solidFill>
                  <a:srgbClr val="0F0E0C"/>
                </a:solidFill>
                <a:latin typeface="Adobe Gothic Std B" panose="020B0800000000000000" pitchFamily="34" charset="-128"/>
                <a:ea typeface="Adobe Gothic Std B" panose="020B0800000000000000" pitchFamily="34" charset="-128"/>
              </a:rPr>
              <a:t> yang </a:t>
            </a:r>
            <a:r>
              <a:rPr lang="en-US" dirty="0" err="1">
                <a:solidFill>
                  <a:srgbClr val="0F0E0C"/>
                </a:solidFill>
                <a:latin typeface="Adobe Gothic Std B" panose="020B0800000000000000" pitchFamily="34" charset="-128"/>
                <a:ea typeface="Adobe Gothic Std B" panose="020B0800000000000000" pitchFamily="34" charset="-128"/>
              </a:rPr>
              <a:t>akan</a:t>
            </a:r>
            <a:r>
              <a:rPr lang="en-US" dirty="0">
                <a:solidFill>
                  <a:srgbClr val="0F0E0C"/>
                </a:solidFill>
                <a:latin typeface="Adobe Gothic Std B" panose="020B0800000000000000" pitchFamily="34" charset="-128"/>
                <a:ea typeface="Adobe Gothic Std B" panose="020B0800000000000000" pitchFamily="34" charset="-128"/>
              </a:rPr>
              <a:t> </a:t>
            </a:r>
            <a:r>
              <a:rPr lang="en-US" dirty="0" err="1">
                <a:solidFill>
                  <a:srgbClr val="0F0E0C"/>
                </a:solidFill>
                <a:latin typeface="Adobe Gothic Std B" panose="020B0800000000000000" pitchFamily="34" charset="-128"/>
                <a:ea typeface="Adobe Gothic Std B" panose="020B0800000000000000" pitchFamily="34" charset="-128"/>
              </a:rPr>
              <a:t>disepakati</a:t>
            </a:r>
            <a:r>
              <a:rPr lang="en-US" dirty="0">
                <a:solidFill>
                  <a:srgbClr val="0F0E0C"/>
                </a:solidFill>
                <a:latin typeface="Adobe Gothic Std B" panose="020B0800000000000000" pitchFamily="34" charset="-128"/>
                <a:ea typeface="Adobe Gothic Std B" panose="020B0800000000000000" pitchFamily="34" charset="-128"/>
              </a:rPr>
              <a:t>. </a:t>
            </a:r>
          </a:p>
        </p:txBody>
      </p:sp>
      <p:sp>
        <p:nvSpPr>
          <p:cNvPr id="12" name="Rectangle 11">
            <a:extLst>
              <a:ext uri="{FF2B5EF4-FFF2-40B4-BE49-F238E27FC236}">
                <a16:creationId xmlns:a16="http://schemas.microsoft.com/office/drawing/2014/main" xmlns="" id="{4E50D886-2070-48E0-9CAF-1FD86C1A85FC}"/>
              </a:ext>
            </a:extLst>
          </p:cNvPr>
          <p:cNvSpPr/>
          <p:nvPr/>
        </p:nvSpPr>
        <p:spPr>
          <a:xfrm rot="5400000">
            <a:off x="2105894" y="277560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FC225EB4-4458-4387-88D2-A7F4E9CB8135}"/>
              </a:ext>
            </a:extLst>
          </p:cNvPr>
          <p:cNvSpPr/>
          <p:nvPr/>
        </p:nvSpPr>
        <p:spPr>
          <a:xfrm>
            <a:off x="2291533" y="2690336"/>
            <a:ext cx="6096000" cy="1477328"/>
          </a:xfrm>
          <a:prstGeom prst="rect">
            <a:avLst/>
          </a:prstGeom>
        </p:spPr>
        <p:txBody>
          <a:bodyPr>
            <a:spAutoFit/>
          </a:bodyPr>
          <a:lstStyle/>
          <a:p>
            <a:pPr marR="0" lvl="0" algn="just">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Titik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kumpul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diharapkan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strategis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agar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ditemui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diakses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spcBef>
                <a:spcPts val="0"/>
              </a:spcBef>
              <a:spcAft>
                <a:spcPts val="0"/>
              </a:spcAft>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Contoh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area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Bintaro</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titik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kumpul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depan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Hotel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Santika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p:txBody>
      </p:sp>
      <p:sp>
        <p:nvSpPr>
          <p:cNvPr id="13" name="Rectangle 12">
            <a:extLst>
              <a:ext uri="{FF2B5EF4-FFF2-40B4-BE49-F238E27FC236}">
                <a16:creationId xmlns:a16="http://schemas.microsoft.com/office/drawing/2014/main" xmlns="" id="{42B8E51D-43C7-41A5-B0B2-91392F3A3AD1}"/>
              </a:ext>
            </a:extLst>
          </p:cNvPr>
          <p:cNvSpPr/>
          <p:nvPr/>
        </p:nvSpPr>
        <p:spPr>
          <a:xfrm rot="5400000">
            <a:off x="3121963" y="3630271"/>
            <a:ext cx="495649" cy="221685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9">
            <a:extLst>
              <a:ext uri="{FF2B5EF4-FFF2-40B4-BE49-F238E27FC236}">
                <a16:creationId xmlns:a16="http://schemas.microsoft.com/office/drawing/2014/main" xmlns="" id="{9556A469-8008-417E-8424-BBFEFF5EBE5A}"/>
              </a:ext>
            </a:extLst>
          </p:cNvPr>
          <p:cNvSpPr txBox="1"/>
          <p:nvPr/>
        </p:nvSpPr>
        <p:spPr>
          <a:xfrm>
            <a:off x="-2237344" y="4399738"/>
            <a:ext cx="11086504" cy="495649"/>
          </a:xfrm>
          <a:prstGeom prst="rect">
            <a:avLst/>
          </a:prstGeom>
        </p:spPr>
        <p:txBody>
          <a:bodyPr wrap="square" lIns="0" tIns="0" rIns="0" bIns="0" rtlCol="0" anchor="t">
            <a:spAutoFit/>
          </a:bodyPr>
          <a:lstStyle/>
          <a:p>
            <a:pPr algn="ctr">
              <a:lnSpc>
                <a:spcPts val="4480"/>
              </a:lnSpc>
            </a:pPr>
            <a:r>
              <a:rPr lang="en-US" dirty="0" err="1">
                <a:solidFill>
                  <a:srgbClr val="0F0E0C"/>
                </a:solidFill>
                <a:latin typeface="Adobe Gothic Std B" panose="020B0800000000000000" pitchFamily="34" charset="-128"/>
                <a:ea typeface="Adobe Gothic Std B" panose="020B0800000000000000" pitchFamily="34" charset="-128"/>
              </a:rPr>
              <a:t>Membuka</a:t>
            </a:r>
            <a:r>
              <a:rPr lang="en-US" dirty="0">
                <a:solidFill>
                  <a:srgbClr val="0F0E0C"/>
                </a:solidFill>
                <a:latin typeface="Adobe Gothic Std B" panose="020B0800000000000000" pitchFamily="34" charset="-128"/>
                <a:ea typeface="Adobe Gothic Std B" panose="020B0800000000000000" pitchFamily="34" charset="-128"/>
              </a:rPr>
              <a:t> Booth </a:t>
            </a:r>
          </a:p>
        </p:txBody>
      </p:sp>
      <p:sp>
        <p:nvSpPr>
          <p:cNvPr id="3" name="Rectangle 2">
            <a:extLst>
              <a:ext uri="{FF2B5EF4-FFF2-40B4-BE49-F238E27FC236}">
                <a16:creationId xmlns:a16="http://schemas.microsoft.com/office/drawing/2014/main" xmlns="" id="{BE1DAD00-2348-420D-A834-BB87AFAEDC1C}"/>
              </a:ext>
            </a:extLst>
          </p:cNvPr>
          <p:cNvSpPr/>
          <p:nvPr/>
        </p:nvSpPr>
        <p:spPr>
          <a:xfrm>
            <a:off x="2423152" y="5127461"/>
            <a:ext cx="6096000" cy="1477328"/>
          </a:xfrm>
          <a:prstGeom prst="rect">
            <a:avLst/>
          </a:prstGeom>
        </p:spPr>
        <p:txBody>
          <a:bodyPr>
            <a:spAutoFit/>
          </a:bodyPr>
          <a:lstStyle/>
          <a:p>
            <a:pPr marR="0" lvl="0" algn="just">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titik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sekiranya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strategis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dilalui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banyak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orang </a:t>
            </a:r>
          </a:p>
          <a:p>
            <a:pPr marR="0" lvl="0" algn="just">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3 orang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menjaga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booth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tersebut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spcBef>
                <a:spcPts val="0"/>
              </a:spcBef>
              <a:spcAft>
                <a:spcPts val="0"/>
              </a:spcAf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Peralatan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booth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dipinjam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i="1" dirty="0">
                <a:latin typeface="Adobe Gothic Std B" panose="020B0800000000000000" pitchFamily="34" charset="-128"/>
                <a:ea typeface="Adobe Gothic Std B" panose="020B0800000000000000" pitchFamily="34" charset="-128"/>
                <a:cs typeface="Times New Roman" panose="02020603050405020304" pitchFamily="18" charset="0"/>
              </a:rPr>
              <a:t>booth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kampus</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5" name="Rectangle 14">
            <a:extLst>
              <a:ext uri="{FF2B5EF4-FFF2-40B4-BE49-F238E27FC236}">
                <a16:creationId xmlns:a16="http://schemas.microsoft.com/office/drawing/2014/main" xmlns="" id="{0982473F-BADF-47E6-AA83-382E9DA520E0}"/>
              </a:ext>
            </a:extLst>
          </p:cNvPr>
          <p:cNvSpPr/>
          <p:nvPr/>
        </p:nvSpPr>
        <p:spPr>
          <a:xfrm rot="5400000">
            <a:off x="2269133" y="520451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D64113D6-E72D-44E9-B1A4-DEBF396B8D3E}"/>
              </a:ext>
            </a:extLst>
          </p:cNvPr>
          <p:cNvSpPr/>
          <p:nvPr/>
        </p:nvSpPr>
        <p:spPr>
          <a:xfrm rot="5400000">
            <a:off x="2257411" y="5708607"/>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xmlns="" id="{C72F4A7C-FE3D-4035-AE9D-1189DC4D6854}"/>
              </a:ext>
            </a:extLst>
          </p:cNvPr>
          <p:cNvSpPr/>
          <p:nvPr/>
        </p:nvSpPr>
        <p:spPr>
          <a:xfrm rot="5400000">
            <a:off x="2257411" y="603685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610030"/>
      </p:ext>
    </p:extLst>
  </p:cSld>
  <p:clrMapOvr>
    <a:masterClrMapping/>
  </p:clrMapOvr>
  <p:transition spd="slow">
    <p:push dir="u"/>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9" name="Rectangle 8">
            <a:extLst>
              <a:ext uri="{FF2B5EF4-FFF2-40B4-BE49-F238E27FC236}">
                <a16:creationId xmlns:a16="http://schemas.microsoft.com/office/drawing/2014/main" xmlns="" id="{ADA3A2FC-49A4-4710-8957-F3E7475D76E8}"/>
              </a:ext>
            </a:extLst>
          </p:cNvPr>
          <p:cNvSpPr/>
          <p:nvPr/>
        </p:nvSpPr>
        <p:spPr>
          <a:xfrm rot="5400000">
            <a:off x="5835461" y="-2718228"/>
            <a:ext cx="789959" cy="882823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xmlns="" id="{8E81DC36-48E7-4DF0-A18E-6B1B114935AB}"/>
              </a:ext>
            </a:extLst>
          </p:cNvPr>
          <p:cNvSpPr txBox="1"/>
          <p:nvPr/>
        </p:nvSpPr>
        <p:spPr>
          <a:xfrm>
            <a:off x="2083701" y="1271840"/>
            <a:ext cx="9466882" cy="789960"/>
          </a:xfrm>
          <a:prstGeom prst="rect">
            <a:avLst/>
          </a:prstGeom>
        </p:spPr>
        <p:txBody>
          <a:bodyPr wrap="square" lIns="0" tIns="0" rIns="0" bIns="0" rtlCol="0" anchor="t">
            <a:spAutoFit/>
          </a:bodyPr>
          <a:lstStyle/>
          <a:p>
            <a:pPr>
              <a:lnSpc>
                <a:spcPct val="150000"/>
              </a:lnSpc>
            </a:pPr>
            <a:r>
              <a:rPr lang="sv-SE" dirty="0">
                <a:solidFill>
                  <a:srgbClr val="0F0E0C"/>
                </a:solidFill>
                <a:latin typeface="Adobe Gothic Std B" panose="020B0800000000000000" pitchFamily="34" charset="-128"/>
                <a:ea typeface="Adobe Gothic Std B" panose="020B0800000000000000" pitchFamily="34" charset="-128"/>
              </a:rPr>
              <a:t>Sisanya akan berjalan mengitari kawasan CFD, untuk membagikan flyer kepada masyarakat di kawasan tersebut. </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12" name="Rectangle 11">
            <a:extLst>
              <a:ext uri="{FF2B5EF4-FFF2-40B4-BE49-F238E27FC236}">
                <a16:creationId xmlns:a16="http://schemas.microsoft.com/office/drawing/2014/main" xmlns="" id="{4E50D886-2070-48E0-9CAF-1FD86C1A85FC}"/>
              </a:ext>
            </a:extLst>
          </p:cNvPr>
          <p:cNvSpPr/>
          <p:nvPr/>
        </p:nvSpPr>
        <p:spPr>
          <a:xfrm rot="5400000">
            <a:off x="2001225" y="2378281"/>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FC225EB4-4458-4387-88D2-A7F4E9CB8135}"/>
              </a:ext>
            </a:extLst>
          </p:cNvPr>
          <p:cNvSpPr/>
          <p:nvPr/>
        </p:nvSpPr>
        <p:spPr>
          <a:xfrm>
            <a:off x="2291533" y="2373154"/>
            <a:ext cx="9523875" cy="2959785"/>
          </a:xfrm>
          <a:prstGeom prst="rect">
            <a:avLst/>
          </a:prstGeom>
        </p:spPr>
        <p:txBody>
          <a:bodyPr wrap="square">
            <a:spAutoFit/>
          </a:bodyPr>
          <a:lstStyle/>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diberi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20 flyer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harus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habis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mengitari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kawasan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paling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sedikit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kali,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jika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dirasa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perlu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bisa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berulang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mengitari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kawasan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Semua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juga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wajib</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menggunakan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baju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promosi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identitas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sebagai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media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promosi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berjalan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menyanyikan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yel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RFE</a:t>
            </a:r>
          </a:p>
          <a:p>
            <a:pPr marR="0" lvl="0" algn="just">
              <a:lnSpc>
                <a:spcPct val="150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Mempromosikan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kepada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para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komunitas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pelari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daerah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a:t>
            </a:r>
          </a:p>
        </p:txBody>
      </p:sp>
      <p:sp>
        <p:nvSpPr>
          <p:cNvPr id="13" name="Rectangle 12">
            <a:extLst>
              <a:ext uri="{FF2B5EF4-FFF2-40B4-BE49-F238E27FC236}">
                <a16:creationId xmlns:a16="http://schemas.microsoft.com/office/drawing/2014/main" xmlns="" id="{42B8E51D-43C7-41A5-B0B2-91392F3A3AD1}"/>
              </a:ext>
            </a:extLst>
          </p:cNvPr>
          <p:cNvSpPr/>
          <p:nvPr/>
        </p:nvSpPr>
        <p:spPr>
          <a:xfrm rot="5400000">
            <a:off x="6027162" y="1936229"/>
            <a:ext cx="880260" cy="835452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F2C21A00-56CA-413F-A845-78C4AA9B9CBD}"/>
              </a:ext>
            </a:extLst>
          </p:cNvPr>
          <p:cNvSpPr/>
          <p:nvPr/>
        </p:nvSpPr>
        <p:spPr>
          <a:xfrm>
            <a:off x="2290027" y="5763711"/>
            <a:ext cx="8354530" cy="646331"/>
          </a:xfrm>
          <a:prstGeom prst="rect">
            <a:avLst/>
          </a:prstGeom>
        </p:spPr>
        <p:txBody>
          <a:bodyPr wrap="square">
            <a:spAutoFit/>
          </a:bodyPr>
          <a:lstStyle/>
          <a:p>
            <a:pPr marR="0" lvl="0" algn="just">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Batas acara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dilakukan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adalah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sampai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pukul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9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sampai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area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dirasa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sudah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cukup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sepi</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23752993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926034" y="2049262"/>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5885299" y="553030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5926062" y="369771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46578" y="1519306"/>
            <a:ext cx="5233182" cy="4642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smtClean="0">
              <a:solidFill>
                <a:schemeClr val="tx1"/>
              </a:solidFill>
            </a:endParaRPr>
          </a:p>
          <a:p>
            <a:pPr lvl="0" algn="ctr"/>
            <a:r>
              <a:rPr lang="en-ID" dirty="0" err="1" smtClean="0">
                <a:solidFill>
                  <a:schemeClr val="tx1"/>
                </a:solidFill>
              </a:rPr>
              <a:t>Sekretaris</a:t>
            </a:r>
            <a:r>
              <a:rPr lang="en-ID" dirty="0" smtClean="0">
                <a:solidFill>
                  <a:schemeClr val="tx1"/>
                </a:solidFill>
              </a:rPr>
              <a:t> </a:t>
            </a:r>
            <a:r>
              <a:rPr lang="en-ID" dirty="0" err="1" smtClean="0">
                <a:solidFill>
                  <a:schemeClr val="tx1"/>
                </a:solidFill>
              </a:rPr>
              <a:t>membuat</a:t>
            </a:r>
            <a:r>
              <a:rPr lang="en-ID" dirty="0" smtClean="0">
                <a:solidFill>
                  <a:schemeClr val="tx1"/>
                </a:solidFill>
              </a:rPr>
              <a:t> </a:t>
            </a:r>
            <a:r>
              <a:rPr lang="en-ID" dirty="0" err="1" smtClean="0">
                <a:solidFill>
                  <a:schemeClr val="tx1"/>
                </a:solidFill>
              </a:rPr>
              <a:t>laporan</a:t>
            </a:r>
            <a:r>
              <a:rPr lang="en-ID" dirty="0" smtClean="0">
                <a:solidFill>
                  <a:schemeClr val="tx1"/>
                </a:solidFill>
              </a:rPr>
              <a:t> </a:t>
            </a:r>
            <a:r>
              <a:rPr lang="en-ID" dirty="0" err="1" smtClean="0">
                <a:solidFill>
                  <a:schemeClr val="tx1"/>
                </a:solidFill>
              </a:rPr>
              <a:t>evaluasi</a:t>
            </a:r>
            <a:endParaRPr lang="en-US" dirty="0" smtClean="0">
              <a:solidFill>
                <a:schemeClr val="tx1"/>
              </a:solidFill>
            </a:endParaRPr>
          </a:p>
          <a:p>
            <a:pPr algn="ctr"/>
            <a:endParaRPr lang="en-US" dirty="0" smtClean="0">
              <a:solidFill>
                <a:schemeClr val="tx1"/>
              </a:solidFill>
            </a:endParaRPr>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err="1" smtClean="0">
                <a:ln>
                  <a:noFill/>
                </a:ln>
                <a:solidFill>
                  <a:schemeClr val="tx1"/>
                </a:solidFill>
                <a:effectLst/>
                <a:uLnTx/>
                <a:uFillTx/>
                <a:latin typeface="+mj-lt"/>
                <a:ea typeface="+mj-ea"/>
                <a:cs typeface="+mj-cs"/>
              </a:rPr>
              <a:t>Laporan</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Evaluasi</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1" name="Down Arrow 30"/>
          <p:cNvSpPr/>
          <p:nvPr/>
        </p:nvSpPr>
        <p:spPr>
          <a:xfrm>
            <a:off x="5923686" y="2890994"/>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45064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30162" y="2361038"/>
            <a:ext cx="5233182" cy="4642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Mengirim</a:t>
            </a:r>
            <a:r>
              <a:rPr lang="en-ID" dirty="0" smtClean="0">
                <a:solidFill>
                  <a:schemeClr val="tx1"/>
                </a:solidFill>
              </a:rPr>
              <a:t> format </a:t>
            </a:r>
            <a:r>
              <a:rPr lang="en-ID" dirty="0" err="1" smtClean="0">
                <a:solidFill>
                  <a:schemeClr val="tx1"/>
                </a:solidFill>
              </a:rPr>
              <a:t>evaluasi</a:t>
            </a:r>
            <a:r>
              <a:rPr lang="en-ID" dirty="0" smtClean="0">
                <a:solidFill>
                  <a:schemeClr val="tx1"/>
                </a:solidFill>
              </a:rPr>
              <a:t> </a:t>
            </a:r>
            <a:r>
              <a:rPr lang="en-ID" dirty="0" err="1" smtClean="0">
                <a:solidFill>
                  <a:schemeClr val="tx1"/>
                </a:solidFill>
              </a:rPr>
              <a:t>kepada</a:t>
            </a:r>
            <a:r>
              <a:rPr lang="en-ID" dirty="0" smtClean="0">
                <a:solidFill>
                  <a:schemeClr val="tx1"/>
                </a:solidFill>
              </a:rPr>
              <a:t> </a:t>
            </a:r>
            <a:r>
              <a:rPr lang="en-ID" dirty="0" err="1" smtClean="0">
                <a:solidFill>
                  <a:schemeClr val="tx1"/>
                </a:solidFill>
              </a:rPr>
              <a:t>semua</a:t>
            </a:r>
            <a:r>
              <a:rPr lang="en-ID" dirty="0" smtClean="0">
                <a:solidFill>
                  <a:schemeClr val="tx1"/>
                </a:solidFill>
              </a:rPr>
              <a:t> </a:t>
            </a:r>
            <a:r>
              <a:rPr lang="en-ID" dirty="0" err="1" smtClean="0">
                <a:solidFill>
                  <a:schemeClr val="tx1"/>
                </a:solidFill>
              </a:rPr>
              <a:t>divisi</a:t>
            </a:r>
            <a:endParaRPr lang="en-ID" dirty="0" smtClean="0">
              <a:solidFill>
                <a:schemeClr val="tx1"/>
              </a:solidFill>
            </a:endParaRPr>
          </a:p>
        </p:txBody>
      </p:sp>
      <p:sp>
        <p:nvSpPr>
          <p:cNvPr id="20" name="Rounded Rectangle 19"/>
          <p:cNvSpPr/>
          <p:nvPr/>
        </p:nvSpPr>
        <p:spPr>
          <a:xfrm>
            <a:off x="3441882" y="3160566"/>
            <a:ext cx="5233182" cy="4642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Setiap</a:t>
            </a:r>
            <a:r>
              <a:rPr lang="en-ID" dirty="0" smtClean="0">
                <a:solidFill>
                  <a:schemeClr val="tx1"/>
                </a:solidFill>
              </a:rPr>
              <a:t> </a:t>
            </a:r>
            <a:r>
              <a:rPr lang="en-ID" dirty="0" err="1" smtClean="0">
                <a:solidFill>
                  <a:schemeClr val="tx1"/>
                </a:solidFill>
              </a:rPr>
              <a:t>divisi</a:t>
            </a:r>
            <a:r>
              <a:rPr lang="en-ID" dirty="0" smtClean="0">
                <a:solidFill>
                  <a:schemeClr val="tx1"/>
                </a:solidFill>
              </a:rPr>
              <a:t> </a:t>
            </a:r>
            <a:r>
              <a:rPr lang="en-ID" dirty="0" err="1" smtClean="0">
                <a:solidFill>
                  <a:schemeClr val="tx1"/>
                </a:solidFill>
              </a:rPr>
              <a:t>harus</a:t>
            </a:r>
            <a:r>
              <a:rPr lang="en-ID" dirty="0" smtClean="0">
                <a:solidFill>
                  <a:schemeClr val="tx1"/>
                </a:solidFill>
              </a:rPr>
              <a:t> </a:t>
            </a:r>
            <a:r>
              <a:rPr lang="en-ID" dirty="0" err="1" smtClean="0">
                <a:solidFill>
                  <a:schemeClr val="tx1"/>
                </a:solidFill>
              </a:rPr>
              <a:t>mengerjakan</a:t>
            </a:r>
            <a:r>
              <a:rPr lang="en-ID" dirty="0" smtClean="0">
                <a:solidFill>
                  <a:schemeClr val="tx1"/>
                </a:solidFill>
              </a:rPr>
              <a:t> </a:t>
            </a:r>
            <a:r>
              <a:rPr lang="en-ID" dirty="0" err="1" smtClean="0">
                <a:solidFill>
                  <a:schemeClr val="tx1"/>
                </a:solidFill>
              </a:rPr>
              <a:t>evaluasinya</a:t>
            </a:r>
            <a:endParaRPr lang="en-ID" dirty="0" smtClean="0">
              <a:solidFill>
                <a:schemeClr val="tx1"/>
              </a:solidFill>
            </a:endParaRPr>
          </a:p>
        </p:txBody>
      </p:sp>
      <p:sp>
        <p:nvSpPr>
          <p:cNvPr id="21" name="Rounded Rectangle 20"/>
          <p:cNvSpPr/>
          <p:nvPr/>
        </p:nvSpPr>
        <p:spPr>
          <a:xfrm>
            <a:off x="3427817" y="3962428"/>
            <a:ext cx="5233182" cy="4642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Setelah</a:t>
            </a:r>
            <a:r>
              <a:rPr lang="en-ID" dirty="0" smtClean="0">
                <a:solidFill>
                  <a:schemeClr val="tx1"/>
                </a:solidFill>
              </a:rPr>
              <a:t> </a:t>
            </a:r>
            <a:r>
              <a:rPr lang="en-ID" dirty="0" err="1" smtClean="0">
                <a:solidFill>
                  <a:schemeClr val="tx1"/>
                </a:solidFill>
              </a:rPr>
              <a:t>selesai</a:t>
            </a:r>
            <a:r>
              <a:rPr lang="en-ID" dirty="0" smtClean="0">
                <a:solidFill>
                  <a:schemeClr val="tx1"/>
                </a:solidFill>
              </a:rPr>
              <a:t>, </a:t>
            </a:r>
            <a:r>
              <a:rPr lang="en-ID" dirty="0" err="1" smtClean="0">
                <a:solidFill>
                  <a:schemeClr val="tx1"/>
                </a:solidFill>
              </a:rPr>
              <a:t>evaluasi</a:t>
            </a:r>
            <a:r>
              <a:rPr lang="en-ID" dirty="0" smtClean="0">
                <a:solidFill>
                  <a:schemeClr val="tx1"/>
                </a:solidFill>
              </a:rPr>
              <a:t> </a:t>
            </a:r>
            <a:r>
              <a:rPr lang="en-ID" dirty="0" err="1" smtClean="0">
                <a:solidFill>
                  <a:schemeClr val="tx1"/>
                </a:solidFill>
              </a:rPr>
              <a:t>dikirim</a:t>
            </a:r>
            <a:r>
              <a:rPr lang="en-ID" dirty="0" smtClean="0">
                <a:solidFill>
                  <a:schemeClr val="tx1"/>
                </a:solidFill>
              </a:rPr>
              <a:t> </a:t>
            </a:r>
            <a:r>
              <a:rPr lang="en-ID" dirty="0" err="1" smtClean="0">
                <a:solidFill>
                  <a:schemeClr val="tx1"/>
                </a:solidFill>
              </a:rPr>
              <a:t>kembali</a:t>
            </a:r>
            <a:r>
              <a:rPr lang="en-ID" dirty="0" smtClean="0">
                <a:solidFill>
                  <a:schemeClr val="tx1"/>
                </a:solidFill>
              </a:rPr>
              <a:t> </a:t>
            </a:r>
            <a:r>
              <a:rPr lang="en-ID" dirty="0" err="1" smtClean="0">
                <a:solidFill>
                  <a:schemeClr val="tx1"/>
                </a:solidFill>
              </a:rPr>
              <a:t>ke</a:t>
            </a:r>
            <a:r>
              <a:rPr lang="en-ID" dirty="0" smtClean="0">
                <a:solidFill>
                  <a:schemeClr val="tx1"/>
                </a:solidFill>
              </a:rPr>
              <a:t> </a:t>
            </a:r>
            <a:r>
              <a:rPr lang="en-ID" dirty="0" err="1" smtClean="0">
                <a:solidFill>
                  <a:schemeClr val="tx1"/>
                </a:solidFill>
              </a:rPr>
              <a:t>sekretaris</a:t>
            </a:r>
            <a:endParaRPr lang="en-ID" dirty="0" smtClean="0">
              <a:solidFill>
                <a:schemeClr val="tx1"/>
              </a:solidFill>
            </a:endParaRPr>
          </a:p>
        </p:txBody>
      </p:sp>
      <p:sp>
        <p:nvSpPr>
          <p:cNvPr id="22" name="Rounded Rectangle 21"/>
          <p:cNvSpPr/>
          <p:nvPr/>
        </p:nvSpPr>
        <p:spPr>
          <a:xfrm>
            <a:off x="3413749" y="4806492"/>
            <a:ext cx="5233182" cy="6236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Sekretaris</a:t>
            </a:r>
            <a:r>
              <a:rPr lang="en-ID" dirty="0" smtClean="0">
                <a:solidFill>
                  <a:schemeClr val="tx1"/>
                </a:solidFill>
              </a:rPr>
              <a:t> </a:t>
            </a:r>
            <a:r>
              <a:rPr lang="en-ID" dirty="0" err="1" smtClean="0">
                <a:solidFill>
                  <a:schemeClr val="tx1"/>
                </a:solidFill>
              </a:rPr>
              <a:t>membuat</a:t>
            </a:r>
            <a:r>
              <a:rPr lang="en-ID" dirty="0" smtClean="0">
                <a:solidFill>
                  <a:schemeClr val="tx1"/>
                </a:solidFill>
              </a:rPr>
              <a:t> </a:t>
            </a:r>
            <a:r>
              <a:rPr lang="en-ID" dirty="0" err="1" smtClean="0">
                <a:solidFill>
                  <a:schemeClr val="tx1"/>
                </a:solidFill>
              </a:rPr>
              <a:t>laporan</a:t>
            </a:r>
            <a:r>
              <a:rPr lang="en-ID" dirty="0" smtClean="0">
                <a:solidFill>
                  <a:schemeClr val="tx1"/>
                </a:solidFill>
              </a:rPr>
              <a:t> </a:t>
            </a:r>
            <a:r>
              <a:rPr lang="en-ID" dirty="0" err="1" smtClean="0">
                <a:solidFill>
                  <a:schemeClr val="tx1"/>
                </a:solidFill>
              </a:rPr>
              <a:t>evaluasi</a:t>
            </a:r>
            <a:r>
              <a:rPr lang="en-ID" dirty="0" smtClean="0">
                <a:solidFill>
                  <a:schemeClr val="tx1"/>
                </a:solidFill>
              </a:rPr>
              <a:t>, </a:t>
            </a:r>
            <a:r>
              <a:rPr lang="en-ID" dirty="0" err="1" smtClean="0">
                <a:solidFill>
                  <a:schemeClr val="tx1"/>
                </a:solidFill>
              </a:rPr>
              <a:t>serta</a:t>
            </a:r>
            <a:r>
              <a:rPr lang="en-ID" dirty="0" smtClean="0">
                <a:solidFill>
                  <a:schemeClr val="tx1"/>
                </a:solidFill>
              </a:rPr>
              <a:t> </a:t>
            </a:r>
            <a:r>
              <a:rPr lang="en-ID" dirty="0" err="1" smtClean="0">
                <a:solidFill>
                  <a:schemeClr val="tx1"/>
                </a:solidFill>
              </a:rPr>
              <a:t>menyatukan</a:t>
            </a:r>
            <a:r>
              <a:rPr lang="en-ID" dirty="0" smtClean="0">
                <a:solidFill>
                  <a:schemeClr val="tx1"/>
                </a:solidFill>
              </a:rPr>
              <a:t> </a:t>
            </a:r>
            <a:r>
              <a:rPr lang="en-ID" dirty="0" err="1" smtClean="0">
                <a:solidFill>
                  <a:schemeClr val="tx1"/>
                </a:solidFill>
              </a:rPr>
              <a:t>evaluasi</a:t>
            </a:r>
            <a:r>
              <a:rPr lang="en-ID" dirty="0" smtClean="0">
                <a:solidFill>
                  <a:schemeClr val="tx1"/>
                </a:solidFill>
              </a:rPr>
              <a:t> </a:t>
            </a:r>
            <a:r>
              <a:rPr lang="en-ID" dirty="0" err="1" smtClean="0">
                <a:solidFill>
                  <a:schemeClr val="tx1"/>
                </a:solidFill>
              </a:rPr>
              <a:t>dari</a:t>
            </a:r>
            <a:r>
              <a:rPr lang="en-ID" dirty="0" smtClean="0">
                <a:solidFill>
                  <a:schemeClr val="tx1"/>
                </a:solidFill>
              </a:rPr>
              <a:t> </a:t>
            </a:r>
            <a:r>
              <a:rPr lang="en-ID" dirty="0" err="1" smtClean="0">
                <a:solidFill>
                  <a:schemeClr val="tx1"/>
                </a:solidFill>
              </a:rPr>
              <a:t>semua</a:t>
            </a:r>
            <a:r>
              <a:rPr lang="en-ID" dirty="0" smtClean="0">
                <a:solidFill>
                  <a:schemeClr val="tx1"/>
                </a:solidFill>
              </a:rPr>
              <a:t> </a:t>
            </a:r>
            <a:r>
              <a:rPr lang="en-ID" dirty="0" err="1" smtClean="0">
                <a:solidFill>
                  <a:schemeClr val="tx1"/>
                </a:solidFill>
              </a:rPr>
              <a:t>divisi</a:t>
            </a:r>
            <a:endParaRPr lang="en-ID" dirty="0" smtClean="0">
              <a:solidFill>
                <a:schemeClr val="tx1"/>
              </a:solidFill>
            </a:endParaRPr>
          </a:p>
        </p:txBody>
      </p:sp>
      <p:sp>
        <p:nvSpPr>
          <p:cNvPr id="23" name="Rounded Rectangle 22"/>
          <p:cNvSpPr/>
          <p:nvPr/>
        </p:nvSpPr>
        <p:spPr>
          <a:xfrm>
            <a:off x="3427817" y="5791284"/>
            <a:ext cx="5233182" cy="6235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Memberikan</a:t>
            </a:r>
            <a:r>
              <a:rPr lang="en-ID" dirty="0" smtClean="0">
                <a:solidFill>
                  <a:schemeClr val="tx1"/>
                </a:solidFill>
              </a:rPr>
              <a:t> </a:t>
            </a:r>
            <a:r>
              <a:rPr lang="en-ID" dirty="0" err="1" smtClean="0">
                <a:solidFill>
                  <a:schemeClr val="tx1"/>
                </a:solidFill>
              </a:rPr>
              <a:t>hasil</a:t>
            </a:r>
            <a:r>
              <a:rPr lang="en-ID" dirty="0" smtClean="0">
                <a:solidFill>
                  <a:schemeClr val="tx1"/>
                </a:solidFill>
              </a:rPr>
              <a:t> </a:t>
            </a:r>
            <a:r>
              <a:rPr lang="en-ID" dirty="0" err="1" smtClean="0">
                <a:solidFill>
                  <a:schemeClr val="tx1"/>
                </a:solidFill>
              </a:rPr>
              <a:t>evaluasi</a:t>
            </a:r>
            <a:r>
              <a:rPr lang="en-ID" dirty="0" smtClean="0">
                <a:solidFill>
                  <a:schemeClr val="tx1"/>
                </a:solidFill>
              </a:rPr>
              <a:t> </a:t>
            </a:r>
            <a:r>
              <a:rPr lang="en-ID" dirty="0" err="1" smtClean="0">
                <a:solidFill>
                  <a:schemeClr val="tx1"/>
                </a:solidFill>
              </a:rPr>
              <a:t>kepada</a:t>
            </a:r>
            <a:r>
              <a:rPr lang="en-ID" dirty="0" smtClean="0">
                <a:solidFill>
                  <a:schemeClr val="tx1"/>
                </a:solidFill>
              </a:rPr>
              <a:t> </a:t>
            </a:r>
            <a:r>
              <a:rPr lang="en-ID" i="1" dirty="0" smtClean="0">
                <a:solidFill>
                  <a:schemeClr val="tx1"/>
                </a:solidFill>
              </a:rPr>
              <a:t>Event Leader &amp; Assistant Event Leader</a:t>
            </a:r>
            <a:endParaRPr lang="en-ID" dirty="0" smtClean="0">
              <a:solidFill>
                <a:schemeClr val="tx1"/>
              </a:solidFill>
            </a:endParaRPr>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xmlns="" id="{54EEBF3D-9A05-4AF3-8420-5396F5F887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92" y="2864197"/>
            <a:ext cx="1434904" cy="1129606"/>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Car Free Day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9" name="Rectangle 8">
            <a:extLst>
              <a:ext uri="{FF2B5EF4-FFF2-40B4-BE49-F238E27FC236}">
                <a16:creationId xmlns:a16="http://schemas.microsoft.com/office/drawing/2014/main" xmlns="" id="{ADA3A2FC-49A4-4710-8957-F3E7475D76E8}"/>
              </a:ext>
            </a:extLst>
          </p:cNvPr>
          <p:cNvSpPr/>
          <p:nvPr/>
        </p:nvSpPr>
        <p:spPr>
          <a:xfrm rot="5400000">
            <a:off x="6468746" y="-2471666"/>
            <a:ext cx="495649" cy="92627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9">
            <a:extLst>
              <a:ext uri="{FF2B5EF4-FFF2-40B4-BE49-F238E27FC236}">
                <a16:creationId xmlns:a16="http://schemas.microsoft.com/office/drawing/2014/main" xmlns="" id="{8E81DC36-48E7-4DF0-A18E-6B1B114935AB}"/>
              </a:ext>
            </a:extLst>
          </p:cNvPr>
          <p:cNvSpPr txBox="1"/>
          <p:nvPr/>
        </p:nvSpPr>
        <p:spPr>
          <a:xfrm>
            <a:off x="2188369" y="1803100"/>
            <a:ext cx="9466882" cy="495649"/>
          </a:xfrm>
          <a:prstGeom prst="rect">
            <a:avLst/>
          </a:prstGeom>
        </p:spPr>
        <p:txBody>
          <a:bodyPr wrap="square" lIns="0" tIns="0" rIns="0" bIns="0" rtlCol="0" anchor="t">
            <a:spAutoFit/>
          </a:bodyPr>
          <a:lstStyle/>
          <a:p>
            <a:pPr>
              <a:lnSpc>
                <a:spcPts val="4480"/>
              </a:lnSpc>
            </a:pPr>
            <a:r>
              <a:rPr lang="sv-SE" dirty="0">
                <a:solidFill>
                  <a:srgbClr val="0F0E0C"/>
                </a:solidFill>
                <a:latin typeface="Adobe Gothic Std B" panose="020B0800000000000000" pitchFamily="34" charset="-128"/>
                <a:ea typeface="Adobe Gothic Std B" panose="020B0800000000000000" pitchFamily="34" charset="-128"/>
              </a:rPr>
              <a:t>Setelah selesai, panitia yang bertugas diwajibkan untuk melakukan evaluasi kegiatan</a:t>
            </a:r>
            <a:endParaRPr lang="en-US" dirty="0">
              <a:solidFill>
                <a:srgbClr val="0F0E0C"/>
              </a:solidFill>
              <a:latin typeface="Adobe Gothic Std B" panose="020B0800000000000000" pitchFamily="34" charset="-128"/>
              <a:ea typeface="Adobe Gothic Std B" panose="020B0800000000000000" pitchFamily="34" charset="-128"/>
            </a:endParaRPr>
          </a:p>
        </p:txBody>
      </p:sp>
      <p:sp>
        <p:nvSpPr>
          <p:cNvPr id="3" name="Rectangle 2">
            <a:extLst>
              <a:ext uri="{FF2B5EF4-FFF2-40B4-BE49-F238E27FC236}">
                <a16:creationId xmlns:a16="http://schemas.microsoft.com/office/drawing/2014/main" xmlns="" id="{2386781A-00FE-42E9-93BD-68E82D0DDB37}"/>
              </a:ext>
            </a:extLst>
          </p:cNvPr>
          <p:cNvSpPr/>
          <p:nvPr/>
        </p:nvSpPr>
        <p:spPr>
          <a:xfrm>
            <a:off x="2075543" y="2625124"/>
            <a:ext cx="6096000" cy="2128788"/>
          </a:xfrm>
          <a:prstGeom prst="rect">
            <a:avLst/>
          </a:prstGeom>
        </p:spPr>
        <p:txBody>
          <a:bodyPr>
            <a:spAutoFit/>
          </a:bodyPr>
          <a:lstStyle/>
          <a:p>
            <a:pPr marL="342900" marR="0" lvl="0" indent="-342900" algn="just">
              <a:lnSpc>
                <a:spcPct val="150000"/>
              </a:lnSpc>
              <a:spcBef>
                <a:spcPts val="0"/>
              </a:spcBef>
              <a:spcAft>
                <a:spcPts val="0"/>
              </a:spcAft>
              <a:buFont typeface="Calibri" panose="020F050202020403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orang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mendaftar</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Calibri" panose="020F050202020403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Mengevaluasi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seberapa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besar</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antusias</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didapat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dari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masyarakat</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Calibri" panose="020F050202020403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Kendala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didapat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selama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dilaksanakan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gn="just">
              <a:lnSpc>
                <a:spcPct val="150000"/>
              </a:lnSpc>
              <a:spcBef>
                <a:spcPts val="0"/>
              </a:spcBef>
              <a:spcAft>
                <a:spcPts val="0"/>
              </a:spcAft>
              <a:buFont typeface="Calibri" panose="020F0502020204030204" pitchFamily="34" charset="0"/>
              <a:buChar char="-"/>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Masukan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saran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CFD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berikutnya</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4138051771"/>
      </p:ext>
    </p:extLst>
  </p:cSld>
  <p:clrMapOvr>
    <a:masterClrMapping/>
  </p:clrMapOvr>
  <p:transition spd="slow">
    <p:push dir="u"/>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Personal Sales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ECAB98A2-D934-4897-8E47-1891AE570888}"/>
              </a:ext>
            </a:extLst>
          </p:cNvPr>
          <p:cNvSpPr txBox="1"/>
          <p:nvPr/>
        </p:nvSpPr>
        <p:spPr>
          <a:xfrm>
            <a:off x="2394284" y="1525149"/>
            <a:ext cx="7579895" cy="334065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Mengumpulkan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jadwal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Mendiskusikan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waktu</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jumlah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perorang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r>
              <a:rPr lang="en-US" dirty="0">
                <a:latin typeface="Adobe Gothic Std B" panose="020B0800000000000000" pitchFamily="34" charset="-128"/>
                <a:ea typeface="Adobe Gothic Std B" panose="020B0800000000000000" pitchFamily="34" charset="-128"/>
              </a:rPr>
              <a:t> shift</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Membagi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secara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merata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beberapa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keperluan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personal sales </a:t>
            </a:r>
            <a:r>
              <a:rPr lang="en-US" dirty="0" err="1">
                <a:latin typeface="Adobe Gothic Std B" panose="020B0800000000000000" pitchFamily="34" charset="-128"/>
                <a:ea typeface="Adobe Gothic Std B" panose="020B0800000000000000" pitchFamily="34" charset="-128"/>
              </a:rPr>
              <a:t>lengkap</a:t>
            </a:r>
            <a:r>
              <a:rPr lang="en-US" dirty="0">
                <a:latin typeface="Adobe Gothic Std B" panose="020B0800000000000000" pitchFamily="34" charset="-128"/>
                <a:ea typeface="Adobe Gothic Std B" panose="020B0800000000000000" pitchFamily="34" charset="-128"/>
              </a:rPr>
              <a:t> </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hadir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tepat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waktu</a:t>
            </a:r>
            <a:r>
              <a:rPr lang="en-US" dirty="0">
                <a:latin typeface="Adobe Gothic Std B" panose="020B0800000000000000" pitchFamily="34" charset="-128"/>
                <a:ea typeface="Adobe Gothic Std B" panose="020B0800000000000000" pitchFamily="34" charset="-128"/>
              </a:rPr>
              <a:t> di </a:t>
            </a:r>
            <a:r>
              <a:rPr lang="en-US" dirty="0" err="1">
                <a:latin typeface="Adobe Gothic Std B" panose="020B0800000000000000" pitchFamily="34" charset="-128"/>
                <a:ea typeface="Adobe Gothic Std B" panose="020B0800000000000000" pitchFamily="34" charset="-128"/>
              </a:rPr>
              <a:t>tempat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bertugas</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report </a:t>
            </a:r>
            <a:r>
              <a:rPr lang="en-US" dirty="0" err="1">
                <a:latin typeface="Adobe Gothic Std B" panose="020B0800000000000000" pitchFamily="34" charset="-128"/>
                <a:ea typeface="Adobe Gothic Std B" panose="020B0800000000000000" pitchFamily="34" charset="-128"/>
              </a:rPr>
              <a:t>harian</a:t>
            </a:r>
            <a:r>
              <a:rPr lang="en-US" dirty="0">
                <a:latin typeface="Adobe Gothic Std B" panose="020B0800000000000000" pitchFamily="34" charset="-128"/>
                <a:ea typeface="Adobe Gothic Std B" panose="020B0800000000000000" pitchFamily="34" charset="-128"/>
              </a:rPr>
              <a:t> sudah </a:t>
            </a:r>
            <a:r>
              <a:rPr lang="en-US" dirty="0" err="1">
                <a:latin typeface="Adobe Gothic Std B" panose="020B0800000000000000" pitchFamily="34" charset="-128"/>
                <a:ea typeface="Adobe Gothic Std B" panose="020B0800000000000000" pitchFamily="34" charset="-128"/>
              </a:rPr>
              <a:t>disampaikan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manajer</a:t>
            </a:r>
            <a:endParaRPr lang="en-US" dirty="0">
              <a:latin typeface="Adobe Gothic Std B" panose="020B0800000000000000" pitchFamily="34" charset="-128"/>
              <a:ea typeface="Adobe Gothic Std B" panose="020B0800000000000000" pitchFamily="34" charset="-128"/>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4825754"/>
      </p:ext>
    </p:extLst>
  </p:cSld>
  <p:clrMapOvr>
    <a:masterClrMapping/>
  </p:clrMapOvr>
  <p:transition spd="slow">
    <p:push dir="u"/>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Personal Sales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ECAB98A2-D934-4897-8E47-1891AE570888}"/>
              </a:ext>
            </a:extLst>
          </p:cNvPr>
          <p:cNvSpPr txBox="1"/>
          <p:nvPr/>
        </p:nvSpPr>
        <p:spPr>
          <a:xfrm>
            <a:off x="2394284" y="1525149"/>
            <a:ext cx="9270760" cy="2308324"/>
          </a:xfrm>
          <a:prstGeom prst="rect">
            <a:avLst/>
          </a:prstGeom>
          <a:noFill/>
        </p:spPr>
        <p:txBody>
          <a:bodyPr wrap="square" rtlCol="0">
            <a:spAutoFit/>
          </a:bodyPr>
          <a:lstStyle/>
          <a:p>
            <a:pPr lvl="0"/>
            <a:r>
              <a:rPr lang="id-ID" dirty="0">
                <a:latin typeface="Adobe Gothic Std B" panose="020B0800000000000000" pitchFamily="34" charset="-128"/>
                <a:ea typeface="Adobe Gothic Std B" panose="020B0800000000000000" pitchFamily="34" charset="-128"/>
              </a:rPr>
              <a:t>Panitia yang bertugas menjaga booth harus menyiapkan kwitansi, roll banner, flyer, formulir, pulpen</a:t>
            </a:r>
            <a:endParaRPr lang="en-US" dirty="0">
              <a:latin typeface="Adobe Gothic Std B" panose="020B0800000000000000" pitchFamily="34" charset="-128"/>
              <a:ea typeface="Adobe Gothic Std B" panose="020B0800000000000000" pitchFamily="34" charset="-128"/>
            </a:endParaRPr>
          </a:p>
          <a:p>
            <a:pPr lvl="0"/>
            <a:endParaRPr lang="en-US" dirty="0">
              <a:latin typeface="Adobe Gothic Std B" panose="020B0800000000000000" pitchFamily="34" charset="-128"/>
              <a:ea typeface="Adobe Gothic Std B" panose="020B0800000000000000" pitchFamily="34" charset="-128"/>
            </a:endParaRPr>
          </a:p>
          <a:p>
            <a:pPr lvl="0"/>
            <a:r>
              <a:rPr lang="id-ID" dirty="0">
                <a:latin typeface="Adobe Gothic Std B" panose="020B0800000000000000" pitchFamily="34" charset="-128"/>
                <a:ea typeface="Adobe Gothic Std B" panose="020B0800000000000000" pitchFamily="34" charset="-128"/>
              </a:rPr>
              <a:t>Setiap PIC wajib memberikan tugas kepada anggotanya</a:t>
            </a:r>
            <a:endParaRPr lang="en-US" dirty="0">
              <a:latin typeface="Adobe Gothic Std B" panose="020B0800000000000000" pitchFamily="34" charset="-128"/>
              <a:ea typeface="Adobe Gothic Std B" panose="020B0800000000000000" pitchFamily="34" charset="-128"/>
            </a:endParaRPr>
          </a:p>
          <a:p>
            <a:pPr lvl="0"/>
            <a:endParaRPr lang="en-US" dirty="0">
              <a:latin typeface="Adobe Gothic Std B" panose="020B0800000000000000" pitchFamily="34" charset="-128"/>
              <a:ea typeface="Adobe Gothic Std B" panose="020B0800000000000000" pitchFamily="34" charset="-128"/>
            </a:endParaRPr>
          </a:p>
          <a:p>
            <a:pPr lvl="0"/>
            <a:r>
              <a:rPr lang="en-US" dirty="0">
                <a:latin typeface="Adobe Gothic Std B" panose="020B0800000000000000" pitchFamily="34" charset="-128"/>
                <a:ea typeface="Adobe Gothic Std B" panose="020B0800000000000000" pitchFamily="34" charset="-128"/>
              </a:rPr>
              <a:t>PIC </a:t>
            </a:r>
            <a:r>
              <a:rPr lang="en-US" dirty="0" err="1">
                <a:latin typeface="Adobe Gothic Std B" panose="020B0800000000000000" pitchFamily="34" charset="-128"/>
                <a:ea typeface="Adobe Gothic Std B" panose="020B0800000000000000" pitchFamily="34" charset="-128"/>
              </a:rPr>
              <a:t>wajib</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membawa</a:t>
            </a:r>
            <a:r>
              <a:rPr lang="en-US" dirty="0">
                <a:latin typeface="Adobe Gothic Std B" panose="020B0800000000000000" pitchFamily="34" charset="-128"/>
                <a:ea typeface="Adobe Gothic Std B" panose="020B0800000000000000" pitchFamily="34" charset="-128"/>
              </a:rPr>
              <a:t> form </a:t>
            </a:r>
            <a:r>
              <a:rPr lang="en-US" dirty="0" err="1">
                <a:latin typeface="Adobe Gothic Std B" panose="020B0800000000000000" pitchFamily="34" charset="-128"/>
                <a:ea typeface="Adobe Gothic Std B" panose="020B0800000000000000" pitchFamily="34" charset="-128"/>
              </a:rPr>
              <a:t>laporan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setiap</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menjaga</a:t>
            </a:r>
            <a:r>
              <a:rPr lang="en-US" dirty="0">
                <a:latin typeface="Adobe Gothic Std B" panose="020B0800000000000000" pitchFamily="34" charset="-128"/>
                <a:ea typeface="Adobe Gothic Std B" panose="020B0800000000000000" pitchFamily="34" charset="-128"/>
              </a:rPr>
              <a:t> booth</a:t>
            </a:r>
          </a:p>
          <a:p>
            <a:pPr lvl="0"/>
            <a:endParaRPr lang="en-US" dirty="0">
              <a:latin typeface="Adobe Gothic Std B" panose="020B0800000000000000" pitchFamily="34" charset="-128"/>
              <a:ea typeface="Adobe Gothic Std B" panose="020B0800000000000000" pitchFamily="34" charset="-128"/>
            </a:endParaRPr>
          </a:p>
          <a:p>
            <a:pPr lvl="0"/>
            <a:r>
              <a:rPr lang="id-ID" dirty="0">
                <a:latin typeface="Adobe Gothic Std B" panose="020B0800000000000000" pitchFamily="34" charset="-128"/>
                <a:ea typeface="Adobe Gothic Std B" panose="020B0800000000000000" pitchFamily="34" charset="-128"/>
              </a:rPr>
              <a:t>Anggota panitia harus melaporkan hasil dari jaga booth kepada PIC setiap harinya</a:t>
            </a:r>
            <a:endParaRPr lang="en-US" dirty="0">
              <a:latin typeface="Adobe Gothic Std B" panose="020B0800000000000000" pitchFamily="34" charset="-128"/>
              <a:ea typeface="Adobe Gothic Std B" panose="020B0800000000000000" pitchFamily="34" charset="-128"/>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Rectangle 7">
            <a:extLst>
              <a:ext uri="{FF2B5EF4-FFF2-40B4-BE49-F238E27FC236}">
                <a16:creationId xmlns:a16="http://schemas.microsoft.com/office/drawing/2014/main" xmlns="" id="{552CD24E-4577-4B8A-8635-F2BCBEB28953}"/>
              </a:ext>
            </a:extLst>
          </p:cNvPr>
          <p:cNvSpPr/>
          <p:nvPr/>
        </p:nvSpPr>
        <p:spPr>
          <a:xfrm rot="5400000">
            <a:off x="6678013" y="-2759645"/>
            <a:ext cx="703301" cy="927076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C14783F2-BE29-449F-83D1-2EC6CD84B044}"/>
              </a:ext>
            </a:extLst>
          </p:cNvPr>
          <p:cNvSpPr/>
          <p:nvPr/>
        </p:nvSpPr>
        <p:spPr>
          <a:xfrm rot="5400000">
            <a:off x="5255875" y="-610761"/>
            <a:ext cx="518917" cy="624210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851E96C5-E1EB-40D5-83AA-8BC460A16B19}"/>
              </a:ext>
            </a:extLst>
          </p:cNvPr>
          <p:cNvSpPr/>
          <p:nvPr/>
        </p:nvSpPr>
        <p:spPr>
          <a:xfrm rot="5400000">
            <a:off x="6214669" y="154040"/>
            <a:ext cx="490633" cy="818156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F662E38-F389-4811-B199-80C626158879}"/>
              </a:ext>
            </a:extLst>
          </p:cNvPr>
          <p:cNvSpPr/>
          <p:nvPr/>
        </p:nvSpPr>
        <p:spPr>
          <a:xfrm rot="5400000">
            <a:off x="6517868" y="-753102"/>
            <a:ext cx="518917" cy="876609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B6F31ADD-3C4F-41DF-8CCF-8C72D93FB8D0}"/>
              </a:ext>
            </a:extLst>
          </p:cNvPr>
          <p:cNvSpPr/>
          <p:nvPr/>
        </p:nvSpPr>
        <p:spPr>
          <a:xfrm>
            <a:off x="-11819" y="4506195"/>
            <a:ext cx="12203819" cy="2342629"/>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marcomm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list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para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mahasiswa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mendaftar</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RFE 2020, yang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berisikan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Nama </a:t>
            </a:r>
          </a:p>
          <a:p>
            <a:pPr marL="342900" marR="0" lvl="0" indent="-342900">
              <a:lnSpc>
                <a:spcPct val="115000"/>
              </a:lnSpc>
              <a:spcBef>
                <a:spcPts val="0"/>
              </a:spcBef>
              <a:spcAft>
                <a:spcPts val="0"/>
              </a:spcAft>
              <a:buFont typeface="+mj-lt"/>
              <a:buAutoNum type="alphaLcParen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Nim</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Prodi</a:t>
            </a: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No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telfon</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Email</a:t>
            </a:r>
          </a:p>
          <a:p>
            <a:pPr marL="342900" marR="0" lvl="0" indent="-342900">
              <a:lnSpc>
                <a:spcPct val="115000"/>
              </a:lnSpc>
              <a:spcBef>
                <a:spcPts val="0"/>
              </a:spcBef>
              <a:spcAft>
                <a:spcPts val="0"/>
              </a:spcAft>
              <a:buFont typeface="+mj-lt"/>
              <a:buAutoNum type="alphaLcParen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Pilihan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Track 5K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10K</a:t>
            </a:r>
          </a:p>
          <a:p>
            <a:pPr marL="342900" marR="0" lvl="0" indent="-342900">
              <a:lnSpc>
                <a:spcPct val="115000"/>
              </a:lnSpc>
              <a:spcBef>
                <a:spcPts val="0"/>
              </a:spcBef>
              <a:spcAft>
                <a:spcPts val="100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memasarkan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nya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cara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story di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ig</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RFE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tag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upj_bintaro</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harus</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di repost oleh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upj_bintaro</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5" name="Rectangle 4">
            <a:extLst>
              <a:ext uri="{FF2B5EF4-FFF2-40B4-BE49-F238E27FC236}">
                <a16:creationId xmlns:a16="http://schemas.microsoft.com/office/drawing/2014/main" xmlns="" id="{D701AA0B-00FD-44D3-8EB3-B31100FC7006}"/>
              </a:ext>
            </a:extLst>
          </p:cNvPr>
          <p:cNvSpPr/>
          <p:nvPr/>
        </p:nvSpPr>
        <p:spPr>
          <a:xfrm>
            <a:off x="2345757" y="4088253"/>
            <a:ext cx="9319287" cy="369332"/>
          </a:xfrm>
          <a:prstGeom prst="rect">
            <a:avLst/>
          </a:prstGeom>
        </p:spPr>
        <p:txBody>
          <a:bodyPr wrap="square">
            <a:spAutoFit/>
          </a:bodyPr>
          <a:lstStyle/>
          <a:p>
            <a:r>
              <a:rPr lang="en-US" dirty="0">
                <a:latin typeface="Adobe Gothic Std B" panose="020B0800000000000000" pitchFamily="34" charset="-128"/>
                <a:ea typeface="Adobe Gothic Std B" panose="020B0800000000000000" pitchFamily="34" charset="-128"/>
              </a:rPr>
              <a:t>PIC </a:t>
            </a:r>
            <a:r>
              <a:rPr lang="en-US" dirty="0" err="1">
                <a:latin typeface="Adobe Gothic Std B" panose="020B0800000000000000" pitchFamily="34" charset="-128"/>
                <a:ea typeface="Adobe Gothic Std B" panose="020B0800000000000000" pitchFamily="34" charset="-128"/>
              </a:rPr>
              <a:t>mengawasi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setiap</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anggotanya</a:t>
            </a:r>
            <a:r>
              <a:rPr lang="en-US" dirty="0">
                <a:latin typeface="Adobe Gothic Std B" panose="020B0800000000000000" pitchFamily="34" charset="-128"/>
                <a:ea typeface="Adobe Gothic Std B" panose="020B0800000000000000" pitchFamily="34" charset="-128"/>
              </a:rPr>
              <a:t> agar </a:t>
            </a:r>
            <a:r>
              <a:rPr lang="en-US" dirty="0" err="1">
                <a:latin typeface="Adobe Gothic Std B" panose="020B0800000000000000" pitchFamily="34" charset="-128"/>
                <a:ea typeface="Adobe Gothic Std B" panose="020B0800000000000000" pitchFamily="34" charset="-128"/>
              </a:rPr>
              <a:t>bekerja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baik</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maksimal</a:t>
            </a:r>
            <a:endParaRPr lang="en-US" dirty="0">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153134175"/>
      </p:ext>
    </p:extLst>
  </p:cSld>
  <p:clrMapOvr>
    <a:masterClrMapping/>
  </p:clrMapOvr>
  <p:transition spd="slow">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Personal Sales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ECAB98A2-D934-4897-8E47-1891AE570888}"/>
              </a:ext>
            </a:extLst>
          </p:cNvPr>
          <p:cNvSpPr txBox="1"/>
          <p:nvPr/>
        </p:nvSpPr>
        <p:spPr>
          <a:xfrm>
            <a:off x="2394284" y="1525149"/>
            <a:ext cx="9270760" cy="2308324"/>
          </a:xfrm>
          <a:prstGeom prst="rect">
            <a:avLst/>
          </a:prstGeom>
          <a:noFill/>
        </p:spPr>
        <p:txBody>
          <a:bodyPr wrap="square" rtlCol="0">
            <a:spAutoFit/>
          </a:bodyPr>
          <a:lstStyle/>
          <a:p>
            <a:pPr lvl="0"/>
            <a:r>
              <a:rPr lang="id-ID" dirty="0">
                <a:latin typeface="Adobe Gothic Std B" panose="020B0800000000000000" pitchFamily="34" charset="-128"/>
                <a:ea typeface="Adobe Gothic Std B" panose="020B0800000000000000" pitchFamily="34" charset="-128"/>
              </a:rPr>
              <a:t>Panitia yang bertugas menjaga booth harus menyiapkan kwitansi, roll banner, flyer, formulir, pulpen</a:t>
            </a:r>
            <a:endParaRPr lang="en-US" dirty="0">
              <a:latin typeface="Adobe Gothic Std B" panose="020B0800000000000000" pitchFamily="34" charset="-128"/>
              <a:ea typeface="Adobe Gothic Std B" panose="020B0800000000000000" pitchFamily="34" charset="-128"/>
            </a:endParaRPr>
          </a:p>
          <a:p>
            <a:pPr lvl="0"/>
            <a:endParaRPr lang="en-US" dirty="0">
              <a:latin typeface="Adobe Gothic Std B" panose="020B0800000000000000" pitchFamily="34" charset="-128"/>
              <a:ea typeface="Adobe Gothic Std B" panose="020B0800000000000000" pitchFamily="34" charset="-128"/>
            </a:endParaRPr>
          </a:p>
          <a:p>
            <a:pPr lvl="0"/>
            <a:r>
              <a:rPr lang="id-ID" dirty="0">
                <a:latin typeface="Adobe Gothic Std B" panose="020B0800000000000000" pitchFamily="34" charset="-128"/>
                <a:ea typeface="Adobe Gothic Std B" panose="020B0800000000000000" pitchFamily="34" charset="-128"/>
              </a:rPr>
              <a:t>Setiap PIC wajib memberikan tugas kepada anggotanya</a:t>
            </a:r>
            <a:endParaRPr lang="en-US" dirty="0">
              <a:latin typeface="Adobe Gothic Std B" panose="020B0800000000000000" pitchFamily="34" charset="-128"/>
              <a:ea typeface="Adobe Gothic Std B" panose="020B0800000000000000" pitchFamily="34" charset="-128"/>
            </a:endParaRPr>
          </a:p>
          <a:p>
            <a:pPr lvl="0"/>
            <a:endParaRPr lang="en-US" dirty="0">
              <a:latin typeface="Adobe Gothic Std B" panose="020B0800000000000000" pitchFamily="34" charset="-128"/>
              <a:ea typeface="Adobe Gothic Std B" panose="020B0800000000000000" pitchFamily="34" charset="-128"/>
            </a:endParaRPr>
          </a:p>
          <a:p>
            <a:pPr lvl="0"/>
            <a:r>
              <a:rPr lang="id-ID" dirty="0">
                <a:latin typeface="Adobe Gothic Std B" panose="020B0800000000000000" pitchFamily="34" charset="-128"/>
                <a:ea typeface="Adobe Gothic Std B" panose="020B0800000000000000" pitchFamily="34" charset="-128"/>
              </a:rPr>
              <a:t>Anggota panitia harus melaporkan hasil dari jaga booth kepada PIC setiap harinya</a:t>
            </a:r>
            <a:endParaRPr lang="en-US" dirty="0">
              <a:latin typeface="Adobe Gothic Std B" panose="020B0800000000000000" pitchFamily="34" charset="-128"/>
              <a:ea typeface="Adobe Gothic Std B" panose="020B0800000000000000" pitchFamily="34" charset="-128"/>
            </a:endParaRPr>
          </a:p>
          <a:p>
            <a:pPr lvl="0"/>
            <a:endParaRPr lang="en-US" dirty="0">
              <a:latin typeface="Adobe Gothic Std B" panose="020B0800000000000000" pitchFamily="34" charset="-128"/>
              <a:ea typeface="Adobe Gothic Std B" panose="020B0800000000000000" pitchFamily="34" charset="-128"/>
            </a:endParaRPr>
          </a:p>
          <a:p>
            <a:pPr lvl="0"/>
            <a:r>
              <a:rPr lang="id-ID" dirty="0">
                <a:latin typeface="Adobe Gothic Std B" panose="020B0800000000000000" pitchFamily="34" charset="-128"/>
                <a:ea typeface="Adobe Gothic Std B" panose="020B0800000000000000" pitchFamily="34" charset="-128"/>
              </a:rPr>
              <a:t>PIC mengawasi setiap anggotanya agar bekerja dengan baik dan maksimal</a:t>
            </a:r>
            <a:endParaRPr lang="en-US" dirty="0">
              <a:latin typeface="Adobe Gothic Std B" panose="020B0800000000000000" pitchFamily="34" charset="-128"/>
              <a:ea typeface="Adobe Gothic Std B" panose="020B0800000000000000" pitchFamily="34" charset="-128"/>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8" name="Rectangle 7">
            <a:extLst>
              <a:ext uri="{FF2B5EF4-FFF2-40B4-BE49-F238E27FC236}">
                <a16:creationId xmlns:a16="http://schemas.microsoft.com/office/drawing/2014/main" xmlns="" id="{552CD24E-4577-4B8A-8635-F2BCBEB28953}"/>
              </a:ext>
            </a:extLst>
          </p:cNvPr>
          <p:cNvSpPr/>
          <p:nvPr/>
        </p:nvSpPr>
        <p:spPr>
          <a:xfrm rot="5400000">
            <a:off x="6678013" y="-2759645"/>
            <a:ext cx="703301" cy="927076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C14783F2-BE29-449F-83D1-2EC6CD84B044}"/>
              </a:ext>
            </a:extLst>
          </p:cNvPr>
          <p:cNvSpPr/>
          <p:nvPr/>
        </p:nvSpPr>
        <p:spPr>
          <a:xfrm rot="5400000">
            <a:off x="5255875" y="-610761"/>
            <a:ext cx="518917" cy="624210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851E96C5-E1EB-40D5-83AA-8BC460A16B19}"/>
              </a:ext>
            </a:extLst>
          </p:cNvPr>
          <p:cNvSpPr/>
          <p:nvPr/>
        </p:nvSpPr>
        <p:spPr>
          <a:xfrm rot="5400000">
            <a:off x="6635098" y="-1430324"/>
            <a:ext cx="518917" cy="900054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7F662E38-F389-4811-B199-80C626158879}"/>
              </a:ext>
            </a:extLst>
          </p:cNvPr>
          <p:cNvSpPr/>
          <p:nvPr/>
        </p:nvSpPr>
        <p:spPr>
          <a:xfrm rot="5400000">
            <a:off x="6264477" y="-499712"/>
            <a:ext cx="462989" cy="820338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B6F31ADD-3C4F-41DF-8CCF-8C72D93FB8D0}"/>
              </a:ext>
            </a:extLst>
          </p:cNvPr>
          <p:cNvSpPr/>
          <p:nvPr/>
        </p:nvSpPr>
        <p:spPr>
          <a:xfrm>
            <a:off x="175750" y="4050535"/>
            <a:ext cx="12203819" cy="2342629"/>
          </a:xfrm>
          <a:prstGeom prst="rect">
            <a:avLst/>
          </a:prstGeom>
        </p:spPr>
        <p:txBody>
          <a:bodyPr wrap="square">
            <a:spAutoFit/>
          </a:bodyPr>
          <a:lstStyle/>
          <a:p>
            <a:pPr marL="342900" marR="0" lvl="0" indent="-342900">
              <a:lnSpc>
                <a:spcPct val="115000"/>
              </a:lnSpc>
              <a:spcBef>
                <a:spcPts val="0"/>
              </a:spcBef>
              <a:spcAft>
                <a:spcPts val="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Anggota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marcomm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list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para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mahasiswa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yang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ingin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mendaftar</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RFE 2020, yang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berisikan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 </a:t>
            </a: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Nama </a:t>
            </a:r>
          </a:p>
          <a:p>
            <a:pPr marL="342900" marR="0" lvl="0" indent="-342900">
              <a:lnSpc>
                <a:spcPct val="115000"/>
              </a:lnSpc>
              <a:spcBef>
                <a:spcPts val="0"/>
              </a:spcBef>
              <a:spcAft>
                <a:spcPts val="0"/>
              </a:spcAft>
              <a:buFont typeface="+mj-lt"/>
              <a:buAutoNum type="alphaLcParen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Nim</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Prodi</a:t>
            </a: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No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telfon</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L="342900" marR="0" lvl="0" indent="-342900">
              <a:lnSpc>
                <a:spcPct val="115000"/>
              </a:lnSpc>
              <a:spcBef>
                <a:spcPts val="0"/>
              </a:spcBef>
              <a:spcAft>
                <a:spcPts val="0"/>
              </a:spcAft>
              <a:buFont typeface="+mj-lt"/>
              <a:buAutoNum type="alphaLcParenR"/>
            </a:pP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Email</a:t>
            </a:r>
          </a:p>
          <a:p>
            <a:pPr marL="342900" marR="0" lvl="0" indent="-342900">
              <a:lnSpc>
                <a:spcPct val="115000"/>
              </a:lnSpc>
              <a:spcBef>
                <a:spcPts val="0"/>
              </a:spcBef>
              <a:spcAft>
                <a:spcPts val="0"/>
              </a:spcAft>
              <a:buFont typeface="+mj-lt"/>
              <a:buAutoNum type="alphaLcParen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Pilihan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Track 5K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atau</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10K</a:t>
            </a:r>
          </a:p>
          <a:p>
            <a:pPr marL="342900" marR="0" lvl="0" indent="-342900">
              <a:lnSpc>
                <a:spcPct val="115000"/>
              </a:lnSpc>
              <a:spcBef>
                <a:spcPts val="0"/>
              </a:spcBef>
              <a:spcAft>
                <a:spcPts val="1000"/>
              </a:spcAft>
              <a:buFont typeface="Wingdings" panose="05000000000000000000" pitchFamily="2" charset="2"/>
              <a:buChar char=""/>
            </a:pP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Untuk</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memasarkan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nya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cara</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story di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ig</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RFE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dengan</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tag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upj_bintaro</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harus</a:t>
            </a:r>
            <a:r>
              <a:rPr lang="en-US" sz="1600" dirty="0">
                <a:latin typeface="Adobe Gothic Std B" panose="020B0800000000000000" pitchFamily="34" charset="-128"/>
                <a:ea typeface="Adobe Gothic Std B" panose="020B0800000000000000" pitchFamily="34" charset="-128"/>
                <a:cs typeface="Times New Roman" panose="02020603050405020304" pitchFamily="18" charset="0"/>
              </a:rPr>
              <a:t> di repost oleh </a:t>
            </a:r>
            <a:r>
              <a:rPr lang="en-US" sz="1600" dirty="0" err="1">
                <a:latin typeface="Adobe Gothic Std B" panose="020B0800000000000000" pitchFamily="34" charset="-128"/>
                <a:ea typeface="Adobe Gothic Std B" panose="020B0800000000000000" pitchFamily="34" charset="-128"/>
                <a:cs typeface="Times New Roman" panose="02020603050405020304" pitchFamily="18" charset="0"/>
              </a:rPr>
              <a:t>upj_bintaro</a:t>
            </a:r>
            <a:endParaRPr lang="en-US" sz="1600"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2003694428"/>
      </p:ext>
    </p:extLst>
  </p:cSld>
  <p:clrMapOvr>
    <a:masterClrMapping/>
  </p:clrMapOvr>
  <p:transition spd="slow">
    <p:push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Booth UPJ &amp; BXC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ECAB98A2-D934-4897-8E47-1891AE570888}"/>
              </a:ext>
            </a:extLst>
          </p:cNvPr>
          <p:cNvSpPr txBox="1"/>
          <p:nvPr/>
        </p:nvSpPr>
        <p:spPr>
          <a:xfrm>
            <a:off x="2115719" y="1501703"/>
            <a:ext cx="9797716" cy="466794"/>
          </a:xfrm>
          <a:prstGeom prst="rect">
            <a:avLst/>
          </a:prstGeom>
          <a:noFill/>
        </p:spPr>
        <p:txBody>
          <a:bodyPr wrap="square" rtlCol="0">
            <a:spAutoFit/>
          </a:bodyPr>
          <a:lstStyle/>
          <a:p>
            <a:pPr>
              <a:lnSpc>
                <a:spcPct val="150000"/>
              </a:lnSpc>
            </a:pPr>
            <a:r>
              <a:rPr lang="en-US" dirty="0">
                <a:latin typeface="Adobe Gothic Std B" panose="020B0800000000000000" pitchFamily="34" charset="-128"/>
                <a:ea typeface="Adobe Gothic Std B" panose="020B0800000000000000" pitchFamily="34" charset="-128"/>
              </a:rPr>
              <a:t>Jaga Booth UPJ &amp; BXC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diadakan</a:t>
            </a:r>
            <a:r>
              <a:rPr lang="en-US" dirty="0">
                <a:latin typeface="Adobe Gothic Std B" panose="020B0800000000000000" pitchFamily="34" charset="-128"/>
                <a:ea typeface="Adobe Gothic Std B" panose="020B0800000000000000" pitchFamily="34" charset="-128"/>
              </a:rPr>
              <a:t> pada </a:t>
            </a:r>
            <a:r>
              <a:rPr lang="en-US" dirty="0" err="1">
                <a:latin typeface="Adobe Gothic Std B" panose="020B0800000000000000" pitchFamily="34" charset="-128"/>
                <a:ea typeface="Adobe Gothic Std B" panose="020B0800000000000000" pitchFamily="34" charset="-128"/>
              </a:rPr>
              <a:t>bulan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Maret</a:t>
            </a:r>
            <a:r>
              <a:rPr lang="en-US" dirty="0">
                <a:latin typeface="Adobe Gothic Std B" panose="020B0800000000000000" pitchFamily="34" charset="-128"/>
                <a:ea typeface="Adobe Gothic Std B" panose="020B0800000000000000" pitchFamily="34" charset="-128"/>
              </a:rPr>
              <a:t>, dan </a:t>
            </a:r>
            <a:r>
              <a:rPr lang="en-US" dirty="0" err="1">
                <a:latin typeface="Adobe Gothic Std B" panose="020B0800000000000000" pitchFamily="34" charset="-128"/>
                <a:ea typeface="Adobe Gothic Std B" panose="020B0800000000000000" pitchFamily="34" charset="-128"/>
              </a:rPr>
              <a:t>dilaksanakan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setiap</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hari</a:t>
            </a:r>
            <a:r>
              <a:rPr lang="en-US" dirty="0">
                <a:latin typeface="Adobe Gothic Std B" panose="020B0800000000000000" pitchFamily="34" charset="-128"/>
                <a:ea typeface="Adobe Gothic Std B" panose="020B0800000000000000" pitchFamily="34" charset="-128"/>
              </a:rPr>
              <a:t>. </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7" name="Rectangle 6">
            <a:extLst>
              <a:ext uri="{FF2B5EF4-FFF2-40B4-BE49-F238E27FC236}">
                <a16:creationId xmlns:a16="http://schemas.microsoft.com/office/drawing/2014/main" xmlns="" id="{C5B3ADA7-C9AD-400F-BF37-6F7DEF978366}"/>
              </a:ext>
            </a:extLst>
          </p:cNvPr>
          <p:cNvSpPr/>
          <p:nvPr/>
        </p:nvSpPr>
        <p:spPr>
          <a:xfrm rot="5400000">
            <a:off x="6509114" y="-2800287"/>
            <a:ext cx="466794" cy="916396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F2E524CC-1065-4E2E-896E-CA32AB6C6057}"/>
              </a:ext>
            </a:extLst>
          </p:cNvPr>
          <p:cNvSpPr/>
          <p:nvPr/>
        </p:nvSpPr>
        <p:spPr>
          <a:xfrm>
            <a:off x="2395807" y="2218318"/>
            <a:ext cx="3496470" cy="394082"/>
          </a:xfrm>
          <a:prstGeom prst="rect">
            <a:avLst/>
          </a:prstGeom>
        </p:spPr>
        <p:txBody>
          <a:bodyPr wrap="none">
            <a:spAutoFit/>
          </a:bodyPr>
          <a:lstStyle/>
          <a:p>
            <a:pPr marR="0" lvl="0">
              <a:lnSpc>
                <a:spcPct val="115000"/>
              </a:lnSpc>
              <a:spcBef>
                <a:spcPts val="0"/>
              </a:spcBef>
              <a:spcAft>
                <a:spcPts val="1000"/>
              </a:spcAft>
              <a:tabLst>
                <a:tab pos="457200" algn="l"/>
              </a:tabLs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Mengumpulkan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jadwal</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p:txBody>
      </p:sp>
      <p:sp>
        <p:nvSpPr>
          <p:cNvPr id="10" name="Rectangle 9">
            <a:extLst>
              <a:ext uri="{FF2B5EF4-FFF2-40B4-BE49-F238E27FC236}">
                <a16:creationId xmlns:a16="http://schemas.microsoft.com/office/drawing/2014/main" xmlns="" id="{5B92AFA1-435D-4955-BD15-D0E996520F04}"/>
              </a:ext>
            </a:extLst>
          </p:cNvPr>
          <p:cNvSpPr/>
          <p:nvPr/>
        </p:nvSpPr>
        <p:spPr>
          <a:xfrm rot="5400000">
            <a:off x="3910644" y="703482"/>
            <a:ext cx="466796" cy="34964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081458BA-B21A-4AA8-85AE-E4FA35AAABBB}"/>
              </a:ext>
            </a:extLst>
          </p:cNvPr>
          <p:cNvSpPr/>
          <p:nvPr/>
        </p:nvSpPr>
        <p:spPr>
          <a:xfrm>
            <a:off x="2581859" y="2815627"/>
            <a:ext cx="8865435" cy="712631"/>
          </a:xfrm>
          <a:prstGeom prst="rect">
            <a:avLst/>
          </a:prstGeom>
        </p:spPr>
        <p:txBody>
          <a:bodyPr wrap="square">
            <a:spAutoFit/>
          </a:bodyPr>
          <a:lstStyle/>
          <a:p>
            <a:pPr marR="0" lvl="0">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Adobe Gurmukhi" panose="01010101010101010101" pitchFamily="50" charset="0"/>
              </a:rPr>
              <a:t>Seluruh panitia RFE 2020 mengirimkan email yang berisikan jadwal brs kepada salah satu anggota Marketing Communication</a:t>
            </a:r>
            <a:endParaRPr lang="en-US" dirty="0">
              <a:latin typeface="Adobe Gothic Std B" panose="020B0800000000000000" pitchFamily="34" charset="-128"/>
              <a:ea typeface="Adobe Gothic Std B" panose="020B0800000000000000" pitchFamily="34" charset="-128"/>
              <a:cs typeface="Adobe Gurmukhi" panose="01010101010101010101" pitchFamily="50" charset="0"/>
            </a:endParaRPr>
          </a:p>
        </p:txBody>
      </p:sp>
      <p:sp>
        <p:nvSpPr>
          <p:cNvPr id="11" name="Rectangle 10">
            <a:extLst>
              <a:ext uri="{FF2B5EF4-FFF2-40B4-BE49-F238E27FC236}">
                <a16:creationId xmlns:a16="http://schemas.microsoft.com/office/drawing/2014/main" xmlns="" id="{00F0EB48-07B7-42B7-AC13-000CBA7E23CF}"/>
              </a:ext>
            </a:extLst>
          </p:cNvPr>
          <p:cNvSpPr/>
          <p:nvPr/>
        </p:nvSpPr>
        <p:spPr>
          <a:xfrm rot="5400000">
            <a:off x="2352812" y="286765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11B40B39-490E-420B-BB9D-022D2AC83722}"/>
              </a:ext>
            </a:extLst>
          </p:cNvPr>
          <p:cNvSpPr/>
          <p:nvPr/>
        </p:nvSpPr>
        <p:spPr>
          <a:xfrm rot="5400000">
            <a:off x="2352811" y="6518843"/>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ABF833E4-AE82-4355-AB56-5EF6FB8CBFAA}"/>
              </a:ext>
            </a:extLst>
          </p:cNvPr>
          <p:cNvSpPr/>
          <p:nvPr/>
        </p:nvSpPr>
        <p:spPr>
          <a:xfrm>
            <a:off x="2395806" y="3693146"/>
            <a:ext cx="3092513" cy="394082"/>
          </a:xfrm>
          <a:prstGeom prst="rect">
            <a:avLst/>
          </a:prstGeom>
        </p:spPr>
        <p:txBody>
          <a:bodyPr wrap="none">
            <a:spAutoFit/>
          </a:bodyPr>
          <a:lstStyle/>
          <a:p>
            <a:pPr marR="0" lvl="0">
              <a:lnSpc>
                <a:spcPct val="115000"/>
              </a:lnSpc>
              <a:spcBef>
                <a:spcPts val="0"/>
              </a:spcBef>
              <a:spcAft>
                <a:spcPts val="1000"/>
              </a:spcAft>
              <a:tabLst>
                <a:tab pos="457200" algn="l"/>
              </a:tabLs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Membuat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list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nama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panitia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p>
        </p:txBody>
      </p:sp>
      <p:sp>
        <p:nvSpPr>
          <p:cNvPr id="14" name="Rectangle 13">
            <a:extLst>
              <a:ext uri="{FF2B5EF4-FFF2-40B4-BE49-F238E27FC236}">
                <a16:creationId xmlns:a16="http://schemas.microsoft.com/office/drawing/2014/main" xmlns="" id="{23DF5507-A255-4369-8E11-55F1E6259055}"/>
              </a:ext>
            </a:extLst>
          </p:cNvPr>
          <p:cNvSpPr/>
          <p:nvPr/>
        </p:nvSpPr>
        <p:spPr>
          <a:xfrm rot="5400000">
            <a:off x="3708664" y="2380290"/>
            <a:ext cx="466798" cy="309251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2BCED275-BD52-4BAF-A496-8225A7315D25}"/>
              </a:ext>
            </a:extLst>
          </p:cNvPr>
          <p:cNvSpPr/>
          <p:nvPr/>
        </p:nvSpPr>
        <p:spPr>
          <a:xfrm>
            <a:off x="2395806" y="4845331"/>
            <a:ext cx="7164141" cy="394082"/>
          </a:xfrm>
          <a:prstGeom prst="rect">
            <a:avLst/>
          </a:prstGeom>
        </p:spPr>
        <p:txBody>
          <a:bodyPr wrap="none">
            <a:spAutoFit/>
          </a:bodyPr>
          <a:lstStyle/>
          <a:p>
            <a:pPr marR="0" lvl="0">
              <a:lnSpc>
                <a:spcPct val="115000"/>
              </a:lnSpc>
              <a:spcBef>
                <a:spcPts val="0"/>
              </a:spcBef>
              <a:spcAft>
                <a:spcPts val="1000"/>
              </a:spcAft>
              <a:tabLst>
                <a:tab pos="457200" algn="l"/>
              </a:tabLs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Mendiskusikan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waktu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dan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jumlah</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perorang</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dalam</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kelompok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shift</a:t>
            </a:r>
          </a:p>
        </p:txBody>
      </p:sp>
      <p:sp>
        <p:nvSpPr>
          <p:cNvPr id="16" name="Rectangle 15">
            <a:extLst>
              <a:ext uri="{FF2B5EF4-FFF2-40B4-BE49-F238E27FC236}">
                <a16:creationId xmlns:a16="http://schemas.microsoft.com/office/drawing/2014/main" xmlns="" id="{5CC4E359-08AC-47A1-9298-ED9C2DA7CE74}"/>
              </a:ext>
            </a:extLst>
          </p:cNvPr>
          <p:cNvSpPr/>
          <p:nvPr/>
        </p:nvSpPr>
        <p:spPr>
          <a:xfrm rot="5400000">
            <a:off x="5798915" y="1383497"/>
            <a:ext cx="466800" cy="740038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6197F973-D0E1-4EFF-BF30-E79298AC89B4}"/>
              </a:ext>
            </a:extLst>
          </p:cNvPr>
          <p:cNvSpPr/>
          <p:nvPr/>
        </p:nvSpPr>
        <p:spPr>
          <a:xfrm>
            <a:off x="2581859" y="5320296"/>
            <a:ext cx="8908843" cy="1477969"/>
          </a:xfrm>
          <a:prstGeom prst="rect">
            <a:avLst/>
          </a:prstGeom>
        </p:spPr>
        <p:txBody>
          <a:bodyPr wrap="square">
            <a:spAutoFit/>
          </a:bodyPr>
          <a:lstStyle/>
          <a:p>
            <a:pPr marR="0" lvl="0" algn="just">
              <a:lnSpc>
                <a:spcPct val="115000"/>
              </a:lnSpc>
              <a:spcBef>
                <a:spcPts val="0"/>
              </a:spcBef>
              <a:spcAft>
                <a:spcPts val="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Seluruh anggota marketing communication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mendiskusikan dengan event leader dan assistant event leader terkait dengan jumlah orang di dalam satu kelompok </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15000"/>
              </a:lnSpc>
              <a:spcBef>
                <a:spcPts val="0"/>
              </a:spcBef>
              <a:spcAft>
                <a:spcPts val="1000"/>
              </a:spcAft>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gn="just">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Mendiskusikan tentang waktu untuk jaga booth</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8" name="Rectangle 17">
            <a:extLst>
              <a:ext uri="{FF2B5EF4-FFF2-40B4-BE49-F238E27FC236}">
                <a16:creationId xmlns:a16="http://schemas.microsoft.com/office/drawing/2014/main" xmlns="" id="{02A39422-080C-400B-AC38-86BA2331A54B}"/>
              </a:ext>
            </a:extLst>
          </p:cNvPr>
          <p:cNvSpPr/>
          <p:nvPr/>
        </p:nvSpPr>
        <p:spPr>
          <a:xfrm rot="5400000">
            <a:off x="2396220" y="5371650"/>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95CA4E8D-6EC2-49C8-82C2-4352E6B3FAA2}"/>
              </a:ext>
            </a:extLst>
          </p:cNvPr>
          <p:cNvSpPr/>
          <p:nvPr/>
        </p:nvSpPr>
        <p:spPr>
          <a:xfrm>
            <a:off x="2115719" y="4268299"/>
            <a:ext cx="10031470" cy="394082"/>
          </a:xfrm>
          <a:prstGeom prst="rect">
            <a:avLst/>
          </a:prstGeom>
        </p:spPr>
        <p:txBody>
          <a:bodyPr wrap="square">
            <a:spAutoFit/>
          </a:bodyPr>
          <a:lstStyle/>
          <a:p>
            <a:pPr marL="342900" marR="0" lvl="0" indent="-342900">
              <a:lnSpc>
                <a:spcPct val="115000"/>
              </a:lnSpc>
              <a:spcBef>
                <a:spcPts val="0"/>
              </a:spcBef>
              <a:spcAft>
                <a:spcPts val="1000"/>
              </a:spcAft>
              <a:buFont typeface="Courier New" panose="02070309020205020404" pitchFamily="49" charset="0"/>
              <a:buChar char="o"/>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Anggota marketing communication melihat keseluruhan jadwal kelas pagi dan siang  </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Tree>
    <p:extLst>
      <p:ext uri="{BB962C8B-B14F-4D97-AF65-F5344CB8AC3E}">
        <p14:creationId xmlns:p14="http://schemas.microsoft.com/office/powerpoint/2010/main" val="3506925431"/>
      </p:ext>
    </p:extLst>
  </p:cSld>
  <p:clrMapOvr>
    <a:masterClrMapping/>
  </p:clrMapOvr>
  <p:transition spd="slow">
    <p:push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Booth UPJ &amp; BXC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3" name="Rectangle 2">
            <a:extLst>
              <a:ext uri="{FF2B5EF4-FFF2-40B4-BE49-F238E27FC236}">
                <a16:creationId xmlns:a16="http://schemas.microsoft.com/office/drawing/2014/main" xmlns="" id="{F2E524CC-1065-4E2E-896E-CA32AB6C6057}"/>
              </a:ext>
            </a:extLst>
          </p:cNvPr>
          <p:cNvSpPr/>
          <p:nvPr/>
        </p:nvSpPr>
        <p:spPr>
          <a:xfrm>
            <a:off x="2435286" y="1635493"/>
            <a:ext cx="6755375" cy="394082"/>
          </a:xfrm>
          <a:prstGeom prst="rect">
            <a:avLst/>
          </a:prstGeom>
        </p:spPr>
        <p:txBody>
          <a:bodyPr wrap="none">
            <a:spAutoFit/>
          </a:bodyPr>
          <a:lstStyle/>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Membagi panitia secara merata ke dalam beberapa kelompok</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5B92AFA1-435D-4955-BD15-D0E996520F04}"/>
              </a:ext>
            </a:extLst>
          </p:cNvPr>
          <p:cNvSpPr/>
          <p:nvPr/>
        </p:nvSpPr>
        <p:spPr>
          <a:xfrm rot="5400000">
            <a:off x="5517830" y="-1555666"/>
            <a:ext cx="530531" cy="681513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xmlns="" id="{081458BA-B21A-4AA8-85AE-E4FA35AAABBB}"/>
              </a:ext>
            </a:extLst>
          </p:cNvPr>
          <p:cNvSpPr/>
          <p:nvPr/>
        </p:nvSpPr>
        <p:spPr>
          <a:xfrm>
            <a:off x="2375529" y="3054417"/>
            <a:ext cx="8865435" cy="394082"/>
          </a:xfrm>
          <a:prstGeom prst="rect">
            <a:avLst/>
          </a:prstGeom>
        </p:spPr>
        <p:txBody>
          <a:bodyPr wrap="square">
            <a:spAutoFit/>
          </a:bodyPr>
          <a:lstStyle/>
          <a:p>
            <a:pPr marR="0" lvl="0">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Adobe Gurmukhi" panose="01010101010101010101" pitchFamily="50" charset="0"/>
              </a:rPr>
              <a:t>Memastikan keperluan untuk jaga booth UPJ &amp; BXC lengkap </a:t>
            </a:r>
            <a:endParaRPr lang="en-US" dirty="0">
              <a:latin typeface="Adobe Gothic Std B" panose="020B0800000000000000" pitchFamily="34" charset="-128"/>
              <a:ea typeface="Adobe Gothic Std B" panose="020B0800000000000000" pitchFamily="34" charset="-128"/>
              <a:cs typeface="Adobe Gurmukhi" panose="01010101010101010101" pitchFamily="50" charset="0"/>
            </a:endParaRPr>
          </a:p>
        </p:txBody>
      </p:sp>
      <p:sp>
        <p:nvSpPr>
          <p:cNvPr id="11" name="Rectangle 10">
            <a:extLst>
              <a:ext uri="{FF2B5EF4-FFF2-40B4-BE49-F238E27FC236}">
                <a16:creationId xmlns:a16="http://schemas.microsoft.com/office/drawing/2014/main" xmlns="" id="{00F0EB48-07B7-42B7-AC13-000CBA7E23CF}"/>
              </a:ext>
            </a:extLst>
          </p:cNvPr>
          <p:cNvSpPr/>
          <p:nvPr/>
        </p:nvSpPr>
        <p:spPr>
          <a:xfrm rot="5400000">
            <a:off x="2284848" y="3659226"/>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ABF833E4-AE82-4355-AB56-5EF6FB8CBFAA}"/>
              </a:ext>
            </a:extLst>
          </p:cNvPr>
          <p:cNvSpPr/>
          <p:nvPr/>
        </p:nvSpPr>
        <p:spPr>
          <a:xfrm>
            <a:off x="2440662" y="1889062"/>
            <a:ext cx="8526042" cy="840871"/>
          </a:xfrm>
          <a:prstGeom prst="rect">
            <a:avLst/>
          </a:prstGeom>
        </p:spPr>
        <p:txBody>
          <a:bodyPr wrap="square">
            <a:spAutoFit/>
          </a:bodyPr>
          <a:lstStyle/>
          <a:p>
            <a:pPr marR="0" lvl="0">
              <a:lnSpc>
                <a:spcPct val="115000"/>
              </a:lnSpc>
              <a:spcBef>
                <a:spcPts val="0"/>
              </a:spcBef>
              <a:spcAft>
                <a:spcPts val="1000"/>
              </a:spcAft>
              <a:tabLst>
                <a:tab pos="457200" algn="l"/>
              </a:tabLst>
            </a:pP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a:p>
            <a:pPr marR="0" lvl="0">
              <a:lnSpc>
                <a:spcPct val="115000"/>
              </a:lnSpc>
              <a:spcBef>
                <a:spcPts val="0"/>
              </a:spcBef>
              <a:spcAft>
                <a:spcPts val="1000"/>
              </a:spcAft>
              <a:tabLst>
                <a:tab pos="457200" algn="l"/>
              </a:tabLst>
            </a:pP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kelompok</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setiap</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harinya</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akan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dibagi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di 2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tempat</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a:t>
            </a:r>
            <a:r>
              <a:rPr lang="en-US" dirty="0" err="1">
                <a:latin typeface="Adobe Gothic Std B" panose="020B0800000000000000" pitchFamily="34" charset="-128"/>
                <a:ea typeface="Adobe Gothic Std B" panose="020B0800000000000000" pitchFamily="34" charset="-128"/>
                <a:cs typeface="Times New Roman" panose="02020603050405020304" pitchFamily="18" charset="0"/>
              </a:rPr>
              <a:t>yaitu</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UPJ &amp; BXC</a:t>
            </a:r>
          </a:p>
        </p:txBody>
      </p:sp>
      <p:sp>
        <p:nvSpPr>
          <p:cNvPr id="14" name="Rectangle 13">
            <a:extLst>
              <a:ext uri="{FF2B5EF4-FFF2-40B4-BE49-F238E27FC236}">
                <a16:creationId xmlns:a16="http://schemas.microsoft.com/office/drawing/2014/main" xmlns="" id="{23DF5507-A255-4369-8E11-55F1E6259055}"/>
              </a:ext>
            </a:extLst>
          </p:cNvPr>
          <p:cNvSpPr/>
          <p:nvPr/>
        </p:nvSpPr>
        <p:spPr>
          <a:xfrm rot="5400000">
            <a:off x="6162398" y="-1428737"/>
            <a:ext cx="387317" cy="792050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2BCED275-BD52-4BAF-A496-8225A7315D25}"/>
              </a:ext>
            </a:extLst>
          </p:cNvPr>
          <p:cNvSpPr/>
          <p:nvPr/>
        </p:nvSpPr>
        <p:spPr>
          <a:xfrm>
            <a:off x="2395807" y="4403599"/>
            <a:ext cx="7196201" cy="394082"/>
          </a:xfrm>
          <a:prstGeom prst="rect">
            <a:avLst/>
          </a:prstGeom>
        </p:spPr>
        <p:txBody>
          <a:bodyPr wrap="none">
            <a:spAutoFit/>
          </a:bodyPr>
          <a:lstStyle/>
          <a:p>
            <a:pPr marR="0" lvl="0">
              <a:lnSpc>
                <a:spcPct val="115000"/>
              </a:lnSpc>
              <a:spcBef>
                <a:spcPts val="0"/>
              </a:spcBef>
              <a:spcAft>
                <a:spcPts val="1000"/>
              </a:spcAft>
              <a:tabLst>
                <a:tab pos="457200" algn="l"/>
              </a:tabLst>
            </a:pPr>
            <a:r>
              <a:rPr lang="sv-SE" dirty="0">
                <a:latin typeface="Adobe Gothic Std B" panose="020B0800000000000000" pitchFamily="34" charset="-128"/>
                <a:ea typeface="Adobe Gothic Std B" panose="020B0800000000000000" pitchFamily="34" charset="-128"/>
                <a:cs typeface="Times New Roman" panose="02020603050405020304" pitchFamily="18" charset="0"/>
              </a:rPr>
              <a:t>Memastikan panitia hadir tepat waktu di tempat mereka bertugas</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6" name="Rectangle 15">
            <a:extLst>
              <a:ext uri="{FF2B5EF4-FFF2-40B4-BE49-F238E27FC236}">
                <a16:creationId xmlns:a16="http://schemas.microsoft.com/office/drawing/2014/main" xmlns="" id="{5CC4E359-08AC-47A1-9298-ED9C2DA7CE74}"/>
              </a:ext>
            </a:extLst>
          </p:cNvPr>
          <p:cNvSpPr/>
          <p:nvPr/>
        </p:nvSpPr>
        <p:spPr>
          <a:xfrm rot="5400000">
            <a:off x="5862601" y="936806"/>
            <a:ext cx="466800" cy="740038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xmlns="" id="{6197F973-D0E1-4EFF-BF30-E79298AC89B4}"/>
              </a:ext>
            </a:extLst>
          </p:cNvPr>
          <p:cNvSpPr/>
          <p:nvPr/>
        </p:nvSpPr>
        <p:spPr>
          <a:xfrm>
            <a:off x="2538450" y="3524242"/>
            <a:ext cx="8908843" cy="712631"/>
          </a:xfrm>
          <a:prstGeom prst="rect">
            <a:avLst/>
          </a:prstGeom>
        </p:spPr>
        <p:txBody>
          <a:bodyPr wrap="square">
            <a:spAutoFit/>
          </a:bodyPr>
          <a:lstStyle/>
          <a:p>
            <a:pPr marR="0" lvl="0" algn="just">
              <a:lnSpc>
                <a:spcPct val="115000"/>
              </a:lnSpc>
              <a:spcBef>
                <a:spcPts val="0"/>
              </a:spcBef>
              <a:spcAft>
                <a:spcPts val="0"/>
              </a:spcAft>
            </a:pP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S</a:t>
            </a: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etiap kelompok akan ada PIC yang mengatur keperluan atau kebutuhan apa saja yang diperlukan pada saat jaga booth</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8" name="Rectangle 17">
            <a:extLst>
              <a:ext uri="{FF2B5EF4-FFF2-40B4-BE49-F238E27FC236}">
                <a16:creationId xmlns:a16="http://schemas.microsoft.com/office/drawing/2014/main" xmlns="" id="{02A39422-080C-400B-AC38-86BA2331A54B}"/>
              </a:ext>
            </a:extLst>
          </p:cNvPr>
          <p:cNvSpPr/>
          <p:nvPr/>
        </p:nvSpPr>
        <p:spPr>
          <a:xfrm rot="5400000">
            <a:off x="2396220" y="5113744"/>
            <a:ext cx="164950" cy="206327"/>
          </a:xfrm>
          <a:prstGeom prst="rect">
            <a:avLst/>
          </a:prstGeom>
          <a:noFill/>
          <a:ln w="762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570E6BEC-6C3E-4ADD-8A75-28A0C9808ACD}"/>
              </a:ext>
            </a:extLst>
          </p:cNvPr>
          <p:cNvSpPr/>
          <p:nvPr/>
        </p:nvSpPr>
        <p:spPr>
          <a:xfrm rot="5400000">
            <a:off x="5570858" y="-190801"/>
            <a:ext cx="424474" cy="681513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9A0F84DB-1F31-45B8-A878-9EEC178E57D7}"/>
              </a:ext>
            </a:extLst>
          </p:cNvPr>
          <p:cNvSpPr/>
          <p:nvPr/>
        </p:nvSpPr>
        <p:spPr>
          <a:xfrm>
            <a:off x="2561896" y="5008228"/>
            <a:ext cx="9456905" cy="712631"/>
          </a:xfrm>
          <a:prstGeom prst="rect">
            <a:avLst/>
          </a:prstGeom>
        </p:spPr>
        <p:txBody>
          <a:bodyPr wrap="square">
            <a:spAutoFit/>
          </a:bodyPr>
          <a:lstStyle/>
          <a:p>
            <a:pPr marR="0" lvl="0">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PIC masing-masing kelompok memperhatikan serta mengawasi seluruh anggota nya agar datang tepat waktu yang telah ditetapkan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8" name="Rectangle 7">
            <a:extLst>
              <a:ext uri="{FF2B5EF4-FFF2-40B4-BE49-F238E27FC236}">
                <a16:creationId xmlns:a16="http://schemas.microsoft.com/office/drawing/2014/main" xmlns="" id="{2F5AA753-46C4-4CCF-9FDF-F1A181BDCBE7}"/>
              </a:ext>
            </a:extLst>
          </p:cNvPr>
          <p:cNvSpPr/>
          <p:nvPr/>
        </p:nvSpPr>
        <p:spPr>
          <a:xfrm>
            <a:off x="2375529" y="5907218"/>
            <a:ext cx="9331576" cy="712631"/>
          </a:xfrm>
          <a:prstGeom prst="rect">
            <a:avLst/>
          </a:prstGeom>
        </p:spPr>
        <p:txBody>
          <a:bodyPr wrap="square">
            <a:spAutoFit/>
          </a:bodyPr>
          <a:lstStyle/>
          <a:p>
            <a:pPr marR="0" lvl="0">
              <a:lnSpc>
                <a:spcPct val="115000"/>
              </a:lnSpc>
              <a:spcBef>
                <a:spcPts val="0"/>
              </a:spcBef>
              <a:spcAft>
                <a:spcPts val="1000"/>
              </a:spcAft>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PIC kelompok memberikan laporan harian kepada anggota marketing communication setelah itu anggota marcomm menyampaikan laporannya kepada manajer marcomm</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2" name="Rectangle 21">
            <a:extLst>
              <a:ext uri="{FF2B5EF4-FFF2-40B4-BE49-F238E27FC236}">
                <a16:creationId xmlns:a16="http://schemas.microsoft.com/office/drawing/2014/main" xmlns="" id="{4E7BDFA8-4901-4613-A5FA-AB2AF5265DAA}"/>
              </a:ext>
            </a:extLst>
          </p:cNvPr>
          <p:cNvSpPr/>
          <p:nvPr/>
        </p:nvSpPr>
        <p:spPr>
          <a:xfrm rot="5400000">
            <a:off x="6680897" y="1612993"/>
            <a:ext cx="712632" cy="93397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8085955"/>
      </p:ext>
    </p:extLst>
  </p:cSld>
  <p:clrMapOvr>
    <a:masterClrMapping/>
  </p:clrMapOvr>
  <p:transition spd="slow">
    <p:push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Booth UPJ &amp; BXC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3" name="Rectangle 2">
            <a:extLst>
              <a:ext uri="{FF2B5EF4-FFF2-40B4-BE49-F238E27FC236}">
                <a16:creationId xmlns:a16="http://schemas.microsoft.com/office/drawing/2014/main" xmlns="" id="{F2E524CC-1065-4E2E-896E-CA32AB6C6057}"/>
              </a:ext>
            </a:extLst>
          </p:cNvPr>
          <p:cNvSpPr/>
          <p:nvPr/>
        </p:nvSpPr>
        <p:spPr>
          <a:xfrm>
            <a:off x="2435286" y="1635493"/>
            <a:ext cx="9006437" cy="712631"/>
          </a:xfrm>
          <a:prstGeom prst="rect">
            <a:avLst/>
          </a:prstGeom>
        </p:spPr>
        <p:txBody>
          <a:bodyPr wrap="square">
            <a:spAutoFit/>
          </a:bodyPr>
          <a:lstStyle/>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Setiap kelompok harus menjaga booth di lantai 2 UPJ dan BXC pada hari yang telah ditetapkan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10" name="Rectangle 9">
            <a:extLst>
              <a:ext uri="{FF2B5EF4-FFF2-40B4-BE49-F238E27FC236}">
                <a16:creationId xmlns:a16="http://schemas.microsoft.com/office/drawing/2014/main" xmlns="" id="{5B92AFA1-435D-4955-BD15-D0E996520F04}"/>
              </a:ext>
            </a:extLst>
          </p:cNvPr>
          <p:cNvSpPr/>
          <p:nvPr/>
        </p:nvSpPr>
        <p:spPr>
          <a:xfrm rot="5400000">
            <a:off x="6426200" y="-2547304"/>
            <a:ext cx="800048" cy="90661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xmlns="" id="{AA665979-4A7B-4130-B318-203861A82C43}"/>
              </a:ext>
            </a:extLst>
          </p:cNvPr>
          <p:cNvSpPr/>
          <p:nvPr/>
        </p:nvSpPr>
        <p:spPr>
          <a:xfrm>
            <a:off x="2530255" y="2599524"/>
            <a:ext cx="5641288" cy="394082"/>
          </a:xfrm>
          <a:prstGeom prst="rect">
            <a:avLst/>
          </a:prstGeom>
        </p:spPr>
        <p:txBody>
          <a:bodyPr wrap="none">
            <a:spAutoFit/>
          </a:bodyPr>
          <a:lstStyle/>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Setiap kelompok terdapat PIC- nya masing-masing</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4" name="Rectangle 23">
            <a:extLst>
              <a:ext uri="{FF2B5EF4-FFF2-40B4-BE49-F238E27FC236}">
                <a16:creationId xmlns:a16="http://schemas.microsoft.com/office/drawing/2014/main" xmlns="" id="{956395A3-E114-4323-A7E4-1E070A86A62A}"/>
              </a:ext>
            </a:extLst>
          </p:cNvPr>
          <p:cNvSpPr/>
          <p:nvPr/>
        </p:nvSpPr>
        <p:spPr>
          <a:xfrm rot="5400000">
            <a:off x="5435427" y="-607928"/>
            <a:ext cx="530531" cy="681513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8C6C3DAA-9C18-4DE1-9F6A-1163FEAE9495}"/>
              </a:ext>
            </a:extLst>
          </p:cNvPr>
          <p:cNvSpPr/>
          <p:nvPr/>
        </p:nvSpPr>
        <p:spPr>
          <a:xfrm>
            <a:off x="2435287" y="3288085"/>
            <a:ext cx="9066196" cy="712631"/>
          </a:xfrm>
          <a:prstGeom prst="rect">
            <a:avLst/>
          </a:prstGeom>
        </p:spPr>
        <p:txBody>
          <a:bodyPr wrap="square">
            <a:spAutoFit/>
          </a:bodyPr>
          <a:lstStyle/>
          <a:p>
            <a:pPr marR="0" lvl="0">
              <a:lnSpc>
                <a:spcPct val="115000"/>
              </a:lnSpc>
              <a:spcBef>
                <a:spcPts val="0"/>
              </a:spcBef>
              <a:spcAft>
                <a:spcPts val="1000"/>
              </a:spcAft>
              <a:tabLst>
                <a:tab pos="457200" algn="l"/>
              </a:tabLst>
            </a:pPr>
            <a:r>
              <a:rPr lang="de-DE" dirty="0">
                <a:latin typeface="Adobe Gothic Std B" panose="020B0800000000000000" pitchFamily="34" charset="-128"/>
                <a:ea typeface="Adobe Gothic Std B" panose="020B0800000000000000" pitchFamily="34" charset="-128"/>
                <a:cs typeface="Times New Roman" panose="02020603050405020304" pitchFamily="18" charset="0"/>
              </a:rPr>
              <a:t>Absensi dilakukan dengan tanda tangan di kertas absensi dan WAJIB foto perkelompok serta dikirim ke group RFE 2020 </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6" name="Rectangle 25">
            <a:extLst>
              <a:ext uri="{FF2B5EF4-FFF2-40B4-BE49-F238E27FC236}">
                <a16:creationId xmlns:a16="http://schemas.microsoft.com/office/drawing/2014/main" xmlns="" id="{3E237917-7E5C-4017-95A0-16E41DB8348D}"/>
              </a:ext>
            </a:extLst>
          </p:cNvPr>
          <p:cNvSpPr/>
          <p:nvPr/>
        </p:nvSpPr>
        <p:spPr>
          <a:xfrm rot="5400000">
            <a:off x="6124616" y="-618032"/>
            <a:ext cx="800050" cy="846303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xmlns="" id="{8158A056-3A14-4253-AB93-1A7847CB6A5B}"/>
              </a:ext>
            </a:extLst>
          </p:cNvPr>
          <p:cNvSpPr/>
          <p:nvPr/>
        </p:nvSpPr>
        <p:spPr>
          <a:xfrm>
            <a:off x="2375529" y="4317056"/>
            <a:ext cx="9227206" cy="840871"/>
          </a:xfrm>
          <a:prstGeom prst="rect">
            <a:avLst/>
          </a:prstGeom>
        </p:spPr>
        <p:txBody>
          <a:bodyPr wrap="none">
            <a:spAutoFit/>
          </a:bodyPr>
          <a:lstStyle/>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Yang tidak hadir lebih dari 3 kali akan dikenakan sanksi dan dilaporkan kepada Event</a:t>
            </a:r>
          </a:p>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 Leader</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8" name="Rectangle 27">
            <a:extLst>
              <a:ext uri="{FF2B5EF4-FFF2-40B4-BE49-F238E27FC236}">
                <a16:creationId xmlns:a16="http://schemas.microsoft.com/office/drawing/2014/main" xmlns="" id="{2953DAB5-7A59-427E-A8FA-7182FC4F9FF5}"/>
              </a:ext>
            </a:extLst>
          </p:cNvPr>
          <p:cNvSpPr/>
          <p:nvPr/>
        </p:nvSpPr>
        <p:spPr>
          <a:xfrm rot="5400000">
            <a:off x="6483609" y="68680"/>
            <a:ext cx="898764" cy="927973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C6FD1070-4375-49AC-A1EA-8DAB56C36FFA}"/>
              </a:ext>
            </a:extLst>
          </p:cNvPr>
          <p:cNvSpPr/>
          <p:nvPr/>
        </p:nvSpPr>
        <p:spPr>
          <a:xfrm>
            <a:off x="2292265" y="6275871"/>
            <a:ext cx="9352240" cy="394082"/>
          </a:xfrm>
          <a:prstGeom prst="rect">
            <a:avLst/>
          </a:prstGeom>
        </p:spPr>
        <p:txBody>
          <a:bodyPr wrap="none">
            <a:spAutoFit/>
          </a:bodyPr>
          <a:lstStyle/>
          <a:p>
            <a:pPr marR="0" lvl="0">
              <a:lnSpc>
                <a:spcPct val="115000"/>
              </a:lnSpc>
              <a:spcBef>
                <a:spcPts val="0"/>
              </a:spcBef>
              <a:spcAft>
                <a:spcPts val="1000"/>
              </a:spcAft>
              <a:tabLst>
                <a:tab pos="457200" algn="l"/>
              </a:tabLst>
            </a:pPr>
            <a:r>
              <a:rPr lang="pt-BR" dirty="0">
                <a:latin typeface="Adobe Gothic Std B" panose="020B0800000000000000" pitchFamily="34" charset="-128"/>
                <a:ea typeface="Adobe Gothic Std B" panose="020B0800000000000000" pitchFamily="34" charset="-128"/>
                <a:cs typeface="Times New Roman" panose="02020603050405020304" pitchFamily="18" charset="0"/>
              </a:rPr>
              <a:t>PIC WAJIB melaporkan absensi kehadiran kepada anggota Marketing Communication</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30" name="Rectangle 29">
            <a:extLst>
              <a:ext uri="{FF2B5EF4-FFF2-40B4-BE49-F238E27FC236}">
                <a16:creationId xmlns:a16="http://schemas.microsoft.com/office/drawing/2014/main" xmlns="" id="{1EE02C05-1CF2-4E6A-B8D9-2B7E30D8F769}"/>
              </a:ext>
            </a:extLst>
          </p:cNvPr>
          <p:cNvSpPr/>
          <p:nvPr/>
        </p:nvSpPr>
        <p:spPr>
          <a:xfrm rot="5400000">
            <a:off x="6233471" y="1252062"/>
            <a:ext cx="726931" cy="870483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ABA5F688-FC1E-4C67-AA9D-02C818F178B0}"/>
              </a:ext>
            </a:extLst>
          </p:cNvPr>
          <p:cNvSpPr/>
          <p:nvPr/>
        </p:nvSpPr>
        <p:spPr>
          <a:xfrm>
            <a:off x="2286814" y="5321611"/>
            <a:ext cx="9626621" cy="646331"/>
          </a:xfrm>
          <a:prstGeom prst="rect">
            <a:avLst/>
          </a:prstGeom>
        </p:spPr>
        <p:txBody>
          <a:bodyPr wrap="square">
            <a:spAutoFit/>
          </a:bodyPr>
          <a:lstStyle/>
          <a:p>
            <a:pPr lvl="0"/>
            <a:r>
              <a:rPr lang="id-ID" dirty="0">
                <a:latin typeface="Adobe Gothic Std B" panose="020B0800000000000000" pitchFamily="34" charset="-128"/>
                <a:ea typeface="Adobe Gothic Std B" panose="020B0800000000000000" pitchFamily="34" charset="-128"/>
              </a:rPr>
              <a:t>Masing-masing PIC kelompok WAJIB mengumpulkan database kepada anggota Marketing Communication</a:t>
            </a:r>
            <a:endParaRPr lang="en-US" dirty="0">
              <a:latin typeface="Adobe Gothic Std B" panose="020B0800000000000000" pitchFamily="34" charset="-128"/>
              <a:ea typeface="Adobe Gothic Std B" panose="020B0800000000000000" pitchFamily="34" charset="-128"/>
            </a:endParaRPr>
          </a:p>
        </p:txBody>
      </p:sp>
      <p:sp>
        <p:nvSpPr>
          <p:cNvPr id="32" name="Rectangle 31">
            <a:extLst>
              <a:ext uri="{FF2B5EF4-FFF2-40B4-BE49-F238E27FC236}">
                <a16:creationId xmlns:a16="http://schemas.microsoft.com/office/drawing/2014/main" xmlns="" id="{FC85929E-0154-44D5-915F-4AFF5C118858}"/>
              </a:ext>
            </a:extLst>
          </p:cNvPr>
          <p:cNvSpPr/>
          <p:nvPr/>
        </p:nvSpPr>
        <p:spPr>
          <a:xfrm rot="5400000">
            <a:off x="6653221" y="1798944"/>
            <a:ext cx="510931" cy="932833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9528258"/>
      </p:ext>
    </p:extLst>
  </p:cSld>
  <p:clrMapOvr>
    <a:masterClrMapping/>
  </p:clrMapOvr>
  <p:transition spd="slow">
    <p:push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8">
            <a:extLst>
              <a:ext uri="{FF2B5EF4-FFF2-40B4-BE49-F238E27FC236}">
                <a16:creationId xmlns:a16="http://schemas.microsoft.com/office/drawing/2014/main" xmlns="" id="{155EFCDE-B893-4A02-9D13-5B170186B0C3}"/>
              </a:ext>
            </a:extLst>
          </p:cNvPr>
          <p:cNvPicPr>
            <a:picLocks noChangeAspect="1"/>
          </p:cNvPicPr>
          <p:nvPr/>
        </p:nvPicPr>
        <p:blipFill>
          <a:blip r:embed="rId2"/>
          <a:srcRect/>
          <a:stretch>
            <a:fillRect/>
          </a:stretch>
        </p:blipFill>
        <p:spPr>
          <a:xfrm>
            <a:off x="526956" y="1525149"/>
            <a:ext cx="1621294" cy="1126799"/>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Booth UPJ &amp; BXC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10" name="Rectangle 9">
            <a:extLst>
              <a:ext uri="{FF2B5EF4-FFF2-40B4-BE49-F238E27FC236}">
                <a16:creationId xmlns:a16="http://schemas.microsoft.com/office/drawing/2014/main" xmlns="" id="{5B92AFA1-435D-4955-BD15-D0E996520F04}"/>
              </a:ext>
            </a:extLst>
          </p:cNvPr>
          <p:cNvSpPr/>
          <p:nvPr/>
        </p:nvSpPr>
        <p:spPr>
          <a:xfrm rot="5400000">
            <a:off x="3104385" y="868297"/>
            <a:ext cx="597066" cy="203201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8C6C3DAA-9C18-4DE1-9F6A-1163FEAE9495}"/>
              </a:ext>
            </a:extLst>
          </p:cNvPr>
          <p:cNvSpPr/>
          <p:nvPr/>
        </p:nvSpPr>
        <p:spPr>
          <a:xfrm>
            <a:off x="2569023" y="1694466"/>
            <a:ext cx="1667790" cy="394082"/>
          </a:xfrm>
          <a:prstGeom prst="rect">
            <a:avLst/>
          </a:prstGeom>
        </p:spPr>
        <p:txBody>
          <a:bodyPr wrap="square">
            <a:spAutoFit/>
          </a:bodyPr>
          <a:lstStyle/>
          <a:p>
            <a:pPr marR="0" lvl="0">
              <a:lnSpc>
                <a:spcPct val="115000"/>
              </a:lnSpc>
              <a:spcBef>
                <a:spcPts val="0"/>
              </a:spcBef>
              <a:spcAft>
                <a:spcPts val="1000"/>
              </a:spcAft>
              <a:tabLst>
                <a:tab pos="457200" algn="l"/>
              </a:tabLst>
            </a:pPr>
            <a:r>
              <a:rPr lang="de-DE">
                <a:latin typeface="Adobe Gothic Std B" panose="020B0800000000000000" pitchFamily="34" charset="-128"/>
                <a:ea typeface="Adobe Gothic Std B" panose="020B0800000000000000" pitchFamily="34" charset="-128"/>
                <a:cs typeface="Times New Roman" panose="02020603050405020304" pitchFamily="18" charset="0"/>
              </a:rPr>
              <a:t>KEBUTUHAN </a:t>
            </a:r>
            <a:endParaRPr lang="en-US" dirty="0">
              <a:latin typeface="Adobe Gothic Std B" panose="020B0800000000000000" pitchFamily="34" charset="-128"/>
              <a:ea typeface="Adobe Gothic Std B" panose="020B0800000000000000" pitchFamily="34" charset="-128"/>
              <a:cs typeface="Times New Roman" panose="02020603050405020304" pitchFamily="18" charset="0"/>
            </a:endParaRPr>
          </a:p>
        </p:txBody>
      </p:sp>
      <p:sp>
        <p:nvSpPr>
          <p:cNvPr id="2" name="Rectangle 1">
            <a:extLst>
              <a:ext uri="{FF2B5EF4-FFF2-40B4-BE49-F238E27FC236}">
                <a16:creationId xmlns:a16="http://schemas.microsoft.com/office/drawing/2014/main" xmlns="" id="{7EFA3F82-2BF3-41A4-B5B7-A15BB26B1E7C}"/>
              </a:ext>
            </a:extLst>
          </p:cNvPr>
          <p:cNvSpPr/>
          <p:nvPr/>
        </p:nvSpPr>
        <p:spPr>
          <a:xfrm>
            <a:off x="2386912" y="2376874"/>
            <a:ext cx="6096000" cy="2786660"/>
          </a:xfrm>
          <a:prstGeom prst="rect">
            <a:avLst/>
          </a:prstGeom>
        </p:spPr>
        <p:txBody>
          <a:bodyPr>
            <a:spAutoFit/>
          </a:bodyPr>
          <a:lstStyle/>
          <a:p>
            <a:pPr marL="342900" marR="0" lvl="0" indent="-342900">
              <a:lnSpc>
                <a:spcPct val="200000"/>
              </a:lnSpc>
              <a:spcBef>
                <a:spcPts val="0"/>
              </a:spcBef>
              <a:spcAft>
                <a:spcPts val="0"/>
              </a:spcAft>
              <a:buFont typeface="Calibri" panose="020F0502020204030204" pitchFamily="34" charset="0"/>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Roll Banner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(1)</a:t>
            </a:r>
          </a:p>
          <a:p>
            <a:pPr marL="342900" marR="0" lvl="0" indent="-342900">
              <a:lnSpc>
                <a:spcPct val="200000"/>
              </a:lnSpc>
              <a:spcBef>
                <a:spcPts val="0"/>
              </a:spcBef>
              <a:spcAft>
                <a:spcPts val="0"/>
              </a:spcAft>
              <a:buFont typeface="Calibri" panose="020F0502020204030204" pitchFamily="34" charset="0"/>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Pulpen</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(5)</a:t>
            </a:r>
          </a:p>
          <a:p>
            <a:pPr marL="342900" marR="0" lvl="0" indent="-342900">
              <a:lnSpc>
                <a:spcPct val="200000"/>
              </a:lnSpc>
              <a:spcBef>
                <a:spcPts val="0"/>
              </a:spcBef>
              <a:spcAft>
                <a:spcPts val="0"/>
              </a:spcAft>
              <a:buFont typeface="Calibri" panose="020F0502020204030204" pitchFamily="34" charset="0"/>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Kertas Absensi</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(1)</a:t>
            </a:r>
          </a:p>
          <a:p>
            <a:pPr marL="342900" marR="0" lvl="0" indent="-342900">
              <a:lnSpc>
                <a:spcPct val="200000"/>
              </a:lnSpc>
              <a:spcBef>
                <a:spcPts val="0"/>
              </a:spcBef>
              <a:spcAft>
                <a:spcPts val="0"/>
              </a:spcAft>
              <a:buFont typeface="Calibri" panose="020F0502020204030204" pitchFamily="34" charset="0"/>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Kertas Form Pelaporan </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(1)</a:t>
            </a:r>
          </a:p>
          <a:p>
            <a:pPr marL="342900" marR="0" lvl="0" indent="-342900">
              <a:lnSpc>
                <a:spcPct val="200000"/>
              </a:lnSpc>
              <a:spcBef>
                <a:spcPts val="0"/>
              </a:spcBef>
              <a:spcAft>
                <a:spcPts val="1000"/>
              </a:spcAft>
              <a:buFont typeface="Calibri" panose="020F0502020204030204" pitchFamily="34" charset="0"/>
              <a:buChar char="-"/>
            </a:pPr>
            <a:r>
              <a:rPr lang="id-ID" dirty="0">
                <a:latin typeface="Adobe Gothic Std B" panose="020B0800000000000000" pitchFamily="34" charset="-128"/>
                <a:ea typeface="Adobe Gothic Std B" panose="020B0800000000000000" pitchFamily="34" charset="-128"/>
                <a:cs typeface="Times New Roman" panose="02020603050405020304" pitchFamily="18" charset="0"/>
              </a:rPr>
              <a:t>Kertas Database</a:t>
            </a:r>
            <a:r>
              <a:rPr lang="en-US" dirty="0">
                <a:latin typeface="Adobe Gothic Std B" panose="020B0800000000000000" pitchFamily="34" charset="-128"/>
                <a:ea typeface="Adobe Gothic Std B" panose="020B0800000000000000" pitchFamily="34" charset="-128"/>
                <a:cs typeface="Times New Roman" panose="02020603050405020304" pitchFamily="18" charset="0"/>
              </a:rPr>
              <a:t> (4)</a:t>
            </a:r>
          </a:p>
        </p:txBody>
      </p:sp>
    </p:spTree>
    <p:extLst>
      <p:ext uri="{BB962C8B-B14F-4D97-AF65-F5344CB8AC3E}">
        <p14:creationId xmlns:p14="http://schemas.microsoft.com/office/powerpoint/2010/main" val="611292304"/>
      </p:ext>
    </p:extLst>
  </p:cSld>
  <p:clrMapOvr>
    <a:masterClrMapping/>
  </p:clrMapOvr>
  <p:transition spd="slow">
    <p:push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F9A794-0ADE-4542-A5E7-246F1694B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26" y="1410365"/>
            <a:ext cx="2413031" cy="1979923"/>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Roadshow </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dobe Gothic Std B" panose="020B0800000000000000" pitchFamily="34" charset="-128"/>
              <a:ea typeface="Adobe Gothic Std B" panose="020B0800000000000000" pitchFamily="34" charset="-128"/>
            </a:endParaRPr>
          </a:p>
        </p:txBody>
      </p:sp>
      <p:sp>
        <p:nvSpPr>
          <p:cNvPr id="2" name="Rectangle 1">
            <a:extLst>
              <a:ext uri="{FF2B5EF4-FFF2-40B4-BE49-F238E27FC236}">
                <a16:creationId xmlns:a16="http://schemas.microsoft.com/office/drawing/2014/main" xmlns="" id="{7C406DA1-0B10-4205-BFCB-CDFC4192EA5C}"/>
              </a:ext>
            </a:extLst>
          </p:cNvPr>
          <p:cNvSpPr/>
          <p:nvPr/>
        </p:nvSpPr>
        <p:spPr>
          <a:xfrm>
            <a:off x="2866587" y="1136748"/>
            <a:ext cx="2997185" cy="5355312"/>
          </a:xfrm>
          <a:prstGeom prst="rect">
            <a:avLst/>
          </a:prstGeom>
        </p:spPr>
        <p:txBody>
          <a:bodyPr wrap="square">
            <a:spAutoFit/>
          </a:bodyPr>
          <a:lstStyle/>
          <a:p>
            <a:r>
              <a:rPr lang="en-US" dirty="0">
                <a:latin typeface="Adobe Gothic Std B" panose="020B0800000000000000" pitchFamily="34" charset="-128"/>
                <a:ea typeface="Adobe Gothic Std B" panose="020B0800000000000000" pitchFamily="34" charset="-128"/>
              </a:rPr>
              <a:t>SMA TANGSEL</a:t>
            </a:r>
          </a:p>
          <a:p>
            <a:r>
              <a:rPr lang="en-US" dirty="0">
                <a:latin typeface="Adobe Gothic Std B" panose="020B0800000000000000" pitchFamily="34" charset="-128"/>
                <a:ea typeface="Adobe Gothic Std B" panose="020B0800000000000000" pitchFamily="34" charset="-128"/>
              </a:rPr>
              <a:t>SMAN 1	</a:t>
            </a:r>
          </a:p>
          <a:p>
            <a:r>
              <a:rPr lang="en-US" dirty="0">
                <a:latin typeface="Adobe Gothic Std B" panose="020B0800000000000000" pitchFamily="34" charset="-128"/>
                <a:ea typeface="Adobe Gothic Std B" panose="020B0800000000000000" pitchFamily="34" charset="-128"/>
              </a:rPr>
              <a:t>SMAN 10	</a:t>
            </a:r>
          </a:p>
          <a:p>
            <a:r>
              <a:rPr lang="en-US" dirty="0">
                <a:latin typeface="Adobe Gothic Std B" panose="020B0800000000000000" pitchFamily="34" charset="-128"/>
                <a:ea typeface="Adobe Gothic Std B" panose="020B0800000000000000" pitchFamily="34" charset="-128"/>
              </a:rPr>
              <a:t>SMAN 9</a:t>
            </a:r>
          </a:p>
          <a:p>
            <a:r>
              <a:rPr lang="en-US" dirty="0">
                <a:latin typeface="Adobe Gothic Std B" panose="020B0800000000000000" pitchFamily="34" charset="-128"/>
                <a:ea typeface="Adobe Gothic Std B" panose="020B0800000000000000" pitchFamily="34" charset="-128"/>
              </a:rPr>
              <a:t>SMAN 4	</a:t>
            </a:r>
          </a:p>
          <a:p>
            <a:r>
              <a:rPr lang="en-US" dirty="0">
                <a:latin typeface="Adobe Gothic Std B" panose="020B0800000000000000" pitchFamily="34" charset="-128"/>
                <a:ea typeface="Adobe Gothic Std B" panose="020B0800000000000000" pitchFamily="34" charset="-128"/>
              </a:rPr>
              <a:t>SMAN 6	</a:t>
            </a:r>
          </a:p>
          <a:p>
            <a:r>
              <a:rPr lang="en-US" dirty="0">
                <a:latin typeface="Adobe Gothic Std B" panose="020B0800000000000000" pitchFamily="34" charset="-128"/>
                <a:ea typeface="Adobe Gothic Std B" panose="020B0800000000000000" pitchFamily="34" charset="-128"/>
              </a:rPr>
              <a:t>SMAN 3</a:t>
            </a:r>
          </a:p>
          <a:p>
            <a:r>
              <a:rPr lang="en-US" dirty="0">
                <a:latin typeface="Adobe Gothic Std B" panose="020B0800000000000000" pitchFamily="34" charset="-128"/>
                <a:ea typeface="Adobe Gothic Std B" panose="020B0800000000000000" pitchFamily="34" charset="-128"/>
              </a:rPr>
              <a:t>SMAN 2</a:t>
            </a:r>
          </a:p>
          <a:p>
            <a:r>
              <a:rPr lang="en-US" dirty="0">
                <a:latin typeface="Adobe Gothic Std B" panose="020B0800000000000000" pitchFamily="34" charset="-128"/>
                <a:ea typeface="Adobe Gothic Std B" panose="020B0800000000000000" pitchFamily="34" charset="-128"/>
              </a:rPr>
              <a:t>SMAN 5</a:t>
            </a:r>
          </a:p>
          <a:p>
            <a:r>
              <a:rPr lang="en-US" dirty="0">
                <a:latin typeface="Adobe Gothic Std B" panose="020B0800000000000000" pitchFamily="34" charset="-128"/>
                <a:ea typeface="Adobe Gothic Std B" panose="020B0800000000000000" pitchFamily="34" charset="-128"/>
              </a:rPr>
              <a:t>AL AZHAR BINTARO	</a:t>
            </a:r>
          </a:p>
          <a:p>
            <a:r>
              <a:rPr lang="en-US" dirty="0">
                <a:latin typeface="Adobe Gothic Std B" panose="020B0800000000000000" pitchFamily="34" charset="-128"/>
                <a:ea typeface="Adobe Gothic Std B" panose="020B0800000000000000" pitchFamily="34" charset="-128"/>
              </a:rPr>
              <a:t>PEMBANGUNAN JAYA</a:t>
            </a:r>
          </a:p>
          <a:p>
            <a:r>
              <a:rPr lang="en-US" dirty="0">
                <a:latin typeface="Adobe Gothic Std B" panose="020B0800000000000000" pitchFamily="34" charset="-128"/>
                <a:ea typeface="Adobe Gothic Std B" panose="020B0800000000000000" pitchFamily="34" charset="-128"/>
              </a:rPr>
              <a:t>RICCI</a:t>
            </a:r>
          </a:p>
          <a:p>
            <a:r>
              <a:rPr lang="en-US" dirty="0">
                <a:latin typeface="Adobe Gothic Std B" panose="020B0800000000000000" pitchFamily="34" charset="-128"/>
                <a:ea typeface="Adobe Gothic Std B" panose="020B0800000000000000" pitchFamily="34" charset="-128"/>
              </a:rPr>
              <a:t>GLOBAL JAYA</a:t>
            </a:r>
          </a:p>
          <a:p>
            <a:r>
              <a:rPr lang="en-US" dirty="0">
                <a:latin typeface="Adobe Gothic Std B" panose="020B0800000000000000" pitchFamily="34" charset="-128"/>
                <a:ea typeface="Adobe Gothic Std B" panose="020B0800000000000000" pitchFamily="34" charset="-128"/>
              </a:rPr>
              <a:t>AL AZHAR BSD</a:t>
            </a:r>
          </a:p>
          <a:p>
            <a:r>
              <a:rPr lang="en-US" dirty="0" err="1">
                <a:latin typeface="Adobe Gothic Std B" panose="020B0800000000000000" pitchFamily="34" charset="-128"/>
                <a:ea typeface="Adobe Gothic Std B" panose="020B0800000000000000" pitchFamily="34" charset="-128"/>
              </a:rPr>
              <a:t>Sekolah</a:t>
            </a:r>
            <a:r>
              <a:rPr lang="en-US" dirty="0">
                <a:latin typeface="Adobe Gothic Std B" panose="020B0800000000000000" pitchFamily="34" charset="-128"/>
                <a:ea typeface="Adobe Gothic Std B" panose="020B0800000000000000" pitchFamily="34" charset="-128"/>
              </a:rPr>
              <a:t> Tunas Indonesia</a:t>
            </a:r>
          </a:p>
          <a:p>
            <a:r>
              <a:rPr lang="en-US" dirty="0">
                <a:latin typeface="Adobe Gothic Std B" panose="020B0800000000000000" pitchFamily="34" charset="-128"/>
                <a:ea typeface="Adobe Gothic Std B" panose="020B0800000000000000" pitchFamily="34" charset="-128"/>
              </a:rPr>
              <a:t>PENABUR	</a:t>
            </a:r>
          </a:p>
          <a:p>
            <a:r>
              <a:rPr lang="en-US" dirty="0">
                <a:latin typeface="Adobe Gothic Std B" panose="020B0800000000000000" pitchFamily="34" charset="-128"/>
                <a:ea typeface="Adobe Gothic Std B" panose="020B0800000000000000" pitchFamily="34" charset="-128"/>
              </a:rPr>
              <a:t>SMAN 7</a:t>
            </a:r>
          </a:p>
          <a:p>
            <a:r>
              <a:rPr lang="en-US" dirty="0">
                <a:latin typeface="Adobe Gothic Std B" panose="020B0800000000000000" pitchFamily="34" charset="-128"/>
                <a:ea typeface="Adobe Gothic Std B" panose="020B0800000000000000" pitchFamily="34" charset="-128"/>
              </a:rPr>
              <a:t>DOSQ 25 PAMULANG</a:t>
            </a:r>
          </a:p>
          <a:p>
            <a:r>
              <a:rPr lang="en-US" dirty="0">
                <a:latin typeface="Adobe Gothic Std B" panose="020B0800000000000000" pitchFamily="34" charset="-128"/>
                <a:ea typeface="Adobe Gothic Std B" panose="020B0800000000000000" pitchFamily="34" charset="-128"/>
              </a:rPr>
              <a:t>WASKITO</a:t>
            </a:r>
          </a:p>
        </p:txBody>
      </p:sp>
      <p:sp>
        <p:nvSpPr>
          <p:cNvPr id="5" name="Rectangle 4">
            <a:extLst>
              <a:ext uri="{FF2B5EF4-FFF2-40B4-BE49-F238E27FC236}">
                <a16:creationId xmlns:a16="http://schemas.microsoft.com/office/drawing/2014/main" xmlns="" id="{B39A22E6-35A8-40B7-B1E4-F98C34F31645}"/>
              </a:ext>
            </a:extLst>
          </p:cNvPr>
          <p:cNvSpPr/>
          <p:nvPr/>
        </p:nvSpPr>
        <p:spPr>
          <a:xfrm>
            <a:off x="5386714" y="895057"/>
            <a:ext cx="2140759" cy="3693319"/>
          </a:xfrm>
          <a:prstGeom prst="rect">
            <a:avLst/>
          </a:prstGeom>
        </p:spPr>
        <p:txBody>
          <a:bodyPr wrap="square">
            <a:spAutoFit/>
          </a:bodyPr>
          <a:lstStyle/>
          <a:p>
            <a:endParaRPr lang="en-US" dirty="0">
              <a:latin typeface="Adobe Gothic Std B" panose="020B0800000000000000" pitchFamily="34" charset="-128"/>
              <a:ea typeface="Adobe Gothic Std B" panose="020B0800000000000000" pitchFamily="34" charset="-128"/>
            </a:endParaRPr>
          </a:p>
          <a:p>
            <a:r>
              <a:rPr lang="en-US" dirty="0">
                <a:latin typeface="Adobe Gothic Std B" panose="020B0800000000000000" pitchFamily="34" charset="-128"/>
                <a:ea typeface="Adobe Gothic Std B" panose="020B0800000000000000" pitchFamily="34" charset="-128"/>
              </a:rPr>
              <a:t>SMA JAKARTA</a:t>
            </a:r>
          </a:p>
          <a:p>
            <a:r>
              <a:rPr lang="en-US" dirty="0">
                <a:latin typeface="Adobe Gothic Std B" panose="020B0800000000000000" pitchFamily="34" charset="-128"/>
                <a:ea typeface="Adobe Gothic Std B" panose="020B0800000000000000" pitchFamily="34" charset="-128"/>
              </a:rPr>
              <a:t>SMAN 70</a:t>
            </a:r>
          </a:p>
          <a:p>
            <a:r>
              <a:rPr lang="en-US" dirty="0">
                <a:latin typeface="Adobe Gothic Std B" panose="020B0800000000000000" pitchFamily="34" charset="-128"/>
                <a:ea typeface="Adobe Gothic Std B" panose="020B0800000000000000" pitchFamily="34" charset="-128"/>
              </a:rPr>
              <a:t>SMAN 6</a:t>
            </a:r>
          </a:p>
          <a:p>
            <a:r>
              <a:rPr lang="en-US" dirty="0">
                <a:latin typeface="Adobe Gothic Std B" panose="020B0800000000000000" pitchFamily="34" charset="-128"/>
                <a:ea typeface="Adobe Gothic Std B" panose="020B0800000000000000" pitchFamily="34" charset="-128"/>
              </a:rPr>
              <a:t>KARTIKA</a:t>
            </a:r>
          </a:p>
          <a:p>
            <a:r>
              <a:rPr lang="en-US" dirty="0">
                <a:latin typeface="Adobe Gothic Std B" panose="020B0800000000000000" pitchFamily="34" charset="-128"/>
                <a:ea typeface="Adobe Gothic Std B" panose="020B0800000000000000" pitchFamily="34" charset="-128"/>
              </a:rPr>
              <a:t>SMAN 108</a:t>
            </a:r>
          </a:p>
          <a:p>
            <a:r>
              <a:rPr lang="en-US" dirty="0">
                <a:latin typeface="Adobe Gothic Std B" panose="020B0800000000000000" pitchFamily="34" charset="-128"/>
                <a:ea typeface="Adobe Gothic Std B" panose="020B0800000000000000" pitchFamily="34" charset="-128"/>
              </a:rPr>
              <a:t>SMAN 47</a:t>
            </a:r>
          </a:p>
          <a:p>
            <a:r>
              <a:rPr lang="en-US" dirty="0">
                <a:latin typeface="Adobe Gothic Std B" panose="020B0800000000000000" pitchFamily="34" charset="-128"/>
                <a:ea typeface="Adobe Gothic Std B" panose="020B0800000000000000" pitchFamily="34" charset="-128"/>
              </a:rPr>
              <a:t>SMAN 90</a:t>
            </a:r>
          </a:p>
          <a:p>
            <a:r>
              <a:rPr lang="en-US" dirty="0">
                <a:latin typeface="Adobe Gothic Std B" panose="020B0800000000000000" pitchFamily="34" charset="-128"/>
                <a:ea typeface="Adobe Gothic Std B" panose="020B0800000000000000" pitchFamily="34" charset="-128"/>
              </a:rPr>
              <a:t>SMAN 86</a:t>
            </a:r>
          </a:p>
          <a:p>
            <a:r>
              <a:rPr lang="en-US" dirty="0">
                <a:latin typeface="Adobe Gothic Std B" panose="020B0800000000000000" pitchFamily="34" charset="-128"/>
                <a:ea typeface="Adobe Gothic Std B" panose="020B0800000000000000" pitchFamily="34" charset="-128"/>
              </a:rPr>
              <a:t>SMAN 87 </a:t>
            </a:r>
          </a:p>
          <a:p>
            <a:r>
              <a:rPr lang="en-US" dirty="0">
                <a:latin typeface="Adobe Gothic Std B" panose="020B0800000000000000" pitchFamily="34" charset="-128"/>
                <a:ea typeface="Adobe Gothic Std B" panose="020B0800000000000000" pitchFamily="34" charset="-128"/>
              </a:rPr>
              <a:t>AL AZHAR PUSAT</a:t>
            </a:r>
          </a:p>
          <a:p>
            <a:r>
              <a:rPr lang="en-US" dirty="0">
                <a:latin typeface="Adobe Gothic Std B" panose="020B0800000000000000" pitchFamily="34" charset="-128"/>
                <a:ea typeface="Adobe Gothic Std B" panose="020B0800000000000000" pitchFamily="34" charset="-128"/>
              </a:rPr>
              <a:t>SMAN 74</a:t>
            </a:r>
          </a:p>
          <a:p>
            <a:r>
              <a:rPr lang="en-US" dirty="0">
                <a:latin typeface="Adobe Gothic Std B" panose="020B0800000000000000" pitchFamily="34" charset="-128"/>
                <a:ea typeface="Adobe Gothic Std B" panose="020B0800000000000000" pitchFamily="34" charset="-128"/>
              </a:rPr>
              <a:t>SMAN 29</a:t>
            </a:r>
          </a:p>
        </p:txBody>
      </p:sp>
      <p:sp>
        <p:nvSpPr>
          <p:cNvPr id="6" name="Rectangle 5">
            <a:extLst>
              <a:ext uri="{FF2B5EF4-FFF2-40B4-BE49-F238E27FC236}">
                <a16:creationId xmlns:a16="http://schemas.microsoft.com/office/drawing/2014/main" xmlns="" id="{DD875557-DFEC-4F67-A4B0-8A5B43832831}"/>
              </a:ext>
            </a:extLst>
          </p:cNvPr>
          <p:cNvSpPr/>
          <p:nvPr/>
        </p:nvSpPr>
        <p:spPr>
          <a:xfrm>
            <a:off x="7662192" y="1136748"/>
            <a:ext cx="3139643" cy="4524315"/>
          </a:xfrm>
          <a:prstGeom prst="rect">
            <a:avLst/>
          </a:prstGeom>
        </p:spPr>
        <p:txBody>
          <a:bodyPr wrap="square">
            <a:spAutoFit/>
          </a:bodyPr>
          <a:lstStyle/>
          <a:p>
            <a:r>
              <a:rPr lang="en-US" dirty="0">
                <a:latin typeface="Adobe Gothic Std B" panose="020B0800000000000000" pitchFamily="34" charset="-128"/>
                <a:ea typeface="Adobe Gothic Std B" panose="020B0800000000000000" pitchFamily="34" charset="-128"/>
              </a:rPr>
              <a:t>UMN</a:t>
            </a:r>
          </a:p>
          <a:p>
            <a:r>
              <a:rPr lang="en-US" dirty="0">
                <a:latin typeface="Adobe Gothic Std B" panose="020B0800000000000000" pitchFamily="34" charset="-128"/>
                <a:ea typeface="Adobe Gothic Std B" panose="020B0800000000000000" pitchFamily="34" charset="-128"/>
              </a:rPr>
              <a:t>PRASMUL</a:t>
            </a:r>
          </a:p>
          <a:p>
            <a:r>
              <a:rPr lang="en-US" dirty="0">
                <a:latin typeface="Adobe Gothic Std B" panose="020B0800000000000000" pitchFamily="34" charset="-128"/>
                <a:ea typeface="Adobe Gothic Std B" panose="020B0800000000000000" pitchFamily="34" charset="-128"/>
              </a:rPr>
              <a:t>BINUS ALSUT</a:t>
            </a:r>
          </a:p>
          <a:p>
            <a:r>
              <a:rPr lang="en-US" dirty="0">
                <a:latin typeface="Adobe Gothic Std B" panose="020B0800000000000000" pitchFamily="34" charset="-128"/>
                <a:ea typeface="Adobe Gothic Std B" panose="020B0800000000000000" pitchFamily="34" charset="-128"/>
              </a:rPr>
              <a:t>BUNDA MULIA</a:t>
            </a:r>
          </a:p>
          <a:p>
            <a:r>
              <a:rPr lang="en-US" dirty="0">
                <a:latin typeface="Adobe Gothic Std B" panose="020B0800000000000000" pitchFamily="34" charset="-128"/>
                <a:ea typeface="Adobe Gothic Std B" panose="020B0800000000000000" pitchFamily="34" charset="-128"/>
              </a:rPr>
              <a:t>STAN</a:t>
            </a:r>
          </a:p>
          <a:p>
            <a:r>
              <a:rPr lang="en-US" dirty="0">
                <a:latin typeface="Adobe Gothic Std B" panose="020B0800000000000000" pitchFamily="34" charset="-128"/>
                <a:ea typeface="Adobe Gothic Std B" panose="020B0800000000000000" pitchFamily="34" charset="-128"/>
              </a:rPr>
              <a:t>UNIVERSITAS JAKARTA</a:t>
            </a:r>
          </a:p>
          <a:p>
            <a:r>
              <a:rPr lang="en-US" dirty="0">
                <a:latin typeface="Adobe Gothic Std B" panose="020B0800000000000000" pitchFamily="34" charset="-128"/>
                <a:ea typeface="Adobe Gothic Std B" panose="020B0800000000000000" pitchFamily="34" charset="-128"/>
              </a:rPr>
              <a:t>BINUS ANGGREK</a:t>
            </a:r>
          </a:p>
          <a:p>
            <a:r>
              <a:rPr lang="en-US" dirty="0">
                <a:latin typeface="Adobe Gothic Std B" panose="020B0800000000000000" pitchFamily="34" charset="-128"/>
                <a:ea typeface="Adobe Gothic Std B" panose="020B0800000000000000" pitchFamily="34" charset="-128"/>
              </a:rPr>
              <a:t>UAI</a:t>
            </a:r>
          </a:p>
          <a:p>
            <a:r>
              <a:rPr lang="en-US" dirty="0">
                <a:latin typeface="Adobe Gothic Std B" panose="020B0800000000000000" pitchFamily="34" charset="-128"/>
                <a:ea typeface="Adobe Gothic Std B" panose="020B0800000000000000" pitchFamily="34" charset="-128"/>
              </a:rPr>
              <a:t>UI</a:t>
            </a:r>
          </a:p>
          <a:p>
            <a:r>
              <a:rPr lang="en-US" dirty="0">
                <a:latin typeface="Adobe Gothic Std B" panose="020B0800000000000000" pitchFamily="34" charset="-128"/>
                <a:ea typeface="Adobe Gothic Std B" panose="020B0800000000000000" pitchFamily="34" charset="-128"/>
              </a:rPr>
              <a:t>UMJ</a:t>
            </a:r>
          </a:p>
          <a:p>
            <a:r>
              <a:rPr lang="en-US" dirty="0">
                <a:latin typeface="Adobe Gothic Std B" panose="020B0800000000000000" pitchFamily="34" charset="-128"/>
                <a:ea typeface="Adobe Gothic Std B" panose="020B0800000000000000" pitchFamily="34" charset="-128"/>
              </a:rPr>
              <a:t>UIN</a:t>
            </a:r>
          </a:p>
          <a:p>
            <a:r>
              <a:rPr lang="en-US" dirty="0">
                <a:latin typeface="Adobe Gothic Std B" panose="020B0800000000000000" pitchFamily="34" charset="-128"/>
                <a:ea typeface="Adobe Gothic Std B" panose="020B0800000000000000" pitchFamily="34" charset="-128"/>
              </a:rPr>
              <a:t>PANCASILA</a:t>
            </a:r>
          </a:p>
          <a:p>
            <a:r>
              <a:rPr lang="en-US" dirty="0">
                <a:latin typeface="Adobe Gothic Std B" panose="020B0800000000000000" pitchFamily="34" charset="-128"/>
                <a:ea typeface="Adobe Gothic Std B" panose="020B0800000000000000" pitchFamily="34" charset="-128"/>
              </a:rPr>
              <a:t>MERCU BUANA</a:t>
            </a:r>
          </a:p>
          <a:p>
            <a:r>
              <a:rPr lang="en-US" dirty="0">
                <a:latin typeface="Adobe Gothic Std B" panose="020B0800000000000000" pitchFamily="34" charset="-128"/>
                <a:ea typeface="Adobe Gothic Std B" panose="020B0800000000000000" pitchFamily="34" charset="-128"/>
              </a:rPr>
              <a:t>BUDI LUHUR</a:t>
            </a:r>
          </a:p>
          <a:p>
            <a:r>
              <a:rPr lang="en-US" dirty="0">
                <a:latin typeface="Adobe Gothic Std B" panose="020B0800000000000000" pitchFamily="34" charset="-128"/>
                <a:ea typeface="Adobe Gothic Std B" panose="020B0800000000000000" pitchFamily="34" charset="-128"/>
              </a:rPr>
              <a:t>GUNADHARMA</a:t>
            </a:r>
          </a:p>
          <a:p>
            <a:r>
              <a:rPr lang="en-US" dirty="0">
                <a:latin typeface="Adobe Gothic Std B" panose="020B0800000000000000" pitchFamily="34" charset="-128"/>
                <a:ea typeface="Adobe Gothic Std B" panose="020B0800000000000000" pitchFamily="34" charset="-128"/>
              </a:rPr>
              <a:t>UPN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876501497"/>
      </p:ext>
    </p:extLst>
  </p:cSld>
  <p:clrMapOvr>
    <a:masterClrMapping/>
  </p:clrMapOvr>
  <p:transition spd="slow">
    <p:push dir="u"/>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F9A794-0ADE-4542-A5E7-246F1694B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26" y="1410365"/>
            <a:ext cx="2413031" cy="1979923"/>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Roadshow</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447DE15B-25BE-4B71-8CEB-49F329A44E91}"/>
              </a:ext>
            </a:extLst>
          </p:cNvPr>
          <p:cNvSpPr txBox="1"/>
          <p:nvPr/>
        </p:nvSpPr>
        <p:spPr>
          <a:xfrm>
            <a:off x="2776757" y="1520385"/>
            <a:ext cx="8332900" cy="389465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Membagi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seluruh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kedalam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Mendiskusikan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manager </a:t>
            </a:r>
            <a:r>
              <a:rPr lang="en-US" dirty="0" err="1">
                <a:latin typeface="Adobe Gothic Std B" panose="020B0800000000000000" pitchFamily="34" charset="-128"/>
                <a:ea typeface="Adobe Gothic Std B" panose="020B0800000000000000" pitchFamily="34" charset="-128"/>
              </a:rPr>
              <a:t>perihal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pembagian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Approval leader </a:t>
            </a:r>
            <a:r>
              <a:rPr lang="en-US" dirty="0" err="1">
                <a:latin typeface="Adobe Gothic Std B" panose="020B0800000000000000" pitchFamily="34" charset="-128"/>
                <a:ea typeface="Adobe Gothic Std B" panose="020B0800000000000000" pitchFamily="34" charset="-128"/>
              </a:rPr>
              <a:t>terkait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titik</a:t>
            </a:r>
            <a:r>
              <a:rPr lang="en-US" dirty="0">
                <a:latin typeface="Adobe Gothic Std B" panose="020B0800000000000000" pitchFamily="34" charset="-128"/>
                <a:ea typeface="Adobe Gothic Std B" panose="020B0800000000000000" pitchFamily="34" charset="-128"/>
              </a:rPr>
              <a:t> roadshow dan </a:t>
            </a:r>
            <a:r>
              <a:rPr lang="en-US" dirty="0" err="1">
                <a:latin typeface="Adobe Gothic Std B" panose="020B0800000000000000" pitchFamily="34" charset="-128"/>
                <a:ea typeface="Adobe Gothic Std B" panose="020B0800000000000000" pitchFamily="34" charset="-128"/>
              </a:rPr>
              <a:t>pembagian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seluruh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menyampaikan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informasi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sesuai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lokasi</a:t>
            </a:r>
            <a:r>
              <a:rPr lang="en-US" dirty="0">
                <a:latin typeface="Adobe Gothic Std B" panose="020B0800000000000000" pitchFamily="34" charset="-128"/>
                <a:ea typeface="Adobe Gothic Std B" panose="020B0800000000000000" pitchFamily="34" charset="-128"/>
              </a:rPr>
              <a:t> yang sudah </a:t>
            </a:r>
            <a:r>
              <a:rPr lang="en-US" dirty="0" err="1">
                <a:latin typeface="Adobe Gothic Std B" panose="020B0800000000000000" pitchFamily="34" charset="-128"/>
                <a:ea typeface="Adobe Gothic Std B" panose="020B0800000000000000" pitchFamily="34" charset="-128"/>
              </a:rPr>
              <a:t>ditetapkan</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Mendapat</a:t>
            </a:r>
            <a:r>
              <a:rPr lang="en-US" dirty="0">
                <a:latin typeface="Adobe Gothic Std B" panose="020B0800000000000000" pitchFamily="34" charset="-128"/>
                <a:ea typeface="Adobe Gothic Std B" panose="020B0800000000000000" pitchFamily="34" charset="-128"/>
              </a:rPr>
              <a:t> report </a:t>
            </a:r>
            <a:r>
              <a:rPr lang="en-US" dirty="0" err="1">
                <a:latin typeface="Adobe Gothic Std B" panose="020B0800000000000000" pitchFamily="34" charset="-128"/>
                <a:ea typeface="Adobe Gothic Std B" panose="020B0800000000000000" pitchFamily="34" charset="-128"/>
              </a:rPr>
              <a:t>dari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setiap</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kelompok</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Menyampaikan</a:t>
            </a:r>
            <a:r>
              <a:rPr lang="en-US" dirty="0">
                <a:latin typeface="Adobe Gothic Std B" panose="020B0800000000000000" pitchFamily="34" charset="-128"/>
                <a:ea typeface="Adobe Gothic Std B" panose="020B0800000000000000" pitchFamily="34" charset="-128"/>
              </a:rPr>
              <a:t> report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manager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28402754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97898" y="24431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853582" y="5755369"/>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852142" y="465430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5415" y="151930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rPr>
              <a:t>Step 1</a:t>
            </a:r>
            <a:r>
              <a:rPr lang="en-US" dirty="0" smtClean="0">
                <a:solidFill>
                  <a:schemeClr val="tx1"/>
                </a:solidFill>
              </a:rPr>
              <a:t>. </a:t>
            </a:r>
            <a:r>
              <a:rPr lang="en-US" dirty="0" err="1" smtClean="0">
                <a:solidFill>
                  <a:schemeClr val="tx1"/>
                </a:solidFill>
              </a:rPr>
              <a:t>Melakukan</a:t>
            </a:r>
            <a:r>
              <a:rPr lang="en-US" dirty="0" smtClean="0">
                <a:solidFill>
                  <a:schemeClr val="tx1"/>
                </a:solidFill>
              </a:rPr>
              <a:t> </a:t>
            </a:r>
            <a:r>
              <a:rPr lang="en-US" dirty="0" err="1" smtClean="0">
                <a:solidFill>
                  <a:schemeClr val="tx1"/>
                </a:solidFill>
              </a:rPr>
              <a:t>peminjaman</a:t>
            </a:r>
            <a:r>
              <a:rPr lang="en-US" dirty="0" smtClean="0">
                <a:solidFill>
                  <a:schemeClr val="tx1"/>
                </a:solidFill>
              </a:rPr>
              <a:t> </a:t>
            </a:r>
            <a:r>
              <a:rPr lang="en-US" dirty="0" err="1" smtClean="0">
                <a:solidFill>
                  <a:schemeClr val="tx1"/>
                </a:solidFill>
              </a:rPr>
              <a:t>ruangan</a:t>
            </a:r>
            <a:r>
              <a:rPr lang="en-US" dirty="0" smtClean="0">
                <a:solidFill>
                  <a:schemeClr val="tx1"/>
                </a:solidFill>
              </a:rPr>
              <a:t> </a:t>
            </a:r>
            <a:r>
              <a:rPr lang="en-US" dirty="0" err="1" smtClean="0">
                <a:solidFill>
                  <a:schemeClr val="tx1"/>
                </a:solidFill>
              </a:rPr>
              <a:t>dengan</a:t>
            </a:r>
            <a:r>
              <a:rPr lang="en-US" dirty="0" smtClean="0">
                <a:solidFill>
                  <a:schemeClr val="tx1"/>
                </a:solidFill>
              </a:rPr>
              <a:t> </a:t>
            </a:r>
            <a:r>
              <a:rPr lang="en-US" dirty="0" err="1" smtClean="0">
                <a:solidFill>
                  <a:schemeClr val="tx1"/>
                </a:solidFill>
              </a:rPr>
              <a:t>mengambil</a:t>
            </a:r>
            <a:r>
              <a:rPr lang="en-US" dirty="0" smtClean="0">
                <a:solidFill>
                  <a:schemeClr val="tx1"/>
                </a:solidFill>
              </a:rPr>
              <a:t> form </a:t>
            </a:r>
            <a:r>
              <a:rPr lang="en-US" dirty="0" err="1" smtClean="0">
                <a:solidFill>
                  <a:schemeClr val="tx1"/>
                </a:solidFill>
              </a:rPr>
              <a:t>ruangan</a:t>
            </a:r>
            <a:r>
              <a:rPr lang="en-US" dirty="0" smtClean="0">
                <a:solidFill>
                  <a:schemeClr val="tx1"/>
                </a:solidFill>
              </a:rPr>
              <a:t> </a:t>
            </a:r>
            <a:r>
              <a:rPr lang="en-US" dirty="0" err="1" smtClean="0">
                <a:solidFill>
                  <a:schemeClr val="tx1"/>
                </a:solidFill>
              </a:rPr>
              <a:t>di</a:t>
            </a:r>
            <a:r>
              <a:rPr lang="en-US" dirty="0" smtClean="0">
                <a:solidFill>
                  <a:schemeClr val="tx1"/>
                </a:solidFill>
              </a:rPr>
              <a:t> BP </a:t>
            </a:r>
            <a:r>
              <a:rPr lang="en-US" dirty="0" err="1" smtClean="0">
                <a:solidFill>
                  <a:schemeClr val="tx1"/>
                </a:solidFill>
              </a:rPr>
              <a:t>maksimal</a:t>
            </a:r>
            <a:r>
              <a:rPr lang="en-US" dirty="0" smtClean="0">
                <a:solidFill>
                  <a:schemeClr val="tx1"/>
                </a:solidFill>
              </a:rPr>
              <a:t> H-1 </a:t>
            </a:r>
            <a:r>
              <a:rPr lang="en-US" dirty="0" err="1" smtClean="0">
                <a:solidFill>
                  <a:schemeClr val="tx1"/>
                </a:solidFill>
              </a:rPr>
              <a:t>sebelum</a:t>
            </a:r>
            <a:r>
              <a:rPr lang="en-US" dirty="0" smtClean="0">
                <a:solidFill>
                  <a:schemeClr val="tx1"/>
                </a:solidFill>
              </a:rPr>
              <a:t> </a:t>
            </a:r>
            <a:r>
              <a:rPr lang="en-US" dirty="0" err="1" smtClean="0">
                <a:solidFill>
                  <a:schemeClr val="tx1"/>
                </a:solidFill>
              </a:rPr>
              <a:t>pukul</a:t>
            </a:r>
            <a:r>
              <a:rPr lang="en-US" dirty="0" smtClean="0">
                <a:solidFill>
                  <a:schemeClr val="tx1"/>
                </a:solidFill>
              </a:rPr>
              <a:t> 15.00, </a:t>
            </a:r>
            <a:r>
              <a:rPr lang="en-US" dirty="0" err="1" smtClean="0">
                <a:solidFill>
                  <a:schemeClr val="tx1"/>
                </a:solidFill>
              </a:rPr>
              <a:t>dan</a:t>
            </a:r>
            <a:r>
              <a:rPr lang="en-US" dirty="0" smtClean="0">
                <a:solidFill>
                  <a:schemeClr val="tx1"/>
                </a:solidFill>
              </a:rPr>
              <a:t> </a:t>
            </a:r>
            <a:r>
              <a:rPr lang="en-US" dirty="0" err="1" smtClean="0">
                <a:solidFill>
                  <a:schemeClr val="tx1"/>
                </a:solidFill>
              </a:rPr>
              <a:t>mengisi</a:t>
            </a:r>
            <a:r>
              <a:rPr lang="en-US" dirty="0" smtClean="0">
                <a:solidFill>
                  <a:schemeClr val="tx1"/>
                </a:solidFill>
              </a:rPr>
              <a:t> form </a:t>
            </a:r>
            <a:r>
              <a:rPr lang="en-US" dirty="0" err="1" smtClean="0">
                <a:solidFill>
                  <a:schemeClr val="tx1"/>
                </a:solidFill>
              </a:rPr>
              <a:t>tersebut</a:t>
            </a:r>
            <a:endParaRPr lang="en-US" dirty="0" smtClean="0">
              <a:solidFill>
                <a:schemeClr val="tx1"/>
              </a:solidFill>
            </a:endParaRPr>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D" sz="2800" b="1" dirty="0" err="1" smtClean="0">
                <a:latin typeface="+mj-lt"/>
                <a:ea typeface="Adobe Gothic Std B" panose="020B0800000000000000" pitchFamily="34" charset="-128"/>
                <a:cs typeface="+mj-cs"/>
              </a:rPr>
              <a:t>Peminjaman</a:t>
            </a:r>
            <a:r>
              <a:rPr lang="en-ID" sz="2800" b="1" dirty="0" smtClean="0">
                <a:latin typeface="+mj-lt"/>
                <a:ea typeface="Adobe Gothic Std B" panose="020B0800000000000000" pitchFamily="34" charset="-128"/>
                <a:cs typeface="+mj-cs"/>
              </a:rPr>
              <a:t> </a:t>
            </a:r>
            <a:r>
              <a:rPr lang="en-ID" sz="2800" b="1" dirty="0" err="1" smtClean="0">
                <a:latin typeface="+mj-lt"/>
                <a:ea typeface="Adobe Gothic Std B" panose="020B0800000000000000" pitchFamily="34" charset="-128"/>
                <a:cs typeface="+mj-cs"/>
              </a:rPr>
              <a:t>Ruang</a:t>
            </a:r>
            <a:r>
              <a:rPr lang="en-ID" sz="2800" b="1" dirty="0" smtClean="0">
                <a:latin typeface="+mj-lt"/>
                <a:ea typeface="Adobe Gothic Std B" panose="020B0800000000000000" pitchFamily="34" charset="-128"/>
                <a:cs typeface="+mj-cs"/>
              </a:rPr>
              <a:t> </a:t>
            </a:r>
            <a:r>
              <a:rPr lang="en-ID" sz="2800" b="1" dirty="0" err="1" smtClean="0">
                <a:latin typeface="+mj-lt"/>
                <a:ea typeface="Adobe Gothic Std B" panose="020B0800000000000000" pitchFamily="34" charset="-128"/>
                <a:cs typeface="+mj-cs"/>
              </a:rPr>
              <a:t>Rapat</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8" name="Rounded Rectangle 27"/>
          <p:cNvSpPr/>
          <p:nvPr/>
        </p:nvSpPr>
        <p:spPr>
          <a:xfrm>
            <a:off x="1137135" y="2825281"/>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smtClean="0">
                <a:solidFill>
                  <a:schemeClr val="tx1"/>
                </a:solidFill>
              </a:rPr>
              <a:t>Step 2</a:t>
            </a:r>
            <a:r>
              <a:rPr lang="en-US" dirty="0" smtClean="0">
                <a:solidFill>
                  <a:schemeClr val="tx1"/>
                </a:solidFill>
              </a:rPr>
              <a:t>. </a:t>
            </a:r>
            <a:r>
              <a:rPr lang="en-US" dirty="0" err="1" smtClean="0">
                <a:solidFill>
                  <a:schemeClr val="tx1"/>
                </a:solidFill>
              </a:rPr>
              <a:t>Meminta</a:t>
            </a:r>
            <a:r>
              <a:rPr lang="en-US" dirty="0" smtClean="0">
                <a:solidFill>
                  <a:schemeClr val="tx1"/>
                </a:solidFill>
              </a:rPr>
              <a:t> </a:t>
            </a:r>
            <a:r>
              <a:rPr lang="en-US" dirty="0" err="1" smtClean="0">
                <a:solidFill>
                  <a:schemeClr val="tx1"/>
                </a:solidFill>
              </a:rPr>
              <a:t>tanda</a:t>
            </a:r>
            <a:r>
              <a:rPr lang="en-US" dirty="0" smtClean="0">
                <a:solidFill>
                  <a:schemeClr val="tx1"/>
                </a:solidFill>
              </a:rPr>
              <a:t> </a:t>
            </a:r>
            <a:r>
              <a:rPr lang="en-US" dirty="0" err="1" smtClean="0">
                <a:solidFill>
                  <a:schemeClr val="tx1"/>
                </a:solidFill>
              </a:rPr>
              <a:t>tangan</a:t>
            </a:r>
            <a:r>
              <a:rPr lang="en-US" dirty="0" smtClean="0">
                <a:solidFill>
                  <a:schemeClr val="tx1"/>
                </a:solidFill>
              </a:rPr>
              <a:t> </a:t>
            </a:r>
            <a:r>
              <a:rPr lang="en-US" dirty="0" err="1" smtClean="0">
                <a:solidFill>
                  <a:schemeClr val="tx1"/>
                </a:solidFill>
              </a:rPr>
              <a:t>kaprodi</a:t>
            </a:r>
            <a:r>
              <a:rPr lang="en-US" dirty="0" smtClean="0">
                <a:solidFill>
                  <a:schemeClr val="tx1"/>
                </a:solidFill>
              </a:rPr>
              <a:t>, BP, </a:t>
            </a:r>
            <a:r>
              <a:rPr lang="en-US" dirty="0" err="1" smtClean="0">
                <a:solidFill>
                  <a:schemeClr val="tx1"/>
                </a:solidFill>
              </a:rPr>
              <a:t>dan</a:t>
            </a:r>
            <a:r>
              <a:rPr lang="en-US" dirty="0" smtClean="0">
                <a:solidFill>
                  <a:schemeClr val="tx1"/>
                </a:solidFill>
              </a:rPr>
              <a:t> </a:t>
            </a:r>
            <a:r>
              <a:rPr lang="en-US" dirty="0" err="1" smtClean="0">
                <a:solidFill>
                  <a:schemeClr val="tx1"/>
                </a:solidFill>
              </a:rPr>
              <a:t>bagian</a:t>
            </a:r>
            <a:r>
              <a:rPr lang="en-US" dirty="0" smtClean="0">
                <a:solidFill>
                  <a:schemeClr val="tx1"/>
                </a:solidFill>
              </a:rPr>
              <a:t> </a:t>
            </a:r>
            <a:r>
              <a:rPr lang="en-US" dirty="0" err="1" smtClean="0">
                <a:solidFill>
                  <a:schemeClr val="tx1"/>
                </a:solidFill>
              </a:rPr>
              <a:t>umum</a:t>
            </a:r>
            <a:r>
              <a:rPr lang="en-US" dirty="0" smtClean="0">
                <a:solidFill>
                  <a:schemeClr val="tx1"/>
                </a:solidFill>
              </a:rPr>
              <a:t>. </a:t>
            </a:r>
            <a:r>
              <a:rPr lang="en-US" dirty="0" err="1" smtClean="0">
                <a:solidFill>
                  <a:schemeClr val="tx1"/>
                </a:solidFill>
              </a:rPr>
              <a:t>Mengambil</a:t>
            </a:r>
            <a:r>
              <a:rPr lang="en-US" dirty="0" smtClean="0">
                <a:solidFill>
                  <a:schemeClr val="tx1"/>
                </a:solidFill>
              </a:rPr>
              <a:t> copy form </a:t>
            </a:r>
            <a:r>
              <a:rPr lang="en-US" dirty="0" err="1" smtClean="0">
                <a:solidFill>
                  <a:schemeClr val="tx1"/>
                </a:solidFill>
              </a:rPr>
              <a:t>untuk</a:t>
            </a:r>
            <a:r>
              <a:rPr lang="en-US" dirty="0" smtClean="0">
                <a:solidFill>
                  <a:schemeClr val="tx1"/>
                </a:solidFill>
              </a:rPr>
              <a:t> </a:t>
            </a:r>
            <a:r>
              <a:rPr lang="en-US" dirty="0" err="1" smtClean="0">
                <a:solidFill>
                  <a:schemeClr val="tx1"/>
                </a:solidFill>
              </a:rPr>
              <a:t>menjadi</a:t>
            </a:r>
            <a:r>
              <a:rPr lang="en-US" dirty="0" smtClean="0">
                <a:solidFill>
                  <a:schemeClr val="tx1"/>
                </a:solidFill>
              </a:rPr>
              <a:t> </a:t>
            </a:r>
            <a:r>
              <a:rPr lang="en-US" dirty="0" err="1" smtClean="0">
                <a:solidFill>
                  <a:schemeClr val="tx1"/>
                </a:solidFill>
              </a:rPr>
              <a:t>bukti</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9" name="Rounded Rectangle 28"/>
          <p:cNvSpPr/>
          <p:nvPr/>
        </p:nvSpPr>
        <p:spPr>
          <a:xfrm>
            <a:off x="1120720" y="4121847"/>
            <a:ext cx="9988062" cy="872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algn="ctr"/>
            <a:r>
              <a:rPr lang="en-US" b="1" dirty="0" smtClean="0">
                <a:solidFill>
                  <a:schemeClr val="tx1"/>
                </a:solidFill>
              </a:rPr>
              <a:t>Step 3</a:t>
            </a:r>
            <a:r>
              <a:rPr lang="en-US" dirty="0" smtClean="0">
                <a:solidFill>
                  <a:schemeClr val="tx1"/>
                </a:solidFill>
              </a:rPr>
              <a:t>. </a:t>
            </a:r>
            <a:r>
              <a:rPr lang="en-US" dirty="0" err="1" smtClean="0">
                <a:solidFill>
                  <a:schemeClr val="tx1"/>
                </a:solidFill>
              </a:rPr>
              <a:t>Mengundang</a:t>
            </a:r>
            <a:r>
              <a:rPr lang="en-US" dirty="0" smtClean="0">
                <a:solidFill>
                  <a:schemeClr val="tx1"/>
                </a:solidFill>
              </a:rPr>
              <a:t> </a:t>
            </a:r>
            <a:r>
              <a:rPr lang="en-US" dirty="0" err="1" smtClean="0">
                <a:solidFill>
                  <a:schemeClr val="tx1"/>
                </a:solidFill>
              </a:rPr>
              <a:t>panitia</a:t>
            </a:r>
            <a:r>
              <a:rPr lang="en-US" dirty="0" smtClean="0">
                <a:solidFill>
                  <a:schemeClr val="tx1"/>
                </a:solidFill>
              </a:rPr>
              <a:t> </a:t>
            </a:r>
            <a:r>
              <a:rPr lang="en-US" dirty="0" err="1" smtClean="0">
                <a:solidFill>
                  <a:schemeClr val="tx1"/>
                </a:solidFill>
              </a:rPr>
              <a:t>melalui</a:t>
            </a:r>
            <a:r>
              <a:rPr lang="en-US" dirty="0" smtClean="0">
                <a:solidFill>
                  <a:schemeClr val="tx1"/>
                </a:solidFill>
              </a:rPr>
              <a:t> email </a:t>
            </a:r>
            <a:r>
              <a:rPr lang="en-US" dirty="0" err="1" smtClean="0">
                <a:solidFill>
                  <a:schemeClr val="tx1"/>
                </a:solidFill>
              </a:rPr>
              <a:t>dengan</a:t>
            </a:r>
            <a:r>
              <a:rPr lang="en-US" dirty="0" smtClean="0">
                <a:solidFill>
                  <a:schemeClr val="tx1"/>
                </a:solidFill>
              </a:rPr>
              <a:t> </a:t>
            </a:r>
            <a:r>
              <a:rPr lang="en-US" dirty="0" err="1" smtClean="0">
                <a:solidFill>
                  <a:schemeClr val="tx1"/>
                </a:solidFill>
              </a:rPr>
              <a:t>menyebutkan</a:t>
            </a:r>
            <a:r>
              <a:rPr lang="en-US" dirty="0" smtClean="0">
                <a:solidFill>
                  <a:schemeClr val="tx1"/>
                </a:solidFill>
              </a:rPr>
              <a:t> </a:t>
            </a:r>
            <a:r>
              <a:rPr lang="en-US" dirty="0" err="1" smtClean="0">
                <a:solidFill>
                  <a:schemeClr val="tx1"/>
                </a:solidFill>
              </a:rPr>
              <a:t>waktu</a:t>
            </a:r>
            <a:r>
              <a:rPr lang="en-US" dirty="0" smtClean="0">
                <a:solidFill>
                  <a:schemeClr val="tx1"/>
                </a:solidFill>
              </a:rPr>
              <a:t>, </a:t>
            </a:r>
            <a:r>
              <a:rPr lang="en-US" dirty="0" err="1" smtClean="0">
                <a:solidFill>
                  <a:schemeClr val="tx1"/>
                </a:solidFill>
              </a:rPr>
              <a:t>tempat</a:t>
            </a:r>
            <a:r>
              <a:rPr lang="en-US" dirty="0" smtClean="0">
                <a:solidFill>
                  <a:schemeClr val="tx1"/>
                </a:solidFill>
              </a:rPr>
              <a:t> (</a:t>
            </a:r>
            <a:r>
              <a:rPr lang="en-US" dirty="0" err="1" smtClean="0">
                <a:solidFill>
                  <a:schemeClr val="tx1"/>
                </a:solidFill>
              </a:rPr>
              <a:t>jika</a:t>
            </a:r>
            <a:r>
              <a:rPr lang="en-US" dirty="0" smtClean="0">
                <a:solidFill>
                  <a:schemeClr val="tx1"/>
                </a:solidFill>
              </a:rPr>
              <a:t> </a:t>
            </a:r>
            <a:r>
              <a:rPr lang="en-US" dirty="0" err="1" smtClean="0">
                <a:solidFill>
                  <a:schemeClr val="tx1"/>
                </a:solidFill>
              </a:rPr>
              <a:t>sudah</a:t>
            </a:r>
            <a:r>
              <a:rPr lang="en-US" dirty="0" smtClean="0">
                <a:solidFill>
                  <a:schemeClr val="tx1"/>
                </a:solidFill>
              </a:rPr>
              <a:t> </a:t>
            </a:r>
            <a:r>
              <a:rPr lang="en-US" dirty="0" err="1" smtClean="0">
                <a:solidFill>
                  <a:schemeClr val="tx1"/>
                </a:solidFill>
              </a:rPr>
              <a:t>ada</a:t>
            </a:r>
            <a:r>
              <a:rPr lang="en-US" dirty="0" smtClean="0">
                <a:solidFill>
                  <a:schemeClr val="tx1"/>
                </a:solidFill>
              </a:rPr>
              <a:t> </a:t>
            </a:r>
            <a:r>
              <a:rPr lang="en-US" dirty="0" err="1" smtClean="0">
                <a:solidFill>
                  <a:schemeClr val="tx1"/>
                </a:solidFill>
              </a:rPr>
              <a:t>tempat</a:t>
            </a:r>
            <a:r>
              <a:rPr lang="en-US" dirty="0" smtClean="0">
                <a:solidFill>
                  <a:schemeClr val="tx1"/>
                </a:solidFill>
              </a:rPr>
              <a:t> yang </a:t>
            </a:r>
            <a:r>
              <a:rPr lang="en-US" dirty="0" err="1" smtClean="0">
                <a:solidFill>
                  <a:schemeClr val="tx1"/>
                </a:solidFill>
              </a:rPr>
              <a:t>pasti</a:t>
            </a:r>
            <a:r>
              <a:rPr lang="en-US" dirty="0" smtClean="0">
                <a:solidFill>
                  <a:schemeClr val="tx1"/>
                </a:solidFill>
              </a:rPr>
              <a:t>), </a:t>
            </a:r>
            <a:r>
              <a:rPr lang="en-US" dirty="0" err="1" smtClean="0">
                <a:solidFill>
                  <a:schemeClr val="tx1"/>
                </a:solidFill>
              </a:rPr>
              <a:t>dan</a:t>
            </a:r>
            <a:r>
              <a:rPr lang="en-US" dirty="0" smtClean="0">
                <a:solidFill>
                  <a:schemeClr val="tx1"/>
                </a:solidFill>
              </a:rPr>
              <a:t> agenda </a:t>
            </a:r>
            <a:r>
              <a:rPr lang="en-US" dirty="0" err="1" smtClean="0">
                <a:solidFill>
                  <a:schemeClr val="tx1"/>
                </a:solidFill>
              </a:rPr>
              <a:t>rapat</a:t>
            </a:r>
            <a:r>
              <a:rPr lang="en-US" dirty="0" smtClean="0">
                <a:solidFill>
                  <a:schemeClr val="tx1"/>
                </a:solidFill>
              </a:rPr>
              <a:t>. Dan </a:t>
            </a:r>
            <a:r>
              <a:rPr lang="en-US" dirty="0" err="1" smtClean="0">
                <a:solidFill>
                  <a:schemeClr val="tx1"/>
                </a:solidFill>
              </a:rPr>
              <a:t>mengingatkan</a:t>
            </a:r>
            <a:r>
              <a:rPr lang="en-US" dirty="0" smtClean="0">
                <a:solidFill>
                  <a:schemeClr val="tx1"/>
                </a:solidFill>
              </a:rPr>
              <a:t> </a:t>
            </a:r>
            <a:r>
              <a:rPr lang="en-US" dirty="0" err="1" smtClean="0">
                <a:solidFill>
                  <a:schemeClr val="tx1"/>
                </a:solidFill>
              </a:rPr>
              <a:t>di</a:t>
            </a:r>
            <a:r>
              <a:rPr lang="en-US" dirty="0" smtClean="0">
                <a:solidFill>
                  <a:schemeClr val="tx1"/>
                </a:solidFill>
              </a:rPr>
              <a:t> group </a:t>
            </a:r>
            <a:r>
              <a:rPr lang="en-US" dirty="0" err="1" smtClean="0">
                <a:solidFill>
                  <a:schemeClr val="tx1"/>
                </a:solidFill>
              </a:rPr>
              <a:t>whatsapp</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0" name="Rounded Rectangle 29"/>
          <p:cNvSpPr/>
          <p:nvPr/>
        </p:nvSpPr>
        <p:spPr>
          <a:xfrm>
            <a:off x="1148858" y="558026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smtClean="0">
              <a:solidFill>
                <a:schemeClr val="tx1"/>
              </a:solidFill>
            </a:endParaRPr>
          </a:p>
          <a:p>
            <a:pPr lvl="0"/>
            <a:endParaRPr lang="en-US" dirty="0" smtClean="0">
              <a:solidFill>
                <a:schemeClr val="tx1"/>
              </a:solidFill>
            </a:endParaRPr>
          </a:p>
          <a:p>
            <a:pPr lvl="0" algn="ctr"/>
            <a:r>
              <a:rPr lang="en-US" b="1" dirty="0" smtClean="0">
                <a:solidFill>
                  <a:schemeClr val="tx1"/>
                </a:solidFill>
              </a:rPr>
              <a:t>Step 4</a:t>
            </a:r>
            <a:r>
              <a:rPr lang="en-US" dirty="0" smtClean="0">
                <a:solidFill>
                  <a:schemeClr val="tx1"/>
                </a:solidFill>
              </a:rPr>
              <a:t>. </a:t>
            </a:r>
            <a:r>
              <a:rPr lang="en-US" dirty="0" err="1" smtClean="0">
                <a:solidFill>
                  <a:schemeClr val="tx1"/>
                </a:solidFill>
              </a:rPr>
              <a:t>Pada</a:t>
            </a:r>
            <a:r>
              <a:rPr lang="en-US" dirty="0" smtClean="0">
                <a:solidFill>
                  <a:schemeClr val="tx1"/>
                </a:solidFill>
              </a:rPr>
              <a:t> </a:t>
            </a:r>
            <a:r>
              <a:rPr lang="en-US" dirty="0" err="1" smtClean="0">
                <a:solidFill>
                  <a:schemeClr val="tx1"/>
                </a:solidFill>
              </a:rPr>
              <a:t>saat</a:t>
            </a:r>
            <a:r>
              <a:rPr lang="en-US" dirty="0" smtClean="0">
                <a:solidFill>
                  <a:schemeClr val="tx1"/>
                </a:solidFill>
              </a:rPr>
              <a:t> </a:t>
            </a:r>
            <a:r>
              <a:rPr lang="en-US" dirty="0" err="1" smtClean="0">
                <a:solidFill>
                  <a:schemeClr val="tx1"/>
                </a:solidFill>
              </a:rPr>
              <a:t>hari</a:t>
            </a:r>
            <a:r>
              <a:rPr lang="en-US" dirty="0" smtClean="0">
                <a:solidFill>
                  <a:schemeClr val="tx1"/>
                </a:solidFill>
              </a:rPr>
              <a:t> H, </a:t>
            </a:r>
            <a:r>
              <a:rPr lang="en-US" dirty="0" err="1" smtClean="0">
                <a:solidFill>
                  <a:schemeClr val="tx1"/>
                </a:solidFill>
              </a:rPr>
              <a:t>meminta</a:t>
            </a:r>
            <a:r>
              <a:rPr lang="en-US" dirty="0" smtClean="0">
                <a:solidFill>
                  <a:schemeClr val="tx1"/>
                </a:solidFill>
              </a:rPr>
              <a:t> </a:t>
            </a:r>
            <a:r>
              <a:rPr lang="en-US" dirty="0" err="1" smtClean="0">
                <a:solidFill>
                  <a:schemeClr val="tx1"/>
                </a:solidFill>
              </a:rPr>
              <a:t>dibukakan</a:t>
            </a:r>
            <a:r>
              <a:rPr lang="en-US" dirty="0" smtClean="0">
                <a:solidFill>
                  <a:schemeClr val="tx1"/>
                </a:solidFill>
              </a:rPr>
              <a:t> </a:t>
            </a:r>
            <a:r>
              <a:rPr lang="en-US" dirty="0" err="1" smtClean="0">
                <a:solidFill>
                  <a:schemeClr val="tx1"/>
                </a:solidFill>
              </a:rPr>
              <a:t>ruangan</a:t>
            </a:r>
            <a:r>
              <a:rPr lang="en-US" dirty="0" smtClean="0">
                <a:solidFill>
                  <a:schemeClr val="tx1"/>
                </a:solidFill>
              </a:rPr>
              <a:t> yang </a:t>
            </a:r>
            <a:r>
              <a:rPr lang="en-US" dirty="0" err="1" smtClean="0">
                <a:solidFill>
                  <a:schemeClr val="tx1"/>
                </a:solidFill>
              </a:rPr>
              <a:t>telah</a:t>
            </a:r>
            <a:r>
              <a:rPr lang="en-US" dirty="0" smtClean="0">
                <a:solidFill>
                  <a:schemeClr val="tx1"/>
                </a:solidFill>
              </a:rPr>
              <a:t> </a:t>
            </a:r>
            <a:r>
              <a:rPr lang="en-US" dirty="0" err="1" smtClean="0">
                <a:solidFill>
                  <a:schemeClr val="tx1"/>
                </a:solidFill>
              </a:rPr>
              <a:t>dipinjam</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memastikan</a:t>
            </a:r>
            <a:r>
              <a:rPr lang="en-US" dirty="0" smtClean="0">
                <a:solidFill>
                  <a:schemeClr val="tx1"/>
                </a:solidFill>
              </a:rPr>
              <a:t> </a:t>
            </a:r>
            <a:r>
              <a:rPr lang="en-US" dirty="0" err="1" smtClean="0">
                <a:solidFill>
                  <a:schemeClr val="tx1"/>
                </a:solidFill>
              </a:rPr>
              <a:t>seluruh</a:t>
            </a:r>
            <a:r>
              <a:rPr lang="en-US" dirty="0" smtClean="0">
                <a:solidFill>
                  <a:schemeClr val="tx1"/>
                </a:solidFill>
              </a:rPr>
              <a:t> </a:t>
            </a:r>
            <a:r>
              <a:rPr lang="en-US" dirty="0" err="1" smtClean="0">
                <a:solidFill>
                  <a:schemeClr val="tx1"/>
                </a:solidFill>
              </a:rPr>
              <a:t>barang</a:t>
            </a:r>
            <a:r>
              <a:rPr lang="en-US" dirty="0" smtClean="0">
                <a:solidFill>
                  <a:schemeClr val="tx1"/>
                </a:solidFill>
              </a:rPr>
              <a:t> </a:t>
            </a:r>
            <a:r>
              <a:rPr lang="en-US" dirty="0" err="1" smtClean="0">
                <a:solidFill>
                  <a:schemeClr val="tx1"/>
                </a:solidFill>
              </a:rPr>
              <a:t>kebutuhan</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telah</a:t>
            </a:r>
            <a:r>
              <a:rPr lang="en-US" dirty="0" smtClean="0">
                <a:solidFill>
                  <a:schemeClr val="tx1"/>
                </a:solidFill>
              </a:rPr>
              <a:t> </a:t>
            </a:r>
            <a:r>
              <a:rPr lang="en-US" dirty="0" err="1" smtClean="0">
                <a:solidFill>
                  <a:schemeClr val="tx1"/>
                </a:solidFill>
              </a:rPr>
              <a:t>tersedia</a:t>
            </a:r>
            <a:r>
              <a:rPr lang="en-US" dirty="0" smtClean="0">
                <a:solidFill>
                  <a:schemeClr val="tx1"/>
                </a:solidFill>
              </a:rPr>
              <a:t> </a:t>
            </a:r>
            <a:r>
              <a:rPr lang="en-US" dirty="0" err="1" smtClean="0">
                <a:solidFill>
                  <a:schemeClr val="tx1"/>
                </a:solidFill>
              </a:rPr>
              <a:t>seperti</a:t>
            </a:r>
            <a:r>
              <a:rPr lang="en-US" dirty="0" smtClean="0">
                <a:solidFill>
                  <a:schemeClr val="tx1"/>
                </a:solidFill>
              </a:rPr>
              <a:t> </a:t>
            </a:r>
            <a:r>
              <a:rPr lang="en-US" dirty="0" err="1" smtClean="0">
                <a:solidFill>
                  <a:schemeClr val="tx1"/>
                </a:solidFill>
              </a:rPr>
              <a:t>proyektor</a:t>
            </a:r>
            <a:r>
              <a:rPr lang="en-US" dirty="0" smtClean="0">
                <a:solidFill>
                  <a:schemeClr val="tx1"/>
                </a:solidFill>
              </a:rPr>
              <a:t> </a:t>
            </a:r>
            <a:r>
              <a:rPr lang="en-US" dirty="0" err="1" smtClean="0">
                <a:solidFill>
                  <a:schemeClr val="tx1"/>
                </a:solidFill>
              </a:rPr>
              <a:t>dll</a:t>
            </a:r>
            <a:r>
              <a:rPr lang="en-US" dirty="0" smtClean="0">
                <a:solidFill>
                  <a:schemeClr val="tx1"/>
                </a:solidFill>
              </a:rPr>
              <a:t> </a:t>
            </a:r>
            <a:endParaRPr lang="en-US" b="1" dirty="0" smtClean="0">
              <a:solidFill>
                <a:schemeClr val="tx1"/>
              </a:solidFill>
            </a:endParaRPr>
          </a:p>
          <a:p>
            <a:endParaRPr lang="en-US"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1" name="Down Arrow 30"/>
          <p:cNvSpPr/>
          <p:nvPr/>
        </p:nvSpPr>
        <p:spPr>
          <a:xfrm>
            <a:off x="5895550" y="372100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519579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DF9A794-0ADE-4542-A5E7-246F1694B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26" y="1410365"/>
            <a:ext cx="2413031" cy="1979923"/>
          </a:xfrm>
          <a:prstGeom prst="rect">
            <a:avLst/>
          </a:prstGeom>
        </p:spPr>
      </p:pic>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Roadshow</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447DE15B-25BE-4B71-8CEB-49F329A44E91}"/>
              </a:ext>
            </a:extLst>
          </p:cNvPr>
          <p:cNvSpPr txBox="1"/>
          <p:nvPr/>
        </p:nvSpPr>
        <p:spPr>
          <a:xfrm>
            <a:off x="2776757" y="1337701"/>
            <a:ext cx="8332900" cy="500265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flow pada </a:t>
            </a:r>
            <a:r>
              <a:rPr lang="en-US" dirty="0" err="1">
                <a:latin typeface="Adobe Gothic Std B" panose="020B0800000000000000" pitchFamily="34" charset="-128"/>
                <a:ea typeface="Adobe Gothic Std B" panose="020B0800000000000000" pitchFamily="34" charset="-128"/>
              </a:rPr>
              <a:t>saat</a:t>
            </a:r>
            <a:r>
              <a:rPr lang="en-US" dirty="0">
                <a:latin typeface="Adobe Gothic Std B" panose="020B0800000000000000" pitchFamily="34" charset="-128"/>
                <a:ea typeface="Adobe Gothic Std B" panose="020B0800000000000000" pitchFamily="34" charset="-128"/>
              </a:rPr>
              <a:t> roadshow </a:t>
            </a:r>
            <a:r>
              <a:rPr lang="en-US" dirty="0" err="1">
                <a:latin typeface="Adobe Gothic Std B" panose="020B0800000000000000" pitchFamily="34" charset="-128"/>
                <a:ea typeface="Adobe Gothic Std B" panose="020B0800000000000000" pitchFamily="34" charset="-128"/>
              </a:rPr>
              <a:t>yaitu</a:t>
            </a:r>
            <a:r>
              <a:rPr lang="en-US" dirty="0">
                <a:latin typeface="Adobe Gothic Std B" panose="020B0800000000000000" pitchFamily="34" charset="-128"/>
                <a:ea typeface="Adobe Gothic Std B" panose="020B0800000000000000" pitchFamily="34" charset="-128"/>
              </a:rPr>
              <a:t> masing2 </a:t>
            </a:r>
            <a:r>
              <a:rPr lang="en-US" dirty="0" err="1">
                <a:latin typeface="Adobe Gothic Std B" panose="020B0800000000000000" pitchFamily="34" charset="-128"/>
                <a:ea typeface="Adobe Gothic Std B" panose="020B0800000000000000" pitchFamily="34" charset="-128"/>
              </a:rPr>
              <a:t>kelompok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panitia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yg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ditentukan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tanggal</a:t>
            </a:r>
            <a:r>
              <a:rPr lang="en-US" dirty="0">
                <a:latin typeface="Adobe Gothic Std B" panose="020B0800000000000000" pitchFamily="34" charset="-128"/>
                <a:ea typeface="Adobe Gothic Std B" panose="020B0800000000000000" pitchFamily="34" charset="-128"/>
              </a:rPr>
              <a:t> dan SMA/UNIVERSITAS,</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harus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mencari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sendiri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osis</a:t>
            </a:r>
            <a:r>
              <a:rPr lang="en-US" dirty="0">
                <a:latin typeface="Adobe Gothic Std B" panose="020B0800000000000000" pitchFamily="34" charset="-128"/>
                <a:ea typeface="Adobe Gothic Std B" panose="020B0800000000000000" pitchFamily="34" charset="-128"/>
              </a:rPr>
              <a:t>/TU SMA </a:t>
            </a:r>
            <a:r>
              <a:rPr lang="en-US" dirty="0" err="1">
                <a:latin typeface="Adobe Gothic Std B" panose="020B0800000000000000" pitchFamily="34" charset="-128"/>
                <a:ea typeface="Adobe Gothic Std B" panose="020B0800000000000000" pitchFamily="34" charset="-128"/>
              </a:rPr>
              <a:t>atau</a:t>
            </a:r>
            <a:r>
              <a:rPr lang="en-US" dirty="0">
                <a:latin typeface="Adobe Gothic Std B" panose="020B0800000000000000" pitchFamily="34" charset="-128"/>
                <a:ea typeface="Adobe Gothic Std B" panose="020B0800000000000000" pitchFamily="34" charset="-128"/>
              </a:rPr>
              <a:t> BEM di </a:t>
            </a:r>
            <a:r>
              <a:rPr lang="en-US" dirty="0" err="1">
                <a:latin typeface="Adobe Gothic Std B" panose="020B0800000000000000" pitchFamily="34" charset="-128"/>
                <a:ea typeface="Adobe Gothic Std B" panose="020B0800000000000000" pitchFamily="34" charset="-128"/>
              </a:rPr>
              <a:t>universitasnya</a:t>
            </a:r>
            <a:r>
              <a:rPr lang="en-US" dirty="0">
                <a:latin typeface="Adobe Gothic Std B" panose="020B0800000000000000" pitchFamily="34" charset="-128"/>
                <a:ea typeface="Adobe Gothic Std B" panose="020B0800000000000000" pitchFamily="34" charset="-128"/>
              </a:rPr>
              <a:t>.</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Sebelum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berangkat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tujuan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harus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membawa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poster&amp;proposal</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diajukan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masing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masing</a:t>
            </a:r>
            <a:r>
              <a:rPr lang="en-US" dirty="0">
                <a:latin typeface="Adobe Gothic Std B" panose="020B0800000000000000" pitchFamily="34" charset="-128"/>
                <a:ea typeface="Adobe Gothic Std B" panose="020B0800000000000000" pitchFamily="34" charset="-128"/>
              </a:rPr>
              <a:t> SMA/UNIVERSITAS</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Lalu</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setelah</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sampai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bertemu</a:t>
            </a:r>
            <a:r>
              <a:rPr lang="en-US" dirty="0">
                <a:latin typeface="Adobe Gothic Std B" panose="020B0800000000000000" pitchFamily="34" charset="-128"/>
                <a:ea typeface="Adobe Gothic Std B" panose="020B0800000000000000" pitchFamily="34" charset="-128"/>
              </a:rPr>
              <a:t> TU/BEM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menjelaskan</a:t>
            </a:r>
            <a:r>
              <a:rPr lang="en-US" dirty="0">
                <a:latin typeface="Adobe Gothic Std B" panose="020B0800000000000000" pitchFamily="34" charset="-128"/>
                <a:ea typeface="Adobe Gothic Std B" panose="020B0800000000000000" pitchFamily="34" charset="-128"/>
              </a:rPr>
              <a:t> detail acara RFE yang </a:t>
            </a:r>
            <a:r>
              <a:rPr lang="en-US" dirty="0" err="1">
                <a:latin typeface="Adobe Gothic Std B" panose="020B0800000000000000" pitchFamily="34" charset="-128"/>
                <a:ea typeface="Adobe Gothic Std B" panose="020B0800000000000000" pitchFamily="34" charset="-128"/>
              </a:rPr>
              <a:t>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diadakan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sekaligus</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mempromosikannya</a:t>
            </a:r>
            <a:r>
              <a:rPr lang="en-US" dirty="0">
                <a:latin typeface="Adobe Gothic Std B" panose="020B0800000000000000" pitchFamily="34" charset="-128"/>
                <a:ea typeface="Adobe Gothic Std B" panose="020B0800000000000000" pitchFamily="34" charset="-128"/>
              </a:rPr>
              <a:t>.</a:t>
            </a:r>
          </a:p>
          <a:p>
            <a:pPr marL="285750" indent="-285750">
              <a:lnSpc>
                <a:spcPct val="20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Setelah </a:t>
            </a:r>
            <a:r>
              <a:rPr lang="en-US" dirty="0" err="1">
                <a:latin typeface="Adobe Gothic Std B" panose="020B0800000000000000" pitchFamily="34" charset="-128"/>
                <a:ea typeface="Adobe Gothic Std B" panose="020B0800000000000000" pitchFamily="34" charset="-128"/>
              </a:rPr>
              <a:t>selesai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mereka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bisa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pulang</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mengumpulkan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bukti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bahwa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sudah</a:t>
            </a:r>
            <a:r>
              <a:rPr lang="en-US" dirty="0">
                <a:latin typeface="Adobe Gothic Std B" panose="020B0800000000000000" pitchFamily="34" charset="-128"/>
                <a:ea typeface="Adobe Gothic Std B" panose="020B0800000000000000" pitchFamily="34" charset="-128"/>
              </a:rPr>
              <a:t> roadshow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bentuk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foto</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orang TU/BEM.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45105876"/>
      </p:ext>
    </p:extLst>
  </p:cSld>
  <p:clrMapOvr>
    <a:masterClrMapping/>
  </p:clrMapOvr>
  <p:transition spd="slow">
    <p:push dir="u"/>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9">
            <a:extLst>
              <a:ext uri="{FF2B5EF4-FFF2-40B4-BE49-F238E27FC236}">
                <a16:creationId xmlns:a16="http://schemas.microsoft.com/office/drawing/2014/main" xmlns="" id="{39FCFC2C-CC48-4296-8066-095F83402085}"/>
              </a:ext>
            </a:extLst>
          </p:cNvPr>
          <p:cNvSpPr txBox="1"/>
          <p:nvPr/>
        </p:nvSpPr>
        <p:spPr>
          <a:xfrm>
            <a:off x="3120188" y="5086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FB ads &amp; IG ads</a:t>
            </a:r>
          </a:p>
        </p:txBody>
      </p:sp>
      <p:sp>
        <p:nvSpPr>
          <p:cNvPr id="21" name="Rectangle 20">
            <a:extLst>
              <a:ext uri="{FF2B5EF4-FFF2-40B4-BE49-F238E27FC236}">
                <a16:creationId xmlns:a16="http://schemas.microsoft.com/office/drawing/2014/main" xmlns="" id="{55F434AD-0CC3-4A2B-8511-846A679E743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447DE15B-25BE-4B71-8CEB-49F329A44E91}"/>
              </a:ext>
            </a:extLst>
          </p:cNvPr>
          <p:cNvSpPr txBox="1"/>
          <p:nvPr/>
        </p:nvSpPr>
        <p:spPr>
          <a:xfrm>
            <a:off x="733032" y="1123931"/>
            <a:ext cx="9110442" cy="555664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Mencari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informasi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r>
              <a:rPr lang="en-US" dirty="0">
                <a:latin typeface="Adobe Gothic Std B" panose="020B0800000000000000" pitchFamily="34" charset="-128"/>
                <a:ea typeface="Adobe Gothic Std B" panose="020B0800000000000000" pitchFamily="34" charset="-128"/>
              </a:rPr>
              <a:t> FB </a:t>
            </a:r>
            <a:r>
              <a:rPr lang="en-US" dirty="0" err="1">
                <a:latin typeface="Adobe Gothic Std B" panose="020B0800000000000000" pitchFamily="34" charset="-128"/>
                <a:ea typeface="Adobe Gothic Std B" panose="020B0800000000000000" pitchFamily="34" charset="-128"/>
              </a:rPr>
              <a:t>dan</a:t>
            </a:r>
            <a:r>
              <a:rPr lang="en-US" dirty="0">
                <a:latin typeface="Adobe Gothic Std B" panose="020B0800000000000000" pitchFamily="34" charset="-128"/>
                <a:ea typeface="Adobe Gothic Std B" panose="020B0800000000000000" pitchFamily="34" charset="-128"/>
              </a:rPr>
              <a:t> IG</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anggaran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r>
              <a:rPr lang="en-US" dirty="0">
                <a:latin typeface="Adobe Gothic Std B" panose="020B0800000000000000" pitchFamily="34" charset="-128"/>
                <a:ea typeface="Adobe Gothic Std B" panose="020B0800000000000000" pitchFamily="34" charset="-128"/>
              </a:rPr>
              <a:t> FB </a:t>
            </a:r>
            <a:r>
              <a:rPr lang="en-US" dirty="0" err="1">
                <a:latin typeface="Adobe Gothic Std B" panose="020B0800000000000000" pitchFamily="34" charset="-128"/>
                <a:ea typeface="Adobe Gothic Std B" panose="020B0800000000000000" pitchFamily="34" charset="-128"/>
              </a:rPr>
              <a:t>dan</a:t>
            </a:r>
            <a:r>
              <a:rPr lang="en-US" dirty="0">
                <a:latin typeface="Adobe Gothic Std B" panose="020B0800000000000000" pitchFamily="34" charset="-128"/>
                <a:ea typeface="Adobe Gothic Std B" panose="020B0800000000000000" pitchFamily="34" charset="-128"/>
              </a:rPr>
              <a:t> IG</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perbandingan</a:t>
            </a:r>
            <a:r>
              <a:rPr lang="en-US" dirty="0">
                <a:latin typeface="Adobe Gothic Std B" panose="020B0800000000000000" pitchFamily="34" charset="-128"/>
                <a:ea typeface="Adobe Gothic Std B" panose="020B0800000000000000" pitchFamily="34" charset="-128"/>
              </a:rPr>
              <a:t> </a:t>
            </a:r>
            <a:r>
              <a:rPr lang="en-US" i="1" dirty="0">
                <a:latin typeface="Adobe Gothic Std B" panose="020B0800000000000000" pitchFamily="34" charset="-128"/>
                <a:ea typeface="Adobe Gothic Std B" panose="020B0800000000000000" pitchFamily="34" charset="-128"/>
              </a:rPr>
              <a:t>agency</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r>
              <a:rPr lang="en-US" dirty="0">
                <a:latin typeface="Adobe Gothic Std B" panose="020B0800000000000000" pitchFamily="34" charset="-128"/>
                <a:ea typeface="Adobe Gothic Std B" panose="020B0800000000000000" pitchFamily="34" charset="-128"/>
              </a:rPr>
              <a:t> </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perencanaan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r>
              <a:rPr lang="en-US" dirty="0">
                <a:latin typeface="Adobe Gothic Std B" panose="020B0800000000000000" pitchFamily="34" charset="-128"/>
                <a:ea typeface="Adobe Gothic Std B" panose="020B0800000000000000" pitchFamily="34" charset="-128"/>
              </a:rPr>
              <a:t> FB </a:t>
            </a:r>
            <a:r>
              <a:rPr lang="en-US" dirty="0" err="1">
                <a:latin typeface="Adobe Gothic Std B" panose="020B0800000000000000" pitchFamily="34" charset="-128"/>
                <a:ea typeface="Adobe Gothic Std B" panose="020B0800000000000000" pitchFamily="34" charset="-128"/>
              </a:rPr>
              <a:t>dan</a:t>
            </a:r>
            <a:r>
              <a:rPr lang="en-US" dirty="0">
                <a:latin typeface="Adobe Gothic Std B" panose="020B0800000000000000" pitchFamily="34" charset="-128"/>
                <a:ea typeface="Adobe Gothic Std B" panose="020B0800000000000000" pitchFamily="34" charset="-128"/>
              </a:rPr>
              <a:t> IG</a:t>
            </a: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Mendiskusikan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manajer</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terkait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a:latin typeface="Adobe Gothic Std B" panose="020B0800000000000000" pitchFamily="34" charset="-128"/>
                <a:ea typeface="Adobe Gothic Std B" panose="020B0800000000000000" pitchFamily="34" charset="-128"/>
              </a:rPr>
              <a:t>Approval leader </a:t>
            </a:r>
            <a:r>
              <a:rPr lang="en-US" dirty="0" err="1">
                <a:latin typeface="Adobe Gothic Std B" panose="020B0800000000000000" pitchFamily="34" charset="-128"/>
                <a:ea typeface="Adobe Gothic Std B" panose="020B0800000000000000" pitchFamily="34" charset="-128"/>
              </a:rPr>
              <a:t>untuk</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Menyampaikan</a:t>
            </a:r>
            <a:r>
              <a:rPr lang="en-US" dirty="0">
                <a:latin typeface="Adobe Gothic Std B" panose="020B0800000000000000" pitchFamily="34" charset="-128"/>
                <a:ea typeface="Adobe Gothic Std B" panose="020B0800000000000000" pitchFamily="34" charset="-128"/>
              </a:rPr>
              <a:t>/</a:t>
            </a:r>
            <a:r>
              <a:rPr lang="en-US" dirty="0" err="1">
                <a:latin typeface="Adobe Gothic Std B" panose="020B0800000000000000" pitchFamily="34" charset="-128"/>
                <a:ea typeface="Adobe Gothic Std B" panose="020B0800000000000000" pitchFamily="34" charset="-128"/>
              </a:rPr>
              <a:t>meminta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tim</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kreatif</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membuat</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konten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promosi</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Memproduksi</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konten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melalui</a:t>
            </a:r>
            <a:r>
              <a:rPr lang="en-US" dirty="0">
                <a:latin typeface="Adobe Gothic Std B" panose="020B0800000000000000" pitchFamily="34" charset="-128"/>
                <a:ea typeface="Adobe Gothic Std B" panose="020B0800000000000000" pitchFamily="34" charset="-128"/>
              </a:rPr>
              <a:t> FB </a:t>
            </a:r>
            <a:r>
              <a:rPr lang="en-US" dirty="0" err="1">
                <a:latin typeface="Adobe Gothic Std B" panose="020B0800000000000000" pitchFamily="34" charset="-128"/>
                <a:ea typeface="Adobe Gothic Std B" panose="020B0800000000000000" pitchFamily="34" charset="-128"/>
              </a:rPr>
              <a:t>dan</a:t>
            </a:r>
            <a:r>
              <a:rPr lang="en-US" dirty="0">
                <a:latin typeface="Adobe Gothic Std B" panose="020B0800000000000000" pitchFamily="34" charset="-128"/>
                <a:ea typeface="Adobe Gothic Std B" panose="020B0800000000000000" pitchFamily="34" charset="-128"/>
              </a:rPr>
              <a:t> IG </a:t>
            </a:r>
            <a:r>
              <a:rPr lang="en-US" dirty="0" err="1">
                <a:latin typeface="Adobe Gothic Std B" panose="020B0800000000000000" pitchFamily="34" charset="-128"/>
                <a:ea typeface="Adobe Gothic Std B" panose="020B0800000000000000" pitchFamily="34" charset="-128"/>
              </a:rPr>
              <a:t>bekerjasama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dengan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tim</a:t>
            </a:r>
            <a:r>
              <a:rPr lang="en-US" dirty="0">
                <a:latin typeface="Adobe Gothic Std B" panose="020B0800000000000000" pitchFamily="34" charset="-128"/>
                <a:ea typeface="Adobe Gothic Std B" panose="020B0800000000000000" pitchFamily="34" charset="-128"/>
              </a:rPr>
              <a:t> media </a:t>
            </a:r>
            <a:r>
              <a:rPr lang="en-US" dirty="0" err="1">
                <a:latin typeface="Adobe Gothic Std B" panose="020B0800000000000000" pitchFamily="34" charset="-128"/>
                <a:ea typeface="Adobe Gothic Std B" panose="020B0800000000000000" pitchFamily="34" charset="-128"/>
              </a:rPr>
              <a:t>sosial</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Memastikan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iklan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ditayangkan</a:t>
            </a:r>
            <a:endParaRPr lang="en-US" dirty="0">
              <a:latin typeface="Adobe Gothic Std B" panose="020B0800000000000000" pitchFamily="34" charset="-128"/>
              <a:ea typeface="Adobe Gothic Std B" panose="020B0800000000000000" pitchFamily="34" charset="-128"/>
            </a:endParaRPr>
          </a:p>
          <a:p>
            <a:pPr marL="285750" indent="-285750">
              <a:lnSpc>
                <a:spcPct val="200000"/>
              </a:lnSpc>
              <a:buFont typeface="Arial" panose="020B0604020202020204" pitchFamily="34" charset="0"/>
              <a:buChar char="•"/>
            </a:pPr>
            <a:r>
              <a:rPr lang="en-US" dirty="0" err="1">
                <a:latin typeface="Adobe Gothic Std B" panose="020B0800000000000000" pitchFamily="34" charset="-128"/>
                <a:ea typeface="Adobe Gothic Std B" panose="020B0800000000000000" pitchFamily="34" charset="-128"/>
              </a:rPr>
              <a:t>Menyampaikan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laporan</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kepada</a:t>
            </a:r>
            <a:r>
              <a:rPr lang="en-US" dirty="0">
                <a:latin typeface="Adobe Gothic Std B" panose="020B0800000000000000" pitchFamily="34" charset="-128"/>
                <a:ea typeface="Adobe Gothic Std B" panose="020B0800000000000000" pitchFamily="34" charset="-128"/>
              </a:rPr>
              <a:t> </a:t>
            </a:r>
            <a:r>
              <a:rPr lang="en-US" dirty="0" err="1">
                <a:latin typeface="Adobe Gothic Std B" panose="020B0800000000000000" pitchFamily="34" charset="-128"/>
                <a:ea typeface="Adobe Gothic Std B" panose="020B0800000000000000" pitchFamily="34" charset="-128"/>
              </a:rPr>
              <a:t>manajer</a:t>
            </a:r>
            <a:endParaRPr lang="en-US" dirty="0">
              <a:latin typeface="Adobe Gothic Std B" panose="020B0800000000000000" pitchFamily="34" charset="-128"/>
              <a:ea typeface="Adobe Gothic Std B" panose="020B0800000000000000" pitchFamily="34" charset="-12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Tree>
    <p:extLst>
      <p:ext uri="{BB962C8B-B14F-4D97-AF65-F5344CB8AC3E}">
        <p14:creationId xmlns:p14="http://schemas.microsoft.com/office/powerpoint/2010/main" val="554820762"/>
      </p:ext>
    </p:extLst>
  </p:cSld>
  <p:clrMapOvr>
    <a:masterClrMapping/>
  </p:clrMapOvr>
  <p:transition spd="slow">
    <p:push dir="u"/>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FORM APPRVL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xmlns="" id="{3D06E785-0C0C-48AD-8C35-CBE77EB07291}"/>
              </a:ext>
            </a:extLst>
          </p:cNvPr>
          <p:cNvPicPr>
            <a:picLocks noChangeAspect="1"/>
          </p:cNvPicPr>
          <p:nvPr/>
        </p:nvPicPr>
        <p:blipFill>
          <a:blip r:embed="rId3"/>
          <a:stretch>
            <a:fillRect/>
          </a:stretch>
        </p:blipFill>
        <p:spPr>
          <a:xfrm>
            <a:off x="492821" y="1619983"/>
            <a:ext cx="5254734" cy="4127674"/>
          </a:xfrm>
          <a:prstGeom prst="rect">
            <a:avLst/>
          </a:prstGeom>
        </p:spPr>
      </p:pic>
      <p:pic>
        <p:nvPicPr>
          <p:cNvPr id="7" name="Picture 6">
            <a:extLst>
              <a:ext uri="{FF2B5EF4-FFF2-40B4-BE49-F238E27FC236}">
                <a16:creationId xmlns:a16="http://schemas.microsoft.com/office/drawing/2014/main" xmlns="" id="{D50FC62C-5CAC-4D8B-B910-922BDA980C3D}"/>
              </a:ext>
            </a:extLst>
          </p:cNvPr>
          <p:cNvPicPr>
            <a:picLocks noChangeAspect="1"/>
          </p:cNvPicPr>
          <p:nvPr/>
        </p:nvPicPr>
        <p:blipFill>
          <a:blip r:embed="rId4"/>
          <a:stretch>
            <a:fillRect/>
          </a:stretch>
        </p:blipFill>
        <p:spPr>
          <a:xfrm>
            <a:off x="6200548" y="1619983"/>
            <a:ext cx="5655859" cy="4127674"/>
          </a:xfrm>
          <a:prstGeom prst="rect">
            <a:avLst/>
          </a:prstGeom>
        </p:spPr>
      </p:pic>
      <p:pic>
        <p:nvPicPr>
          <p:cNvPr id="4" name="Picture 3">
            <a:extLst>
              <a:ext uri="{FF2B5EF4-FFF2-40B4-BE49-F238E27FC236}">
                <a16:creationId xmlns:a16="http://schemas.microsoft.com/office/drawing/2014/main" xmlns="" id="{8DF2A142-22F0-4F44-BE6F-83A3B02A3FCB}"/>
              </a:ext>
            </a:extLst>
          </p:cNvPr>
          <p:cNvPicPr>
            <a:picLocks noChangeAspect="1"/>
          </p:cNvPicPr>
          <p:nvPr/>
        </p:nvPicPr>
        <p:blipFill>
          <a:blip r:embed="rId5"/>
          <a:stretch>
            <a:fillRect/>
          </a:stretch>
        </p:blipFill>
        <p:spPr>
          <a:xfrm>
            <a:off x="3543300" y="2538412"/>
            <a:ext cx="5105400" cy="1781175"/>
          </a:xfrm>
          <a:prstGeom prst="rect">
            <a:avLst/>
          </a:prstGeom>
        </p:spPr>
      </p:pic>
    </p:spTree>
    <p:extLst>
      <p:ext uri="{BB962C8B-B14F-4D97-AF65-F5344CB8AC3E}">
        <p14:creationId xmlns:p14="http://schemas.microsoft.com/office/powerpoint/2010/main" val="408127516"/>
      </p:ext>
    </p:extLst>
  </p:cSld>
  <p:clrMapOvr>
    <a:masterClrMapping/>
  </p:clrMapOvr>
  <p:transition spd="slow">
    <p:push dir="u"/>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35718"/>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FORM LAPORAN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39283" y="-908914"/>
            <a:ext cx="524228" cy="353099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xmlns="" id="{8DF2A142-22F0-4F44-BE6F-83A3B02A3FCB}"/>
              </a:ext>
            </a:extLst>
          </p:cNvPr>
          <p:cNvPicPr>
            <a:picLocks noChangeAspect="1"/>
          </p:cNvPicPr>
          <p:nvPr/>
        </p:nvPicPr>
        <p:blipFill>
          <a:blip r:embed="rId3"/>
          <a:stretch>
            <a:fillRect/>
          </a:stretch>
        </p:blipFill>
        <p:spPr>
          <a:xfrm>
            <a:off x="532027" y="1979456"/>
            <a:ext cx="11127946" cy="3882325"/>
          </a:xfrm>
          <a:prstGeom prst="rect">
            <a:avLst/>
          </a:prstGeom>
        </p:spPr>
      </p:pic>
    </p:spTree>
    <p:extLst>
      <p:ext uri="{BB962C8B-B14F-4D97-AF65-F5344CB8AC3E}">
        <p14:creationId xmlns:p14="http://schemas.microsoft.com/office/powerpoint/2010/main" val="422243411"/>
      </p:ext>
    </p:extLst>
  </p:cSld>
  <p:clrMapOvr>
    <a:masterClrMapping/>
  </p:clrMapOvr>
  <p:transition spd="slow">
    <p:push di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120188" y="56747"/>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BUDGET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45200" y="-290047"/>
            <a:ext cx="524228" cy="133531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xmlns="" id="{1BC134C4-AB84-4B09-A4ED-783B5AC77794}"/>
              </a:ext>
            </a:extLst>
          </p:cNvPr>
          <p:cNvPicPr>
            <a:picLocks noChangeAspect="1"/>
          </p:cNvPicPr>
          <p:nvPr/>
        </p:nvPicPr>
        <p:blipFill>
          <a:blip r:embed="rId3"/>
          <a:stretch>
            <a:fillRect/>
          </a:stretch>
        </p:blipFill>
        <p:spPr>
          <a:xfrm>
            <a:off x="1508688" y="695653"/>
            <a:ext cx="8422256" cy="6047342"/>
          </a:xfrm>
          <a:prstGeom prst="rect">
            <a:avLst/>
          </a:prstGeom>
        </p:spPr>
      </p:pic>
    </p:spTree>
    <p:extLst>
      <p:ext uri="{BB962C8B-B14F-4D97-AF65-F5344CB8AC3E}">
        <p14:creationId xmlns:p14="http://schemas.microsoft.com/office/powerpoint/2010/main" val="2205651188"/>
      </p:ext>
    </p:extLst>
  </p:cSld>
  <p:clrMapOvr>
    <a:masterClrMapping/>
  </p:clrMapOvr>
  <p:transition spd="slow">
    <p:push di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8142136" y="3163735"/>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BUDGET </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10667148" y="2816941"/>
            <a:ext cx="524228" cy="133531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3474" y="139424"/>
            <a:ext cx="2069961" cy="1112458"/>
          </a:xfrm>
          <a:prstGeom prst="rect">
            <a:avLst/>
          </a:prstGeom>
        </p:spPr>
      </p:pic>
      <p:sp>
        <p:nvSpPr>
          <p:cNvPr id="2" name="Rectangle 2">
            <a:extLst>
              <a:ext uri="{FF2B5EF4-FFF2-40B4-BE49-F238E27FC236}">
                <a16:creationId xmlns:a16="http://schemas.microsoft.com/office/drawing/2014/main" xmlns="" id="{5787271C-86A2-48AA-AD1F-A3EAF7C2C2EB}"/>
              </a:ext>
            </a:extLst>
          </p:cNvPr>
          <p:cNvSpPr>
            <a:spLocks noChangeArrowheads="1"/>
          </p:cNvSpPr>
          <p:nvPr/>
        </p:nvSpPr>
        <p:spPr bwMode="auto">
          <a:xfrm>
            <a:off x="2152356" y="1688123"/>
            <a:ext cx="14674857" cy="58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xmlns="" id="{B02BFB72-7773-43CC-B898-545C7D2B32F5}"/>
              </a:ext>
            </a:extLst>
          </p:cNvPr>
          <p:cNvPicPr>
            <a:picLocks noChangeAspect="1"/>
          </p:cNvPicPr>
          <p:nvPr/>
        </p:nvPicPr>
        <p:blipFill>
          <a:blip r:embed="rId3"/>
          <a:stretch>
            <a:fillRect/>
          </a:stretch>
        </p:blipFill>
        <p:spPr>
          <a:xfrm>
            <a:off x="30040" y="0"/>
            <a:ext cx="9158514" cy="6858000"/>
          </a:xfrm>
          <a:prstGeom prst="rect">
            <a:avLst/>
          </a:prstGeom>
        </p:spPr>
      </p:pic>
    </p:spTree>
    <p:extLst>
      <p:ext uri="{BB962C8B-B14F-4D97-AF65-F5344CB8AC3E}">
        <p14:creationId xmlns:p14="http://schemas.microsoft.com/office/powerpoint/2010/main" val="2522293663"/>
      </p:ext>
    </p:extLst>
  </p:cSld>
  <p:clrMapOvr>
    <a:masterClrMapping/>
  </p:clrMapOvr>
  <p:transition spd="slow">
    <p:push dir="u"/>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2872661" y="2929407"/>
            <a:ext cx="6446677"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id-ID"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MEDIA SOSIAL</a:t>
            </a:r>
            <a:endParaRPr lang="en-GB"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62234" y="53808"/>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69913"/>
            <a:ext cx="3228681" cy="1735188"/>
          </a:xfrm>
          <a:prstGeom prst="rect">
            <a:avLst/>
          </a:prstGeom>
        </p:spPr>
      </p:pic>
    </p:spTree>
    <p:extLst>
      <p:ext uri="{BB962C8B-B14F-4D97-AF65-F5344CB8AC3E}">
        <p14:creationId xmlns:p14="http://schemas.microsoft.com/office/powerpoint/2010/main" val="665895485"/>
      </p:ext>
    </p:extLst>
  </p:cSld>
  <p:clrMapOvr>
    <a:masterClrMapping/>
  </p:clrMapOvr>
  <p:transition spd="med">
    <p:pull/>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0049" y="0"/>
            <a:ext cx="2827780" cy="1519732"/>
          </a:xfrm>
          <a:prstGeom prst="rect">
            <a:avLst/>
          </a:prstGeom>
        </p:spPr>
      </p:pic>
      <p:graphicFrame>
        <p:nvGraphicFramePr>
          <p:cNvPr id="3" name="Diagram 2"/>
          <p:cNvGraphicFramePr/>
          <p:nvPr>
            <p:extLst>
              <p:ext uri="{D42A27DB-BD31-4B8C-83A1-F6EECF244321}">
                <p14:modId xmlns:p14="http://schemas.microsoft.com/office/powerpoint/2010/main" val="2356390015"/>
              </p:ext>
            </p:extLst>
          </p:nvPr>
        </p:nvGraphicFramePr>
        <p:xfrm>
          <a:off x="1091474" y="366969"/>
          <a:ext cx="8888549" cy="5811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10" name="Google Shape;245;p35">
            <a:extLst>
              <a:ext uri="{FF2B5EF4-FFF2-40B4-BE49-F238E27FC236}">
                <a16:creationId xmlns:a16="http://schemas.microsoft.com/office/drawing/2014/main" xmlns="" id="{437FA14C-95E1-4512-956B-24CD3FE9142F}"/>
              </a:ext>
            </a:extLst>
          </p:cNvPr>
          <p:cNvGrpSpPr/>
          <p:nvPr/>
        </p:nvGrpSpPr>
        <p:grpSpPr>
          <a:xfrm rot="4205103">
            <a:off x="10232586" y="2047974"/>
            <a:ext cx="742704" cy="1857072"/>
            <a:chOff x="-427073" y="3232461"/>
            <a:chExt cx="290798" cy="727155"/>
          </a:xfrm>
        </p:grpSpPr>
        <p:sp>
          <p:nvSpPr>
            <p:cNvPr id="11"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7"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8" name="Google Shape;245;p35">
            <a:extLst>
              <a:ext uri="{FF2B5EF4-FFF2-40B4-BE49-F238E27FC236}">
                <a16:creationId xmlns:a16="http://schemas.microsoft.com/office/drawing/2014/main" xmlns="" id="{437FA14C-95E1-4512-956B-24CD3FE9142F}"/>
              </a:ext>
            </a:extLst>
          </p:cNvPr>
          <p:cNvGrpSpPr/>
          <p:nvPr/>
        </p:nvGrpSpPr>
        <p:grpSpPr>
          <a:xfrm rot="4205103">
            <a:off x="1112773" y="717119"/>
            <a:ext cx="742704" cy="1857072"/>
            <a:chOff x="-427073" y="3232461"/>
            <a:chExt cx="290798" cy="727155"/>
          </a:xfrm>
        </p:grpSpPr>
        <p:sp>
          <p:nvSpPr>
            <p:cNvPr id="19"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2"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152386597"/>
      </p:ext>
    </p:extLst>
  </p:cSld>
  <p:clrMapOvr>
    <a:masterClrMapping/>
  </p:clrMapOvr>
  <p:transition spd="med">
    <p:pull/>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id-ID" sz="2400">
                <a:solidFill>
                  <a:srgbClr val="0F0E0C"/>
                </a:solidFill>
                <a:latin typeface="Adobe Gothic Std B" panose="020B0800000000000000" pitchFamily="34" charset="-128"/>
                <a:ea typeface="Adobe Gothic Std B" panose="020B0800000000000000" pitchFamily="34" charset="-128"/>
              </a:rPr>
              <a:t>Program Kerja Sosial Media</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Tabel 2">
            <a:extLst>
              <a:ext uri="{FF2B5EF4-FFF2-40B4-BE49-F238E27FC236}">
                <a16:creationId xmlns:a16="http://schemas.microsoft.com/office/drawing/2014/main" xmlns="" id="{1429FA18-5C38-F847-A070-1FE3B70CF471}"/>
              </a:ext>
            </a:extLst>
          </p:cNvPr>
          <p:cNvGraphicFramePr/>
          <p:nvPr>
            <p:extLst>
              <p:ext uri="{D42A27DB-BD31-4B8C-83A1-F6EECF244321}">
                <p14:modId xmlns:p14="http://schemas.microsoft.com/office/powerpoint/2010/main" val="4199284709"/>
              </p:ext>
            </p:extLst>
          </p:nvPr>
        </p:nvGraphicFramePr>
        <p:xfrm>
          <a:off x="496389" y="1467600"/>
          <a:ext cx="10711542" cy="4306204"/>
        </p:xfrm>
        <a:graphic>
          <a:graphicData uri="http://schemas.openxmlformats.org/drawingml/2006/table">
            <a:tbl>
              <a:tblPr firstRow="1" firstCol="1" bandRow="1">
                <a:tableStyleId>{5C22544A-7EE6-4342-B048-85BDC9FD1C3A}</a:tableStyleId>
              </a:tblPr>
              <a:tblGrid>
                <a:gridCol w="614596">
                  <a:extLst>
                    <a:ext uri="{9D8B030D-6E8A-4147-A177-3AD203B41FA5}">
                      <a16:colId xmlns:a16="http://schemas.microsoft.com/office/drawing/2014/main" xmlns="" val="3484755728"/>
                    </a:ext>
                  </a:extLst>
                </a:gridCol>
                <a:gridCol w="3527834">
                  <a:extLst>
                    <a:ext uri="{9D8B030D-6E8A-4147-A177-3AD203B41FA5}">
                      <a16:colId xmlns:a16="http://schemas.microsoft.com/office/drawing/2014/main" xmlns="" val="532849483"/>
                    </a:ext>
                  </a:extLst>
                </a:gridCol>
                <a:gridCol w="6569112">
                  <a:extLst>
                    <a:ext uri="{9D8B030D-6E8A-4147-A177-3AD203B41FA5}">
                      <a16:colId xmlns:a16="http://schemas.microsoft.com/office/drawing/2014/main" xmlns="" val="3719594958"/>
                    </a:ext>
                  </a:extLst>
                </a:gridCol>
              </a:tblGrid>
              <a:tr h="918799">
                <a:tc>
                  <a:txBody>
                    <a:bodyPr/>
                    <a:lstStyle/>
                    <a:p>
                      <a:pPr>
                        <a:lnSpc>
                          <a:spcPct val="107000"/>
                        </a:lnSpc>
                        <a:spcAft>
                          <a:spcPts val="0"/>
                        </a:spcAft>
                      </a:pPr>
                      <a:r>
                        <a:rPr lang="en-US" sz="1600" dirty="0">
                          <a:effectLst/>
                        </a:rPr>
                        <a:t>NO</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a:effectLst/>
                        </a:rPr>
                        <a:t>Program </a:t>
                      </a:r>
                      <a:r>
                        <a:rPr lang="en-US" sz="1600" dirty="0" err="1">
                          <a:effectLst/>
                        </a:rPr>
                        <a:t>Kerja</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Tujuan</a:t>
                      </a:r>
                      <a:r>
                        <a:rPr lang="en-US" sz="1600" dirty="0">
                          <a:effectLst/>
                        </a:rPr>
                        <a:t> </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35080024"/>
                  </a:ext>
                </a:extLst>
              </a:tr>
              <a:tr h="1344389">
                <a:tc>
                  <a:txBody>
                    <a:bodyPr/>
                    <a:lstStyle/>
                    <a:p>
                      <a:pPr>
                        <a:lnSpc>
                          <a:spcPct val="107000"/>
                        </a:lnSpc>
                        <a:spcAft>
                          <a:spcPts val="0"/>
                        </a:spcAft>
                      </a:pPr>
                      <a:r>
                        <a:rPr lang="en-US" sz="1600" dirty="0">
                          <a:effectLst/>
                        </a:rPr>
                        <a:t>1.</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Pantau</a:t>
                      </a:r>
                      <a:r>
                        <a:rPr lang="en-US" sz="1600" dirty="0">
                          <a:effectLst/>
                        </a:rPr>
                        <a:t> </a:t>
                      </a:r>
                      <a:r>
                        <a:rPr lang="en-US" sz="1600" dirty="0" err="1">
                          <a:effectLst/>
                        </a:rPr>
                        <a:t>Memantau</a:t>
                      </a:r>
                      <a:r>
                        <a:rPr lang="en-US" sz="1600" dirty="0">
                          <a:effectLst/>
                        </a:rPr>
                        <a:t> </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Memantau</a:t>
                      </a:r>
                      <a:r>
                        <a:rPr lang="en-US" sz="1600" dirty="0">
                          <a:effectLst/>
                        </a:rPr>
                        <a:t> </a:t>
                      </a:r>
                      <a:r>
                        <a:rPr lang="en-US" sz="1600" dirty="0" err="1">
                          <a:effectLst/>
                        </a:rPr>
                        <a:t>pekerjaan</a:t>
                      </a:r>
                      <a:r>
                        <a:rPr lang="en-US" sz="1600" dirty="0">
                          <a:effectLst/>
                        </a:rPr>
                        <a:t> </a:t>
                      </a:r>
                      <a:r>
                        <a:rPr lang="en-US" sz="1600" dirty="0" err="1">
                          <a:effectLst/>
                        </a:rPr>
                        <a:t>divisi</a:t>
                      </a:r>
                      <a:r>
                        <a:rPr lang="en-US" sz="1600" dirty="0">
                          <a:effectLst/>
                        </a:rPr>
                        <a:t> social media </a:t>
                      </a:r>
                      <a:r>
                        <a:rPr lang="en-US" sz="1600" dirty="0" err="1">
                          <a:effectLst/>
                        </a:rPr>
                        <a:t>pada</a:t>
                      </a:r>
                      <a:r>
                        <a:rPr lang="en-US" sz="1600" dirty="0">
                          <a:effectLst/>
                        </a:rPr>
                        <a:t> </a:t>
                      </a:r>
                      <a:r>
                        <a:rPr lang="en-US" sz="1600" dirty="0" err="1">
                          <a:effectLst/>
                        </a:rPr>
                        <a:t>masing-masing</a:t>
                      </a:r>
                      <a:r>
                        <a:rPr lang="en-US" sz="1600" dirty="0">
                          <a:effectLst/>
                        </a:rPr>
                        <a:t> </a:t>
                      </a:r>
                      <a:r>
                        <a:rPr lang="en-US" sz="1600" dirty="0" err="1">
                          <a:effectLst/>
                        </a:rPr>
                        <a:t>individu</a:t>
                      </a:r>
                      <a:r>
                        <a:rPr lang="en-US" sz="1600" dirty="0">
                          <a:effectLst/>
                        </a:rPr>
                        <a:t> </a:t>
                      </a:r>
                      <a:r>
                        <a:rPr lang="en-US" sz="1600" dirty="0" err="1">
                          <a:effectLst/>
                        </a:rPr>
                        <a:t>sesuai</a:t>
                      </a:r>
                      <a:r>
                        <a:rPr lang="en-US" sz="1600" dirty="0">
                          <a:effectLst/>
                        </a:rPr>
                        <a:t> </a:t>
                      </a:r>
                      <a:r>
                        <a:rPr lang="en-US" sz="1600" dirty="0" err="1">
                          <a:effectLst/>
                        </a:rPr>
                        <a:t>jenis</a:t>
                      </a:r>
                      <a:r>
                        <a:rPr lang="en-US" sz="1600" dirty="0">
                          <a:effectLst/>
                        </a:rPr>
                        <a:t> </a:t>
                      </a:r>
                      <a:r>
                        <a:rPr lang="en-US" sz="1600" dirty="0" err="1">
                          <a:effectLst/>
                        </a:rPr>
                        <a:t>sosial</a:t>
                      </a:r>
                      <a:r>
                        <a:rPr lang="en-US" sz="1600" dirty="0">
                          <a:effectLst/>
                        </a:rPr>
                        <a:t> media. </a:t>
                      </a:r>
                      <a:r>
                        <a:rPr lang="en-US" sz="1600" dirty="0" err="1">
                          <a:effectLst/>
                        </a:rPr>
                        <a:t>Bertujuan</a:t>
                      </a:r>
                      <a:r>
                        <a:rPr lang="en-US" sz="1600" dirty="0">
                          <a:effectLst/>
                        </a:rPr>
                        <a:t> agar program </a:t>
                      </a:r>
                      <a:r>
                        <a:rPr lang="en-US" sz="1600" dirty="0" err="1">
                          <a:effectLst/>
                        </a:rPr>
                        <a:t>kerja</a:t>
                      </a:r>
                      <a:r>
                        <a:rPr lang="en-US" sz="1600" dirty="0">
                          <a:effectLst/>
                        </a:rPr>
                        <a:t> </a:t>
                      </a:r>
                      <a:r>
                        <a:rPr lang="en-US" sz="1600" dirty="0" err="1">
                          <a:effectLst/>
                        </a:rPr>
                        <a:t>divisi</a:t>
                      </a:r>
                      <a:r>
                        <a:rPr lang="en-US" sz="1600" dirty="0">
                          <a:effectLst/>
                        </a:rPr>
                        <a:t> social media </a:t>
                      </a:r>
                      <a:r>
                        <a:rPr lang="en-US" sz="1600" dirty="0" err="1">
                          <a:effectLst/>
                        </a:rPr>
                        <a:t>sesuai</a:t>
                      </a:r>
                      <a:r>
                        <a:rPr lang="en-US" sz="1600" dirty="0">
                          <a:effectLst/>
                        </a:rPr>
                        <a:t> </a:t>
                      </a:r>
                      <a:r>
                        <a:rPr lang="en-US" sz="1600" dirty="0" err="1">
                          <a:effectLst/>
                        </a:rPr>
                        <a:t>dengan</a:t>
                      </a:r>
                      <a:r>
                        <a:rPr lang="en-US" sz="1600" dirty="0">
                          <a:effectLst/>
                        </a:rPr>
                        <a:t> yang </a:t>
                      </a:r>
                      <a:r>
                        <a:rPr lang="en-US" sz="1600" dirty="0" err="1">
                          <a:effectLst/>
                        </a:rPr>
                        <a:t>sudah</a:t>
                      </a:r>
                      <a:r>
                        <a:rPr lang="en-US" sz="1600" dirty="0">
                          <a:effectLst/>
                        </a:rPr>
                        <a:t> </a:t>
                      </a:r>
                      <a:r>
                        <a:rPr lang="en-US" sz="1600" dirty="0" err="1">
                          <a:effectLst/>
                        </a:rPr>
                        <a:t>ditentukan</a:t>
                      </a:r>
                      <a:r>
                        <a:rPr lang="en-US" sz="1600" dirty="0">
                          <a:effectLst/>
                        </a:rPr>
                        <a:t>.</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4937773"/>
                  </a:ext>
                </a:extLst>
              </a:tr>
              <a:tr h="1021508">
                <a:tc>
                  <a:txBody>
                    <a:bodyPr/>
                    <a:lstStyle/>
                    <a:p>
                      <a:pPr>
                        <a:lnSpc>
                          <a:spcPct val="107000"/>
                        </a:lnSpc>
                        <a:spcAft>
                          <a:spcPts val="0"/>
                        </a:spcAft>
                      </a:pPr>
                      <a:r>
                        <a:rPr lang="en-US" sz="1600" dirty="0">
                          <a:effectLst/>
                          <a:latin typeface="+mn-lt"/>
                          <a:ea typeface="+mn-ea"/>
                          <a:cs typeface="+mn-cs"/>
                        </a:rPr>
                        <a:t>2.</a:t>
                      </a:r>
                      <a:r>
                        <a:rPr lang="en-US" sz="1600" baseline="0" dirty="0">
                          <a:effectLst/>
                          <a:latin typeface="+mn-lt"/>
                          <a:ea typeface="+mn-ea"/>
                          <a:cs typeface="+mn-cs"/>
                        </a:rPr>
                        <a:t> </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Rapat</a:t>
                      </a:r>
                      <a:r>
                        <a:rPr lang="en-US" sz="1600" dirty="0">
                          <a:effectLst/>
                        </a:rPr>
                        <a:t> </a:t>
                      </a:r>
                      <a:r>
                        <a:rPr lang="en-US" sz="1600" dirty="0" err="1">
                          <a:effectLst/>
                        </a:rPr>
                        <a:t>Paripurna</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Membicarakan</a:t>
                      </a:r>
                      <a:r>
                        <a:rPr lang="en-US" sz="1600" dirty="0">
                          <a:effectLst/>
                        </a:rPr>
                        <a:t> ide </a:t>
                      </a:r>
                      <a:r>
                        <a:rPr lang="en-US" sz="1600" dirty="0" err="1">
                          <a:effectLst/>
                        </a:rPr>
                        <a:t>dan</a:t>
                      </a:r>
                      <a:r>
                        <a:rPr lang="en-US" sz="1600" dirty="0">
                          <a:effectLst/>
                        </a:rPr>
                        <a:t> </a:t>
                      </a:r>
                      <a:r>
                        <a:rPr lang="en-US" sz="1600" dirty="0" err="1">
                          <a:effectLst/>
                        </a:rPr>
                        <a:t>memantau</a:t>
                      </a:r>
                      <a:r>
                        <a:rPr lang="en-US" sz="1600" dirty="0">
                          <a:effectLst/>
                        </a:rPr>
                        <a:t> </a:t>
                      </a:r>
                      <a:r>
                        <a:rPr lang="en-US" sz="1600" dirty="0" err="1">
                          <a:effectLst/>
                        </a:rPr>
                        <a:t>progres</a:t>
                      </a:r>
                      <a:r>
                        <a:rPr lang="en-US" sz="1600" dirty="0">
                          <a:effectLst/>
                        </a:rPr>
                        <a:t> </a:t>
                      </a:r>
                      <a:r>
                        <a:rPr lang="en-US" sz="1600" dirty="0" err="1">
                          <a:effectLst/>
                        </a:rPr>
                        <a:t>kerja</a:t>
                      </a:r>
                      <a:r>
                        <a:rPr lang="en-US" sz="1600" dirty="0">
                          <a:effectLst/>
                        </a:rPr>
                        <a:t> </a:t>
                      </a:r>
                      <a:r>
                        <a:rPr lang="en-US" sz="1600" dirty="0" err="1">
                          <a:effectLst/>
                        </a:rPr>
                        <a:t>divisi</a:t>
                      </a:r>
                      <a:r>
                        <a:rPr lang="en-US" sz="1600" dirty="0">
                          <a:effectLst/>
                        </a:rPr>
                        <a:t> </a:t>
                      </a:r>
                      <a:r>
                        <a:rPr lang="en-US" sz="1600" dirty="0" err="1">
                          <a:effectLst/>
                        </a:rPr>
                        <a:t>sosial</a:t>
                      </a:r>
                      <a:r>
                        <a:rPr lang="en-US" sz="1600" dirty="0">
                          <a:effectLst/>
                        </a:rPr>
                        <a:t> media</a:t>
                      </a:r>
                      <a:r>
                        <a:rPr lang="en-US" sz="1600" baseline="0" dirty="0">
                          <a:effectLst/>
                        </a:rPr>
                        <a:t> </a:t>
                      </a:r>
                      <a:r>
                        <a:rPr lang="en-US" sz="1600" baseline="0" dirty="0" err="1">
                          <a:effectLst/>
                        </a:rPr>
                        <a:t>serta</a:t>
                      </a:r>
                      <a:r>
                        <a:rPr lang="en-US" sz="1600" baseline="0" dirty="0">
                          <a:effectLst/>
                        </a:rPr>
                        <a:t> </a:t>
                      </a:r>
                      <a:r>
                        <a:rPr lang="en-US" sz="1600" baseline="0" dirty="0" err="1">
                          <a:effectLst/>
                        </a:rPr>
                        <a:t>merencanakan</a:t>
                      </a:r>
                      <a:r>
                        <a:rPr lang="en-US" sz="1600" baseline="0" dirty="0">
                          <a:effectLst/>
                        </a:rPr>
                        <a:t> </a:t>
                      </a:r>
                      <a:r>
                        <a:rPr lang="en-US" sz="1600" baseline="0" dirty="0" err="1">
                          <a:effectLst/>
                        </a:rPr>
                        <a:t>kegiatan</a:t>
                      </a:r>
                      <a:r>
                        <a:rPr lang="en-US" sz="1600" baseline="0" dirty="0">
                          <a:effectLst/>
                        </a:rPr>
                        <a:t> </a:t>
                      </a:r>
                      <a:r>
                        <a:rPr lang="en-US" sz="1600" baseline="0" dirty="0" err="1">
                          <a:effectLst/>
                        </a:rPr>
                        <a:t>divisi</a:t>
                      </a:r>
                      <a:r>
                        <a:rPr lang="en-US" sz="1600" baseline="0" dirty="0">
                          <a:effectLst/>
                        </a:rPr>
                        <a:t> </a:t>
                      </a:r>
                      <a:r>
                        <a:rPr lang="en-US" sz="1600" baseline="0" dirty="0" err="1">
                          <a:effectLst/>
                        </a:rPr>
                        <a:t>sosial</a:t>
                      </a:r>
                      <a:r>
                        <a:rPr lang="en-US" sz="1600" baseline="0" dirty="0">
                          <a:effectLst/>
                        </a:rPr>
                        <a:t> media </a:t>
                      </a:r>
                      <a:r>
                        <a:rPr lang="en-US" sz="1600" baseline="0" dirty="0" err="1">
                          <a:effectLst/>
                        </a:rPr>
                        <a:t>dalam</a:t>
                      </a:r>
                      <a:r>
                        <a:rPr lang="en-US" sz="1600" baseline="0" dirty="0">
                          <a:effectLst/>
                        </a:rPr>
                        <a:t> </a:t>
                      </a:r>
                      <a:r>
                        <a:rPr lang="en-US" sz="1600" baseline="0" dirty="0" err="1">
                          <a:effectLst/>
                        </a:rPr>
                        <a:t>menjalankan</a:t>
                      </a:r>
                      <a:r>
                        <a:rPr lang="en-US" sz="1600" baseline="0" dirty="0">
                          <a:effectLst/>
                        </a:rPr>
                        <a:t> </a:t>
                      </a:r>
                      <a:r>
                        <a:rPr lang="en-US" sz="1600" baseline="0" dirty="0" err="1">
                          <a:effectLst/>
                        </a:rPr>
                        <a:t>tugas</a:t>
                      </a:r>
                      <a:r>
                        <a:rPr lang="en-US" sz="1600" baseline="0" dirty="0">
                          <a:effectLst/>
                        </a:rPr>
                        <a:t> </a:t>
                      </a:r>
                      <a:r>
                        <a:rPr lang="en-US" sz="1600" baseline="0" dirty="0" err="1">
                          <a:effectLst/>
                        </a:rPr>
                        <a:t>terkait</a:t>
                      </a:r>
                      <a:r>
                        <a:rPr lang="en-US" sz="1600" baseline="0" dirty="0">
                          <a:effectLst/>
                        </a:rPr>
                        <a:t> BJN10K 2020. </a:t>
                      </a:r>
                      <a:r>
                        <a:rPr lang="en-US" sz="1600" baseline="0" dirty="0" err="1">
                          <a:effectLst/>
                        </a:rPr>
                        <a:t>mengevaluasi</a:t>
                      </a:r>
                      <a:r>
                        <a:rPr lang="en-US" sz="1600" baseline="0" dirty="0">
                          <a:effectLst/>
                        </a:rPr>
                        <a:t> </a:t>
                      </a:r>
                      <a:r>
                        <a:rPr lang="en-US" sz="1600" baseline="0" dirty="0" err="1">
                          <a:effectLst/>
                        </a:rPr>
                        <a:t>setiap</a:t>
                      </a:r>
                      <a:r>
                        <a:rPr lang="en-US" sz="1600" baseline="0" dirty="0">
                          <a:effectLst/>
                        </a:rPr>
                        <a:t> </a:t>
                      </a:r>
                      <a:r>
                        <a:rPr lang="en-US" sz="1600" baseline="0" dirty="0" err="1">
                          <a:effectLst/>
                        </a:rPr>
                        <a:t>minggu</a:t>
                      </a:r>
                      <a:r>
                        <a:rPr lang="en-US" sz="1600" baseline="0" dirty="0">
                          <a:effectLst/>
                        </a:rPr>
                        <a:t> </a:t>
                      </a:r>
                      <a:r>
                        <a:rPr lang="en-US" sz="1600" baseline="0" dirty="0" err="1">
                          <a:effectLst/>
                        </a:rPr>
                        <a:t>terkait</a:t>
                      </a:r>
                      <a:r>
                        <a:rPr lang="en-US" sz="1600" baseline="0" dirty="0">
                          <a:effectLst/>
                        </a:rPr>
                        <a:t> </a:t>
                      </a:r>
                      <a:r>
                        <a:rPr lang="en-US" sz="1600" baseline="0" dirty="0" err="1">
                          <a:effectLst/>
                        </a:rPr>
                        <a:t>pekerjaan</a:t>
                      </a:r>
                      <a:r>
                        <a:rPr lang="en-US" sz="1600" baseline="0" dirty="0">
                          <a:effectLst/>
                        </a:rPr>
                        <a:t> </a:t>
                      </a:r>
                      <a:r>
                        <a:rPr lang="en-US" sz="1600" baseline="0" dirty="0" err="1">
                          <a:effectLst/>
                        </a:rPr>
                        <a:t>sosial</a:t>
                      </a:r>
                      <a:r>
                        <a:rPr lang="en-US" sz="1600" baseline="0" dirty="0">
                          <a:effectLst/>
                        </a:rPr>
                        <a:t> media.</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17175138"/>
                  </a:ext>
                </a:extLst>
              </a:tr>
              <a:tr h="1021508">
                <a:tc>
                  <a:txBody>
                    <a:bodyPr/>
                    <a:lstStyle/>
                    <a:p>
                      <a:pPr>
                        <a:lnSpc>
                          <a:spcPct val="107000"/>
                        </a:lnSpc>
                        <a:spcAft>
                          <a:spcPts val="0"/>
                        </a:spcAft>
                      </a:pPr>
                      <a:r>
                        <a:rPr lang="en-US" sz="1600" dirty="0">
                          <a:effectLst/>
                        </a:rPr>
                        <a:t>3. </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Whats</a:t>
                      </a:r>
                      <a:r>
                        <a:rPr lang="en-US" sz="1600" dirty="0">
                          <a:effectLst/>
                        </a:rPr>
                        <a:t> On </a:t>
                      </a:r>
                      <a:r>
                        <a:rPr lang="en-US" sz="1600" dirty="0" err="1">
                          <a:effectLst/>
                        </a:rPr>
                        <a:t>Sosmed</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600" dirty="0" err="1">
                          <a:effectLst/>
                        </a:rPr>
                        <a:t>Memantau</a:t>
                      </a:r>
                      <a:r>
                        <a:rPr lang="en-US" sz="1600" dirty="0">
                          <a:effectLst/>
                        </a:rPr>
                        <a:t> </a:t>
                      </a:r>
                      <a:r>
                        <a:rPr lang="en-US" sz="1600" dirty="0" err="1">
                          <a:effectLst/>
                        </a:rPr>
                        <a:t>apa</a:t>
                      </a:r>
                      <a:r>
                        <a:rPr lang="en-US" sz="1600" baseline="0" dirty="0">
                          <a:effectLst/>
                        </a:rPr>
                        <a:t> yang </a:t>
                      </a:r>
                      <a:r>
                        <a:rPr lang="en-US" sz="1600" baseline="0" dirty="0" err="1">
                          <a:effectLst/>
                        </a:rPr>
                        <a:t>sedang</a:t>
                      </a:r>
                      <a:r>
                        <a:rPr lang="en-US" sz="1600" baseline="0" dirty="0">
                          <a:effectLst/>
                        </a:rPr>
                        <a:t> </a:t>
                      </a:r>
                      <a:r>
                        <a:rPr lang="en-US" sz="1600" baseline="0" dirty="0" err="1">
                          <a:effectLst/>
                        </a:rPr>
                        <a:t>menjadi</a:t>
                      </a:r>
                      <a:r>
                        <a:rPr lang="en-US" sz="1600" baseline="0" dirty="0">
                          <a:effectLst/>
                        </a:rPr>
                        <a:t> </a:t>
                      </a:r>
                      <a:r>
                        <a:rPr lang="en-US" sz="1600" baseline="0" dirty="0" err="1">
                          <a:effectLst/>
                        </a:rPr>
                        <a:t>perbincangan</a:t>
                      </a:r>
                      <a:r>
                        <a:rPr lang="en-US" sz="1600" baseline="0" dirty="0">
                          <a:effectLst/>
                        </a:rPr>
                        <a:t> di media </a:t>
                      </a:r>
                      <a:r>
                        <a:rPr lang="en-US" sz="1600" baseline="0" dirty="0" err="1">
                          <a:effectLst/>
                        </a:rPr>
                        <a:t>sosial</a:t>
                      </a:r>
                      <a:r>
                        <a:rPr lang="en-US" sz="1600" baseline="0" dirty="0">
                          <a:effectLst/>
                        </a:rPr>
                        <a:t> yang</a:t>
                      </a:r>
                      <a:r>
                        <a:rPr lang="en-US" sz="1600" dirty="0">
                          <a:effectLst/>
                        </a:rPr>
                        <a:t> </a:t>
                      </a:r>
                      <a:r>
                        <a:rPr lang="en-US" sz="1600" dirty="0" err="1">
                          <a:effectLst/>
                        </a:rPr>
                        <a:t>bertujuan</a:t>
                      </a:r>
                      <a:r>
                        <a:rPr lang="en-US" sz="1600" dirty="0">
                          <a:effectLst/>
                        </a:rPr>
                        <a:t> </a:t>
                      </a:r>
                      <a:r>
                        <a:rPr lang="en-US" sz="1600" dirty="0" err="1">
                          <a:effectLst/>
                        </a:rPr>
                        <a:t>untuk</a:t>
                      </a:r>
                      <a:r>
                        <a:rPr lang="en-US" sz="1600" dirty="0">
                          <a:effectLst/>
                        </a:rPr>
                        <a:t> </a:t>
                      </a:r>
                      <a:r>
                        <a:rPr lang="en-US" sz="1600" dirty="0" err="1">
                          <a:effectLst/>
                        </a:rPr>
                        <a:t>membuat</a:t>
                      </a:r>
                      <a:r>
                        <a:rPr lang="en-US" sz="1600" dirty="0">
                          <a:effectLst/>
                        </a:rPr>
                        <a:t> </a:t>
                      </a:r>
                      <a:r>
                        <a:rPr lang="en-US" sz="1600" dirty="0" err="1">
                          <a:effectLst/>
                        </a:rPr>
                        <a:t>konten</a:t>
                      </a:r>
                      <a:r>
                        <a:rPr lang="en-US" sz="1600" dirty="0">
                          <a:effectLst/>
                        </a:rPr>
                        <a:t> </a:t>
                      </a:r>
                      <a:r>
                        <a:rPr lang="en-US" sz="1600" dirty="0" err="1">
                          <a:effectLst/>
                        </a:rPr>
                        <a:t>tentang</a:t>
                      </a:r>
                      <a:r>
                        <a:rPr lang="en-US" sz="1600" baseline="0" dirty="0">
                          <a:effectLst/>
                        </a:rPr>
                        <a:t> BJN10K</a:t>
                      </a:r>
                      <a:r>
                        <a:rPr lang="en-US" sz="1600" dirty="0">
                          <a:effectLst/>
                        </a:rPr>
                        <a:t>. </a:t>
                      </a:r>
                      <a:r>
                        <a:rPr lang="en-US" sz="1600" dirty="0" err="1">
                          <a:effectLst/>
                        </a:rPr>
                        <a:t>Konten</a:t>
                      </a:r>
                      <a:r>
                        <a:rPr lang="en-US" sz="1600" dirty="0">
                          <a:effectLst/>
                        </a:rPr>
                        <a:t> </a:t>
                      </a:r>
                      <a:r>
                        <a:rPr lang="en-US" sz="1600" dirty="0" err="1">
                          <a:effectLst/>
                        </a:rPr>
                        <a:t>sosial</a:t>
                      </a:r>
                      <a:r>
                        <a:rPr lang="en-US" sz="1600" baseline="0" dirty="0">
                          <a:effectLst/>
                        </a:rPr>
                        <a:t> media </a:t>
                      </a:r>
                      <a:r>
                        <a:rPr lang="en-US" sz="1600" baseline="0" dirty="0" err="1">
                          <a:effectLst/>
                        </a:rPr>
                        <a:t>tidak</a:t>
                      </a:r>
                      <a:r>
                        <a:rPr lang="en-US" sz="1600" baseline="0" dirty="0">
                          <a:effectLst/>
                        </a:rPr>
                        <a:t> </a:t>
                      </a:r>
                      <a:r>
                        <a:rPr lang="en-US" sz="1600" baseline="0" dirty="0" err="1">
                          <a:effectLst/>
                        </a:rPr>
                        <a:t>hanya</a:t>
                      </a:r>
                      <a:r>
                        <a:rPr lang="en-US" sz="1600" baseline="0" dirty="0">
                          <a:effectLst/>
                        </a:rPr>
                        <a:t> </a:t>
                      </a:r>
                      <a:r>
                        <a:rPr lang="en-US" sz="1600" baseline="0" dirty="0" err="1">
                          <a:effectLst/>
                        </a:rPr>
                        <a:t>memposting</a:t>
                      </a:r>
                      <a:r>
                        <a:rPr lang="en-US" sz="1600" baseline="0" dirty="0">
                          <a:effectLst/>
                        </a:rPr>
                        <a:t> </a:t>
                      </a:r>
                      <a:r>
                        <a:rPr lang="en-US" sz="1600" baseline="0" dirty="0" err="1">
                          <a:effectLst/>
                        </a:rPr>
                        <a:t>seputar</a:t>
                      </a:r>
                      <a:r>
                        <a:rPr lang="en-US" sz="1600" baseline="0" dirty="0">
                          <a:effectLst/>
                        </a:rPr>
                        <a:t> event </a:t>
                      </a:r>
                      <a:r>
                        <a:rPr lang="en-US" sz="1600" baseline="0" dirty="0" err="1">
                          <a:effectLst/>
                        </a:rPr>
                        <a:t>tapi</a:t>
                      </a:r>
                      <a:r>
                        <a:rPr lang="en-US" sz="1600" baseline="0" dirty="0">
                          <a:effectLst/>
                        </a:rPr>
                        <a:t> </a:t>
                      </a:r>
                      <a:r>
                        <a:rPr lang="en-US" sz="1600" baseline="0" dirty="0" err="1">
                          <a:effectLst/>
                        </a:rPr>
                        <a:t>juga</a:t>
                      </a:r>
                      <a:r>
                        <a:rPr lang="en-US" sz="1600" baseline="0" dirty="0">
                          <a:effectLst/>
                        </a:rPr>
                        <a:t> </a:t>
                      </a:r>
                      <a:r>
                        <a:rPr lang="en-US" sz="1600" baseline="0" dirty="0" err="1">
                          <a:effectLst/>
                        </a:rPr>
                        <a:t>seputar</a:t>
                      </a:r>
                      <a:r>
                        <a:rPr lang="en-US" sz="1600" baseline="0" dirty="0">
                          <a:effectLst/>
                        </a:rPr>
                        <a:t> </a:t>
                      </a:r>
                      <a:r>
                        <a:rPr lang="en-US" sz="1600" i="1" baseline="0" dirty="0" err="1">
                          <a:effectLst/>
                        </a:rPr>
                        <a:t>tranding</a:t>
                      </a:r>
                      <a:r>
                        <a:rPr lang="en-US" sz="1600" i="1" baseline="0" dirty="0">
                          <a:effectLst/>
                        </a:rPr>
                        <a:t> topic</a:t>
                      </a:r>
                      <a:r>
                        <a:rPr lang="en-US" sz="1600" i="0" baseline="0" dirty="0">
                          <a:effectLst/>
                        </a:rPr>
                        <a:t>. </a:t>
                      </a:r>
                      <a:endParaRPr lang="id-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78376413"/>
                  </a:ext>
                </a:extLst>
              </a:tr>
            </a:tbl>
          </a:graphicData>
        </a:graphic>
      </p:graphicFrame>
      <p:sp>
        <p:nvSpPr>
          <p:cNvPr id="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11" name="Google Shape;245;p35">
            <a:extLst>
              <a:ext uri="{FF2B5EF4-FFF2-40B4-BE49-F238E27FC236}">
                <a16:creationId xmlns:a16="http://schemas.microsoft.com/office/drawing/2014/main" xmlns="" id="{437FA14C-95E1-4512-956B-24CD3FE9142F}"/>
              </a:ext>
            </a:extLst>
          </p:cNvPr>
          <p:cNvGrpSpPr/>
          <p:nvPr/>
        </p:nvGrpSpPr>
        <p:grpSpPr>
          <a:xfrm rot="4205103">
            <a:off x="8986073" y="-75469"/>
            <a:ext cx="742704" cy="1857072"/>
            <a:chOff x="-427073" y="3232461"/>
            <a:chExt cx="290798" cy="727155"/>
          </a:xfrm>
        </p:grpSpPr>
        <p:sp>
          <p:nvSpPr>
            <p:cNvPr id="12"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3"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5"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6" name="Google Shape;245;p35">
            <a:extLst>
              <a:ext uri="{FF2B5EF4-FFF2-40B4-BE49-F238E27FC236}">
                <a16:creationId xmlns:a16="http://schemas.microsoft.com/office/drawing/2014/main" xmlns="" id="{437FA14C-95E1-4512-956B-24CD3FE9142F}"/>
              </a:ext>
            </a:extLst>
          </p:cNvPr>
          <p:cNvGrpSpPr/>
          <p:nvPr/>
        </p:nvGrpSpPr>
        <p:grpSpPr>
          <a:xfrm rot="4205103">
            <a:off x="528962" y="106978"/>
            <a:ext cx="742704" cy="1857072"/>
            <a:chOff x="-427073" y="3232461"/>
            <a:chExt cx="290798" cy="727155"/>
          </a:xfrm>
        </p:grpSpPr>
        <p:sp>
          <p:nvSpPr>
            <p:cNvPr id="17"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8"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1"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2" name="Google Shape;245;p35">
            <a:extLst>
              <a:ext uri="{FF2B5EF4-FFF2-40B4-BE49-F238E27FC236}">
                <a16:creationId xmlns:a16="http://schemas.microsoft.com/office/drawing/2014/main" xmlns="" id="{437FA14C-95E1-4512-956B-24CD3FE9142F}"/>
              </a:ext>
            </a:extLst>
          </p:cNvPr>
          <p:cNvGrpSpPr/>
          <p:nvPr/>
        </p:nvGrpSpPr>
        <p:grpSpPr>
          <a:xfrm rot="4205103">
            <a:off x="7032216" y="5679176"/>
            <a:ext cx="742704" cy="1857072"/>
            <a:chOff x="-427073" y="3232461"/>
            <a:chExt cx="290798" cy="727155"/>
          </a:xfrm>
        </p:grpSpPr>
        <p:sp>
          <p:nvSpPr>
            <p:cNvPr id="23"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5"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6"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2733739202"/>
      </p:ext>
    </p:extLst>
  </p:cSld>
  <p:clrMapOvr>
    <a:masterClrMapping/>
  </p:clrMapOvr>
  <p:transition spd="slow">
    <p:push di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5132" y="2160053"/>
            <a:ext cx="11956868" cy="44102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GB" sz="3200" b="1" dirty="0">
                <a:ln w="9525">
                  <a:solidFill>
                    <a:schemeClr val="bg1"/>
                  </a:solidFill>
                  <a:prstDash val="solid"/>
                </a:ln>
                <a:solidFill>
                  <a:schemeClr val="tx1"/>
                </a:solidFill>
              </a:rPr>
              <a:t>Survey </a:t>
            </a:r>
            <a:r>
              <a:rPr lang="en-GB" sz="3200" b="1" dirty="0" err="1">
                <a:ln w="9525">
                  <a:solidFill>
                    <a:schemeClr val="bg1"/>
                  </a:solidFill>
                  <a:prstDash val="solid"/>
                </a:ln>
                <a:solidFill>
                  <a:schemeClr val="tx1"/>
                </a:solidFill>
              </a:rPr>
              <a:t>konten</a:t>
            </a:r>
            <a:endParaRPr lang="en-GB" sz="3200" b="1" dirty="0">
              <a:ln w="9525">
                <a:solidFill>
                  <a:schemeClr val="bg1"/>
                </a:solidFill>
                <a:prstDash val="solid"/>
              </a:ln>
              <a:solidFill>
                <a:schemeClr val="tx1"/>
              </a:solidFill>
            </a:endParaRP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Membuat</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perencanaan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konten</a:t>
            </a:r>
            <a:endParaRPr lang="en-GB" sz="3200" b="1" dirty="0">
              <a:ln w="9525">
                <a:solidFill>
                  <a:schemeClr val="bg1"/>
                </a:solidFill>
                <a:prstDash val="solid"/>
              </a:ln>
              <a:solidFill>
                <a:schemeClr val="tx1"/>
              </a:solidFill>
            </a:endParaRP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Produksi</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konten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terkait</a:t>
            </a:r>
            <a:r>
              <a:rPr lang="en-GB" sz="3200" b="1" dirty="0">
                <a:ln w="9525">
                  <a:solidFill>
                    <a:schemeClr val="bg1"/>
                  </a:solidFill>
                  <a:prstDash val="solid"/>
                </a:ln>
                <a:solidFill>
                  <a:schemeClr val="tx1"/>
                </a:solidFill>
              </a:rPr>
              <a:t> BJN10K</a:t>
            </a: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Bertanggung</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jawab</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atas</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semua</a:t>
            </a:r>
            <a:r>
              <a:rPr lang="en-GB" sz="3200" b="1" dirty="0">
                <a:ln w="9525">
                  <a:solidFill>
                    <a:schemeClr val="bg1"/>
                  </a:solidFill>
                  <a:prstDash val="solid"/>
                </a:ln>
                <a:solidFill>
                  <a:schemeClr val="tx1"/>
                </a:solidFill>
              </a:rPr>
              <a:t> </a:t>
            </a:r>
            <a:r>
              <a:rPr lang="en-GB" sz="3200" b="1" dirty="0" err="1" smtClean="0">
                <a:ln w="9525">
                  <a:solidFill>
                    <a:schemeClr val="bg1"/>
                  </a:solidFill>
                  <a:prstDash val="solid"/>
                </a:ln>
                <a:solidFill>
                  <a:schemeClr val="tx1"/>
                </a:solidFill>
              </a:rPr>
              <a:t>postingan</a:t>
            </a:r>
            <a:r>
              <a:rPr lang="en-GB" sz="3200" b="1" dirty="0" smtClean="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akun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sosmed</a:t>
            </a:r>
            <a:r>
              <a:rPr lang="en-GB" sz="3200" b="1" dirty="0">
                <a:ln w="9525">
                  <a:solidFill>
                    <a:schemeClr val="bg1"/>
                  </a:solidFill>
                  <a:prstDash val="solid"/>
                </a:ln>
                <a:solidFill>
                  <a:schemeClr val="tx1"/>
                </a:solidFill>
              </a:rPr>
              <a:t> BJN10K</a:t>
            </a: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Menginformasikan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kegiatan</a:t>
            </a:r>
            <a:r>
              <a:rPr lang="en-GB" sz="3200" b="1" dirty="0">
                <a:ln w="9525">
                  <a:solidFill>
                    <a:schemeClr val="bg1"/>
                  </a:solidFill>
                  <a:prstDash val="solid"/>
                </a:ln>
                <a:solidFill>
                  <a:schemeClr val="tx1"/>
                </a:solidFill>
              </a:rPr>
              <a:t> BJN10K di </a:t>
            </a:r>
            <a:r>
              <a:rPr lang="en-GB" sz="3200" b="1" dirty="0" err="1">
                <a:ln w="9525">
                  <a:solidFill>
                    <a:schemeClr val="bg1"/>
                  </a:solidFill>
                  <a:prstDash val="solid"/>
                </a:ln>
                <a:solidFill>
                  <a:schemeClr val="tx1"/>
                </a:solidFill>
              </a:rPr>
              <a:t>semua</a:t>
            </a:r>
            <a:r>
              <a:rPr lang="en-GB" sz="3200" b="1" dirty="0">
                <a:ln w="9525">
                  <a:solidFill>
                    <a:schemeClr val="bg1"/>
                  </a:solidFill>
                  <a:prstDash val="solid"/>
                </a:ln>
                <a:solidFill>
                  <a:schemeClr val="tx1"/>
                </a:solidFill>
              </a:rPr>
              <a:t> </a:t>
            </a:r>
            <a:r>
              <a:rPr lang="en-GB" sz="3200" b="1" dirty="0" err="1" smtClean="0">
                <a:ln w="9525">
                  <a:solidFill>
                    <a:schemeClr val="bg1"/>
                  </a:solidFill>
                  <a:prstDash val="solid"/>
                </a:ln>
                <a:solidFill>
                  <a:schemeClr val="tx1"/>
                </a:solidFill>
              </a:rPr>
              <a:t>sosial</a:t>
            </a:r>
            <a:r>
              <a:rPr lang="en-GB" sz="3200" b="1" dirty="0" smtClean="0">
                <a:ln w="9525">
                  <a:solidFill>
                    <a:schemeClr val="bg1"/>
                  </a:solidFill>
                  <a:prstDash val="solid"/>
                </a:ln>
                <a:solidFill>
                  <a:schemeClr val="tx1"/>
                </a:solidFill>
              </a:rPr>
              <a:t> </a:t>
            </a:r>
            <a:r>
              <a:rPr lang="en-GB" sz="3200" b="1" dirty="0">
                <a:ln w="9525">
                  <a:solidFill>
                    <a:schemeClr val="bg1"/>
                  </a:solidFill>
                  <a:prstDash val="solid"/>
                </a:ln>
                <a:solidFill>
                  <a:schemeClr val="tx1"/>
                </a:solidFill>
              </a:rPr>
              <a:t>media</a:t>
            </a: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Membuat</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timeplan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postingan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pada</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setiap</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jenis</a:t>
            </a:r>
            <a:r>
              <a:rPr lang="en-GB" sz="3200" b="1" dirty="0">
                <a:ln w="9525">
                  <a:solidFill>
                    <a:schemeClr val="bg1"/>
                  </a:solidFill>
                  <a:prstDash val="solid"/>
                </a:ln>
                <a:solidFill>
                  <a:schemeClr val="tx1"/>
                </a:solidFill>
              </a:rPr>
              <a:t> media social</a:t>
            </a: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Meliput</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setiap</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kegiatan</a:t>
            </a:r>
            <a:r>
              <a:rPr lang="en-GB" sz="3200" b="1" dirty="0">
                <a:ln w="9525">
                  <a:solidFill>
                    <a:schemeClr val="bg1"/>
                  </a:solidFill>
                  <a:prstDash val="solid"/>
                </a:ln>
                <a:solidFill>
                  <a:schemeClr val="tx1"/>
                </a:solidFill>
              </a:rPr>
              <a:t> yang </a:t>
            </a:r>
            <a:r>
              <a:rPr lang="en-GB" sz="3200" b="1" dirty="0" err="1">
                <a:ln w="9525">
                  <a:solidFill>
                    <a:schemeClr val="bg1"/>
                  </a:solidFill>
                  <a:prstDash val="solid"/>
                </a:ln>
                <a:solidFill>
                  <a:schemeClr val="tx1"/>
                </a:solidFill>
              </a:rPr>
              <a:t>berkaitan</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dengan</a:t>
            </a:r>
            <a:r>
              <a:rPr lang="en-GB" sz="3200" b="1" dirty="0">
                <a:ln w="9525">
                  <a:solidFill>
                    <a:schemeClr val="bg1"/>
                  </a:solidFill>
                  <a:prstDash val="solid"/>
                </a:ln>
                <a:solidFill>
                  <a:schemeClr val="tx1"/>
                </a:solidFill>
              </a:rPr>
              <a:t> BJN10K</a:t>
            </a:r>
          </a:p>
          <a:p>
            <a:pPr marL="571500" indent="-571500">
              <a:buFont typeface="Arial" panose="020B0604020202020204" pitchFamily="34" charset="0"/>
              <a:buChar char="•"/>
            </a:pPr>
            <a:r>
              <a:rPr lang="en-GB" sz="3200" b="1" dirty="0" err="1">
                <a:ln w="9525">
                  <a:solidFill>
                    <a:schemeClr val="bg1"/>
                  </a:solidFill>
                  <a:prstDash val="solid"/>
                </a:ln>
                <a:solidFill>
                  <a:schemeClr val="tx1"/>
                </a:solidFill>
              </a:rPr>
              <a:t>Meliput</a:t>
            </a:r>
            <a:r>
              <a:rPr lang="en-GB" sz="3200" b="1" dirty="0">
                <a:ln w="9525">
                  <a:solidFill>
                    <a:schemeClr val="bg1"/>
                  </a:solidFill>
                  <a:prstDash val="solid"/>
                </a:ln>
                <a:solidFill>
                  <a:schemeClr val="tx1"/>
                </a:solidFill>
              </a:rPr>
              <a:t> BJN10K </a:t>
            </a:r>
            <a:r>
              <a:rPr lang="en-GB" sz="3200" b="1" dirty="0" err="1">
                <a:ln w="9525">
                  <a:solidFill>
                    <a:schemeClr val="bg1"/>
                  </a:solidFill>
                  <a:prstDash val="solid"/>
                </a:ln>
                <a:solidFill>
                  <a:schemeClr val="tx1"/>
                </a:solidFill>
              </a:rPr>
              <a:t>pada</a:t>
            </a:r>
            <a:r>
              <a:rPr lang="en-GB" sz="3200" b="1" dirty="0">
                <a:ln w="9525">
                  <a:solidFill>
                    <a:schemeClr val="bg1"/>
                  </a:solidFill>
                  <a:prstDash val="solid"/>
                </a:ln>
                <a:solidFill>
                  <a:schemeClr val="tx1"/>
                </a:solidFill>
              </a:rPr>
              <a:t> </a:t>
            </a:r>
            <a:r>
              <a:rPr lang="en-GB" sz="3200" b="1" dirty="0" err="1">
                <a:ln w="9525">
                  <a:solidFill>
                    <a:schemeClr val="bg1"/>
                  </a:solidFill>
                  <a:prstDash val="solid"/>
                </a:ln>
                <a:solidFill>
                  <a:schemeClr val="tx1"/>
                </a:solidFill>
              </a:rPr>
              <a:t>saat</a:t>
            </a:r>
            <a:r>
              <a:rPr lang="en-GB" sz="3200" b="1" dirty="0">
                <a:ln w="9525">
                  <a:solidFill>
                    <a:schemeClr val="bg1"/>
                  </a:solidFill>
                  <a:prstDash val="solid"/>
                </a:ln>
                <a:solidFill>
                  <a:schemeClr val="tx1"/>
                </a:solidFill>
              </a:rPr>
              <a:t> event </a:t>
            </a:r>
            <a:r>
              <a:rPr lang="en-GB" sz="3200" b="1" dirty="0" err="1">
                <a:ln w="9525">
                  <a:solidFill>
                    <a:schemeClr val="bg1"/>
                  </a:solidFill>
                  <a:prstDash val="solid"/>
                </a:ln>
                <a:solidFill>
                  <a:schemeClr val="tx1"/>
                </a:solidFill>
              </a:rPr>
              <a:t>berlangsung</a:t>
            </a:r>
            <a:endParaRPr lang="en-GB" sz="3200" b="1" dirty="0">
              <a:ln w="9525">
                <a:solidFill>
                  <a:schemeClr val="bg1"/>
                </a:solidFill>
                <a:prstDash val="solid"/>
              </a:ln>
              <a:solidFill>
                <a:schemeClr val="tx1"/>
              </a:solidFill>
            </a:endParaRPr>
          </a:p>
          <a:p>
            <a:pPr marL="571500" indent="-571500">
              <a:buFont typeface="Arial" panose="020B0604020202020204" pitchFamily="34" charset="0"/>
              <a:buChar char="•"/>
            </a:pPr>
            <a:endParaRPr lang="en-GB" sz="3200" b="1" dirty="0">
              <a:ln w="9525">
                <a:solidFill>
                  <a:schemeClr val="bg1"/>
                </a:solidFill>
                <a:prstDash val="solid"/>
              </a:ln>
              <a:solidFill>
                <a:schemeClr val="tx1"/>
              </a:solidFill>
            </a:endParaRPr>
          </a:p>
          <a:p>
            <a:pPr marL="571500" indent="-571500">
              <a:buFont typeface="Arial" panose="020B0604020202020204" pitchFamily="34" charset="0"/>
              <a:buChar char="•"/>
            </a:pPr>
            <a:endParaRPr lang="en-GB" sz="3600" b="1" dirty="0">
              <a:ln w="9525">
                <a:solidFill>
                  <a:schemeClr val="bg1"/>
                </a:solidFill>
                <a:prstDash val="solid"/>
              </a:ln>
              <a:solidFill>
                <a:schemeClr val="tx1"/>
              </a:solidFill>
            </a:endParaRPr>
          </a:p>
          <a:p>
            <a:pPr marL="571500" indent="-571500">
              <a:buFont typeface="Arial" panose="020B0604020202020204" pitchFamily="34" charset="0"/>
              <a:buChar char="•"/>
            </a:pPr>
            <a:endParaRPr lang="en-GB" sz="3600" b="1" dirty="0">
              <a:ln w="9525">
                <a:solidFill>
                  <a:schemeClr val="bg1"/>
                </a:solidFill>
                <a:prstDash val="solid"/>
              </a:ln>
              <a:solidFill>
                <a:schemeClr val="tx1"/>
              </a:solidFill>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Job Desk </a:t>
            </a:r>
            <a:r>
              <a:rPr lang="en-US" sz="2400" dirty="0" err="1">
                <a:solidFill>
                  <a:srgbClr val="0F0E0C"/>
                </a:solidFill>
                <a:latin typeface="Adobe Gothic Std B" panose="020B0800000000000000" pitchFamily="34" charset="-128"/>
                <a:ea typeface="Adobe Gothic Std B" panose="020B0800000000000000" pitchFamily="34" charset="-128"/>
              </a:rPr>
              <a:t>Sosial</a:t>
            </a:r>
            <a:r>
              <a:rPr lang="en-US" sz="2400" dirty="0">
                <a:solidFill>
                  <a:srgbClr val="0F0E0C"/>
                </a:solidFill>
                <a:latin typeface="Adobe Gothic Std B" panose="020B0800000000000000" pitchFamily="34" charset="-128"/>
                <a:ea typeface="Adobe Gothic Std B" panose="020B0800000000000000" pitchFamily="34" charset="-128"/>
              </a:rPr>
              <a:t> Media</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8" name="Google Shape;245;p35">
            <a:extLst>
              <a:ext uri="{FF2B5EF4-FFF2-40B4-BE49-F238E27FC236}">
                <a16:creationId xmlns:a16="http://schemas.microsoft.com/office/drawing/2014/main" xmlns="" id="{437FA14C-95E1-4512-956B-24CD3FE9142F}"/>
              </a:ext>
            </a:extLst>
          </p:cNvPr>
          <p:cNvGrpSpPr/>
          <p:nvPr/>
        </p:nvGrpSpPr>
        <p:grpSpPr>
          <a:xfrm rot="4205103">
            <a:off x="9644719" y="5367452"/>
            <a:ext cx="742704" cy="1857072"/>
            <a:chOff x="-427073" y="3232461"/>
            <a:chExt cx="290798" cy="727155"/>
          </a:xfrm>
        </p:grpSpPr>
        <p:sp>
          <p:nvSpPr>
            <p:cNvPr id="11"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4"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5" name="Google Shape;245;p35">
            <a:extLst>
              <a:ext uri="{FF2B5EF4-FFF2-40B4-BE49-F238E27FC236}">
                <a16:creationId xmlns:a16="http://schemas.microsoft.com/office/drawing/2014/main" xmlns="" id="{437FA14C-95E1-4512-956B-24CD3FE9142F}"/>
              </a:ext>
            </a:extLst>
          </p:cNvPr>
          <p:cNvGrpSpPr/>
          <p:nvPr/>
        </p:nvGrpSpPr>
        <p:grpSpPr>
          <a:xfrm rot="4205103">
            <a:off x="8799692" y="1286012"/>
            <a:ext cx="742704" cy="1857072"/>
            <a:chOff x="-427073" y="3232461"/>
            <a:chExt cx="290798" cy="727155"/>
          </a:xfrm>
        </p:grpSpPr>
        <p:sp>
          <p:nvSpPr>
            <p:cNvPr id="16"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9"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0" name="Google Shape;245;p35">
            <a:extLst>
              <a:ext uri="{FF2B5EF4-FFF2-40B4-BE49-F238E27FC236}">
                <a16:creationId xmlns:a16="http://schemas.microsoft.com/office/drawing/2014/main" xmlns="" id="{437FA14C-95E1-4512-956B-24CD3FE9142F}"/>
              </a:ext>
            </a:extLst>
          </p:cNvPr>
          <p:cNvGrpSpPr/>
          <p:nvPr/>
        </p:nvGrpSpPr>
        <p:grpSpPr>
          <a:xfrm rot="4205103">
            <a:off x="1055649" y="-112248"/>
            <a:ext cx="742704" cy="1857072"/>
            <a:chOff x="-427073" y="3232461"/>
            <a:chExt cx="290798" cy="727155"/>
          </a:xfrm>
        </p:grpSpPr>
        <p:sp>
          <p:nvSpPr>
            <p:cNvPr id="21"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4"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908365049"/>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169949"/>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JOB DESK</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8286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10435830"/>
              </p:ext>
            </p:extLst>
          </p:nvPr>
        </p:nvGraphicFramePr>
        <p:xfrm>
          <a:off x="1240315" y="935341"/>
          <a:ext cx="9982650" cy="5809437"/>
        </p:xfrm>
        <a:graphic>
          <a:graphicData uri="http://schemas.openxmlformats.org/drawingml/2006/table">
            <a:tbl>
              <a:tblPr firstRow="1" bandRow="1">
                <a:tableStyleId>{3B4B98B0-60AC-42C2-AFA5-B58CD77FA1E5}</a:tableStyleId>
              </a:tblPr>
              <a:tblGrid>
                <a:gridCol w="1338983"/>
                <a:gridCol w="6927011"/>
                <a:gridCol w="1716656"/>
              </a:tblGrid>
              <a:tr h="688797">
                <a:tc>
                  <a:txBody>
                    <a:bodyPr/>
                    <a:lstStyle/>
                    <a:p>
                      <a:r>
                        <a:rPr lang="en-US" dirty="0" smtClean="0"/>
                        <a:t>No </a:t>
                      </a:r>
                      <a:endParaRPr lang="en-US" dirty="0"/>
                    </a:p>
                  </a:txBody>
                  <a:tcPr/>
                </a:tc>
                <a:tc>
                  <a:txBody>
                    <a:bodyPr/>
                    <a:lstStyle/>
                    <a:p>
                      <a:r>
                        <a:rPr lang="en-US" dirty="0" smtClean="0"/>
                        <a:t>Job Desk</a:t>
                      </a:r>
                      <a:endParaRPr lang="en-US" dirty="0"/>
                    </a:p>
                  </a:txBody>
                  <a:tcPr/>
                </a:tc>
                <a:tc>
                  <a:txBody>
                    <a:bodyPr/>
                    <a:lstStyle/>
                    <a:p>
                      <a:r>
                        <a:rPr lang="en-US" dirty="0" smtClean="0"/>
                        <a:t>Checked </a:t>
                      </a:r>
                      <a:endParaRPr lang="en-US" dirty="0"/>
                    </a:p>
                  </a:txBody>
                  <a:tcPr/>
                </a:tc>
              </a:tr>
              <a:tr h="688797">
                <a:tc>
                  <a:txBody>
                    <a:bodyPr/>
                    <a:lstStyle/>
                    <a:p>
                      <a:r>
                        <a:rPr lang="en-US" dirty="0" smtClean="0"/>
                        <a:t>Rania </a:t>
                      </a:r>
                      <a:endParaRPr lang="en-US" dirty="0"/>
                    </a:p>
                  </a:txBody>
                  <a:tcPr/>
                </a:tc>
                <a:tc>
                  <a:txBody>
                    <a:bodyPr/>
                    <a:lstStyle/>
                    <a:p>
                      <a:r>
                        <a:rPr lang="en-US" dirty="0" err="1" smtClean="0"/>
                        <a:t>Membuat</a:t>
                      </a:r>
                      <a:r>
                        <a:rPr lang="en-US" dirty="0" smtClean="0"/>
                        <a:t> </a:t>
                      </a:r>
                      <a:r>
                        <a:rPr lang="en-US" dirty="0" err="1" smtClean="0"/>
                        <a:t>Notulensi</a:t>
                      </a:r>
                      <a:endParaRPr lang="en-US" dirty="0" smtClean="0"/>
                    </a:p>
                    <a:p>
                      <a:r>
                        <a:rPr lang="en-US" dirty="0" err="1" smtClean="0"/>
                        <a:t>Mencatat</a:t>
                      </a:r>
                      <a:r>
                        <a:rPr lang="en-US" baseline="0" dirty="0" smtClean="0"/>
                        <a:t> </a:t>
                      </a:r>
                      <a:r>
                        <a:rPr lang="en-US" baseline="0" dirty="0" err="1" smtClean="0"/>
                        <a:t>nomor</a:t>
                      </a:r>
                      <a:r>
                        <a:rPr lang="en-US" baseline="0" dirty="0" smtClean="0"/>
                        <a:t> </a:t>
                      </a:r>
                      <a:r>
                        <a:rPr lang="en-US" baseline="0" dirty="0" err="1" smtClean="0"/>
                        <a:t>keluaran</a:t>
                      </a:r>
                      <a:r>
                        <a:rPr lang="en-US" baseline="0" dirty="0" smtClean="0"/>
                        <a:t> </a:t>
                      </a:r>
                      <a:r>
                        <a:rPr lang="en-US" baseline="0" dirty="0" err="1" smtClean="0"/>
                        <a:t>surat</a:t>
                      </a:r>
                      <a:r>
                        <a:rPr lang="en-US" baseline="0" dirty="0" smtClean="0"/>
                        <a:t> di </a:t>
                      </a:r>
                      <a:r>
                        <a:rPr lang="en-US" baseline="0" dirty="0" err="1" smtClean="0"/>
                        <a:t>buku</a:t>
                      </a:r>
                      <a:r>
                        <a:rPr lang="en-US" baseline="0" dirty="0" smtClean="0"/>
                        <a:t> </a:t>
                      </a:r>
                      <a:r>
                        <a:rPr lang="en-US" baseline="0" dirty="0" err="1" smtClean="0"/>
                        <a:t>surat</a:t>
                      </a:r>
                      <a:endParaRPr lang="en-US" baseline="0" dirty="0" smtClean="0"/>
                    </a:p>
                    <a:p>
                      <a:r>
                        <a:rPr lang="en-US" baseline="0" dirty="0" err="1" smtClean="0"/>
                        <a:t>Membuat</a:t>
                      </a:r>
                      <a:r>
                        <a:rPr lang="en-US" baseline="0" dirty="0" smtClean="0"/>
                        <a:t> </a:t>
                      </a:r>
                      <a:r>
                        <a:rPr lang="en-US" baseline="0" dirty="0" err="1" smtClean="0"/>
                        <a:t>Surat</a:t>
                      </a:r>
                      <a:r>
                        <a:rPr lang="en-US" baseline="0" dirty="0" smtClean="0"/>
                        <a:t> Internal &amp; </a:t>
                      </a:r>
                      <a:r>
                        <a:rPr lang="en-US" baseline="0" dirty="0" err="1" smtClean="0"/>
                        <a:t>Eksternal</a:t>
                      </a:r>
                      <a:endParaRPr lang="en-US" baseline="0" dirty="0" smtClean="0"/>
                    </a:p>
                    <a:p>
                      <a:r>
                        <a:rPr lang="en-US" baseline="0" dirty="0" err="1" smtClean="0"/>
                        <a:t>Absensi</a:t>
                      </a:r>
                      <a:r>
                        <a:rPr lang="en-US" baseline="0" dirty="0" smtClean="0"/>
                        <a:t> </a:t>
                      </a:r>
                      <a:r>
                        <a:rPr lang="en-US" baseline="0" dirty="0" err="1" smtClean="0"/>
                        <a:t>Panitia</a:t>
                      </a:r>
                      <a:endParaRPr lang="en-US" dirty="0"/>
                    </a:p>
                  </a:txBody>
                  <a:tcPr/>
                </a:tc>
                <a:tc>
                  <a:txBody>
                    <a:bodyPr/>
                    <a:lstStyle/>
                    <a:p>
                      <a:endParaRPr lang="en-US" dirty="0"/>
                    </a:p>
                  </a:txBody>
                  <a:tcPr/>
                </a:tc>
              </a:tr>
              <a:tr h="688797">
                <a:tc>
                  <a:txBody>
                    <a:bodyPr/>
                    <a:lstStyle/>
                    <a:p>
                      <a:r>
                        <a:rPr lang="en-US" dirty="0" err="1" smtClean="0"/>
                        <a:t>Frizka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Membuat</a:t>
                      </a:r>
                      <a:r>
                        <a:rPr lang="en-US" dirty="0" smtClean="0"/>
                        <a:t> </a:t>
                      </a:r>
                      <a:r>
                        <a:rPr lang="en-US" dirty="0" err="1" smtClean="0"/>
                        <a:t>Notulensi</a:t>
                      </a:r>
                      <a:endParaRPr lang="en-US" dirty="0" smtClean="0"/>
                    </a:p>
                    <a:p>
                      <a:r>
                        <a:rPr lang="en-US" dirty="0" err="1" smtClean="0"/>
                        <a:t>Membuat</a:t>
                      </a:r>
                      <a:r>
                        <a:rPr lang="en-US" dirty="0" smtClean="0"/>
                        <a:t> </a:t>
                      </a:r>
                      <a:r>
                        <a:rPr lang="en-US" dirty="0" err="1" smtClean="0"/>
                        <a:t>sistem</a:t>
                      </a:r>
                      <a:r>
                        <a:rPr lang="en-US" dirty="0" smtClean="0"/>
                        <a:t> </a:t>
                      </a:r>
                      <a:r>
                        <a:rPr lang="en-US" dirty="0" err="1" smtClean="0"/>
                        <a:t>penerimaan</a:t>
                      </a:r>
                      <a:r>
                        <a:rPr lang="en-US" dirty="0" smtClean="0"/>
                        <a:t> form </a:t>
                      </a:r>
                      <a:r>
                        <a:rPr lang="en-US" dirty="0" err="1" smtClean="0"/>
                        <a:t>pendaftaran</a:t>
                      </a:r>
                      <a:r>
                        <a:rPr lang="en-US" dirty="0" smtClean="0"/>
                        <a:t> </a:t>
                      </a:r>
                      <a:r>
                        <a:rPr lang="en-US" dirty="0" err="1" smtClean="0"/>
                        <a:t>dan</a:t>
                      </a:r>
                      <a:r>
                        <a:rPr lang="en-US" dirty="0" smtClean="0"/>
                        <a:t> </a:t>
                      </a:r>
                      <a:r>
                        <a:rPr lang="en-US" dirty="0" err="1" smtClean="0"/>
                        <a:t>biaya</a:t>
                      </a:r>
                      <a:r>
                        <a:rPr lang="en-US" dirty="0" smtClean="0"/>
                        <a:t> </a:t>
                      </a:r>
                      <a:r>
                        <a:rPr lang="en-US" dirty="0" err="1" smtClean="0"/>
                        <a:t>pendaftaran</a:t>
                      </a:r>
                      <a:r>
                        <a:rPr lang="en-US" dirty="0" smtClean="0"/>
                        <a:t> </a:t>
                      </a:r>
                    </a:p>
                    <a:p>
                      <a:r>
                        <a:rPr lang="en-US" dirty="0" err="1" smtClean="0"/>
                        <a:t>Merapihkan</a:t>
                      </a:r>
                      <a:r>
                        <a:rPr lang="en-US" dirty="0" smtClean="0"/>
                        <a:t> </a:t>
                      </a:r>
                      <a:r>
                        <a:rPr lang="en-US" dirty="0" err="1" smtClean="0"/>
                        <a:t>seluruh</a:t>
                      </a:r>
                      <a:r>
                        <a:rPr lang="en-US" dirty="0" smtClean="0"/>
                        <a:t> </a:t>
                      </a:r>
                      <a:r>
                        <a:rPr lang="en-US" dirty="0" err="1" smtClean="0"/>
                        <a:t>arsip</a:t>
                      </a:r>
                      <a:r>
                        <a:rPr lang="en-US" baseline="0" dirty="0" smtClean="0"/>
                        <a:t> </a:t>
                      </a:r>
                      <a:r>
                        <a:rPr lang="en-US" baseline="0" dirty="0" err="1" smtClean="0"/>
                        <a:t>dokumen</a:t>
                      </a:r>
                      <a:r>
                        <a:rPr lang="en-US" baseline="0" dirty="0" smtClean="0"/>
                        <a:t> event</a:t>
                      </a:r>
                      <a:endParaRPr lang="en-US" dirty="0"/>
                    </a:p>
                  </a:txBody>
                  <a:tcPr/>
                </a:tc>
                <a:tc>
                  <a:txBody>
                    <a:bodyPr/>
                    <a:lstStyle/>
                    <a:p>
                      <a:endParaRPr lang="en-US" dirty="0"/>
                    </a:p>
                  </a:txBody>
                  <a:tcPr/>
                </a:tc>
              </a:tr>
              <a:tr h="688797">
                <a:tc>
                  <a:txBody>
                    <a:bodyPr/>
                    <a:lstStyle/>
                    <a:p>
                      <a:r>
                        <a:rPr lang="en-US" dirty="0" err="1" smtClean="0"/>
                        <a:t>Laksmidra</a:t>
                      </a:r>
                      <a:r>
                        <a:rPr lang="en-US" dirty="0" smtClean="0"/>
                        <a:t> </a:t>
                      </a:r>
                      <a:endParaRPr lang="en-US" dirty="0"/>
                    </a:p>
                  </a:txBody>
                  <a:tcPr/>
                </a:tc>
                <a:tc>
                  <a:txBody>
                    <a:bodyPr/>
                    <a:lstStyle/>
                    <a:p>
                      <a:r>
                        <a:rPr lang="en-US" dirty="0" smtClean="0"/>
                        <a:t>Admin Email Run For Education</a:t>
                      </a:r>
                    </a:p>
                    <a:p>
                      <a:r>
                        <a:rPr lang="en-US" dirty="0" err="1" smtClean="0"/>
                        <a:t>Membuat</a:t>
                      </a:r>
                      <a:r>
                        <a:rPr lang="en-US" baseline="0" dirty="0" smtClean="0"/>
                        <a:t> </a:t>
                      </a:r>
                      <a:r>
                        <a:rPr lang="en-US" baseline="0" dirty="0" err="1" smtClean="0"/>
                        <a:t>Notulensi</a:t>
                      </a:r>
                      <a:endParaRPr lang="en-US" baseline="0" dirty="0" smtClean="0"/>
                    </a:p>
                    <a:p>
                      <a:r>
                        <a:rPr lang="en-US" baseline="0" dirty="0" err="1" smtClean="0"/>
                        <a:t>Sebagai</a:t>
                      </a:r>
                      <a:r>
                        <a:rPr lang="en-US" baseline="0" dirty="0" smtClean="0"/>
                        <a:t> </a:t>
                      </a:r>
                      <a:r>
                        <a:rPr lang="en-US" i="1" baseline="0" dirty="0" smtClean="0"/>
                        <a:t>contact person </a:t>
                      </a:r>
                      <a:r>
                        <a:rPr lang="en-US" baseline="0" dirty="0" smtClean="0"/>
                        <a:t>yang </a:t>
                      </a:r>
                      <a:r>
                        <a:rPr lang="en-US" baseline="0" dirty="0" err="1" smtClean="0"/>
                        <a:t>dapat</a:t>
                      </a:r>
                      <a:r>
                        <a:rPr lang="en-US" baseline="0" dirty="0" smtClean="0"/>
                        <a:t> </a:t>
                      </a:r>
                      <a:r>
                        <a:rPr lang="en-US" baseline="0" dirty="0" err="1" smtClean="0"/>
                        <a:t>dihubungi</a:t>
                      </a:r>
                      <a:endParaRPr lang="en-US" dirty="0"/>
                    </a:p>
                  </a:txBody>
                  <a:tcPr/>
                </a:tc>
                <a:tc>
                  <a:txBody>
                    <a:bodyPr/>
                    <a:lstStyle/>
                    <a:p>
                      <a:endParaRPr lang="en-US" dirty="0"/>
                    </a:p>
                  </a:txBody>
                  <a:tcPr/>
                </a:tc>
              </a:tr>
              <a:tr h="688797">
                <a:tc>
                  <a:txBody>
                    <a:bodyPr/>
                    <a:lstStyle/>
                    <a:p>
                      <a:r>
                        <a:rPr lang="en-US" dirty="0" err="1" smtClean="0"/>
                        <a:t>Tigy</a:t>
                      </a:r>
                      <a:r>
                        <a:rPr lang="en-US" dirty="0" smtClean="0"/>
                        <a:t> </a:t>
                      </a:r>
                      <a:endParaRPr lang="en-US" dirty="0"/>
                    </a:p>
                  </a:txBody>
                  <a:tcPr/>
                </a:tc>
                <a:tc>
                  <a:txBody>
                    <a:bodyPr/>
                    <a:lstStyle/>
                    <a:p>
                      <a:r>
                        <a:rPr lang="en-US" dirty="0" err="1" smtClean="0"/>
                        <a:t>Membuat</a:t>
                      </a:r>
                      <a:r>
                        <a:rPr lang="en-US" dirty="0" smtClean="0"/>
                        <a:t> </a:t>
                      </a:r>
                      <a:r>
                        <a:rPr lang="en-US" dirty="0" err="1" smtClean="0"/>
                        <a:t>Notulensi</a:t>
                      </a:r>
                      <a:endParaRPr lang="en-US" dirty="0" smtClean="0"/>
                    </a:p>
                    <a:p>
                      <a:r>
                        <a:rPr lang="en-US" dirty="0" err="1" smtClean="0"/>
                        <a:t>Berkoordinasi</a:t>
                      </a:r>
                      <a:r>
                        <a:rPr lang="en-US" baseline="0" dirty="0" smtClean="0"/>
                        <a:t> </a:t>
                      </a:r>
                      <a:r>
                        <a:rPr lang="en-US" baseline="0" dirty="0" err="1" smtClean="0"/>
                        <a:t>dengan</a:t>
                      </a:r>
                      <a:r>
                        <a:rPr lang="en-US" baseline="0" dirty="0" smtClean="0"/>
                        <a:t> </a:t>
                      </a:r>
                      <a:r>
                        <a:rPr lang="en-US" i="1" baseline="0" dirty="0" smtClean="0"/>
                        <a:t>finance</a:t>
                      </a:r>
                      <a:r>
                        <a:rPr lang="en-US" baseline="0" dirty="0" smtClean="0"/>
                        <a:t> </a:t>
                      </a:r>
                      <a:r>
                        <a:rPr lang="en-US" baseline="0" dirty="0" err="1" smtClean="0"/>
                        <a:t>terkait</a:t>
                      </a:r>
                      <a:r>
                        <a:rPr lang="en-US" baseline="0" dirty="0" smtClean="0"/>
                        <a:t> </a:t>
                      </a:r>
                      <a:r>
                        <a:rPr lang="en-US" baseline="0" dirty="0" err="1" smtClean="0"/>
                        <a:t>serah</a:t>
                      </a:r>
                      <a:r>
                        <a:rPr lang="en-US" baseline="0" dirty="0" smtClean="0"/>
                        <a:t> </a:t>
                      </a:r>
                      <a:r>
                        <a:rPr lang="en-US" baseline="0" dirty="0" err="1" smtClean="0"/>
                        <a:t>terima</a:t>
                      </a:r>
                      <a:r>
                        <a:rPr lang="en-US" baseline="0" dirty="0" smtClean="0"/>
                        <a:t> </a:t>
                      </a:r>
                      <a:r>
                        <a:rPr lang="en-US" baseline="0" dirty="0" err="1" smtClean="0"/>
                        <a:t>biaya</a:t>
                      </a:r>
                      <a:r>
                        <a:rPr lang="en-US" baseline="0" dirty="0" smtClean="0"/>
                        <a:t> </a:t>
                      </a:r>
                      <a:r>
                        <a:rPr lang="en-US" baseline="0" dirty="0" err="1" smtClean="0"/>
                        <a:t>pendaftaran</a:t>
                      </a:r>
                      <a:endParaRPr lang="en-US" baseline="0" dirty="0" smtClean="0"/>
                    </a:p>
                    <a:p>
                      <a:r>
                        <a:rPr lang="en-US" baseline="0" dirty="0" err="1" smtClean="0"/>
                        <a:t>Mengumpulkan</a:t>
                      </a:r>
                      <a:r>
                        <a:rPr lang="en-US" baseline="0" dirty="0" smtClean="0"/>
                        <a:t> form </a:t>
                      </a:r>
                      <a:r>
                        <a:rPr lang="en-US" baseline="0" dirty="0" err="1" smtClean="0"/>
                        <a:t>pendaftaran</a:t>
                      </a:r>
                      <a:endParaRPr lang="en-US" dirty="0"/>
                    </a:p>
                  </a:txBody>
                  <a:tcPr/>
                </a:tc>
                <a:tc>
                  <a:txBody>
                    <a:bodyPr/>
                    <a:lstStyle/>
                    <a:p>
                      <a:endParaRPr lang="en-US" dirty="0"/>
                    </a:p>
                  </a:txBody>
                  <a:tcPr/>
                </a:tc>
              </a:tr>
              <a:tr h="688797">
                <a:tc>
                  <a:txBody>
                    <a:bodyPr/>
                    <a:lstStyle/>
                    <a:p>
                      <a:r>
                        <a:rPr lang="en-US" dirty="0" smtClean="0"/>
                        <a:t>Ryan</a:t>
                      </a:r>
                      <a:endParaRPr lang="en-US" dirty="0"/>
                    </a:p>
                  </a:txBody>
                  <a:tcPr/>
                </a:tc>
                <a:tc>
                  <a:txBody>
                    <a:bodyPr/>
                    <a:lstStyle/>
                    <a:p>
                      <a:r>
                        <a:rPr lang="en-US" dirty="0" err="1" smtClean="0"/>
                        <a:t>Menyusun</a:t>
                      </a:r>
                      <a:r>
                        <a:rPr lang="en-US" baseline="0" dirty="0" smtClean="0"/>
                        <a:t> </a:t>
                      </a:r>
                      <a:r>
                        <a:rPr lang="en-US" baseline="0" dirty="0" err="1" smtClean="0"/>
                        <a:t>laporan</a:t>
                      </a:r>
                      <a:r>
                        <a:rPr lang="en-US" baseline="0" dirty="0" smtClean="0"/>
                        <a:t> </a:t>
                      </a:r>
                      <a:r>
                        <a:rPr lang="en-US" baseline="0" dirty="0" err="1" smtClean="0"/>
                        <a:t>evaluasi</a:t>
                      </a:r>
                      <a:endParaRPr lang="en-US" baseline="0" dirty="0" smtClean="0"/>
                    </a:p>
                    <a:p>
                      <a:r>
                        <a:rPr lang="en-US" baseline="0" dirty="0" err="1" smtClean="0"/>
                        <a:t>Membuat</a:t>
                      </a:r>
                      <a:r>
                        <a:rPr lang="en-US" baseline="0" dirty="0" smtClean="0"/>
                        <a:t> </a:t>
                      </a:r>
                      <a:r>
                        <a:rPr lang="en-US" baseline="0" dirty="0" err="1" smtClean="0"/>
                        <a:t>Notulensi</a:t>
                      </a:r>
                      <a:endParaRPr lang="en-US" baseline="0" dirty="0" smtClean="0"/>
                    </a:p>
                    <a:p>
                      <a:r>
                        <a:rPr lang="en-US" baseline="0" dirty="0" err="1" smtClean="0"/>
                        <a:t>Mengelola</a:t>
                      </a:r>
                      <a:r>
                        <a:rPr lang="en-US" baseline="0" dirty="0" smtClean="0"/>
                        <a:t> data </a:t>
                      </a:r>
                      <a:r>
                        <a:rPr lang="en-US" baseline="0" dirty="0" err="1" smtClean="0"/>
                        <a:t>peserta</a:t>
                      </a:r>
                      <a:r>
                        <a:rPr lang="en-US" baseline="0" dirty="0" smtClean="0"/>
                        <a:t> di web Run For Education</a:t>
                      </a:r>
                    </a:p>
                    <a:p>
                      <a:r>
                        <a:rPr lang="en-US" baseline="0" dirty="0" err="1" smtClean="0"/>
                        <a:t>Menginput</a:t>
                      </a:r>
                      <a:r>
                        <a:rPr lang="en-US" baseline="0" dirty="0" smtClean="0"/>
                        <a:t> data </a:t>
                      </a:r>
                      <a:r>
                        <a:rPr lang="en-US" baseline="0" dirty="0" err="1" smtClean="0"/>
                        <a:t>peserta</a:t>
                      </a:r>
                      <a:r>
                        <a:rPr lang="en-US" baseline="0" dirty="0" smtClean="0"/>
                        <a:t> </a:t>
                      </a:r>
                      <a:r>
                        <a:rPr lang="en-US" baseline="0" dirty="0" err="1" smtClean="0"/>
                        <a:t>ke</a:t>
                      </a:r>
                      <a:r>
                        <a:rPr lang="en-US" baseline="0" dirty="0" smtClean="0"/>
                        <a:t> </a:t>
                      </a:r>
                      <a:r>
                        <a:rPr lang="en-US" i="1" baseline="0" dirty="0" smtClean="0"/>
                        <a:t>Back Office</a:t>
                      </a:r>
                      <a:endParaRPr lang="en-US" i="1"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55480943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97898" y="24431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853582" y="5755369"/>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852142" y="465430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5415" y="151930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lvl="0" algn="ctr"/>
            <a:r>
              <a:rPr lang="en-US" b="1" dirty="0" err="1" smtClean="0">
                <a:solidFill>
                  <a:schemeClr val="tx1"/>
                </a:solidFill>
              </a:rPr>
              <a:t>Setp</a:t>
            </a:r>
            <a:r>
              <a:rPr lang="en-US" b="1" dirty="0" smtClean="0">
                <a:solidFill>
                  <a:schemeClr val="tx1"/>
                </a:solidFill>
              </a:rPr>
              <a:t> 5</a:t>
            </a:r>
            <a:r>
              <a:rPr lang="en-US" dirty="0" smtClean="0">
                <a:solidFill>
                  <a:schemeClr val="tx1"/>
                </a:solidFill>
              </a:rPr>
              <a:t>.</a:t>
            </a:r>
            <a:r>
              <a:rPr lang="en-US" dirty="0" smtClean="0"/>
              <a:t> </a:t>
            </a:r>
            <a:r>
              <a:rPr lang="en-US" dirty="0" err="1" smtClean="0">
                <a:solidFill>
                  <a:schemeClr val="tx1"/>
                </a:solidFill>
              </a:rPr>
              <a:t>Menyiapkan</a:t>
            </a:r>
            <a:r>
              <a:rPr lang="en-US" dirty="0" smtClean="0">
                <a:solidFill>
                  <a:schemeClr val="tx1"/>
                </a:solidFill>
              </a:rPr>
              <a:t> </a:t>
            </a:r>
            <a:r>
              <a:rPr lang="en-US" dirty="0" err="1" smtClean="0">
                <a:solidFill>
                  <a:schemeClr val="tx1"/>
                </a:solidFill>
              </a:rPr>
              <a:t>daftar</a:t>
            </a:r>
            <a:r>
              <a:rPr lang="en-US" dirty="0" smtClean="0">
                <a:solidFill>
                  <a:schemeClr val="tx1"/>
                </a:solidFill>
              </a:rPr>
              <a:t> </a:t>
            </a:r>
            <a:r>
              <a:rPr lang="en-US" dirty="0" err="1" smtClean="0">
                <a:solidFill>
                  <a:schemeClr val="tx1"/>
                </a:solidFill>
              </a:rPr>
              <a:t>hadir</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notulensi</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sesuai</a:t>
            </a:r>
            <a:r>
              <a:rPr lang="en-US" dirty="0" smtClean="0">
                <a:solidFill>
                  <a:schemeClr val="tx1"/>
                </a:solidFill>
              </a:rPr>
              <a:t> </a:t>
            </a:r>
            <a:r>
              <a:rPr lang="en-US" dirty="0" err="1" smtClean="0">
                <a:solidFill>
                  <a:schemeClr val="tx1"/>
                </a:solidFill>
              </a:rPr>
              <a:t>dengan</a:t>
            </a:r>
            <a:r>
              <a:rPr lang="en-US" dirty="0" smtClean="0">
                <a:solidFill>
                  <a:schemeClr val="tx1"/>
                </a:solidFill>
              </a:rPr>
              <a:t> form yang </a:t>
            </a:r>
            <a:r>
              <a:rPr lang="en-US" dirty="0" err="1" smtClean="0">
                <a:solidFill>
                  <a:schemeClr val="tx1"/>
                </a:solidFill>
              </a:rPr>
              <a:t>telah</a:t>
            </a:r>
            <a:r>
              <a:rPr lang="en-US" dirty="0" smtClean="0">
                <a:solidFill>
                  <a:schemeClr val="tx1"/>
                </a:solidFill>
              </a:rPr>
              <a:t> </a:t>
            </a:r>
            <a:r>
              <a:rPr lang="en-US" dirty="0" err="1" smtClean="0">
                <a:solidFill>
                  <a:schemeClr val="tx1"/>
                </a:solidFill>
              </a:rPr>
              <a:t>ditentukan</a:t>
            </a:r>
            <a:r>
              <a:rPr lang="en-US" dirty="0" smtClean="0">
                <a:solidFill>
                  <a:schemeClr val="tx1"/>
                </a:solidFill>
              </a:rPr>
              <a:t> UPJ, </a:t>
            </a:r>
            <a:r>
              <a:rPr lang="en-US" dirty="0" err="1" smtClean="0">
                <a:solidFill>
                  <a:schemeClr val="tx1"/>
                </a:solidFill>
              </a:rPr>
              <a:t>dan</a:t>
            </a:r>
            <a:r>
              <a:rPr lang="en-US" dirty="0" smtClean="0">
                <a:solidFill>
                  <a:schemeClr val="tx1"/>
                </a:solidFill>
              </a:rPr>
              <a:t> </a:t>
            </a:r>
            <a:r>
              <a:rPr lang="en-US" dirty="0" err="1" smtClean="0">
                <a:solidFill>
                  <a:schemeClr val="tx1"/>
                </a:solidFill>
              </a:rPr>
              <a:t>memastikan</a:t>
            </a:r>
            <a:r>
              <a:rPr lang="en-US" dirty="0" smtClean="0">
                <a:solidFill>
                  <a:schemeClr val="tx1"/>
                </a:solidFill>
              </a:rPr>
              <a:t> </a:t>
            </a:r>
            <a:r>
              <a:rPr lang="en-US" dirty="0" err="1" smtClean="0">
                <a:solidFill>
                  <a:schemeClr val="tx1"/>
                </a:solidFill>
              </a:rPr>
              <a:t>semua</a:t>
            </a:r>
            <a:r>
              <a:rPr lang="en-US" dirty="0" smtClean="0">
                <a:solidFill>
                  <a:schemeClr val="tx1"/>
                </a:solidFill>
              </a:rPr>
              <a:t>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mengisi</a:t>
            </a:r>
            <a:r>
              <a:rPr lang="en-US" dirty="0" smtClean="0">
                <a:solidFill>
                  <a:schemeClr val="tx1"/>
                </a:solidFill>
              </a:rPr>
              <a:t> </a:t>
            </a:r>
            <a:r>
              <a:rPr lang="en-US" dirty="0" err="1" smtClean="0">
                <a:solidFill>
                  <a:schemeClr val="tx1"/>
                </a:solidFill>
              </a:rPr>
              <a:t>daftar</a:t>
            </a:r>
            <a:r>
              <a:rPr lang="en-US" dirty="0" smtClean="0">
                <a:solidFill>
                  <a:schemeClr val="tx1"/>
                </a:solidFill>
              </a:rPr>
              <a:t> </a:t>
            </a:r>
            <a:r>
              <a:rPr lang="en-US" dirty="0" err="1" smtClean="0">
                <a:solidFill>
                  <a:schemeClr val="tx1"/>
                </a:solidFill>
              </a:rPr>
              <a:t>hadir</a:t>
            </a:r>
            <a:r>
              <a:rPr lang="en-US" dirty="0" smtClean="0">
                <a:solidFill>
                  <a:schemeClr val="tx1"/>
                </a:solidFill>
              </a:rPr>
              <a:t> </a:t>
            </a:r>
            <a:endParaRPr lang="en-US" b="1" dirty="0" smtClean="0">
              <a:solidFill>
                <a:schemeClr val="tx1"/>
              </a:solidFill>
            </a:endParaRPr>
          </a:p>
          <a:p>
            <a:pPr algn="ctr"/>
            <a:endParaRPr lang="en-US" dirty="0" smtClean="0">
              <a:solidFill>
                <a:schemeClr val="tx1"/>
              </a:solidFill>
            </a:endParaRPr>
          </a:p>
        </p:txBody>
      </p:sp>
      <p:sp>
        <p:nvSpPr>
          <p:cNvPr id="28" name="Rounded Rectangle 27"/>
          <p:cNvSpPr/>
          <p:nvPr/>
        </p:nvSpPr>
        <p:spPr>
          <a:xfrm>
            <a:off x="1137135" y="2825281"/>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rPr>
              <a:t>Step 6</a:t>
            </a:r>
            <a:r>
              <a:rPr lang="en-US" dirty="0" smtClean="0">
                <a:solidFill>
                  <a:schemeClr val="tx1"/>
                </a:solidFill>
              </a:rPr>
              <a:t>. </a:t>
            </a:r>
            <a:r>
              <a:rPr lang="en-US" dirty="0" err="1" smtClean="0">
                <a:solidFill>
                  <a:schemeClr val="tx1"/>
                </a:solidFill>
              </a:rPr>
              <a:t>Menulis</a:t>
            </a:r>
            <a:r>
              <a:rPr lang="en-US" dirty="0" smtClean="0">
                <a:solidFill>
                  <a:schemeClr val="tx1"/>
                </a:solidFill>
              </a:rPr>
              <a:t> </a:t>
            </a:r>
            <a:r>
              <a:rPr lang="en-US" dirty="0" err="1" smtClean="0">
                <a:solidFill>
                  <a:schemeClr val="tx1"/>
                </a:solidFill>
              </a:rPr>
              <a:t>hal-hal</a:t>
            </a:r>
            <a:r>
              <a:rPr lang="en-US" dirty="0" smtClean="0">
                <a:solidFill>
                  <a:schemeClr val="tx1"/>
                </a:solidFill>
              </a:rPr>
              <a:t> yang </a:t>
            </a:r>
            <a:r>
              <a:rPr lang="en-US" dirty="0" err="1" smtClean="0">
                <a:solidFill>
                  <a:schemeClr val="tx1"/>
                </a:solidFill>
              </a:rPr>
              <a:t>penting</a:t>
            </a:r>
            <a:r>
              <a:rPr lang="en-US" dirty="0" smtClean="0">
                <a:solidFill>
                  <a:schemeClr val="tx1"/>
                </a:solidFill>
              </a:rPr>
              <a:t> </a:t>
            </a:r>
            <a:r>
              <a:rPr lang="en-US" dirty="0" err="1" smtClean="0">
                <a:solidFill>
                  <a:schemeClr val="tx1"/>
                </a:solidFill>
              </a:rPr>
              <a:t>saat</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notulensi</a:t>
            </a:r>
            <a:r>
              <a:rPr lang="en-US" dirty="0" smtClean="0">
                <a:solidFill>
                  <a:schemeClr val="tx1"/>
                </a:solidFill>
              </a:rPr>
              <a:t>) </a:t>
            </a: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29" name="Rounded Rectangle 28"/>
          <p:cNvSpPr/>
          <p:nvPr/>
        </p:nvSpPr>
        <p:spPr>
          <a:xfrm>
            <a:off x="1120720" y="4121847"/>
            <a:ext cx="9988062" cy="8721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smtClean="0">
              <a:solidFill>
                <a:schemeClr val="tx1"/>
              </a:solidFill>
            </a:endParaRPr>
          </a:p>
          <a:p>
            <a:pPr algn="ctr"/>
            <a:r>
              <a:rPr lang="en-US" b="1" dirty="0" smtClean="0">
                <a:solidFill>
                  <a:schemeClr val="tx1"/>
                </a:solidFill>
              </a:rPr>
              <a:t>Step 7</a:t>
            </a:r>
            <a:r>
              <a:rPr lang="en-US" dirty="0" smtClean="0">
                <a:solidFill>
                  <a:schemeClr val="tx1"/>
                </a:solidFill>
              </a:rPr>
              <a:t>. </a:t>
            </a:r>
            <a:r>
              <a:rPr lang="en-US" dirty="0" err="1" smtClean="0">
                <a:solidFill>
                  <a:schemeClr val="tx1"/>
                </a:solidFill>
              </a:rPr>
              <a:t>Mengetik</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merapihkan</a:t>
            </a:r>
            <a:r>
              <a:rPr lang="en-US" dirty="0" smtClean="0">
                <a:solidFill>
                  <a:schemeClr val="tx1"/>
                </a:solidFill>
              </a:rPr>
              <a:t> </a:t>
            </a:r>
            <a:r>
              <a:rPr lang="en-US" dirty="0" err="1" smtClean="0">
                <a:solidFill>
                  <a:schemeClr val="tx1"/>
                </a:solidFill>
              </a:rPr>
              <a:t>kembali</a:t>
            </a:r>
            <a:r>
              <a:rPr lang="en-US" dirty="0" smtClean="0">
                <a:solidFill>
                  <a:schemeClr val="tx1"/>
                </a:solidFill>
              </a:rPr>
              <a:t> </a:t>
            </a:r>
            <a:r>
              <a:rPr lang="en-US" dirty="0" err="1" smtClean="0">
                <a:solidFill>
                  <a:schemeClr val="tx1"/>
                </a:solidFill>
              </a:rPr>
              <a:t>notulensi</a:t>
            </a:r>
            <a:r>
              <a:rPr lang="en-US" dirty="0" smtClean="0">
                <a:solidFill>
                  <a:schemeClr val="tx1"/>
                </a:solidFill>
              </a:rPr>
              <a:t> yang </a:t>
            </a:r>
            <a:r>
              <a:rPr lang="en-US" dirty="0" err="1" smtClean="0">
                <a:solidFill>
                  <a:schemeClr val="tx1"/>
                </a:solidFill>
              </a:rPr>
              <a:t>telah</a:t>
            </a:r>
            <a:r>
              <a:rPr lang="en-US" dirty="0" smtClean="0">
                <a:solidFill>
                  <a:schemeClr val="tx1"/>
                </a:solidFill>
              </a:rPr>
              <a:t> </a:t>
            </a:r>
            <a:r>
              <a:rPr lang="en-US" dirty="0" err="1" smtClean="0">
                <a:solidFill>
                  <a:schemeClr val="tx1"/>
                </a:solidFill>
              </a:rPr>
              <a:t>dibuat</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memasukan</a:t>
            </a:r>
            <a:r>
              <a:rPr lang="en-US" dirty="0" smtClean="0">
                <a:solidFill>
                  <a:schemeClr val="tx1"/>
                </a:solidFill>
              </a:rPr>
              <a:t> </a:t>
            </a:r>
            <a:r>
              <a:rPr lang="en-US" dirty="0" err="1" smtClean="0">
                <a:solidFill>
                  <a:schemeClr val="tx1"/>
                </a:solidFill>
              </a:rPr>
              <a:t>ke</a:t>
            </a:r>
            <a:r>
              <a:rPr lang="en-US" dirty="0" smtClean="0">
                <a:solidFill>
                  <a:schemeClr val="tx1"/>
                </a:solidFill>
              </a:rPr>
              <a:t> drive RFE</a:t>
            </a:r>
            <a:endParaRPr lang="en-US" b="1" dirty="0" smtClean="0">
              <a:solidFill>
                <a:schemeClr val="tx1"/>
              </a:solidFill>
            </a:endParaRP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0" name="Rounded Rectangle 29"/>
          <p:cNvSpPr/>
          <p:nvPr/>
        </p:nvSpPr>
        <p:spPr>
          <a:xfrm>
            <a:off x="1148858" y="5580265"/>
            <a:ext cx="9988062" cy="7455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smtClean="0">
              <a:solidFill>
                <a:schemeClr val="tx1"/>
              </a:solidFill>
            </a:endParaRPr>
          </a:p>
          <a:p>
            <a:pPr lvl="0" algn="ctr"/>
            <a:r>
              <a:rPr lang="en-US" b="1" dirty="0" smtClean="0">
                <a:solidFill>
                  <a:schemeClr val="tx1"/>
                </a:solidFill>
              </a:rPr>
              <a:t>Step 8</a:t>
            </a:r>
            <a:r>
              <a:rPr lang="en-US" dirty="0" smtClean="0">
                <a:solidFill>
                  <a:schemeClr val="tx1"/>
                </a:solidFill>
              </a:rPr>
              <a:t>. </a:t>
            </a:r>
            <a:r>
              <a:rPr lang="en-US" dirty="0" err="1" smtClean="0">
                <a:solidFill>
                  <a:schemeClr val="tx1"/>
                </a:solidFill>
              </a:rPr>
              <a:t>Menginformasikan</a:t>
            </a:r>
            <a:r>
              <a:rPr lang="en-US" dirty="0" smtClean="0">
                <a:solidFill>
                  <a:schemeClr val="tx1"/>
                </a:solidFill>
              </a:rPr>
              <a:t> </a:t>
            </a:r>
            <a:r>
              <a:rPr lang="en-US" dirty="0" err="1" smtClean="0">
                <a:solidFill>
                  <a:schemeClr val="tx1"/>
                </a:solidFill>
              </a:rPr>
              <a:t>bahwa</a:t>
            </a:r>
            <a:r>
              <a:rPr lang="en-US" dirty="0" smtClean="0">
                <a:solidFill>
                  <a:schemeClr val="tx1"/>
                </a:solidFill>
              </a:rPr>
              <a:t> secretary </a:t>
            </a:r>
            <a:r>
              <a:rPr lang="en-US" dirty="0" err="1" smtClean="0">
                <a:solidFill>
                  <a:schemeClr val="tx1"/>
                </a:solidFill>
              </a:rPr>
              <a:t>telah</a:t>
            </a:r>
            <a:r>
              <a:rPr lang="en-US" dirty="0" smtClean="0">
                <a:solidFill>
                  <a:schemeClr val="tx1"/>
                </a:solidFill>
              </a:rPr>
              <a:t> </a:t>
            </a:r>
            <a:r>
              <a:rPr lang="en-US" dirty="0" err="1" smtClean="0">
                <a:solidFill>
                  <a:schemeClr val="tx1"/>
                </a:solidFill>
              </a:rPr>
              <a:t>mengupload</a:t>
            </a:r>
            <a:r>
              <a:rPr lang="en-US" dirty="0" smtClean="0">
                <a:solidFill>
                  <a:schemeClr val="tx1"/>
                </a:solidFill>
              </a:rPr>
              <a:t> </a:t>
            </a:r>
            <a:r>
              <a:rPr lang="en-US" dirty="0" err="1" smtClean="0">
                <a:solidFill>
                  <a:schemeClr val="tx1"/>
                </a:solidFill>
              </a:rPr>
              <a:t>notulensi</a:t>
            </a:r>
            <a:r>
              <a:rPr lang="en-US" dirty="0" smtClean="0">
                <a:solidFill>
                  <a:schemeClr val="tx1"/>
                </a:solidFill>
              </a:rPr>
              <a:t> </a:t>
            </a:r>
            <a:r>
              <a:rPr lang="en-US" dirty="0" err="1" smtClean="0">
                <a:solidFill>
                  <a:schemeClr val="tx1"/>
                </a:solidFill>
              </a:rPr>
              <a:t>ke</a:t>
            </a:r>
            <a:r>
              <a:rPr lang="en-US" dirty="0" smtClean="0">
                <a:solidFill>
                  <a:schemeClr val="tx1"/>
                </a:solidFill>
              </a:rPr>
              <a:t> drive</a:t>
            </a:r>
          </a:p>
          <a:p>
            <a:pPr lvl="0" algn="ct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31" name="Down Arrow 30"/>
          <p:cNvSpPr/>
          <p:nvPr/>
        </p:nvSpPr>
        <p:spPr>
          <a:xfrm>
            <a:off x="5895550" y="372100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own Arrow 31"/>
          <p:cNvSpPr/>
          <p:nvPr/>
        </p:nvSpPr>
        <p:spPr>
          <a:xfrm>
            <a:off x="5893202" y="519579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D" sz="2800" b="1" dirty="0" err="1" smtClean="0">
                <a:latin typeface="+mj-lt"/>
                <a:ea typeface="Adobe Gothic Std B" panose="020B0800000000000000" pitchFamily="34" charset="-128"/>
                <a:cs typeface="+mj-cs"/>
              </a:rPr>
              <a:t>Peminjaman</a:t>
            </a:r>
            <a:r>
              <a:rPr lang="en-ID" sz="2800" b="1" dirty="0" smtClean="0">
                <a:latin typeface="+mj-lt"/>
                <a:ea typeface="Adobe Gothic Std B" panose="020B0800000000000000" pitchFamily="34" charset="-128"/>
                <a:cs typeface="+mj-cs"/>
              </a:rPr>
              <a:t> </a:t>
            </a:r>
            <a:r>
              <a:rPr lang="en-ID" sz="2800" b="1" dirty="0" err="1" smtClean="0">
                <a:latin typeface="+mj-lt"/>
                <a:ea typeface="Adobe Gothic Std B" panose="020B0800000000000000" pitchFamily="34" charset="-128"/>
                <a:cs typeface="+mj-cs"/>
              </a:rPr>
              <a:t>Ruang</a:t>
            </a:r>
            <a:r>
              <a:rPr lang="en-ID" sz="2800" b="1" dirty="0" smtClean="0">
                <a:latin typeface="+mj-lt"/>
                <a:ea typeface="Adobe Gothic Std B" panose="020B0800000000000000" pitchFamily="34" charset="-128"/>
                <a:cs typeface="+mj-cs"/>
              </a:rPr>
              <a:t> </a:t>
            </a:r>
            <a:r>
              <a:rPr lang="en-ID" sz="2800" b="1" dirty="0" err="1" smtClean="0">
                <a:latin typeface="+mj-lt"/>
                <a:ea typeface="Adobe Gothic Std B" panose="020B0800000000000000" pitchFamily="34" charset="-128"/>
                <a:cs typeface="+mj-cs"/>
              </a:rPr>
              <a:t>Rapat</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2876782" y="507581"/>
            <a:ext cx="5516196" cy="530530"/>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 KONTEN SOSIAL MEDIA</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413057" y="-2209507"/>
            <a:ext cx="443646" cy="605158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Diagram 3">
            <a:extLst>
              <a:ext uri="{FF2B5EF4-FFF2-40B4-BE49-F238E27FC236}">
                <a16:creationId xmlns:a16="http://schemas.microsoft.com/office/drawing/2014/main" xmlns="" id="{BE183827-F03C-D04F-BB10-51996E29A42A}"/>
              </a:ext>
            </a:extLst>
          </p:cNvPr>
          <p:cNvGraphicFramePr/>
          <p:nvPr>
            <p:extLst>
              <p:ext uri="{D42A27DB-BD31-4B8C-83A1-F6EECF244321}">
                <p14:modId xmlns:p14="http://schemas.microsoft.com/office/powerpoint/2010/main" val="2485421052"/>
              </p:ext>
            </p:extLst>
          </p:nvPr>
        </p:nvGraphicFramePr>
        <p:xfrm>
          <a:off x="1321741" y="1369324"/>
          <a:ext cx="8252955" cy="2959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xmlns="" id="{681A9D74-DC50-8344-9E6D-4D262A527421}"/>
              </a:ext>
            </a:extLst>
          </p:cNvPr>
          <p:cNvGraphicFramePr>
            <a:graphicFrameLocks/>
          </p:cNvGraphicFramePr>
          <p:nvPr>
            <p:extLst>
              <p:ext uri="{D42A27DB-BD31-4B8C-83A1-F6EECF244321}">
                <p14:modId xmlns:p14="http://schemas.microsoft.com/office/powerpoint/2010/main" val="2844620452"/>
              </p:ext>
            </p:extLst>
          </p:nvPr>
        </p:nvGraphicFramePr>
        <p:xfrm>
          <a:off x="1321741" y="4042977"/>
          <a:ext cx="7944974" cy="21079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10" name="Google Shape;245;p35">
            <a:extLst>
              <a:ext uri="{FF2B5EF4-FFF2-40B4-BE49-F238E27FC236}">
                <a16:creationId xmlns:a16="http://schemas.microsoft.com/office/drawing/2014/main" xmlns="" id="{437FA14C-95E1-4512-956B-24CD3FE9142F}"/>
              </a:ext>
            </a:extLst>
          </p:cNvPr>
          <p:cNvGrpSpPr/>
          <p:nvPr/>
        </p:nvGrpSpPr>
        <p:grpSpPr>
          <a:xfrm rot="4205103">
            <a:off x="5408769" y="5804757"/>
            <a:ext cx="742704" cy="1857072"/>
            <a:chOff x="-427073" y="3232461"/>
            <a:chExt cx="290798" cy="727155"/>
          </a:xfrm>
        </p:grpSpPr>
        <p:sp>
          <p:nvSpPr>
            <p:cNvPr id="11"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4"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5" name="Google Shape;245;p35">
            <a:extLst>
              <a:ext uri="{FF2B5EF4-FFF2-40B4-BE49-F238E27FC236}">
                <a16:creationId xmlns:a16="http://schemas.microsoft.com/office/drawing/2014/main" xmlns="" id="{437FA14C-95E1-4512-956B-24CD3FE9142F}"/>
              </a:ext>
            </a:extLst>
          </p:cNvPr>
          <p:cNvGrpSpPr/>
          <p:nvPr/>
        </p:nvGrpSpPr>
        <p:grpSpPr>
          <a:xfrm rot="4205103">
            <a:off x="10397596" y="3939244"/>
            <a:ext cx="742704" cy="1857072"/>
            <a:chOff x="-427073" y="3232461"/>
            <a:chExt cx="290798" cy="727155"/>
          </a:xfrm>
        </p:grpSpPr>
        <p:sp>
          <p:nvSpPr>
            <p:cNvPr id="16"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0"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1" name="Google Shape;245;p35">
            <a:extLst>
              <a:ext uri="{FF2B5EF4-FFF2-40B4-BE49-F238E27FC236}">
                <a16:creationId xmlns:a16="http://schemas.microsoft.com/office/drawing/2014/main" xmlns="" id="{437FA14C-95E1-4512-956B-24CD3FE9142F}"/>
              </a:ext>
            </a:extLst>
          </p:cNvPr>
          <p:cNvGrpSpPr/>
          <p:nvPr/>
        </p:nvGrpSpPr>
        <p:grpSpPr>
          <a:xfrm rot="4205103">
            <a:off x="1273977" y="-25796"/>
            <a:ext cx="742704" cy="1857072"/>
            <a:chOff x="-427073" y="3232461"/>
            <a:chExt cx="290798" cy="727155"/>
          </a:xfrm>
        </p:grpSpPr>
        <p:sp>
          <p:nvSpPr>
            <p:cNvPr id="22"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3"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5"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737955445"/>
      </p:ext>
    </p:extLst>
  </p:cSld>
  <p:clrMapOvr>
    <a:masterClrMapping/>
  </p:clrMapOvr>
  <p:transition spd="slow">
    <p:push dir="u"/>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a:solidFill>
                  <a:srgbClr val="0F0E0C"/>
                </a:solidFill>
                <a:latin typeface="Adobe Gothic Std B" panose="020B0800000000000000" pitchFamily="34" charset="-128"/>
                <a:ea typeface="Adobe Gothic Std B" panose="020B0800000000000000" pitchFamily="34" charset="-128"/>
              </a:rPr>
              <a:t>WORKFLOW</a:t>
            </a:r>
            <a:r>
              <a:rPr lang="id-ID" sz="2400">
                <a:solidFill>
                  <a:srgbClr val="0F0E0C"/>
                </a:solidFill>
                <a:latin typeface="Adobe Gothic Std B" panose="020B0800000000000000" pitchFamily="34" charset="-128"/>
                <a:ea typeface="Adobe Gothic Std B" panose="020B0800000000000000" pitchFamily="34" charset="-128"/>
              </a:rPr>
              <a:t> ANTAR DIVISI</a:t>
            </a:r>
            <a:r>
              <a:rPr lang="en-US" sz="2400">
                <a:solidFill>
                  <a:srgbClr val="0F0E0C"/>
                </a:solidFill>
                <a:latin typeface="Adobe Gothic Std B" panose="020B0800000000000000" pitchFamily="34" charset="-128"/>
                <a:ea typeface="Adobe Gothic Std B" panose="020B0800000000000000" pitchFamily="34" charset="-128"/>
              </a:rPr>
              <a:t> </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7" name="Rectangle 6"/>
          <p:cNvSpPr/>
          <p:nvPr/>
        </p:nvSpPr>
        <p:spPr>
          <a:xfrm>
            <a:off x="3553097" y="1828799"/>
            <a:ext cx="5734595" cy="3892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US" sz="2500" dirty="0" err="1">
                <a:latin typeface="Calibri" panose="020F0502020204030204" pitchFamily="34" charset="0"/>
                <a:ea typeface="Calibri" panose="020F0502020204030204" pitchFamily="34" charset="0"/>
                <a:cs typeface="Times New Roman" panose="02020603050405020304" pitchFamily="18" charset="0"/>
              </a:rPr>
              <a:t>Berkordinasi</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dengan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divisi</a:t>
            </a:r>
            <a:r>
              <a:rPr lang="en-US" sz="2500" dirty="0">
                <a:latin typeface="Calibri" panose="020F0502020204030204" pitchFamily="34" charset="0"/>
                <a:ea typeface="Calibri" panose="020F0502020204030204" pitchFamily="34" charset="0"/>
                <a:cs typeface="Times New Roman" panose="02020603050405020304" pitchFamily="18" charset="0"/>
              </a:rPr>
              <a:t> lain </a:t>
            </a:r>
            <a:r>
              <a:rPr lang="en-US" sz="2500" dirty="0" err="1">
                <a:latin typeface="Calibri" panose="020F0502020204030204" pitchFamily="34" charset="0"/>
                <a:ea typeface="Calibri" panose="020F0502020204030204" pitchFamily="34" charset="0"/>
                <a:cs typeface="Times New Roman" panose="02020603050405020304" pitchFamily="18" charset="0"/>
              </a:rPr>
              <a:t>terkait</a:t>
            </a:r>
            <a:r>
              <a:rPr lang="en-US" sz="2500" dirty="0">
                <a:latin typeface="Calibri" panose="020F0502020204030204" pitchFamily="34" charset="0"/>
                <a:ea typeface="Calibri" panose="020F0502020204030204" pitchFamily="34" charset="0"/>
                <a:cs typeface="Times New Roman" panose="02020603050405020304" pitchFamily="18" charset="0"/>
              </a:rPr>
              <a:t> program </a:t>
            </a:r>
            <a:r>
              <a:rPr lang="en-US" sz="2500" dirty="0" err="1">
                <a:latin typeface="Calibri" panose="020F0502020204030204" pitchFamily="34" charset="0"/>
                <a:ea typeface="Calibri" panose="020F0502020204030204" pitchFamily="34" charset="0"/>
                <a:cs typeface="Times New Roman" panose="02020603050405020304" pitchFamily="18" charset="0"/>
              </a:rPr>
              <a:t>kegiatan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sosial</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smtClean="0">
                <a:latin typeface="Calibri" panose="020F0502020204030204" pitchFamily="34" charset="0"/>
                <a:ea typeface="Calibri" panose="020F0502020204030204" pitchFamily="34" charset="0"/>
                <a:cs typeface="Times New Roman" panose="02020603050405020304" pitchFamily="18" charset="0"/>
              </a:rPr>
              <a:t>media.</a:t>
            </a:r>
          </a:p>
          <a:p>
            <a:pPr algn="just"/>
            <a:endParaRPr lang="id-ID" sz="25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buFont typeface="Arial" panose="020B0604020202020204" pitchFamily="34" charset="0"/>
              <a:buChar char="•"/>
            </a:pPr>
            <a:r>
              <a:rPr lang="en-US" sz="2500" dirty="0" err="1">
                <a:latin typeface="Calibri" panose="020F0502020204030204" pitchFamily="34" charset="0"/>
                <a:ea typeface="Calibri" panose="020F0502020204030204" pitchFamily="34" charset="0"/>
                <a:cs typeface="Times New Roman" panose="02020603050405020304" pitchFamily="18" charset="0"/>
              </a:rPr>
              <a:t>Menentukan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sejauh</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mana</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pekerjaan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divisi</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sosial</a:t>
            </a:r>
            <a:r>
              <a:rPr lang="en-US" sz="2500" dirty="0">
                <a:latin typeface="Calibri" panose="020F0502020204030204" pitchFamily="34" charset="0"/>
                <a:ea typeface="Calibri" panose="020F0502020204030204" pitchFamily="34" charset="0"/>
                <a:cs typeface="Times New Roman" panose="02020603050405020304" pitchFamily="18" charset="0"/>
              </a:rPr>
              <a:t> media </a:t>
            </a:r>
            <a:r>
              <a:rPr lang="en-US" sz="2500" dirty="0" err="1">
                <a:latin typeface="Calibri" panose="020F0502020204030204" pitchFamily="34" charset="0"/>
                <a:ea typeface="Calibri" panose="020F0502020204030204" pitchFamily="34" charset="0"/>
                <a:cs typeface="Times New Roman" panose="02020603050405020304" pitchFamily="18" charset="0"/>
              </a:rPr>
              <a:t>dengan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pekerjaan</a:t>
            </a:r>
            <a:r>
              <a:rPr lang="en-US" sz="2500" dirty="0">
                <a:latin typeface="Calibri" panose="020F0502020204030204" pitchFamily="34" charset="0"/>
                <a:ea typeface="Calibri" panose="020F0502020204030204" pitchFamily="34" charset="0"/>
                <a:cs typeface="Times New Roman" panose="02020603050405020304" pitchFamily="18" charset="0"/>
              </a:rPr>
              <a:t> </a:t>
            </a:r>
            <a:r>
              <a:rPr lang="en-US" sz="2500" dirty="0" err="1">
                <a:latin typeface="Calibri" panose="020F0502020204030204" pitchFamily="34" charset="0"/>
                <a:ea typeface="Calibri" panose="020F0502020204030204" pitchFamily="34" charset="0"/>
                <a:cs typeface="Times New Roman" panose="02020603050405020304" pitchFamily="18" charset="0"/>
              </a:rPr>
              <a:t>divisi</a:t>
            </a:r>
            <a:r>
              <a:rPr lang="en-US" sz="2500" dirty="0">
                <a:latin typeface="Calibri" panose="020F0502020204030204" pitchFamily="34" charset="0"/>
                <a:ea typeface="Calibri" panose="020F0502020204030204" pitchFamily="34" charset="0"/>
                <a:cs typeface="Times New Roman" panose="02020603050405020304" pitchFamily="18" charset="0"/>
              </a:rPr>
              <a:t> yang </a:t>
            </a:r>
            <a:r>
              <a:rPr lang="en-US" sz="2500" dirty="0" err="1">
                <a:latin typeface="Calibri" panose="020F0502020204030204" pitchFamily="34" charset="0"/>
                <a:ea typeface="Calibri" panose="020F0502020204030204" pitchFamily="34" charset="0"/>
                <a:cs typeface="Times New Roman" panose="02020603050405020304" pitchFamily="18" charset="0"/>
              </a:rPr>
              <a:t>bersangkutan</a:t>
            </a:r>
            <a:endParaRPr lang="id-ID" sz="2500" dirty="0">
              <a:latin typeface="Calibri" panose="020F0502020204030204" pitchFamily="34" charset="0"/>
              <a:ea typeface="Calibri" panose="020F0502020204030204" pitchFamily="34" charset="0"/>
              <a:cs typeface="Times New Roman" panose="02020603050405020304" pitchFamily="18" charset="0"/>
            </a:endParaRPr>
          </a:p>
          <a:p>
            <a:endParaRPr lang="id-ID" dirty="0"/>
          </a:p>
          <a:p>
            <a:pPr algn="ctr"/>
            <a:endParaRPr lang="id-ID" dirty="0"/>
          </a:p>
        </p:txBody>
      </p:sp>
      <p:sp>
        <p:nvSpPr>
          <p:cNvPr id="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10" name="Google Shape;245;p35">
            <a:extLst>
              <a:ext uri="{FF2B5EF4-FFF2-40B4-BE49-F238E27FC236}">
                <a16:creationId xmlns:a16="http://schemas.microsoft.com/office/drawing/2014/main" xmlns="" id="{437FA14C-95E1-4512-956B-24CD3FE9142F}"/>
              </a:ext>
            </a:extLst>
          </p:cNvPr>
          <p:cNvGrpSpPr/>
          <p:nvPr/>
        </p:nvGrpSpPr>
        <p:grpSpPr>
          <a:xfrm rot="4205103">
            <a:off x="1607550" y="3635299"/>
            <a:ext cx="742704" cy="1857072"/>
            <a:chOff x="-427073" y="3232461"/>
            <a:chExt cx="290798" cy="727155"/>
          </a:xfrm>
        </p:grpSpPr>
        <p:sp>
          <p:nvSpPr>
            <p:cNvPr id="11"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2"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4"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5" name="Google Shape;245;p35">
            <a:extLst>
              <a:ext uri="{FF2B5EF4-FFF2-40B4-BE49-F238E27FC236}">
                <a16:creationId xmlns:a16="http://schemas.microsoft.com/office/drawing/2014/main" xmlns="" id="{437FA14C-95E1-4512-956B-24CD3FE9142F}"/>
              </a:ext>
            </a:extLst>
          </p:cNvPr>
          <p:cNvGrpSpPr/>
          <p:nvPr/>
        </p:nvGrpSpPr>
        <p:grpSpPr>
          <a:xfrm rot="4205103">
            <a:off x="10237284" y="1852780"/>
            <a:ext cx="742704" cy="1857072"/>
            <a:chOff x="-427073" y="3232461"/>
            <a:chExt cx="290798" cy="727155"/>
          </a:xfrm>
        </p:grpSpPr>
        <p:sp>
          <p:nvSpPr>
            <p:cNvPr id="16"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0"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1" name="Google Shape;245;p35">
            <a:extLst>
              <a:ext uri="{FF2B5EF4-FFF2-40B4-BE49-F238E27FC236}">
                <a16:creationId xmlns:a16="http://schemas.microsoft.com/office/drawing/2014/main" xmlns="" id="{437FA14C-95E1-4512-956B-24CD3FE9142F}"/>
              </a:ext>
            </a:extLst>
          </p:cNvPr>
          <p:cNvGrpSpPr/>
          <p:nvPr/>
        </p:nvGrpSpPr>
        <p:grpSpPr>
          <a:xfrm rot="4205103">
            <a:off x="5506934" y="5679176"/>
            <a:ext cx="742704" cy="1857072"/>
            <a:chOff x="-427073" y="3232461"/>
            <a:chExt cx="290798" cy="727155"/>
          </a:xfrm>
        </p:grpSpPr>
        <p:sp>
          <p:nvSpPr>
            <p:cNvPr id="22"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3"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5"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074169859"/>
      </p:ext>
    </p:extLst>
  </p:cSld>
  <p:clrMapOvr>
    <a:masterClrMapping/>
  </p:clrMapOvr>
  <p:transition spd="slow">
    <p:push dir="u"/>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4447" y="177611"/>
            <a:ext cx="4634079" cy="69899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3600506910"/>
      </p:ext>
    </p:extLst>
  </p:cSld>
  <p:clrMapOvr>
    <a:masterClrMapping/>
  </p:clrMapOvr>
  <p:transition spd="slow">
    <p:push dir="u"/>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a:solidFill>
                  <a:srgbClr val="0F0E0C"/>
                </a:solidFill>
                <a:latin typeface="Adobe Gothic Std B" panose="020B0800000000000000" pitchFamily="34" charset="-128"/>
                <a:ea typeface="Adobe Gothic Std B" panose="020B0800000000000000" pitchFamily="34" charset="-128"/>
              </a:rPr>
              <a:t>WORKFLOW</a:t>
            </a:r>
            <a:r>
              <a:rPr lang="id-ID" sz="2400">
                <a:solidFill>
                  <a:srgbClr val="0F0E0C"/>
                </a:solidFill>
                <a:latin typeface="Adobe Gothic Std B" panose="020B0800000000000000" pitchFamily="34" charset="-128"/>
                <a:ea typeface="Adobe Gothic Std B" panose="020B0800000000000000" pitchFamily="34" charset="-128"/>
              </a:rPr>
              <a:t> INSTAGRAM</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16" name="Diagram 15"/>
          <p:cNvGraphicFramePr/>
          <p:nvPr>
            <p:extLst>
              <p:ext uri="{D42A27DB-BD31-4B8C-83A1-F6EECF244321}">
                <p14:modId xmlns:p14="http://schemas.microsoft.com/office/powerpoint/2010/main" val="3152382021"/>
              </p:ext>
            </p:extLst>
          </p:nvPr>
        </p:nvGraphicFramePr>
        <p:xfrm>
          <a:off x="1345474" y="2090055"/>
          <a:ext cx="9679577" cy="3759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8" name="Google Shape;245;p35">
            <a:extLst>
              <a:ext uri="{FF2B5EF4-FFF2-40B4-BE49-F238E27FC236}">
                <a16:creationId xmlns:a16="http://schemas.microsoft.com/office/drawing/2014/main" xmlns="" id="{437FA14C-95E1-4512-956B-24CD3FE9142F}"/>
              </a:ext>
            </a:extLst>
          </p:cNvPr>
          <p:cNvGrpSpPr/>
          <p:nvPr/>
        </p:nvGrpSpPr>
        <p:grpSpPr>
          <a:xfrm rot="4205103">
            <a:off x="1730791" y="244472"/>
            <a:ext cx="742704" cy="1857072"/>
            <a:chOff x="-427073" y="3232461"/>
            <a:chExt cx="290798" cy="727155"/>
          </a:xfrm>
        </p:grpSpPr>
        <p:sp>
          <p:nvSpPr>
            <p:cNvPr id="1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4" name="Google Shape;245;p35">
            <a:extLst>
              <a:ext uri="{FF2B5EF4-FFF2-40B4-BE49-F238E27FC236}">
                <a16:creationId xmlns:a16="http://schemas.microsoft.com/office/drawing/2014/main" xmlns="" id="{437FA14C-95E1-4512-956B-24CD3FE9142F}"/>
              </a:ext>
            </a:extLst>
          </p:cNvPr>
          <p:cNvGrpSpPr/>
          <p:nvPr/>
        </p:nvGrpSpPr>
        <p:grpSpPr>
          <a:xfrm rot="4205103">
            <a:off x="3057860" y="4761499"/>
            <a:ext cx="742704" cy="1857072"/>
            <a:chOff x="-427073" y="3232461"/>
            <a:chExt cx="290798" cy="727155"/>
          </a:xfrm>
        </p:grpSpPr>
        <p:sp>
          <p:nvSpPr>
            <p:cNvPr id="15"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0"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1" name="Google Shape;245;p35">
            <a:extLst>
              <a:ext uri="{FF2B5EF4-FFF2-40B4-BE49-F238E27FC236}">
                <a16:creationId xmlns:a16="http://schemas.microsoft.com/office/drawing/2014/main" xmlns="" id="{437FA14C-95E1-4512-956B-24CD3FE9142F}"/>
              </a:ext>
            </a:extLst>
          </p:cNvPr>
          <p:cNvGrpSpPr/>
          <p:nvPr/>
        </p:nvGrpSpPr>
        <p:grpSpPr>
          <a:xfrm rot="4205103">
            <a:off x="5858572" y="1258707"/>
            <a:ext cx="742704" cy="1857072"/>
            <a:chOff x="-427073" y="3232461"/>
            <a:chExt cx="290798" cy="727155"/>
          </a:xfrm>
        </p:grpSpPr>
        <p:sp>
          <p:nvSpPr>
            <p:cNvPr id="22"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3"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4"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5"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6" name="Google Shape;245;p35">
            <a:extLst>
              <a:ext uri="{FF2B5EF4-FFF2-40B4-BE49-F238E27FC236}">
                <a16:creationId xmlns:a16="http://schemas.microsoft.com/office/drawing/2014/main" xmlns="" id="{437FA14C-95E1-4512-956B-24CD3FE9142F}"/>
              </a:ext>
            </a:extLst>
          </p:cNvPr>
          <p:cNvGrpSpPr/>
          <p:nvPr/>
        </p:nvGrpSpPr>
        <p:grpSpPr>
          <a:xfrm rot="4205103">
            <a:off x="6336232" y="5426927"/>
            <a:ext cx="742704" cy="1857072"/>
            <a:chOff x="-427073" y="3232461"/>
            <a:chExt cx="290798" cy="727155"/>
          </a:xfrm>
        </p:grpSpPr>
        <p:sp>
          <p:nvSpPr>
            <p:cNvPr id="27"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8"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9"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30"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245827111"/>
      </p:ext>
    </p:extLst>
  </p:cSld>
  <p:clrMapOvr>
    <a:masterClrMapping/>
  </p:clrMapOvr>
  <p:transition spd="slow">
    <p:push dir="u"/>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K</a:t>
            </a:r>
            <a:r>
              <a:rPr lang="id-ID" sz="2400" dirty="0">
                <a:solidFill>
                  <a:srgbClr val="0F0E0C"/>
                </a:solidFill>
                <a:latin typeface="Adobe Gothic Std B" panose="020B0800000000000000" pitchFamily="34" charset="-128"/>
                <a:ea typeface="Adobe Gothic Std B" panose="020B0800000000000000" pitchFamily="34" charset="-128"/>
              </a:rPr>
              <a:t>ONTEN INSTAGRAM</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30783" y="-2122854"/>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2" name="Diagram 1"/>
          <p:cNvGraphicFramePr/>
          <p:nvPr/>
        </p:nvGraphicFramePr>
        <p:xfrm>
          <a:off x="2108832" y="13260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oogle Shape;245;p35">
            <a:extLst>
              <a:ext uri="{FF2B5EF4-FFF2-40B4-BE49-F238E27FC236}">
                <a16:creationId xmlns:a16="http://schemas.microsoft.com/office/drawing/2014/main" xmlns="" id="{437FA14C-95E1-4512-956B-24CD3FE9142F}"/>
              </a:ext>
            </a:extLst>
          </p:cNvPr>
          <p:cNvGrpSpPr/>
          <p:nvPr/>
        </p:nvGrpSpPr>
        <p:grpSpPr>
          <a:xfrm rot="4205103">
            <a:off x="1842610" y="2441371"/>
            <a:ext cx="742704" cy="1857072"/>
            <a:chOff x="-427073" y="3232461"/>
            <a:chExt cx="290798" cy="727155"/>
          </a:xfrm>
        </p:grpSpPr>
        <p:sp>
          <p:nvSpPr>
            <p:cNvPr id="8"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2"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3" name="Google Shape;245;p35">
            <a:extLst>
              <a:ext uri="{FF2B5EF4-FFF2-40B4-BE49-F238E27FC236}">
                <a16:creationId xmlns:a16="http://schemas.microsoft.com/office/drawing/2014/main" xmlns="" id="{437FA14C-95E1-4512-956B-24CD3FE9142F}"/>
              </a:ext>
            </a:extLst>
          </p:cNvPr>
          <p:cNvGrpSpPr/>
          <p:nvPr/>
        </p:nvGrpSpPr>
        <p:grpSpPr>
          <a:xfrm rot="4205103">
            <a:off x="10338963" y="3805715"/>
            <a:ext cx="742704" cy="2320611"/>
            <a:chOff x="-427073" y="3232461"/>
            <a:chExt cx="290798" cy="727155"/>
          </a:xfrm>
        </p:grpSpPr>
        <p:sp>
          <p:nvSpPr>
            <p:cNvPr id="14"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5"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7"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1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360331079"/>
      </p:ext>
    </p:extLst>
  </p:cSld>
  <p:clrMapOvr>
    <a:masterClrMapping/>
  </p:clrMapOvr>
  <p:transition spd="slow">
    <p:push dir="u"/>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5CC36AB8-A2A5-964A-9C00-A9F82B5A7F95}"/>
              </a:ext>
            </a:extLst>
          </p:cNvPr>
          <p:cNvGraphicFramePr/>
          <p:nvPr/>
        </p:nvGraphicFramePr>
        <p:xfrm>
          <a:off x="640079" y="1303094"/>
          <a:ext cx="10842172" cy="5554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Kotak Teks 2">
            <a:extLst>
              <a:ext uri="{FF2B5EF4-FFF2-40B4-BE49-F238E27FC236}">
                <a16:creationId xmlns:a16="http://schemas.microsoft.com/office/drawing/2014/main" xmlns="" id="{E1C7CDCF-6E86-BD46-80AA-6386F4518198}"/>
              </a:ext>
            </a:extLst>
          </p:cNvPr>
          <p:cNvSpPr txBox="1"/>
          <p:nvPr/>
        </p:nvSpPr>
        <p:spPr>
          <a:xfrm>
            <a:off x="2270582" y="558186"/>
            <a:ext cx="7044638" cy="461665"/>
          </a:xfrm>
          <a:prstGeom prst="rect">
            <a:avLst/>
          </a:prstGeom>
          <a:noFill/>
        </p:spPr>
        <p:txBody>
          <a:bodyPr wrap="square" rtlCol="0">
            <a:spAutoFit/>
          </a:bodyPr>
          <a:lstStyle/>
          <a:p>
            <a:pPr algn="l"/>
            <a:r>
              <a:rPr lang="id-ID" sz="2400" b="1" dirty="0"/>
              <a:t>Workflow menentukan konsep postingan Instagram</a:t>
            </a:r>
          </a:p>
        </p:txBody>
      </p:sp>
      <p:sp>
        <p:nvSpPr>
          <p:cNvPr id="5" name="Rectangle 4">
            <a:extLst>
              <a:ext uri="{FF2B5EF4-FFF2-40B4-BE49-F238E27FC236}">
                <a16:creationId xmlns:a16="http://schemas.microsoft.com/office/drawing/2014/main" xmlns="" id="{B8DB022E-6B5D-4279-B6C1-F2F87BF6ED71}"/>
              </a:ext>
            </a:extLst>
          </p:cNvPr>
          <p:cNvSpPr/>
          <p:nvPr/>
        </p:nvSpPr>
        <p:spPr>
          <a:xfrm rot="5400000">
            <a:off x="5232914" y="-2920834"/>
            <a:ext cx="744908" cy="741970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401039865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A7F532E4-063C-7F48-AE94-F5738DE3A5EB}"/>
              </a:ext>
            </a:extLst>
          </p:cNvPr>
          <p:cNvGraphicFramePr/>
          <p:nvPr>
            <p:extLst>
              <p:ext uri="{D42A27DB-BD31-4B8C-83A1-F6EECF244321}">
                <p14:modId xmlns:p14="http://schemas.microsoft.com/office/powerpoint/2010/main" val="2800104319"/>
              </p:ext>
            </p:extLst>
          </p:nvPr>
        </p:nvGraphicFramePr>
        <p:xfrm>
          <a:off x="229325" y="1189929"/>
          <a:ext cx="1180156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Kotak Teks 2">
            <a:extLst>
              <a:ext uri="{FF2B5EF4-FFF2-40B4-BE49-F238E27FC236}">
                <a16:creationId xmlns:a16="http://schemas.microsoft.com/office/drawing/2014/main" xmlns="" id="{86FB3B87-0639-5345-858E-0F8659EC67E6}"/>
              </a:ext>
            </a:extLst>
          </p:cNvPr>
          <p:cNvSpPr txBox="1"/>
          <p:nvPr/>
        </p:nvSpPr>
        <p:spPr>
          <a:xfrm>
            <a:off x="2297702" y="636853"/>
            <a:ext cx="8570594" cy="400110"/>
          </a:xfrm>
          <a:prstGeom prst="rect">
            <a:avLst/>
          </a:prstGeom>
          <a:noFill/>
        </p:spPr>
        <p:txBody>
          <a:bodyPr wrap="square" rtlCol="0">
            <a:spAutoFit/>
          </a:bodyPr>
          <a:lstStyle/>
          <a:p>
            <a:pPr algn="l"/>
            <a:r>
              <a:rPr lang="id-ID" sz="2000" b="1" dirty="0"/>
              <a:t>Workflow membuat template posting Instagram untuk feeds dan story</a:t>
            </a:r>
          </a:p>
        </p:txBody>
      </p:sp>
      <p:sp>
        <p:nvSpPr>
          <p:cNvPr id="4" name="Rectangle 3">
            <a:extLst>
              <a:ext uri="{FF2B5EF4-FFF2-40B4-BE49-F238E27FC236}">
                <a16:creationId xmlns:a16="http://schemas.microsoft.com/office/drawing/2014/main" xmlns="" id="{B8DB022E-6B5D-4279-B6C1-F2F87BF6ED71}"/>
              </a:ext>
            </a:extLst>
          </p:cNvPr>
          <p:cNvSpPr/>
          <p:nvPr/>
        </p:nvSpPr>
        <p:spPr>
          <a:xfrm rot="5400000">
            <a:off x="5746653" y="-2965063"/>
            <a:ext cx="706041" cy="760394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23179201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2965900" y="568546"/>
            <a:ext cx="6413863" cy="369332"/>
          </a:xfrm>
          <a:prstGeom prst="rect">
            <a:avLst/>
          </a:prstGeom>
        </p:spPr>
        <p:txBody>
          <a:bodyPr wrap="square" lIns="0" tIns="0" rIns="0" bIns="0" rtlCol="0" anchor="t">
            <a:spAutoFit/>
          </a:bodyPr>
          <a:lstStyle/>
          <a:p>
            <a:pPr lvl="0"/>
            <a:r>
              <a:rPr lang="en-US" sz="2400" b="1" dirty="0"/>
              <a:t>Workflow approval </a:t>
            </a:r>
            <a:r>
              <a:rPr lang="en-US" sz="2400" b="1" dirty="0" err="1"/>
              <a:t>konten</a:t>
            </a:r>
            <a:r>
              <a:rPr lang="en-US" sz="2400" b="1" dirty="0"/>
              <a:t> </a:t>
            </a:r>
            <a:r>
              <a:rPr lang="en-US" sz="2400" b="1" dirty="0" err="1"/>
              <a:t>dan</a:t>
            </a:r>
            <a:r>
              <a:rPr lang="en-US" sz="2400" b="1" dirty="0"/>
              <a:t> posting</a:t>
            </a:r>
            <a:r>
              <a:rPr lang="id-ID" sz="2400" b="1" dirty="0"/>
              <a:t> Instagram</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01627" y="-2839846"/>
            <a:ext cx="542410" cy="715999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11" name="Diagram 10"/>
          <p:cNvGraphicFramePr/>
          <p:nvPr>
            <p:extLst>
              <p:ext uri="{D42A27DB-BD31-4B8C-83A1-F6EECF244321}">
                <p14:modId xmlns:p14="http://schemas.microsoft.com/office/powerpoint/2010/main" val="252951802"/>
              </p:ext>
            </p:extLst>
          </p:nvPr>
        </p:nvGraphicFramePr>
        <p:xfrm>
          <a:off x="-104503" y="1525149"/>
          <a:ext cx="10855234" cy="4709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208465"/>
      </p:ext>
    </p:extLst>
  </p:cSld>
  <p:clrMapOvr>
    <a:masterClrMapping/>
  </p:clrMapOvr>
  <p:transition spd="slow">
    <p:push dir="u"/>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1453893" y="250914"/>
            <a:ext cx="8249665" cy="738664"/>
          </a:xfrm>
          <a:prstGeom prst="rect">
            <a:avLst/>
          </a:prstGeom>
        </p:spPr>
        <p:txBody>
          <a:bodyPr wrap="square" lIns="0" tIns="0" rIns="0" bIns="0" rtlCol="0" anchor="t">
            <a:spAutoFit/>
          </a:bodyPr>
          <a:lstStyle/>
          <a:p>
            <a:pPr lvl="0"/>
            <a:r>
              <a:rPr lang="id-ID" sz="2400" b="1" dirty="0"/>
              <a:t>Workflow membuat perencanaan konten dan produksi konten untuk diposting</a:t>
            </a: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4865573" y="-3438977"/>
            <a:ext cx="853100" cy="800400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54761" y="3006275"/>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7" name="Diagram 4">
            <a:extLst>
              <a:ext uri="{FF2B5EF4-FFF2-40B4-BE49-F238E27FC236}">
                <a16:creationId xmlns:a16="http://schemas.microsoft.com/office/drawing/2014/main" xmlns="" id="{764DFAB1-3FFF-C04B-B377-17971F2F3735}"/>
              </a:ext>
            </a:extLst>
          </p:cNvPr>
          <p:cNvGraphicFramePr>
            <a:graphicFrameLocks/>
          </p:cNvGraphicFramePr>
          <p:nvPr>
            <p:extLst>
              <p:ext uri="{D42A27DB-BD31-4B8C-83A1-F6EECF244321}">
                <p14:modId xmlns:p14="http://schemas.microsoft.com/office/powerpoint/2010/main" val="3025792700"/>
              </p:ext>
            </p:extLst>
          </p:nvPr>
        </p:nvGraphicFramePr>
        <p:xfrm>
          <a:off x="884275" y="1208465"/>
          <a:ext cx="11042340" cy="5432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760300"/>
      </p:ext>
    </p:extLst>
  </p:cSld>
  <p:clrMapOvr>
    <a:masterClrMapping/>
  </p:clrMapOvr>
  <p:transition spd="slow">
    <p:push dir="u"/>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634099711"/>
              </p:ext>
            </p:extLst>
          </p:nvPr>
        </p:nvGraphicFramePr>
        <p:xfrm>
          <a:off x="1393221" y="781969"/>
          <a:ext cx="8795807" cy="5488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1483470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83831" y="341384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err="1" smtClean="0">
                <a:ln>
                  <a:noFill/>
                </a:ln>
                <a:solidFill>
                  <a:schemeClr val="tx1"/>
                </a:solidFill>
                <a:effectLst/>
                <a:uLnTx/>
                <a:uFillTx/>
                <a:latin typeface="+mj-lt"/>
                <a:ea typeface="+mj-ea"/>
                <a:cs typeface="+mj-cs"/>
              </a:rPr>
              <a:t>Rekap</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Dokumen</a:t>
            </a:r>
            <a:r>
              <a:rPr kumimoji="0" lang="en-ID" sz="2800" b="1" i="0" u="none" strike="noStrike" kern="1200" cap="none" spc="0" normalizeH="0" noProof="0" dirty="0" smtClean="0">
                <a:ln>
                  <a:noFill/>
                </a:ln>
                <a:solidFill>
                  <a:schemeClr val="tx1"/>
                </a:solidFill>
                <a:effectLst/>
                <a:uLnTx/>
                <a:uFillTx/>
                <a:latin typeface="+mj-lt"/>
                <a:ea typeface="+mj-ea"/>
                <a:cs typeface="+mj-cs"/>
              </a:rPr>
              <a:t> </a:t>
            </a:r>
            <a:r>
              <a:rPr kumimoji="0" lang="en-ID" sz="2800" b="1" i="0" u="none" strike="noStrike" kern="1200" cap="none" spc="0" normalizeH="0" noProof="0" dirty="0" err="1" smtClean="0">
                <a:ln>
                  <a:noFill/>
                </a:ln>
                <a:solidFill>
                  <a:schemeClr val="tx1"/>
                </a:solidFill>
                <a:effectLst/>
                <a:uLnTx/>
                <a:uFillTx/>
                <a:latin typeface="+mj-lt"/>
                <a:ea typeface="+mj-ea"/>
                <a:cs typeface="+mj-cs"/>
              </a:rPr>
              <a:t>Pengeluaran</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2" name="Down Arrow 31"/>
          <p:cNvSpPr/>
          <p:nvPr/>
        </p:nvSpPr>
        <p:spPr>
          <a:xfrm>
            <a:off x="5907268" y="485815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02010" y="2124227"/>
            <a:ext cx="5233182" cy="9706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Anggota</a:t>
            </a:r>
            <a:r>
              <a:rPr lang="en-ID" dirty="0" smtClean="0">
                <a:solidFill>
                  <a:schemeClr val="tx1"/>
                </a:solidFill>
              </a:rPr>
              <a:t> </a:t>
            </a:r>
            <a:r>
              <a:rPr lang="en-ID" dirty="0" err="1" smtClean="0">
                <a:solidFill>
                  <a:schemeClr val="tx1"/>
                </a:solidFill>
              </a:rPr>
              <a:t>menyerahkan</a:t>
            </a:r>
            <a:r>
              <a:rPr lang="en-ID" dirty="0" smtClean="0">
                <a:solidFill>
                  <a:schemeClr val="tx1"/>
                </a:solidFill>
              </a:rPr>
              <a:t> </a:t>
            </a:r>
            <a:r>
              <a:rPr lang="en-ID" dirty="0" err="1" smtClean="0">
                <a:solidFill>
                  <a:schemeClr val="tx1"/>
                </a:solidFill>
              </a:rPr>
              <a:t>dokumen</a:t>
            </a:r>
            <a:r>
              <a:rPr lang="en-ID" dirty="0" smtClean="0">
                <a:solidFill>
                  <a:schemeClr val="tx1"/>
                </a:solidFill>
              </a:rPr>
              <a:t> </a:t>
            </a:r>
            <a:r>
              <a:rPr lang="en-ID" dirty="0" err="1" smtClean="0">
                <a:solidFill>
                  <a:schemeClr val="tx1"/>
                </a:solidFill>
              </a:rPr>
              <a:t>terkait</a:t>
            </a:r>
            <a:r>
              <a:rPr lang="en-ID" dirty="0" smtClean="0">
                <a:solidFill>
                  <a:schemeClr val="tx1"/>
                </a:solidFill>
              </a:rPr>
              <a:t> </a:t>
            </a:r>
            <a:r>
              <a:rPr lang="en-ID" dirty="0" err="1" smtClean="0">
                <a:solidFill>
                  <a:schemeClr val="tx1"/>
                </a:solidFill>
              </a:rPr>
              <a:t>kebutuhan</a:t>
            </a:r>
            <a:r>
              <a:rPr lang="en-ID" dirty="0" smtClean="0">
                <a:solidFill>
                  <a:schemeClr val="tx1"/>
                </a:solidFill>
              </a:rPr>
              <a:t> </a:t>
            </a:r>
            <a:r>
              <a:rPr lang="en-ID" dirty="0" err="1" smtClean="0">
                <a:solidFill>
                  <a:schemeClr val="tx1"/>
                </a:solidFill>
              </a:rPr>
              <a:t>pengeluaran</a:t>
            </a:r>
            <a:r>
              <a:rPr lang="en-ID" dirty="0" smtClean="0">
                <a:solidFill>
                  <a:schemeClr val="tx1"/>
                </a:solidFill>
              </a:rPr>
              <a:t> </a:t>
            </a:r>
            <a:r>
              <a:rPr lang="en-ID" dirty="0" err="1" smtClean="0">
                <a:solidFill>
                  <a:schemeClr val="tx1"/>
                </a:solidFill>
              </a:rPr>
              <a:t>divisi</a:t>
            </a:r>
            <a:r>
              <a:rPr lang="en-ID" dirty="0" smtClean="0">
                <a:solidFill>
                  <a:schemeClr val="tx1"/>
                </a:solidFill>
              </a:rPr>
              <a:t> </a:t>
            </a:r>
            <a:r>
              <a:rPr lang="en-ID" dirty="0" err="1" smtClean="0">
                <a:solidFill>
                  <a:schemeClr val="tx1"/>
                </a:solidFill>
              </a:rPr>
              <a:t>masing</a:t>
            </a:r>
            <a:r>
              <a:rPr lang="en-ID" dirty="0" smtClean="0">
                <a:solidFill>
                  <a:schemeClr val="tx1"/>
                </a:solidFill>
              </a:rPr>
              <a:t> – </a:t>
            </a:r>
            <a:r>
              <a:rPr lang="en-ID" dirty="0" err="1" smtClean="0">
                <a:solidFill>
                  <a:schemeClr val="tx1"/>
                </a:solidFill>
              </a:rPr>
              <a:t>masing</a:t>
            </a:r>
            <a:r>
              <a:rPr lang="en-ID" dirty="0" smtClean="0">
                <a:solidFill>
                  <a:schemeClr val="tx1"/>
                </a:solidFill>
              </a:rPr>
              <a:t> </a:t>
            </a:r>
            <a:r>
              <a:rPr lang="en-ID" dirty="0" err="1" smtClean="0">
                <a:solidFill>
                  <a:schemeClr val="tx1"/>
                </a:solidFill>
              </a:rPr>
              <a:t>sesuai</a:t>
            </a:r>
            <a:r>
              <a:rPr lang="en-ID" dirty="0" smtClean="0">
                <a:solidFill>
                  <a:schemeClr val="tx1"/>
                </a:solidFill>
              </a:rPr>
              <a:t> </a:t>
            </a:r>
            <a:r>
              <a:rPr lang="en-ID" dirty="0" err="1" smtClean="0">
                <a:solidFill>
                  <a:schemeClr val="tx1"/>
                </a:solidFill>
              </a:rPr>
              <a:t>dengan</a:t>
            </a:r>
            <a:r>
              <a:rPr lang="en-ID" dirty="0" smtClean="0">
                <a:solidFill>
                  <a:schemeClr val="tx1"/>
                </a:solidFill>
              </a:rPr>
              <a:t> format yang finance </a:t>
            </a:r>
            <a:r>
              <a:rPr lang="en-ID" dirty="0" err="1" smtClean="0">
                <a:solidFill>
                  <a:schemeClr val="tx1"/>
                </a:solidFill>
              </a:rPr>
              <a:t>berikan</a:t>
            </a:r>
            <a:r>
              <a:rPr lang="en-ID" dirty="0" smtClean="0">
                <a:solidFill>
                  <a:schemeClr val="tx1"/>
                </a:solidFill>
              </a:rPr>
              <a:t> </a:t>
            </a:r>
            <a:r>
              <a:rPr lang="en-ID" dirty="0" err="1" smtClean="0">
                <a:solidFill>
                  <a:schemeClr val="tx1"/>
                </a:solidFill>
              </a:rPr>
              <a:t>kepada</a:t>
            </a:r>
            <a:r>
              <a:rPr lang="en-ID" dirty="0" smtClean="0">
                <a:solidFill>
                  <a:schemeClr val="tx1"/>
                </a:solidFill>
              </a:rPr>
              <a:t> </a:t>
            </a:r>
            <a:r>
              <a:rPr lang="en-ID" dirty="0" err="1" smtClean="0">
                <a:solidFill>
                  <a:schemeClr val="tx1"/>
                </a:solidFill>
              </a:rPr>
              <a:t>sekretaris</a:t>
            </a:r>
            <a:endParaRPr lang="en-ID" dirty="0" smtClean="0">
              <a:solidFill>
                <a:schemeClr val="tx1"/>
              </a:solidFill>
            </a:endParaRPr>
          </a:p>
        </p:txBody>
      </p:sp>
      <p:sp>
        <p:nvSpPr>
          <p:cNvPr id="20" name="Rounded Rectangle 19"/>
          <p:cNvSpPr/>
          <p:nvPr/>
        </p:nvSpPr>
        <p:spPr>
          <a:xfrm>
            <a:off x="3385611" y="4018746"/>
            <a:ext cx="5233182" cy="539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Sekretaris</a:t>
            </a:r>
            <a:r>
              <a:rPr lang="en-ID" dirty="0" smtClean="0">
                <a:solidFill>
                  <a:schemeClr val="tx1"/>
                </a:solidFill>
              </a:rPr>
              <a:t> </a:t>
            </a:r>
            <a:r>
              <a:rPr lang="en-ID" dirty="0" err="1" smtClean="0">
                <a:solidFill>
                  <a:schemeClr val="tx1"/>
                </a:solidFill>
              </a:rPr>
              <a:t>mengumpulkan</a:t>
            </a:r>
            <a:r>
              <a:rPr lang="en-ID" dirty="0" smtClean="0">
                <a:solidFill>
                  <a:schemeClr val="tx1"/>
                </a:solidFill>
              </a:rPr>
              <a:t> </a:t>
            </a:r>
            <a:r>
              <a:rPr lang="en-ID" dirty="0" err="1" smtClean="0">
                <a:solidFill>
                  <a:schemeClr val="tx1"/>
                </a:solidFill>
              </a:rPr>
              <a:t>dokumen</a:t>
            </a:r>
            <a:r>
              <a:rPr lang="en-ID" dirty="0" smtClean="0">
                <a:solidFill>
                  <a:schemeClr val="tx1"/>
                </a:solidFill>
              </a:rPr>
              <a:t> </a:t>
            </a:r>
            <a:r>
              <a:rPr lang="en-ID" dirty="0" err="1" smtClean="0">
                <a:solidFill>
                  <a:schemeClr val="tx1"/>
                </a:solidFill>
              </a:rPr>
              <a:t>terkait</a:t>
            </a:r>
            <a:r>
              <a:rPr lang="en-ID" dirty="0" smtClean="0">
                <a:solidFill>
                  <a:schemeClr val="tx1"/>
                </a:solidFill>
              </a:rPr>
              <a:t> </a:t>
            </a:r>
            <a:r>
              <a:rPr lang="en-ID" dirty="0" err="1" smtClean="0">
                <a:solidFill>
                  <a:schemeClr val="tx1"/>
                </a:solidFill>
              </a:rPr>
              <a:t>hal</a:t>
            </a:r>
            <a:r>
              <a:rPr lang="en-ID" dirty="0" smtClean="0">
                <a:solidFill>
                  <a:schemeClr val="tx1"/>
                </a:solidFill>
              </a:rPr>
              <a:t> </a:t>
            </a:r>
            <a:r>
              <a:rPr lang="en-ID" dirty="0" err="1" smtClean="0">
                <a:solidFill>
                  <a:schemeClr val="tx1"/>
                </a:solidFill>
              </a:rPr>
              <a:t>tersebut</a:t>
            </a:r>
            <a:endParaRPr lang="en-ID" dirty="0" smtClean="0">
              <a:solidFill>
                <a:schemeClr val="tx1"/>
              </a:solidFill>
            </a:endParaRPr>
          </a:p>
        </p:txBody>
      </p:sp>
      <p:sp>
        <p:nvSpPr>
          <p:cNvPr id="21" name="Rounded Rectangle 20"/>
          <p:cNvSpPr/>
          <p:nvPr/>
        </p:nvSpPr>
        <p:spPr>
          <a:xfrm>
            <a:off x="3371546" y="5327064"/>
            <a:ext cx="5233182" cy="7361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err="1" smtClean="0">
                <a:solidFill>
                  <a:schemeClr val="tx1"/>
                </a:solidFill>
              </a:rPr>
              <a:t>Sekretaris</a:t>
            </a:r>
            <a:r>
              <a:rPr lang="en-ID" dirty="0" smtClean="0">
                <a:solidFill>
                  <a:schemeClr val="tx1"/>
                </a:solidFill>
              </a:rPr>
              <a:t> </a:t>
            </a:r>
            <a:r>
              <a:rPr lang="en-ID" dirty="0" err="1" smtClean="0">
                <a:solidFill>
                  <a:schemeClr val="tx1"/>
                </a:solidFill>
              </a:rPr>
              <a:t>menyerahkan</a:t>
            </a:r>
            <a:r>
              <a:rPr lang="en-ID" dirty="0" smtClean="0">
                <a:solidFill>
                  <a:schemeClr val="tx1"/>
                </a:solidFill>
              </a:rPr>
              <a:t> </a:t>
            </a:r>
            <a:r>
              <a:rPr lang="en-ID" dirty="0" err="1" smtClean="0">
                <a:solidFill>
                  <a:schemeClr val="tx1"/>
                </a:solidFill>
              </a:rPr>
              <a:t>dokumen</a:t>
            </a:r>
            <a:r>
              <a:rPr lang="en-ID" dirty="0" smtClean="0">
                <a:solidFill>
                  <a:schemeClr val="tx1"/>
                </a:solidFill>
              </a:rPr>
              <a:t> </a:t>
            </a:r>
            <a:r>
              <a:rPr lang="en-ID" dirty="0" err="1" smtClean="0">
                <a:solidFill>
                  <a:schemeClr val="tx1"/>
                </a:solidFill>
              </a:rPr>
              <a:t>tersebut</a:t>
            </a:r>
            <a:r>
              <a:rPr lang="en-ID" dirty="0" smtClean="0">
                <a:solidFill>
                  <a:schemeClr val="tx1"/>
                </a:solidFill>
              </a:rPr>
              <a:t> </a:t>
            </a:r>
            <a:r>
              <a:rPr lang="en-ID" dirty="0" err="1" smtClean="0">
                <a:solidFill>
                  <a:schemeClr val="tx1"/>
                </a:solidFill>
              </a:rPr>
              <a:t>kepada</a:t>
            </a:r>
            <a:r>
              <a:rPr lang="en-ID" dirty="0" smtClean="0">
                <a:solidFill>
                  <a:schemeClr val="tx1"/>
                </a:solidFill>
              </a:rPr>
              <a:t> </a:t>
            </a:r>
            <a:r>
              <a:rPr lang="en-ID" dirty="0" err="1" smtClean="0">
                <a:solidFill>
                  <a:schemeClr val="tx1"/>
                </a:solidFill>
              </a:rPr>
              <a:t>pihak</a:t>
            </a:r>
            <a:r>
              <a:rPr lang="en-ID" dirty="0" smtClean="0">
                <a:solidFill>
                  <a:schemeClr val="tx1"/>
                </a:solidFill>
              </a:rPr>
              <a:t> finance </a:t>
            </a:r>
            <a:r>
              <a:rPr lang="en-ID" dirty="0" err="1" smtClean="0">
                <a:solidFill>
                  <a:schemeClr val="tx1"/>
                </a:solidFill>
              </a:rPr>
              <a:t>untuk</a:t>
            </a:r>
            <a:r>
              <a:rPr lang="en-ID" dirty="0" smtClean="0">
                <a:solidFill>
                  <a:schemeClr val="tx1"/>
                </a:solidFill>
              </a:rPr>
              <a:t> </a:t>
            </a:r>
            <a:r>
              <a:rPr lang="en-ID" dirty="0" err="1" smtClean="0">
                <a:solidFill>
                  <a:schemeClr val="tx1"/>
                </a:solidFill>
              </a:rPr>
              <a:t>melakukan</a:t>
            </a:r>
            <a:r>
              <a:rPr lang="en-ID" dirty="0" smtClean="0">
                <a:solidFill>
                  <a:schemeClr val="tx1"/>
                </a:solidFill>
              </a:rPr>
              <a:t> reimburse</a:t>
            </a:r>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xmlns="" id="{07A1B4FE-5051-D448-B399-E1171151619A}"/>
              </a:ext>
            </a:extLst>
          </p:cNvPr>
          <p:cNvGraphicFramePr/>
          <p:nvPr>
            <p:extLst>
              <p:ext uri="{D42A27DB-BD31-4B8C-83A1-F6EECF244321}">
                <p14:modId xmlns:p14="http://schemas.microsoft.com/office/powerpoint/2010/main" val="66246337"/>
              </p:ext>
            </p:extLst>
          </p:nvPr>
        </p:nvGraphicFramePr>
        <p:xfrm>
          <a:off x="130628" y="663372"/>
          <a:ext cx="11910240" cy="67143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Kotak Teks 6">
            <a:extLst>
              <a:ext uri="{FF2B5EF4-FFF2-40B4-BE49-F238E27FC236}">
                <a16:creationId xmlns:a16="http://schemas.microsoft.com/office/drawing/2014/main" xmlns="" id="{AD81BDBF-BBE0-CE43-AE31-C6EC5B2A0C25}"/>
              </a:ext>
            </a:extLst>
          </p:cNvPr>
          <p:cNvSpPr txBox="1"/>
          <p:nvPr/>
        </p:nvSpPr>
        <p:spPr>
          <a:xfrm>
            <a:off x="4321159" y="488833"/>
            <a:ext cx="4535458" cy="461665"/>
          </a:xfrm>
          <a:prstGeom prst="rect">
            <a:avLst/>
          </a:prstGeom>
          <a:noFill/>
        </p:spPr>
        <p:txBody>
          <a:bodyPr wrap="square" rtlCol="0">
            <a:spAutoFit/>
          </a:bodyPr>
          <a:lstStyle/>
          <a:p>
            <a:pPr algn="l"/>
            <a:r>
              <a:rPr lang="id-ID" sz="2400" b="1" dirty="0"/>
              <a:t>Workflow Instagram Ads</a:t>
            </a:r>
          </a:p>
        </p:txBody>
      </p:sp>
      <p:sp>
        <p:nvSpPr>
          <p:cNvPr id="5" name="Rectangle 4">
            <a:extLst>
              <a:ext uri="{FF2B5EF4-FFF2-40B4-BE49-F238E27FC236}">
                <a16:creationId xmlns:a16="http://schemas.microsoft.com/office/drawing/2014/main" xmlns="" id="{B8DB022E-6B5D-4279-B6C1-F2F87BF6ED71}"/>
              </a:ext>
            </a:extLst>
          </p:cNvPr>
          <p:cNvSpPr/>
          <p:nvPr/>
        </p:nvSpPr>
        <p:spPr>
          <a:xfrm rot="5400000">
            <a:off x="5901627" y="-2839846"/>
            <a:ext cx="542410" cy="715999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18399520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749B07C9-A606-B046-8FB8-69BFA240AAA8}"/>
              </a:ext>
            </a:extLst>
          </p:cNvPr>
          <p:cNvGraphicFramePr/>
          <p:nvPr>
            <p:extLst>
              <p:ext uri="{D42A27DB-BD31-4B8C-83A1-F6EECF244321}">
                <p14:modId xmlns:p14="http://schemas.microsoft.com/office/powerpoint/2010/main" val="4225981892"/>
              </p:ext>
            </p:extLst>
          </p:nvPr>
        </p:nvGraphicFramePr>
        <p:xfrm>
          <a:off x="542833" y="562910"/>
          <a:ext cx="9515567" cy="572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364295579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8242B6F4-2B33-2844-ADF6-30BCC132172A}"/>
              </a:ext>
            </a:extLst>
          </p:cNvPr>
          <p:cNvGraphicFramePr/>
          <p:nvPr/>
        </p:nvGraphicFramePr>
        <p:xfrm>
          <a:off x="137885" y="902741"/>
          <a:ext cx="993357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4" name="Title 3"/>
          <p:cNvSpPr>
            <a:spLocks noGrp="1"/>
          </p:cNvSpPr>
          <p:nvPr>
            <p:ph type="title"/>
          </p:nvPr>
        </p:nvSpPr>
        <p:spPr>
          <a:xfrm>
            <a:off x="8106770" y="5887611"/>
            <a:ext cx="4889441" cy="867594"/>
          </a:xfrm>
        </p:spPr>
        <p:txBody>
          <a:bodyPr>
            <a:normAutofit/>
          </a:bodyPr>
          <a:lstStyle/>
          <a:p>
            <a:r>
              <a:rPr lang="en-US" sz="2800" dirty="0" err="1"/>
              <a:t>Sumber</a:t>
            </a:r>
            <a:r>
              <a:rPr lang="en-US" sz="2800" dirty="0"/>
              <a:t>: Alona.co.id</a:t>
            </a:r>
          </a:p>
        </p:txBody>
      </p:sp>
    </p:spTree>
    <p:extLst>
      <p:ext uri="{BB962C8B-B14F-4D97-AF65-F5344CB8AC3E}">
        <p14:creationId xmlns:p14="http://schemas.microsoft.com/office/powerpoint/2010/main" val="4523860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a:extLst>
              <a:ext uri="{FF2B5EF4-FFF2-40B4-BE49-F238E27FC236}">
                <a16:creationId xmlns:a16="http://schemas.microsoft.com/office/drawing/2014/main" xmlns="" id="{90BCFA5C-7605-E446-8CD3-A7DE3534C96A}"/>
              </a:ext>
            </a:extLst>
          </p:cNvPr>
          <p:cNvSpPr txBox="1"/>
          <p:nvPr/>
        </p:nvSpPr>
        <p:spPr>
          <a:xfrm>
            <a:off x="3171652" y="360331"/>
            <a:ext cx="5149388" cy="707886"/>
          </a:xfrm>
          <a:prstGeom prst="rect">
            <a:avLst/>
          </a:prstGeom>
          <a:noFill/>
        </p:spPr>
        <p:txBody>
          <a:bodyPr wrap="square" rtlCol="0">
            <a:spAutoFit/>
          </a:bodyPr>
          <a:lstStyle/>
          <a:p>
            <a:r>
              <a:rPr lang="en-US" sz="2000" b="1" i="1" dirty="0">
                <a:effectLst/>
                <a:ea typeface="Calibri" panose="020F0502020204030204" pitchFamily="34" charset="0"/>
                <a:cs typeface="Times New Roman" panose="02020603050405020304" pitchFamily="18" charset="0"/>
              </a:rPr>
              <a:t>Workflow </a:t>
            </a:r>
            <a:r>
              <a:rPr lang="en-US" sz="2000" b="1" dirty="0" err="1">
                <a:effectLst/>
                <a:ea typeface="Calibri" panose="020F0502020204030204" pitchFamily="34" charset="0"/>
                <a:cs typeface="Times New Roman" panose="02020603050405020304" pitchFamily="18" charset="0"/>
              </a:rPr>
              <a:t>memantau</a:t>
            </a:r>
            <a:r>
              <a:rPr lang="en-US" sz="2000" b="1" dirty="0">
                <a:effectLst/>
                <a:ea typeface="Calibri" panose="020F0502020204030204" pitchFamily="34" charset="0"/>
                <a:cs typeface="Times New Roman" panose="02020603050405020304" pitchFamily="18" charset="0"/>
              </a:rPr>
              <a:t> </a:t>
            </a:r>
            <a:r>
              <a:rPr lang="en-US" sz="2000" b="1" i="1" dirty="0">
                <a:effectLst/>
                <a:ea typeface="Calibri" panose="020F0502020204030204" pitchFamily="34" charset="0"/>
                <a:cs typeface="Times New Roman" panose="02020603050405020304" pitchFamily="18" charset="0"/>
              </a:rPr>
              <a:t>engagement audience</a:t>
            </a:r>
            <a:endParaRPr lang="id-ID" sz="2000" dirty="0">
              <a:effectLst/>
              <a:ea typeface="Calibri" panose="020F0502020204030204" pitchFamily="34" charset="0"/>
              <a:cs typeface="Times New Roman" panose="02020603050405020304" pitchFamily="18" charset="0"/>
            </a:endParaRPr>
          </a:p>
          <a:p>
            <a:pPr algn="l"/>
            <a:endParaRPr lang="id-ID" sz="2000" dirty="0"/>
          </a:p>
        </p:txBody>
      </p:sp>
      <p:graphicFrame>
        <p:nvGraphicFramePr>
          <p:cNvPr id="3" name="Diagram 2">
            <a:extLst>
              <a:ext uri="{FF2B5EF4-FFF2-40B4-BE49-F238E27FC236}">
                <a16:creationId xmlns:a16="http://schemas.microsoft.com/office/drawing/2014/main" xmlns="" id="{059EAD1A-3E1E-1540-B716-1BE121B2DA9A}"/>
              </a:ext>
            </a:extLst>
          </p:cNvPr>
          <p:cNvGraphicFramePr/>
          <p:nvPr>
            <p:extLst>
              <p:ext uri="{D42A27DB-BD31-4B8C-83A1-F6EECF244321}">
                <p14:modId xmlns:p14="http://schemas.microsoft.com/office/powerpoint/2010/main" val="2991762664"/>
              </p:ext>
            </p:extLst>
          </p:nvPr>
        </p:nvGraphicFramePr>
        <p:xfrm>
          <a:off x="1693616" y="121605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5" name="Rectangle 4">
            <a:extLst>
              <a:ext uri="{FF2B5EF4-FFF2-40B4-BE49-F238E27FC236}">
                <a16:creationId xmlns:a16="http://schemas.microsoft.com/office/drawing/2014/main" xmlns="" id="{B8DB022E-6B5D-4279-B6C1-F2F87BF6ED71}"/>
              </a:ext>
            </a:extLst>
          </p:cNvPr>
          <p:cNvSpPr/>
          <p:nvPr/>
        </p:nvSpPr>
        <p:spPr>
          <a:xfrm rot="5400000">
            <a:off x="5104792" y="-2948459"/>
            <a:ext cx="542410" cy="715999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72203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9A4560A4-D8AC-A24E-92FC-985DCDE8501F}"/>
              </a:ext>
            </a:extLst>
          </p:cNvPr>
          <p:cNvGraphicFramePr/>
          <p:nvPr>
            <p:extLst>
              <p:ext uri="{D42A27DB-BD31-4B8C-83A1-F6EECF244321}">
                <p14:modId xmlns:p14="http://schemas.microsoft.com/office/powerpoint/2010/main" val="3426323933"/>
              </p:ext>
            </p:extLst>
          </p:nvPr>
        </p:nvGraphicFramePr>
        <p:xfrm>
          <a:off x="286603" y="327547"/>
          <a:ext cx="10346563" cy="6321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18669195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xmlns="" id="{B8DB022E-6B5D-4279-B6C1-F2F87BF6ED71}"/>
              </a:ext>
            </a:extLst>
          </p:cNvPr>
          <p:cNvSpPr/>
          <p:nvPr/>
        </p:nvSpPr>
        <p:spPr>
          <a:xfrm rot="5400000">
            <a:off x="5990460" y="-2696336"/>
            <a:ext cx="385250" cy="696685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6" name="TextBox 5"/>
          <p:cNvSpPr txBox="1"/>
          <p:nvPr/>
        </p:nvSpPr>
        <p:spPr>
          <a:xfrm>
            <a:off x="3121152" y="633984"/>
            <a:ext cx="5998464" cy="369332"/>
          </a:xfrm>
          <a:prstGeom prst="rect">
            <a:avLst/>
          </a:prstGeom>
          <a:noFill/>
        </p:spPr>
        <p:txBody>
          <a:bodyPr wrap="square" rtlCol="0">
            <a:spAutoFit/>
          </a:bodyPr>
          <a:lstStyle/>
          <a:p>
            <a:r>
              <a:rPr lang="id-ID" b="1" dirty="0"/>
              <a:t>Workflow Pengajuan Upload Konten di Instagram</a:t>
            </a:r>
          </a:p>
        </p:txBody>
      </p:sp>
      <p:graphicFrame>
        <p:nvGraphicFramePr>
          <p:cNvPr id="15" name="Diagram 14"/>
          <p:cNvGraphicFramePr/>
          <p:nvPr>
            <p:extLst>
              <p:ext uri="{D42A27DB-BD31-4B8C-83A1-F6EECF244321}">
                <p14:modId xmlns:p14="http://schemas.microsoft.com/office/powerpoint/2010/main" val="370932669"/>
              </p:ext>
            </p:extLst>
          </p:nvPr>
        </p:nvGraphicFramePr>
        <p:xfrm>
          <a:off x="-1133856" y="1280160"/>
          <a:ext cx="11166130"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Rounded Rectangle 19"/>
          <p:cNvSpPr/>
          <p:nvPr/>
        </p:nvSpPr>
        <p:spPr>
          <a:xfrm>
            <a:off x="7362224" y="1303759"/>
            <a:ext cx="2578609" cy="10214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3. </a:t>
            </a:r>
            <a:r>
              <a:rPr lang="it-IT" dirty="0"/>
              <a:t>Setelah di revisi, konten kegiatan akan di upload di Instagram</a:t>
            </a:r>
            <a:endParaRPr lang="id-ID" dirty="0"/>
          </a:p>
        </p:txBody>
      </p:sp>
    </p:spTree>
    <p:extLst>
      <p:ext uri="{BB962C8B-B14F-4D97-AF65-F5344CB8AC3E}">
        <p14:creationId xmlns:p14="http://schemas.microsoft.com/office/powerpoint/2010/main" val="32011616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1397726" y="0"/>
            <a:ext cx="6151342" cy="525144"/>
          </a:xfrm>
          <a:prstGeom prst="rect">
            <a:avLst/>
          </a:prstGeom>
        </p:spPr>
        <p:txBody>
          <a:bodyPr wrap="square" lIns="0" tIns="0" rIns="0" bIns="0" rtlCol="0" anchor="t">
            <a:spAutoFit/>
          </a:bodyPr>
          <a:lstStyle/>
          <a:p>
            <a:pPr algn="ctr">
              <a:lnSpc>
                <a:spcPts val="4480"/>
              </a:lnSpc>
            </a:pPr>
            <a:r>
              <a:rPr lang="id-ID" sz="2400" dirty="0">
                <a:solidFill>
                  <a:srgbClr val="0F0E0C"/>
                </a:solidFill>
                <a:latin typeface="Adobe Gothic Std B" panose="020B0800000000000000" pitchFamily="34" charset="-128"/>
                <a:ea typeface="Adobe Gothic Std B" panose="020B0800000000000000" pitchFamily="34" charset="-128"/>
              </a:rPr>
              <a:t>TIMEPLANE INSTAGRAM</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3976551" y="-2676571"/>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Tabel 3">
            <a:extLst>
              <a:ext uri="{FF2B5EF4-FFF2-40B4-BE49-F238E27FC236}">
                <a16:creationId xmlns:a16="http://schemas.microsoft.com/office/drawing/2014/main" xmlns="" id="{38710971-2C9F-7E4D-B7C6-C216D232D4D3}"/>
              </a:ext>
            </a:extLst>
          </p:cNvPr>
          <p:cNvGraphicFramePr/>
          <p:nvPr>
            <p:extLst>
              <p:ext uri="{D42A27DB-BD31-4B8C-83A1-F6EECF244321}">
                <p14:modId xmlns:p14="http://schemas.microsoft.com/office/powerpoint/2010/main" val="1135380284"/>
              </p:ext>
            </p:extLst>
          </p:nvPr>
        </p:nvGraphicFramePr>
        <p:xfrm>
          <a:off x="117222" y="661811"/>
          <a:ext cx="10838267" cy="6028627"/>
        </p:xfrm>
        <a:graphic>
          <a:graphicData uri="http://schemas.openxmlformats.org/drawingml/2006/table">
            <a:tbl>
              <a:tblPr firstRow="1" firstCol="1" bandRow="1">
                <a:tableStyleId>{5C22544A-7EE6-4342-B048-85BDC9FD1C3A}</a:tableStyleId>
              </a:tblPr>
              <a:tblGrid>
                <a:gridCol w="973361">
                  <a:extLst>
                    <a:ext uri="{9D8B030D-6E8A-4147-A177-3AD203B41FA5}">
                      <a16:colId xmlns:a16="http://schemas.microsoft.com/office/drawing/2014/main" xmlns="" val="2727240739"/>
                    </a:ext>
                  </a:extLst>
                </a:gridCol>
                <a:gridCol w="3175876">
                  <a:extLst>
                    <a:ext uri="{9D8B030D-6E8A-4147-A177-3AD203B41FA5}">
                      <a16:colId xmlns:a16="http://schemas.microsoft.com/office/drawing/2014/main" xmlns="" val="3124964709"/>
                    </a:ext>
                  </a:extLst>
                </a:gridCol>
                <a:gridCol w="560249">
                  <a:extLst>
                    <a:ext uri="{9D8B030D-6E8A-4147-A177-3AD203B41FA5}">
                      <a16:colId xmlns:a16="http://schemas.microsoft.com/office/drawing/2014/main" xmlns="" val="790566329"/>
                    </a:ext>
                  </a:extLst>
                </a:gridCol>
                <a:gridCol w="560249">
                  <a:extLst>
                    <a:ext uri="{9D8B030D-6E8A-4147-A177-3AD203B41FA5}">
                      <a16:colId xmlns:a16="http://schemas.microsoft.com/office/drawing/2014/main" xmlns="" val="2983731739"/>
                    </a:ext>
                  </a:extLst>
                </a:gridCol>
                <a:gridCol w="543271">
                  <a:extLst>
                    <a:ext uri="{9D8B030D-6E8A-4147-A177-3AD203B41FA5}">
                      <a16:colId xmlns:a16="http://schemas.microsoft.com/office/drawing/2014/main" xmlns="" val="384727308"/>
                    </a:ext>
                  </a:extLst>
                </a:gridCol>
                <a:gridCol w="543271">
                  <a:extLst>
                    <a:ext uri="{9D8B030D-6E8A-4147-A177-3AD203B41FA5}">
                      <a16:colId xmlns:a16="http://schemas.microsoft.com/office/drawing/2014/main" xmlns="" val="1108429977"/>
                    </a:ext>
                  </a:extLst>
                </a:gridCol>
                <a:gridCol w="594205">
                  <a:extLst>
                    <a:ext uri="{9D8B030D-6E8A-4147-A177-3AD203B41FA5}">
                      <a16:colId xmlns:a16="http://schemas.microsoft.com/office/drawing/2014/main" xmlns="" val="407964860"/>
                    </a:ext>
                  </a:extLst>
                </a:gridCol>
                <a:gridCol w="594205">
                  <a:extLst>
                    <a:ext uri="{9D8B030D-6E8A-4147-A177-3AD203B41FA5}">
                      <a16:colId xmlns:a16="http://schemas.microsoft.com/office/drawing/2014/main" xmlns="" val="2915524716"/>
                    </a:ext>
                  </a:extLst>
                </a:gridCol>
                <a:gridCol w="560249">
                  <a:extLst>
                    <a:ext uri="{9D8B030D-6E8A-4147-A177-3AD203B41FA5}">
                      <a16:colId xmlns:a16="http://schemas.microsoft.com/office/drawing/2014/main" xmlns="" val="3284133149"/>
                    </a:ext>
                  </a:extLst>
                </a:gridCol>
                <a:gridCol w="526293">
                  <a:extLst>
                    <a:ext uri="{9D8B030D-6E8A-4147-A177-3AD203B41FA5}">
                      <a16:colId xmlns:a16="http://schemas.microsoft.com/office/drawing/2014/main" xmlns="" val="2711188545"/>
                    </a:ext>
                  </a:extLst>
                </a:gridCol>
                <a:gridCol w="577226">
                  <a:extLst>
                    <a:ext uri="{9D8B030D-6E8A-4147-A177-3AD203B41FA5}">
                      <a16:colId xmlns:a16="http://schemas.microsoft.com/office/drawing/2014/main" xmlns="" val="4061084411"/>
                    </a:ext>
                  </a:extLst>
                </a:gridCol>
                <a:gridCol w="577226">
                  <a:extLst>
                    <a:ext uri="{9D8B030D-6E8A-4147-A177-3AD203B41FA5}">
                      <a16:colId xmlns:a16="http://schemas.microsoft.com/office/drawing/2014/main" xmlns="" val="845675290"/>
                    </a:ext>
                  </a:extLst>
                </a:gridCol>
                <a:gridCol w="526293">
                  <a:extLst>
                    <a:ext uri="{9D8B030D-6E8A-4147-A177-3AD203B41FA5}">
                      <a16:colId xmlns:a16="http://schemas.microsoft.com/office/drawing/2014/main" xmlns="" val="258466059"/>
                    </a:ext>
                  </a:extLst>
                </a:gridCol>
                <a:gridCol w="526293">
                  <a:extLst>
                    <a:ext uri="{9D8B030D-6E8A-4147-A177-3AD203B41FA5}">
                      <a16:colId xmlns:a16="http://schemas.microsoft.com/office/drawing/2014/main" xmlns="" val="359318685"/>
                    </a:ext>
                  </a:extLst>
                </a:gridCol>
              </a:tblGrid>
              <a:tr h="192049">
                <a:tc rowSpan="2">
                  <a:txBody>
                    <a:bodyPr/>
                    <a:lstStyle/>
                    <a:p>
                      <a:pPr algn="ctr" fontAlgn="ctr">
                        <a:spcAft>
                          <a:spcPts val="0"/>
                        </a:spcAft>
                      </a:pPr>
                      <a:r>
                        <a:rPr lang="en-US" sz="2000" dirty="0">
                          <a:effectLst/>
                        </a:rPr>
                        <a:t>No</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rowSpan="2">
                  <a:txBody>
                    <a:bodyPr/>
                    <a:lstStyle/>
                    <a:p>
                      <a:pPr algn="ctr" fontAlgn="ctr">
                        <a:spcAft>
                          <a:spcPts val="0"/>
                        </a:spcAft>
                      </a:pPr>
                      <a:r>
                        <a:rPr lang="en-US" sz="1600" dirty="0" err="1">
                          <a:effectLst/>
                        </a:rPr>
                        <a:t>Tugas</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gridSpan="4">
                  <a:txBody>
                    <a:bodyPr/>
                    <a:lstStyle/>
                    <a:p>
                      <a:pPr algn="ctr" fontAlgn="b">
                        <a:spcAft>
                          <a:spcPts val="0"/>
                        </a:spcAft>
                      </a:pPr>
                      <a:r>
                        <a:rPr lang="en-US" sz="1600" dirty="0" err="1">
                          <a:effectLst/>
                        </a:rPr>
                        <a:t>Februari</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hMerge="1">
                  <a:txBody>
                    <a:bodyPr/>
                    <a:lstStyle/>
                    <a:p>
                      <a:endParaRPr lang="id-ID"/>
                    </a:p>
                  </a:txBody>
                  <a:tcPr/>
                </a:tc>
                <a:tc hMerge="1">
                  <a:txBody>
                    <a:bodyPr/>
                    <a:lstStyle/>
                    <a:p>
                      <a:endParaRPr lang="id-ID"/>
                    </a:p>
                  </a:txBody>
                  <a:tcPr/>
                </a:tc>
                <a:tc hMerge="1">
                  <a:txBody>
                    <a:bodyPr/>
                    <a:lstStyle/>
                    <a:p>
                      <a:endParaRPr lang="id-ID"/>
                    </a:p>
                  </a:txBody>
                  <a:tcPr/>
                </a:tc>
                <a:tc gridSpan="4">
                  <a:txBody>
                    <a:bodyPr/>
                    <a:lstStyle/>
                    <a:p>
                      <a:pPr algn="ctr" fontAlgn="b">
                        <a:spcAft>
                          <a:spcPts val="0"/>
                        </a:spcAft>
                      </a:pPr>
                      <a:r>
                        <a:rPr lang="en-US" sz="1600" dirty="0" err="1">
                          <a:effectLst/>
                        </a:rPr>
                        <a:t>Maret</a:t>
                      </a:r>
                      <a:r>
                        <a:rPr lang="en-US" sz="1600" dirty="0">
                          <a:effectLst/>
                        </a:rPr>
                        <a:t> </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hMerge="1">
                  <a:txBody>
                    <a:bodyPr/>
                    <a:lstStyle/>
                    <a:p>
                      <a:endParaRPr lang="id-ID"/>
                    </a:p>
                  </a:txBody>
                  <a:tcPr/>
                </a:tc>
                <a:tc hMerge="1">
                  <a:txBody>
                    <a:bodyPr/>
                    <a:lstStyle/>
                    <a:p>
                      <a:endParaRPr lang="id-ID"/>
                    </a:p>
                  </a:txBody>
                  <a:tcPr/>
                </a:tc>
                <a:tc hMerge="1">
                  <a:txBody>
                    <a:bodyPr/>
                    <a:lstStyle/>
                    <a:p>
                      <a:endParaRPr lang="id-ID"/>
                    </a:p>
                  </a:txBody>
                  <a:tcPr/>
                </a:tc>
                <a:tc gridSpan="4">
                  <a:txBody>
                    <a:bodyPr/>
                    <a:lstStyle/>
                    <a:p>
                      <a:pPr algn="ctr" fontAlgn="b">
                        <a:spcAft>
                          <a:spcPts val="0"/>
                        </a:spcAft>
                      </a:pPr>
                      <a:r>
                        <a:rPr lang="en-US" sz="1600" dirty="0">
                          <a:effectLst/>
                        </a:rPr>
                        <a:t>April</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hMerge="1">
                  <a:txBody>
                    <a:bodyPr/>
                    <a:lstStyle/>
                    <a:p>
                      <a:endParaRPr lang="id-ID"/>
                    </a:p>
                  </a:txBody>
                  <a:tcP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xmlns="" val="290571941"/>
                  </a:ext>
                </a:extLst>
              </a:tr>
              <a:tr h="192049">
                <a:tc vMerge="1">
                  <a:txBody>
                    <a:bodyPr/>
                    <a:lstStyle/>
                    <a:p>
                      <a:endParaRPr lang="id-ID"/>
                    </a:p>
                  </a:txBody>
                  <a:tcPr/>
                </a:tc>
                <a:tc vMerge="1">
                  <a:txBody>
                    <a:bodyPr/>
                    <a:lstStyle/>
                    <a:p>
                      <a:endParaRPr lang="id-ID"/>
                    </a:p>
                  </a:txBody>
                  <a:tcPr/>
                </a:tc>
                <a:tc>
                  <a:txBody>
                    <a:bodyPr/>
                    <a:lstStyle/>
                    <a:p>
                      <a:pPr algn="r" fontAlgn="ctr">
                        <a:spcAft>
                          <a:spcPts val="0"/>
                        </a:spcAft>
                      </a:pPr>
                      <a:r>
                        <a:rPr lang="en-US" sz="1600">
                          <a:effectLst/>
                        </a:rPr>
                        <a:t>1</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2</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3</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4</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dirty="0">
                          <a:effectLst/>
                        </a:rPr>
                        <a:t>1</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2</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dirty="0">
                          <a:effectLst/>
                        </a:rPr>
                        <a:t>3</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4</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1</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2</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a:effectLst/>
                        </a:rPr>
                        <a:t>3</a:t>
                      </a:r>
                      <a:endParaRPr lang="id-ID" sz="14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tc>
                  <a:txBody>
                    <a:bodyPr/>
                    <a:lstStyle/>
                    <a:p>
                      <a:pPr algn="r" fontAlgn="ctr">
                        <a:spcAft>
                          <a:spcPts val="0"/>
                        </a:spcAft>
                      </a:pPr>
                      <a:r>
                        <a:rPr lang="en-US" sz="1600" dirty="0">
                          <a:effectLst/>
                        </a:rPr>
                        <a:t>4</a:t>
                      </a:r>
                      <a:endParaRPr lang="id-ID" sz="14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ctr"/>
                </a:tc>
                <a:extLst>
                  <a:ext uri="{0D108BD9-81ED-4DB2-BD59-A6C34878D82A}">
                    <a16:rowId xmlns:a16="http://schemas.microsoft.com/office/drawing/2014/main" xmlns="" val="2091909751"/>
                  </a:ext>
                </a:extLst>
              </a:tr>
              <a:tr h="347609">
                <a:tc>
                  <a:txBody>
                    <a:bodyPr/>
                    <a:lstStyle/>
                    <a:p>
                      <a:pPr algn="ctr" fontAlgn="b">
                        <a:spcAft>
                          <a:spcPts val="0"/>
                        </a:spcAft>
                      </a:pPr>
                      <a:r>
                        <a:rPr lang="en-US" sz="2000" dirty="0">
                          <a:effectLst/>
                        </a:rPr>
                        <a:t>1.</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fontAlgn="b">
                        <a:spcAft>
                          <a:spcPts val="0"/>
                        </a:spcAft>
                      </a:pPr>
                      <a:r>
                        <a:rPr lang="en-US" sz="2000" dirty="0" err="1">
                          <a:effectLst/>
                        </a:rPr>
                        <a:t>Konten</a:t>
                      </a:r>
                      <a:r>
                        <a:rPr lang="en-US" sz="2000" dirty="0">
                          <a:effectLst/>
                        </a:rPr>
                        <a:t> teaser</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dirty="0">
                          <a:effectLst/>
                        </a:rPr>
                        <a:t> </a:t>
                      </a:r>
                      <a:endParaRPr lang="id-ID" sz="9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dirty="0">
                          <a:effectLst/>
                        </a:rPr>
                        <a:t> </a:t>
                      </a:r>
                      <a:endParaRPr lang="id-ID" sz="9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4017197293"/>
                  </a:ext>
                </a:extLst>
              </a:tr>
              <a:tr h="516612">
                <a:tc>
                  <a:txBody>
                    <a:bodyPr/>
                    <a:lstStyle/>
                    <a:p>
                      <a:pPr algn="ctr">
                        <a:spcAft>
                          <a:spcPts val="0"/>
                        </a:spcAft>
                      </a:pPr>
                      <a:r>
                        <a:rPr lang="en-US" sz="2000" dirty="0">
                          <a:effectLst/>
                        </a:rPr>
                        <a:t>2.</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sedentary lifestyle</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2762194234"/>
                  </a:ext>
                </a:extLst>
              </a:tr>
              <a:tr h="854618">
                <a:tc>
                  <a:txBody>
                    <a:bodyPr/>
                    <a:lstStyle/>
                    <a:p>
                      <a:pPr marL="0" lvl="0" indent="0" algn="ctr">
                        <a:spcAft>
                          <a:spcPts val="0"/>
                        </a:spcAft>
                        <a:buFont typeface="+mj-lt"/>
                        <a:buNone/>
                      </a:pPr>
                      <a:r>
                        <a:rPr lang="en-US" sz="2000" dirty="0" smtClean="0">
                          <a:effectLst/>
                        </a:rPr>
                        <a:t>3.</a:t>
                      </a:r>
                      <a:r>
                        <a:rPr lang="en-US" sz="2000" dirty="0">
                          <a:effectLst/>
                        </a:rPr>
                        <a:t> </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share box </a:t>
                      </a:r>
                      <a:r>
                        <a:rPr lang="en-US" sz="2000" dirty="0" err="1">
                          <a:effectLst/>
                        </a:rPr>
                        <a:t>dalam</a:t>
                      </a:r>
                      <a:r>
                        <a:rPr lang="en-US" sz="2000" dirty="0">
                          <a:effectLst/>
                        </a:rPr>
                        <a:t> </a:t>
                      </a:r>
                      <a:r>
                        <a:rPr lang="en-US" sz="2000" dirty="0" err="1">
                          <a:effectLst/>
                        </a:rPr>
                        <a:t>bentuk</a:t>
                      </a:r>
                      <a:r>
                        <a:rPr lang="en-US" sz="2000" dirty="0">
                          <a:effectLst/>
                        </a:rPr>
                        <a:t> </a:t>
                      </a:r>
                      <a:r>
                        <a:rPr lang="en-US" sz="2000" dirty="0" err="1">
                          <a:effectLst/>
                        </a:rPr>
                        <a:t>snapgram</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dirty="0">
                          <a:effectLst/>
                        </a:rPr>
                        <a:t> </a:t>
                      </a:r>
                      <a:endParaRPr lang="id-ID" sz="9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dirty="0">
                          <a:effectLst/>
                        </a:rPr>
                        <a:t> </a:t>
                      </a:r>
                      <a:endParaRPr lang="id-ID" sz="9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extLst>
                  <a:ext uri="{0D108BD9-81ED-4DB2-BD59-A6C34878D82A}">
                    <a16:rowId xmlns:a16="http://schemas.microsoft.com/office/drawing/2014/main" xmlns="" val="1773489246"/>
                  </a:ext>
                </a:extLst>
              </a:tr>
              <a:tr h="347609">
                <a:tc>
                  <a:txBody>
                    <a:bodyPr/>
                    <a:lstStyle/>
                    <a:p>
                      <a:pPr marL="0" lvl="0" indent="0" algn="ctr">
                        <a:spcAft>
                          <a:spcPts val="0"/>
                        </a:spcAft>
                        <a:buFont typeface="+mj-lt"/>
                        <a:buNone/>
                      </a:pPr>
                      <a:r>
                        <a:rPr lang="id-ID" sz="2000" dirty="0">
                          <a:effectLst/>
                          <a:latin typeface="Calibri" panose="020F0502020204030204" pitchFamily="34" charset="0"/>
                          <a:ea typeface="SimSun" panose="020B0502040504020204" pitchFamily="34" charset="0"/>
                          <a:cs typeface="Times New Roman" panose="02020603050405020304" pitchFamily="18" charset="0"/>
                        </a:rPr>
                        <a:t>4.</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virus corona</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r>
                        <a:rPr lang="id-ID"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2618277229"/>
                  </a:ext>
                </a:extLst>
              </a:tr>
              <a:tr h="347609">
                <a:tc>
                  <a:txBody>
                    <a:bodyPr/>
                    <a:lstStyle/>
                    <a:p>
                      <a:pPr marL="0" lvl="0" indent="0" algn="ctr">
                        <a:spcAft>
                          <a:spcPts val="0"/>
                        </a:spcAft>
                        <a:buFont typeface="+mj-lt"/>
                        <a:buNone/>
                      </a:pPr>
                      <a:r>
                        <a:rPr lang="id-ID" sz="2000" dirty="0">
                          <a:effectLst/>
                          <a:latin typeface="Calibri" panose="020F0502020204030204" pitchFamily="34" charset="0"/>
                          <a:ea typeface="SimSun" panose="020B0502040504020204" pitchFamily="34" charset="0"/>
                          <a:cs typeface="Times New Roman" panose="02020603050405020304" pitchFamily="18" charset="0"/>
                        </a:rPr>
                        <a:t>5.</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a:t>
                      </a:r>
                      <a:r>
                        <a:rPr lang="en-US" sz="2000" dirty="0" err="1">
                          <a:effectLst/>
                        </a:rPr>
                        <a:t>angin</a:t>
                      </a:r>
                      <a:r>
                        <a:rPr lang="en-US" sz="2000" dirty="0">
                          <a:effectLst/>
                        </a:rPr>
                        <a:t> duduk</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1703873679"/>
                  </a:ext>
                </a:extLst>
              </a:tr>
              <a:tr h="347609">
                <a:tc>
                  <a:txBody>
                    <a:bodyPr/>
                    <a:lstStyle/>
                    <a:p>
                      <a:pPr marL="0" lvl="0" indent="0" algn="ctr">
                        <a:spcAft>
                          <a:spcPts val="0"/>
                        </a:spcAft>
                        <a:buFont typeface="+mj-lt"/>
                        <a:buNone/>
                      </a:pPr>
                      <a:r>
                        <a:rPr lang="id-ID" sz="2000" dirty="0">
                          <a:effectLst/>
                          <a:latin typeface="Calibri" panose="020F0502020204030204" pitchFamily="34" charset="0"/>
                          <a:ea typeface="SimSun" panose="020B0502040504020204" pitchFamily="34" charset="0"/>
                          <a:cs typeface="Times New Roman" panose="02020603050405020304" pitchFamily="18" charset="0"/>
                        </a:rPr>
                        <a:t>6.</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a:t>
                      </a:r>
                      <a:r>
                        <a:rPr lang="en-US" sz="2000" dirty="0" err="1">
                          <a:effectLst/>
                        </a:rPr>
                        <a:t>kanker</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2113308012"/>
                  </a:ext>
                </a:extLst>
              </a:tr>
              <a:tr h="516612">
                <a:tc>
                  <a:txBody>
                    <a:bodyPr/>
                    <a:lstStyle/>
                    <a:p>
                      <a:pPr algn="ctr">
                        <a:spcAft>
                          <a:spcPts val="0"/>
                        </a:spcAft>
                      </a:pPr>
                      <a:r>
                        <a:rPr lang="en-US" sz="2000" dirty="0">
                          <a:effectLst/>
                        </a:rPr>
                        <a:t>7.</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Sedentary lifestyle</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539663865"/>
                  </a:ext>
                </a:extLst>
              </a:tr>
              <a:tr h="347609">
                <a:tc>
                  <a:txBody>
                    <a:bodyPr/>
                    <a:lstStyle/>
                    <a:p>
                      <a:pPr algn="ctr">
                        <a:spcAft>
                          <a:spcPts val="0"/>
                        </a:spcAft>
                      </a:pPr>
                      <a:r>
                        <a:rPr lang="en-US" sz="2000" dirty="0">
                          <a:effectLst/>
                        </a:rPr>
                        <a:t>8.</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new track</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4157051735"/>
                  </a:ext>
                </a:extLst>
              </a:tr>
              <a:tr h="347609">
                <a:tc>
                  <a:txBody>
                    <a:bodyPr/>
                    <a:lstStyle/>
                    <a:p>
                      <a:pPr algn="ctr">
                        <a:spcAft>
                          <a:spcPts val="0"/>
                        </a:spcAft>
                      </a:pPr>
                      <a:r>
                        <a:rPr lang="en-US" sz="2000" dirty="0">
                          <a:effectLst/>
                        </a:rPr>
                        <a:t>9.</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our event</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extLst>
                  <a:ext uri="{0D108BD9-81ED-4DB2-BD59-A6C34878D82A}">
                    <a16:rowId xmlns:a16="http://schemas.microsoft.com/office/drawing/2014/main" xmlns="" val="1899630006"/>
                  </a:ext>
                </a:extLst>
              </a:tr>
              <a:tr h="516612">
                <a:tc>
                  <a:txBody>
                    <a:bodyPr/>
                    <a:lstStyle/>
                    <a:p>
                      <a:pPr algn="ctr">
                        <a:spcAft>
                          <a:spcPts val="0"/>
                        </a:spcAft>
                      </a:pPr>
                      <a:r>
                        <a:rPr lang="en-US" sz="2000" dirty="0">
                          <a:effectLst/>
                        </a:rPr>
                        <a:t>10.</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a:t>
                      </a:r>
                      <a:r>
                        <a:rPr lang="en-US" sz="2000" dirty="0" err="1">
                          <a:effectLst/>
                        </a:rPr>
                        <a:t>komunitas</a:t>
                      </a:r>
                      <a:r>
                        <a:rPr lang="en-US" sz="2000" dirty="0">
                          <a:effectLst/>
                        </a:rPr>
                        <a:t> </a:t>
                      </a:r>
                      <a:r>
                        <a:rPr lang="en-US" sz="2000" dirty="0" err="1">
                          <a:effectLst/>
                        </a:rPr>
                        <a:t>lari</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1">
                        <a:lumMod val="20000"/>
                        <a:lumOff val="80000"/>
                      </a:schemeClr>
                    </a:solidFill>
                  </a:tcPr>
                </a:tc>
                <a:extLst>
                  <a:ext uri="{0D108BD9-81ED-4DB2-BD59-A6C34878D82A}">
                    <a16:rowId xmlns:a16="http://schemas.microsoft.com/office/drawing/2014/main" xmlns="" val="927622474"/>
                  </a:ext>
                </a:extLst>
              </a:tr>
              <a:tr h="347609">
                <a:tc>
                  <a:txBody>
                    <a:bodyPr/>
                    <a:lstStyle/>
                    <a:p>
                      <a:pPr algn="ctr">
                        <a:spcAft>
                          <a:spcPts val="0"/>
                        </a:spcAft>
                      </a:pPr>
                      <a:r>
                        <a:rPr lang="en-US" sz="2000" dirty="0">
                          <a:effectLst/>
                        </a:rPr>
                        <a:t>11.</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a:t>
                      </a:r>
                      <a:r>
                        <a:rPr lang="en-US" sz="2000" dirty="0" err="1">
                          <a:effectLst/>
                        </a:rPr>
                        <a:t>plogging</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extLst>
                  <a:ext uri="{0D108BD9-81ED-4DB2-BD59-A6C34878D82A}">
                    <a16:rowId xmlns:a16="http://schemas.microsoft.com/office/drawing/2014/main" xmlns="" val="401164090"/>
                  </a:ext>
                </a:extLst>
              </a:tr>
              <a:tr h="685614">
                <a:tc>
                  <a:txBody>
                    <a:bodyPr/>
                    <a:lstStyle/>
                    <a:p>
                      <a:pPr marL="342900" lvl="0" indent="-342900" algn="ctr">
                        <a:spcAft>
                          <a:spcPts val="0"/>
                        </a:spcAft>
                        <a:buFont typeface="+mj-lt"/>
                        <a:buAutoNum type="arabicPeriod" startAt="12"/>
                      </a:pPr>
                      <a:r>
                        <a:rPr lang="en-US" sz="2000" dirty="0">
                          <a:effectLst/>
                        </a:rPr>
                        <a:t> </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2000" dirty="0" err="1">
                          <a:effectLst/>
                        </a:rPr>
                        <a:t>Konten</a:t>
                      </a:r>
                      <a:r>
                        <a:rPr lang="en-US" sz="2000" dirty="0">
                          <a:effectLst/>
                        </a:rPr>
                        <a:t> </a:t>
                      </a:r>
                      <a:r>
                        <a:rPr lang="en-US" sz="2000" dirty="0" err="1">
                          <a:effectLst/>
                        </a:rPr>
                        <a:t>menghitung</a:t>
                      </a:r>
                      <a:r>
                        <a:rPr lang="en-US" sz="2000" dirty="0">
                          <a:effectLst/>
                        </a:rPr>
                        <a:t> </a:t>
                      </a:r>
                      <a:r>
                        <a:rPr lang="en-US" sz="2000" dirty="0" err="1">
                          <a:effectLst/>
                        </a:rPr>
                        <a:t>hari</a:t>
                      </a:r>
                      <a:r>
                        <a:rPr lang="en-US" sz="2000" dirty="0">
                          <a:effectLst/>
                        </a:rPr>
                        <a:t> </a:t>
                      </a:r>
                      <a:r>
                        <a:rPr lang="en-US" sz="2000" dirty="0" err="1">
                          <a:effectLst/>
                        </a:rPr>
                        <a:t>menuju</a:t>
                      </a:r>
                      <a:r>
                        <a:rPr lang="en-US" sz="2000" dirty="0">
                          <a:effectLst/>
                        </a:rPr>
                        <a:t> acara</a:t>
                      </a:r>
                      <a:endParaRPr lang="id-ID" sz="18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a:effectLst/>
                        </a:rPr>
                        <a:t> </a:t>
                      </a:r>
                      <a:endParaRPr lang="id-ID" sz="90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tc>
                <a:tc>
                  <a:txBody>
                    <a:bodyPr/>
                    <a:lstStyle/>
                    <a:p>
                      <a:pPr>
                        <a:spcAft>
                          <a:spcPts val="0"/>
                        </a:spcAft>
                      </a:pPr>
                      <a:r>
                        <a:rPr lang="en-US" sz="1000" dirty="0">
                          <a:effectLst/>
                        </a:rPr>
                        <a:t> </a:t>
                      </a:r>
                      <a:endParaRPr lang="id-ID" sz="900" dirty="0">
                        <a:effectLst/>
                        <a:latin typeface="Calibri" panose="020F0502020204030204" pitchFamily="34" charset="0"/>
                        <a:ea typeface="SimSun" panose="020B0502040504020204" pitchFamily="34" charset="0"/>
                        <a:cs typeface="Times New Roman" panose="02020603050405020304" pitchFamily="18" charset="0"/>
                      </a:endParaRPr>
                    </a:p>
                  </a:txBody>
                  <a:tcPr marL="8808" marR="8808" marT="8808" marB="0" anchor="b">
                    <a:solidFill>
                      <a:schemeClr val="accent4">
                        <a:lumMod val="60000"/>
                        <a:lumOff val="40000"/>
                      </a:schemeClr>
                    </a:solidFill>
                  </a:tcPr>
                </a:tc>
                <a:extLst>
                  <a:ext uri="{0D108BD9-81ED-4DB2-BD59-A6C34878D82A}">
                    <a16:rowId xmlns:a16="http://schemas.microsoft.com/office/drawing/2014/main" xmlns="" val="2260205324"/>
                  </a:ext>
                </a:extLst>
              </a:tr>
            </a:tbl>
          </a:graphicData>
        </a:graphic>
      </p:graphicFrame>
    </p:spTree>
    <p:extLst>
      <p:ext uri="{BB962C8B-B14F-4D97-AF65-F5344CB8AC3E}">
        <p14:creationId xmlns:p14="http://schemas.microsoft.com/office/powerpoint/2010/main" val="4128533323"/>
      </p:ext>
    </p:extLst>
  </p:cSld>
  <p:clrMapOvr>
    <a:masterClrMapping/>
  </p:clrMapOvr>
  <p:transition spd="slow">
    <p:push dir="u"/>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77081"/>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K</a:t>
            </a:r>
            <a:r>
              <a:rPr lang="id-ID" sz="2400" dirty="0">
                <a:solidFill>
                  <a:srgbClr val="0F0E0C"/>
                </a:solidFill>
                <a:latin typeface="Adobe Gothic Std B" panose="020B0800000000000000" pitchFamily="34" charset="-128"/>
                <a:ea typeface="Adobe Gothic Std B" panose="020B0800000000000000" pitchFamily="34" charset="-128"/>
              </a:rPr>
              <a:t>ONTEN TWITTER</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30783" y="-2122854"/>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2" name="Diagram 1"/>
          <p:cNvGraphicFramePr/>
          <p:nvPr/>
        </p:nvGraphicFramePr>
        <p:xfrm>
          <a:off x="2088606" y="5944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8" name="Google Shape;245;p35">
            <a:extLst>
              <a:ext uri="{FF2B5EF4-FFF2-40B4-BE49-F238E27FC236}">
                <a16:creationId xmlns:a16="http://schemas.microsoft.com/office/drawing/2014/main" xmlns="" id="{9FCC6990-A896-4B98-A561-682C939646DB}"/>
              </a:ext>
            </a:extLst>
          </p:cNvPr>
          <p:cNvGrpSpPr/>
          <p:nvPr/>
        </p:nvGrpSpPr>
        <p:grpSpPr>
          <a:xfrm rot="15957022">
            <a:off x="10542650" y="2030967"/>
            <a:ext cx="742704" cy="1857072"/>
            <a:chOff x="-427073" y="3232461"/>
            <a:chExt cx="290798" cy="727155"/>
          </a:xfrm>
        </p:grpSpPr>
        <p:sp>
          <p:nvSpPr>
            <p:cNvPr id="10"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3"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4" name="Google Shape;245;p35">
            <a:extLst>
              <a:ext uri="{FF2B5EF4-FFF2-40B4-BE49-F238E27FC236}">
                <a16:creationId xmlns:a16="http://schemas.microsoft.com/office/drawing/2014/main" xmlns="" id="{9FCC6990-A896-4B98-A561-682C939646DB}"/>
              </a:ext>
            </a:extLst>
          </p:cNvPr>
          <p:cNvGrpSpPr/>
          <p:nvPr/>
        </p:nvGrpSpPr>
        <p:grpSpPr>
          <a:xfrm rot="15957022">
            <a:off x="1855996" y="1087251"/>
            <a:ext cx="742704" cy="1857072"/>
            <a:chOff x="-427073" y="3232461"/>
            <a:chExt cx="290798" cy="727155"/>
          </a:xfrm>
        </p:grpSpPr>
        <p:sp>
          <p:nvSpPr>
            <p:cNvPr id="15"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8"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0" name="Google Shape;245;p35">
            <a:extLst>
              <a:ext uri="{FF2B5EF4-FFF2-40B4-BE49-F238E27FC236}">
                <a16:creationId xmlns:a16="http://schemas.microsoft.com/office/drawing/2014/main" xmlns="" id="{9FCC6990-A896-4B98-A561-682C939646DB}"/>
              </a:ext>
            </a:extLst>
          </p:cNvPr>
          <p:cNvGrpSpPr/>
          <p:nvPr/>
        </p:nvGrpSpPr>
        <p:grpSpPr>
          <a:xfrm rot="15957022">
            <a:off x="4752549" y="4221172"/>
            <a:ext cx="742704" cy="1857072"/>
            <a:chOff x="-427073" y="3232461"/>
            <a:chExt cx="290798" cy="727155"/>
          </a:xfrm>
        </p:grpSpPr>
        <p:sp>
          <p:nvSpPr>
            <p:cNvPr id="21"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2"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3"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4"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563058633"/>
      </p:ext>
    </p:extLst>
  </p:cSld>
  <p:clrMapOvr>
    <a:masterClrMapping/>
  </p:clrMapOvr>
  <p:transition spd="slow">
    <p:push dir="u"/>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38504BC-261B-C64A-9D00-CCED501B2F32}"/>
              </a:ext>
            </a:extLst>
          </p:cNvPr>
          <p:cNvSpPr>
            <a:spLocks noGrp="1"/>
          </p:cNvSpPr>
          <p:nvPr>
            <p:ph type="title"/>
          </p:nvPr>
        </p:nvSpPr>
        <p:spPr>
          <a:xfrm>
            <a:off x="1066583" y="332186"/>
            <a:ext cx="10515600" cy="575401"/>
          </a:xfrm>
        </p:spPr>
        <p:txBody>
          <a:bodyPr>
            <a:normAutofit fontScale="90000"/>
          </a:bodyPr>
          <a:lstStyle/>
          <a:p>
            <a:pPr algn="ctr"/>
            <a:r>
              <a:rPr lang="en-US" b="1" dirty="0"/>
              <a:t>Workflow Twitter</a:t>
            </a:r>
          </a:p>
        </p:txBody>
      </p:sp>
      <p:graphicFrame>
        <p:nvGraphicFramePr>
          <p:cNvPr id="8" name="Content Placeholder 7">
            <a:extLst>
              <a:ext uri="{FF2B5EF4-FFF2-40B4-BE49-F238E27FC236}">
                <a16:creationId xmlns:a16="http://schemas.microsoft.com/office/drawing/2014/main" xmlns="" id="{769250D2-1ECF-A147-A961-60CFCAF348AE}"/>
              </a:ext>
            </a:extLst>
          </p:cNvPr>
          <p:cNvGraphicFramePr>
            <a:graphicFrameLocks noGrp="1"/>
          </p:cNvGraphicFramePr>
          <p:nvPr>
            <p:ph idx="1"/>
            <p:extLst>
              <p:ext uri="{D42A27DB-BD31-4B8C-83A1-F6EECF244321}">
                <p14:modId xmlns:p14="http://schemas.microsoft.com/office/powerpoint/2010/main" val="2433991044"/>
              </p:ext>
            </p:extLst>
          </p:nvPr>
        </p:nvGraphicFramePr>
        <p:xfrm>
          <a:off x="740010" y="1145895"/>
          <a:ext cx="10193633" cy="5280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ight Arrow 2"/>
          <p:cNvSpPr/>
          <p:nvPr/>
        </p:nvSpPr>
        <p:spPr>
          <a:xfrm>
            <a:off x="9208167" y="5352803"/>
            <a:ext cx="2310063" cy="116029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xmlns="" id="{B8DB022E-6B5D-4279-B6C1-F2F87BF6ED71}"/>
              </a:ext>
            </a:extLst>
          </p:cNvPr>
          <p:cNvSpPr/>
          <p:nvPr/>
        </p:nvSpPr>
        <p:spPr>
          <a:xfrm rot="5400000">
            <a:off x="6014836" y="-2351621"/>
            <a:ext cx="509524" cy="587713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 name="Google Shape;245;p35">
            <a:extLst>
              <a:ext uri="{FF2B5EF4-FFF2-40B4-BE49-F238E27FC236}">
                <a16:creationId xmlns:a16="http://schemas.microsoft.com/office/drawing/2014/main" xmlns="" id="{437FA14C-95E1-4512-956B-24CD3FE9142F}"/>
              </a:ext>
            </a:extLst>
          </p:cNvPr>
          <p:cNvGrpSpPr/>
          <p:nvPr/>
        </p:nvGrpSpPr>
        <p:grpSpPr>
          <a:xfrm rot="4205103">
            <a:off x="807790" y="380480"/>
            <a:ext cx="742704" cy="1857072"/>
            <a:chOff x="-427073" y="3232461"/>
            <a:chExt cx="290798" cy="727155"/>
          </a:xfrm>
        </p:grpSpPr>
        <p:sp>
          <p:nvSpPr>
            <p:cNvPr id="1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4" name="Google Shape;245;p35">
            <a:extLst>
              <a:ext uri="{FF2B5EF4-FFF2-40B4-BE49-F238E27FC236}">
                <a16:creationId xmlns:a16="http://schemas.microsoft.com/office/drawing/2014/main" xmlns="" id="{437FA14C-95E1-4512-956B-24CD3FE9142F}"/>
              </a:ext>
            </a:extLst>
          </p:cNvPr>
          <p:cNvGrpSpPr/>
          <p:nvPr/>
        </p:nvGrpSpPr>
        <p:grpSpPr>
          <a:xfrm rot="4205103">
            <a:off x="9138652" y="1105518"/>
            <a:ext cx="742704" cy="1857072"/>
            <a:chOff x="-427073" y="3232461"/>
            <a:chExt cx="290798" cy="727155"/>
          </a:xfrm>
        </p:grpSpPr>
        <p:sp>
          <p:nvSpPr>
            <p:cNvPr id="15"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8"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9" name="Google Shape;245;p35">
            <a:extLst>
              <a:ext uri="{FF2B5EF4-FFF2-40B4-BE49-F238E27FC236}">
                <a16:creationId xmlns:a16="http://schemas.microsoft.com/office/drawing/2014/main" xmlns="" id="{437FA14C-95E1-4512-956B-24CD3FE9142F}"/>
              </a:ext>
            </a:extLst>
          </p:cNvPr>
          <p:cNvGrpSpPr/>
          <p:nvPr/>
        </p:nvGrpSpPr>
        <p:grpSpPr>
          <a:xfrm rot="4205103">
            <a:off x="628148" y="4837928"/>
            <a:ext cx="742704" cy="1857072"/>
            <a:chOff x="-427073" y="3232461"/>
            <a:chExt cx="290798" cy="727155"/>
          </a:xfrm>
        </p:grpSpPr>
        <p:sp>
          <p:nvSpPr>
            <p:cNvPr id="2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4" name="Google Shape;245;p35">
            <a:extLst>
              <a:ext uri="{FF2B5EF4-FFF2-40B4-BE49-F238E27FC236}">
                <a16:creationId xmlns:a16="http://schemas.microsoft.com/office/drawing/2014/main" xmlns="" id="{437FA14C-95E1-4512-956B-24CD3FE9142F}"/>
              </a:ext>
            </a:extLst>
          </p:cNvPr>
          <p:cNvGrpSpPr/>
          <p:nvPr/>
        </p:nvGrpSpPr>
        <p:grpSpPr>
          <a:xfrm rot="4205103">
            <a:off x="10292627" y="3583910"/>
            <a:ext cx="742704" cy="1857072"/>
            <a:chOff x="-427073" y="3232461"/>
            <a:chExt cx="290798" cy="727155"/>
          </a:xfrm>
        </p:grpSpPr>
        <p:sp>
          <p:nvSpPr>
            <p:cNvPr id="25"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6"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7"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8"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47729835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2BAD8F-1BB2-1B48-B7DD-4C2687CA89A8}"/>
              </a:ext>
            </a:extLst>
          </p:cNvPr>
          <p:cNvSpPr>
            <a:spLocks noGrp="1"/>
          </p:cNvSpPr>
          <p:nvPr>
            <p:ph type="title"/>
          </p:nvPr>
        </p:nvSpPr>
        <p:spPr>
          <a:xfrm>
            <a:off x="838200" y="365126"/>
            <a:ext cx="10515600" cy="910502"/>
          </a:xfrm>
        </p:spPr>
        <p:txBody>
          <a:bodyPr/>
          <a:lstStyle/>
          <a:p>
            <a:pPr algn="ctr"/>
            <a:r>
              <a:rPr lang="en-US" dirty="0"/>
              <a:t>Workflow Twitter</a:t>
            </a:r>
          </a:p>
        </p:txBody>
      </p:sp>
      <p:graphicFrame>
        <p:nvGraphicFramePr>
          <p:cNvPr id="4" name="Content Placeholder 7">
            <a:extLst>
              <a:ext uri="{FF2B5EF4-FFF2-40B4-BE49-F238E27FC236}">
                <a16:creationId xmlns:a16="http://schemas.microsoft.com/office/drawing/2014/main" xmlns="" id="{18FC6D2D-8266-4B42-9FC8-0E510DC87FE8}"/>
              </a:ext>
            </a:extLst>
          </p:cNvPr>
          <p:cNvGraphicFramePr>
            <a:graphicFrameLocks noGrp="1"/>
          </p:cNvGraphicFramePr>
          <p:nvPr>
            <p:ph idx="1"/>
            <p:extLst>
              <p:ext uri="{D42A27DB-BD31-4B8C-83A1-F6EECF244321}">
                <p14:modId xmlns:p14="http://schemas.microsoft.com/office/powerpoint/2010/main" val="2028294040"/>
              </p:ext>
            </p:extLst>
          </p:nvPr>
        </p:nvGraphicFramePr>
        <p:xfrm>
          <a:off x="1272963" y="1645597"/>
          <a:ext cx="9255211" cy="4842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9545051" y="5697708"/>
            <a:ext cx="2310063" cy="116029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xmlns="" id="{B8DB022E-6B5D-4279-B6C1-F2F87BF6ED71}"/>
              </a:ext>
            </a:extLst>
          </p:cNvPr>
          <p:cNvSpPr/>
          <p:nvPr/>
        </p:nvSpPr>
        <p:spPr>
          <a:xfrm rot="5400000">
            <a:off x="5616504" y="-1580286"/>
            <a:ext cx="568129" cy="4801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9" name="Google Shape;245;p35">
            <a:extLst>
              <a:ext uri="{FF2B5EF4-FFF2-40B4-BE49-F238E27FC236}">
                <a16:creationId xmlns:a16="http://schemas.microsoft.com/office/drawing/2014/main" xmlns="" id="{437FA14C-95E1-4512-956B-24CD3FE9142F}"/>
              </a:ext>
            </a:extLst>
          </p:cNvPr>
          <p:cNvGrpSpPr/>
          <p:nvPr/>
        </p:nvGrpSpPr>
        <p:grpSpPr>
          <a:xfrm rot="4205103">
            <a:off x="901611" y="462891"/>
            <a:ext cx="742704" cy="1857072"/>
            <a:chOff x="-427073" y="3232461"/>
            <a:chExt cx="290798" cy="727155"/>
          </a:xfrm>
        </p:grpSpPr>
        <p:sp>
          <p:nvSpPr>
            <p:cNvPr id="1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4" name="Google Shape;245;p35">
            <a:extLst>
              <a:ext uri="{FF2B5EF4-FFF2-40B4-BE49-F238E27FC236}">
                <a16:creationId xmlns:a16="http://schemas.microsoft.com/office/drawing/2014/main" xmlns="" id="{437FA14C-95E1-4512-956B-24CD3FE9142F}"/>
              </a:ext>
            </a:extLst>
          </p:cNvPr>
          <p:cNvGrpSpPr/>
          <p:nvPr/>
        </p:nvGrpSpPr>
        <p:grpSpPr>
          <a:xfrm rot="4205103">
            <a:off x="11156323" y="2410084"/>
            <a:ext cx="742704" cy="1857072"/>
            <a:chOff x="-427073" y="3232461"/>
            <a:chExt cx="290798" cy="727155"/>
          </a:xfrm>
        </p:grpSpPr>
        <p:sp>
          <p:nvSpPr>
            <p:cNvPr id="15"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6"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8"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9" name="Google Shape;245;p35">
            <a:extLst>
              <a:ext uri="{FF2B5EF4-FFF2-40B4-BE49-F238E27FC236}">
                <a16:creationId xmlns:a16="http://schemas.microsoft.com/office/drawing/2014/main" xmlns="" id="{437FA14C-95E1-4512-956B-24CD3FE9142F}"/>
              </a:ext>
            </a:extLst>
          </p:cNvPr>
          <p:cNvGrpSpPr/>
          <p:nvPr/>
        </p:nvGrpSpPr>
        <p:grpSpPr>
          <a:xfrm rot="4205103">
            <a:off x="1579993" y="4944511"/>
            <a:ext cx="742704" cy="1857072"/>
            <a:chOff x="-427073" y="3232461"/>
            <a:chExt cx="290798" cy="727155"/>
          </a:xfrm>
        </p:grpSpPr>
        <p:sp>
          <p:nvSpPr>
            <p:cNvPr id="2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857208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descr="image.png"/>
          <p:cNvPicPr>
            <a:picLocks noGrp="1" noChangeAspect="1"/>
          </p:cNvPicPr>
          <p:nvPr>
            <p:ph idx="1"/>
          </p:nvPr>
        </p:nvPicPr>
        <p:blipFill>
          <a:blip r:embed="rId2"/>
          <a:stretch>
            <a:fillRect/>
          </a:stretch>
        </p:blipFill>
        <p:spPr>
          <a:xfrm>
            <a:off x="1784381" y="3163100"/>
            <a:ext cx="8623237" cy="1676388"/>
          </a:xfrm>
        </p:spPr>
      </p:pic>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38200" y="1856963"/>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ID" sz="2800" b="1" dirty="0" err="1" smtClean="0">
                <a:latin typeface="+mj-lt"/>
                <a:ea typeface="+mj-ea"/>
                <a:cs typeface="+mj-cs"/>
              </a:rPr>
              <a:t>Dokumen</a:t>
            </a:r>
            <a:r>
              <a:rPr lang="en-ID" sz="2800" b="1" dirty="0" smtClean="0">
                <a:latin typeface="+mj-lt"/>
                <a:ea typeface="+mj-ea"/>
                <a:cs typeface="+mj-cs"/>
              </a:rPr>
              <a:t> Excel </a:t>
            </a:r>
            <a:r>
              <a:rPr lang="en-ID" sz="2800" b="1" dirty="0" err="1" smtClean="0">
                <a:latin typeface="+mj-lt"/>
                <a:ea typeface="+mj-ea"/>
                <a:cs typeface="+mj-cs"/>
              </a:rPr>
              <a:t>Jumlah</a:t>
            </a:r>
            <a:r>
              <a:rPr lang="en-ID" sz="2800" b="1" dirty="0" smtClean="0">
                <a:latin typeface="+mj-lt"/>
                <a:ea typeface="+mj-ea"/>
                <a:cs typeface="+mj-cs"/>
              </a:rPr>
              <a:t> </a:t>
            </a:r>
            <a:r>
              <a:rPr lang="en-ID" sz="2800" b="1" dirty="0" err="1" smtClean="0">
                <a:latin typeface="+mj-lt"/>
                <a:ea typeface="+mj-ea"/>
                <a:cs typeface="+mj-cs"/>
              </a:rPr>
              <a:t>Anggota</a:t>
            </a:r>
            <a:r>
              <a:rPr lang="en-ID" sz="2800" b="1" dirty="0" smtClean="0">
                <a:latin typeface="+mj-lt"/>
                <a:ea typeface="+mj-ea"/>
                <a:cs typeface="+mj-cs"/>
              </a:rPr>
              <a:t> </a:t>
            </a:r>
            <a:r>
              <a:rPr lang="en-ID" sz="2800" b="1" dirty="0" err="1" smtClean="0">
                <a:latin typeface="+mj-lt"/>
                <a:ea typeface="+mj-ea"/>
                <a:cs typeface="+mj-cs"/>
              </a:rPr>
              <a:t>Panitia</a:t>
            </a:r>
            <a:r>
              <a:rPr lang="en-ID" sz="2800" b="1" dirty="0" smtClean="0">
                <a:latin typeface="+mj-lt"/>
                <a:ea typeface="+mj-ea"/>
                <a:cs typeface="+mj-cs"/>
              </a:rPr>
              <a:t> RFE</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11" descr="image.png"/>
          <p:cNvPicPr>
            <a:picLocks noChangeAspect="1"/>
          </p:cNvPicPr>
          <p:nvPr/>
        </p:nvPicPr>
        <p:blipFill>
          <a:blip r:embed="rId2"/>
          <a:stretch>
            <a:fillRect/>
          </a:stretch>
        </p:blipFill>
        <p:spPr>
          <a:xfrm>
            <a:off x="1193526" y="3167594"/>
            <a:ext cx="10842414" cy="2107804"/>
          </a:xfrm>
          <a:prstGeom prst="rect">
            <a:avLst/>
          </a:prstGeom>
        </p:spPr>
      </p:pic>
      <p:sp>
        <p:nvSpPr>
          <p:cNvPr id="13" name="TextBox 9">
            <a:extLst>
              <a:ext uri="{FF2B5EF4-FFF2-40B4-BE49-F238E27FC236}">
                <a16:creationId xmlns:a16="http://schemas.microsoft.com/office/drawing/2014/main" xmlns="" id="{71600213-0FF1-4395-AAE3-6AB9469A2D93}"/>
              </a:ext>
            </a:extLst>
          </p:cNvPr>
          <p:cNvSpPr txBox="1"/>
          <p:nvPr/>
        </p:nvSpPr>
        <p:spPr>
          <a:xfrm>
            <a:off x="3154436" y="53572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6815005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A9F7A-478A-4A48-83F9-EC5151DA4E99}"/>
              </a:ext>
            </a:extLst>
          </p:cNvPr>
          <p:cNvSpPr>
            <a:spLocks noGrp="1"/>
          </p:cNvSpPr>
          <p:nvPr>
            <p:ph type="title"/>
          </p:nvPr>
        </p:nvSpPr>
        <p:spPr/>
        <p:txBody>
          <a:bodyPr/>
          <a:lstStyle/>
          <a:p>
            <a:pPr algn="ctr"/>
            <a:r>
              <a:rPr lang="en-US" dirty="0"/>
              <a:t>Workflow Twitter</a:t>
            </a:r>
          </a:p>
        </p:txBody>
      </p:sp>
      <p:graphicFrame>
        <p:nvGraphicFramePr>
          <p:cNvPr id="4" name="Content Placeholder 7">
            <a:extLst>
              <a:ext uri="{FF2B5EF4-FFF2-40B4-BE49-F238E27FC236}">
                <a16:creationId xmlns:a16="http://schemas.microsoft.com/office/drawing/2014/main" xmlns="" id="{2264E51B-C1AA-BD40-83A0-FAA1183BB8BF}"/>
              </a:ext>
            </a:extLst>
          </p:cNvPr>
          <p:cNvGraphicFramePr>
            <a:graphicFrameLocks noGrp="1"/>
          </p:cNvGraphicFramePr>
          <p:nvPr>
            <p:ph idx="1"/>
            <p:extLst>
              <p:ext uri="{D42A27DB-BD31-4B8C-83A1-F6EECF244321}">
                <p14:modId xmlns:p14="http://schemas.microsoft.com/office/powerpoint/2010/main" val="27844241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id="{B8DB022E-6B5D-4279-B6C1-F2F87BF6ED71}"/>
              </a:ext>
            </a:extLst>
          </p:cNvPr>
          <p:cNvSpPr/>
          <p:nvPr/>
        </p:nvSpPr>
        <p:spPr>
          <a:xfrm rot="5400000">
            <a:off x="5619932" y="-1355633"/>
            <a:ext cx="718456" cy="47882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8" name="Google Shape;245;p35">
            <a:extLst>
              <a:ext uri="{FF2B5EF4-FFF2-40B4-BE49-F238E27FC236}">
                <a16:creationId xmlns:a16="http://schemas.microsoft.com/office/drawing/2014/main" xmlns="" id="{437FA14C-95E1-4512-956B-24CD3FE9142F}"/>
              </a:ext>
            </a:extLst>
          </p:cNvPr>
          <p:cNvGrpSpPr/>
          <p:nvPr/>
        </p:nvGrpSpPr>
        <p:grpSpPr>
          <a:xfrm rot="4205103">
            <a:off x="1502332" y="4888170"/>
            <a:ext cx="742704" cy="1857072"/>
            <a:chOff x="-427073" y="3232461"/>
            <a:chExt cx="290798" cy="727155"/>
          </a:xfrm>
        </p:grpSpPr>
        <p:sp>
          <p:nvSpPr>
            <p:cNvPr id="9"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2"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3" name="Google Shape;245;p35">
            <a:extLst>
              <a:ext uri="{FF2B5EF4-FFF2-40B4-BE49-F238E27FC236}">
                <a16:creationId xmlns:a16="http://schemas.microsoft.com/office/drawing/2014/main" xmlns="" id="{437FA14C-95E1-4512-956B-24CD3FE9142F}"/>
              </a:ext>
            </a:extLst>
          </p:cNvPr>
          <p:cNvGrpSpPr/>
          <p:nvPr/>
        </p:nvGrpSpPr>
        <p:grpSpPr>
          <a:xfrm rot="4205103">
            <a:off x="10106377" y="3746651"/>
            <a:ext cx="742704" cy="1857072"/>
            <a:chOff x="-427073" y="3232461"/>
            <a:chExt cx="290798" cy="727155"/>
          </a:xfrm>
        </p:grpSpPr>
        <p:sp>
          <p:nvSpPr>
            <p:cNvPr id="14"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5"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7"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8" name="Google Shape;245;p35">
            <a:extLst>
              <a:ext uri="{FF2B5EF4-FFF2-40B4-BE49-F238E27FC236}">
                <a16:creationId xmlns:a16="http://schemas.microsoft.com/office/drawing/2014/main" xmlns="" id="{437FA14C-95E1-4512-956B-24CD3FE9142F}"/>
              </a:ext>
            </a:extLst>
          </p:cNvPr>
          <p:cNvGrpSpPr/>
          <p:nvPr/>
        </p:nvGrpSpPr>
        <p:grpSpPr>
          <a:xfrm rot="4205103">
            <a:off x="1065101" y="1573699"/>
            <a:ext cx="742704" cy="1857072"/>
            <a:chOff x="-427073" y="3232461"/>
            <a:chExt cx="290798" cy="727155"/>
          </a:xfrm>
        </p:grpSpPr>
        <p:sp>
          <p:nvSpPr>
            <p:cNvPr id="19"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0"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2"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465772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40700834"/>
              </p:ext>
            </p:extLst>
          </p:nvPr>
        </p:nvGraphicFramePr>
        <p:xfrm>
          <a:off x="418012" y="326570"/>
          <a:ext cx="9535886" cy="6238914"/>
        </p:xfrm>
        <a:graphic>
          <a:graphicData uri="http://schemas.openxmlformats.org/drawingml/2006/table">
            <a:tbl>
              <a:tblPr firstRow="1" firstCol="1" bandRow="1"/>
              <a:tblGrid>
                <a:gridCol w="523550">
                  <a:extLst>
                    <a:ext uri="{9D8B030D-6E8A-4147-A177-3AD203B41FA5}">
                      <a16:colId xmlns:a16="http://schemas.microsoft.com/office/drawing/2014/main" xmlns="" val="2208638708"/>
                    </a:ext>
                  </a:extLst>
                </a:gridCol>
                <a:gridCol w="2265915">
                  <a:extLst>
                    <a:ext uri="{9D8B030D-6E8A-4147-A177-3AD203B41FA5}">
                      <a16:colId xmlns:a16="http://schemas.microsoft.com/office/drawing/2014/main" xmlns="" val="122065036"/>
                    </a:ext>
                  </a:extLst>
                </a:gridCol>
                <a:gridCol w="387298">
                  <a:extLst>
                    <a:ext uri="{9D8B030D-6E8A-4147-A177-3AD203B41FA5}">
                      <a16:colId xmlns:a16="http://schemas.microsoft.com/office/drawing/2014/main" xmlns="" val="3269628394"/>
                    </a:ext>
                  </a:extLst>
                </a:gridCol>
                <a:gridCol w="503953">
                  <a:extLst>
                    <a:ext uri="{9D8B030D-6E8A-4147-A177-3AD203B41FA5}">
                      <a16:colId xmlns:a16="http://schemas.microsoft.com/office/drawing/2014/main" xmlns="" val="1607255128"/>
                    </a:ext>
                  </a:extLst>
                </a:gridCol>
                <a:gridCol w="503953">
                  <a:extLst>
                    <a:ext uri="{9D8B030D-6E8A-4147-A177-3AD203B41FA5}">
                      <a16:colId xmlns:a16="http://schemas.microsoft.com/office/drawing/2014/main" xmlns="" val="2981246771"/>
                    </a:ext>
                  </a:extLst>
                </a:gridCol>
                <a:gridCol w="503953">
                  <a:extLst>
                    <a:ext uri="{9D8B030D-6E8A-4147-A177-3AD203B41FA5}">
                      <a16:colId xmlns:a16="http://schemas.microsoft.com/office/drawing/2014/main" xmlns="" val="1043392403"/>
                    </a:ext>
                  </a:extLst>
                </a:gridCol>
                <a:gridCol w="461020">
                  <a:extLst>
                    <a:ext uri="{9D8B030D-6E8A-4147-A177-3AD203B41FA5}">
                      <a16:colId xmlns:a16="http://schemas.microsoft.com/office/drawing/2014/main" xmlns="" val="4169080688"/>
                    </a:ext>
                  </a:extLst>
                </a:gridCol>
                <a:gridCol w="501152">
                  <a:extLst>
                    <a:ext uri="{9D8B030D-6E8A-4147-A177-3AD203B41FA5}">
                      <a16:colId xmlns:a16="http://schemas.microsoft.com/office/drawing/2014/main" xmlns="" val="2931028995"/>
                    </a:ext>
                  </a:extLst>
                </a:gridCol>
                <a:gridCol w="501152">
                  <a:extLst>
                    <a:ext uri="{9D8B030D-6E8A-4147-A177-3AD203B41FA5}">
                      <a16:colId xmlns:a16="http://schemas.microsoft.com/office/drawing/2014/main" xmlns="" val="1291162769"/>
                    </a:ext>
                  </a:extLst>
                </a:gridCol>
                <a:gridCol w="501152">
                  <a:extLst>
                    <a:ext uri="{9D8B030D-6E8A-4147-A177-3AD203B41FA5}">
                      <a16:colId xmlns:a16="http://schemas.microsoft.com/office/drawing/2014/main" xmlns="" val="3804267037"/>
                    </a:ext>
                  </a:extLst>
                </a:gridCol>
                <a:gridCol w="501152">
                  <a:extLst>
                    <a:ext uri="{9D8B030D-6E8A-4147-A177-3AD203B41FA5}">
                      <a16:colId xmlns:a16="http://schemas.microsoft.com/office/drawing/2014/main" xmlns="" val="1348101166"/>
                    </a:ext>
                  </a:extLst>
                </a:gridCol>
                <a:gridCol w="615941">
                  <a:extLst>
                    <a:ext uri="{9D8B030D-6E8A-4147-A177-3AD203B41FA5}">
                      <a16:colId xmlns:a16="http://schemas.microsoft.com/office/drawing/2014/main" xmlns="" val="561985525"/>
                    </a:ext>
                  </a:extLst>
                </a:gridCol>
                <a:gridCol w="615941">
                  <a:extLst>
                    <a:ext uri="{9D8B030D-6E8A-4147-A177-3AD203B41FA5}">
                      <a16:colId xmlns:a16="http://schemas.microsoft.com/office/drawing/2014/main" xmlns="" val="4038236498"/>
                    </a:ext>
                  </a:extLst>
                </a:gridCol>
                <a:gridCol w="574877">
                  <a:extLst>
                    <a:ext uri="{9D8B030D-6E8A-4147-A177-3AD203B41FA5}">
                      <a16:colId xmlns:a16="http://schemas.microsoft.com/office/drawing/2014/main" xmlns="" val="1691612124"/>
                    </a:ext>
                  </a:extLst>
                </a:gridCol>
                <a:gridCol w="574877">
                  <a:extLst>
                    <a:ext uri="{9D8B030D-6E8A-4147-A177-3AD203B41FA5}">
                      <a16:colId xmlns:a16="http://schemas.microsoft.com/office/drawing/2014/main" xmlns="" val="245144041"/>
                    </a:ext>
                  </a:extLst>
                </a:gridCol>
              </a:tblGrid>
              <a:tr h="344220">
                <a:tc gridSpan="15">
                  <a:txBody>
                    <a:bodyPr/>
                    <a:lstStyle/>
                    <a:p>
                      <a:pPr algn="ctr">
                        <a:spcAft>
                          <a:spcPts val="0"/>
                        </a:spcAft>
                      </a:pPr>
                      <a:r>
                        <a:rPr lang="en-ID" sz="1800" b="1" dirty="0" err="1">
                          <a:effectLst/>
                          <a:latin typeface="Times New Roman" panose="02020603050405020304" pitchFamily="18" charset="0"/>
                          <a:ea typeface="Calibri" panose="020F0502020204030204" pitchFamily="34" charset="0"/>
                          <a:cs typeface="Times New Roman" panose="02020603050405020304" pitchFamily="18" charset="0"/>
                        </a:rPr>
                        <a:t>Timeplanning</a:t>
                      </a:r>
                      <a:r>
                        <a:rPr lang="en-ID" sz="1800" b="1" dirty="0">
                          <a:effectLst/>
                          <a:latin typeface="Times New Roman" panose="02020603050405020304" pitchFamily="18" charset="0"/>
                          <a:ea typeface="Calibri" panose="020F0502020204030204" pitchFamily="34" charset="0"/>
                          <a:cs typeface="Times New Roman" panose="02020603050405020304" pitchFamily="18" charset="0"/>
                        </a:rPr>
                        <a:t> Twitter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452562"/>
                  </a:ext>
                </a:extLst>
              </a:tr>
              <a:tr h="385970">
                <a:tc rowSpan="2">
                  <a:txBody>
                    <a:bodyPr/>
                    <a:lstStyle/>
                    <a:p>
                      <a:pPr algn="ctr">
                        <a:spcAft>
                          <a:spcPts val="0"/>
                        </a:spcAft>
                      </a:pPr>
                      <a:r>
                        <a:rPr lang="en-ID" sz="1600" b="1" dirty="0">
                          <a:effectLst/>
                          <a:latin typeface="Times New Roman" panose="02020603050405020304" pitchFamily="18" charset="0"/>
                          <a:ea typeface="Calibri" panose="020F0502020204030204" pitchFamily="34" charset="0"/>
                          <a:cs typeface="Times New Roman" panose="02020603050405020304" pitchFamily="18" charset="0"/>
                        </a:rPr>
                        <a:t>No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rowSpan="2">
                  <a:txBody>
                    <a:bodyPr/>
                    <a:lstStyle/>
                    <a:p>
                      <a:pPr algn="ctr">
                        <a:spcAft>
                          <a:spcPts val="0"/>
                        </a:spcAft>
                      </a:pPr>
                      <a:r>
                        <a:rPr lang="en-ID" sz="2000" b="1" dirty="0" err="1">
                          <a:effectLst/>
                          <a:latin typeface="Times New Roman" panose="02020603050405020304" pitchFamily="18" charset="0"/>
                          <a:ea typeface="Calibri" panose="020F0502020204030204" pitchFamily="34" charset="0"/>
                          <a:cs typeface="Times New Roman" panose="02020603050405020304" pitchFamily="18" charset="0"/>
                        </a:rPr>
                        <a:t>Tugas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gridSpan="4">
                  <a:txBody>
                    <a:bodyPr/>
                    <a:lstStyle/>
                    <a:p>
                      <a:pPr algn="ctr">
                        <a:spcAft>
                          <a:spcPts val="0"/>
                        </a:spcAft>
                      </a:pPr>
                      <a:r>
                        <a:rPr lang="en-ID" sz="1600" b="1" dirty="0" err="1">
                          <a:effectLst/>
                          <a:latin typeface="Times New Roman" panose="02020603050405020304" pitchFamily="18" charset="0"/>
                          <a:ea typeface="Calibri" panose="020F0502020204030204" pitchFamily="34" charset="0"/>
                          <a:cs typeface="Times New Roman" panose="02020603050405020304" pitchFamily="18" charset="0"/>
                        </a:rPr>
                        <a:t>Februari</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spcAft>
                          <a:spcPts val="0"/>
                        </a:spcAft>
                      </a:pPr>
                      <a:r>
                        <a:rPr lang="en-ID" sz="1600" b="1" dirty="0" err="1">
                          <a:effectLst/>
                          <a:latin typeface="Times New Roman" panose="02020603050405020304" pitchFamily="18" charset="0"/>
                          <a:ea typeface="Calibri" panose="020F0502020204030204" pitchFamily="34" charset="0"/>
                          <a:cs typeface="Times New Roman" panose="02020603050405020304" pitchFamily="18" charset="0"/>
                        </a:rPr>
                        <a:t>Maret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spcAft>
                          <a:spcPts val="0"/>
                        </a:spcAft>
                      </a:pPr>
                      <a:r>
                        <a:rPr lang="en-ID" sz="1600" b="1">
                          <a:effectLst/>
                          <a:latin typeface="Times New Roman" panose="02020603050405020304" pitchFamily="18" charset="0"/>
                          <a:ea typeface="Calibri" panose="020F0502020204030204" pitchFamily="34" charset="0"/>
                          <a:cs typeface="Times New Roman" panose="02020603050405020304" pitchFamily="18" charset="0"/>
                        </a:rPr>
                        <a:t>April</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spcAft>
                          <a:spcPts val="0"/>
                        </a:spcAft>
                      </a:pPr>
                      <a:r>
                        <a:rPr lang="en-ID" sz="1600" b="1">
                          <a:effectLst/>
                          <a:latin typeface="Times New Roman" panose="02020603050405020304" pitchFamily="18" charset="0"/>
                          <a:ea typeface="Calibri" panose="020F0502020204030204" pitchFamily="34" charset="0"/>
                          <a:cs typeface="Times New Roman" panose="02020603050405020304" pitchFamily="18" charset="0"/>
                        </a:rPr>
                        <a:t>Mei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6789796"/>
                  </a:ext>
                </a:extLst>
              </a:tr>
              <a:tr h="280894">
                <a:tc vMerge="1">
                  <a:txBody>
                    <a:bodyPr/>
                    <a:lstStyle/>
                    <a:p>
                      <a:endParaRPr lang="en-US"/>
                    </a:p>
                  </a:txBody>
                  <a:tcPr/>
                </a:tc>
                <a:tc vMerge="1">
                  <a:txBody>
                    <a:bodyPr/>
                    <a:lstStyle/>
                    <a:p>
                      <a:endParaRPr lang="en-US"/>
                    </a:p>
                  </a:txBody>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spcAft>
                          <a:spcPts val="0"/>
                        </a:spcAft>
                      </a:pPr>
                      <a:r>
                        <a:rPr lang="en-ID" sz="16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xmlns="" val="1319072041"/>
                  </a:ext>
                </a:extLst>
              </a:tr>
              <a:tr h="385970">
                <a:tc>
                  <a:txBody>
                    <a:bodyPr/>
                    <a:lstStyle/>
                    <a:p>
                      <a:pPr algn="ctr">
                        <a:spcAft>
                          <a:spcPts val="0"/>
                        </a:spcAft>
                      </a:pP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Konten teaser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60334555"/>
                  </a:ext>
                </a:extLst>
              </a:tr>
              <a:tr h="385970">
                <a:tc>
                  <a:txBody>
                    <a:bodyPr/>
                    <a:lstStyle/>
                    <a:p>
                      <a:pPr algn="ctr">
                        <a:spcAft>
                          <a:spcPts val="0"/>
                        </a:spcAft>
                      </a:pP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informasi</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event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45247995"/>
                  </a:ext>
                </a:extLst>
              </a:tr>
              <a:tr h="467863">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ajakan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ikut</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RFE 2020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47791700"/>
                  </a:ext>
                </a:extLst>
              </a:tr>
              <a:tr h="262605">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ayo</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lari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222566"/>
                  </a:ext>
                </a:extLst>
              </a:tr>
              <a:tr h="385970">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education run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28590229"/>
                  </a:ext>
                </a:extLst>
              </a:tr>
              <a:tr h="964924">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our event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setiap</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ada</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open booth,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cfd</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dan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acara yang di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adain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RFE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di update)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01524831"/>
                  </a:ext>
                </a:extLst>
              </a:tr>
              <a:tr h="1157908">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Corners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setiap</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ada</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pertemuan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atau</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kegiatan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dengan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komunitas</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akan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di update)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9933470"/>
                  </a:ext>
                </a:extLst>
              </a:tr>
              <a:tr h="467863">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menghitung</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hari</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menuju</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acara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3427809845"/>
                  </a:ext>
                </a:extLst>
              </a:tr>
              <a:tr h="280894">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hari</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H acara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631353398"/>
                  </a:ext>
                </a:extLst>
              </a:tr>
              <a:tr h="467863">
                <a:tc>
                  <a:txBody>
                    <a:bodyPr/>
                    <a:lstStyle/>
                    <a:p>
                      <a:pPr algn="ctr">
                        <a:spcAft>
                          <a:spcPts val="0"/>
                        </a:spcAft>
                      </a:pPr>
                      <a:r>
                        <a:rPr lang="en-ID" sz="14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Konten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ID" sz="1400" dirty="0" err="1">
                          <a:effectLst/>
                          <a:latin typeface="Times New Roman" panose="02020603050405020304" pitchFamily="18" charset="0"/>
                          <a:ea typeface="Calibri" panose="020F0502020204030204" pitchFamily="34" charset="0"/>
                          <a:cs typeface="Times New Roman" panose="02020603050405020304" pitchFamily="18" charset="0"/>
                        </a:rPr>
                        <a:t>penutupan</a:t>
                      </a:r>
                      <a:r>
                        <a:rPr lang="en-ID" sz="1400" dirty="0">
                          <a:effectLst/>
                          <a:latin typeface="Times New Roman" panose="02020603050405020304" pitchFamily="18" charset="0"/>
                          <a:ea typeface="Calibri" panose="020F0502020204030204" pitchFamily="34" charset="0"/>
                          <a:cs typeface="Times New Roman" panose="02020603050405020304" pitchFamily="18" charset="0"/>
                        </a:rPr>
                        <a:t> Thank You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ID"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5714" marR="55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2430157048"/>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219853709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77081"/>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a:t>
            </a:r>
            <a:r>
              <a:rPr lang="id-ID" sz="2400" dirty="0">
                <a:solidFill>
                  <a:srgbClr val="0F0E0C"/>
                </a:solidFill>
                <a:latin typeface="Adobe Gothic Std B" panose="020B0800000000000000" pitchFamily="34" charset="-128"/>
                <a:ea typeface="Adobe Gothic Std B" panose="020B0800000000000000" pitchFamily="34" charset="-128"/>
              </a:rPr>
              <a:t> FACEBOOK &amp; WEBSITE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30783" y="-2122854"/>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16" name="Diagram 15"/>
          <p:cNvGraphicFramePr/>
          <p:nvPr>
            <p:extLst>
              <p:ext uri="{D42A27DB-BD31-4B8C-83A1-F6EECF244321}">
                <p14:modId xmlns:p14="http://schemas.microsoft.com/office/powerpoint/2010/main" val="1446020566"/>
              </p:ext>
            </p:extLst>
          </p:nvPr>
        </p:nvGraphicFramePr>
        <p:xfrm>
          <a:off x="1110342" y="2090056"/>
          <a:ext cx="10750731" cy="3386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8" name="Google Shape;245;p35">
            <a:extLst>
              <a:ext uri="{FF2B5EF4-FFF2-40B4-BE49-F238E27FC236}">
                <a16:creationId xmlns:a16="http://schemas.microsoft.com/office/drawing/2014/main" xmlns="" id="{437FA14C-95E1-4512-956B-24CD3FE9142F}"/>
              </a:ext>
            </a:extLst>
          </p:cNvPr>
          <p:cNvGrpSpPr/>
          <p:nvPr/>
        </p:nvGrpSpPr>
        <p:grpSpPr>
          <a:xfrm rot="4205103">
            <a:off x="2469627" y="1262041"/>
            <a:ext cx="742704" cy="1857072"/>
            <a:chOff x="-427073" y="3232461"/>
            <a:chExt cx="290798" cy="727155"/>
          </a:xfrm>
        </p:grpSpPr>
        <p:sp>
          <p:nvSpPr>
            <p:cNvPr id="10"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1"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3"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4" name="Google Shape;245;p35">
            <a:extLst>
              <a:ext uri="{FF2B5EF4-FFF2-40B4-BE49-F238E27FC236}">
                <a16:creationId xmlns:a16="http://schemas.microsoft.com/office/drawing/2014/main" xmlns="" id="{437FA14C-95E1-4512-956B-24CD3FE9142F}"/>
              </a:ext>
            </a:extLst>
          </p:cNvPr>
          <p:cNvGrpSpPr/>
          <p:nvPr/>
        </p:nvGrpSpPr>
        <p:grpSpPr>
          <a:xfrm rot="4205103">
            <a:off x="6540884" y="5257627"/>
            <a:ext cx="742704" cy="1857072"/>
            <a:chOff x="-427073" y="3232461"/>
            <a:chExt cx="290798" cy="727155"/>
          </a:xfrm>
        </p:grpSpPr>
        <p:sp>
          <p:nvSpPr>
            <p:cNvPr id="15"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0"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1882618936"/>
      </p:ext>
    </p:extLst>
  </p:cSld>
  <p:clrMapOvr>
    <a:masterClrMapping/>
  </p:clrMapOvr>
  <p:transition spd="slow">
    <p:push dir="u"/>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K</a:t>
            </a:r>
            <a:r>
              <a:rPr lang="id-ID" sz="2400" dirty="0">
                <a:solidFill>
                  <a:srgbClr val="0F0E0C"/>
                </a:solidFill>
                <a:latin typeface="Adobe Gothic Std B" panose="020B0800000000000000" pitchFamily="34" charset="-128"/>
                <a:ea typeface="Adobe Gothic Std B" panose="020B0800000000000000" pitchFamily="34" charset="-128"/>
              </a:rPr>
              <a:t>ONTEN FACEBOOK &amp; WEBSITE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30783" y="-2122854"/>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2" name="Diagram 1"/>
          <p:cNvGraphicFramePr/>
          <p:nvPr>
            <p:extLst>
              <p:ext uri="{D42A27DB-BD31-4B8C-83A1-F6EECF244321}">
                <p14:modId xmlns:p14="http://schemas.microsoft.com/office/powerpoint/2010/main" val="3472199354"/>
              </p:ext>
            </p:extLst>
          </p:nvPr>
        </p:nvGraphicFramePr>
        <p:xfrm>
          <a:off x="1983835" y="5944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oogle Shape;245;p35">
            <a:extLst>
              <a:ext uri="{FF2B5EF4-FFF2-40B4-BE49-F238E27FC236}">
                <a16:creationId xmlns:a16="http://schemas.microsoft.com/office/drawing/2014/main" xmlns="" id="{9FCC6990-A896-4B98-A561-682C939646DB}"/>
              </a:ext>
            </a:extLst>
          </p:cNvPr>
          <p:cNvGrpSpPr/>
          <p:nvPr/>
        </p:nvGrpSpPr>
        <p:grpSpPr>
          <a:xfrm rot="15957022">
            <a:off x="7924709" y="4330028"/>
            <a:ext cx="742704" cy="1857072"/>
            <a:chOff x="-427073" y="3232461"/>
            <a:chExt cx="290798" cy="727155"/>
          </a:xfrm>
        </p:grpSpPr>
        <p:sp>
          <p:nvSpPr>
            <p:cNvPr id="8"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0"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2"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3" name="Google Shape;245;p35">
            <a:extLst>
              <a:ext uri="{FF2B5EF4-FFF2-40B4-BE49-F238E27FC236}">
                <a16:creationId xmlns:a16="http://schemas.microsoft.com/office/drawing/2014/main" xmlns="" id="{9FCC6990-A896-4B98-A561-682C939646DB}"/>
              </a:ext>
            </a:extLst>
          </p:cNvPr>
          <p:cNvGrpSpPr/>
          <p:nvPr/>
        </p:nvGrpSpPr>
        <p:grpSpPr>
          <a:xfrm rot="15957022">
            <a:off x="2975691" y="1177527"/>
            <a:ext cx="742704" cy="1857072"/>
            <a:chOff x="-427073" y="3232461"/>
            <a:chExt cx="290798" cy="727155"/>
          </a:xfrm>
        </p:grpSpPr>
        <p:sp>
          <p:nvSpPr>
            <p:cNvPr id="14"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5"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6"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7"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18"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3426196153"/>
      </p:ext>
    </p:extLst>
  </p:cSld>
  <p:clrMapOvr>
    <a:masterClrMapping/>
  </p:clrMapOvr>
  <p:transition spd="slow">
    <p:push dir="u"/>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158018" y="110763"/>
            <a:ext cx="6151342" cy="577081"/>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a:t>
            </a:r>
            <a:r>
              <a:rPr lang="id-ID" sz="2400" dirty="0">
                <a:solidFill>
                  <a:srgbClr val="0F0E0C"/>
                </a:solidFill>
                <a:latin typeface="Adobe Gothic Std B" panose="020B0800000000000000" pitchFamily="34" charset="-128"/>
                <a:ea typeface="Adobe Gothic Std B" panose="020B0800000000000000" pitchFamily="34" charset="-128"/>
              </a:rPr>
              <a:t> FACEBOOK &amp; WEBSITE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3011866" y="-2539839"/>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808731" y="3828732"/>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Diagram 2">
            <a:extLst>
              <a:ext uri="{FF2B5EF4-FFF2-40B4-BE49-F238E27FC236}">
                <a16:creationId xmlns:a16="http://schemas.microsoft.com/office/drawing/2014/main" xmlns="" id="{761674A6-2FFC-46F9-B282-D3315D018CE4}"/>
              </a:ext>
            </a:extLst>
          </p:cNvPr>
          <p:cNvGraphicFramePr/>
          <p:nvPr>
            <p:extLst>
              <p:ext uri="{D42A27DB-BD31-4B8C-83A1-F6EECF244321}">
                <p14:modId xmlns:p14="http://schemas.microsoft.com/office/powerpoint/2010/main" val="3959561447"/>
              </p:ext>
            </p:extLst>
          </p:nvPr>
        </p:nvGraphicFramePr>
        <p:xfrm>
          <a:off x="913474" y="754562"/>
          <a:ext cx="10033199" cy="5922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5193884"/>
      </p:ext>
    </p:extLst>
  </p:cSld>
  <p:clrMapOvr>
    <a:masterClrMapping/>
  </p:clrMapOvr>
  <p:transition spd="slow">
    <p:push dir="u"/>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Diagram 2">
            <a:extLst>
              <a:ext uri="{FF2B5EF4-FFF2-40B4-BE49-F238E27FC236}">
                <a16:creationId xmlns:a16="http://schemas.microsoft.com/office/drawing/2014/main" xmlns="" id="{761674A6-2FFC-46F9-B282-D3315D018CE4}"/>
              </a:ext>
            </a:extLst>
          </p:cNvPr>
          <p:cNvGraphicFramePr/>
          <p:nvPr>
            <p:extLst>
              <p:ext uri="{D42A27DB-BD31-4B8C-83A1-F6EECF244321}">
                <p14:modId xmlns:p14="http://schemas.microsoft.com/office/powerpoint/2010/main" val="3855690398"/>
              </p:ext>
            </p:extLst>
          </p:nvPr>
        </p:nvGraphicFramePr>
        <p:xfrm>
          <a:off x="1487715" y="467995"/>
          <a:ext cx="9216570" cy="5922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0850352"/>
      </p:ext>
    </p:extLst>
  </p:cSld>
  <p:clrMapOvr>
    <a:masterClrMapping/>
  </p:clrMapOvr>
  <p:transition spd="slow">
    <p:push dir="u"/>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Diagram 2">
            <a:extLst>
              <a:ext uri="{FF2B5EF4-FFF2-40B4-BE49-F238E27FC236}">
                <a16:creationId xmlns:a16="http://schemas.microsoft.com/office/drawing/2014/main" xmlns="" id="{761674A6-2FFC-46F9-B282-D3315D018CE4}"/>
              </a:ext>
            </a:extLst>
          </p:cNvPr>
          <p:cNvGraphicFramePr/>
          <p:nvPr>
            <p:extLst>
              <p:ext uri="{D42A27DB-BD31-4B8C-83A1-F6EECF244321}">
                <p14:modId xmlns:p14="http://schemas.microsoft.com/office/powerpoint/2010/main" val="2322017632"/>
              </p:ext>
            </p:extLst>
          </p:nvPr>
        </p:nvGraphicFramePr>
        <p:xfrm>
          <a:off x="1487715" y="467995"/>
          <a:ext cx="9216570" cy="59220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9856408"/>
      </p:ext>
    </p:extLst>
  </p:cSld>
  <p:clrMapOvr>
    <a:masterClrMapping/>
  </p:clrMapOvr>
  <p:transition spd="slow">
    <p:push dir="u"/>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94443314"/>
              </p:ext>
            </p:extLst>
          </p:nvPr>
        </p:nvGraphicFramePr>
        <p:xfrm>
          <a:off x="337016" y="902741"/>
          <a:ext cx="10089511" cy="5440713"/>
        </p:xfrm>
        <a:graphic>
          <a:graphicData uri="http://schemas.openxmlformats.org/drawingml/2006/table">
            <a:tbl>
              <a:tblPr/>
              <a:tblGrid>
                <a:gridCol w="475921">
                  <a:extLst>
                    <a:ext uri="{9D8B030D-6E8A-4147-A177-3AD203B41FA5}">
                      <a16:colId xmlns:a16="http://schemas.microsoft.com/office/drawing/2014/main" xmlns="" val="65508494"/>
                    </a:ext>
                  </a:extLst>
                </a:gridCol>
                <a:gridCol w="2259199">
                  <a:extLst>
                    <a:ext uri="{9D8B030D-6E8A-4147-A177-3AD203B41FA5}">
                      <a16:colId xmlns:a16="http://schemas.microsoft.com/office/drawing/2014/main" xmlns="" val="2716392027"/>
                    </a:ext>
                  </a:extLst>
                </a:gridCol>
                <a:gridCol w="1513549">
                  <a:extLst>
                    <a:ext uri="{9D8B030D-6E8A-4147-A177-3AD203B41FA5}">
                      <a16:colId xmlns:a16="http://schemas.microsoft.com/office/drawing/2014/main" xmlns="" val="1722146726"/>
                    </a:ext>
                  </a:extLst>
                </a:gridCol>
                <a:gridCol w="320165">
                  <a:extLst>
                    <a:ext uri="{9D8B030D-6E8A-4147-A177-3AD203B41FA5}">
                      <a16:colId xmlns:a16="http://schemas.microsoft.com/office/drawing/2014/main" xmlns="" val="68082093"/>
                    </a:ext>
                  </a:extLst>
                </a:gridCol>
                <a:gridCol w="354777">
                  <a:extLst>
                    <a:ext uri="{9D8B030D-6E8A-4147-A177-3AD203B41FA5}">
                      <a16:colId xmlns:a16="http://schemas.microsoft.com/office/drawing/2014/main" xmlns="" val="2153197261"/>
                    </a:ext>
                  </a:extLst>
                </a:gridCol>
                <a:gridCol w="346124">
                  <a:extLst>
                    <a:ext uri="{9D8B030D-6E8A-4147-A177-3AD203B41FA5}">
                      <a16:colId xmlns:a16="http://schemas.microsoft.com/office/drawing/2014/main" xmlns="" val="881508570"/>
                    </a:ext>
                  </a:extLst>
                </a:gridCol>
                <a:gridCol w="380736">
                  <a:extLst>
                    <a:ext uri="{9D8B030D-6E8A-4147-A177-3AD203B41FA5}">
                      <a16:colId xmlns:a16="http://schemas.microsoft.com/office/drawing/2014/main" xmlns="" val="2140691029"/>
                    </a:ext>
                  </a:extLst>
                </a:gridCol>
                <a:gridCol w="389389">
                  <a:extLst>
                    <a:ext uri="{9D8B030D-6E8A-4147-A177-3AD203B41FA5}">
                      <a16:colId xmlns:a16="http://schemas.microsoft.com/office/drawing/2014/main" xmlns="" val="3738423417"/>
                    </a:ext>
                  </a:extLst>
                </a:gridCol>
                <a:gridCol w="372084">
                  <a:extLst>
                    <a:ext uri="{9D8B030D-6E8A-4147-A177-3AD203B41FA5}">
                      <a16:colId xmlns:a16="http://schemas.microsoft.com/office/drawing/2014/main" xmlns="" val="106261231"/>
                    </a:ext>
                  </a:extLst>
                </a:gridCol>
                <a:gridCol w="372084">
                  <a:extLst>
                    <a:ext uri="{9D8B030D-6E8A-4147-A177-3AD203B41FA5}">
                      <a16:colId xmlns:a16="http://schemas.microsoft.com/office/drawing/2014/main" xmlns="" val="1602430845"/>
                    </a:ext>
                  </a:extLst>
                </a:gridCol>
                <a:gridCol w="363430">
                  <a:extLst>
                    <a:ext uri="{9D8B030D-6E8A-4147-A177-3AD203B41FA5}">
                      <a16:colId xmlns:a16="http://schemas.microsoft.com/office/drawing/2014/main" xmlns="" val="1458490470"/>
                    </a:ext>
                  </a:extLst>
                </a:gridCol>
                <a:gridCol w="354777">
                  <a:extLst>
                    <a:ext uri="{9D8B030D-6E8A-4147-A177-3AD203B41FA5}">
                      <a16:colId xmlns:a16="http://schemas.microsoft.com/office/drawing/2014/main" xmlns="" val="2422871194"/>
                    </a:ext>
                  </a:extLst>
                </a:gridCol>
                <a:gridCol w="406696">
                  <a:extLst>
                    <a:ext uri="{9D8B030D-6E8A-4147-A177-3AD203B41FA5}">
                      <a16:colId xmlns:a16="http://schemas.microsoft.com/office/drawing/2014/main" xmlns="" val="4052426186"/>
                    </a:ext>
                  </a:extLst>
                </a:gridCol>
                <a:gridCol w="363430">
                  <a:extLst>
                    <a:ext uri="{9D8B030D-6E8A-4147-A177-3AD203B41FA5}">
                      <a16:colId xmlns:a16="http://schemas.microsoft.com/office/drawing/2014/main" xmlns="" val="3614353260"/>
                    </a:ext>
                  </a:extLst>
                </a:gridCol>
                <a:gridCol w="320165">
                  <a:extLst>
                    <a:ext uri="{9D8B030D-6E8A-4147-A177-3AD203B41FA5}">
                      <a16:colId xmlns:a16="http://schemas.microsoft.com/office/drawing/2014/main" xmlns="" val="1751010901"/>
                    </a:ext>
                  </a:extLst>
                </a:gridCol>
                <a:gridCol w="406696">
                  <a:extLst>
                    <a:ext uri="{9D8B030D-6E8A-4147-A177-3AD203B41FA5}">
                      <a16:colId xmlns:a16="http://schemas.microsoft.com/office/drawing/2014/main" xmlns="" val="2963606729"/>
                    </a:ext>
                  </a:extLst>
                </a:gridCol>
                <a:gridCol w="389389">
                  <a:extLst>
                    <a:ext uri="{9D8B030D-6E8A-4147-A177-3AD203B41FA5}">
                      <a16:colId xmlns:a16="http://schemas.microsoft.com/office/drawing/2014/main" xmlns="" val="3279018886"/>
                    </a:ext>
                  </a:extLst>
                </a:gridCol>
                <a:gridCol w="363430">
                  <a:extLst>
                    <a:ext uri="{9D8B030D-6E8A-4147-A177-3AD203B41FA5}">
                      <a16:colId xmlns:a16="http://schemas.microsoft.com/office/drawing/2014/main" xmlns="" val="512435721"/>
                    </a:ext>
                  </a:extLst>
                </a:gridCol>
                <a:gridCol w="337470">
                  <a:extLst>
                    <a:ext uri="{9D8B030D-6E8A-4147-A177-3AD203B41FA5}">
                      <a16:colId xmlns:a16="http://schemas.microsoft.com/office/drawing/2014/main" xmlns="" val="3085420566"/>
                    </a:ext>
                  </a:extLst>
                </a:gridCol>
              </a:tblGrid>
              <a:tr h="392655">
                <a:tc gridSpan="19">
                  <a:txBody>
                    <a:bodyPr/>
                    <a:lstStyle/>
                    <a:p>
                      <a:pPr algn="ctr" fontAlgn="b"/>
                      <a:r>
                        <a:rPr lang="en-US" sz="1900" b="0" i="0" u="none" strike="noStrike" dirty="0" err="1">
                          <a:solidFill>
                            <a:srgbClr val="000000"/>
                          </a:solidFill>
                          <a:effectLst/>
                          <a:latin typeface="Calibri" panose="020F0502020204030204" pitchFamily="34" charset="0"/>
                        </a:rPr>
                        <a:t>Timeplan</a:t>
                      </a:r>
                      <a:r>
                        <a:rPr lang="en-US" sz="1900" b="0" i="0" u="none" strike="noStrike" dirty="0">
                          <a:solidFill>
                            <a:srgbClr val="000000"/>
                          </a:solidFill>
                          <a:effectLst/>
                          <a:latin typeface="Calibri" panose="020F0502020204030204" pitchFamily="34" charset="0"/>
                        </a:rPr>
                        <a:t> </a:t>
                      </a:r>
                      <a:r>
                        <a:rPr lang="en-US" sz="1900" b="0" i="0" u="none" strike="noStrike" dirty="0" err="1">
                          <a:solidFill>
                            <a:srgbClr val="000000"/>
                          </a:solidFill>
                          <a:effectLst/>
                          <a:latin typeface="Calibri" panose="020F0502020204030204" pitchFamily="34" charset="0"/>
                        </a:rPr>
                        <a:t>Fecebook</a:t>
                      </a:r>
                      <a:endParaRPr lang="en-US" sz="19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6933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16500490"/>
                  </a:ext>
                </a:extLst>
              </a:tr>
              <a:tr h="236491">
                <a:tc rowSpan="2">
                  <a:txBody>
                    <a:bodyPr/>
                    <a:lstStyle/>
                    <a:p>
                      <a:pPr algn="ctr" fontAlgn="b"/>
                      <a:r>
                        <a:rPr lang="en-US" sz="1400" b="0" i="0" u="none" strike="noStrike" dirty="0">
                          <a:solidFill>
                            <a:srgbClr val="000000"/>
                          </a:solidFill>
                          <a:effectLst/>
                          <a:latin typeface="Calibri" panose="020F0502020204030204" pitchFamily="34" charset="0"/>
                        </a:rPr>
                        <a:t>No</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0" i="0" u="none" strike="noStrike" dirty="0" err="1">
                          <a:solidFill>
                            <a:srgbClr val="000000"/>
                          </a:solidFill>
                          <a:effectLst/>
                          <a:latin typeface="Calibri" panose="020F0502020204030204" pitchFamily="34" charset="0"/>
                        </a:rPr>
                        <a:t>Rubrik</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400" b="0" i="0" u="none" strike="noStrike" dirty="0" err="1">
                          <a:solidFill>
                            <a:srgbClr val="000000"/>
                          </a:solidFill>
                          <a:effectLst/>
                          <a:latin typeface="Calibri" panose="020F0502020204030204" pitchFamily="34" charset="0"/>
                        </a:rPr>
                        <a:t>Tanggal</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en-US" sz="1600" b="0" i="0" u="none" strike="noStrike" dirty="0" err="1">
                          <a:solidFill>
                            <a:srgbClr val="000000"/>
                          </a:solidFill>
                          <a:effectLst/>
                          <a:latin typeface="Calibri" panose="020F0502020204030204" pitchFamily="34" charset="0"/>
                        </a:rPr>
                        <a:t>Februari</a:t>
                      </a:r>
                      <a:endParaRPr lang="en-US" sz="16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600" b="0" i="0" u="none" strike="noStrike">
                          <a:solidFill>
                            <a:srgbClr val="000000"/>
                          </a:solidFill>
                          <a:effectLst/>
                          <a:latin typeface="Calibri" panose="020F0502020204030204" pitchFamily="34" charset="0"/>
                        </a:rPr>
                        <a:t>Maret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600" b="0" i="0" u="none" strike="noStrike">
                          <a:solidFill>
                            <a:srgbClr val="000000"/>
                          </a:solidFill>
                          <a:effectLst/>
                          <a:latin typeface="Calibri" panose="020F0502020204030204" pitchFamily="34" charset="0"/>
                        </a:rPr>
                        <a:t>April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b"/>
                      <a:r>
                        <a:rPr lang="en-US" sz="1600" b="0" i="0" u="none" strike="noStrike">
                          <a:solidFill>
                            <a:srgbClr val="000000"/>
                          </a:solidFill>
                          <a:effectLst/>
                          <a:latin typeface="Calibri" panose="020F0502020204030204" pitchFamily="34" charset="0"/>
                        </a:rPr>
                        <a:t>Mei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586992535"/>
                  </a:ext>
                </a:extLst>
              </a:tr>
              <a:tr h="23649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r" fontAlgn="b"/>
                      <a:r>
                        <a:rPr lang="en-US" sz="1600" b="0" i="0" u="none" strike="noStrike" dirty="0">
                          <a:solidFill>
                            <a:srgbClr val="000000"/>
                          </a:solidFill>
                          <a:effectLst/>
                          <a:latin typeface="Calibri" panose="020F0502020204030204" pitchFamily="34" charset="0"/>
                        </a:rPr>
                        <a:t>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Calibri" panose="020F0502020204030204" pitchFamily="34" charset="0"/>
                        </a:rPr>
                        <a:t>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57730989"/>
                  </a:ext>
                </a:extLst>
              </a:tr>
              <a:tr h="252354">
                <a:tc>
                  <a:txBody>
                    <a:bodyPr/>
                    <a:lstStyle/>
                    <a:p>
                      <a:pPr algn="r" fontAlgn="b"/>
                      <a:r>
                        <a:rPr lang="en-US" sz="1400" b="0" i="0" u="none" strike="noStrike" dirty="0">
                          <a:solidFill>
                            <a:srgbClr val="000000"/>
                          </a:solidFill>
                          <a:effectLst/>
                          <a:latin typeface="Calibri" panose="020F0502020204030204" pitchFamily="34" charset="0"/>
                        </a:rPr>
                        <a:t>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Outfit Must Have For Running</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27 Februari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2606541"/>
                  </a:ext>
                </a:extLst>
              </a:tr>
              <a:tr h="252354">
                <a:tc>
                  <a:txBody>
                    <a:bodyPr/>
                    <a:lstStyle/>
                    <a:p>
                      <a:pPr algn="r" fontAlgn="b"/>
                      <a:r>
                        <a:rPr lang="en-US" sz="1400" b="0" i="0" u="none" strike="noStrike" dirty="0">
                          <a:solidFill>
                            <a:srgbClr val="000000"/>
                          </a:solidFill>
                          <a:effectLst/>
                          <a:latin typeface="Calibri" panose="020F0502020204030204" pitchFamily="34" charset="0"/>
                        </a:rPr>
                        <a:t>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1400" b="0" i="0" u="none" strike="noStrike" dirty="0">
                          <a:solidFill>
                            <a:srgbClr val="000000"/>
                          </a:solidFill>
                          <a:effectLst/>
                          <a:latin typeface="Calibri" panose="020F0502020204030204" pitchFamily="34" charset="0"/>
                        </a:rPr>
                        <a:t>Mitos dan Fakta Olahraga Lari</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05 Maret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33054911"/>
                  </a:ext>
                </a:extLst>
              </a:tr>
              <a:tr h="252354">
                <a:tc>
                  <a:txBody>
                    <a:bodyPr/>
                    <a:lstStyle/>
                    <a:p>
                      <a:pPr algn="r" fontAlgn="b"/>
                      <a:r>
                        <a:rPr lang="en-US" sz="1400" b="0" i="0" u="none" strike="noStrike">
                          <a:solidFill>
                            <a:srgbClr val="000000"/>
                          </a:solidFill>
                          <a:effectLst/>
                          <a:latin typeface="Calibri" panose="020F0502020204030204" pitchFamily="34" charset="0"/>
                        </a:rPr>
                        <a:t>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Keunikan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Komunitas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29 Februari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56586947"/>
                  </a:ext>
                </a:extLst>
              </a:tr>
              <a:tr h="252354">
                <a:tc>
                  <a:txBody>
                    <a:bodyPr/>
                    <a:lstStyle/>
                    <a:p>
                      <a:pPr algn="r" fontAlgn="b"/>
                      <a:r>
                        <a:rPr lang="en-US" sz="1400" b="0" i="0" u="none" strike="noStrike">
                          <a:solidFill>
                            <a:srgbClr val="000000"/>
                          </a:solidFill>
                          <a:effectLst/>
                          <a:latin typeface="Calibri" panose="020F0502020204030204" pitchFamily="34" charset="0"/>
                        </a:rPr>
                        <a:t>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Manfaat</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Olahraga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07 Maret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16253143"/>
                  </a:ext>
                </a:extLst>
              </a:tr>
              <a:tr h="252354">
                <a:tc>
                  <a:txBody>
                    <a:bodyPr/>
                    <a:lstStyle/>
                    <a:p>
                      <a:pPr algn="r" fontAlgn="b"/>
                      <a:r>
                        <a:rPr lang="en-US" sz="1400" b="0" i="0" u="none" strike="noStrike">
                          <a:solidFill>
                            <a:srgbClr val="000000"/>
                          </a:solidFill>
                          <a:effectLst/>
                          <a:latin typeface="Calibri" panose="020F0502020204030204" pitchFamily="34" charset="0"/>
                        </a:rPr>
                        <a:t>5</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Outfit Must Have For Running</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 Maret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90083839"/>
                  </a:ext>
                </a:extLst>
              </a:tr>
              <a:tr h="252354">
                <a:tc>
                  <a:txBody>
                    <a:bodyPr/>
                    <a:lstStyle/>
                    <a:p>
                      <a:pPr algn="r" fontAlgn="b"/>
                      <a:r>
                        <a:rPr lang="en-US" sz="1400" b="0" i="0" u="none" strike="noStrike">
                          <a:solidFill>
                            <a:srgbClr val="000000"/>
                          </a:solidFill>
                          <a:effectLst/>
                          <a:latin typeface="Calibri" panose="020F0502020204030204" pitchFamily="34" charset="0"/>
                        </a:rPr>
                        <a:t>6</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1400" b="0" i="0" u="none" strike="noStrike" dirty="0">
                          <a:solidFill>
                            <a:srgbClr val="000000"/>
                          </a:solidFill>
                          <a:effectLst/>
                          <a:latin typeface="Calibri" panose="020F0502020204030204" pitchFamily="34" charset="0"/>
                        </a:rPr>
                        <a:t>Mitos dan Fakta Olahraga Lari</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19 </a:t>
                      </a:r>
                      <a:r>
                        <a:rPr lang="en-US" sz="1400" b="0" i="0" u="none" strike="noStrike" dirty="0" err="1">
                          <a:solidFill>
                            <a:srgbClr val="000000"/>
                          </a:solidFill>
                          <a:effectLst/>
                          <a:latin typeface="Calibri" panose="020F0502020204030204" pitchFamily="34" charset="0"/>
                        </a:rPr>
                        <a:t>Maret</a:t>
                      </a:r>
                      <a:r>
                        <a:rPr lang="en-US" sz="1400" b="0" i="0" u="none" strike="noStrike" dirty="0">
                          <a:solidFill>
                            <a:srgbClr val="000000"/>
                          </a:solidFill>
                          <a:effectLst/>
                          <a:latin typeface="Calibri" panose="020F0502020204030204" pitchFamily="34" charset="0"/>
                        </a:rPr>
                        <a: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08241665"/>
                  </a:ext>
                </a:extLst>
              </a:tr>
              <a:tr h="252354">
                <a:tc>
                  <a:txBody>
                    <a:bodyPr/>
                    <a:lstStyle/>
                    <a:p>
                      <a:pPr algn="r" fontAlgn="b"/>
                      <a:r>
                        <a:rPr lang="en-US" sz="1400" b="0" i="0" u="none" strike="noStrike">
                          <a:solidFill>
                            <a:srgbClr val="000000"/>
                          </a:solidFill>
                          <a:effectLst/>
                          <a:latin typeface="Calibri" panose="020F0502020204030204" pitchFamily="34" charset="0"/>
                        </a:rPr>
                        <a:t>7</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Keunikan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Komunitas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14 </a:t>
                      </a:r>
                      <a:r>
                        <a:rPr lang="en-US" sz="1400" b="0" i="0" u="none" strike="noStrike" dirty="0" err="1">
                          <a:solidFill>
                            <a:srgbClr val="000000"/>
                          </a:solidFill>
                          <a:effectLst/>
                          <a:latin typeface="Calibri" panose="020F0502020204030204" pitchFamily="34" charset="0"/>
                        </a:rPr>
                        <a:t>Maret</a:t>
                      </a:r>
                      <a:r>
                        <a:rPr lang="en-US" sz="1400" b="0" i="0" u="none" strike="noStrike" dirty="0">
                          <a:solidFill>
                            <a:srgbClr val="000000"/>
                          </a:solidFill>
                          <a:effectLst/>
                          <a:latin typeface="Calibri" panose="020F0502020204030204" pitchFamily="34" charset="0"/>
                        </a:rPr>
                        <a: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81638733"/>
                  </a:ext>
                </a:extLst>
              </a:tr>
              <a:tr h="252354">
                <a:tc>
                  <a:txBody>
                    <a:bodyPr/>
                    <a:lstStyle/>
                    <a:p>
                      <a:pPr algn="r" fontAlgn="b"/>
                      <a:r>
                        <a:rPr lang="en-US" sz="1400" b="0" i="0" u="none" strike="noStrike">
                          <a:solidFill>
                            <a:srgbClr val="000000"/>
                          </a:solidFill>
                          <a:effectLst/>
                          <a:latin typeface="Calibri" panose="020F0502020204030204" pitchFamily="34" charset="0"/>
                        </a:rPr>
                        <a:t>8</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Manfaat</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Olahraga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21 </a:t>
                      </a:r>
                      <a:r>
                        <a:rPr lang="en-US" sz="1400" b="0" i="0" u="none" strike="noStrike" dirty="0" err="1">
                          <a:solidFill>
                            <a:srgbClr val="000000"/>
                          </a:solidFill>
                          <a:effectLst/>
                          <a:latin typeface="Calibri" panose="020F0502020204030204" pitchFamily="34" charset="0"/>
                        </a:rPr>
                        <a:t>Maret</a:t>
                      </a:r>
                      <a:r>
                        <a:rPr lang="en-US" sz="1400" b="0" i="0" u="none" strike="noStrike" dirty="0">
                          <a:solidFill>
                            <a:srgbClr val="000000"/>
                          </a:solidFill>
                          <a:effectLst/>
                          <a:latin typeface="Calibri" panose="020F0502020204030204" pitchFamily="34" charset="0"/>
                        </a:rPr>
                        <a: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59091179"/>
                  </a:ext>
                </a:extLst>
              </a:tr>
              <a:tr h="252354">
                <a:tc>
                  <a:txBody>
                    <a:bodyPr/>
                    <a:lstStyle/>
                    <a:p>
                      <a:pPr algn="r" fontAlgn="b"/>
                      <a:r>
                        <a:rPr lang="en-US" sz="1400" b="0" i="0" u="none" strike="noStrike">
                          <a:solidFill>
                            <a:srgbClr val="000000"/>
                          </a:solidFill>
                          <a:effectLst/>
                          <a:latin typeface="Calibri" panose="020F0502020204030204" pitchFamily="34" charset="0"/>
                        </a:rPr>
                        <a:t>9</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Outfit Must Have For Running</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26 </a:t>
                      </a:r>
                      <a:r>
                        <a:rPr lang="en-US" sz="1400" b="0" i="0" u="none" strike="noStrike" dirty="0" err="1">
                          <a:solidFill>
                            <a:srgbClr val="000000"/>
                          </a:solidFill>
                          <a:effectLst/>
                          <a:latin typeface="Calibri" panose="020F0502020204030204" pitchFamily="34" charset="0"/>
                        </a:rPr>
                        <a:t>Maret</a:t>
                      </a:r>
                      <a:r>
                        <a:rPr lang="en-US" sz="1400" b="0" i="0" u="none" strike="noStrike" dirty="0">
                          <a:solidFill>
                            <a:srgbClr val="000000"/>
                          </a:solidFill>
                          <a:effectLst/>
                          <a:latin typeface="Calibri" panose="020F0502020204030204" pitchFamily="34" charset="0"/>
                        </a:rPr>
                        <a: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dirty="0">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63060115"/>
                  </a:ext>
                </a:extLst>
              </a:tr>
              <a:tr h="252354">
                <a:tc>
                  <a:txBody>
                    <a:bodyPr/>
                    <a:lstStyle/>
                    <a:p>
                      <a:pPr algn="r" fontAlgn="b"/>
                      <a:r>
                        <a:rPr lang="en-US" sz="1400" b="0" i="0" u="none" strike="noStrike">
                          <a:solidFill>
                            <a:srgbClr val="000000"/>
                          </a:solidFill>
                          <a:effectLst/>
                          <a:latin typeface="Calibri" panose="020F0502020204030204" pitchFamily="34" charset="0"/>
                        </a:rPr>
                        <a:t>10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1400" b="0" i="0" u="none" strike="noStrike" dirty="0">
                          <a:solidFill>
                            <a:srgbClr val="000000"/>
                          </a:solidFill>
                          <a:effectLst/>
                          <a:latin typeface="Calibri" panose="020F0502020204030204" pitchFamily="34" charset="0"/>
                        </a:rPr>
                        <a:t>Mitos dan Fakta Olahraga Lari</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02 April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05328256"/>
                  </a:ext>
                </a:extLst>
              </a:tr>
              <a:tr h="252354">
                <a:tc>
                  <a:txBody>
                    <a:bodyPr/>
                    <a:lstStyle/>
                    <a:p>
                      <a:pPr algn="r" fontAlgn="b"/>
                      <a:r>
                        <a:rPr lang="en-US" sz="1400" b="0" i="0" u="none" strike="noStrike">
                          <a:solidFill>
                            <a:srgbClr val="000000"/>
                          </a:solidFill>
                          <a:effectLst/>
                          <a:latin typeface="Calibri" panose="020F0502020204030204" pitchFamily="34" charset="0"/>
                        </a:rPr>
                        <a:t>11</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Keunikan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Komunitas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28 </a:t>
                      </a:r>
                      <a:r>
                        <a:rPr lang="en-US" sz="1400" b="0" i="0" u="none" strike="noStrike" dirty="0" err="1">
                          <a:solidFill>
                            <a:srgbClr val="000000"/>
                          </a:solidFill>
                          <a:effectLst/>
                          <a:latin typeface="Calibri" panose="020F0502020204030204" pitchFamily="34" charset="0"/>
                        </a:rPr>
                        <a:t>Maret</a:t>
                      </a:r>
                      <a:r>
                        <a:rPr lang="en-US" sz="1400" b="0" i="0" u="none" strike="noStrike" dirty="0">
                          <a:solidFill>
                            <a:srgbClr val="000000"/>
                          </a:solidFill>
                          <a:effectLst/>
                          <a:latin typeface="Calibri" panose="020F0502020204030204" pitchFamily="34" charset="0"/>
                        </a:rPr>
                        <a:t>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28985082"/>
                  </a:ext>
                </a:extLst>
              </a:tr>
              <a:tr h="252354">
                <a:tc>
                  <a:txBody>
                    <a:bodyPr/>
                    <a:lstStyle/>
                    <a:p>
                      <a:pPr algn="r" fontAlgn="b"/>
                      <a:r>
                        <a:rPr lang="en-US" sz="1400" b="0" i="0" u="none" strike="noStrike">
                          <a:solidFill>
                            <a:srgbClr val="000000"/>
                          </a:solidFill>
                          <a:effectLst/>
                          <a:latin typeface="Calibri" panose="020F0502020204030204" pitchFamily="34" charset="0"/>
                        </a:rPr>
                        <a:t>12</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Manfaat Olahraga Lari</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04 April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6933042"/>
                  </a:ext>
                </a:extLst>
              </a:tr>
              <a:tr h="252354">
                <a:tc>
                  <a:txBody>
                    <a:bodyPr/>
                    <a:lstStyle/>
                    <a:p>
                      <a:pPr algn="r" fontAlgn="b"/>
                      <a:r>
                        <a:rPr lang="en-US" sz="1400" b="0" i="0" u="none" strike="noStrike">
                          <a:solidFill>
                            <a:srgbClr val="000000"/>
                          </a:solidFill>
                          <a:effectLst/>
                          <a:latin typeface="Calibri" panose="020F0502020204030204" pitchFamily="34" charset="0"/>
                        </a:rPr>
                        <a:t>13</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Outfit Must Have For Running</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09 April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83788649"/>
                  </a:ext>
                </a:extLst>
              </a:tr>
              <a:tr h="252354">
                <a:tc>
                  <a:txBody>
                    <a:bodyPr/>
                    <a:lstStyle/>
                    <a:p>
                      <a:pPr algn="r" fontAlgn="b"/>
                      <a:r>
                        <a:rPr lang="en-US" sz="1400" b="0" i="0" u="none" strike="noStrike">
                          <a:solidFill>
                            <a:srgbClr val="000000"/>
                          </a:solidFill>
                          <a:effectLst/>
                          <a:latin typeface="Calibri" panose="020F0502020204030204" pitchFamily="34" charset="0"/>
                        </a:rPr>
                        <a:t>14</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1400" b="0" i="0" u="none" strike="noStrike" dirty="0">
                          <a:solidFill>
                            <a:srgbClr val="000000"/>
                          </a:solidFill>
                          <a:effectLst/>
                          <a:latin typeface="Calibri" panose="020F0502020204030204" pitchFamily="34" charset="0"/>
                        </a:rPr>
                        <a:t>Mitos dan Fakta Olahraga Lari</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16 April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4467895"/>
                  </a:ext>
                </a:extLst>
              </a:tr>
              <a:tr h="252354">
                <a:tc>
                  <a:txBody>
                    <a:bodyPr/>
                    <a:lstStyle/>
                    <a:p>
                      <a:pPr algn="r" fontAlgn="b"/>
                      <a:r>
                        <a:rPr lang="en-US" sz="1400" b="0" i="0" u="none" strike="noStrike">
                          <a:solidFill>
                            <a:srgbClr val="000000"/>
                          </a:solidFill>
                          <a:effectLst/>
                          <a:latin typeface="Calibri" panose="020F0502020204030204" pitchFamily="34" charset="0"/>
                        </a:rPr>
                        <a:t>15</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Keunikan</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Komunitas</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11 April 2020</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8943877"/>
                  </a:ext>
                </a:extLst>
              </a:tr>
              <a:tr h="252354">
                <a:tc>
                  <a:txBody>
                    <a:bodyPr/>
                    <a:lstStyle/>
                    <a:p>
                      <a:pPr algn="r" fontAlgn="b"/>
                      <a:r>
                        <a:rPr lang="en-US" sz="1400" b="0" i="0" u="none" strike="noStrike">
                          <a:solidFill>
                            <a:srgbClr val="000000"/>
                          </a:solidFill>
                          <a:effectLst/>
                          <a:latin typeface="Calibri" panose="020F0502020204030204" pitchFamily="34" charset="0"/>
                        </a:rPr>
                        <a:t>16</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Manfaat</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Olahraga</a:t>
                      </a:r>
                      <a:r>
                        <a:rPr lang="en-US" sz="1400" b="0" i="0" u="none" strike="noStrike" dirty="0">
                          <a:solidFill>
                            <a:srgbClr val="000000"/>
                          </a:solidFill>
                          <a:effectLst/>
                          <a:latin typeface="Calibri" panose="020F0502020204030204" pitchFamily="34" charset="0"/>
                        </a:rPr>
                        <a:t> </a:t>
                      </a:r>
                      <a:r>
                        <a:rPr lang="en-US" sz="1400" b="0" i="0" u="none" strike="noStrike" dirty="0" err="1">
                          <a:solidFill>
                            <a:srgbClr val="000000"/>
                          </a:solidFill>
                          <a:effectLst/>
                          <a:latin typeface="Calibri" panose="020F0502020204030204" pitchFamily="34" charset="0"/>
                        </a:rPr>
                        <a:t>Lari</a:t>
                      </a:r>
                      <a:endParaRPr lang="en-US" sz="1400" b="0" i="0" u="none" strike="noStrike" dirty="0">
                        <a:solidFill>
                          <a:srgbClr val="000000"/>
                        </a:solidFill>
                        <a:effectLst/>
                        <a:latin typeface="Calibri" panose="020F0502020204030204" pitchFamily="34" charset="0"/>
                      </a:endParaRP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18 April 2020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FF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70310356"/>
                  </a:ext>
                </a:extLst>
              </a:tr>
              <a:tr h="252354">
                <a:tc>
                  <a:txBody>
                    <a:bodyPr/>
                    <a:lstStyle/>
                    <a:p>
                      <a:pPr algn="r" fontAlgn="b"/>
                      <a:r>
                        <a:rPr lang="en-US" sz="1400" b="0" i="0" u="none" strike="noStrike">
                          <a:solidFill>
                            <a:srgbClr val="000000"/>
                          </a:solidFill>
                          <a:effectLst/>
                          <a:latin typeface="Calibri" panose="020F0502020204030204" pitchFamily="34" charset="0"/>
                        </a:rPr>
                        <a:t>17</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dirty="0">
                          <a:solidFill>
                            <a:srgbClr val="000000"/>
                          </a:solidFill>
                          <a:effectLst/>
                          <a:latin typeface="Calibri" panose="020F0502020204030204" pitchFamily="34" charset="0"/>
                        </a:rPr>
                        <a:t>Upload </a:t>
                      </a:r>
                      <a:r>
                        <a:rPr lang="en-US" sz="1400" b="0" i="0" u="none" strike="noStrike" dirty="0" err="1">
                          <a:solidFill>
                            <a:srgbClr val="000000"/>
                          </a:solidFill>
                          <a:effectLst/>
                          <a:latin typeface="Calibri" panose="020F0502020204030204" pitchFamily="34" charset="0"/>
                        </a:rPr>
                        <a:t>Seputar</a:t>
                      </a:r>
                      <a:r>
                        <a:rPr lang="en-US" sz="1400" b="0" i="0" u="none" strike="noStrike" dirty="0">
                          <a:solidFill>
                            <a:srgbClr val="000000"/>
                          </a:solidFill>
                          <a:effectLst/>
                          <a:latin typeface="Calibri" panose="020F0502020204030204" pitchFamily="34" charset="0"/>
                        </a:rPr>
                        <a:t> RFE*</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934515393"/>
                  </a:ext>
                </a:extLst>
              </a:tr>
              <a:tr h="252354">
                <a:tc>
                  <a:txBody>
                    <a:bodyPr/>
                    <a:lstStyle/>
                    <a:p>
                      <a:pPr algn="r" fontAlgn="b"/>
                      <a:r>
                        <a:rPr lang="en-US" sz="1400" b="0" i="0" u="none" strike="noStrike">
                          <a:solidFill>
                            <a:srgbClr val="000000"/>
                          </a:solidFill>
                          <a:effectLst/>
                          <a:latin typeface="Calibri" panose="020F0502020204030204" pitchFamily="34" charset="0"/>
                        </a:rPr>
                        <a:t>18</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err="1">
                          <a:solidFill>
                            <a:srgbClr val="000000"/>
                          </a:solidFill>
                          <a:effectLst/>
                          <a:latin typeface="Calibri" panose="020F0502020204030204" pitchFamily="34" charset="0"/>
                        </a:rPr>
                        <a:t>Penutup</a:t>
                      </a:r>
                      <a:r>
                        <a:rPr lang="en-US" sz="1400" b="0" i="0" u="none" strike="noStrike" dirty="0">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9003" marR="9003" marT="900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41222940"/>
                  </a:ext>
                </a:extLst>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391007417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a:t>
            </a:r>
            <a:r>
              <a:rPr lang="id-ID" sz="2400" dirty="0">
                <a:solidFill>
                  <a:srgbClr val="0F0E0C"/>
                </a:solidFill>
                <a:latin typeface="Adobe Gothic Std B" panose="020B0800000000000000" pitchFamily="34" charset="-128"/>
                <a:ea typeface="Adobe Gothic Std B" panose="020B0800000000000000" pitchFamily="34" charset="-128"/>
              </a:rPr>
              <a:t> YOUTUBE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51009" y="-2107367"/>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16" name="Diagram 15"/>
          <p:cNvGraphicFramePr/>
          <p:nvPr>
            <p:extLst>
              <p:ext uri="{D42A27DB-BD31-4B8C-83A1-F6EECF244321}">
                <p14:modId xmlns:p14="http://schemas.microsoft.com/office/powerpoint/2010/main" val="3299156218"/>
              </p:ext>
            </p:extLst>
          </p:nvPr>
        </p:nvGraphicFramePr>
        <p:xfrm>
          <a:off x="966650" y="1632858"/>
          <a:ext cx="10463348" cy="2246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extLst>
              <p:ext uri="{D42A27DB-BD31-4B8C-83A1-F6EECF244321}">
                <p14:modId xmlns:p14="http://schemas.microsoft.com/office/powerpoint/2010/main" val="254526289"/>
              </p:ext>
            </p:extLst>
          </p:nvPr>
        </p:nvGraphicFramePr>
        <p:xfrm>
          <a:off x="1175658" y="4023359"/>
          <a:ext cx="10280468" cy="19855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0" name="Google Shape;250;p35">
            <a:extLst>
              <a:ext uri="{FF2B5EF4-FFF2-40B4-BE49-F238E27FC236}">
                <a16:creationId xmlns:a16="http://schemas.microsoft.com/office/drawing/2014/main" xmlns="" id="{2FAE5382-3815-4980-A7A1-E0A3655329C0}"/>
              </a:ext>
            </a:extLst>
          </p:cNvPr>
          <p:cNvGrpSpPr/>
          <p:nvPr/>
        </p:nvGrpSpPr>
        <p:grpSpPr>
          <a:xfrm>
            <a:off x="4247259" y="3910150"/>
            <a:ext cx="1304960" cy="446733"/>
            <a:chOff x="1586999" y="978041"/>
            <a:chExt cx="978720" cy="335050"/>
          </a:xfrm>
        </p:grpSpPr>
        <p:sp>
          <p:nvSpPr>
            <p:cNvPr id="11" name="Google Shape;251;p35">
              <a:extLst>
                <a:ext uri="{FF2B5EF4-FFF2-40B4-BE49-F238E27FC236}">
                  <a16:creationId xmlns:a16="http://schemas.microsoft.com/office/drawing/2014/main" xmlns="" id="{D36806F6-F8AC-409A-82BD-D88E9A577D5B}"/>
                </a:ext>
              </a:extLst>
            </p:cNvPr>
            <p:cNvSpPr/>
            <p:nvPr/>
          </p:nvSpPr>
          <p:spPr>
            <a:xfrm>
              <a:off x="1586999" y="1029047"/>
              <a:ext cx="478992" cy="284044"/>
            </a:xfrm>
            <a:custGeom>
              <a:avLst/>
              <a:gdLst/>
              <a:ahLst/>
              <a:cxnLst/>
              <a:rect l="l" t="t" r="r" b="b"/>
              <a:pathLst>
                <a:path w="3071" h="1821" extrusionOk="0">
                  <a:moveTo>
                    <a:pt x="1530" y="246"/>
                  </a:moveTo>
                  <a:cubicBezTo>
                    <a:pt x="1807" y="246"/>
                    <a:pt x="2073" y="347"/>
                    <a:pt x="2315" y="576"/>
                  </a:cubicBezTo>
                  <a:cubicBezTo>
                    <a:pt x="2452" y="707"/>
                    <a:pt x="2592" y="837"/>
                    <a:pt x="2763" y="924"/>
                  </a:cubicBezTo>
                  <a:cubicBezTo>
                    <a:pt x="2800" y="944"/>
                    <a:pt x="2823" y="968"/>
                    <a:pt x="2770" y="998"/>
                  </a:cubicBezTo>
                  <a:cubicBezTo>
                    <a:pt x="2462" y="1172"/>
                    <a:pt x="2171" y="1376"/>
                    <a:pt x="1844" y="1510"/>
                  </a:cubicBezTo>
                  <a:cubicBezTo>
                    <a:pt x="1726" y="1559"/>
                    <a:pt x="1621" y="1582"/>
                    <a:pt x="1524" y="1582"/>
                  </a:cubicBezTo>
                  <a:cubicBezTo>
                    <a:pt x="1290" y="1582"/>
                    <a:pt x="1099" y="1446"/>
                    <a:pt x="887" y="1198"/>
                  </a:cubicBezTo>
                  <a:cubicBezTo>
                    <a:pt x="777" y="1071"/>
                    <a:pt x="690" y="928"/>
                    <a:pt x="546" y="831"/>
                  </a:cubicBezTo>
                  <a:cubicBezTo>
                    <a:pt x="533" y="820"/>
                    <a:pt x="516" y="797"/>
                    <a:pt x="519" y="794"/>
                  </a:cubicBezTo>
                  <a:cubicBezTo>
                    <a:pt x="528" y="778"/>
                    <a:pt x="541" y="774"/>
                    <a:pt x="555" y="774"/>
                  </a:cubicBezTo>
                  <a:cubicBezTo>
                    <a:pt x="567" y="774"/>
                    <a:pt x="580" y="777"/>
                    <a:pt x="593" y="777"/>
                  </a:cubicBezTo>
                  <a:cubicBezTo>
                    <a:pt x="664" y="773"/>
                    <a:pt x="734" y="771"/>
                    <a:pt x="804" y="771"/>
                  </a:cubicBezTo>
                  <a:cubicBezTo>
                    <a:pt x="1186" y="771"/>
                    <a:pt x="1563" y="826"/>
                    <a:pt x="1930" y="951"/>
                  </a:cubicBezTo>
                  <a:cubicBezTo>
                    <a:pt x="1954" y="957"/>
                    <a:pt x="1974" y="964"/>
                    <a:pt x="1998" y="971"/>
                  </a:cubicBezTo>
                  <a:cubicBezTo>
                    <a:pt x="2027" y="979"/>
                    <a:pt x="2058" y="991"/>
                    <a:pt x="2086" y="991"/>
                  </a:cubicBezTo>
                  <a:cubicBezTo>
                    <a:pt x="2115" y="991"/>
                    <a:pt x="2141" y="978"/>
                    <a:pt x="2155" y="931"/>
                  </a:cubicBezTo>
                  <a:cubicBezTo>
                    <a:pt x="2178" y="851"/>
                    <a:pt x="2104" y="827"/>
                    <a:pt x="2044" y="803"/>
                  </a:cubicBezTo>
                  <a:cubicBezTo>
                    <a:pt x="1651" y="649"/>
                    <a:pt x="1245" y="563"/>
                    <a:pt x="822" y="563"/>
                  </a:cubicBezTo>
                  <a:cubicBezTo>
                    <a:pt x="771" y="563"/>
                    <a:pt x="719" y="564"/>
                    <a:pt x="666" y="567"/>
                  </a:cubicBezTo>
                  <a:cubicBezTo>
                    <a:pt x="650" y="570"/>
                    <a:pt x="633" y="570"/>
                    <a:pt x="603" y="570"/>
                  </a:cubicBezTo>
                  <a:cubicBezTo>
                    <a:pt x="913" y="366"/>
                    <a:pt x="1228" y="246"/>
                    <a:pt x="1530" y="246"/>
                  </a:cubicBezTo>
                  <a:close/>
                  <a:moveTo>
                    <a:pt x="1459" y="1"/>
                  </a:moveTo>
                  <a:cubicBezTo>
                    <a:pt x="1365" y="11"/>
                    <a:pt x="1268" y="8"/>
                    <a:pt x="1178" y="31"/>
                  </a:cubicBezTo>
                  <a:cubicBezTo>
                    <a:pt x="737" y="128"/>
                    <a:pt x="356" y="332"/>
                    <a:pt x="61" y="683"/>
                  </a:cubicBezTo>
                  <a:cubicBezTo>
                    <a:pt x="31" y="717"/>
                    <a:pt x="1" y="743"/>
                    <a:pt x="15" y="787"/>
                  </a:cubicBezTo>
                  <a:cubicBezTo>
                    <a:pt x="28" y="837"/>
                    <a:pt x="75" y="851"/>
                    <a:pt x="121" y="857"/>
                  </a:cubicBezTo>
                  <a:cubicBezTo>
                    <a:pt x="336" y="880"/>
                    <a:pt x="486" y="1001"/>
                    <a:pt x="613" y="1165"/>
                  </a:cubicBezTo>
                  <a:cubicBezTo>
                    <a:pt x="683" y="1249"/>
                    <a:pt x="743" y="1342"/>
                    <a:pt x="817" y="1419"/>
                  </a:cubicBezTo>
                  <a:cubicBezTo>
                    <a:pt x="1078" y="1682"/>
                    <a:pt x="1309" y="1821"/>
                    <a:pt x="1583" y="1821"/>
                  </a:cubicBezTo>
                  <a:cubicBezTo>
                    <a:pt x="1738" y="1821"/>
                    <a:pt x="1906" y="1777"/>
                    <a:pt x="2101" y="1686"/>
                  </a:cubicBezTo>
                  <a:cubicBezTo>
                    <a:pt x="2409" y="1546"/>
                    <a:pt x="2680" y="1349"/>
                    <a:pt x="2947" y="1144"/>
                  </a:cubicBezTo>
                  <a:cubicBezTo>
                    <a:pt x="2970" y="1124"/>
                    <a:pt x="2994" y="1104"/>
                    <a:pt x="3014" y="1078"/>
                  </a:cubicBezTo>
                  <a:cubicBezTo>
                    <a:pt x="3071" y="1004"/>
                    <a:pt x="3071" y="934"/>
                    <a:pt x="2984" y="884"/>
                  </a:cubicBezTo>
                  <a:cubicBezTo>
                    <a:pt x="2780" y="771"/>
                    <a:pt x="2620" y="600"/>
                    <a:pt x="2456" y="439"/>
                  </a:cubicBezTo>
                  <a:cubicBezTo>
                    <a:pt x="2181" y="165"/>
                    <a:pt x="1857" y="1"/>
                    <a:pt x="1459" y="1"/>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2" name="Google Shape;252;p35">
              <a:extLst>
                <a:ext uri="{FF2B5EF4-FFF2-40B4-BE49-F238E27FC236}">
                  <a16:creationId xmlns:a16="http://schemas.microsoft.com/office/drawing/2014/main" xmlns="" id="{A37711A5-BF16-4D65-A159-C629D6056C42}"/>
                </a:ext>
              </a:extLst>
            </p:cNvPr>
            <p:cNvSpPr/>
            <p:nvPr/>
          </p:nvSpPr>
          <p:spPr>
            <a:xfrm>
              <a:off x="2495064" y="978041"/>
              <a:ext cx="70656" cy="67540"/>
            </a:xfrm>
            <a:custGeom>
              <a:avLst/>
              <a:gdLst/>
              <a:ahLst/>
              <a:cxnLst/>
              <a:rect l="l" t="t" r="r" b="b"/>
              <a:pathLst>
                <a:path w="453" h="433" extrusionOk="0">
                  <a:moveTo>
                    <a:pt x="231" y="0"/>
                  </a:moveTo>
                  <a:cubicBezTo>
                    <a:pt x="229" y="0"/>
                    <a:pt x="227" y="0"/>
                    <a:pt x="225" y="0"/>
                  </a:cubicBezTo>
                  <a:cubicBezTo>
                    <a:pt x="105" y="4"/>
                    <a:pt x="0" y="101"/>
                    <a:pt x="0" y="212"/>
                  </a:cubicBezTo>
                  <a:cubicBezTo>
                    <a:pt x="0" y="333"/>
                    <a:pt x="98" y="432"/>
                    <a:pt x="219" y="432"/>
                  </a:cubicBezTo>
                  <a:cubicBezTo>
                    <a:pt x="221" y="432"/>
                    <a:pt x="223" y="432"/>
                    <a:pt x="225" y="432"/>
                  </a:cubicBezTo>
                  <a:cubicBezTo>
                    <a:pt x="346" y="432"/>
                    <a:pt x="452" y="325"/>
                    <a:pt x="449" y="208"/>
                  </a:cubicBezTo>
                  <a:cubicBezTo>
                    <a:pt x="449" y="93"/>
                    <a:pt x="349" y="0"/>
                    <a:pt x="2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3" name="Google Shape;253;p35">
              <a:extLst>
                <a:ext uri="{FF2B5EF4-FFF2-40B4-BE49-F238E27FC236}">
                  <a16:creationId xmlns:a16="http://schemas.microsoft.com/office/drawing/2014/main" xmlns="" id="{0C6918AC-F047-4CCB-A693-259D72C891CC}"/>
                </a:ext>
              </a:extLst>
            </p:cNvPr>
            <p:cNvSpPr/>
            <p:nvPr/>
          </p:nvSpPr>
          <p:spPr>
            <a:xfrm>
              <a:off x="2237399" y="1066171"/>
              <a:ext cx="62233" cy="59585"/>
            </a:xfrm>
            <a:custGeom>
              <a:avLst/>
              <a:gdLst/>
              <a:ahLst/>
              <a:cxnLst/>
              <a:rect l="l" t="t" r="r" b="b"/>
              <a:pathLst>
                <a:path w="399" h="382" extrusionOk="0">
                  <a:moveTo>
                    <a:pt x="195" y="0"/>
                  </a:moveTo>
                  <a:cubicBezTo>
                    <a:pt x="193" y="0"/>
                    <a:pt x="190" y="0"/>
                    <a:pt x="188" y="0"/>
                  </a:cubicBezTo>
                  <a:cubicBezTo>
                    <a:pt x="75" y="4"/>
                    <a:pt x="1" y="88"/>
                    <a:pt x="4" y="208"/>
                  </a:cubicBezTo>
                  <a:cubicBezTo>
                    <a:pt x="7" y="309"/>
                    <a:pt x="88" y="382"/>
                    <a:pt x="188" y="382"/>
                  </a:cubicBezTo>
                  <a:cubicBezTo>
                    <a:pt x="299" y="378"/>
                    <a:pt x="399" y="281"/>
                    <a:pt x="399" y="178"/>
                  </a:cubicBezTo>
                  <a:cubicBezTo>
                    <a:pt x="399" y="73"/>
                    <a:pt x="312" y="0"/>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4" name="Google Shape;254;p35">
              <a:extLst>
                <a:ext uri="{FF2B5EF4-FFF2-40B4-BE49-F238E27FC236}">
                  <a16:creationId xmlns:a16="http://schemas.microsoft.com/office/drawing/2014/main" xmlns="" id="{97C3F141-8589-454F-BE52-543EC1442D8A}"/>
                </a:ext>
              </a:extLst>
            </p:cNvPr>
            <p:cNvSpPr/>
            <p:nvPr/>
          </p:nvSpPr>
          <p:spPr>
            <a:xfrm>
              <a:off x="2367947" y="1037470"/>
              <a:ext cx="63637" cy="57090"/>
            </a:xfrm>
            <a:custGeom>
              <a:avLst/>
              <a:gdLst/>
              <a:ahLst/>
              <a:cxnLst/>
              <a:rect l="l" t="t" r="r" b="b"/>
              <a:pathLst>
                <a:path w="408" h="366" extrusionOk="0">
                  <a:moveTo>
                    <a:pt x="224" y="1"/>
                  </a:moveTo>
                  <a:cubicBezTo>
                    <a:pt x="110" y="4"/>
                    <a:pt x="0" y="91"/>
                    <a:pt x="3" y="178"/>
                  </a:cubicBezTo>
                  <a:cubicBezTo>
                    <a:pt x="6" y="273"/>
                    <a:pt x="110" y="365"/>
                    <a:pt x="212" y="365"/>
                  </a:cubicBezTo>
                  <a:cubicBezTo>
                    <a:pt x="214" y="365"/>
                    <a:pt x="216" y="365"/>
                    <a:pt x="218" y="365"/>
                  </a:cubicBezTo>
                  <a:cubicBezTo>
                    <a:pt x="324" y="365"/>
                    <a:pt x="408" y="282"/>
                    <a:pt x="405" y="178"/>
                  </a:cubicBezTo>
                  <a:cubicBezTo>
                    <a:pt x="405" y="78"/>
                    <a:pt x="324" y="1"/>
                    <a:pt x="22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15" name="Google Shape;250;p35">
            <a:extLst>
              <a:ext uri="{FF2B5EF4-FFF2-40B4-BE49-F238E27FC236}">
                <a16:creationId xmlns:a16="http://schemas.microsoft.com/office/drawing/2014/main" xmlns="" id="{2FAE5382-3815-4980-A7A1-E0A3655329C0}"/>
              </a:ext>
            </a:extLst>
          </p:cNvPr>
          <p:cNvGrpSpPr/>
          <p:nvPr/>
        </p:nvGrpSpPr>
        <p:grpSpPr>
          <a:xfrm>
            <a:off x="10347423" y="5956664"/>
            <a:ext cx="1304960" cy="446733"/>
            <a:chOff x="1586999" y="978041"/>
            <a:chExt cx="978720" cy="335050"/>
          </a:xfrm>
        </p:grpSpPr>
        <p:sp>
          <p:nvSpPr>
            <p:cNvPr id="17" name="Google Shape;251;p35">
              <a:extLst>
                <a:ext uri="{FF2B5EF4-FFF2-40B4-BE49-F238E27FC236}">
                  <a16:creationId xmlns:a16="http://schemas.microsoft.com/office/drawing/2014/main" xmlns="" id="{D36806F6-F8AC-409A-82BD-D88E9A577D5B}"/>
                </a:ext>
              </a:extLst>
            </p:cNvPr>
            <p:cNvSpPr/>
            <p:nvPr/>
          </p:nvSpPr>
          <p:spPr>
            <a:xfrm>
              <a:off x="1586999" y="1029047"/>
              <a:ext cx="478992" cy="284044"/>
            </a:xfrm>
            <a:custGeom>
              <a:avLst/>
              <a:gdLst/>
              <a:ahLst/>
              <a:cxnLst/>
              <a:rect l="l" t="t" r="r" b="b"/>
              <a:pathLst>
                <a:path w="3071" h="1821" extrusionOk="0">
                  <a:moveTo>
                    <a:pt x="1530" y="246"/>
                  </a:moveTo>
                  <a:cubicBezTo>
                    <a:pt x="1807" y="246"/>
                    <a:pt x="2073" y="347"/>
                    <a:pt x="2315" y="576"/>
                  </a:cubicBezTo>
                  <a:cubicBezTo>
                    <a:pt x="2452" y="707"/>
                    <a:pt x="2592" y="837"/>
                    <a:pt x="2763" y="924"/>
                  </a:cubicBezTo>
                  <a:cubicBezTo>
                    <a:pt x="2800" y="944"/>
                    <a:pt x="2823" y="968"/>
                    <a:pt x="2770" y="998"/>
                  </a:cubicBezTo>
                  <a:cubicBezTo>
                    <a:pt x="2462" y="1172"/>
                    <a:pt x="2171" y="1376"/>
                    <a:pt x="1844" y="1510"/>
                  </a:cubicBezTo>
                  <a:cubicBezTo>
                    <a:pt x="1726" y="1559"/>
                    <a:pt x="1621" y="1582"/>
                    <a:pt x="1524" y="1582"/>
                  </a:cubicBezTo>
                  <a:cubicBezTo>
                    <a:pt x="1290" y="1582"/>
                    <a:pt x="1099" y="1446"/>
                    <a:pt x="887" y="1198"/>
                  </a:cubicBezTo>
                  <a:cubicBezTo>
                    <a:pt x="777" y="1071"/>
                    <a:pt x="690" y="928"/>
                    <a:pt x="546" y="831"/>
                  </a:cubicBezTo>
                  <a:cubicBezTo>
                    <a:pt x="533" y="820"/>
                    <a:pt x="516" y="797"/>
                    <a:pt x="519" y="794"/>
                  </a:cubicBezTo>
                  <a:cubicBezTo>
                    <a:pt x="528" y="778"/>
                    <a:pt x="541" y="774"/>
                    <a:pt x="555" y="774"/>
                  </a:cubicBezTo>
                  <a:cubicBezTo>
                    <a:pt x="567" y="774"/>
                    <a:pt x="580" y="777"/>
                    <a:pt x="593" y="777"/>
                  </a:cubicBezTo>
                  <a:cubicBezTo>
                    <a:pt x="664" y="773"/>
                    <a:pt x="734" y="771"/>
                    <a:pt x="804" y="771"/>
                  </a:cubicBezTo>
                  <a:cubicBezTo>
                    <a:pt x="1186" y="771"/>
                    <a:pt x="1563" y="826"/>
                    <a:pt x="1930" y="951"/>
                  </a:cubicBezTo>
                  <a:cubicBezTo>
                    <a:pt x="1954" y="957"/>
                    <a:pt x="1974" y="964"/>
                    <a:pt x="1998" y="971"/>
                  </a:cubicBezTo>
                  <a:cubicBezTo>
                    <a:pt x="2027" y="979"/>
                    <a:pt x="2058" y="991"/>
                    <a:pt x="2086" y="991"/>
                  </a:cubicBezTo>
                  <a:cubicBezTo>
                    <a:pt x="2115" y="991"/>
                    <a:pt x="2141" y="978"/>
                    <a:pt x="2155" y="931"/>
                  </a:cubicBezTo>
                  <a:cubicBezTo>
                    <a:pt x="2178" y="851"/>
                    <a:pt x="2104" y="827"/>
                    <a:pt x="2044" y="803"/>
                  </a:cubicBezTo>
                  <a:cubicBezTo>
                    <a:pt x="1651" y="649"/>
                    <a:pt x="1245" y="563"/>
                    <a:pt x="822" y="563"/>
                  </a:cubicBezTo>
                  <a:cubicBezTo>
                    <a:pt x="771" y="563"/>
                    <a:pt x="719" y="564"/>
                    <a:pt x="666" y="567"/>
                  </a:cubicBezTo>
                  <a:cubicBezTo>
                    <a:pt x="650" y="570"/>
                    <a:pt x="633" y="570"/>
                    <a:pt x="603" y="570"/>
                  </a:cubicBezTo>
                  <a:cubicBezTo>
                    <a:pt x="913" y="366"/>
                    <a:pt x="1228" y="246"/>
                    <a:pt x="1530" y="246"/>
                  </a:cubicBezTo>
                  <a:close/>
                  <a:moveTo>
                    <a:pt x="1459" y="1"/>
                  </a:moveTo>
                  <a:cubicBezTo>
                    <a:pt x="1365" y="11"/>
                    <a:pt x="1268" y="8"/>
                    <a:pt x="1178" y="31"/>
                  </a:cubicBezTo>
                  <a:cubicBezTo>
                    <a:pt x="737" y="128"/>
                    <a:pt x="356" y="332"/>
                    <a:pt x="61" y="683"/>
                  </a:cubicBezTo>
                  <a:cubicBezTo>
                    <a:pt x="31" y="717"/>
                    <a:pt x="1" y="743"/>
                    <a:pt x="15" y="787"/>
                  </a:cubicBezTo>
                  <a:cubicBezTo>
                    <a:pt x="28" y="837"/>
                    <a:pt x="75" y="851"/>
                    <a:pt x="121" y="857"/>
                  </a:cubicBezTo>
                  <a:cubicBezTo>
                    <a:pt x="336" y="880"/>
                    <a:pt x="486" y="1001"/>
                    <a:pt x="613" y="1165"/>
                  </a:cubicBezTo>
                  <a:cubicBezTo>
                    <a:pt x="683" y="1249"/>
                    <a:pt x="743" y="1342"/>
                    <a:pt x="817" y="1419"/>
                  </a:cubicBezTo>
                  <a:cubicBezTo>
                    <a:pt x="1078" y="1682"/>
                    <a:pt x="1309" y="1821"/>
                    <a:pt x="1583" y="1821"/>
                  </a:cubicBezTo>
                  <a:cubicBezTo>
                    <a:pt x="1738" y="1821"/>
                    <a:pt x="1906" y="1777"/>
                    <a:pt x="2101" y="1686"/>
                  </a:cubicBezTo>
                  <a:cubicBezTo>
                    <a:pt x="2409" y="1546"/>
                    <a:pt x="2680" y="1349"/>
                    <a:pt x="2947" y="1144"/>
                  </a:cubicBezTo>
                  <a:cubicBezTo>
                    <a:pt x="2970" y="1124"/>
                    <a:pt x="2994" y="1104"/>
                    <a:pt x="3014" y="1078"/>
                  </a:cubicBezTo>
                  <a:cubicBezTo>
                    <a:pt x="3071" y="1004"/>
                    <a:pt x="3071" y="934"/>
                    <a:pt x="2984" y="884"/>
                  </a:cubicBezTo>
                  <a:cubicBezTo>
                    <a:pt x="2780" y="771"/>
                    <a:pt x="2620" y="600"/>
                    <a:pt x="2456" y="439"/>
                  </a:cubicBezTo>
                  <a:cubicBezTo>
                    <a:pt x="2181" y="165"/>
                    <a:pt x="1857" y="1"/>
                    <a:pt x="1459" y="1"/>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18" name="Google Shape;252;p35">
              <a:extLst>
                <a:ext uri="{FF2B5EF4-FFF2-40B4-BE49-F238E27FC236}">
                  <a16:creationId xmlns:a16="http://schemas.microsoft.com/office/drawing/2014/main" xmlns="" id="{A37711A5-BF16-4D65-A159-C629D6056C42}"/>
                </a:ext>
              </a:extLst>
            </p:cNvPr>
            <p:cNvSpPr/>
            <p:nvPr/>
          </p:nvSpPr>
          <p:spPr>
            <a:xfrm>
              <a:off x="2495064" y="978041"/>
              <a:ext cx="70656" cy="67540"/>
            </a:xfrm>
            <a:custGeom>
              <a:avLst/>
              <a:gdLst/>
              <a:ahLst/>
              <a:cxnLst/>
              <a:rect l="l" t="t" r="r" b="b"/>
              <a:pathLst>
                <a:path w="453" h="433" extrusionOk="0">
                  <a:moveTo>
                    <a:pt x="231" y="0"/>
                  </a:moveTo>
                  <a:cubicBezTo>
                    <a:pt x="229" y="0"/>
                    <a:pt x="227" y="0"/>
                    <a:pt x="225" y="0"/>
                  </a:cubicBezTo>
                  <a:cubicBezTo>
                    <a:pt x="105" y="4"/>
                    <a:pt x="0" y="101"/>
                    <a:pt x="0" y="212"/>
                  </a:cubicBezTo>
                  <a:cubicBezTo>
                    <a:pt x="0" y="333"/>
                    <a:pt x="98" y="432"/>
                    <a:pt x="219" y="432"/>
                  </a:cubicBezTo>
                  <a:cubicBezTo>
                    <a:pt x="221" y="432"/>
                    <a:pt x="223" y="432"/>
                    <a:pt x="225" y="432"/>
                  </a:cubicBezTo>
                  <a:cubicBezTo>
                    <a:pt x="346" y="432"/>
                    <a:pt x="452" y="325"/>
                    <a:pt x="449" y="208"/>
                  </a:cubicBezTo>
                  <a:cubicBezTo>
                    <a:pt x="449" y="93"/>
                    <a:pt x="349" y="0"/>
                    <a:pt x="2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0" name="Google Shape;253;p35">
              <a:extLst>
                <a:ext uri="{FF2B5EF4-FFF2-40B4-BE49-F238E27FC236}">
                  <a16:creationId xmlns:a16="http://schemas.microsoft.com/office/drawing/2014/main" xmlns="" id="{0C6918AC-F047-4CCB-A693-259D72C891CC}"/>
                </a:ext>
              </a:extLst>
            </p:cNvPr>
            <p:cNvSpPr/>
            <p:nvPr/>
          </p:nvSpPr>
          <p:spPr>
            <a:xfrm>
              <a:off x="2237399" y="1066171"/>
              <a:ext cx="62233" cy="59585"/>
            </a:xfrm>
            <a:custGeom>
              <a:avLst/>
              <a:gdLst/>
              <a:ahLst/>
              <a:cxnLst/>
              <a:rect l="l" t="t" r="r" b="b"/>
              <a:pathLst>
                <a:path w="399" h="382" extrusionOk="0">
                  <a:moveTo>
                    <a:pt x="195" y="0"/>
                  </a:moveTo>
                  <a:cubicBezTo>
                    <a:pt x="193" y="0"/>
                    <a:pt x="190" y="0"/>
                    <a:pt x="188" y="0"/>
                  </a:cubicBezTo>
                  <a:cubicBezTo>
                    <a:pt x="75" y="4"/>
                    <a:pt x="1" y="88"/>
                    <a:pt x="4" y="208"/>
                  </a:cubicBezTo>
                  <a:cubicBezTo>
                    <a:pt x="7" y="309"/>
                    <a:pt x="88" y="382"/>
                    <a:pt x="188" y="382"/>
                  </a:cubicBezTo>
                  <a:cubicBezTo>
                    <a:pt x="299" y="378"/>
                    <a:pt x="399" y="281"/>
                    <a:pt x="399" y="178"/>
                  </a:cubicBezTo>
                  <a:cubicBezTo>
                    <a:pt x="399" y="73"/>
                    <a:pt x="312" y="0"/>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1" name="Google Shape;254;p35">
              <a:extLst>
                <a:ext uri="{FF2B5EF4-FFF2-40B4-BE49-F238E27FC236}">
                  <a16:creationId xmlns:a16="http://schemas.microsoft.com/office/drawing/2014/main" xmlns="" id="{97C3F141-8589-454F-BE52-543EC1442D8A}"/>
                </a:ext>
              </a:extLst>
            </p:cNvPr>
            <p:cNvSpPr/>
            <p:nvPr/>
          </p:nvSpPr>
          <p:spPr>
            <a:xfrm>
              <a:off x="2367947" y="1037470"/>
              <a:ext cx="63637" cy="57090"/>
            </a:xfrm>
            <a:custGeom>
              <a:avLst/>
              <a:gdLst/>
              <a:ahLst/>
              <a:cxnLst/>
              <a:rect l="l" t="t" r="r" b="b"/>
              <a:pathLst>
                <a:path w="408" h="366" extrusionOk="0">
                  <a:moveTo>
                    <a:pt x="224" y="1"/>
                  </a:moveTo>
                  <a:cubicBezTo>
                    <a:pt x="110" y="4"/>
                    <a:pt x="0" y="91"/>
                    <a:pt x="3" y="178"/>
                  </a:cubicBezTo>
                  <a:cubicBezTo>
                    <a:pt x="6" y="273"/>
                    <a:pt x="110" y="365"/>
                    <a:pt x="212" y="365"/>
                  </a:cubicBezTo>
                  <a:cubicBezTo>
                    <a:pt x="214" y="365"/>
                    <a:pt x="216" y="365"/>
                    <a:pt x="218" y="365"/>
                  </a:cubicBezTo>
                  <a:cubicBezTo>
                    <a:pt x="324" y="365"/>
                    <a:pt x="408" y="282"/>
                    <a:pt x="405" y="178"/>
                  </a:cubicBezTo>
                  <a:cubicBezTo>
                    <a:pt x="405" y="78"/>
                    <a:pt x="324" y="1"/>
                    <a:pt x="22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22" name="Google Shape;245;p35">
            <a:extLst>
              <a:ext uri="{FF2B5EF4-FFF2-40B4-BE49-F238E27FC236}">
                <a16:creationId xmlns:a16="http://schemas.microsoft.com/office/drawing/2014/main" xmlns="" id="{437FA14C-95E1-4512-956B-24CD3FE9142F}"/>
              </a:ext>
            </a:extLst>
          </p:cNvPr>
          <p:cNvGrpSpPr/>
          <p:nvPr/>
        </p:nvGrpSpPr>
        <p:grpSpPr>
          <a:xfrm rot="4205103">
            <a:off x="2226745" y="5316988"/>
            <a:ext cx="742704" cy="1857072"/>
            <a:chOff x="-427073" y="3232461"/>
            <a:chExt cx="290798" cy="727155"/>
          </a:xfrm>
        </p:grpSpPr>
        <p:sp>
          <p:nvSpPr>
            <p:cNvPr id="23"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4"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5"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26"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27" name="Google Shape;245;p35">
            <a:extLst>
              <a:ext uri="{FF2B5EF4-FFF2-40B4-BE49-F238E27FC236}">
                <a16:creationId xmlns:a16="http://schemas.microsoft.com/office/drawing/2014/main" xmlns="" id="{437FA14C-95E1-4512-956B-24CD3FE9142F}"/>
              </a:ext>
            </a:extLst>
          </p:cNvPr>
          <p:cNvGrpSpPr/>
          <p:nvPr/>
        </p:nvGrpSpPr>
        <p:grpSpPr>
          <a:xfrm rot="4205103">
            <a:off x="976108" y="130313"/>
            <a:ext cx="742704" cy="1857072"/>
            <a:chOff x="-427073" y="3232461"/>
            <a:chExt cx="290798" cy="727155"/>
          </a:xfrm>
        </p:grpSpPr>
        <p:sp>
          <p:nvSpPr>
            <p:cNvPr id="28"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9"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0"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31"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32"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575680934"/>
      </p:ext>
    </p:extLst>
  </p:cSld>
  <p:clrMapOvr>
    <a:masterClrMapping/>
  </p:clrMapOvr>
  <p:transition spd="slow">
    <p:push dir="u"/>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9">
            <a:extLst>
              <a:ext uri="{FF2B5EF4-FFF2-40B4-BE49-F238E27FC236}">
                <a16:creationId xmlns:a16="http://schemas.microsoft.com/office/drawing/2014/main" xmlns="" id="{71600213-0FF1-4395-AAE3-6AB9469A2D93}"/>
              </a:ext>
            </a:extLst>
          </p:cNvPr>
          <p:cNvSpPr txBox="1"/>
          <p:nvPr/>
        </p:nvSpPr>
        <p:spPr>
          <a:xfrm>
            <a:off x="3097161" y="533707"/>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K</a:t>
            </a:r>
            <a:r>
              <a:rPr lang="id-ID" sz="2400" dirty="0">
                <a:solidFill>
                  <a:srgbClr val="0F0E0C"/>
                </a:solidFill>
                <a:latin typeface="Adobe Gothic Std B" panose="020B0800000000000000" pitchFamily="34" charset="-128"/>
                <a:ea typeface="Adobe Gothic Std B" panose="020B0800000000000000" pitchFamily="34" charset="-128"/>
              </a:rPr>
              <a:t>ONTEN YOUTUBE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930783" y="-2122854"/>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graphicFrame>
        <p:nvGraphicFramePr>
          <p:cNvPr id="3" name="Diagram 2"/>
          <p:cNvGraphicFramePr/>
          <p:nvPr/>
        </p:nvGraphicFramePr>
        <p:xfrm>
          <a:off x="2088606" y="5944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6668336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20188" y="507582"/>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PROGRAM KERJA : UP TO DATE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72D7160C-D9FB-40FC-9D11-335BA092A07B}"/>
              </a:ext>
            </a:extLst>
          </p:cNvPr>
          <p:cNvSpPr txBox="1"/>
          <p:nvPr/>
        </p:nvSpPr>
        <p:spPr>
          <a:xfrm>
            <a:off x="1240315" y="1525149"/>
            <a:ext cx="10181774" cy="5232202"/>
          </a:xfrm>
          <a:prstGeom prst="rect">
            <a:avLst/>
          </a:prstGeom>
        </p:spPr>
        <p:txBody>
          <a:bodyPr wrap="square" lIns="0" tIns="0" rIns="0" bIns="0" rtlCol="0" anchor="t">
            <a:spAutoFit/>
          </a:bodyPr>
          <a:lstStyle/>
          <a:p>
            <a:pPr marL="342900" lvl="0" indent="-342900" algn="just">
              <a:buFont typeface="+mj-lt"/>
              <a:buAutoNum type="arabicPeriod"/>
            </a:pPr>
            <a:r>
              <a:rPr lang="en-US" sz="2000" b="1" dirty="0" smtClean="0">
                <a:ea typeface="Adobe Gothic Std B" panose="020B0800000000000000" pitchFamily="34" charset="-128"/>
              </a:rPr>
              <a:t>Update </a:t>
            </a:r>
            <a:r>
              <a:rPr lang="en-US" sz="2000" b="1" dirty="0" err="1">
                <a:ea typeface="Adobe Gothic Std B" panose="020B0800000000000000" pitchFamily="34" charset="-128"/>
              </a:rPr>
              <a:t>peserta</a:t>
            </a:r>
            <a:r>
              <a:rPr lang="en-US" sz="2000" b="1" dirty="0">
                <a:ea typeface="Adobe Gothic Std B" panose="020B0800000000000000" pitchFamily="34" charset="-128"/>
              </a:rPr>
              <a:t> </a:t>
            </a:r>
            <a:r>
              <a:rPr lang="en-US" sz="2000" b="1" dirty="0" err="1" smtClean="0">
                <a:ea typeface="Adobe Gothic Std B" panose="020B0800000000000000" pitchFamily="34" charset="-128"/>
              </a:rPr>
              <a:t>pendaftaran</a:t>
            </a:r>
            <a:endParaRPr lang="en-US" sz="2000" b="1" dirty="0">
              <a:ea typeface="Adobe Gothic Std B" panose="020B0800000000000000" pitchFamily="34" charset="-128"/>
            </a:endParaRPr>
          </a:p>
          <a:p>
            <a:pPr algn="just">
              <a:buFont typeface="Arial" pitchFamily="34" charset="0"/>
              <a:buChar char="•"/>
            </a:pPr>
            <a:r>
              <a:rPr lang="en-US" sz="2000" dirty="0">
                <a:ea typeface="Adobe Gothic Std B" panose="020B0800000000000000" pitchFamily="34" charset="-128"/>
              </a:rPr>
              <a:t> </a:t>
            </a:r>
            <a:r>
              <a:rPr lang="en-US" sz="2000" dirty="0" err="1" smtClean="0">
                <a:ea typeface="Adobe Gothic Std B" panose="020B0800000000000000" pitchFamily="34" charset="-128"/>
              </a:rPr>
              <a:t>Sekretaris</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akan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melakukan</a:t>
            </a:r>
            <a:r>
              <a:rPr lang="en-US" sz="2000" dirty="0" smtClean="0">
                <a:ea typeface="Adobe Gothic Std B" panose="020B0800000000000000" pitchFamily="34" charset="-128"/>
              </a:rPr>
              <a:t> update </a:t>
            </a:r>
            <a:r>
              <a:rPr lang="en-US" sz="2000" dirty="0" err="1" smtClean="0">
                <a:ea typeface="Adobe Gothic Std B" panose="020B0800000000000000" pitchFamily="34" charset="-128"/>
              </a:rPr>
              <a:t>mengenai</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panitia</a:t>
            </a:r>
            <a:r>
              <a:rPr lang="en-US" sz="2000" dirty="0" smtClean="0">
                <a:ea typeface="Adobe Gothic Std B" panose="020B0800000000000000" pitchFamily="34" charset="-128"/>
              </a:rPr>
              <a:t> yang </a:t>
            </a:r>
            <a:r>
              <a:rPr lang="en-US" sz="2000" dirty="0" err="1" smtClean="0">
                <a:ea typeface="Adobe Gothic Std B" panose="020B0800000000000000" pitchFamily="34" charset="-128"/>
              </a:rPr>
              <a:t>telah</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menyertakan</a:t>
            </a:r>
            <a:r>
              <a:rPr lang="en-US" sz="2000" dirty="0" smtClean="0">
                <a:ea typeface="Adobe Gothic Std B" panose="020B0800000000000000" pitchFamily="34" charset="-128"/>
              </a:rPr>
              <a:t> data </a:t>
            </a:r>
            <a:r>
              <a:rPr lang="en-US" sz="2000" dirty="0" err="1" smtClean="0">
                <a:ea typeface="Adobe Gothic Std B" panose="020B0800000000000000" pitchFamily="34" charset="-128"/>
              </a:rPr>
              <a:t>peserta</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setiap</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harinya</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Nantinya</a:t>
            </a:r>
            <a:r>
              <a:rPr lang="en-US" sz="2000" dirty="0" smtClean="0">
                <a:ea typeface="Adobe Gothic Std B" panose="020B0800000000000000" pitchFamily="34" charset="-128"/>
              </a:rPr>
              <a:t> data </a:t>
            </a:r>
            <a:r>
              <a:rPr lang="en-US" sz="2000" dirty="0" err="1" smtClean="0">
                <a:ea typeface="Adobe Gothic Std B" panose="020B0800000000000000" pitchFamily="34" charset="-128"/>
              </a:rPr>
              <a:t>tersebut</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akan</a:t>
            </a:r>
            <a:r>
              <a:rPr lang="en-US" sz="2000" dirty="0" smtClean="0">
                <a:ea typeface="Adobe Gothic Std B" panose="020B0800000000000000" pitchFamily="34" charset="-128"/>
              </a:rPr>
              <a:t> di upload di one drive </a:t>
            </a:r>
            <a:r>
              <a:rPr lang="en-US" sz="2000" dirty="0" err="1" smtClean="0">
                <a:ea typeface="Adobe Gothic Std B" panose="020B0800000000000000" pitchFamily="34" charset="-128"/>
              </a:rPr>
              <a:t>serta</a:t>
            </a:r>
            <a:r>
              <a:rPr lang="en-US" sz="2000" dirty="0" smtClean="0">
                <a:ea typeface="Adobe Gothic Std B" panose="020B0800000000000000" pitchFamily="34" charset="-128"/>
              </a:rPr>
              <a:t> di </a:t>
            </a:r>
            <a:r>
              <a:rPr lang="en-US" sz="2000" dirty="0" err="1" smtClean="0">
                <a:ea typeface="Adobe Gothic Std B" panose="020B0800000000000000" pitchFamily="34" charset="-128"/>
              </a:rPr>
              <a:t>informasikan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kepada</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seluruh</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anggota</a:t>
            </a:r>
            <a:r>
              <a:rPr lang="en-US" sz="2000" dirty="0" smtClean="0">
                <a:ea typeface="Adobe Gothic Std B" panose="020B0800000000000000" pitchFamily="34" charset="-128"/>
              </a:rPr>
              <a:t> RFE </a:t>
            </a:r>
            <a:r>
              <a:rPr lang="en-US" sz="2000" dirty="0" err="1" smtClean="0">
                <a:ea typeface="Adobe Gothic Std B" panose="020B0800000000000000" pitchFamily="34" charset="-128"/>
              </a:rPr>
              <a:t>melalui</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grup</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WhatsApp</a:t>
            </a:r>
            <a:endParaRPr lang="en-US" sz="2000" dirty="0" smtClean="0">
              <a:ea typeface="Adobe Gothic Std B" panose="020B0800000000000000" pitchFamily="34" charset="-128"/>
            </a:endParaRPr>
          </a:p>
          <a:p>
            <a:pPr algn="just">
              <a:buFont typeface="Arial" pitchFamily="34" charset="0"/>
              <a:buChar char="•"/>
            </a:pPr>
            <a:endParaRPr lang="en-US" sz="2000" dirty="0">
              <a:ea typeface="Adobe Gothic Std B" panose="020B0800000000000000" pitchFamily="34" charset="-128"/>
            </a:endParaRPr>
          </a:p>
          <a:p>
            <a:pPr algn="just"/>
            <a:r>
              <a:rPr lang="en-US" sz="2000" b="1" dirty="0" smtClean="0">
                <a:ea typeface="Adobe Gothic Std B" panose="020B0800000000000000" pitchFamily="34" charset="-128"/>
              </a:rPr>
              <a:t>2. Update </a:t>
            </a:r>
            <a:r>
              <a:rPr lang="en-US" sz="2000" b="1" dirty="0" err="1" smtClean="0">
                <a:ea typeface="Adobe Gothic Std B" panose="020B0800000000000000" pitchFamily="34" charset="-128"/>
              </a:rPr>
              <a:t>Peserta</a:t>
            </a:r>
            <a:r>
              <a:rPr lang="en-US" sz="2000" b="1" dirty="0" smtClean="0">
                <a:ea typeface="Adobe Gothic Std B" panose="020B0800000000000000" pitchFamily="34" charset="-128"/>
              </a:rPr>
              <a:t> di Back Office</a:t>
            </a:r>
          </a:p>
          <a:p>
            <a:pPr marL="342900" indent="-342900" algn="just">
              <a:buFont typeface="Arial" pitchFamily="34" charset="0"/>
              <a:buChar char="•"/>
            </a:pPr>
            <a:r>
              <a:rPr lang="en-US" sz="2000" dirty="0" err="1">
                <a:ea typeface="Adobe Gothic Std B" panose="020B0800000000000000" pitchFamily="34" charset="-128"/>
              </a:rPr>
              <a:t>Sekretaris</a:t>
            </a:r>
            <a:r>
              <a:rPr lang="en-US" sz="2000" dirty="0">
                <a:ea typeface="Adobe Gothic Std B" panose="020B0800000000000000" pitchFamily="34" charset="-128"/>
              </a:rPr>
              <a:t> </a:t>
            </a:r>
            <a:r>
              <a:rPr lang="en-US" sz="2000" dirty="0" err="1">
                <a:ea typeface="Adobe Gothic Std B" panose="020B0800000000000000" pitchFamily="34" charset="-128"/>
              </a:rPr>
              <a:t>akan</a:t>
            </a:r>
            <a:r>
              <a:rPr lang="en-US" sz="2000" dirty="0">
                <a:ea typeface="Adobe Gothic Std B" panose="020B0800000000000000" pitchFamily="34" charset="-128"/>
              </a:rPr>
              <a:t> </a:t>
            </a:r>
            <a:r>
              <a:rPr lang="en-US" sz="2000" dirty="0" err="1">
                <a:ea typeface="Adobe Gothic Std B" panose="020B0800000000000000" pitchFamily="34" charset="-128"/>
              </a:rPr>
              <a:t>memindahkan</a:t>
            </a:r>
            <a:r>
              <a:rPr lang="en-US" sz="2000" dirty="0">
                <a:ea typeface="Adobe Gothic Std B" panose="020B0800000000000000" pitchFamily="34" charset="-128"/>
              </a:rPr>
              <a:t> </a:t>
            </a:r>
            <a:r>
              <a:rPr lang="en-US" sz="2000" dirty="0" err="1">
                <a:ea typeface="Adobe Gothic Std B" panose="020B0800000000000000" pitchFamily="34" charset="-128"/>
              </a:rPr>
              <a:t>peserta</a:t>
            </a:r>
            <a:r>
              <a:rPr lang="en-US" sz="2000" dirty="0">
                <a:ea typeface="Adobe Gothic Std B" panose="020B0800000000000000" pitchFamily="34" charset="-128"/>
              </a:rPr>
              <a:t> offline </a:t>
            </a:r>
            <a:r>
              <a:rPr lang="en-US" sz="2000" dirty="0" err="1">
                <a:ea typeface="Adobe Gothic Std B" panose="020B0800000000000000" pitchFamily="34" charset="-128"/>
              </a:rPr>
              <a:t>ke</a:t>
            </a:r>
            <a:r>
              <a:rPr lang="en-US" sz="2000" dirty="0">
                <a:ea typeface="Adobe Gothic Std B" panose="020B0800000000000000" pitchFamily="34" charset="-128"/>
              </a:rPr>
              <a:t> </a:t>
            </a:r>
            <a:r>
              <a:rPr lang="en-US" sz="2000" dirty="0" err="1">
                <a:ea typeface="Adobe Gothic Std B" panose="020B0800000000000000" pitchFamily="34" charset="-128"/>
              </a:rPr>
              <a:t>dalam</a:t>
            </a:r>
            <a:r>
              <a:rPr lang="en-US" sz="2000" dirty="0">
                <a:ea typeface="Adobe Gothic Std B" panose="020B0800000000000000" pitchFamily="34" charset="-128"/>
              </a:rPr>
              <a:t> back </a:t>
            </a:r>
            <a:r>
              <a:rPr lang="en-US" sz="2000" dirty="0" smtClean="0">
                <a:ea typeface="Adobe Gothic Std B" panose="020B0800000000000000" pitchFamily="34" charset="-128"/>
              </a:rPr>
              <a:t>office </a:t>
            </a:r>
            <a:r>
              <a:rPr lang="en-US" sz="2000" dirty="0" err="1" smtClean="0">
                <a:ea typeface="Adobe Gothic Std B" panose="020B0800000000000000" pitchFamily="34" charset="-128"/>
              </a:rPr>
              <a:t>selain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ituSekretaris</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akan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melakukan</a:t>
            </a:r>
            <a:r>
              <a:rPr lang="en-US" sz="2000" dirty="0" smtClean="0">
                <a:ea typeface="Adobe Gothic Std B" panose="020B0800000000000000" pitchFamily="34" charset="-128"/>
              </a:rPr>
              <a:t> update </a:t>
            </a:r>
            <a:r>
              <a:rPr lang="en-US" sz="2000" dirty="0" err="1" smtClean="0">
                <a:ea typeface="Adobe Gothic Std B" panose="020B0800000000000000" pitchFamily="34" charset="-128"/>
              </a:rPr>
              <a:t>mengenai</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jumlah</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ke</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seluruhan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peserta</a:t>
            </a:r>
            <a:r>
              <a:rPr lang="en-US" sz="2000" dirty="0" smtClean="0">
                <a:ea typeface="Adobe Gothic Std B" panose="020B0800000000000000" pitchFamily="34" charset="-128"/>
              </a:rPr>
              <a:t> di Back Office </a:t>
            </a:r>
            <a:r>
              <a:rPr lang="en-US" sz="2000" dirty="0" err="1" smtClean="0">
                <a:ea typeface="Adobe Gothic Std B" panose="020B0800000000000000" pitchFamily="34" charset="-128"/>
              </a:rPr>
              <a:t>setiap</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harinya</a:t>
            </a:r>
            <a:r>
              <a:rPr lang="en-US" sz="2000" dirty="0">
                <a:ea typeface="Adobe Gothic Std B" panose="020B0800000000000000" pitchFamily="34" charset="-128"/>
              </a:rPr>
              <a:t> </a:t>
            </a:r>
            <a:r>
              <a:rPr lang="en-US" sz="2000" dirty="0" err="1" smtClean="0">
                <a:ea typeface="Adobe Gothic Std B" panose="020B0800000000000000" pitchFamily="34" charset="-128"/>
              </a:rPr>
              <a:t>dan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akan</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memberitahu</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ke</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semua</a:t>
            </a:r>
            <a:r>
              <a:rPr lang="en-US" sz="2000" dirty="0" smtClean="0">
                <a:ea typeface="Adobe Gothic Std B" panose="020B0800000000000000" pitchFamily="34" charset="-128"/>
              </a:rPr>
              <a:t> </a:t>
            </a:r>
            <a:r>
              <a:rPr lang="en-US" sz="2000" dirty="0" err="1" smtClean="0">
                <a:ea typeface="Adobe Gothic Std B" panose="020B0800000000000000" pitchFamily="34" charset="-128"/>
              </a:rPr>
              <a:t>panitia</a:t>
            </a:r>
            <a:endParaRPr lang="en-US" sz="2000" dirty="0" smtClean="0">
              <a:ea typeface="Adobe Gothic Std B" panose="020B0800000000000000" pitchFamily="34" charset="-128"/>
            </a:endParaRPr>
          </a:p>
          <a:p>
            <a:pPr marL="342900" indent="-342900" algn="just">
              <a:buFont typeface="Arial" pitchFamily="34" charset="0"/>
              <a:buChar char="•"/>
            </a:pPr>
            <a:endParaRPr lang="en-US" sz="2000" dirty="0">
              <a:ea typeface="Adobe Gothic Std B" panose="020B0800000000000000" pitchFamily="34" charset="-128"/>
            </a:endParaRPr>
          </a:p>
          <a:p>
            <a:pPr lvl="0" algn="just"/>
            <a:r>
              <a:rPr lang="en-US" sz="2000" b="1" dirty="0">
                <a:ea typeface="Adobe Gothic Std B" panose="020B0800000000000000" pitchFamily="34" charset="-128"/>
              </a:rPr>
              <a:t>3</a:t>
            </a:r>
            <a:r>
              <a:rPr lang="en-US" sz="2000" b="1" dirty="0" smtClean="0">
                <a:ea typeface="Adobe Gothic Std B" panose="020B0800000000000000" pitchFamily="34" charset="-128"/>
              </a:rPr>
              <a:t>. </a:t>
            </a:r>
            <a:r>
              <a:rPr lang="en-US" sz="2000" b="1" dirty="0" err="1" smtClean="0">
                <a:ea typeface="Adobe Gothic Std B" panose="020B0800000000000000" pitchFamily="34" charset="-128"/>
              </a:rPr>
              <a:t>Rekap</a:t>
            </a:r>
            <a:r>
              <a:rPr lang="en-US" sz="2000" b="1" dirty="0" smtClean="0">
                <a:ea typeface="Adobe Gothic Std B" panose="020B0800000000000000" pitchFamily="34" charset="-128"/>
              </a:rPr>
              <a:t> </a:t>
            </a:r>
            <a:r>
              <a:rPr lang="en-US" sz="2000" b="1" dirty="0" err="1">
                <a:ea typeface="Adobe Gothic Std B" panose="020B0800000000000000" pitchFamily="34" charset="-128"/>
              </a:rPr>
              <a:t>Absensi</a:t>
            </a:r>
            <a:r>
              <a:rPr lang="en-US" sz="2000" b="1" dirty="0">
                <a:ea typeface="Adobe Gothic Std B" panose="020B0800000000000000" pitchFamily="34" charset="-128"/>
              </a:rPr>
              <a:t> </a:t>
            </a:r>
            <a:r>
              <a:rPr lang="en-US" sz="2000" b="1" dirty="0" err="1" smtClean="0">
                <a:ea typeface="Adobe Gothic Std B" panose="020B0800000000000000" pitchFamily="34" charset="-128"/>
              </a:rPr>
              <a:t>Panitia</a:t>
            </a:r>
            <a:r>
              <a:rPr lang="en-US" sz="2000" b="1" dirty="0" smtClean="0">
                <a:ea typeface="Adobe Gothic Std B" panose="020B0800000000000000" pitchFamily="34" charset="-128"/>
              </a:rPr>
              <a:t>.</a:t>
            </a:r>
          </a:p>
          <a:p>
            <a:pPr marL="285750" indent="-285750" algn="just">
              <a:buFont typeface="Arial" panose="020B0604020202020204" pitchFamily="34" charset="0"/>
              <a:buChar char="•"/>
            </a:pPr>
            <a:r>
              <a:rPr lang="en-ID" sz="2000" dirty="0" err="1" smtClean="0">
                <a:ea typeface="Adobe Gothic Std B" panose="020B0800000000000000" pitchFamily="34" charset="-128"/>
              </a:rPr>
              <a:t>Sekretaris</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akan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memberikan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informasi</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kepada</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panitia</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perihal</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absensi</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serta</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ketidakhadiran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dalam</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rapat</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beserta</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jumlah</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denda</a:t>
            </a:r>
            <a:r>
              <a:rPr lang="en-ID" sz="2000" dirty="0" smtClean="0">
                <a:ea typeface="Adobe Gothic Std B" panose="020B0800000000000000" pitchFamily="34" charset="-128"/>
              </a:rPr>
              <a:t> yang </a:t>
            </a:r>
            <a:r>
              <a:rPr lang="en-ID" sz="2000" dirty="0" err="1" smtClean="0">
                <a:ea typeface="Adobe Gothic Std B" panose="020B0800000000000000" pitchFamily="34" charset="-128"/>
              </a:rPr>
              <a:t>harus</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dibayarkan</a:t>
            </a:r>
            <a:r>
              <a:rPr lang="en-ID" sz="2000" dirty="0" smtClean="0">
                <a:ea typeface="Adobe Gothic Std B" panose="020B0800000000000000" pitchFamily="34" charset="-128"/>
              </a:rPr>
              <a:t>.</a:t>
            </a:r>
            <a:endParaRPr lang="en-US" sz="2000" dirty="0">
              <a:ea typeface="Adobe Gothic Std B" panose="020B0800000000000000" pitchFamily="34" charset="-128"/>
            </a:endParaRPr>
          </a:p>
          <a:p>
            <a:pPr algn="just"/>
            <a:r>
              <a:rPr lang="en-US" sz="2000" dirty="0">
                <a:ea typeface="Adobe Gothic Std B" panose="020B0800000000000000" pitchFamily="34" charset="-128"/>
              </a:rPr>
              <a:t> </a:t>
            </a:r>
          </a:p>
          <a:p>
            <a:pPr lvl="0" algn="just"/>
            <a:r>
              <a:rPr lang="en-US" sz="2000" b="1" dirty="0">
                <a:ea typeface="Adobe Gothic Std B" panose="020B0800000000000000" pitchFamily="34" charset="-128"/>
              </a:rPr>
              <a:t>4</a:t>
            </a:r>
            <a:r>
              <a:rPr lang="en-US" sz="2000" b="1" dirty="0" smtClean="0">
                <a:ea typeface="Adobe Gothic Std B" panose="020B0800000000000000" pitchFamily="34" charset="-128"/>
              </a:rPr>
              <a:t>. Update </a:t>
            </a:r>
            <a:r>
              <a:rPr lang="en-US" sz="2000" b="1" dirty="0" err="1">
                <a:ea typeface="Adobe Gothic Std B" panose="020B0800000000000000" pitchFamily="34" charset="-128"/>
              </a:rPr>
              <a:t>Pengeluaran</a:t>
            </a:r>
            <a:r>
              <a:rPr lang="en-US" sz="2000" b="1" dirty="0">
                <a:ea typeface="Adobe Gothic Std B" panose="020B0800000000000000" pitchFamily="34" charset="-128"/>
              </a:rPr>
              <a:t> </a:t>
            </a:r>
            <a:r>
              <a:rPr lang="en-US" sz="2000" b="1" dirty="0" err="1" smtClean="0">
                <a:ea typeface="Adobe Gothic Std B" panose="020B0800000000000000" pitchFamily="34" charset="-128"/>
              </a:rPr>
              <a:t>Surat</a:t>
            </a:r>
            <a:endParaRPr lang="en-US" sz="2000" b="1" dirty="0" smtClean="0">
              <a:ea typeface="Adobe Gothic Std B" panose="020B0800000000000000" pitchFamily="34" charset="-128"/>
            </a:endParaRPr>
          </a:p>
          <a:p>
            <a:pPr lvl="0" algn="just">
              <a:buFont typeface="Arial" pitchFamily="34" charset="0"/>
              <a:buChar char="•"/>
            </a:pPr>
            <a:r>
              <a:rPr lang="en-ID" sz="2000" dirty="0" err="1" smtClean="0">
                <a:ea typeface="Adobe Gothic Std B" panose="020B0800000000000000" pitchFamily="34" charset="-128"/>
              </a:rPr>
              <a:t>Sekretaris</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akan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menginformasikan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mengenai</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jumlah</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surat</a:t>
            </a:r>
            <a:r>
              <a:rPr lang="en-ID" sz="2000" dirty="0" smtClean="0">
                <a:ea typeface="Adobe Gothic Std B" panose="020B0800000000000000" pitchFamily="34" charset="-128"/>
              </a:rPr>
              <a:t> yang </a:t>
            </a:r>
            <a:r>
              <a:rPr lang="en-ID" sz="2000" dirty="0" err="1" smtClean="0">
                <a:ea typeface="Adobe Gothic Std B" panose="020B0800000000000000" pitchFamily="34" charset="-128"/>
              </a:rPr>
              <a:t>telah</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dikeluarkan</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setiap</a:t>
            </a:r>
            <a:r>
              <a:rPr lang="en-ID" sz="2000" dirty="0" smtClean="0">
                <a:ea typeface="Adobe Gothic Std B" panose="020B0800000000000000" pitchFamily="34" charset="-128"/>
              </a:rPr>
              <a:t> </a:t>
            </a:r>
            <a:r>
              <a:rPr lang="en-ID" sz="2000" dirty="0" err="1" smtClean="0">
                <a:ea typeface="Adobe Gothic Std B" panose="020B0800000000000000" pitchFamily="34" charset="-128"/>
              </a:rPr>
              <a:t>minggunya</a:t>
            </a:r>
            <a:r>
              <a:rPr lang="en-ID" sz="2000" dirty="0" smtClean="0">
                <a:ea typeface="Adobe Gothic Std B" panose="020B0800000000000000" pitchFamily="34" charset="-128"/>
              </a:rPr>
              <a:t>.</a:t>
            </a:r>
            <a:endParaRPr lang="en-US" sz="2000" dirty="0">
              <a:ea typeface="Adobe Gothic Std B" panose="020B0800000000000000" pitchFamily="34" charset="-128"/>
            </a:endParaRPr>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87478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823" y="468944"/>
            <a:ext cx="6940039" cy="6035675"/>
          </a:xfrm>
        </p:spPr>
      </p:pic>
      <p:sp>
        <p:nvSpPr>
          <p:cNvPr id="5" name="TextBox 9">
            <a:extLst>
              <a:ext uri="{FF2B5EF4-FFF2-40B4-BE49-F238E27FC236}">
                <a16:creationId xmlns:a16="http://schemas.microsoft.com/office/drawing/2014/main" xmlns="" id="{71600213-0FF1-4395-AAE3-6AB9469A2D93}"/>
              </a:ext>
            </a:extLst>
          </p:cNvPr>
          <p:cNvSpPr txBox="1"/>
          <p:nvPr/>
        </p:nvSpPr>
        <p:spPr>
          <a:xfrm>
            <a:off x="3097161" y="218266"/>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a:t>
            </a:r>
            <a:r>
              <a:rPr lang="id-ID" sz="2400" dirty="0">
                <a:solidFill>
                  <a:srgbClr val="0F0E0C"/>
                </a:solidFill>
                <a:latin typeface="Adobe Gothic Std B" panose="020B0800000000000000" pitchFamily="34" charset="-128"/>
                <a:ea typeface="Adobe Gothic Std B" panose="020B0800000000000000" pitchFamily="34" charset="-128"/>
              </a:rPr>
              <a:t> YOUTUBE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6" name="Rectangle 5">
            <a:extLst>
              <a:ext uri="{FF2B5EF4-FFF2-40B4-BE49-F238E27FC236}">
                <a16:creationId xmlns:a16="http://schemas.microsoft.com/office/drawing/2014/main" xmlns="" id="{B8DB022E-6B5D-4279-B6C1-F2F87BF6ED71}"/>
              </a:ext>
            </a:extLst>
          </p:cNvPr>
          <p:cNvSpPr/>
          <p:nvPr/>
        </p:nvSpPr>
        <p:spPr>
          <a:xfrm rot="5400000">
            <a:off x="5951009" y="-2458305"/>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337154626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9">
            <a:extLst>
              <a:ext uri="{FF2B5EF4-FFF2-40B4-BE49-F238E27FC236}">
                <a16:creationId xmlns:a16="http://schemas.microsoft.com/office/drawing/2014/main" xmlns="" id="{71600213-0FF1-4395-AAE3-6AB9469A2D93}"/>
              </a:ext>
            </a:extLst>
          </p:cNvPr>
          <p:cNvSpPr txBox="1"/>
          <p:nvPr/>
        </p:nvSpPr>
        <p:spPr>
          <a:xfrm>
            <a:off x="3097161" y="218266"/>
            <a:ext cx="6151342" cy="525144"/>
          </a:xfrm>
          <a:prstGeom prst="rect">
            <a:avLst/>
          </a:prstGeom>
        </p:spPr>
        <p:txBody>
          <a:bodyPr wrap="square" lIns="0" tIns="0" rIns="0" bIns="0" rtlCol="0" anchor="t">
            <a:spAutoFit/>
          </a:bodyPr>
          <a:lstStyle/>
          <a:p>
            <a:pPr algn="ctr">
              <a:lnSpc>
                <a:spcPts val="4480"/>
              </a:lnSpc>
            </a:pPr>
            <a:r>
              <a:rPr lang="en-US" sz="2400" dirty="0">
                <a:solidFill>
                  <a:srgbClr val="0F0E0C"/>
                </a:solidFill>
                <a:latin typeface="Adobe Gothic Std B" panose="020B0800000000000000" pitchFamily="34" charset="-128"/>
                <a:ea typeface="Adobe Gothic Std B" panose="020B0800000000000000" pitchFamily="34" charset="-128"/>
              </a:rPr>
              <a:t>WORKFLOW</a:t>
            </a:r>
            <a:r>
              <a:rPr lang="id-ID" sz="2400" dirty="0">
                <a:solidFill>
                  <a:srgbClr val="0F0E0C"/>
                </a:solidFill>
                <a:latin typeface="Adobe Gothic Std B" panose="020B0800000000000000" pitchFamily="34" charset="-128"/>
                <a:ea typeface="Adobe Gothic Std B" panose="020B0800000000000000" pitchFamily="34" charset="-128"/>
              </a:rPr>
              <a:t> YOUTUBE</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6" name="Rectangle 5">
            <a:extLst>
              <a:ext uri="{FF2B5EF4-FFF2-40B4-BE49-F238E27FC236}">
                <a16:creationId xmlns:a16="http://schemas.microsoft.com/office/drawing/2014/main" xmlns="" id="{B8DB022E-6B5D-4279-B6C1-F2F87BF6ED71}"/>
              </a:ext>
            </a:extLst>
          </p:cNvPr>
          <p:cNvSpPr/>
          <p:nvPr/>
        </p:nvSpPr>
        <p:spPr>
          <a:xfrm rot="5400000">
            <a:off x="5951009" y="-2458305"/>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2806" y="902741"/>
            <a:ext cx="7906069" cy="5274222"/>
          </a:xfrm>
        </p:spPr>
      </p:pic>
    </p:spTree>
    <p:extLst>
      <p:ext uri="{BB962C8B-B14F-4D97-AF65-F5344CB8AC3E}">
        <p14:creationId xmlns:p14="http://schemas.microsoft.com/office/powerpoint/2010/main" val="1546136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B69A3A-5643-4234-8516-591216CC2A18}"/>
              </a:ext>
            </a:extLst>
          </p:cNvPr>
          <p:cNvSpPr>
            <a:spLocks noGrp="1"/>
          </p:cNvSpPr>
          <p:nvPr>
            <p:ph type="title"/>
          </p:nvPr>
        </p:nvSpPr>
        <p:spPr>
          <a:xfrm>
            <a:off x="3143605" y="343809"/>
            <a:ext cx="5784669" cy="315433"/>
          </a:xfrm>
        </p:spPr>
        <p:txBody>
          <a:bodyPr>
            <a:noAutofit/>
          </a:bodyPr>
          <a:lstStyle/>
          <a:p>
            <a:pPr algn="ctr"/>
            <a:r>
              <a:rPr lang="id-ID" sz="3200" dirty="0"/>
              <a:t>WORKFLOW YOUTUBE</a:t>
            </a:r>
          </a:p>
        </p:txBody>
      </p:sp>
      <p:sp>
        <p:nvSpPr>
          <p:cNvPr id="4" name="Rectangle 3">
            <a:extLst>
              <a:ext uri="{FF2B5EF4-FFF2-40B4-BE49-F238E27FC236}">
                <a16:creationId xmlns:a16="http://schemas.microsoft.com/office/drawing/2014/main" xmlns="" id="{8B341835-B944-4452-9D3A-996860BD6482}"/>
              </a:ext>
            </a:extLst>
          </p:cNvPr>
          <p:cNvSpPr/>
          <p:nvPr/>
        </p:nvSpPr>
        <p:spPr>
          <a:xfrm>
            <a:off x="1020418" y="1219374"/>
            <a:ext cx="2558805" cy="1007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t>Koordinasi shooting dengan divisi creative </a:t>
            </a:r>
            <a:endParaRPr lang="id-ID" dirty="0"/>
          </a:p>
        </p:txBody>
      </p:sp>
      <p:cxnSp>
        <p:nvCxnSpPr>
          <p:cNvPr id="6" name="Straight Arrow Connector 5">
            <a:extLst>
              <a:ext uri="{FF2B5EF4-FFF2-40B4-BE49-F238E27FC236}">
                <a16:creationId xmlns:a16="http://schemas.microsoft.com/office/drawing/2014/main" xmlns="" id="{75586DB6-184E-45D3-813C-571741701735}"/>
              </a:ext>
            </a:extLst>
          </p:cNvPr>
          <p:cNvCxnSpPr>
            <a:cxnSpLocks/>
            <a:stCxn id="4" idx="2"/>
            <a:endCxn id="7" idx="1"/>
          </p:cNvCxnSpPr>
          <p:nvPr/>
        </p:nvCxnSpPr>
        <p:spPr>
          <a:xfrm>
            <a:off x="2299821" y="2226541"/>
            <a:ext cx="802134" cy="765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7C073F4B-899B-4A79-A74A-68565A724BDD}"/>
              </a:ext>
            </a:extLst>
          </p:cNvPr>
          <p:cNvSpPr/>
          <p:nvPr/>
        </p:nvSpPr>
        <p:spPr>
          <a:xfrm>
            <a:off x="3101955" y="2329439"/>
            <a:ext cx="2199861" cy="13255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Memberikan hasil script ( naskah ) serta story board kepada team creative</a:t>
            </a:r>
          </a:p>
        </p:txBody>
      </p:sp>
      <p:cxnSp>
        <p:nvCxnSpPr>
          <p:cNvPr id="9" name="Straight Arrow Connector 8">
            <a:extLst>
              <a:ext uri="{FF2B5EF4-FFF2-40B4-BE49-F238E27FC236}">
                <a16:creationId xmlns:a16="http://schemas.microsoft.com/office/drawing/2014/main" xmlns="" id="{CD0B22DA-1C34-4C63-BB07-6D9D32662DEC}"/>
              </a:ext>
            </a:extLst>
          </p:cNvPr>
          <p:cNvCxnSpPr>
            <a:cxnSpLocks/>
            <a:endCxn id="10" idx="3"/>
          </p:cNvCxnSpPr>
          <p:nvPr/>
        </p:nvCxnSpPr>
        <p:spPr>
          <a:xfrm flipH="1">
            <a:off x="2292626" y="3071348"/>
            <a:ext cx="717702" cy="314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6BE530A0-3F0D-44D6-9BB9-8D185FFEEF40}"/>
              </a:ext>
            </a:extLst>
          </p:cNvPr>
          <p:cNvSpPr/>
          <p:nvPr/>
        </p:nvSpPr>
        <p:spPr>
          <a:xfrm>
            <a:off x="318052" y="2723323"/>
            <a:ext cx="1974574" cy="13255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pengkoordinasian pembuatan video terhadap team creative</a:t>
            </a:r>
          </a:p>
        </p:txBody>
      </p:sp>
      <p:cxnSp>
        <p:nvCxnSpPr>
          <p:cNvPr id="13" name="Straight Arrow Connector 12">
            <a:extLst>
              <a:ext uri="{FF2B5EF4-FFF2-40B4-BE49-F238E27FC236}">
                <a16:creationId xmlns:a16="http://schemas.microsoft.com/office/drawing/2014/main" xmlns="" id="{CD33D115-C6EC-4ED1-A3A3-1142150117C1}"/>
              </a:ext>
            </a:extLst>
          </p:cNvPr>
          <p:cNvCxnSpPr>
            <a:cxnSpLocks/>
            <a:endCxn id="14" idx="1"/>
          </p:cNvCxnSpPr>
          <p:nvPr/>
        </p:nvCxnSpPr>
        <p:spPr>
          <a:xfrm>
            <a:off x="2292626" y="3924920"/>
            <a:ext cx="960783" cy="2248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xmlns="" id="{6E647973-BA03-4C83-B8E6-4CC9FD54AC8F}"/>
              </a:ext>
            </a:extLst>
          </p:cNvPr>
          <p:cNvSpPr/>
          <p:nvPr/>
        </p:nvSpPr>
        <p:spPr>
          <a:xfrm>
            <a:off x="3253409" y="3756011"/>
            <a:ext cx="2166730" cy="7874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team creative melakukan shooting </a:t>
            </a:r>
          </a:p>
        </p:txBody>
      </p:sp>
      <p:cxnSp>
        <p:nvCxnSpPr>
          <p:cNvPr id="16" name="Straight Arrow Connector 15">
            <a:extLst>
              <a:ext uri="{FF2B5EF4-FFF2-40B4-BE49-F238E27FC236}">
                <a16:creationId xmlns:a16="http://schemas.microsoft.com/office/drawing/2014/main" xmlns="" id="{B375B4E8-392C-4997-A5C7-63ABA66E2721}"/>
              </a:ext>
            </a:extLst>
          </p:cNvPr>
          <p:cNvCxnSpPr>
            <a:cxnSpLocks/>
          </p:cNvCxnSpPr>
          <p:nvPr/>
        </p:nvCxnSpPr>
        <p:spPr>
          <a:xfrm flipH="1">
            <a:off x="2014332" y="4386730"/>
            <a:ext cx="1239077" cy="3643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EE41A8F9-96D0-487E-9F99-64288972D2DB}"/>
              </a:ext>
            </a:extLst>
          </p:cNvPr>
          <p:cNvSpPr/>
          <p:nvPr/>
        </p:nvSpPr>
        <p:spPr>
          <a:xfrm>
            <a:off x="318052" y="4254296"/>
            <a:ext cx="1789044" cy="993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penerimaan hasil akhir dari team creative</a:t>
            </a:r>
          </a:p>
        </p:txBody>
      </p:sp>
      <p:cxnSp>
        <p:nvCxnSpPr>
          <p:cNvPr id="27" name="Straight Arrow Connector 26">
            <a:extLst>
              <a:ext uri="{FF2B5EF4-FFF2-40B4-BE49-F238E27FC236}">
                <a16:creationId xmlns:a16="http://schemas.microsoft.com/office/drawing/2014/main" xmlns="" id="{8D1BABE6-6231-4589-81E0-D031F090E9FB}"/>
              </a:ext>
            </a:extLst>
          </p:cNvPr>
          <p:cNvCxnSpPr>
            <a:cxnSpLocks/>
            <a:stCxn id="17" idx="3"/>
            <a:endCxn id="28" idx="1"/>
          </p:cNvCxnSpPr>
          <p:nvPr/>
        </p:nvCxnSpPr>
        <p:spPr>
          <a:xfrm>
            <a:off x="2107096" y="4751079"/>
            <a:ext cx="742120" cy="905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xmlns="" id="{5705C62F-FB47-4DEC-AEBD-5B7BE0A8AA53}"/>
              </a:ext>
            </a:extLst>
          </p:cNvPr>
          <p:cNvSpPr/>
          <p:nvPr/>
        </p:nvSpPr>
        <p:spPr>
          <a:xfrm>
            <a:off x="2849216" y="4712389"/>
            <a:ext cx="3962400" cy="18880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Team Youtube : pra produksi ( penentuan dan pembuatan ide, pembuatan naskah, pembuatan storyboard ), pengawasaan jalannya shooting agar sama dengan yang di harapkan, dan pengunggahan hasil akhir materi yang telah di dapatkan</a:t>
            </a:r>
          </a:p>
        </p:txBody>
      </p:sp>
      <p:sp>
        <p:nvSpPr>
          <p:cNvPr id="37" name="Rectangle 36">
            <a:extLst>
              <a:ext uri="{FF2B5EF4-FFF2-40B4-BE49-F238E27FC236}">
                <a16:creationId xmlns:a16="http://schemas.microsoft.com/office/drawing/2014/main" xmlns="" id="{590D527C-AE1E-47B2-B49D-01D31364A434}"/>
              </a:ext>
            </a:extLst>
          </p:cNvPr>
          <p:cNvSpPr/>
          <p:nvPr/>
        </p:nvSpPr>
        <p:spPr>
          <a:xfrm>
            <a:off x="8905461" y="1175297"/>
            <a:ext cx="2297551" cy="1007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t>Approval dan posting video </a:t>
            </a:r>
            <a:endParaRPr lang="id-ID" dirty="0"/>
          </a:p>
        </p:txBody>
      </p:sp>
      <p:cxnSp>
        <p:nvCxnSpPr>
          <p:cNvPr id="39" name="Straight Arrow Connector 38">
            <a:extLst>
              <a:ext uri="{FF2B5EF4-FFF2-40B4-BE49-F238E27FC236}">
                <a16:creationId xmlns:a16="http://schemas.microsoft.com/office/drawing/2014/main" xmlns="" id="{3D7791D6-0A7B-4BE0-92FD-2DEE6F113837}"/>
              </a:ext>
            </a:extLst>
          </p:cNvPr>
          <p:cNvCxnSpPr>
            <a:cxnSpLocks/>
            <a:endCxn id="40" idx="0"/>
          </p:cNvCxnSpPr>
          <p:nvPr/>
        </p:nvCxnSpPr>
        <p:spPr>
          <a:xfrm flipH="1">
            <a:off x="7788727" y="1891762"/>
            <a:ext cx="1145176" cy="650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xmlns="" id="{31E786F9-8850-4876-B3F7-8CDB81D70B48}"/>
              </a:ext>
            </a:extLst>
          </p:cNvPr>
          <p:cNvSpPr/>
          <p:nvPr/>
        </p:nvSpPr>
        <p:spPr>
          <a:xfrm>
            <a:off x="6735178" y="2542673"/>
            <a:ext cx="2107098" cy="15697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Hasil pra produksi diberikan ke </a:t>
            </a:r>
            <a:r>
              <a:rPr lang="en-US" dirty="0"/>
              <a:t>Event Leader</a:t>
            </a:r>
            <a:r>
              <a:rPr lang="id-ID" dirty="0"/>
              <a:t> untuk di evaluasi terlebih dahulu</a:t>
            </a:r>
          </a:p>
        </p:txBody>
      </p:sp>
      <p:cxnSp>
        <p:nvCxnSpPr>
          <p:cNvPr id="43" name="Straight Arrow Connector 42">
            <a:extLst>
              <a:ext uri="{FF2B5EF4-FFF2-40B4-BE49-F238E27FC236}">
                <a16:creationId xmlns:a16="http://schemas.microsoft.com/office/drawing/2014/main" xmlns="" id="{253FFB1A-AA77-44B9-A04C-98F0CB343795}"/>
              </a:ext>
            </a:extLst>
          </p:cNvPr>
          <p:cNvCxnSpPr>
            <a:cxnSpLocks/>
            <a:endCxn id="44" idx="1"/>
          </p:cNvCxnSpPr>
          <p:nvPr/>
        </p:nvCxnSpPr>
        <p:spPr>
          <a:xfrm>
            <a:off x="8928274" y="3138578"/>
            <a:ext cx="1023968" cy="276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xmlns="" id="{055CE8D8-9F5A-4F80-A533-643B1863FD8E}"/>
              </a:ext>
            </a:extLst>
          </p:cNvPr>
          <p:cNvSpPr/>
          <p:nvPr/>
        </p:nvSpPr>
        <p:spPr>
          <a:xfrm>
            <a:off x="9952242" y="2383538"/>
            <a:ext cx="2088626" cy="20628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setelah dievaluasi oleh </a:t>
            </a:r>
            <a:r>
              <a:rPr lang="en-US" dirty="0"/>
              <a:t>Event Leader</a:t>
            </a:r>
            <a:r>
              <a:rPr lang="id-ID" dirty="0"/>
              <a:t> dan diacc- hasil pra produksi diajukan ke </a:t>
            </a:r>
            <a:r>
              <a:rPr lang="en-US" dirty="0"/>
              <a:t>General Manager</a:t>
            </a:r>
            <a:r>
              <a:rPr lang="id-ID" dirty="0"/>
              <a:t>, setelah diacc</a:t>
            </a:r>
          </a:p>
        </p:txBody>
      </p:sp>
      <p:cxnSp>
        <p:nvCxnSpPr>
          <p:cNvPr id="47" name="Straight Arrow Connector 46">
            <a:extLst>
              <a:ext uri="{FF2B5EF4-FFF2-40B4-BE49-F238E27FC236}">
                <a16:creationId xmlns:a16="http://schemas.microsoft.com/office/drawing/2014/main" xmlns="" id="{CEF942A6-4320-4921-8E3C-D0EF7C041BEC}"/>
              </a:ext>
            </a:extLst>
          </p:cNvPr>
          <p:cNvCxnSpPr>
            <a:cxnSpLocks/>
          </p:cNvCxnSpPr>
          <p:nvPr/>
        </p:nvCxnSpPr>
        <p:spPr>
          <a:xfrm flipH="1">
            <a:off x="8693355" y="3469481"/>
            <a:ext cx="1240620" cy="976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xmlns="" id="{95065638-6FAF-422D-A6CF-9098A6F2123B}"/>
              </a:ext>
            </a:extLst>
          </p:cNvPr>
          <p:cNvSpPr/>
          <p:nvPr/>
        </p:nvSpPr>
        <p:spPr>
          <a:xfrm>
            <a:off x="7091381" y="4318654"/>
            <a:ext cx="1537252" cy="7874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diajukan ke pengelola bintaro</a:t>
            </a:r>
          </a:p>
        </p:txBody>
      </p:sp>
      <p:cxnSp>
        <p:nvCxnSpPr>
          <p:cNvPr id="53" name="Straight Arrow Connector 52">
            <a:extLst>
              <a:ext uri="{FF2B5EF4-FFF2-40B4-BE49-F238E27FC236}">
                <a16:creationId xmlns:a16="http://schemas.microsoft.com/office/drawing/2014/main" xmlns="" id="{F1B91A48-532D-488A-9028-0F91EC134B8F}"/>
              </a:ext>
            </a:extLst>
          </p:cNvPr>
          <p:cNvCxnSpPr>
            <a:cxnSpLocks/>
            <a:endCxn id="54" idx="1"/>
          </p:cNvCxnSpPr>
          <p:nvPr/>
        </p:nvCxnSpPr>
        <p:spPr>
          <a:xfrm>
            <a:off x="8255726" y="5203740"/>
            <a:ext cx="875025" cy="452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xmlns="" id="{AEF71B26-8D8C-48A1-9E23-7314C6E01120}"/>
              </a:ext>
            </a:extLst>
          </p:cNvPr>
          <p:cNvSpPr/>
          <p:nvPr/>
        </p:nvSpPr>
        <p:spPr>
          <a:xfrm>
            <a:off x="9130751" y="4712389"/>
            <a:ext cx="3061250" cy="18880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team youtube apabila ada revisian dari </a:t>
            </a:r>
            <a:r>
              <a:rPr lang="en-US" dirty="0"/>
              <a:t>Event Leader</a:t>
            </a:r>
            <a:r>
              <a:rPr lang="id-ID" dirty="0"/>
              <a:t>, </a:t>
            </a:r>
            <a:r>
              <a:rPr lang="en-US" dirty="0"/>
              <a:t>General Manager</a:t>
            </a:r>
            <a:r>
              <a:rPr lang="id-ID" dirty="0"/>
              <a:t>, dan pengelola jaya ,direvisi oleh team youtube sesuai dengan revisi yang diberikan</a:t>
            </a:r>
          </a:p>
          <a:p>
            <a:pPr algn="ctr"/>
            <a:endParaRPr lang="id-ID" dirty="0"/>
          </a:p>
        </p:txBody>
      </p:sp>
      <p:sp>
        <p:nvSpPr>
          <p:cNvPr id="35" name="Rectangle 34">
            <a:extLst>
              <a:ext uri="{FF2B5EF4-FFF2-40B4-BE49-F238E27FC236}">
                <a16:creationId xmlns:a16="http://schemas.microsoft.com/office/drawing/2014/main" xmlns="" id="{B8DB022E-6B5D-4279-B6C1-F2F87BF6ED71}"/>
              </a:ext>
            </a:extLst>
          </p:cNvPr>
          <p:cNvSpPr/>
          <p:nvPr/>
        </p:nvSpPr>
        <p:spPr>
          <a:xfrm rot="5400000">
            <a:off x="5951009" y="-2458305"/>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8944088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02A02-933A-4865-A119-C4BDC82CE617}"/>
              </a:ext>
            </a:extLst>
          </p:cNvPr>
          <p:cNvSpPr>
            <a:spLocks noGrp="1"/>
          </p:cNvSpPr>
          <p:nvPr>
            <p:ph type="title"/>
          </p:nvPr>
        </p:nvSpPr>
        <p:spPr>
          <a:xfrm>
            <a:off x="838200" y="365125"/>
            <a:ext cx="10515600" cy="322591"/>
          </a:xfrm>
        </p:spPr>
        <p:txBody>
          <a:bodyPr>
            <a:normAutofit fontScale="90000"/>
          </a:bodyPr>
          <a:lstStyle/>
          <a:p>
            <a:pPr algn="ctr"/>
            <a:r>
              <a:rPr lang="id-ID" sz="3600" dirty="0"/>
              <a:t>WORKFLOW YOUTUBE</a:t>
            </a:r>
          </a:p>
        </p:txBody>
      </p:sp>
      <p:sp>
        <p:nvSpPr>
          <p:cNvPr id="3" name="Rectangle 2">
            <a:extLst>
              <a:ext uri="{FF2B5EF4-FFF2-40B4-BE49-F238E27FC236}">
                <a16:creationId xmlns:a16="http://schemas.microsoft.com/office/drawing/2014/main" xmlns="" id="{893B54D2-CA04-465D-96A1-45F685AAB594}"/>
              </a:ext>
            </a:extLst>
          </p:cNvPr>
          <p:cNvSpPr/>
          <p:nvPr/>
        </p:nvSpPr>
        <p:spPr>
          <a:xfrm>
            <a:off x="1577008" y="1543878"/>
            <a:ext cx="2354912" cy="748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t>Memantau engagement audiens </a:t>
            </a:r>
            <a:endParaRPr lang="id-ID" dirty="0"/>
          </a:p>
        </p:txBody>
      </p:sp>
      <p:cxnSp>
        <p:nvCxnSpPr>
          <p:cNvPr id="5" name="Straight Arrow Connector 4">
            <a:extLst>
              <a:ext uri="{FF2B5EF4-FFF2-40B4-BE49-F238E27FC236}">
                <a16:creationId xmlns:a16="http://schemas.microsoft.com/office/drawing/2014/main" xmlns="" id="{F8176A87-704D-4A12-BA35-2F23EAB3B9E2}"/>
              </a:ext>
            </a:extLst>
          </p:cNvPr>
          <p:cNvCxnSpPr>
            <a:cxnSpLocks/>
          </p:cNvCxnSpPr>
          <p:nvPr/>
        </p:nvCxnSpPr>
        <p:spPr>
          <a:xfrm flipH="1">
            <a:off x="2787801" y="2315694"/>
            <a:ext cx="18842" cy="59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xmlns="" id="{B963FC71-EA58-474C-A028-DBFA855DAE09}"/>
              </a:ext>
            </a:extLst>
          </p:cNvPr>
          <p:cNvSpPr/>
          <p:nvPr/>
        </p:nvSpPr>
        <p:spPr>
          <a:xfrm>
            <a:off x="1441232" y="2841606"/>
            <a:ext cx="3010090" cy="10397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Mengecheck audiense stratanya dengan referensi webseries</a:t>
            </a:r>
          </a:p>
        </p:txBody>
      </p:sp>
      <p:sp>
        <p:nvSpPr>
          <p:cNvPr id="7" name="Rectangle 6">
            <a:extLst>
              <a:ext uri="{FF2B5EF4-FFF2-40B4-BE49-F238E27FC236}">
                <a16:creationId xmlns:a16="http://schemas.microsoft.com/office/drawing/2014/main" xmlns="" id="{1CB0BCF8-50FA-4A9F-9E91-B9034D18C049}"/>
              </a:ext>
            </a:extLst>
          </p:cNvPr>
          <p:cNvSpPr/>
          <p:nvPr/>
        </p:nvSpPr>
        <p:spPr>
          <a:xfrm>
            <a:off x="6341163" y="1543878"/>
            <a:ext cx="3338208" cy="825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t>Permintaan posting</a:t>
            </a:r>
            <a:endParaRPr lang="id-ID" dirty="0"/>
          </a:p>
        </p:txBody>
      </p:sp>
      <p:cxnSp>
        <p:nvCxnSpPr>
          <p:cNvPr id="9" name="Straight Arrow Connector 8">
            <a:extLst>
              <a:ext uri="{FF2B5EF4-FFF2-40B4-BE49-F238E27FC236}">
                <a16:creationId xmlns:a16="http://schemas.microsoft.com/office/drawing/2014/main" xmlns="" id="{7E2CA423-0FEF-43EA-8269-847FF2CFD150}"/>
              </a:ext>
            </a:extLst>
          </p:cNvPr>
          <p:cNvCxnSpPr>
            <a:cxnSpLocks/>
          </p:cNvCxnSpPr>
          <p:nvPr/>
        </p:nvCxnSpPr>
        <p:spPr>
          <a:xfrm flipH="1">
            <a:off x="8294865" y="2417549"/>
            <a:ext cx="13112" cy="522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xmlns="" id="{20199936-EE36-4706-AC8B-79BB7AB19572}"/>
              </a:ext>
            </a:extLst>
          </p:cNvPr>
          <p:cNvSpPr/>
          <p:nvPr/>
        </p:nvSpPr>
        <p:spPr>
          <a:xfrm>
            <a:off x="6907941" y="3049302"/>
            <a:ext cx="3481916" cy="16641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d-ID" dirty="0"/>
              <a:t>Meminta jadwal dan izin posting ke Event Leader, Assistant Event Leader, Event Director, </a:t>
            </a:r>
            <a:r>
              <a:rPr lang="en-US" dirty="0"/>
              <a:t>d</a:t>
            </a:r>
            <a:r>
              <a:rPr lang="id-ID" dirty="0"/>
              <a:t>an General Manager</a:t>
            </a:r>
            <a:endParaRPr lang="en-US" dirty="0"/>
          </a:p>
        </p:txBody>
      </p:sp>
      <p:cxnSp>
        <p:nvCxnSpPr>
          <p:cNvPr id="18" name="Straight Arrow Connector 17">
            <a:extLst>
              <a:ext uri="{FF2B5EF4-FFF2-40B4-BE49-F238E27FC236}">
                <a16:creationId xmlns:a16="http://schemas.microsoft.com/office/drawing/2014/main" xmlns="" id="{13DA6EB6-68A0-4E2C-8F72-F83D30056079}"/>
              </a:ext>
            </a:extLst>
          </p:cNvPr>
          <p:cNvCxnSpPr>
            <a:cxnSpLocks/>
            <a:endCxn id="19" idx="0"/>
          </p:cNvCxnSpPr>
          <p:nvPr/>
        </p:nvCxnSpPr>
        <p:spPr>
          <a:xfrm>
            <a:off x="8307977" y="4765599"/>
            <a:ext cx="20258" cy="513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7CEEC7DA-5CA2-4CD0-B376-A1DADD8B7A1E}"/>
              </a:ext>
            </a:extLst>
          </p:cNvPr>
          <p:cNvSpPr/>
          <p:nvPr/>
        </p:nvSpPr>
        <p:spPr>
          <a:xfrm>
            <a:off x="6571943" y="5279055"/>
            <a:ext cx="3512584" cy="1310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d-ID" dirty="0"/>
              <a:t>memposting sesuai jadwal yang ditentukan Event Leader, Assistant Event Leader, Event Director, </a:t>
            </a:r>
            <a:r>
              <a:rPr lang="en-US" dirty="0"/>
              <a:t>d</a:t>
            </a:r>
            <a:r>
              <a:rPr lang="id-ID" dirty="0"/>
              <a:t>an General Manager</a:t>
            </a:r>
            <a:endParaRPr lang="en-US" dirty="0"/>
          </a:p>
        </p:txBody>
      </p:sp>
      <p:cxnSp>
        <p:nvCxnSpPr>
          <p:cNvPr id="29" name="Straight Arrow Connector 28">
            <a:extLst>
              <a:ext uri="{FF2B5EF4-FFF2-40B4-BE49-F238E27FC236}">
                <a16:creationId xmlns:a16="http://schemas.microsoft.com/office/drawing/2014/main" xmlns="" id="{EE33B44F-11C4-4200-A9F1-7460A9E05459}"/>
              </a:ext>
            </a:extLst>
          </p:cNvPr>
          <p:cNvCxnSpPr>
            <a:cxnSpLocks/>
          </p:cNvCxnSpPr>
          <p:nvPr/>
        </p:nvCxnSpPr>
        <p:spPr>
          <a:xfrm>
            <a:off x="2875090" y="3923162"/>
            <a:ext cx="71187" cy="721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8929006F-321E-42F3-82A1-85B597AEA22F}"/>
              </a:ext>
            </a:extLst>
          </p:cNvPr>
          <p:cNvSpPr/>
          <p:nvPr/>
        </p:nvSpPr>
        <p:spPr>
          <a:xfrm>
            <a:off x="1457407" y="4737557"/>
            <a:ext cx="3040830" cy="16641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d-ID" dirty="0"/>
              <a:t>target audiense kaum milenial, karena webseries bertemakan percintaan</a:t>
            </a:r>
          </a:p>
        </p:txBody>
      </p:sp>
      <p:sp>
        <p:nvSpPr>
          <p:cNvPr id="21" name="Rectangle 20">
            <a:extLst>
              <a:ext uri="{FF2B5EF4-FFF2-40B4-BE49-F238E27FC236}">
                <a16:creationId xmlns:a16="http://schemas.microsoft.com/office/drawing/2014/main" xmlns="" id="{B8DB022E-6B5D-4279-B6C1-F2F87BF6ED71}"/>
              </a:ext>
            </a:extLst>
          </p:cNvPr>
          <p:cNvSpPr/>
          <p:nvPr/>
        </p:nvSpPr>
        <p:spPr>
          <a:xfrm rot="5400000">
            <a:off x="5951009" y="-2458305"/>
            <a:ext cx="443646" cy="587828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164123969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0"/>
          <p:cNvSpPr/>
          <p:nvPr/>
        </p:nvSpPr>
        <p:spPr>
          <a:xfrm rot="10800000">
            <a:off x="3192046" y="5503482"/>
            <a:ext cx="2353199" cy="1194172"/>
          </a:xfrm>
          <a:custGeom>
            <a:avLst/>
            <a:gdLst/>
            <a:ahLst/>
            <a:cxnLst/>
            <a:rect l="l" t="t" r="r" b="b"/>
            <a:pathLst>
              <a:path w="13500" h="11466" extrusionOk="0">
                <a:moveTo>
                  <a:pt x="11582" y="1"/>
                </a:moveTo>
                <a:cubicBezTo>
                  <a:pt x="11324" y="1"/>
                  <a:pt x="11065" y="11"/>
                  <a:pt x="10808" y="13"/>
                </a:cubicBezTo>
                <a:cubicBezTo>
                  <a:pt x="10400" y="13"/>
                  <a:pt x="9988" y="16"/>
                  <a:pt x="9581" y="19"/>
                </a:cubicBezTo>
                <a:cubicBezTo>
                  <a:pt x="7922" y="30"/>
                  <a:pt x="6260" y="39"/>
                  <a:pt x="4602" y="50"/>
                </a:cubicBezTo>
                <a:lnTo>
                  <a:pt x="2144" y="66"/>
                </a:lnTo>
                <a:cubicBezTo>
                  <a:pt x="1725" y="70"/>
                  <a:pt x="1304" y="73"/>
                  <a:pt x="883" y="76"/>
                </a:cubicBezTo>
                <a:cubicBezTo>
                  <a:pt x="856" y="76"/>
                  <a:pt x="828" y="76"/>
                  <a:pt x="800" y="76"/>
                </a:cubicBezTo>
                <a:cubicBezTo>
                  <a:pt x="564" y="76"/>
                  <a:pt x="287" y="87"/>
                  <a:pt x="141" y="290"/>
                </a:cubicBezTo>
                <a:cubicBezTo>
                  <a:pt x="54" y="411"/>
                  <a:pt x="51" y="551"/>
                  <a:pt x="57" y="692"/>
                </a:cubicBezTo>
                <a:cubicBezTo>
                  <a:pt x="24" y="712"/>
                  <a:pt x="0" y="745"/>
                  <a:pt x="0" y="795"/>
                </a:cubicBezTo>
                <a:cubicBezTo>
                  <a:pt x="77" y="2400"/>
                  <a:pt x="168" y="4005"/>
                  <a:pt x="271" y="5607"/>
                </a:cubicBezTo>
                <a:cubicBezTo>
                  <a:pt x="325" y="6399"/>
                  <a:pt x="378" y="7188"/>
                  <a:pt x="438" y="7981"/>
                </a:cubicBezTo>
                <a:cubicBezTo>
                  <a:pt x="498" y="8773"/>
                  <a:pt x="539" y="9572"/>
                  <a:pt x="632" y="10362"/>
                </a:cubicBezTo>
                <a:cubicBezTo>
                  <a:pt x="662" y="10626"/>
                  <a:pt x="736" y="10897"/>
                  <a:pt x="967" y="11060"/>
                </a:cubicBezTo>
                <a:cubicBezTo>
                  <a:pt x="1234" y="11248"/>
                  <a:pt x="1612" y="11231"/>
                  <a:pt x="1926" y="11251"/>
                </a:cubicBezTo>
                <a:cubicBezTo>
                  <a:pt x="2749" y="11311"/>
                  <a:pt x="3571" y="11358"/>
                  <a:pt x="4398" y="11395"/>
                </a:cubicBezTo>
                <a:cubicBezTo>
                  <a:pt x="5542" y="11441"/>
                  <a:pt x="6687" y="11465"/>
                  <a:pt x="7832" y="11465"/>
                </a:cubicBezTo>
                <a:cubicBezTo>
                  <a:pt x="8326" y="11465"/>
                  <a:pt x="8820" y="11461"/>
                  <a:pt x="9313" y="11452"/>
                </a:cubicBezTo>
                <a:cubicBezTo>
                  <a:pt x="10139" y="11435"/>
                  <a:pt x="10965" y="11409"/>
                  <a:pt x="11787" y="11368"/>
                </a:cubicBezTo>
                <a:cubicBezTo>
                  <a:pt x="11985" y="11361"/>
                  <a:pt x="12182" y="11348"/>
                  <a:pt x="12383" y="11338"/>
                </a:cubicBezTo>
                <a:cubicBezTo>
                  <a:pt x="12567" y="11328"/>
                  <a:pt x="12764" y="11335"/>
                  <a:pt x="12945" y="11298"/>
                </a:cubicBezTo>
                <a:cubicBezTo>
                  <a:pt x="13302" y="11228"/>
                  <a:pt x="13322" y="10836"/>
                  <a:pt x="13372" y="10549"/>
                </a:cubicBezTo>
                <a:cubicBezTo>
                  <a:pt x="13499" y="9796"/>
                  <a:pt x="13496" y="9031"/>
                  <a:pt x="13482" y="8271"/>
                </a:cubicBezTo>
                <a:cubicBezTo>
                  <a:pt x="13470" y="7456"/>
                  <a:pt x="13436" y="6643"/>
                  <a:pt x="13392" y="5831"/>
                </a:cubicBezTo>
                <a:cubicBezTo>
                  <a:pt x="13306" y="4252"/>
                  <a:pt x="13185" y="2674"/>
                  <a:pt x="13038" y="1103"/>
                </a:cubicBezTo>
                <a:cubicBezTo>
                  <a:pt x="13011" y="818"/>
                  <a:pt x="12968" y="514"/>
                  <a:pt x="12757" y="297"/>
                </a:cubicBezTo>
                <a:cubicBezTo>
                  <a:pt x="12550" y="83"/>
                  <a:pt x="12242" y="22"/>
                  <a:pt x="11954" y="10"/>
                </a:cubicBezTo>
                <a:cubicBezTo>
                  <a:pt x="11830" y="3"/>
                  <a:pt x="11706" y="1"/>
                  <a:pt x="11582"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24" name="Google Shape;324;p40"/>
          <p:cNvSpPr/>
          <p:nvPr/>
        </p:nvSpPr>
        <p:spPr>
          <a:xfrm rot="10800000">
            <a:off x="322101" y="5172723"/>
            <a:ext cx="2492995" cy="1150604"/>
          </a:xfrm>
          <a:custGeom>
            <a:avLst/>
            <a:gdLst/>
            <a:ahLst/>
            <a:cxnLst/>
            <a:rect l="l" t="t" r="r" b="b"/>
            <a:pathLst>
              <a:path w="13891" h="5218" extrusionOk="0">
                <a:moveTo>
                  <a:pt x="12045" y="0"/>
                </a:moveTo>
                <a:cubicBezTo>
                  <a:pt x="11670" y="0"/>
                  <a:pt x="11294" y="15"/>
                  <a:pt x="10918" y="22"/>
                </a:cubicBezTo>
                <a:cubicBezTo>
                  <a:pt x="10233" y="10"/>
                  <a:pt x="9549" y="1"/>
                  <a:pt x="8864" y="1"/>
                </a:cubicBezTo>
                <a:cubicBezTo>
                  <a:pt x="7399" y="1"/>
                  <a:pt x="5934" y="41"/>
                  <a:pt x="4471" y="166"/>
                </a:cubicBezTo>
                <a:cubicBezTo>
                  <a:pt x="3294" y="269"/>
                  <a:pt x="2053" y="367"/>
                  <a:pt x="930" y="818"/>
                </a:cubicBezTo>
                <a:cubicBezTo>
                  <a:pt x="700" y="908"/>
                  <a:pt x="489" y="1049"/>
                  <a:pt x="352" y="1283"/>
                </a:cubicBezTo>
                <a:cubicBezTo>
                  <a:pt x="212" y="1520"/>
                  <a:pt x="164" y="1811"/>
                  <a:pt x="127" y="2089"/>
                </a:cubicBezTo>
                <a:cubicBezTo>
                  <a:pt x="47" y="2677"/>
                  <a:pt x="1" y="3410"/>
                  <a:pt x="224" y="3961"/>
                </a:cubicBezTo>
                <a:cubicBezTo>
                  <a:pt x="422" y="4449"/>
                  <a:pt x="874" y="4650"/>
                  <a:pt x="1318" y="4734"/>
                </a:cubicBezTo>
                <a:cubicBezTo>
                  <a:pt x="1897" y="4841"/>
                  <a:pt x="2499" y="4857"/>
                  <a:pt x="3084" y="4890"/>
                </a:cubicBezTo>
                <a:cubicBezTo>
                  <a:pt x="4337" y="4964"/>
                  <a:pt x="5595" y="4995"/>
                  <a:pt x="6852" y="5038"/>
                </a:cubicBezTo>
                <a:cubicBezTo>
                  <a:pt x="8120" y="5081"/>
                  <a:pt x="9387" y="5128"/>
                  <a:pt x="10654" y="5168"/>
                </a:cubicBezTo>
                <a:cubicBezTo>
                  <a:pt x="11238" y="5190"/>
                  <a:pt x="11825" y="5209"/>
                  <a:pt x="12409" y="5209"/>
                </a:cubicBezTo>
                <a:cubicBezTo>
                  <a:pt x="12454" y="5209"/>
                  <a:pt x="12498" y="5208"/>
                  <a:pt x="12543" y="5208"/>
                </a:cubicBezTo>
                <a:cubicBezTo>
                  <a:pt x="12668" y="5208"/>
                  <a:pt x="12808" y="5217"/>
                  <a:pt x="12949" y="5217"/>
                </a:cubicBezTo>
                <a:cubicBezTo>
                  <a:pt x="13316" y="5217"/>
                  <a:pt x="13688" y="5156"/>
                  <a:pt x="13814" y="4714"/>
                </a:cubicBezTo>
                <a:cubicBezTo>
                  <a:pt x="13891" y="4446"/>
                  <a:pt x="13878" y="4152"/>
                  <a:pt x="13875" y="3878"/>
                </a:cubicBezTo>
                <a:cubicBezTo>
                  <a:pt x="13870" y="3550"/>
                  <a:pt x="13854" y="3222"/>
                  <a:pt x="13827" y="2898"/>
                </a:cubicBezTo>
                <a:cubicBezTo>
                  <a:pt x="13767" y="2226"/>
                  <a:pt x="13654" y="1557"/>
                  <a:pt x="13480" y="911"/>
                </a:cubicBezTo>
                <a:cubicBezTo>
                  <a:pt x="13419" y="684"/>
                  <a:pt x="13346" y="447"/>
                  <a:pt x="13196" y="273"/>
                </a:cubicBezTo>
                <a:cubicBezTo>
                  <a:pt x="13028" y="82"/>
                  <a:pt x="12794" y="22"/>
                  <a:pt x="12560" y="12"/>
                </a:cubicBezTo>
                <a:cubicBezTo>
                  <a:pt x="12389" y="4"/>
                  <a:pt x="12217" y="0"/>
                  <a:pt x="12045" y="0"/>
                </a:cubicBezTo>
                <a:close/>
              </a:path>
            </a:pathLst>
          </a:custGeom>
          <a:solidFill>
            <a:schemeClr val="accent1"/>
          </a:solidFill>
          <a:ln>
            <a:noFill/>
          </a:ln>
        </p:spPr>
        <p:txBody>
          <a:bodyPr spcFirstLastPara="1" wrap="square" lIns="121900" tIns="121900" rIns="121900" bIns="121900" anchor="ctr" anchorCtr="0">
            <a:noAutofit/>
          </a:bodyPr>
          <a:lstStyle/>
          <a:p>
            <a:pPr algn="ctr"/>
            <a:endParaRPr sz="2400" dirty="0"/>
          </a:p>
        </p:txBody>
      </p:sp>
      <p:sp>
        <p:nvSpPr>
          <p:cNvPr id="325" name="Google Shape;325;p40"/>
          <p:cNvSpPr/>
          <p:nvPr/>
        </p:nvSpPr>
        <p:spPr>
          <a:xfrm>
            <a:off x="204101" y="2538588"/>
            <a:ext cx="2507020" cy="1360947"/>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26" name="Google Shape;326;p40"/>
          <p:cNvSpPr txBox="1"/>
          <p:nvPr/>
        </p:nvSpPr>
        <p:spPr>
          <a:xfrm flipH="1">
            <a:off x="149401" y="5311023"/>
            <a:ext cx="2712800" cy="671200"/>
          </a:xfrm>
          <a:prstGeom prst="rect">
            <a:avLst/>
          </a:prstGeom>
          <a:noFill/>
          <a:ln>
            <a:noFill/>
          </a:ln>
        </p:spPr>
        <p:txBody>
          <a:bodyPr spcFirstLastPara="1" wrap="square" lIns="121900" tIns="312000" rIns="121900" bIns="121900" anchor="ctr" anchorCtr="0">
            <a:noAutofit/>
          </a:bodyPr>
          <a:lstStyle/>
          <a:p>
            <a:pPr algn="ctr" fontAlgn="b"/>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Produksi Teaser</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fontAlgn="b"/>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a:t>
            </a: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27-29 </a:t>
            </a:r>
            <a:r>
              <a:rPr lang="en-US" sz="2400" dirty="0" err="1">
                <a:solidFill>
                  <a:srgbClr val="002060"/>
                </a:solidFill>
                <a:latin typeface="Calibri" panose="020F0502020204030204" pitchFamily="34" charset="0"/>
                <a:ea typeface="SimSun" panose="02010600030101010101" pitchFamily="2" charset="-122"/>
                <a:cs typeface="Calibri" panose="020F0502020204030204" pitchFamily="34" charset="0"/>
              </a:rPr>
              <a:t>Februari</a:t>
            </a:r>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 2020)</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p:txBody>
      </p:sp>
      <p:sp>
        <p:nvSpPr>
          <p:cNvPr id="327" name="Google Shape;327;p40"/>
          <p:cNvSpPr txBox="1"/>
          <p:nvPr/>
        </p:nvSpPr>
        <p:spPr>
          <a:xfrm flipH="1">
            <a:off x="-3253" y="2808095"/>
            <a:ext cx="2878000" cy="9268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2400" dirty="0">
                <a:solidFill>
                  <a:srgbClr val="002060"/>
                </a:solidFill>
                <a:latin typeface="Calibri" panose="020F0502020204030204" pitchFamily="34" charset="0"/>
                <a:ea typeface="Roboto Light"/>
                <a:cs typeface="Times New Roman" panose="02020603050405020304" pitchFamily="18" charset="0"/>
                <a:sym typeface="Roboto Light"/>
              </a:rPr>
              <a:t>Produksi Webseries EnamSembilan69</a:t>
            </a:r>
            <a:br>
              <a:rPr lang="id-ID" sz="2400" dirty="0">
                <a:solidFill>
                  <a:srgbClr val="002060"/>
                </a:solidFill>
                <a:latin typeface="Calibri" panose="020F0502020204030204" pitchFamily="34" charset="0"/>
                <a:ea typeface="Roboto Light"/>
                <a:cs typeface="Times New Roman" panose="02020603050405020304" pitchFamily="18" charset="0"/>
                <a:sym typeface="Roboto Light"/>
              </a:rPr>
            </a:br>
            <a:r>
              <a:rPr lang="id-ID" sz="2400" dirty="0">
                <a:solidFill>
                  <a:srgbClr val="002060"/>
                </a:solidFill>
                <a:latin typeface="Calibri" panose="020F0502020204030204" pitchFamily="34" charset="0"/>
                <a:ea typeface="Roboto Light"/>
                <a:cs typeface="Times New Roman" panose="02020603050405020304" pitchFamily="18" charset="0"/>
                <a:sym typeface="Roboto Light"/>
              </a:rPr>
              <a:t>(3-15 Maret 2020)</a:t>
            </a:r>
          </a:p>
        </p:txBody>
      </p:sp>
      <p:sp>
        <p:nvSpPr>
          <p:cNvPr id="328" name="Google Shape;328;p40"/>
          <p:cNvSpPr txBox="1"/>
          <p:nvPr/>
        </p:nvSpPr>
        <p:spPr>
          <a:xfrm flipH="1">
            <a:off x="3173879" y="5586558"/>
            <a:ext cx="2278800" cy="844497"/>
          </a:xfrm>
          <a:prstGeom prst="rect">
            <a:avLst/>
          </a:prstGeom>
          <a:noFill/>
          <a:ln>
            <a:noFill/>
          </a:ln>
        </p:spPr>
        <p:txBody>
          <a:bodyPr spcFirstLastPara="1" wrap="square" lIns="121900" tIns="312000" rIns="121900" bIns="121900" anchor="ctr" anchorCtr="0">
            <a:noAutofit/>
          </a:bodyPr>
          <a:lstStyle/>
          <a:p>
            <a:pPr algn="ctr"/>
            <a:r>
              <a:rPr lang="id-ID" sz="1600" dirty="0">
                <a:solidFill>
                  <a:srgbClr val="002060"/>
                </a:solidFill>
                <a:latin typeface="Calibri" panose="020F0502020204030204" pitchFamily="34" charset="0"/>
                <a:ea typeface="SimSun" panose="02010600030101010101" pitchFamily="2" charset="-122"/>
                <a:cs typeface="Calibri" panose="020F0502020204030204" pitchFamily="34" charset="0"/>
              </a:rPr>
              <a:t>Pre Event 1 </a:t>
            </a:r>
            <a:endParaRPr lang="id-ID" sz="1400"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id-ID" sz="1600" dirty="0">
                <a:solidFill>
                  <a:srgbClr val="002060"/>
                </a:solidFill>
                <a:latin typeface="Calibri" panose="020F0502020204030204" pitchFamily="34" charset="0"/>
                <a:ea typeface="SimSun" panose="02010600030101010101" pitchFamily="2" charset="-122"/>
                <a:cs typeface="Calibri" panose="020F0502020204030204" pitchFamily="34" charset="0"/>
              </a:rPr>
              <a:t>Zumba</a:t>
            </a:r>
            <a:endParaRPr lang="id-ID" sz="1400"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600" dirty="0">
                <a:solidFill>
                  <a:srgbClr val="002060"/>
                </a:solidFill>
                <a:latin typeface="Calibri" panose="020F0502020204030204" pitchFamily="34" charset="0"/>
                <a:ea typeface="SimSun" panose="02010600030101010101" pitchFamily="2" charset="-122"/>
                <a:cs typeface="Calibri" panose="020F0502020204030204" pitchFamily="34" charset="0"/>
              </a:rPr>
              <a:t>(</a:t>
            </a:r>
            <a:r>
              <a:rPr lang="id-ID" sz="1600" dirty="0">
                <a:solidFill>
                  <a:srgbClr val="002060"/>
                </a:solidFill>
                <a:latin typeface="Calibri" panose="020F0502020204030204" pitchFamily="34" charset="0"/>
                <a:ea typeface="SimSun" panose="02010600030101010101" pitchFamily="2" charset="-122"/>
                <a:cs typeface="Calibri" panose="020F0502020204030204" pitchFamily="34" charset="0"/>
              </a:rPr>
              <a:t>22 Maret</a:t>
            </a:r>
            <a:r>
              <a:rPr lang="en-US" sz="1600" dirty="0">
                <a:solidFill>
                  <a:srgbClr val="002060"/>
                </a:solidFill>
                <a:latin typeface="Calibri" panose="020F0502020204030204" pitchFamily="34" charset="0"/>
                <a:ea typeface="SimSun" panose="02010600030101010101" pitchFamily="2" charset="-122"/>
                <a:cs typeface="Calibri" panose="020F0502020204030204" pitchFamily="34" charset="0"/>
              </a:rPr>
              <a:t> 2020)</a:t>
            </a:r>
            <a:endParaRPr sz="1600" dirty="0">
              <a:solidFill>
                <a:srgbClr val="002060"/>
              </a:solidFill>
              <a:latin typeface="Roboto Light"/>
              <a:ea typeface="Roboto Light"/>
              <a:cs typeface="Roboto Light"/>
              <a:sym typeface="Roboto Light"/>
            </a:endParaRPr>
          </a:p>
        </p:txBody>
      </p:sp>
      <p:sp>
        <p:nvSpPr>
          <p:cNvPr id="329" name="Google Shape;329;p40"/>
          <p:cNvSpPr txBox="1">
            <a:spLocks noGrp="1"/>
          </p:cNvSpPr>
          <p:nvPr>
            <p:ph type="ctrTitle"/>
          </p:nvPr>
        </p:nvSpPr>
        <p:spPr>
          <a:xfrm>
            <a:off x="610660" y="24131"/>
            <a:ext cx="10242800" cy="770400"/>
          </a:xfrm>
          <a:prstGeom prst="rect">
            <a:avLst/>
          </a:prstGeom>
        </p:spPr>
        <p:txBody>
          <a:bodyPr spcFirstLastPara="1" vert="horz" wrap="square" lIns="121900" tIns="121900" rIns="121900" bIns="121900" rtlCol="0" anchor="t" anchorCtr="0">
            <a:noAutofit/>
          </a:bodyPr>
          <a:lstStyle/>
          <a:p>
            <a:pPr algn="ctr">
              <a:spcBef>
                <a:spcPts val="0"/>
              </a:spcBef>
            </a:pPr>
            <a:r>
              <a:rPr lang="en-US" dirty="0"/>
              <a:t>TIMEPLAN YOUTUBE</a:t>
            </a:r>
            <a:endParaRPr dirty="0"/>
          </a:p>
        </p:txBody>
      </p:sp>
      <p:grpSp>
        <p:nvGrpSpPr>
          <p:cNvPr id="330" name="Google Shape;330;p40"/>
          <p:cNvGrpSpPr/>
          <p:nvPr/>
        </p:nvGrpSpPr>
        <p:grpSpPr>
          <a:xfrm>
            <a:off x="1078998" y="2516786"/>
            <a:ext cx="8967268" cy="3554057"/>
            <a:chOff x="2655688" y="1694911"/>
            <a:chExt cx="3971606" cy="2190637"/>
          </a:xfrm>
          <a:solidFill>
            <a:schemeClr val="accent3">
              <a:lumMod val="25000"/>
              <a:lumOff val="75000"/>
            </a:schemeClr>
          </a:solidFill>
        </p:grpSpPr>
        <p:sp>
          <p:nvSpPr>
            <p:cNvPr id="331" name="Google Shape;331;p40"/>
            <p:cNvSpPr/>
            <p:nvPr/>
          </p:nvSpPr>
          <p:spPr>
            <a:xfrm>
              <a:off x="2655688" y="1694911"/>
              <a:ext cx="3832735" cy="2190637"/>
            </a:xfrm>
            <a:custGeom>
              <a:avLst/>
              <a:gdLst/>
              <a:ahLst/>
              <a:cxnLst/>
              <a:rect l="l" t="t" r="r" b="b"/>
              <a:pathLst>
                <a:path w="72883" h="41657" extrusionOk="0">
                  <a:moveTo>
                    <a:pt x="1248" y="30245"/>
                  </a:moveTo>
                  <a:cubicBezTo>
                    <a:pt x="1418" y="30245"/>
                    <a:pt x="1564" y="30363"/>
                    <a:pt x="1702" y="30484"/>
                  </a:cubicBezTo>
                  <a:cubicBezTo>
                    <a:pt x="1916" y="30667"/>
                    <a:pt x="1967" y="31021"/>
                    <a:pt x="1830" y="31289"/>
                  </a:cubicBezTo>
                  <a:cubicBezTo>
                    <a:pt x="1699" y="31543"/>
                    <a:pt x="1465" y="31654"/>
                    <a:pt x="1180" y="31667"/>
                  </a:cubicBezTo>
                  <a:lnTo>
                    <a:pt x="1110" y="31667"/>
                  </a:lnTo>
                  <a:cubicBezTo>
                    <a:pt x="823" y="31660"/>
                    <a:pt x="562" y="31560"/>
                    <a:pt x="428" y="31266"/>
                  </a:cubicBezTo>
                  <a:cubicBezTo>
                    <a:pt x="302" y="30985"/>
                    <a:pt x="362" y="30674"/>
                    <a:pt x="595" y="30470"/>
                  </a:cubicBezTo>
                  <a:cubicBezTo>
                    <a:pt x="669" y="30407"/>
                    <a:pt x="786" y="30390"/>
                    <a:pt x="887" y="30356"/>
                  </a:cubicBezTo>
                  <a:cubicBezTo>
                    <a:pt x="893" y="30353"/>
                    <a:pt x="901" y="30353"/>
                    <a:pt x="910" y="30353"/>
                  </a:cubicBezTo>
                  <a:cubicBezTo>
                    <a:pt x="922" y="30353"/>
                    <a:pt x="934" y="30354"/>
                    <a:pt x="946" y="30354"/>
                  </a:cubicBezTo>
                  <a:cubicBezTo>
                    <a:pt x="958" y="30354"/>
                    <a:pt x="969" y="30353"/>
                    <a:pt x="976" y="30346"/>
                  </a:cubicBezTo>
                  <a:cubicBezTo>
                    <a:pt x="1074" y="30274"/>
                    <a:pt x="1164" y="30245"/>
                    <a:pt x="1248" y="30245"/>
                  </a:cubicBezTo>
                  <a:close/>
                  <a:moveTo>
                    <a:pt x="40392" y="0"/>
                  </a:moveTo>
                  <a:cubicBezTo>
                    <a:pt x="40187" y="0"/>
                    <a:pt x="39979" y="8"/>
                    <a:pt x="39769" y="24"/>
                  </a:cubicBezTo>
                  <a:cubicBezTo>
                    <a:pt x="37755" y="178"/>
                    <a:pt x="35920" y="817"/>
                    <a:pt x="34254" y="1877"/>
                  </a:cubicBezTo>
                  <a:cubicBezTo>
                    <a:pt x="32358" y="3087"/>
                    <a:pt x="31007" y="4809"/>
                    <a:pt x="29910" y="6705"/>
                  </a:cubicBezTo>
                  <a:cubicBezTo>
                    <a:pt x="28677" y="8842"/>
                    <a:pt x="27981" y="11163"/>
                    <a:pt x="27583" y="13580"/>
                  </a:cubicBezTo>
                  <a:cubicBezTo>
                    <a:pt x="27333" y="15105"/>
                    <a:pt x="27029" y="16620"/>
                    <a:pt x="26577" y="18108"/>
                  </a:cubicBezTo>
                  <a:cubicBezTo>
                    <a:pt x="26149" y="19502"/>
                    <a:pt x="25617" y="20846"/>
                    <a:pt x="24798" y="22084"/>
                  </a:cubicBezTo>
                  <a:cubicBezTo>
                    <a:pt x="23484" y="24073"/>
                    <a:pt x="21604" y="25317"/>
                    <a:pt x="19357" y="26062"/>
                  </a:cubicBezTo>
                  <a:cubicBezTo>
                    <a:pt x="18082" y="26486"/>
                    <a:pt x="16761" y="26624"/>
                    <a:pt x="15428" y="26624"/>
                  </a:cubicBezTo>
                  <a:cubicBezTo>
                    <a:pt x="15098" y="26624"/>
                    <a:pt x="14767" y="26616"/>
                    <a:pt x="14435" y="26601"/>
                  </a:cubicBezTo>
                  <a:cubicBezTo>
                    <a:pt x="12914" y="26531"/>
                    <a:pt x="11392" y="26444"/>
                    <a:pt x="9861" y="26367"/>
                  </a:cubicBezTo>
                  <a:cubicBezTo>
                    <a:pt x="9089" y="26400"/>
                    <a:pt x="8310" y="26437"/>
                    <a:pt x="7527" y="26471"/>
                  </a:cubicBezTo>
                  <a:cubicBezTo>
                    <a:pt x="5608" y="26554"/>
                    <a:pt x="3889" y="27169"/>
                    <a:pt x="2374" y="28320"/>
                  </a:cubicBezTo>
                  <a:cubicBezTo>
                    <a:pt x="1916" y="28667"/>
                    <a:pt x="1431" y="29002"/>
                    <a:pt x="1184" y="29533"/>
                  </a:cubicBezTo>
                  <a:cubicBezTo>
                    <a:pt x="1053" y="29821"/>
                    <a:pt x="893" y="30005"/>
                    <a:pt x="595" y="30142"/>
                  </a:cubicBezTo>
                  <a:cubicBezTo>
                    <a:pt x="168" y="30336"/>
                    <a:pt x="1" y="30851"/>
                    <a:pt x="151" y="31296"/>
                  </a:cubicBezTo>
                  <a:cubicBezTo>
                    <a:pt x="284" y="31689"/>
                    <a:pt x="676" y="31942"/>
                    <a:pt x="1136" y="31942"/>
                  </a:cubicBezTo>
                  <a:cubicBezTo>
                    <a:pt x="1172" y="31942"/>
                    <a:pt x="1208" y="31941"/>
                    <a:pt x="1244" y="31938"/>
                  </a:cubicBezTo>
                  <a:cubicBezTo>
                    <a:pt x="1736" y="31898"/>
                    <a:pt x="2097" y="31570"/>
                    <a:pt x="2154" y="31112"/>
                  </a:cubicBezTo>
                  <a:cubicBezTo>
                    <a:pt x="2217" y="30610"/>
                    <a:pt x="2020" y="30276"/>
                    <a:pt x="1488" y="30042"/>
                  </a:cubicBezTo>
                  <a:cubicBezTo>
                    <a:pt x="1318" y="29965"/>
                    <a:pt x="1277" y="29878"/>
                    <a:pt x="1374" y="29741"/>
                  </a:cubicBezTo>
                  <a:cubicBezTo>
                    <a:pt x="1529" y="29521"/>
                    <a:pt x="1662" y="29276"/>
                    <a:pt x="1859" y="29099"/>
                  </a:cubicBezTo>
                  <a:cubicBezTo>
                    <a:pt x="3146" y="27936"/>
                    <a:pt x="4631" y="27126"/>
                    <a:pt x="6384" y="26862"/>
                  </a:cubicBezTo>
                  <a:cubicBezTo>
                    <a:pt x="7409" y="26706"/>
                    <a:pt x="8439" y="26657"/>
                    <a:pt x="9470" y="26657"/>
                  </a:cubicBezTo>
                  <a:cubicBezTo>
                    <a:pt x="10387" y="26657"/>
                    <a:pt x="11305" y="26696"/>
                    <a:pt x="12222" y="26732"/>
                  </a:cubicBezTo>
                  <a:cubicBezTo>
                    <a:pt x="13394" y="26777"/>
                    <a:pt x="14567" y="26850"/>
                    <a:pt x="15739" y="26850"/>
                  </a:cubicBezTo>
                  <a:cubicBezTo>
                    <a:pt x="15854" y="26850"/>
                    <a:pt x="15969" y="26850"/>
                    <a:pt x="16084" y="26848"/>
                  </a:cubicBezTo>
                  <a:cubicBezTo>
                    <a:pt x="17676" y="26825"/>
                    <a:pt x="19204" y="26494"/>
                    <a:pt x="20669" y="25842"/>
                  </a:cubicBezTo>
                  <a:cubicBezTo>
                    <a:pt x="22725" y="24926"/>
                    <a:pt x="24286" y="23522"/>
                    <a:pt x="25410" y="21625"/>
                  </a:cubicBezTo>
                  <a:cubicBezTo>
                    <a:pt x="26163" y="20358"/>
                    <a:pt x="26657" y="18983"/>
                    <a:pt x="27001" y="17569"/>
                  </a:cubicBezTo>
                  <a:cubicBezTo>
                    <a:pt x="27407" y="15894"/>
                    <a:pt x="27737" y="14196"/>
                    <a:pt x="28075" y="12503"/>
                  </a:cubicBezTo>
                  <a:cubicBezTo>
                    <a:pt x="28603" y="9839"/>
                    <a:pt x="29620" y="7381"/>
                    <a:pt x="31251" y="5167"/>
                  </a:cubicBezTo>
                  <a:cubicBezTo>
                    <a:pt x="32719" y="3174"/>
                    <a:pt x="34562" y="1673"/>
                    <a:pt x="36969" y="863"/>
                  </a:cubicBezTo>
                  <a:cubicBezTo>
                    <a:pt x="38123" y="475"/>
                    <a:pt x="39296" y="273"/>
                    <a:pt x="40494" y="273"/>
                  </a:cubicBezTo>
                  <a:cubicBezTo>
                    <a:pt x="40832" y="273"/>
                    <a:pt x="41172" y="289"/>
                    <a:pt x="41514" y="322"/>
                  </a:cubicBezTo>
                  <a:cubicBezTo>
                    <a:pt x="42654" y="432"/>
                    <a:pt x="43701" y="857"/>
                    <a:pt x="44731" y="1298"/>
                  </a:cubicBezTo>
                  <a:cubicBezTo>
                    <a:pt x="45259" y="1522"/>
                    <a:pt x="45774" y="1806"/>
                    <a:pt x="46235" y="2141"/>
                  </a:cubicBezTo>
                  <a:cubicBezTo>
                    <a:pt x="47791" y="3278"/>
                    <a:pt x="48947" y="4736"/>
                    <a:pt x="49797" y="6441"/>
                  </a:cubicBezTo>
                  <a:cubicBezTo>
                    <a:pt x="50385" y="7618"/>
                    <a:pt x="51021" y="8775"/>
                    <a:pt x="51672" y="9922"/>
                  </a:cubicBezTo>
                  <a:cubicBezTo>
                    <a:pt x="51876" y="10276"/>
                    <a:pt x="52180" y="10591"/>
                    <a:pt x="52488" y="10872"/>
                  </a:cubicBezTo>
                  <a:cubicBezTo>
                    <a:pt x="53535" y="11808"/>
                    <a:pt x="54788" y="12353"/>
                    <a:pt x="56160" y="12674"/>
                  </a:cubicBezTo>
                  <a:cubicBezTo>
                    <a:pt x="56802" y="12821"/>
                    <a:pt x="57441" y="12995"/>
                    <a:pt x="58066" y="13199"/>
                  </a:cubicBezTo>
                  <a:cubicBezTo>
                    <a:pt x="58397" y="13310"/>
                    <a:pt x="58738" y="13456"/>
                    <a:pt x="59002" y="13674"/>
                  </a:cubicBezTo>
                  <a:cubicBezTo>
                    <a:pt x="59480" y="14068"/>
                    <a:pt x="59975" y="14473"/>
                    <a:pt x="60336" y="14964"/>
                  </a:cubicBezTo>
                  <a:cubicBezTo>
                    <a:pt x="61650" y="16747"/>
                    <a:pt x="61881" y="18696"/>
                    <a:pt x="61012" y="20719"/>
                  </a:cubicBezTo>
                  <a:cubicBezTo>
                    <a:pt x="60506" y="21893"/>
                    <a:pt x="59791" y="22963"/>
                    <a:pt x="59009" y="23986"/>
                  </a:cubicBezTo>
                  <a:cubicBezTo>
                    <a:pt x="57484" y="25982"/>
                    <a:pt x="55972" y="27992"/>
                    <a:pt x="54756" y="30189"/>
                  </a:cubicBezTo>
                  <a:cubicBezTo>
                    <a:pt x="53950" y="31643"/>
                    <a:pt x="53538" y="33178"/>
                    <a:pt x="53759" y="34833"/>
                  </a:cubicBezTo>
                  <a:cubicBezTo>
                    <a:pt x="54063" y="37117"/>
                    <a:pt x="55200" y="38886"/>
                    <a:pt x="57304" y="39973"/>
                  </a:cubicBezTo>
                  <a:cubicBezTo>
                    <a:pt x="59173" y="40940"/>
                    <a:pt x="61159" y="41554"/>
                    <a:pt x="63295" y="41642"/>
                  </a:cubicBezTo>
                  <a:cubicBezTo>
                    <a:pt x="63524" y="41651"/>
                    <a:pt x="63753" y="41656"/>
                    <a:pt x="63981" y="41656"/>
                  </a:cubicBezTo>
                  <a:cubicBezTo>
                    <a:pt x="64947" y="41656"/>
                    <a:pt x="65900" y="41559"/>
                    <a:pt x="66823" y="41224"/>
                  </a:cubicBezTo>
                  <a:cubicBezTo>
                    <a:pt x="67321" y="41040"/>
                    <a:pt x="67820" y="40863"/>
                    <a:pt x="68315" y="40676"/>
                  </a:cubicBezTo>
                  <a:cubicBezTo>
                    <a:pt x="70137" y="39986"/>
                    <a:pt x="71561" y="38810"/>
                    <a:pt x="72712" y="37291"/>
                  </a:cubicBezTo>
                  <a:cubicBezTo>
                    <a:pt x="72779" y="37205"/>
                    <a:pt x="72839" y="37104"/>
                    <a:pt x="72869" y="37000"/>
                  </a:cubicBezTo>
                  <a:cubicBezTo>
                    <a:pt x="72882" y="36953"/>
                    <a:pt x="72822" y="36884"/>
                    <a:pt x="72792" y="36827"/>
                  </a:cubicBezTo>
                  <a:cubicBezTo>
                    <a:pt x="72735" y="36850"/>
                    <a:pt x="72655" y="36860"/>
                    <a:pt x="72621" y="36907"/>
                  </a:cubicBezTo>
                  <a:cubicBezTo>
                    <a:pt x="72388" y="37211"/>
                    <a:pt x="72187" y="37549"/>
                    <a:pt x="71929" y="37833"/>
                  </a:cubicBezTo>
                  <a:cubicBezTo>
                    <a:pt x="70715" y="39177"/>
                    <a:pt x="69218" y="40074"/>
                    <a:pt x="67499" y="40722"/>
                  </a:cubicBezTo>
                  <a:cubicBezTo>
                    <a:pt x="66284" y="41182"/>
                    <a:pt x="65065" y="41373"/>
                    <a:pt x="63831" y="41373"/>
                  </a:cubicBezTo>
                  <a:cubicBezTo>
                    <a:pt x="63120" y="41373"/>
                    <a:pt x="62403" y="41310"/>
                    <a:pt x="61681" y="41197"/>
                  </a:cubicBezTo>
                  <a:cubicBezTo>
                    <a:pt x="60430" y="41003"/>
                    <a:pt x="59256" y="40562"/>
                    <a:pt x="58106" y="40063"/>
                  </a:cubicBezTo>
                  <a:cubicBezTo>
                    <a:pt x="56855" y="39522"/>
                    <a:pt x="55805" y="38773"/>
                    <a:pt x="55060" y="37619"/>
                  </a:cubicBezTo>
                  <a:cubicBezTo>
                    <a:pt x="54358" y="36535"/>
                    <a:pt x="53993" y="35372"/>
                    <a:pt x="53966" y="34105"/>
                  </a:cubicBezTo>
                  <a:cubicBezTo>
                    <a:pt x="53939" y="32747"/>
                    <a:pt x="54344" y="31493"/>
                    <a:pt x="55003" y="30303"/>
                  </a:cubicBezTo>
                  <a:cubicBezTo>
                    <a:pt x="56023" y="28460"/>
                    <a:pt x="57243" y="26741"/>
                    <a:pt x="58527" y="25070"/>
                  </a:cubicBezTo>
                  <a:cubicBezTo>
                    <a:pt x="59390" y="23943"/>
                    <a:pt x="60210" y="22789"/>
                    <a:pt x="60908" y="21556"/>
                  </a:cubicBezTo>
                  <a:cubicBezTo>
                    <a:pt x="61955" y="19703"/>
                    <a:pt x="62108" y="17790"/>
                    <a:pt x="61193" y="15861"/>
                  </a:cubicBezTo>
                  <a:cubicBezTo>
                    <a:pt x="60534" y="14466"/>
                    <a:pt x="59503" y="13400"/>
                    <a:pt x="57972" y="12884"/>
                  </a:cubicBezTo>
                  <a:cubicBezTo>
                    <a:pt x="57548" y="12741"/>
                    <a:pt x="57109" y="12620"/>
                    <a:pt x="56671" y="12520"/>
                  </a:cubicBezTo>
                  <a:cubicBezTo>
                    <a:pt x="55805" y="12323"/>
                    <a:pt x="54949" y="12099"/>
                    <a:pt x="54163" y="11688"/>
                  </a:cubicBezTo>
                  <a:cubicBezTo>
                    <a:pt x="53328" y="11246"/>
                    <a:pt x="52518" y="10748"/>
                    <a:pt x="52010" y="9945"/>
                  </a:cubicBezTo>
                  <a:cubicBezTo>
                    <a:pt x="51472" y="9100"/>
                    <a:pt x="50997" y="8214"/>
                    <a:pt x="50535" y="7324"/>
                  </a:cubicBezTo>
                  <a:cubicBezTo>
                    <a:pt x="49940" y="6177"/>
                    <a:pt x="49399" y="5007"/>
                    <a:pt x="48556" y="3990"/>
                  </a:cubicBezTo>
                  <a:cubicBezTo>
                    <a:pt x="47416" y="2616"/>
                    <a:pt x="46092" y="1505"/>
                    <a:pt x="44380" y="846"/>
                  </a:cubicBezTo>
                  <a:cubicBezTo>
                    <a:pt x="43083" y="349"/>
                    <a:pt x="41782" y="0"/>
                    <a:pt x="40392"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2" name="Google Shape;332;p40"/>
            <p:cNvSpPr/>
            <p:nvPr/>
          </p:nvSpPr>
          <p:spPr>
            <a:xfrm>
              <a:off x="3198075" y="2994138"/>
              <a:ext cx="251368" cy="159866"/>
            </a:xfrm>
            <a:custGeom>
              <a:avLst/>
              <a:gdLst/>
              <a:ahLst/>
              <a:cxnLst/>
              <a:rect l="l" t="t" r="r" b="b"/>
              <a:pathLst>
                <a:path w="4780" h="3040" extrusionOk="0">
                  <a:moveTo>
                    <a:pt x="2623" y="0"/>
                  </a:moveTo>
                  <a:cubicBezTo>
                    <a:pt x="2577" y="0"/>
                    <a:pt x="2533" y="20"/>
                    <a:pt x="2513" y="63"/>
                  </a:cubicBezTo>
                  <a:cubicBezTo>
                    <a:pt x="2195" y="765"/>
                    <a:pt x="2065" y="1517"/>
                    <a:pt x="1845" y="2246"/>
                  </a:cubicBezTo>
                  <a:cubicBezTo>
                    <a:pt x="1821" y="2330"/>
                    <a:pt x="1794" y="2413"/>
                    <a:pt x="1764" y="2497"/>
                  </a:cubicBezTo>
                  <a:cubicBezTo>
                    <a:pt x="1757" y="2520"/>
                    <a:pt x="1737" y="2614"/>
                    <a:pt x="1717" y="2634"/>
                  </a:cubicBezTo>
                  <a:cubicBezTo>
                    <a:pt x="1704" y="2646"/>
                    <a:pt x="1700" y="2653"/>
                    <a:pt x="1699" y="2656"/>
                  </a:cubicBezTo>
                  <a:lnTo>
                    <a:pt x="1699" y="2656"/>
                  </a:lnTo>
                  <a:cubicBezTo>
                    <a:pt x="1700" y="2653"/>
                    <a:pt x="1699" y="2641"/>
                    <a:pt x="1684" y="2620"/>
                  </a:cubicBezTo>
                  <a:cubicBezTo>
                    <a:pt x="1630" y="2551"/>
                    <a:pt x="1607" y="2407"/>
                    <a:pt x="1580" y="2323"/>
                  </a:cubicBezTo>
                  <a:cubicBezTo>
                    <a:pt x="1547" y="2226"/>
                    <a:pt x="1510" y="2126"/>
                    <a:pt x="1476" y="2029"/>
                  </a:cubicBezTo>
                  <a:cubicBezTo>
                    <a:pt x="1339" y="1631"/>
                    <a:pt x="1203" y="1236"/>
                    <a:pt x="1065" y="842"/>
                  </a:cubicBezTo>
                  <a:cubicBezTo>
                    <a:pt x="1046" y="782"/>
                    <a:pt x="988" y="745"/>
                    <a:pt x="930" y="745"/>
                  </a:cubicBezTo>
                  <a:cubicBezTo>
                    <a:pt x="888" y="745"/>
                    <a:pt x="847" y="765"/>
                    <a:pt x="822" y="808"/>
                  </a:cubicBezTo>
                  <a:cubicBezTo>
                    <a:pt x="547" y="1304"/>
                    <a:pt x="289" y="1808"/>
                    <a:pt x="49" y="2320"/>
                  </a:cubicBezTo>
                  <a:cubicBezTo>
                    <a:pt x="1" y="2423"/>
                    <a:pt x="94" y="2517"/>
                    <a:pt x="181" y="2517"/>
                  </a:cubicBezTo>
                  <a:cubicBezTo>
                    <a:pt x="220" y="2517"/>
                    <a:pt x="258" y="2497"/>
                    <a:pt x="280" y="2450"/>
                  </a:cubicBezTo>
                  <a:cubicBezTo>
                    <a:pt x="476" y="2029"/>
                    <a:pt x="691" y="1614"/>
                    <a:pt x="911" y="1203"/>
                  </a:cubicBezTo>
                  <a:cubicBezTo>
                    <a:pt x="1042" y="1580"/>
                    <a:pt x="1172" y="1955"/>
                    <a:pt x="1303" y="2333"/>
                  </a:cubicBezTo>
                  <a:cubicBezTo>
                    <a:pt x="1363" y="2503"/>
                    <a:pt x="1399" y="2751"/>
                    <a:pt x="1540" y="2881"/>
                  </a:cubicBezTo>
                  <a:cubicBezTo>
                    <a:pt x="1589" y="2927"/>
                    <a:pt x="1648" y="2948"/>
                    <a:pt x="1706" y="2948"/>
                  </a:cubicBezTo>
                  <a:cubicBezTo>
                    <a:pt x="1786" y="2948"/>
                    <a:pt x="1863" y="2908"/>
                    <a:pt x="1911" y="2835"/>
                  </a:cubicBezTo>
                  <a:cubicBezTo>
                    <a:pt x="2025" y="2664"/>
                    <a:pt x="2072" y="2420"/>
                    <a:pt x="2129" y="2230"/>
                  </a:cubicBezTo>
                  <a:cubicBezTo>
                    <a:pt x="2192" y="2002"/>
                    <a:pt x="2252" y="1775"/>
                    <a:pt x="2309" y="1551"/>
                  </a:cubicBezTo>
                  <a:cubicBezTo>
                    <a:pt x="2390" y="1233"/>
                    <a:pt x="2473" y="918"/>
                    <a:pt x="2580" y="611"/>
                  </a:cubicBezTo>
                  <a:cubicBezTo>
                    <a:pt x="2640" y="949"/>
                    <a:pt x="2700" y="1283"/>
                    <a:pt x="2757" y="1617"/>
                  </a:cubicBezTo>
                  <a:cubicBezTo>
                    <a:pt x="2801" y="1852"/>
                    <a:pt x="2841" y="2086"/>
                    <a:pt x="2888" y="2320"/>
                  </a:cubicBezTo>
                  <a:cubicBezTo>
                    <a:pt x="2928" y="2514"/>
                    <a:pt x="2958" y="2758"/>
                    <a:pt x="3058" y="2935"/>
                  </a:cubicBezTo>
                  <a:cubicBezTo>
                    <a:pt x="3098" y="3004"/>
                    <a:pt x="3165" y="3040"/>
                    <a:pt x="3234" y="3040"/>
                  </a:cubicBezTo>
                  <a:cubicBezTo>
                    <a:pt x="3288" y="3040"/>
                    <a:pt x="3343" y="3018"/>
                    <a:pt x="3386" y="2972"/>
                  </a:cubicBezTo>
                  <a:cubicBezTo>
                    <a:pt x="3530" y="2821"/>
                    <a:pt x="3610" y="2574"/>
                    <a:pt x="3694" y="2390"/>
                  </a:cubicBezTo>
                  <a:cubicBezTo>
                    <a:pt x="3854" y="2052"/>
                    <a:pt x="4012" y="1714"/>
                    <a:pt x="4208" y="1393"/>
                  </a:cubicBezTo>
                  <a:cubicBezTo>
                    <a:pt x="4279" y="1564"/>
                    <a:pt x="4296" y="1785"/>
                    <a:pt x="4329" y="1942"/>
                  </a:cubicBezTo>
                  <a:cubicBezTo>
                    <a:pt x="4386" y="2199"/>
                    <a:pt x="4446" y="2457"/>
                    <a:pt x="4503" y="2714"/>
                  </a:cubicBezTo>
                  <a:cubicBezTo>
                    <a:pt x="4516" y="2780"/>
                    <a:pt x="4566" y="2809"/>
                    <a:pt x="4618" y="2809"/>
                  </a:cubicBezTo>
                  <a:cubicBezTo>
                    <a:pt x="4696" y="2809"/>
                    <a:pt x="4779" y="2746"/>
                    <a:pt x="4757" y="2648"/>
                  </a:cubicBezTo>
                  <a:cubicBezTo>
                    <a:pt x="4694" y="2350"/>
                    <a:pt x="4626" y="2052"/>
                    <a:pt x="4560" y="1751"/>
                  </a:cubicBezTo>
                  <a:cubicBezTo>
                    <a:pt x="4506" y="1514"/>
                    <a:pt x="4483" y="1243"/>
                    <a:pt x="4299" y="1059"/>
                  </a:cubicBezTo>
                  <a:cubicBezTo>
                    <a:pt x="4273" y="1033"/>
                    <a:pt x="4240" y="1021"/>
                    <a:pt x="4208" y="1021"/>
                  </a:cubicBezTo>
                  <a:cubicBezTo>
                    <a:pt x="4162" y="1021"/>
                    <a:pt x="4116" y="1045"/>
                    <a:pt x="4088" y="1086"/>
                  </a:cubicBezTo>
                  <a:cubicBezTo>
                    <a:pt x="3904" y="1356"/>
                    <a:pt x="3754" y="1651"/>
                    <a:pt x="3613" y="1946"/>
                  </a:cubicBezTo>
                  <a:cubicBezTo>
                    <a:pt x="3546" y="2086"/>
                    <a:pt x="3483" y="2226"/>
                    <a:pt x="3416" y="2367"/>
                  </a:cubicBezTo>
                  <a:cubicBezTo>
                    <a:pt x="3376" y="2443"/>
                    <a:pt x="3339" y="2520"/>
                    <a:pt x="3299" y="2600"/>
                  </a:cubicBezTo>
                  <a:cubicBezTo>
                    <a:pt x="3289" y="2617"/>
                    <a:pt x="3269" y="2671"/>
                    <a:pt x="3245" y="2718"/>
                  </a:cubicBezTo>
                  <a:cubicBezTo>
                    <a:pt x="3225" y="2644"/>
                    <a:pt x="3212" y="2551"/>
                    <a:pt x="3202" y="2514"/>
                  </a:cubicBezTo>
                  <a:cubicBezTo>
                    <a:pt x="3179" y="2417"/>
                    <a:pt x="3158" y="2320"/>
                    <a:pt x="3138" y="2222"/>
                  </a:cubicBezTo>
                  <a:cubicBezTo>
                    <a:pt x="3092" y="1989"/>
                    <a:pt x="3052" y="1755"/>
                    <a:pt x="3012" y="1520"/>
                  </a:cubicBezTo>
                  <a:cubicBezTo>
                    <a:pt x="2924" y="1046"/>
                    <a:pt x="2841" y="571"/>
                    <a:pt x="2757" y="96"/>
                  </a:cubicBezTo>
                  <a:cubicBezTo>
                    <a:pt x="2746" y="35"/>
                    <a:pt x="2683" y="0"/>
                    <a:pt x="2623"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3" name="Google Shape;333;p40"/>
            <p:cNvSpPr/>
            <p:nvPr/>
          </p:nvSpPr>
          <p:spPr>
            <a:xfrm>
              <a:off x="5374777" y="2212688"/>
              <a:ext cx="277346" cy="207090"/>
            </a:xfrm>
            <a:custGeom>
              <a:avLst/>
              <a:gdLst/>
              <a:ahLst/>
              <a:cxnLst/>
              <a:rect l="l" t="t" r="r" b="b"/>
              <a:pathLst>
                <a:path w="5274" h="3938" extrusionOk="0">
                  <a:moveTo>
                    <a:pt x="1965" y="1"/>
                  </a:moveTo>
                  <a:cubicBezTo>
                    <a:pt x="1746" y="1"/>
                    <a:pt x="1409" y="203"/>
                    <a:pt x="1294" y="260"/>
                  </a:cubicBezTo>
                  <a:cubicBezTo>
                    <a:pt x="889" y="454"/>
                    <a:pt x="498" y="671"/>
                    <a:pt x="120" y="908"/>
                  </a:cubicBezTo>
                  <a:cubicBezTo>
                    <a:pt x="0" y="984"/>
                    <a:pt x="72" y="1154"/>
                    <a:pt x="182" y="1154"/>
                  </a:cubicBezTo>
                  <a:cubicBezTo>
                    <a:pt x="204" y="1154"/>
                    <a:pt x="227" y="1147"/>
                    <a:pt x="250" y="1132"/>
                  </a:cubicBezTo>
                  <a:cubicBezTo>
                    <a:pt x="562" y="939"/>
                    <a:pt x="880" y="758"/>
                    <a:pt x="1207" y="591"/>
                  </a:cubicBezTo>
                  <a:cubicBezTo>
                    <a:pt x="1368" y="510"/>
                    <a:pt x="1534" y="430"/>
                    <a:pt x="1702" y="354"/>
                  </a:cubicBezTo>
                  <a:cubicBezTo>
                    <a:pt x="1738" y="337"/>
                    <a:pt x="1775" y="323"/>
                    <a:pt x="1812" y="303"/>
                  </a:cubicBezTo>
                  <a:cubicBezTo>
                    <a:pt x="1832" y="297"/>
                    <a:pt x="1849" y="290"/>
                    <a:pt x="1869" y="280"/>
                  </a:cubicBezTo>
                  <a:cubicBezTo>
                    <a:pt x="1879" y="264"/>
                    <a:pt x="1884" y="256"/>
                    <a:pt x="1886" y="256"/>
                  </a:cubicBezTo>
                  <a:lnTo>
                    <a:pt x="1886" y="256"/>
                  </a:lnTo>
                  <a:cubicBezTo>
                    <a:pt x="1888" y="256"/>
                    <a:pt x="1884" y="266"/>
                    <a:pt x="1876" y="283"/>
                  </a:cubicBezTo>
                  <a:cubicBezTo>
                    <a:pt x="1883" y="347"/>
                    <a:pt x="1812" y="467"/>
                    <a:pt x="1792" y="527"/>
                  </a:cubicBezTo>
                  <a:cubicBezTo>
                    <a:pt x="1551" y="1169"/>
                    <a:pt x="1221" y="1782"/>
                    <a:pt x="1070" y="2453"/>
                  </a:cubicBezTo>
                  <a:cubicBezTo>
                    <a:pt x="1051" y="2542"/>
                    <a:pt x="1120" y="2617"/>
                    <a:pt x="1201" y="2617"/>
                  </a:cubicBezTo>
                  <a:cubicBezTo>
                    <a:pt x="1222" y="2617"/>
                    <a:pt x="1243" y="2612"/>
                    <a:pt x="1264" y="2601"/>
                  </a:cubicBezTo>
                  <a:cubicBezTo>
                    <a:pt x="2123" y="2149"/>
                    <a:pt x="2729" y="1367"/>
                    <a:pt x="3534" y="855"/>
                  </a:cubicBezTo>
                  <a:lnTo>
                    <a:pt x="3534" y="855"/>
                  </a:lnTo>
                  <a:cubicBezTo>
                    <a:pt x="3130" y="1701"/>
                    <a:pt x="2725" y="2550"/>
                    <a:pt x="2320" y="3396"/>
                  </a:cubicBezTo>
                  <a:cubicBezTo>
                    <a:pt x="2278" y="3487"/>
                    <a:pt x="2337" y="3591"/>
                    <a:pt x="2437" y="3591"/>
                  </a:cubicBezTo>
                  <a:cubicBezTo>
                    <a:pt x="2448" y="3591"/>
                    <a:pt x="2459" y="3590"/>
                    <a:pt x="2471" y="3587"/>
                  </a:cubicBezTo>
                  <a:cubicBezTo>
                    <a:pt x="2839" y="3500"/>
                    <a:pt x="3127" y="3259"/>
                    <a:pt x="3414" y="3032"/>
                  </a:cubicBezTo>
                  <a:cubicBezTo>
                    <a:pt x="3758" y="2754"/>
                    <a:pt x="4113" y="2487"/>
                    <a:pt x="4471" y="2226"/>
                  </a:cubicBezTo>
                  <a:cubicBezTo>
                    <a:pt x="4532" y="2183"/>
                    <a:pt x="4852" y="1918"/>
                    <a:pt x="4941" y="1918"/>
                  </a:cubicBezTo>
                  <a:cubicBezTo>
                    <a:pt x="4949" y="1918"/>
                    <a:pt x="4955" y="1920"/>
                    <a:pt x="4959" y="1925"/>
                  </a:cubicBezTo>
                  <a:cubicBezTo>
                    <a:pt x="4979" y="1948"/>
                    <a:pt x="4888" y="2172"/>
                    <a:pt x="4879" y="2209"/>
                  </a:cubicBezTo>
                  <a:cubicBezTo>
                    <a:pt x="4848" y="2310"/>
                    <a:pt x="4818" y="2410"/>
                    <a:pt x="4792" y="2510"/>
                  </a:cubicBezTo>
                  <a:cubicBezTo>
                    <a:pt x="4667" y="2935"/>
                    <a:pt x="4544" y="3356"/>
                    <a:pt x="4424" y="3781"/>
                  </a:cubicBezTo>
                  <a:cubicBezTo>
                    <a:pt x="4396" y="3876"/>
                    <a:pt x="4476" y="3938"/>
                    <a:pt x="4555" y="3938"/>
                  </a:cubicBezTo>
                  <a:cubicBezTo>
                    <a:pt x="4609" y="3938"/>
                    <a:pt x="4662" y="3910"/>
                    <a:pt x="4681" y="3845"/>
                  </a:cubicBezTo>
                  <a:cubicBezTo>
                    <a:pt x="4822" y="3363"/>
                    <a:pt x="4962" y="2878"/>
                    <a:pt x="5099" y="2393"/>
                  </a:cubicBezTo>
                  <a:cubicBezTo>
                    <a:pt x="5149" y="2220"/>
                    <a:pt x="5273" y="1982"/>
                    <a:pt x="5216" y="1798"/>
                  </a:cubicBezTo>
                  <a:cubicBezTo>
                    <a:pt x="5181" y="1681"/>
                    <a:pt x="5083" y="1628"/>
                    <a:pt x="4978" y="1628"/>
                  </a:cubicBezTo>
                  <a:cubicBezTo>
                    <a:pt x="4925" y="1628"/>
                    <a:pt x="4869" y="1642"/>
                    <a:pt x="4818" y="1668"/>
                  </a:cubicBezTo>
                  <a:cubicBezTo>
                    <a:pt x="4601" y="1774"/>
                    <a:pt x="4403" y="1952"/>
                    <a:pt x="4210" y="2095"/>
                  </a:cubicBezTo>
                  <a:cubicBezTo>
                    <a:pt x="4016" y="2240"/>
                    <a:pt x="3818" y="2387"/>
                    <a:pt x="3624" y="2534"/>
                  </a:cubicBezTo>
                  <a:cubicBezTo>
                    <a:pt x="3334" y="2757"/>
                    <a:pt x="3036" y="3055"/>
                    <a:pt x="2695" y="3226"/>
                  </a:cubicBezTo>
                  <a:lnTo>
                    <a:pt x="3945" y="601"/>
                  </a:lnTo>
                  <a:cubicBezTo>
                    <a:pt x="3992" y="508"/>
                    <a:pt x="3924" y="408"/>
                    <a:pt x="3830" y="408"/>
                  </a:cubicBezTo>
                  <a:cubicBezTo>
                    <a:pt x="3809" y="408"/>
                    <a:pt x="3787" y="413"/>
                    <a:pt x="3765" y="424"/>
                  </a:cubicBezTo>
                  <a:cubicBezTo>
                    <a:pt x="2862" y="865"/>
                    <a:pt x="2240" y="1678"/>
                    <a:pt x="1408" y="2213"/>
                  </a:cubicBezTo>
                  <a:cubicBezTo>
                    <a:pt x="1502" y="1905"/>
                    <a:pt x="1625" y="1607"/>
                    <a:pt x="1752" y="1313"/>
                  </a:cubicBezTo>
                  <a:cubicBezTo>
                    <a:pt x="1832" y="1126"/>
                    <a:pt x="1912" y="942"/>
                    <a:pt x="1986" y="751"/>
                  </a:cubicBezTo>
                  <a:cubicBezTo>
                    <a:pt x="2053" y="591"/>
                    <a:pt x="2170" y="384"/>
                    <a:pt x="2164" y="203"/>
                  </a:cubicBezTo>
                  <a:cubicBezTo>
                    <a:pt x="2158" y="53"/>
                    <a:pt x="2077" y="1"/>
                    <a:pt x="1965"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4" name="Google Shape;334;p40"/>
            <p:cNvSpPr/>
            <p:nvPr/>
          </p:nvSpPr>
          <p:spPr>
            <a:xfrm>
              <a:off x="5471643" y="3589271"/>
              <a:ext cx="199254" cy="237117"/>
            </a:xfrm>
            <a:custGeom>
              <a:avLst/>
              <a:gdLst/>
              <a:ahLst/>
              <a:cxnLst/>
              <a:rect l="l" t="t" r="r" b="b"/>
              <a:pathLst>
                <a:path w="3789" h="4509" extrusionOk="0">
                  <a:moveTo>
                    <a:pt x="1715" y="1"/>
                  </a:moveTo>
                  <a:cubicBezTo>
                    <a:pt x="1712" y="1"/>
                    <a:pt x="1709" y="1"/>
                    <a:pt x="1706" y="1"/>
                  </a:cubicBezTo>
                  <a:cubicBezTo>
                    <a:pt x="1200" y="34"/>
                    <a:pt x="703" y="131"/>
                    <a:pt x="225" y="292"/>
                  </a:cubicBezTo>
                  <a:cubicBezTo>
                    <a:pt x="80" y="343"/>
                    <a:pt x="122" y="551"/>
                    <a:pt x="249" y="551"/>
                  </a:cubicBezTo>
                  <a:cubicBezTo>
                    <a:pt x="263" y="551"/>
                    <a:pt x="278" y="549"/>
                    <a:pt x="294" y="543"/>
                  </a:cubicBezTo>
                  <a:cubicBezTo>
                    <a:pt x="655" y="422"/>
                    <a:pt x="1027" y="339"/>
                    <a:pt x="1405" y="292"/>
                  </a:cubicBezTo>
                  <a:lnTo>
                    <a:pt x="1405" y="292"/>
                  </a:lnTo>
                  <a:cubicBezTo>
                    <a:pt x="970" y="810"/>
                    <a:pt x="522" y="1318"/>
                    <a:pt x="57" y="1810"/>
                  </a:cubicBezTo>
                  <a:cubicBezTo>
                    <a:pt x="1" y="1870"/>
                    <a:pt x="4" y="1974"/>
                    <a:pt x="84" y="2014"/>
                  </a:cubicBezTo>
                  <a:cubicBezTo>
                    <a:pt x="175" y="2060"/>
                    <a:pt x="267" y="2079"/>
                    <a:pt x="360" y="2079"/>
                  </a:cubicBezTo>
                  <a:cubicBezTo>
                    <a:pt x="464" y="2079"/>
                    <a:pt x="569" y="2054"/>
                    <a:pt x="676" y="2017"/>
                  </a:cubicBezTo>
                  <a:cubicBezTo>
                    <a:pt x="910" y="1937"/>
                    <a:pt x="1140" y="1837"/>
                    <a:pt x="1375" y="1750"/>
                  </a:cubicBezTo>
                  <a:cubicBezTo>
                    <a:pt x="1876" y="1566"/>
                    <a:pt x="2388" y="1392"/>
                    <a:pt x="2899" y="1238"/>
                  </a:cubicBezTo>
                  <a:cubicBezTo>
                    <a:pt x="2923" y="1228"/>
                    <a:pt x="2946" y="1222"/>
                    <a:pt x="2973" y="1215"/>
                  </a:cubicBezTo>
                  <a:lnTo>
                    <a:pt x="2973" y="1215"/>
                  </a:lnTo>
                  <a:cubicBezTo>
                    <a:pt x="2943" y="1258"/>
                    <a:pt x="2873" y="1312"/>
                    <a:pt x="2839" y="1342"/>
                  </a:cubicBezTo>
                  <a:cubicBezTo>
                    <a:pt x="2749" y="1435"/>
                    <a:pt x="2655" y="1526"/>
                    <a:pt x="2565" y="1616"/>
                  </a:cubicBezTo>
                  <a:cubicBezTo>
                    <a:pt x="2364" y="1813"/>
                    <a:pt x="2163" y="2011"/>
                    <a:pt x="1967" y="2208"/>
                  </a:cubicBezTo>
                  <a:cubicBezTo>
                    <a:pt x="1582" y="2586"/>
                    <a:pt x="1197" y="2967"/>
                    <a:pt x="813" y="3344"/>
                  </a:cubicBezTo>
                  <a:cubicBezTo>
                    <a:pt x="736" y="3422"/>
                    <a:pt x="795" y="3570"/>
                    <a:pt x="901" y="3570"/>
                  </a:cubicBezTo>
                  <a:cubicBezTo>
                    <a:pt x="914" y="3570"/>
                    <a:pt x="929" y="3567"/>
                    <a:pt x="944" y="3562"/>
                  </a:cubicBezTo>
                  <a:cubicBezTo>
                    <a:pt x="1385" y="3401"/>
                    <a:pt x="1826" y="3244"/>
                    <a:pt x="2271" y="3084"/>
                  </a:cubicBezTo>
                  <a:cubicBezTo>
                    <a:pt x="2484" y="3007"/>
                    <a:pt x="2702" y="2930"/>
                    <a:pt x="2919" y="2850"/>
                  </a:cubicBezTo>
                  <a:cubicBezTo>
                    <a:pt x="3020" y="2813"/>
                    <a:pt x="3123" y="2776"/>
                    <a:pt x="3227" y="2739"/>
                  </a:cubicBezTo>
                  <a:cubicBezTo>
                    <a:pt x="3291" y="2716"/>
                    <a:pt x="3364" y="2682"/>
                    <a:pt x="3438" y="2673"/>
                  </a:cubicBezTo>
                  <a:lnTo>
                    <a:pt x="3438" y="2673"/>
                  </a:lnTo>
                  <a:cubicBezTo>
                    <a:pt x="3143" y="3218"/>
                    <a:pt x="2853" y="3766"/>
                    <a:pt x="2558" y="4315"/>
                  </a:cubicBezTo>
                  <a:cubicBezTo>
                    <a:pt x="2503" y="4415"/>
                    <a:pt x="2595" y="4509"/>
                    <a:pt x="2682" y="4509"/>
                  </a:cubicBezTo>
                  <a:cubicBezTo>
                    <a:pt x="2722" y="4509"/>
                    <a:pt x="2761" y="4489"/>
                    <a:pt x="2785" y="4442"/>
                  </a:cubicBezTo>
                  <a:cubicBezTo>
                    <a:pt x="3110" y="3843"/>
                    <a:pt x="3435" y="3241"/>
                    <a:pt x="3756" y="2639"/>
                  </a:cubicBezTo>
                  <a:cubicBezTo>
                    <a:pt x="3788" y="2579"/>
                    <a:pt x="3776" y="2492"/>
                    <a:pt x="3708" y="2462"/>
                  </a:cubicBezTo>
                  <a:cubicBezTo>
                    <a:pt x="3635" y="2427"/>
                    <a:pt x="3563" y="2413"/>
                    <a:pt x="3493" y="2413"/>
                  </a:cubicBezTo>
                  <a:cubicBezTo>
                    <a:pt x="3381" y="2413"/>
                    <a:pt x="3271" y="2448"/>
                    <a:pt x="3157" y="2489"/>
                  </a:cubicBezTo>
                  <a:cubicBezTo>
                    <a:pt x="2899" y="2582"/>
                    <a:pt x="2642" y="2676"/>
                    <a:pt x="2384" y="2767"/>
                  </a:cubicBezTo>
                  <a:cubicBezTo>
                    <a:pt x="2063" y="2883"/>
                    <a:pt x="1742" y="3000"/>
                    <a:pt x="1421" y="3114"/>
                  </a:cubicBezTo>
                  <a:cubicBezTo>
                    <a:pt x="1709" y="2830"/>
                    <a:pt x="2000" y="2542"/>
                    <a:pt x="2291" y="2255"/>
                  </a:cubicBezTo>
                  <a:lnTo>
                    <a:pt x="2936" y="1619"/>
                  </a:lnTo>
                  <a:cubicBezTo>
                    <a:pt x="3070" y="1486"/>
                    <a:pt x="3371" y="1285"/>
                    <a:pt x="3257" y="1064"/>
                  </a:cubicBezTo>
                  <a:cubicBezTo>
                    <a:pt x="3212" y="976"/>
                    <a:pt x="3133" y="947"/>
                    <a:pt x="3045" y="947"/>
                  </a:cubicBezTo>
                  <a:cubicBezTo>
                    <a:pt x="2930" y="947"/>
                    <a:pt x="2800" y="996"/>
                    <a:pt x="2709" y="1024"/>
                  </a:cubicBezTo>
                  <a:cubicBezTo>
                    <a:pt x="2421" y="1114"/>
                    <a:pt x="2137" y="1208"/>
                    <a:pt x="1853" y="1305"/>
                  </a:cubicBezTo>
                  <a:cubicBezTo>
                    <a:pt x="1569" y="1406"/>
                    <a:pt x="1285" y="1506"/>
                    <a:pt x="1004" y="1613"/>
                  </a:cubicBezTo>
                  <a:cubicBezTo>
                    <a:pt x="846" y="1676"/>
                    <a:pt x="609" y="1810"/>
                    <a:pt x="405" y="1824"/>
                  </a:cubicBezTo>
                  <a:cubicBezTo>
                    <a:pt x="887" y="1305"/>
                    <a:pt x="1351" y="773"/>
                    <a:pt x="1799" y="225"/>
                  </a:cubicBezTo>
                  <a:cubicBezTo>
                    <a:pt x="1861" y="147"/>
                    <a:pt x="1834" y="1"/>
                    <a:pt x="1715" y="1"/>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5" name="Google Shape;335;p40"/>
            <p:cNvSpPr/>
            <p:nvPr/>
          </p:nvSpPr>
          <p:spPr>
            <a:xfrm rot="-4306461">
              <a:off x="4077626" y="2004237"/>
              <a:ext cx="251372" cy="159868"/>
            </a:xfrm>
            <a:custGeom>
              <a:avLst/>
              <a:gdLst/>
              <a:ahLst/>
              <a:cxnLst/>
              <a:rect l="l" t="t" r="r" b="b"/>
              <a:pathLst>
                <a:path w="4780" h="3040" extrusionOk="0">
                  <a:moveTo>
                    <a:pt x="2623" y="0"/>
                  </a:moveTo>
                  <a:cubicBezTo>
                    <a:pt x="2577" y="0"/>
                    <a:pt x="2533" y="20"/>
                    <a:pt x="2513" y="63"/>
                  </a:cubicBezTo>
                  <a:cubicBezTo>
                    <a:pt x="2195" y="765"/>
                    <a:pt x="2065" y="1517"/>
                    <a:pt x="1845" y="2246"/>
                  </a:cubicBezTo>
                  <a:cubicBezTo>
                    <a:pt x="1821" y="2330"/>
                    <a:pt x="1794" y="2413"/>
                    <a:pt x="1764" y="2497"/>
                  </a:cubicBezTo>
                  <a:cubicBezTo>
                    <a:pt x="1757" y="2520"/>
                    <a:pt x="1737" y="2614"/>
                    <a:pt x="1717" y="2634"/>
                  </a:cubicBezTo>
                  <a:cubicBezTo>
                    <a:pt x="1704" y="2646"/>
                    <a:pt x="1700" y="2653"/>
                    <a:pt x="1699" y="2656"/>
                  </a:cubicBezTo>
                  <a:lnTo>
                    <a:pt x="1699" y="2656"/>
                  </a:lnTo>
                  <a:cubicBezTo>
                    <a:pt x="1700" y="2653"/>
                    <a:pt x="1699" y="2641"/>
                    <a:pt x="1684" y="2620"/>
                  </a:cubicBezTo>
                  <a:cubicBezTo>
                    <a:pt x="1630" y="2551"/>
                    <a:pt x="1607" y="2407"/>
                    <a:pt x="1580" y="2323"/>
                  </a:cubicBezTo>
                  <a:cubicBezTo>
                    <a:pt x="1547" y="2226"/>
                    <a:pt x="1510" y="2126"/>
                    <a:pt x="1476" y="2029"/>
                  </a:cubicBezTo>
                  <a:cubicBezTo>
                    <a:pt x="1339" y="1631"/>
                    <a:pt x="1203" y="1236"/>
                    <a:pt x="1065" y="842"/>
                  </a:cubicBezTo>
                  <a:cubicBezTo>
                    <a:pt x="1046" y="782"/>
                    <a:pt x="988" y="745"/>
                    <a:pt x="930" y="745"/>
                  </a:cubicBezTo>
                  <a:cubicBezTo>
                    <a:pt x="888" y="745"/>
                    <a:pt x="847" y="765"/>
                    <a:pt x="822" y="808"/>
                  </a:cubicBezTo>
                  <a:cubicBezTo>
                    <a:pt x="547" y="1304"/>
                    <a:pt x="289" y="1808"/>
                    <a:pt x="49" y="2320"/>
                  </a:cubicBezTo>
                  <a:cubicBezTo>
                    <a:pt x="1" y="2423"/>
                    <a:pt x="94" y="2517"/>
                    <a:pt x="181" y="2517"/>
                  </a:cubicBezTo>
                  <a:cubicBezTo>
                    <a:pt x="220" y="2517"/>
                    <a:pt x="258" y="2497"/>
                    <a:pt x="280" y="2450"/>
                  </a:cubicBezTo>
                  <a:cubicBezTo>
                    <a:pt x="476" y="2029"/>
                    <a:pt x="691" y="1614"/>
                    <a:pt x="911" y="1203"/>
                  </a:cubicBezTo>
                  <a:cubicBezTo>
                    <a:pt x="1042" y="1580"/>
                    <a:pt x="1172" y="1955"/>
                    <a:pt x="1303" y="2333"/>
                  </a:cubicBezTo>
                  <a:cubicBezTo>
                    <a:pt x="1363" y="2503"/>
                    <a:pt x="1399" y="2751"/>
                    <a:pt x="1540" y="2881"/>
                  </a:cubicBezTo>
                  <a:cubicBezTo>
                    <a:pt x="1589" y="2927"/>
                    <a:pt x="1648" y="2948"/>
                    <a:pt x="1706" y="2948"/>
                  </a:cubicBezTo>
                  <a:cubicBezTo>
                    <a:pt x="1786" y="2948"/>
                    <a:pt x="1863" y="2908"/>
                    <a:pt x="1911" y="2835"/>
                  </a:cubicBezTo>
                  <a:cubicBezTo>
                    <a:pt x="2025" y="2664"/>
                    <a:pt x="2072" y="2420"/>
                    <a:pt x="2129" y="2230"/>
                  </a:cubicBezTo>
                  <a:cubicBezTo>
                    <a:pt x="2192" y="2002"/>
                    <a:pt x="2252" y="1775"/>
                    <a:pt x="2309" y="1551"/>
                  </a:cubicBezTo>
                  <a:cubicBezTo>
                    <a:pt x="2390" y="1233"/>
                    <a:pt x="2473" y="918"/>
                    <a:pt x="2580" y="611"/>
                  </a:cubicBezTo>
                  <a:cubicBezTo>
                    <a:pt x="2640" y="949"/>
                    <a:pt x="2700" y="1283"/>
                    <a:pt x="2757" y="1617"/>
                  </a:cubicBezTo>
                  <a:cubicBezTo>
                    <a:pt x="2801" y="1852"/>
                    <a:pt x="2841" y="2086"/>
                    <a:pt x="2888" y="2320"/>
                  </a:cubicBezTo>
                  <a:cubicBezTo>
                    <a:pt x="2928" y="2514"/>
                    <a:pt x="2958" y="2758"/>
                    <a:pt x="3058" y="2935"/>
                  </a:cubicBezTo>
                  <a:cubicBezTo>
                    <a:pt x="3098" y="3004"/>
                    <a:pt x="3165" y="3040"/>
                    <a:pt x="3234" y="3040"/>
                  </a:cubicBezTo>
                  <a:cubicBezTo>
                    <a:pt x="3288" y="3040"/>
                    <a:pt x="3343" y="3018"/>
                    <a:pt x="3386" y="2972"/>
                  </a:cubicBezTo>
                  <a:cubicBezTo>
                    <a:pt x="3530" y="2821"/>
                    <a:pt x="3610" y="2574"/>
                    <a:pt x="3694" y="2390"/>
                  </a:cubicBezTo>
                  <a:cubicBezTo>
                    <a:pt x="3854" y="2052"/>
                    <a:pt x="4012" y="1714"/>
                    <a:pt x="4208" y="1393"/>
                  </a:cubicBezTo>
                  <a:cubicBezTo>
                    <a:pt x="4279" y="1564"/>
                    <a:pt x="4296" y="1785"/>
                    <a:pt x="4329" y="1942"/>
                  </a:cubicBezTo>
                  <a:cubicBezTo>
                    <a:pt x="4386" y="2199"/>
                    <a:pt x="4446" y="2457"/>
                    <a:pt x="4503" y="2714"/>
                  </a:cubicBezTo>
                  <a:cubicBezTo>
                    <a:pt x="4516" y="2780"/>
                    <a:pt x="4566" y="2809"/>
                    <a:pt x="4618" y="2809"/>
                  </a:cubicBezTo>
                  <a:cubicBezTo>
                    <a:pt x="4696" y="2809"/>
                    <a:pt x="4779" y="2746"/>
                    <a:pt x="4757" y="2648"/>
                  </a:cubicBezTo>
                  <a:cubicBezTo>
                    <a:pt x="4694" y="2350"/>
                    <a:pt x="4626" y="2052"/>
                    <a:pt x="4560" y="1751"/>
                  </a:cubicBezTo>
                  <a:cubicBezTo>
                    <a:pt x="4506" y="1514"/>
                    <a:pt x="4483" y="1243"/>
                    <a:pt x="4299" y="1059"/>
                  </a:cubicBezTo>
                  <a:cubicBezTo>
                    <a:pt x="4273" y="1033"/>
                    <a:pt x="4240" y="1021"/>
                    <a:pt x="4208" y="1021"/>
                  </a:cubicBezTo>
                  <a:cubicBezTo>
                    <a:pt x="4162" y="1021"/>
                    <a:pt x="4116" y="1045"/>
                    <a:pt x="4088" y="1086"/>
                  </a:cubicBezTo>
                  <a:cubicBezTo>
                    <a:pt x="3904" y="1356"/>
                    <a:pt x="3754" y="1651"/>
                    <a:pt x="3613" y="1946"/>
                  </a:cubicBezTo>
                  <a:cubicBezTo>
                    <a:pt x="3546" y="2086"/>
                    <a:pt x="3483" y="2226"/>
                    <a:pt x="3416" y="2367"/>
                  </a:cubicBezTo>
                  <a:cubicBezTo>
                    <a:pt x="3376" y="2443"/>
                    <a:pt x="3339" y="2520"/>
                    <a:pt x="3299" y="2600"/>
                  </a:cubicBezTo>
                  <a:cubicBezTo>
                    <a:pt x="3289" y="2617"/>
                    <a:pt x="3269" y="2671"/>
                    <a:pt x="3245" y="2718"/>
                  </a:cubicBezTo>
                  <a:cubicBezTo>
                    <a:pt x="3225" y="2644"/>
                    <a:pt x="3212" y="2551"/>
                    <a:pt x="3202" y="2514"/>
                  </a:cubicBezTo>
                  <a:cubicBezTo>
                    <a:pt x="3179" y="2417"/>
                    <a:pt x="3158" y="2320"/>
                    <a:pt x="3138" y="2222"/>
                  </a:cubicBezTo>
                  <a:cubicBezTo>
                    <a:pt x="3092" y="1989"/>
                    <a:pt x="3052" y="1755"/>
                    <a:pt x="3012" y="1520"/>
                  </a:cubicBezTo>
                  <a:cubicBezTo>
                    <a:pt x="2924" y="1046"/>
                    <a:pt x="2841" y="571"/>
                    <a:pt x="2757" y="96"/>
                  </a:cubicBezTo>
                  <a:cubicBezTo>
                    <a:pt x="2746" y="35"/>
                    <a:pt x="2683" y="0"/>
                    <a:pt x="2623"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sp>
          <p:nvSpPr>
            <p:cNvPr id="336" name="Google Shape;336;p40"/>
            <p:cNvSpPr/>
            <p:nvPr/>
          </p:nvSpPr>
          <p:spPr>
            <a:xfrm rot="2132961">
              <a:off x="6427826" y="3520017"/>
              <a:ext cx="174787" cy="140915"/>
            </a:xfrm>
            <a:custGeom>
              <a:avLst/>
              <a:gdLst/>
              <a:ahLst/>
              <a:cxnLst/>
              <a:rect l="l" t="t" r="r" b="b"/>
              <a:pathLst>
                <a:path w="3953" h="3187" extrusionOk="0">
                  <a:moveTo>
                    <a:pt x="1733" y="715"/>
                  </a:moveTo>
                  <a:cubicBezTo>
                    <a:pt x="2235" y="1377"/>
                    <a:pt x="2733" y="2045"/>
                    <a:pt x="3261" y="2684"/>
                  </a:cubicBezTo>
                  <a:cubicBezTo>
                    <a:pt x="3227" y="2684"/>
                    <a:pt x="3193" y="2684"/>
                    <a:pt x="3160" y="2684"/>
                  </a:cubicBezTo>
                  <a:cubicBezTo>
                    <a:pt x="2230" y="2684"/>
                    <a:pt x="1288" y="2726"/>
                    <a:pt x="358" y="2771"/>
                  </a:cubicBezTo>
                  <a:cubicBezTo>
                    <a:pt x="369" y="2758"/>
                    <a:pt x="382" y="2747"/>
                    <a:pt x="395" y="2734"/>
                  </a:cubicBezTo>
                  <a:cubicBezTo>
                    <a:pt x="860" y="2076"/>
                    <a:pt x="1288" y="1390"/>
                    <a:pt x="1733" y="715"/>
                  </a:cubicBezTo>
                  <a:close/>
                  <a:moveTo>
                    <a:pt x="1732" y="0"/>
                  </a:moveTo>
                  <a:cubicBezTo>
                    <a:pt x="1636" y="0"/>
                    <a:pt x="1535" y="53"/>
                    <a:pt x="1489" y="133"/>
                  </a:cubicBezTo>
                  <a:cubicBezTo>
                    <a:pt x="1024" y="942"/>
                    <a:pt x="516" y="1724"/>
                    <a:pt x="68" y="2544"/>
                  </a:cubicBezTo>
                  <a:cubicBezTo>
                    <a:pt x="0" y="2664"/>
                    <a:pt x="71" y="2771"/>
                    <a:pt x="168" y="2804"/>
                  </a:cubicBezTo>
                  <a:cubicBezTo>
                    <a:pt x="57" y="2885"/>
                    <a:pt x="85" y="3089"/>
                    <a:pt x="255" y="3095"/>
                  </a:cubicBezTo>
                  <a:cubicBezTo>
                    <a:pt x="1201" y="3141"/>
                    <a:pt x="2161" y="3187"/>
                    <a:pt x="3112" y="3187"/>
                  </a:cubicBezTo>
                  <a:cubicBezTo>
                    <a:pt x="3199" y="3187"/>
                    <a:pt x="3287" y="3186"/>
                    <a:pt x="3375" y="3186"/>
                  </a:cubicBezTo>
                  <a:cubicBezTo>
                    <a:pt x="3525" y="3186"/>
                    <a:pt x="3605" y="3072"/>
                    <a:pt x="3616" y="2954"/>
                  </a:cubicBezTo>
                  <a:cubicBezTo>
                    <a:pt x="3786" y="2934"/>
                    <a:pt x="3953" y="2734"/>
                    <a:pt x="3829" y="2560"/>
                  </a:cubicBezTo>
                  <a:cubicBezTo>
                    <a:pt x="3224" y="1707"/>
                    <a:pt x="2545" y="902"/>
                    <a:pt x="1903" y="79"/>
                  </a:cubicBezTo>
                  <a:cubicBezTo>
                    <a:pt x="1860" y="24"/>
                    <a:pt x="1797" y="0"/>
                    <a:pt x="1732" y="0"/>
                  </a:cubicBezTo>
                  <a:close/>
                </a:path>
              </a:pathLst>
            </a:custGeom>
            <a:grpFill/>
            <a:ln>
              <a:noFill/>
            </a:ln>
          </p:spPr>
          <p:txBody>
            <a:bodyPr spcFirstLastPara="1" wrap="square" lIns="121900" tIns="121900" rIns="121900" bIns="121900" anchor="ctr" anchorCtr="0">
              <a:noAutofit/>
            </a:bodyPr>
            <a:lstStyle/>
            <a:p>
              <a:endParaRPr sz="2400">
                <a:solidFill>
                  <a:schemeClr val="bg1"/>
                </a:solidFill>
              </a:endParaRPr>
            </a:p>
          </p:txBody>
        </p:sp>
      </p:grpSp>
      <p:grpSp>
        <p:nvGrpSpPr>
          <p:cNvPr id="337" name="Google Shape;337;p40"/>
          <p:cNvGrpSpPr/>
          <p:nvPr/>
        </p:nvGrpSpPr>
        <p:grpSpPr>
          <a:xfrm>
            <a:off x="674995" y="1742623"/>
            <a:ext cx="718343" cy="631573"/>
            <a:chOff x="1347325" y="484375"/>
            <a:chExt cx="925222" cy="813465"/>
          </a:xfrm>
        </p:grpSpPr>
        <p:sp>
          <p:nvSpPr>
            <p:cNvPr id="338" name="Google Shape;338;p40"/>
            <p:cNvSpPr/>
            <p:nvPr/>
          </p:nvSpPr>
          <p:spPr>
            <a:xfrm>
              <a:off x="1347325" y="603326"/>
              <a:ext cx="716340" cy="694514"/>
            </a:xfrm>
            <a:custGeom>
              <a:avLst/>
              <a:gdLst/>
              <a:ahLst/>
              <a:cxnLst/>
              <a:rect l="l" t="t" r="r" b="b"/>
              <a:pathLst>
                <a:path w="8599" h="8337" extrusionOk="0">
                  <a:moveTo>
                    <a:pt x="4219" y="1"/>
                  </a:moveTo>
                  <a:cubicBezTo>
                    <a:pt x="3765" y="1"/>
                    <a:pt x="3312" y="78"/>
                    <a:pt x="2890" y="241"/>
                  </a:cubicBezTo>
                  <a:cubicBezTo>
                    <a:pt x="2171" y="518"/>
                    <a:pt x="1539" y="1009"/>
                    <a:pt x="1118" y="1642"/>
                  </a:cubicBezTo>
                  <a:cubicBezTo>
                    <a:pt x="359" y="2585"/>
                    <a:pt x="1" y="3809"/>
                    <a:pt x="255" y="5042"/>
                  </a:cubicBezTo>
                  <a:cubicBezTo>
                    <a:pt x="646" y="6931"/>
                    <a:pt x="2522" y="8246"/>
                    <a:pt x="4451" y="8332"/>
                  </a:cubicBezTo>
                  <a:cubicBezTo>
                    <a:pt x="4511" y="8335"/>
                    <a:pt x="4571" y="8337"/>
                    <a:pt x="4631" y="8337"/>
                  </a:cubicBezTo>
                  <a:cubicBezTo>
                    <a:pt x="5569" y="8337"/>
                    <a:pt x="6461" y="7988"/>
                    <a:pt x="7150" y="7357"/>
                  </a:cubicBezTo>
                  <a:cubicBezTo>
                    <a:pt x="7893" y="6674"/>
                    <a:pt x="8314" y="5724"/>
                    <a:pt x="8410" y="4744"/>
                  </a:cubicBezTo>
                  <a:cubicBezTo>
                    <a:pt x="8598" y="2852"/>
                    <a:pt x="7498" y="943"/>
                    <a:pt x="5649" y="258"/>
                  </a:cubicBezTo>
                  <a:cubicBezTo>
                    <a:pt x="5195" y="90"/>
                    <a:pt x="4706" y="1"/>
                    <a:pt x="421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39" name="Google Shape;339;p40"/>
            <p:cNvSpPr/>
            <p:nvPr/>
          </p:nvSpPr>
          <p:spPr>
            <a:xfrm>
              <a:off x="1745898" y="484375"/>
              <a:ext cx="388374" cy="305351"/>
            </a:xfrm>
            <a:custGeom>
              <a:avLst/>
              <a:gdLst/>
              <a:ahLst/>
              <a:cxnLst/>
              <a:rect l="l" t="t" r="r" b="b"/>
              <a:pathLst>
                <a:path w="3438" h="2703" extrusionOk="0">
                  <a:moveTo>
                    <a:pt x="90" y="1"/>
                  </a:moveTo>
                  <a:cubicBezTo>
                    <a:pt x="63" y="74"/>
                    <a:pt x="0" y="164"/>
                    <a:pt x="23" y="218"/>
                  </a:cubicBezTo>
                  <a:cubicBezTo>
                    <a:pt x="57" y="285"/>
                    <a:pt x="150" y="358"/>
                    <a:pt x="227" y="372"/>
                  </a:cubicBezTo>
                  <a:cubicBezTo>
                    <a:pt x="1301" y="539"/>
                    <a:pt x="2093" y="1135"/>
                    <a:pt x="2745" y="1940"/>
                  </a:cubicBezTo>
                  <a:cubicBezTo>
                    <a:pt x="2906" y="2144"/>
                    <a:pt x="3026" y="2378"/>
                    <a:pt x="3184" y="2589"/>
                  </a:cubicBezTo>
                  <a:cubicBezTo>
                    <a:pt x="3224" y="2646"/>
                    <a:pt x="3317" y="2666"/>
                    <a:pt x="3384" y="2703"/>
                  </a:cubicBezTo>
                  <a:cubicBezTo>
                    <a:pt x="3394" y="2619"/>
                    <a:pt x="3437" y="2516"/>
                    <a:pt x="3404" y="2455"/>
                  </a:cubicBezTo>
                  <a:cubicBezTo>
                    <a:pt x="2986" y="1726"/>
                    <a:pt x="2457" y="1094"/>
                    <a:pt x="1709" y="656"/>
                  </a:cubicBezTo>
                  <a:cubicBezTo>
                    <a:pt x="1238" y="379"/>
                    <a:pt x="759" y="121"/>
                    <a:pt x="181" y="118"/>
                  </a:cubicBezTo>
                  <a:cubicBezTo>
                    <a:pt x="150" y="81"/>
                    <a:pt x="120" y="41"/>
                    <a:pt x="9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0" name="Google Shape;340;p40"/>
            <p:cNvSpPr/>
            <p:nvPr/>
          </p:nvSpPr>
          <p:spPr>
            <a:xfrm>
              <a:off x="2086153" y="842824"/>
              <a:ext cx="88903" cy="336078"/>
            </a:xfrm>
            <a:custGeom>
              <a:avLst/>
              <a:gdLst/>
              <a:ahLst/>
              <a:cxnLst/>
              <a:rect l="l" t="t" r="r" b="b"/>
              <a:pathLst>
                <a:path w="787" h="2975" extrusionOk="0">
                  <a:moveTo>
                    <a:pt x="522" y="1"/>
                  </a:moveTo>
                  <a:cubicBezTo>
                    <a:pt x="493" y="58"/>
                    <a:pt x="432" y="125"/>
                    <a:pt x="442" y="172"/>
                  </a:cubicBezTo>
                  <a:cubicBezTo>
                    <a:pt x="573" y="673"/>
                    <a:pt x="505" y="1172"/>
                    <a:pt x="385" y="1660"/>
                  </a:cubicBezTo>
                  <a:cubicBezTo>
                    <a:pt x="298" y="2024"/>
                    <a:pt x="138" y="2368"/>
                    <a:pt x="24" y="2726"/>
                  </a:cubicBezTo>
                  <a:cubicBezTo>
                    <a:pt x="1" y="2800"/>
                    <a:pt x="38" y="2890"/>
                    <a:pt x="47" y="2974"/>
                  </a:cubicBezTo>
                  <a:cubicBezTo>
                    <a:pt x="121" y="2927"/>
                    <a:pt x="195" y="2883"/>
                    <a:pt x="265" y="2834"/>
                  </a:cubicBezTo>
                  <a:cubicBezTo>
                    <a:pt x="285" y="2817"/>
                    <a:pt x="292" y="2780"/>
                    <a:pt x="305" y="2749"/>
                  </a:cubicBezTo>
                  <a:cubicBezTo>
                    <a:pt x="626" y="2111"/>
                    <a:pt x="753" y="1429"/>
                    <a:pt x="786" y="627"/>
                  </a:cubicBezTo>
                  <a:cubicBezTo>
                    <a:pt x="770" y="522"/>
                    <a:pt x="746" y="319"/>
                    <a:pt x="696" y="125"/>
                  </a:cubicBezTo>
                  <a:cubicBezTo>
                    <a:pt x="683" y="71"/>
                    <a:pt x="583" y="41"/>
                    <a:pt x="5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1" name="Google Shape;341;p40"/>
            <p:cNvSpPr/>
            <p:nvPr/>
          </p:nvSpPr>
          <p:spPr>
            <a:xfrm>
              <a:off x="2184773" y="692463"/>
              <a:ext cx="87774" cy="164142"/>
            </a:xfrm>
            <a:custGeom>
              <a:avLst/>
              <a:gdLst/>
              <a:ahLst/>
              <a:cxnLst/>
              <a:rect l="l" t="t" r="r" b="b"/>
              <a:pathLst>
                <a:path w="777" h="1453" extrusionOk="0">
                  <a:moveTo>
                    <a:pt x="132" y="0"/>
                  </a:moveTo>
                  <a:cubicBezTo>
                    <a:pt x="98" y="0"/>
                    <a:pt x="61" y="9"/>
                    <a:pt x="44" y="24"/>
                  </a:cubicBezTo>
                  <a:cubicBezTo>
                    <a:pt x="14" y="52"/>
                    <a:pt x="1" y="128"/>
                    <a:pt x="17" y="168"/>
                  </a:cubicBezTo>
                  <a:cubicBezTo>
                    <a:pt x="165" y="553"/>
                    <a:pt x="315" y="938"/>
                    <a:pt x="475" y="1319"/>
                  </a:cubicBezTo>
                  <a:cubicBezTo>
                    <a:pt x="495" y="1372"/>
                    <a:pt x="569" y="1409"/>
                    <a:pt x="616" y="1452"/>
                  </a:cubicBezTo>
                  <a:cubicBezTo>
                    <a:pt x="663" y="1399"/>
                    <a:pt x="706" y="1345"/>
                    <a:pt x="776" y="1265"/>
                  </a:cubicBezTo>
                  <a:cubicBezTo>
                    <a:pt x="632" y="898"/>
                    <a:pt x="495" y="540"/>
                    <a:pt x="348" y="188"/>
                  </a:cubicBezTo>
                  <a:cubicBezTo>
                    <a:pt x="318" y="118"/>
                    <a:pt x="258" y="55"/>
                    <a:pt x="194" y="15"/>
                  </a:cubicBezTo>
                  <a:cubicBezTo>
                    <a:pt x="180" y="5"/>
                    <a:pt x="157" y="0"/>
                    <a:pt x="1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342" name="Google Shape;342;p40"/>
          <p:cNvGrpSpPr/>
          <p:nvPr/>
        </p:nvGrpSpPr>
        <p:grpSpPr>
          <a:xfrm rot="-5400000">
            <a:off x="189271" y="4366238"/>
            <a:ext cx="718343" cy="631573"/>
            <a:chOff x="1347325" y="484375"/>
            <a:chExt cx="925222" cy="813465"/>
          </a:xfrm>
        </p:grpSpPr>
        <p:sp>
          <p:nvSpPr>
            <p:cNvPr id="343" name="Google Shape;343;p40"/>
            <p:cNvSpPr/>
            <p:nvPr/>
          </p:nvSpPr>
          <p:spPr>
            <a:xfrm>
              <a:off x="1347325" y="603326"/>
              <a:ext cx="716340" cy="694514"/>
            </a:xfrm>
            <a:custGeom>
              <a:avLst/>
              <a:gdLst/>
              <a:ahLst/>
              <a:cxnLst/>
              <a:rect l="l" t="t" r="r" b="b"/>
              <a:pathLst>
                <a:path w="8599" h="8337" extrusionOk="0">
                  <a:moveTo>
                    <a:pt x="4219" y="1"/>
                  </a:moveTo>
                  <a:cubicBezTo>
                    <a:pt x="3765" y="1"/>
                    <a:pt x="3312" y="78"/>
                    <a:pt x="2890" y="241"/>
                  </a:cubicBezTo>
                  <a:cubicBezTo>
                    <a:pt x="2171" y="518"/>
                    <a:pt x="1539" y="1009"/>
                    <a:pt x="1118" y="1642"/>
                  </a:cubicBezTo>
                  <a:cubicBezTo>
                    <a:pt x="359" y="2585"/>
                    <a:pt x="1" y="3809"/>
                    <a:pt x="255" y="5042"/>
                  </a:cubicBezTo>
                  <a:cubicBezTo>
                    <a:pt x="646" y="6931"/>
                    <a:pt x="2522" y="8246"/>
                    <a:pt x="4451" y="8332"/>
                  </a:cubicBezTo>
                  <a:cubicBezTo>
                    <a:pt x="4511" y="8335"/>
                    <a:pt x="4571" y="8337"/>
                    <a:pt x="4631" y="8337"/>
                  </a:cubicBezTo>
                  <a:cubicBezTo>
                    <a:pt x="5569" y="8337"/>
                    <a:pt x="6461" y="7988"/>
                    <a:pt x="7150" y="7357"/>
                  </a:cubicBezTo>
                  <a:cubicBezTo>
                    <a:pt x="7893" y="6674"/>
                    <a:pt x="8314" y="5724"/>
                    <a:pt x="8410" y="4744"/>
                  </a:cubicBezTo>
                  <a:cubicBezTo>
                    <a:pt x="8598" y="2852"/>
                    <a:pt x="7498" y="943"/>
                    <a:pt x="5649" y="258"/>
                  </a:cubicBezTo>
                  <a:cubicBezTo>
                    <a:pt x="5195" y="90"/>
                    <a:pt x="4706" y="1"/>
                    <a:pt x="421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4" name="Google Shape;344;p40"/>
            <p:cNvSpPr/>
            <p:nvPr/>
          </p:nvSpPr>
          <p:spPr>
            <a:xfrm>
              <a:off x="1745898" y="484375"/>
              <a:ext cx="388374" cy="305351"/>
            </a:xfrm>
            <a:custGeom>
              <a:avLst/>
              <a:gdLst/>
              <a:ahLst/>
              <a:cxnLst/>
              <a:rect l="l" t="t" r="r" b="b"/>
              <a:pathLst>
                <a:path w="3438" h="2703" extrusionOk="0">
                  <a:moveTo>
                    <a:pt x="90" y="1"/>
                  </a:moveTo>
                  <a:cubicBezTo>
                    <a:pt x="63" y="74"/>
                    <a:pt x="0" y="164"/>
                    <a:pt x="23" y="218"/>
                  </a:cubicBezTo>
                  <a:cubicBezTo>
                    <a:pt x="57" y="285"/>
                    <a:pt x="150" y="358"/>
                    <a:pt x="227" y="372"/>
                  </a:cubicBezTo>
                  <a:cubicBezTo>
                    <a:pt x="1301" y="539"/>
                    <a:pt x="2093" y="1135"/>
                    <a:pt x="2745" y="1940"/>
                  </a:cubicBezTo>
                  <a:cubicBezTo>
                    <a:pt x="2906" y="2144"/>
                    <a:pt x="3026" y="2378"/>
                    <a:pt x="3184" y="2589"/>
                  </a:cubicBezTo>
                  <a:cubicBezTo>
                    <a:pt x="3224" y="2646"/>
                    <a:pt x="3317" y="2666"/>
                    <a:pt x="3384" y="2703"/>
                  </a:cubicBezTo>
                  <a:cubicBezTo>
                    <a:pt x="3394" y="2619"/>
                    <a:pt x="3437" y="2516"/>
                    <a:pt x="3404" y="2455"/>
                  </a:cubicBezTo>
                  <a:cubicBezTo>
                    <a:pt x="2986" y="1726"/>
                    <a:pt x="2457" y="1094"/>
                    <a:pt x="1709" y="656"/>
                  </a:cubicBezTo>
                  <a:cubicBezTo>
                    <a:pt x="1238" y="379"/>
                    <a:pt x="759" y="121"/>
                    <a:pt x="181" y="118"/>
                  </a:cubicBezTo>
                  <a:cubicBezTo>
                    <a:pt x="150" y="81"/>
                    <a:pt x="120" y="41"/>
                    <a:pt x="9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5" name="Google Shape;345;p40"/>
            <p:cNvSpPr/>
            <p:nvPr/>
          </p:nvSpPr>
          <p:spPr>
            <a:xfrm>
              <a:off x="2086153" y="842824"/>
              <a:ext cx="88903" cy="336078"/>
            </a:xfrm>
            <a:custGeom>
              <a:avLst/>
              <a:gdLst/>
              <a:ahLst/>
              <a:cxnLst/>
              <a:rect l="l" t="t" r="r" b="b"/>
              <a:pathLst>
                <a:path w="787" h="2975" extrusionOk="0">
                  <a:moveTo>
                    <a:pt x="522" y="1"/>
                  </a:moveTo>
                  <a:cubicBezTo>
                    <a:pt x="493" y="58"/>
                    <a:pt x="432" y="125"/>
                    <a:pt x="442" y="172"/>
                  </a:cubicBezTo>
                  <a:cubicBezTo>
                    <a:pt x="573" y="673"/>
                    <a:pt x="505" y="1172"/>
                    <a:pt x="385" y="1660"/>
                  </a:cubicBezTo>
                  <a:cubicBezTo>
                    <a:pt x="298" y="2024"/>
                    <a:pt x="138" y="2368"/>
                    <a:pt x="24" y="2726"/>
                  </a:cubicBezTo>
                  <a:cubicBezTo>
                    <a:pt x="1" y="2800"/>
                    <a:pt x="38" y="2890"/>
                    <a:pt x="47" y="2974"/>
                  </a:cubicBezTo>
                  <a:cubicBezTo>
                    <a:pt x="121" y="2927"/>
                    <a:pt x="195" y="2883"/>
                    <a:pt x="265" y="2834"/>
                  </a:cubicBezTo>
                  <a:cubicBezTo>
                    <a:pt x="285" y="2817"/>
                    <a:pt x="292" y="2780"/>
                    <a:pt x="305" y="2749"/>
                  </a:cubicBezTo>
                  <a:cubicBezTo>
                    <a:pt x="626" y="2111"/>
                    <a:pt x="753" y="1429"/>
                    <a:pt x="786" y="627"/>
                  </a:cubicBezTo>
                  <a:cubicBezTo>
                    <a:pt x="770" y="522"/>
                    <a:pt x="746" y="319"/>
                    <a:pt x="696" y="125"/>
                  </a:cubicBezTo>
                  <a:cubicBezTo>
                    <a:pt x="683" y="71"/>
                    <a:pt x="583" y="41"/>
                    <a:pt x="5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6" name="Google Shape;346;p40"/>
            <p:cNvSpPr/>
            <p:nvPr/>
          </p:nvSpPr>
          <p:spPr>
            <a:xfrm>
              <a:off x="2184773" y="692463"/>
              <a:ext cx="87774" cy="164142"/>
            </a:xfrm>
            <a:custGeom>
              <a:avLst/>
              <a:gdLst/>
              <a:ahLst/>
              <a:cxnLst/>
              <a:rect l="l" t="t" r="r" b="b"/>
              <a:pathLst>
                <a:path w="777" h="1453" extrusionOk="0">
                  <a:moveTo>
                    <a:pt x="132" y="0"/>
                  </a:moveTo>
                  <a:cubicBezTo>
                    <a:pt x="98" y="0"/>
                    <a:pt x="61" y="9"/>
                    <a:pt x="44" y="24"/>
                  </a:cubicBezTo>
                  <a:cubicBezTo>
                    <a:pt x="14" y="52"/>
                    <a:pt x="1" y="128"/>
                    <a:pt x="17" y="168"/>
                  </a:cubicBezTo>
                  <a:cubicBezTo>
                    <a:pt x="165" y="553"/>
                    <a:pt x="315" y="938"/>
                    <a:pt x="475" y="1319"/>
                  </a:cubicBezTo>
                  <a:cubicBezTo>
                    <a:pt x="495" y="1372"/>
                    <a:pt x="569" y="1409"/>
                    <a:pt x="616" y="1452"/>
                  </a:cubicBezTo>
                  <a:cubicBezTo>
                    <a:pt x="663" y="1399"/>
                    <a:pt x="706" y="1345"/>
                    <a:pt x="776" y="1265"/>
                  </a:cubicBezTo>
                  <a:cubicBezTo>
                    <a:pt x="632" y="898"/>
                    <a:pt x="495" y="540"/>
                    <a:pt x="348" y="188"/>
                  </a:cubicBezTo>
                  <a:cubicBezTo>
                    <a:pt x="318" y="118"/>
                    <a:pt x="258" y="55"/>
                    <a:pt x="194" y="15"/>
                  </a:cubicBezTo>
                  <a:cubicBezTo>
                    <a:pt x="180" y="5"/>
                    <a:pt x="157" y="0"/>
                    <a:pt x="1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347" name="Google Shape;347;p40"/>
          <p:cNvGrpSpPr/>
          <p:nvPr/>
        </p:nvGrpSpPr>
        <p:grpSpPr>
          <a:xfrm rot="10531880">
            <a:off x="2292464" y="665031"/>
            <a:ext cx="718339" cy="631571"/>
            <a:chOff x="1347325" y="484375"/>
            <a:chExt cx="925222" cy="813465"/>
          </a:xfrm>
        </p:grpSpPr>
        <p:sp>
          <p:nvSpPr>
            <p:cNvPr id="348" name="Google Shape;348;p40"/>
            <p:cNvSpPr/>
            <p:nvPr/>
          </p:nvSpPr>
          <p:spPr>
            <a:xfrm>
              <a:off x="1347325" y="603326"/>
              <a:ext cx="716340" cy="694514"/>
            </a:xfrm>
            <a:custGeom>
              <a:avLst/>
              <a:gdLst/>
              <a:ahLst/>
              <a:cxnLst/>
              <a:rect l="l" t="t" r="r" b="b"/>
              <a:pathLst>
                <a:path w="8599" h="8337" extrusionOk="0">
                  <a:moveTo>
                    <a:pt x="4219" y="1"/>
                  </a:moveTo>
                  <a:cubicBezTo>
                    <a:pt x="3765" y="1"/>
                    <a:pt x="3312" y="78"/>
                    <a:pt x="2890" y="241"/>
                  </a:cubicBezTo>
                  <a:cubicBezTo>
                    <a:pt x="2171" y="518"/>
                    <a:pt x="1539" y="1009"/>
                    <a:pt x="1118" y="1642"/>
                  </a:cubicBezTo>
                  <a:cubicBezTo>
                    <a:pt x="359" y="2585"/>
                    <a:pt x="1" y="3809"/>
                    <a:pt x="255" y="5042"/>
                  </a:cubicBezTo>
                  <a:cubicBezTo>
                    <a:pt x="646" y="6931"/>
                    <a:pt x="2522" y="8246"/>
                    <a:pt x="4451" y="8332"/>
                  </a:cubicBezTo>
                  <a:cubicBezTo>
                    <a:pt x="4511" y="8335"/>
                    <a:pt x="4571" y="8337"/>
                    <a:pt x="4631" y="8337"/>
                  </a:cubicBezTo>
                  <a:cubicBezTo>
                    <a:pt x="5569" y="8337"/>
                    <a:pt x="6461" y="7988"/>
                    <a:pt x="7150" y="7357"/>
                  </a:cubicBezTo>
                  <a:cubicBezTo>
                    <a:pt x="7893" y="6674"/>
                    <a:pt x="8314" y="5724"/>
                    <a:pt x="8410" y="4744"/>
                  </a:cubicBezTo>
                  <a:cubicBezTo>
                    <a:pt x="8598" y="2852"/>
                    <a:pt x="7498" y="943"/>
                    <a:pt x="5649" y="258"/>
                  </a:cubicBezTo>
                  <a:cubicBezTo>
                    <a:pt x="5195" y="90"/>
                    <a:pt x="4706" y="1"/>
                    <a:pt x="421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49" name="Google Shape;349;p40"/>
            <p:cNvSpPr/>
            <p:nvPr/>
          </p:nvSpPr>
          <p:spPr>
            <a:xfrm>
              <a:off x="1745898" y="484375"/>
              <a:ext cx="388374" cy="305351"/>
            </a:xfrm>
            <a:custGeom>
              <a:avLst/>
              <a:gdLst/>
              <a:ahLst/>
              <a:cxnLst/>
              <a:rect l="l" t="t" r="r" b="b"/>
              <a:pathLst>
                <a:path w="3438" h="2703" extrusionOk="0">
                  <a:moveTo>
                    <a:pt x="90" y="1"/>
                  </a:moveTo>
                  <a:cubicBezTo>
                    <a:pt x="63" y="74"/>
                    <a:pt x="0" y="164"/>
                    <a:pt x="23" y="218"/>
                  </a:cubicBezTo>
                  <a:cubicBezTo>
                    <a:pt x="57" y="285"/>
                    <a:pt x="150" y="358"/>
                    <a:pt x="227" y="372"/>
                  </a:cubicBezTo>
                  <a:cubicBezTo>
                    <a:pt x="1301" y="539"/>
                    <a:pt x="2093" y="1135"/>
                    <a:pt x="2745" y="1940"/>
                  </a:cubicBezTo>
                  <a:cubicBezTo>
                    <a:pt x="2906" y="2144"/>
                    <a:pt x="3026" y="2378"/>
                    <a:pt x="3184" y="2589"/>
                  </a:cubicBezTo>
                  <a:cubicBezTo>
                    <a:pt x="3224" y="2646"/>
                    <a:pt x="3317" y="2666"/>
                    <a:pt x="3384" y="2703"/>
                  </a:cubicBezTo>
                  <a:cubicBezTo>
                    <a:pt x="3394" y="2619"/>
                    <a:pt x="3437" y="2516"/>
                    <a:pt x="3404" y="2455"/>
                  </a:cubicBezTo>
                  <a:cubicBezTo>
                    <a:pt x="2986" y="1726"/>
                    <a:pt x="2457" y="1094"/>
                    <a:pt x="1709" y="656"/>
                  </a:cubicBezTo>
                  <a:cubicBezTo>
                    <a:pt x="1238" y="379"/>
                    <a:pt x="759" y="121"/>
                    <a:pt x="181" y="118"/>
                  </a:cubicBezTo>
                  <a:cubicBezTo>
                    <a:pt x="150" y="81"/>
                    <a:pt x="120" y="41"/>
                    <a:pt x="9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50" name="Google Shape;350;p40"/>
            <p:cNvSpPr/>
            <p:nvPr/>
          </p:nvSpPr>
          <p:spPr>
            <a:xfrm>
              <a:off x="2086153" y="842824"/>
              <a:ext cx="88903" cy="336078"/>
            </a:xfrm>
            <a:custGeom>
              <a:avLst/>
              <a:gdLst/>
              <a:ahLst/>
              <a:cxnLst/>
              <a:rect l="l" t="t" r="r" b="b"/>
              <a:pathLst>
                <a:path w="787" h="2975" extrusionOk="0">
                  <a:moveTo>
                    <a:pt x="522" y="1"/>
                  </a:moveTo>
                  <a:cubicBezTo>
                    <a:pt x="493" y="58"/>
                    <a:pt x="432" y="125"/>
                    <a:pt x="442" y="172"/>
                  </a:cubicBezTo>
                  <a:cubicBezTo>
                    <a:pt x="573" y="673"/>
                    <a:pt x="505" y="1172"/>
                    <a:pt x="385" y="1660"/>
                  </a:cubicBezTo>
                  <a:cubicBezTo>
                    <a:pt x="298" y="2024"/>
                    <a:pt x="138" y="2368"/>
                    <a:pt x="24" y="2726"/>
                  </a:cubicBezTo>
                  <a:cubicBezTo>
                    <a:pt x="1" y="2800"/>
                    <a:pt x="38" y="2890"/>
                    <a:pt x="47" y="2974"/>
                  </a:cubicBezTo>
                  <a:cubicBezTo>
                    <a:pt x="121" y="2927"/>
                    <a:pt x="195" y="2883"/>
                    <a:pt x="265" y="2834"/>
                  </a:cubicBezTo>
                  <a:cubicBezTo>
                    <a:pt x="285" y="2817"/>
                    <a:pt x="292" y="2780"/>
                    <a:pt x="305" y="2749"/>
                  </a:cubicBezTo>
                  <a:cubicBezTo>
                    <a:pt x="626" y="2111"/>
                    <a:pt x="753" y="1429"/>
                    <a:pt x="786" y="627"/>
                  </a:cubicBezTo>
                  <a:cubicBezTo>
                    <a:pt x="770" y="522"/>
                    <a:pt x="746" y="319"/>
                    <a:pt x="696" y="125"/>
                  </a:cubicBezTo>
                  <a:cubicBezTo>
                    <a:pt x="683" y="71"/>
                    <a:pt x="583" y="41"/>
                    <a:pt x="5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51" name="Google Shape;351;p40"/>
            <p:cNvSpPr/>
            <p:nvPr/>
          </p:nvSpPr>
          <p:spPr>
            <a:xfrm>
              <a:off x="2184773" y="692463"/>
              <a:ext cx="87774" cy="164142"/>
            </a:xfrm>
            <a:custGeom>
              <a:avLst/>
              <a:gdLst/>
              <a:ahLst/>
              <a:cxnLst/>
              <a:rect l="l" t="t" r="r" b="b"/>
              <a:pathLst>
                <a:path w="777" h="1453" extrusionOk="0">
                  <a:moveTo>
                    <a:pt x="132" y="0"/>
                  </a:moveTo>
                  <a:cubicBezTo>
                    <a:pt x="98" y="0"/>
                    <a:pt x="61" y="9"/>
                    <a:pt x="44" y="24"/>
                  </a:cubicBezTo>
                  <a:cubicBezTo>
                    <a:pt x="14" y="52"/>
                    <a:pt x="1" y="128"/>
                    <a:pt x="17" y="168"/>
                  </a:cubicBezTo>
                  <a:cubicBezTo>
                    <a:pt x="165" y="553"/>
                    <a:pt x="315" y="938"/>
                    <a:pt x="475" y="1319"/>
                  </a:cubicBezTo>
                  <a:cubicBezTo>
                    <a:pt x="495" y="1372"/>
                    <a:pt x="569" y="1409"/>
                    <a:pt x="616" y="1452"/>
                  </a:cubicBezTo>
                  <a:cubicBezTo>
                    <a:pt x="663" y="1399"/>
                    <a:pt x="706" y="1345"/>
                    <a:pt x="776" y="1265"/>
                  </a:cubicBezTo>
                  <a:cubicBezTo>
                    <a:pt x="632" y="898"/>
                    <a:pt x="495" y="540"/>
                    <a:pt x="348" y="188"/>
                  </a:cubicBezTo>
                  <a:cubicBezTo>
                    <a:pt x="318" y="118"/>
                    <a:pt x="258" y="55"/>
                    <a:pt x="194" y="15"/>
                  </a:cubicBezTo>
                  <a:cubicBezTo>
                    <a:pt x="180" y="5"/>
                    <a:pt x="157" y="0"/>
                    <a:pt x="1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grpSp>
        <p:nvGrpSpPr>
          <p:cNvPr id="352" name="Google Shape;352;p40"/>
          <p:cNvGrpSpPr/>
          <p:nvPr/>
        </p:nvGrpSpPr>
        <p:grpSpPr>
          <a:xfrm rot="10039307">
            <a:off x="5622967" y="6066965"/>
            <a:ext cx="718339" cy="631571"/>
            <a:chOff x="1347325" y="484375"/>
            <a:chExt cx="925222" cy="813465"/>
          </a:xfrm>
        </p:grpSpPr>
        <p:sp>
          <p:nvSpPr>
            <p:cNvPr id="353" name="Google Shape;353;p40"/>
            <p:cNvSpPr/>
            <p:nvPr/>
          </p:nvSpPr>
          <p:spPr>
            <a:xfrm>
              <a:off x="1347325" y="603326"/>
              <a:ext cx="716340" cy="694514"/>
            </a:xfrm>
            <a:custGeom>
              <a:avLst/>
              <a:gdLst/>
              <a:ahLst/>
              <a:cxnLst/>
              <a:rect l="l" t="t" r="r" b="b"/>
              <a:pathLst>
                <a:path w="8599" h="8337" extrusionOk="0">
                  <a:moveTo>
                    <a:pt x="4219" y="1"/>
                  </a:moveTo>
                  <a:cubicBezTo>
                    <a:pt x="3765" y="1"/>
                    <a:pt x="3312" y="78"/>
                    <a:pt x="2890" y="241"/>
                  </a:cubicBezTo>
                  <a:cubicBezTo>
                    <a:pt x="2171" y="518"/>
                    <a:pt x="1539" y="1009"/>
                    <a:pt x="1118" y="1642"/>
                  </a:cubicBezTo>
                  <a:cubicBezTo>
                    <a:pt x="359" y="2585"/>
                    <a:pt x="1" y="3809"/>
                    <a:pt x="255" y="5042"/>
                  </a:cubicBezTo>
                  <a:cubicBezTo>
                    <a:pt x="646" y="6931"/>
                    <a:pt x="2522" y="8246"/>
                    <a:pt x="4451" y="8332"/>
                  </a:cubicBezTo>
                  <a:cubicBezTo>
                    <a:pt x="4511" y="8335"/>
                    <a:pt x="4571" y="8337"/>
                    <a:pt x="4631" y="8337"/>
                  </a:cubicBezTo>
                  <a:cubicBezTo>
                    <a:pt x="5569" y="8337"/>
                    <a:pt x="6461" y="7988"/>
                    <a:pt x="7150" y="7357"/>
                  </a:cubicBezTo>
                  <a:cubicBezTo>
                    <a:pt x="7893" y="6674"/>
                    <a:pt x="8314" y="5724"/>
                    <a:pt x="8410" y="4744"/>
                  </a:cubicBezTo>
                  <a:cubicBezTo>
                    <a:pt x="8598" y="2852"/>
                    <a:pt x="7498" y="943"/>
                    <a:pt x="5649" y="258"/>
                  </a:cubicBezTo>
                  <a:cubicBezTo>
                    <a:pt x="5195" y="90"/>
                    <a:pt x="4706" y="1"/>
                    <a:pt x="4219"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54" name="Google Shape;354;p40"/>
            <p:cNvSpPr/>
            <p:nvPr/>
          </p:nvSpPr>
          <p:spPr>
            <a:xfrm>
              <a:off x="1745898" y="484375"/>
              <a:ext cx="388374" cy="305351"/>
            </a:xfrm>
            <a:custGeom>
              <a:avLst/>
              <a:gdLst/>
              <a:ahLst/>
              <a:cxnLst/>
              <a:rect l="l" t="t" r="r" b="b"/>
              <a:pathLst>
                <a:path w="3438" h="2703" extrusionOk="0">
                  <a:moveTo>
                    <a:pt x="90" y="1"/>
                  </a:moveTo>
                  <a:cubicBezTo>
                    <a:pt x="63" y="74"/>
                    <a:pt x="0" y="164"/>
                    <a:pt x="23" y="218"/>
                  </a:cubicBezTo>
                  <a:cubicBezTo>
                    <a:pt x="57" y="285"/>
                    <a:pt x="150" y="358"/>
                    <a:pt x="227" y="372"/>
                  </a:cubicBezTo>
                  <a:cubicBezTo>
                    <a:pt x="1301" y="539"/>
                    <a:pt x="2093" y="1135"/>
                    <a:pt x="2745" y="1940"/>
                  </a:cubicBezTo>
                  <a:cubicBezTo>
                    <a:pt x="2906" y="2144"/>
                    <a:pt x="3026" y="2378"/>
                    <a:pt x="3184" y="2589"/>
                  </a:cubicBezTo>
                  <a:cubicBezTo>
                    <a:pt x="3224" y="2646"/>
                    <a:pt x="3317" y="2666"/>
                    <a:pt x="3384" y="2703"/>
                  </a:cubicBezTo>
                  <a:cubicBezTo>
                    <a:pt x="3394" y="2619"/>
                    <a:pt x="3437" y="2516"/>
                    <a:pt x="3404" y="2455"/>
                  </a:cubicBezTo>
                  <a:cubicBezTo>
                    <a:pt x="2986" y="1726"/>
                    <a:pt x="2457" y="1094"/>
                    <a:pt x="1709" y="656"/>
                  </a:cubicBezTo>
                  <a:cubicBezTo>
                    <a:pt x="1238" y="379"/>
                    <a:pt x="759" y="121"/>
                    <a:pt x="181" y="118"/>
                  </a:cubicBezTo>
                  <a:cubicBezTo>
                    <a:pt x="150" y="81"/>
                    <a:pt x="120" y="41"/>
                    <a:pt x="9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55" name="Google Shape;355;p40"/>
            <p:cNvSpPr/>
            <p:nvPr/>
          </p:nvSpPr>
          <p:spPr>
            <a:xfrm>
              <a:off x="2086153" y="842824"/>
              <a:ext cx="88903" cy="336078"/>
            </a:xfrm>
            <a:custGeom>
              <a:avLst/>
              <a:gdLst/>
              <a:ahLst/>
              <a:cxnLst/>
              <a:rect l="l" t="t" r="r" b="b"/>
              <a:pathLst>
                <a:path w="787" h="2975" extrusionOk="0">
                  <a:moveTo>
                    <a:pt x="522" y="1"/>
                  </a:moveTo>
                  <a:cubicBezTo>
                    <a:pt x="493" y="58"/>
                    <a:pt x="432" y="125"/>
                    <a:pt x="442" y="172"/>
                  </a:cubicBezTo>
                  <a:cubicBezTo>
                    <a:pt x="573" y="673"/>
                    <a:pt x="505" y="1172"/>
                    <a:pt x="385" y="1660"/>
                  </a:cubicBezTo>
                  <a:cubicBezTo>
                    <a:pt x="298" y="2024"/>
                    <a:pt x="138" y="2368"/>
                    <a:pt x="24" y="2726"/>
                  </a:cubicBezTo>
                  <a:cubicBezTo>
                    <a:pt x="1" y="2800"/>
                    <a:pt x="38" y="2890"/>
                    <a:pt x="47" y="2974"/>
                  </a:cubicBezTo>
                  <a:cubicBezTo>
                    <a:pt x="121" y="2927"/>
                    <a:pt x="195" y="2883"/>
                    <a:pt x="265" y="2834"/>
                  </a:cubicBezTo>
                  <a:cubicBezTo>
                    <a:pt x="285" y="2817"/>
                    <a:pt x="292" y="2780"/>
                    <a:pt x="305" y="2749"/>
                  </a:cubicBezTo>
                  <a:cubicBezTo>
                    <a:pt x="626" y="2111"/>
                    <a:pt x="753" y="1429"/>
                    <a:pt x="786" y="627"/>
                  </a:cubicBezTo>
                  <a:cubicBezTo>
                    <a:pt x="770" y="522"/>
                    <a:pt x="746" y="319"/>
                    <a:pt x="696" y="125"/>
                  </a:cubicBezTo>
                  <a:cubicBezTo>
                    <a:pt x="683" y="71"/>
                    <a:pt x="583" y="41"/>
                    <a:pt x="5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356" name="Google Shape;356;p40"/>
            <p:cNvSpPr/>
            <p:nvPr/>
          </p:nvSpPr>
          <p:spPr>
            <a:xfrm>
              <a:off x="2184773" y="692463"/>
              <a:ext cx="87774" cy="164142"/>
            </a:xfrm>
            <a:custGeom>
              <a:avLst/>
              <a:gdLst/>
              <a:ahLst/>
              <a:cxnLst/>
              <a:rect l="l" t="t" r="r" b="b"/>
              <a:pathLst>
                <a:path w="777" h="1453" extrusionOk="0">
                  <a:moveTo>
                    <a:pt x="132" y="0"/>
                  </a:moveTo>
                  <a:cubicBezTo>
                    <a:pt x="98" y="0"/>
                    <a:pt x="61" y="9"/>
                    <a:pt x="44" y="24"/>
                  </a:cubicBezTo>
                  <a:cubicBezTo>
                    <a:pt x="14" y="52"/>
                    <a:pt x="1" y="128"/>
                    <a:pt x="17" y="168"/>
                  </a:cubicBezTo>
                  <a:cubicBezTo>
                    <a:pt x="165" y="553"/>
                    <a:pt x="315" y="938"/>
                    <a:pt x="475" y="1319"/>
                  </a:cubicBezTo>
                  <a:cubicBezTo>
                    <a:pt x="495" y="1372"/>
                    <a:pt x="569" y="1409"/>
                    <a:pt x="616" y="1452"/>
                  </a:cubicBezTo>
                  <a:cubicBezTo>
                    <a:pt x="663" y="1399"/>
                    <a:pt x="706" y="1345"/>
                    <a:pt x="776" y="1265"/>
                  </a:cubicBezTo>
                  <a:cubicBezTo>
                    <a:pt x="632" y="898"/>
                    <a:pt x="495" y="540"/>
                    <a:pt x="348" y="188"/>
                  </a:cubicBezTo>
                  <a:cubicBezTo>
                    <a:pt x="318" y="118"/>
                    <a:pt x="258" y="55"/>
                    <a:pt x="194" y="15"/>
                  </a:cubicBezTo>
                  <a:cubicBezTo>
                    <a:pt x="180" y="5"/>
                    <a:pt x="157" y="0"/>
                    <a:pt x="1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357" name="Google Shape;357;p40"/>
          <p:cNvSpPr txBox="1"/>
          <p:nvPr/>
        </p:nvSpPr>
        <p:spPr>
          <a:xfrm flipH="1">
            <a:off x="278819" y="4581003"/>
            <a:ext cx="6316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chemeClr val="accent3"/>
                </a:solidFill>
                <a:latin typeface="Passero One"/>
                <a:ea typeface="Passero One"/>
                <a:cs typeface="Passero One"/>
                <a:sym typeface="Passero One"/>
              </a:rPr>
              <a:t>1</a:t>
            </a:r>
            <a:endParaRPr sz="3200" dirty="0">
              <a:solidFill>
                <a:schemeClr val="accent3"/>
              </a:solidFill>
              <a:latin typeface="Passero One"/>
              <a:ea typeface="Passero One"/>
              <a:cs typeface="Passero One"/>
              <a:sym typeface="Passero One"/>
            </a:endParaRPr>
          </a:p>
        </p:txBody>
      </p:sp>
      <p:sp>
        <p:nvSpPr>
          <p:cNvPr id="358" name="Google Shape;358;p40"/>
          <p:cNvSpPr txBox="1"/>
          <p:nvPr/>
        </p:nvSpPr>
        <p:spPr>
          <a:xfrm flipH="1">
            <a:off x="631185" y="1979437"/>
            <a:ext cx="674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en" sz="3200" dirty="0">
                <a:solidFill>
                  <a:srgbClr val="002060"/>
                </a:solidFill>
                <a:latin typeface="Passero One"/>
                <a:ea typeface="Passero One"/>
                <a:cs typeface="Passero One"/>
                <a:sym typeface="Passero One"/>
              </a:rPr>
              <a:t>2</a:t>
            </a:r>
            <a:endParaRPr sz="3200" dirty="0">
              <a:solidFill>
                <a:srgbClr val="002060"/>
              </a:solidFill>
              <a:latin typeface="Passero One"/>
              <a:ea typeface="Passero One"/>
              <a:cs typeface="Passero One"/>
              <a:sym typeface="Passero One"/>
            </a:endParaRPr>
          </a:p>
        </p:txBody>
      </p:sp>
      <p:sp>
        <p:nvSpPr>
          <p:cNvPr id="359" name="Google Shape;359;p40"/>
          <p:cNvSpPr txBox="1"/>
          <p:nvPr/>
        </p:nvSpPr>
        <p:spPr>
          <a:xfrm flipH="1">
            <a:off x="2366607" y="814648"/>
            <a:ext cx="718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chemeClr val="accent3"/>
                </a:solidFill>
                <a:latin typeface="Passero One"/>
                <a:ea typeface="Passero One"/>
                <a:cs typeface="Passero One"/>
                <a:sym typeface="Passero One"/>
              </a:rPr>
              <a:t>3</a:t>
            </a:r>
            <a:endParaRPr sz="3200" dirty="0">
              <a:solidFill>
                <a:srgbClr val="002060"/>
              </a:solidFill>
              <a:latin typeface="Passero One"/>
              <a:ea typeface="Passero One"/>
              <a:cs typeface="Passero One"/>
              <a:sym typeface="Passero One"/>
            </a:endParaRPr>
          </a:p>
        </p:txBody>
      </p:sp>
      <p:sp>
        <p:nvSpPr>
          <p:cNvPr id="360" name="Google Shape;360;p40"/>
          <p:cNvSpPr txBox="1"/>
          <p:nvPr/>
        </p:nvSpPr>
        <p:spPr>
          <a:xfrm flipH="1">
            <a:off x="5692463" y="6186152"/>
            <a:ext cx="718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rgbClr val="002060"/>
                </a:solidFill>
                <a:latin typeface="Passero One"/>
                <a:ea typeface="Passero One"/>
                <a:cs typeface="Passero One"/>
                <a:sym typeface="Passero One"/>
              </a:rPr>
              <a:t>4</a:t>
            </a:r>
            <a:endParaRPr sz="3200" dirty="0">
              <a:solidFill>
                <a:srgbClr val="002060"/>
              </a:solidFill>
              <a:latin typeface="Passero One"/>
              <a:ea typeface="Passero One"/>
              <a:cs typeface="Passero One"/>
              <a:sym typeface="Passero One"/>
            </a:endParaRPr>
          </a:p>
        </p:txBody>
      </p:sp>
      <p:sp>
        <p:nvSpPr>
          <p:cNvPr id="361" name="Google Shape;361;p40"/>
          <p:cNvSpPr/>
          <p:nvPr/>
        </p:nvSpPr>
        <p:spPr>
          <a:xfrm>
            <a:off x="2711945" y="1230292"/>
            <a:ext cx="2740734" cy="1314315"/>
          </a:xfrm>
          <a:custGeom>
            <a:avLst/>
            <a:gdLst/>
            <a:ahLst/>
            <a:cxnLst/>
            <a:rect l="l" t="t" r="r" b="b"/>
            <a:pathLst>
              <a:path w="19643" h="14170" extrusionOk="0">
                <a:moveTo>
                  <a:pt x="16346" y="0"/>
                </a:moveTo>
                <a:cubicBezTo>
                  <a:pt x="15900" y="0"/>
                  <a:pt x="15455" y="23"/>
                  <a:pt x="15012" y="47"/>
                </a:cubicBezTo>
                <a:cubicBezTo>
                  <a:pt x="13909" y="104"/>
                  <a:pt x="12805" y="168"/>
                  <a:pt x="11702" y="231"/>
                </a:cubicBezTo>
                <a:cubicBezTo>
                  <a:pt x="9528" y="351"/>
                  <a:pt x="7351" y="455"/>
                  <a:pt x="5177" y="603"/>
                </a:cubicBezTo>
                <a:cubicBezTo>
                  <a:pt x="4104" y="676"/>
                  <a:pt x="3034" y="773"/>
                  <a:pt x="1967" y="920"/>
                </a:cubicBezTo>
                <a:cubicBezTo>
                  <a:pt x="1526" y="977"/>
                  <a:pt x="1031" y="1007"/>
                  <a:pt x="636" y="1231"/>
                </a:cubicBezTo>
                <a:cubicBezTo>
                  <a:pt x="299" y="1422"/>
                  <a:pt x="115" y="1753"/>
                  <a:pt x="75" y="2124"/>
                </a:cubicBezTo>
                <a:cubicBezTo>
                  <a:pt x="48" y="2348"/>
                  <a:pt x="68" y="2575"/>
                  <a:pt x="108" y="2802"/>
                </a:cubicBezTo>
                <a:cubicBezTo>
                  <a:pt x="1" y="4722"/>
                  <a:pt x="18" y="6645"/>
                  <a:pt x="169" y="8564"/>
                </a:cubicBezTo>
                <a:cubicBezTo>
                  <a:pt x="252" y="9604"/>
                  <a:pt x="372" y="10644"/>
                  <a:pt x="533" y="11681"/>
                </a:cubicBezTo>
                <a:cubicBezTo>
                  <a:pt x="607" y="12165"/>
                  <a:pt x="660" y="12670"/>
                  <a:pt x="794" y="13142"/>
                </a:cubicBezTo>
                <a:cubicBezTo>
                  <a:pt x="908" y="13547"/>
                  <a:pt x="1148" y="13844"/>
                  <a:pt x="1570" y="13957"/>
                </a:cubicBezTo>
                <a:cubicBezTo>
                  <a:pt x="2027" y="14085"/>
                  <a:pt x="2539" y="14102"/>
                  <a:pt x="3014" y="14132"/>
                </a:cubicBezTo>
                <a:cubicBezTo>
                  <a:pt x="3473" y="14160"/>
                  <a:pt x="3932" y="14169"/>
                  <a:pt x="4392" y="14169"/>
                </a:cubicBezTo>
                <a:cubicBezTo>
                  <a:pt x="4471" y="14169"/>
                  <a:pt x="4550" y="14169"/>
                  <a:pt x="4629" y="14168"/>
                </a:cubicBezTo>
                <a:cubicBezTo>
                  <a:pt x="5723" y="14158"/>
                  <a:pt x="6819" y="14118"/>
                  <a:pt x="7913" y="14078"/>
                </a:cubicBezTo>
                <a:cubicBezTo>
                  <a:pt x="10117" y="14002"/>
                  <a:pt x="12316" y="13884"/>
                  <a:pt x="14517" y="13737"/>
                </a:cubicBezTo>
                <a:cubicBezTo>
                  <a:pt x="15594" y="13664"/>
                  <a:pt x="16670" y="13583"/>
                  <a:pt x="17747" y="13493"/>
                </a:cubicBezTo>
                <a:cubicBezTo>
                  <a:pt x="18172" y="13460"/>
                  <a:pt x="18710" y="13490"/>
                  <a:pt x="19068" y="13226"/>
                </a:cubicBezTo>
                <a:cubicBezTo>
                  <a:pt x="19399" y="12978"/>
                  <a:pt x="19459" y="12543"/>
                  <a:pt x="19509" y="12169"/>
                </a:cubicBezTo>
                <a:cubicBezTo>
                  <a:pt x="19643" y="11142"/>
                  <a:pt x="19610" y="10105"/>
                  <a:pt x="19549" y="9076"/>
                </a:cubicBezTo>
                <a:cubicBezTo>
                  <a:pt x="19486" y="8026"/>
                  <a:pt x="19392" y="6980"/>
                  <a:pt x="19265" y="5936"/>
                </a:cubicBezTo>
                <a:cubicBezTo>
                  <a:pt x="19141" y="4923"/>
                  <a:pt x="18991" y="3913"/>
                  <a:pt x="18814" y="2910"/>
                </a:cubicBezTo>
                <a:cubicBezTo>
                  <a:pt x="18720" y="2392"/>
                  <a:pt x="18619" y="1873"/>
                  <a:pt x="18509" y="1358"/>
                </a:cubicBezTo>
                <a:cubicBezTo>
                  <a:pt x="18429" y="967"/>
                  <a:pt x="18403" y="439"/>
                  <a:pt x="18008" y="211"/>
                </a:cubicBezTo>
                <a:cubicBezTo>
                  <a:pt x="17847" y="118"/>
                  <a:pt x="17656" y="84"/>
                  <a:pt x="17476" y="61"/>
                </a:cubicBezTo>
                <a:cubicBezTo>
                  <a:pt x="17199" y="27"/>
                  <a:pt x="16924" y="14"/>
                  <a:pt x="16644" y="4"/>
                </a:cubicBezTo>
                <a:cubicBezTo>
                  <a:pt x="16544" y="2"/>
                  <a:pt x="16445" y="0"/>
                  <a:pt x="16346" y="0"/>
                </a:cubicBezTo>
                <a:close/>
              </a:path>
            </a:pathLst>
          </a:custGeom>
          <a:solidFill>
            <a:schemeClr val="accent1"/>
          </a:solidFill>
          <a:ln>
            <a:noFill/>
          </a:ln>
        </p:spPr>
        <p:txBody>
          <a:bodyPr spcFirstLastPara="1" wrap="square" lIns="121900" tIns="121900" rIns="121900" bIns="121900" anchor="ctr" anchorCtr="0">
            <a:noAutofit/>
          </a:bodyPr>
          <a:lstStyle/>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Editing Webseries EnamSembilan69</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(16-30 Maret </a:t>
            </a:r>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2020 )</a:t>
            </a:r>
            <a:endParaRPr sz="2400" dirty="0">
              <a:solidFill>
                <a:srgbClr val="002060"/>
              </a:solidFill>
            </a:endParaRPr>
          </a:p>
        </p:txBody>
      </p:sp>
      <p:pic>
        <p:nvPicPr>
          <p:cNvPr id="2" name="Picture 1">
            <a:extLst>
              <a:ext uri="{FF2B5EF4-FFF2-40B4-BE49-F238E27FC236}">
                <a16:creationId xmlns:a16="http://schemas.microsoft.com/office/drawing/2014/main" xmlns="" id="{F3101588-D794-4D5C-BB7F-CB230951EB43}"/>
              </a:ext>
            </a:extLst>
          </p:cNvPr>
          <p:cNvPicPr>
            <a:picLocks noChangeAspect="1"/>
          </p:cNvPicPr>
          <p:nvPr/>
        </p:nvPicPr>
        <p:blipFill>
          <a:blip r:embed="rId3"/>
          <a:stretch>
            <a:fillRect/>
          </a:stretch>
        </p:blipFill>
        <p:spPr>
          <a:xfrm>
            <a:off x="6080089" y="1172036"/>
            <a:ext cx="2520756" cy="1282184"/>
          </a:xfrm>
          <a:prstGeom prst="rect">
            <a:avLst/>
          </a:prstGeom>
        </p:spPr>
      </p:pic>
      <p:pic>
        <p:nvPicPr>
          <p:cNvPr id="4" name="Picture 3">
            <a:extLst>
              <a:ext uri="{FF2B5EF4-FFF2-40B4-BE49-F238E27FC236}">
                <a16:creationId xmlns:a16="http://schemas.microsoft.com/office/drawing/2014/main" xmlns="" id="{EE87B17D-1738-4DD6-BB91-E54A88C0EEF3}"/>
              </a:ext>
            </a:extLst>
          </p:cNvPr>
          <p:cNvPicPr>
            <a:picLocks noChangeAspect="1"/>
          </p:cNvPicPr>
          <p:nvPr/>
        </p:nvPicPr>
        <p:blipFill>
          <a:blip r:embed="rId4"/>
          <a:stretch>
            <a:fillRect/>
          </a:stretch>
        </p:blipFill>
        <p:spPr>
          <a:xfrm>
            <a:off x="8195880" y="531478"/>
            <a:ext cx="707197" cy="634039"/>
          </a:xfrm>
          <a:prstGeom prst="rect">
            <a:avLst/>
          </a:prstGeom>
        </p:spPr>
      </p:pic>
      <p:sp>
        <p:nvSpPr>
          <p:cNvPr id="46" name="Google Shape;358;p40">
            <a:extLst>
              <a:ext uri="{FF2B5EF4-FFF2-40B4-BE49-F238E27FC236}">
                <a16:creationId xmlns:a16="http://schemas.microsoft.com/office/drawing/2014/main" xmlns="" id="{828F2E37-422E-4D43-98A1-8D8418766DE6}"/>
              </a:ext>
            </a:extLst>
          </p:cNvPr>
          <p:cNvSpPr txBox="1"/>
          <p:nvPr/>
        </p:nvSpPr>
        <p:spPr>
          <a:xfrm flipH="1">
            <a:off x="8132451" y="751951"/>
            <a:ext cx="674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rgbClr val="002060"/>
                </a:solidFill>
                <a:latin typeface="Passero One"/>
                <a:ea typeface="Passero One"/>
                <a:cs typeface="Passero One"/>
                <a:sym typeface="Passero One"/>
              </a:rPr>
              <a:t>6</a:t>
            </a:r>
            <a:endParaRPr sz="3200" dirty="0">
              <a:solidFill>
                <a:srgbClr val="002060"/>
              </a:solidFill>
              <a:latin typeface="Passero One"/>
              <a:ea typeface="Passero One"/>
              <a:cs typeface="Passero One"/>
              <a:sym typeface="Passero One"/>
            </a:endParaRPr>
          </a:p>
        </p:txBody>
      </p:sp>
      <p:pic>
        <p:nvPicPr>
          <p:cNvPr id="6" name="Picture 5">
            <a:extLst>
              <a:ext uri="{FF2B5EF4-FFF2-40B4-BE49-F238E27FC236}">
                <a16:creationId xmlns:a16="http://schemas.microsoft.com/office/drawing/2014/main" xmlns="" id="{AF05D23A-5D23-4E51-8EA3-D6093FE05D2D}"/>
              </a:ext>
            </a:extLst>
          </p:cNvPr>
          <p:cNvPicPr>
            <a:picLocks noChangeAspect="1"/>
          </p:cNvPicPr>
          <p:nvPr/>
        </p:nvPicPr>
        <p:blipFill>
          <a:blip r:embed="rId5"/>
          <a:stretch>
            <a:fillRect/>
          </a:stretch>
        </p:blipFill>
        <p:spPr>
          <a:xfrm>
            <a:off x="4736423" y="3795624"/>
            <a:ext cx="2923160" cy="1360947"/>
          </a:xfrm>
          <a:prstGeom prst="rect">
            <a:avLst/>
          </a:prstGeom>
        </p:spPr>
      </p:pic>
      <p:sp>
        <p:nvSpPr>
          <p:cNvPr id="7" name="Rectangle 6">
            <a:extLst>
              <a:ext uri="{FF2B5EF4-FFF2-40B4-BE49-F238E27FC236}">
                <a16:creationId xmlns:a16="http://schemas.microsoft.com/office/drawing/2014/main" xmlns="" id="{52D2AFB1-A560-4F93-90BF-724638BE0069}"/>
              </a:ext>
            </a:extLst>
          </p:cNvPr>
          <p:cNvSpPr/>
          <p:nvPr/>
        </p:nvSpPr>
        <p:spPr>
          <a:xfrm>
            <a:off x="4732978" y="3954484"/>
            <a:ext cx="2798783" cy="1938992"/>
          </a:xfrm>
          <a:prstGeom prst="rect">
            <a:avLst/>
          </a:prstGeom>
        </p:spPr>
        <p:txBody>
          <a:bodyPr wrap="square">
            <a:spAutoFit/>
          </a:bodyPr>
          <a:lstStyle/>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Mengupload Webseries EnamSembilan69</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 </a:t>
            </a:r>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a:t>
            </a: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2,9,16,23,30 April 2020</a:t>
            </a:r>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a:t>
            </a:r>
            <a:endParaRPr lang="id-ID" sz="2400" dirty="0">
              <a:solidFill>
                <a:srgbClr val="002060"/>
              </a:solidFill>
            </a:endParaRPr>
          </a:p>
        </p:txBody>
      </p:sp>
      <p:grpSp>
        <p:nvGrpSpPr>
          <p:cNvPr id="49" name="Google Shape;347;p40">
            <a:extLst>
              <a:ext uri="{FF2B5EF4-FFF2-40B4-BE49-F238E27FC236}">
                <a16:creationId xmlns:a16="http://schemas.microsoft.com/office/drawing/2014/main" xmlns="" id="{54ACB408-16FD-48F7-B142-4224405117C7}"/>
              </a:ext>
            </a:extLst>
          </p:cNvPr>
          <p:cNvGrpSpPr/>
          <p:nvPr/>
        </p:nvGrpSpPr>
        <p:grpSpPr>
          <a:xfrm rot="3543015">
            <a:off x="5005483" y="3111008"/>
            <a:ext cx="718339" cy="631571"/>
            <a:chOff x="1347325" y="484375"/>
            <a:chExt cx="925222" cy="813465"/>
          </a:xfrm>
        </p:grpSpPr>
        <p:sp>
          <p:nvSpPr>
            <p:cNvPr id="50" name="Google Shape;348;p40">
              <a:extLst>
                <a:ext uri="{FF2B5EF4-FFF2-40B4-BE49-F238E27FC236}">
                  <a16:creationId xmlns:a16="http://schemas.microsoft.com/office/drawing/2014/main" xmlns="" id="{F6E8A9F3-33EA-4345-862D-C43FBDA492B3}"/>
                </a:ext>
              </a:extLst>
            </p:cNvPr>
            <p:cNvSpPr/>
            <p:nvPr/>
          </p:nvSpPr>
          <p:spPr>
            <a:xfrm>
              <a:off x="1347325" y="603326"/>
              <a:ext cx="716340" cy="694514"/>
            </a:xfrm>
            <a:custGeom>
              <a:avLst/>
              <a:gdLst/>
              <a:ahLst/>
              <a:cxnLst/>
              <a:rect l="l" t="t" r="r" b="b"/>
              <a:pathLst>
                <a:path w="8599" h="8337" extrusionOk="0">
                  <a:moveTo>
                    <a:pt x="4219" y="1"/>
                  </a:moveTo>
                  <a:cubicBezTo>
                    <a:pt x="3765" y="1"/>
                    <a:pt x="3312" y="78"/>
                    <a:pt x="2890" y="241"/>
                  </a:cubicBezTo>
                  <a:cubicBezTo>
                    <a:pt x="2171" y="518"/>
                    <a:pt x="1539" y="1009"/>
                    <a:pt x="1118" y="1642"/>
                  </a:cubicBezTo>
                  <a:cubicBezTo>
                    <a:pt x="359" y="2585"/>
                    <a:pt x="1" y="3809"/>
                    <a:pt x="255" y="5042"/>
                  </a:cubicBezTo>
                  <a:cubicBezTo>
                    <a:pt x="646" y="6931"/>
                    <a:pt x="2522" y="8246"/>
                    <a:pt x="4451" y="8332"/>
                  </a:cubicBezTo>
                  <a:cubicBezTo>
                    <a:pt x="4511" y="8335"/>
                    <a:pt x="4571" y="8337"/>
                    <a:pt x="4631" y="8337"/>
                  </a:cubicBezTo>
                  <a:cubicBezTo>
                    <a:pt x="5569" y="8337"/>
                    <a:pt x="6461" y="7988"/>
                    <a:pt x="7150" y="7357"/>
                  </a:cubicBezTo>
                  <a:cubicBezTo>
                    <a:pt x="7893" y="6674"/>
                    <a:pt x="8314" y="5724"/>
                    <a:pt x="8410" y="4744"/>
                  </a:cubicBezTo>
                  <a:cubicBezTo>
                    <a:pt x="8598" y="2852"/>
                    <a:pt x="7498" y="943"/>
                    <a:pt x="5649" y="258"/>
                  </a:cubicBezTo>
                  <a:cubicBezTo>
                    <a:pt x="5195" y="90"/>
                    <a:pt x="4706" y="1"/>
                    <a:pt x="421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1" name="Google Shape;349;p40">
              <a:extLst>
                <a:ext uri="{FF2B5EF4-FFF2-40B4-BE49-F238E27FC236}">
                  <a16:creationId xmlns:a16="http://schemas.microsoft.com/office/drawing/2014/main" xmlns="" id="{F9E585E9-068A-4F4F-BA76-E50F8BBFC6A4}"/>
                </a:ext>
              </a:extLst>
            </p:cNvPr>
            <p:cNvSpPr/>
            <p:nvPr/>
          </p:nvSpPr>
          <p:spPr>
            <a:xfrm>
              <a:off x="1745898" y="484375"/>
              <a:ext cx="388374" cy="305351"/>
            </a:xfrm>
            <a:custGeom>
              <a:avLst/>
              <a:gdLst/>
              <a:ahLst/>
              <a:cxnLst/>
              <a:rect l="l" t="t" r="r" b="b"/>
              <a:pathLst>
                <a:path w="3438" h="2703" extrusionOk="0">
                  <a:moveTo>
                    <a:pt x="90" y="1"/>
                  </a:moveTo>
                  <a:cubicBezTo>
                    <a:pt x="63" y="74"/>
                    <a:pt x="0" y="164"/>
                    <a:pt x="23" y="218"/>
                  </a:cubicBezTo>
                  <a:cubicBezTo>
                    <a:pt x="57" y="285"/>
                    <a:pt x="150" y="358"/>
                    <a:pt x="227" y="372"/>
                  </a:cubicBezTo>
                  <a:cubicBezTo>
                    <a:pt x="1301" y="539"/>
                    <a:pt x="2093" y="1135"/>
                    <a:pt x="2745" y="1940"/>
                  </a:cubicBezTo>
                  <a:cubicBezTo>
                    <a:pt x="2906" y="2144"/>
                    <a:pt x="3026" y="2378"/>
                    <a:pt x="3184" y="2589"/>
                  </a:cubicBezTo>
                  <a:cubicBezTo>
                    <a:pt x="3224" y="2646"/>
                    <a:pt x="3317" y="2666"/>
                    <a:pt x="3384" y="2703"/>
                  </a:cubicBezTo>
                  <a:cubicBezTo>
                    <a:pt x="3394" y="2619"/>
                    <a:pt x="3437" y="2516"/>
                    <a:pt x="3404" y="2455"/>
                  </a:cubicBezTo>
                  <a:cubicBezTo>
                    <a:pt x="2986" y="1726"/>
                    <a:pt x="2457" y="1094"/>
                    <a:pt x="1709" y="656"/>
                  </a:cubicBezTo>
                  <a:cubicBezTo>
                    <a:pt x="1238" y="379"/>
                    <a:pt x="759" y="121"/>
                    <a:pt x="181" y="118"/>
                  </a:cubicBezTo>
                  <a:cubicBezTo>
                    <a:pt x="150" y="81"/>
                    <a:pt x="120" y="41"/>
                    <a:pt x="9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2" name="Google Shape;350;p40">
              <a:extLst>
                <a:ext uri="{FF2B5EF4-FFF2-40B4-BE49-F238E27FC236}">
                  <a16:creationId xmlns:a16="http://schemas.microsoft.com/office/drawing/2014/main" xmlns="" id="{E12F7B85-BFFA-4742-B08B-067C02308A55}"/>
                </a:ext>
              </a:extLst>
            </p:cNvPr>
            <p:cNvSpPr/>
            <p:nvPr/>
          </p:nvSpPr>
          <p:spPr>
            <a:xfrm>
              <a:off x="2086153" y="842824"/>
              <a:ext cx="88903" cy="336078"/>
            </a:xfrm>
            <a:custGeom>
              <a:avLst/>
              <a:gdLst/>
              <a:ahLst/>
              <a:cxnLst/>
              <a:rect l="l" t="t" r="r" b="b"/>
              <a:pathLst>
                <a:path w="787" h="2975" extrusionOk="0">
                  <a:moveTo>
                    <a:pt x="522" y="1"/>
                  </a:moveTo>
                  <a:cubicBezTo>
                    <a:pt x="493" y="58"/>
                    <a:pt x="432" y="125"/>
                    <a:pt x="442" y="172"/>
                  </a:cubicBezTo>
                  <a:cubicBezTo>
                    <a:pt x="573" y="673"/>
                    <a:pt x="505" y="1172"/>
                    <a:pt x="385" y="1660"/>
                  </a:cubicBezTo>
                  <a:cubicBezTo>
                    <a:pt x="298" y="2024"/>
                    <a:pt x="138" y="2368"/>
                    <a:pt x="24" y="2726"/>
                  </a:cubicBezTo>
                  <a:cubicBezTo>
                    <a:pt x="1" y="2800"/>
                    <a:pt x="38" y="2890"/>
                    <a:pt x="47" y="2974"/>
                  </a:cubicBezTo>
                  <a:cubicBezTo>
                    <a:pt x="121" y="2927"/>
                    <a:pt x="195" y="2883"/>
                    <a:pt x="265" y="2834"/>
                  </a:cubicBezTo>
                  <a:cubicBezTo>
                    <a:pt x="285" y="2817"/>
                    <a:pt x="292" y="2780"/>
                    <a:pt x="305" y="2749"/>
                  </a:cubicBezTo>
                  <a:cubicBezTo>
                    <a:pt x="626" y="2111"/>
                    <a:pt x="753" y="1429"/>
                    <a:pt x="786" y="627"/>
                  </a:cubicBezTo>
                  <a:cubicBezTo>
                    <a:pt x="770" y="522"/>
                    <a:pt x="746" y="319"/>
                    <a:pt x="696" y="125"/>
                  </a:cubicBezTo>
                  <a:cubicBezTo>
                    <a:pt x="683" y="71"/>
                    <a:pt x="583" y="41"/>
                    <a:pt x="52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53" name="Google Shape;351;p40">
              <a:extLst>
                <a:ext uri="{FF2B5EF4-FFF2-40B4-BE49-F238E27FC236}">
                  <a16:creationId xmlns:a16="http://schemas.microsoft.com/office/drawing/2014/main" xmlns="" id="{E15AB6C5-ACB9-493A-8E3D-84FBDDECC5C8}"/>
                </a:ext>
              </a:extLst>
            </p:cNvPr>
            <p:cNvSpPr/>
            <p:nvPr/>
          </p:nvSpPr>
          <p:spPr>
            <a:xfrm>
              <a:off x="2184773" y="692463"/>
              <a:ext cx="87774" cy="164142"/>
            </a:xfrm>
            <a:custGeom>
              <a:avLst/>
              <a:gdLst/>
              <a:ahLst/>
              <a:cxnLst/>
              <a:rect l="l" t="t" r="r" b="b"/>
              <a:pathLst>
                <a:path w="777" h="1453" extrusionOk="0">
                  <a:moveTo>
                    <a:pt x="132" y="0"/>
                  </a:moveTo>
                  <a:cubicBezTo>
                    <a:pt x="98" y="0"/>
                    <a:pt x="61" y="9"/>
                    <a:pt x="44" y="24"/>
                  </a:cubicBezTo>
                  <a:cubicBezTo>
                    <a:pt x="14" y="52"/>
                    <a:pt x="1" y="128"/>
                    <a:pt x="17" y="168"/>
                  </a:cubicBezTo>
                  <a:cubicBezTo>
                    <a:pt x="165" y="553"/>
                    <a:pt x="315" y="938"/>
                    <a:pt x="475" y="1319"/>
                  </a:cubicBezTo>
                  <a:cubicBezTo>
                    <a:pt x="495" y="1372"/>
                    <a:pt x="569" y="1409"/>
                    <a:pt x="616" y="1452"/>
                  </a:cubicBezTo>
                  <a:cubicBezTo>
                    <a:pt x="663" y="1399"/>
                    <a:pt x="706" y="1345"/>
                    <a:pt x="776" y="1265"/>
                  </a:cubicBezTo>
                  <a:cubicBezTo>
                    <a:pt x="632" y="898"/>
                    <a:pt x="495" y="540"/>
                    <a:pt x="348" y="188"/>
                  </a:cubicBezTo>
                  <a:cubicBezTo>
                    <a:pt x="318" y="118"/>
                    <a:pt x="258" y="55"/>
                    <a:pt x="194" y="15"/>
                  </a:cubicBezTo>
                  <a:cubicBezTo>
                    <a:pt x="180" y="5"/>
                    <a:pt x="157" y="0"/>
                    <a:pt x="13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55" name="Google Shape;358;p40">
            <a:extLst>
              <a:ext uri="{FF2B5EF4-FFF2-40B4-BE49-F238E27FC236}">
                <a16:creationId xmlns:a16="http://schemas.microsoft.com/office/drawing/2014/main" xmlns="" id="{E53CACD8-0D1D-4E63-BB1F-0D35444FF0F1}"/>
              </a:ext>
            </a:extLst>
          </p:cNvPr>
          <p:cNvSpPr txBox="1"/>
          <p:nvPr/>
        </p:nvSpPr>
        <p:spPr>
          <a:xfrm flipH="1">
            <a:off x="4963203" y="3232395"/>
            <a:ext cx="674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rgbClr val="002060"/>
                </a:solidFill>
                <a:latin typeface="Passero One"/>
                <a:ea typeface="Passero One"/>
                <a:cs typeface="Passero One"/>
                <a:sym typeface="Passero One"/>
              </a:rPr>
              <a:t>5</a:t>
            </a:r>
            <a:endParaRPr sz="3200" dirty="0">
              <a:solidFill>
                <a:srgbClr val="002060"/>
              </a:solidFill>
              <a:latin typeface="Passero One"/>
              <a:ea typeface="Passero One"/>
              <a:cs typeface="Passero One"/>
              <a:sym typeface="Passero One"/>
            </a:endParaRPr>
          </a:p>
        </p:txBody>
      </p:sp>
      <p:sp>
        <p:nvSpPr>
          <p:cNvPr id="9" name="Rectangle 8">
            <a:extLst>
              <a:ext uri="{FF2B5EF4-FFF2-40B4-BE49-F238E27FC236}">
                <a16:creationId xmlns:a16="http://schemas.microsoft.com/office/drawing/2014/main" xmlns="" id="{07903CCB-A43F-439F-9567-02851A3ED6BA}"/>
              </a:ext>
            </a:extLst>
          </p:cNvPr>
          <p:cNvSpPr/>
          <p:nvPr/>
        </p:nvSpPr>
        <p:spPr>
          <a:xfrm>
            <a:off x="6272174" y="1240094"/>
            <a:ext cx="2157484" cy="1077218"/>
          </a:xfrm>
          <a:prstGeom prst="rect">
            <a:avLst/>
          </a:prstGeom>
        </p:spPr>
        <p:txBody>
          <a:bodyPr wrap="square">
            <a:spAutoFit/>
          </a:bodyPr>
          <a:lstStyle/>
          <a:p>
            <a:pPr algn="ctr"/>
            <a:r>
              <a:rPr lang="id-ID" sz="1600" dirty="0">
                <a:solidFill>
                  <a:srgbClr val="002060"/>
                </a:solidFill>
                <a:latin typeface="Calibri" panose="020F0502020204030204" pitchFamily="34" charset="0"/>
                <a:ea typeface="SimSun" panose="02010600030101010101" pitchFamily="2" charset="-122"/>
                <a:cs typeface="Calibri" panose="020F0502020204030204" pitchFamily="34" charset="0"/>
              </a:rPr>
              <a:t>Community Gathering Press Conference @Funatique GBK</a:t>
            </a:r>
            <a:endParaRPr lang="id-ID" sz="1400"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en-US" sz="1600" dirty="0">
                <a:solidFill>
                  <a:srgbClr val="002060"/>
                </a:solidFill>
                <a:latin typeface="Calibri" panose="020F0502020204030204" pitchFamily="34" charset="0"/>
                <a:ea typeface="SimSun" panose="02010600030101010101" pitchFamily="2" charset="-122"/>
                <a:cs typeface="Calibri" panose="020F0502020204030204" pitchFamily="34" charset="0"/>
              </a:rPr>
              <a:t>(</a:t>
            </a:r>
            <a:r>
              <a:rPr lang="id-ID" sz="1600" dirty="0">
                <a:solidFill>
                  <a:srgbClr val="002060"/>
                </a:solidFill>
                <a:latin typeface="Calibri" panose="020F0502020204030204" pitchFamily="34" charset="0"/>
                <a:ea typeface="SimSun" panose="02010600030101010101" pitchFamily="2" charset="-122"/>
                <a:cs typeface="Calibri" panose="020F0502020204030204" pitchFamily="34" charset="0"/>
              </a:rPr>
              <a:t>9 April</a:t>
            </a:r>
            <a:r>
              <a:rPr lang="en-US" sz="1600" dirty="0">
                <a:solidFill>
                  <a:srgbClr val="002060"/>
                </a:solidFill>
                <a:latin typeface="Calibri" panose="020F0502020204030204" pitchFamily="34" charset="0"/>
                <a:ea typeface="SimSun" panose="02010600030101010101" pitchFamily="2" charset="-122"/>
                <a:cs typeface="Calibri" panose="020F0502020204030204" pitchFamily="34" charset="0"/>
              </a:rPr>
              <a:t> 2020)</a:t>
            </a:r>
            <a:endParaRPr lang="id-ID" sz="2133" dirty="0">
              <a:solidFill>
                <a:srgbClr val="002060"/>
              </a:solidFill>
            </a:endParaRPr>
          </a:p>
        </p:txBody>
      </p:sp>
      <p:pic>
        <p:nvPicPr>
          <p:cNvPr id="10" name="Picture 9">
            <a:extLst>
              <a:ext uri="{FF2B5EF4-FFF2-40B4-BE49-F238E27FC236}">
                <a16:creationId xmlns:a16="http://schemas.microsoft.com/office/drawing/2014/main" xmlns="" id="{233F78EA-D7E4-4077-850E-4A30FD630339}"/>
              </a:ext>
            </a:extLst>
          </p:cNvPr>
          <p:cNvPicPr>
            <a:picLocks noChangeAspect="1"/>
          </p:cNvPicPr>
          <p:nvPr/>
        </p:nvPicPr>
        <p:blipFill>
          <a:blip r:embed="rId5"/>
          <a:stretch>
            <a:fillRect/>
          </a:stretch>
        </p:blipFill>
        <p:spPr>
          <a:xfrm>
            <a:off x="8744391" y="2349349"/>
            <a:ext cx="2798783" cy="1303040"/>
          </a:xfrm>
          <a:prstGeom prst="rect">
            <a:avLst/>
          </a:prstGeom>
        </p:spPr>
      </p:pic>
      <p:pic>
        <p:nvPicPr>
          <p:cNvPr id="11" name="Picture 10">
            <a:extLst>
              <a:ext uri="{FF2B5EF4-FFF2-40B4-BE49-F238E27FC236}">
                <a16:creationId xmlns:a16="http://schemas.microsoft.com/office/drawing/2014/main" xmlns="" id="{0207D6E9-1313-4AC9-B47A-5C88A0D098C2}"/>
              </a:ext>
            </a:extLst>
          </p:cNvPr>
          <p:cNvPicPr>
            <a:picLocks noChangeAspect="1"/>
          </p:cNvPicPr>
          <p:nvPr/>
        </p:nvPicPr>
        <p:blipFill>
          <a:blip r:embed="rId6"/>
          <a:stretch>
            <a:fillRect/>
          </a:stretch>
        </p:blipFill>
        <p:spPr>
          <a:xfrm rot="14594736">
            <a:off x="8688204" y="3819841"/>
            <a:ext cx="642168" cy="625911"/>
          </a:xfrm>
          <a:prstGeom prst="rect">
            <a:avLst/>
          </a:prstGeom>
        </p:spPr>
      </p:pic>
      <p:sp>
        <p:nvSpPr>
          <p:cNvPr id="60" name="Google Shape;358;p40">
            <a:extLst>
              <a:ext uri="{FF2B5EF4-FFF2-40B4-BE49-F238E27FC236}">
                <a16:creationId xmlns:a16="http://schemas.microsoft.com/office/drawing/2014/main" xmlns="" id="{EA927DE9-C9E9-4361-A4A3-D5AE4C42EF3E}"/>
              </a:ext>
            </a:extLst>
          </p:cNvPr>
          <p:cNvSpPr txBox="1"/>
          <p:nvPr/>
        </p:nvSpPr>
        <p:spPr>
          <a:xfrm flipH="1">
            <a:off x="8648873" y="4070648"/>
            <a:ext cx="674400" cy="336400"/>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rgbClr val="002060"/>
                </a:solidFill>
                <a:latin typeface="Passero One"/>
                <a:ea typeface="Passero One"/>
                <a:cs typeface="Passero One"/>
                <a:sym typeface="Passero One"/>
              </a:rPr>
              <a:t>7</a:t>
            </a:r>
            <a:endParaRPr sz="3200" dirty="0">
              <a:solidFill>
                <a:srgbClr val="002060"/>
              </a:solidFill>
              <a:latin typeface="Passero One"/>
              <a:ea typeface="Passero One"/>
              <a:cs typeface="Passero One"/>
              <a:sym typeface="Passero One"/>
            </a:endParaRPr>
          </a:p>
        </p:txBody>
      </p:sp>
      <p:sp>
        <p:nvSpPr>
          <p:cNvPr id="13" name="Rectangle 12">
            <a:extLst>
              <a:ext uri="{FF2B5EF4-FFF2-40B4-BE49-F238E27FC236}">
                <a16:creationId xmlns:a16="http://schemas.microsoft.com/office/drawing/2014/main" xmlns="" id="{07E8EE4F-B544-47C7-A52E-0A3A481D6EBE}"/>
              </a:ext>
            </a:extLst>
          </p:cNvPr>
          <p:cNvSpPr/>
          <p:nvPr/>
        </p:nvSpPr>
        <p:spPr>
          <a:xfrm>
            <a:off x="8892081" y="2524884"/>
            <a:ext cx="2262161" cy="1569660"/>
          </a:xfrm>
          <a:prstGeom prst="rect">
            <a:avLst/>
          </a:prstGeom>
        </p:spPr>
        <p:txBody>
          <a:bodyPr wrap="square">
            <a:spAutoFit/>
          </a:bodyPr>
          <a:lstStyle/>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Pre Event 2</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“Night Run @GBK </a:t>
            </a:r>
            <a:endParaRPr lang="id-ID" sz="1467" dirty="0">
              <a:solidFill>
                <a:srgbClr val="002060"/>
              </a:solidFill>
              <a:latin typeface="Calibri" panose="020F0502020204030204" pitchFamily="34" charset="0"/>
              <a:ea typeface="SimSun" panose="02010600030101010101" pitchFamily="2" charset="-122"/>
              <a:cs typeface="Times New Roman" panose="02020603050405020304" pitchFamily="18" charset="0"/>
            </a:endParaRPr>
          </a:p>
          <a:p>
            <a:pPr algn="ctr"/>
            <a:r>
              <a:rPr lang="id-ID" sz="2400" dirty="0">
                <a:solidFill>
                  <a:srgbClr val="002060"/>
                </a:solidFill>
                <a:latin typeface="Calibri" panose="020F0502020204030204" pitchFamily="34" charset="0"/>
                <a:ea typeface="SimSun" panose="02010600030101010101" pitchFamily="2" charset="-122"/>
                <a:cs typeface="Calibri" panose="020F0502020204030204" pitchFamily="34" charset="0"/>
              </a:rPr>
              <a:t>(16 April </a:t>
            </a:r>
            <a:r>
              <a:rPr lang="en-US" sz="2400" dirty="0">
                <a:solidFill>
                  <a:srgbClr val="002060"/>
                </a:solidFill>
                <a:latin typeface="Calibri" panose="020F0502020204030204" pitchFamily="34" charset="0"/>
                <a:ea typeface="SimSun" panose="02010600030101010101" pitchFamily="2" charset="-122"/>
                <a:cs typeface="Calibri" panose="020F0502020204030204" pitchFamily="34" charset="0"/>
              </a:rPr>
              <a:t>2020)</a:t>
            </a:r>
            <a:endParaRPr lang="id-ID" sz="2400" dirty="0">
              <a:solidFill>
                <a:srgbClr val="002060"/>
              </a:solidFill>
            </a:endParaRPr>
          </a:p>
        </p:txBody>
      </p:sp>
      <p:pic>
        <p:nvPicPr>
          <p:cNvPr id="62" name="Picture 61">
            <a:extLst>
              <a:ext uri="{FF2B5EF4-FFF2-40B4-BE49-F238E27FC236}">
                <a16:creationId xmlns:a16="http://schemas.microsoft.com/office/drawing/2014/main" xmlns="" id="{DBB7AD3A-0168-4167-8900-C843A7230E33}"/>
              </a:ext>
            </a:extLst>
          </p:cNvPr>
          <p:cNvPicPr>
            <a:picLocks noChangeAspect="1"/>
          </p:cNvPicPr>
          <p:nvPr/>
        </p:nvPicPr>
        <p:blipFill>
          <a:blip r:embed="rId3"/>
          <a:stretch>
            <a:fillRect/>
          </a:stretch>
        </p:blipFill>
        <p:spPr>
          <a:xfrm>
            <a:off x="9521691" y="4217239"/>
            <a:ext cx="2471008" cy="1256880"/>
          </a:xfrm>
          <a:prstGeom prst="rect">
            <a:avLst/>
          </a:prstGeom>
        </p:spPr>
      </p:pic>
      <p:sp>
        <p:nvSpPr>
          <p:cNvPr id="14" name="Rectangle 13">
            <a:extLst>
              <a:ext uri="{FF2B5EF4-FFF2-40B4-BE49-F238E27FC236}">
                <a16:creationId xmlns:a16="http://schemas.microsoft.com/office/drawing/2014/main" xmlns="" id="{F8628880-82CB-421A-87D6-0D6FC24DFB37}"/>
              </a:ext>
            </a:extLst>
          </p:cNvPr>
          <p:cNvSpPr/>
          <p:nvPr/>
        </p:nvSpPr>
        <p:spPr>
          <a:xfrm>
            <a:off x="9835912" y="4467569"/>
            <a:ext cx="1801481" cy="1200329"/>
          </a:xfrm>
          <a:prstGeom prst="rect">
            <a:avLst/>
          </a:prstGeom>
        </p:spPr>
        <p:txBody>
          <a:bodyPr wrap="square">
            <a:spAutoFit/>
          </a:bodyPr>
          <a:lstStyle/>
          <a:p>
            <a:pPr algn="ctr"/>
            <a:r>
              <a:rPr lang="en-US" sz="2400" dirty="0">
                <a:solidFill>
                  <a:srgbClr val="002060"/>
                </a:solidFill>
              </a:rPr>
              <a:t>Trial Track</a:t>
            </a:r>
          </a:p>
          <a:p>
            <a:pPr algn="ctr"/>
            <a:r>
              <a:rPr lang="en-US" sz="2400" dirty="0">
                <a:solidFill>
                  <a:srgbClr val="002060"/>
                </a:solidFill>
              </a:rPr>
              <a:t>(18 April 2020)</a:t>
            </a:r>
          </a:p>
        </p:txBody>
      </p:sp>
      <p:pic>
        <p:nvPicPr>
          <p:cNvPr id="64" name="Picture 63">
            <a:extLst>
              <a:ext uri="{FF2B5EF4-FFF2-40B4-BE49-F238E27FC236}">
                <a16:creationId xmlns:a16="http://schemas.microsoft.com/office/drawing/2014/main" xmlns="" id="{442D0840-718A-4CC3-831C-46624FEF17C4}"/>
              </a:ext>
            </a:extLst>
          </p:cNvPr>
          <p:cNvPicPr>
            <a:picLocks noChangeAspect="1"/>
          </p:cNvPicPr>
          <p:nvPr/>
        </p:nvPicPr>
        <p:blipFill>
          <a:blip r:embed="rId4"/>
          <a:stretch>
            <a:fillRect/>
          </a:stretch>
        </p:blipFill>
        <p:spPr>
          <a:xfrm>
            <a:off x="11335402" y="5649623"/>
            <a:ext cx="707197" cy="634039"/>
          </a:xfrm>
          <a:prstGeom prst="rect">
            <a:avLst/>
          </a:prstGeom>
        </p:spPr>
      </p:pic>
      <p:sp>
        <p:nvSpPr>
          <p:cNvPr id="65" name="Google Shape;360;p40">
            <a:extLst>
              <a:ext uri="{FF2B5EF4-FFF2-40B4-BE49-F238E27FC236}">
                <a16:creationId xmlns:a16="http://schemas.microsoft.com/office/drawing/2014/main" xmlns="" id="{9B4B753B-A08D-473A-824D-06787CB9A5F8}"/>
              </a:ext>
            </a:extLst>
          </p:cNvPr>
          <p:cNvSpPr txBox="1"/>
          <p:nvPr/>
        </p:nvSpPr>
        <p:spPr>
          <a:xfrm flipH="1">
            <a:off x="11293981" y="5866330"/>
            <a:ext cx="660952" cy="345276"/>
          </a:xfrm>
          <a:prstGeom prst="rect">
            <a:avLst/>
          </a:prstGeom>
          <a:noFill/>
          <a:ln>
            <a:noFill/>
          </a:ln>
        </p:spPr>
        <p:txBody>
          <a:bodyPr spcFirstLastPara="1" wrap="square" lIns="121900" tIns="312000" rIns="121900" bIns="121900" anchor="ctr" anchorCtr="0">
            <a:noAutofit/>
          </a:bodyPr>
          <a:lstStyle/>
          <a:p>
            <a:pPr algn="ctr">
              <a:spcAft>
                <a:spcPts val="2133"/>
              </a:spcAft>
            </a:pPr>
            <a:r>
              <a:rPr lang="id-ID" sz="3200" dirty="0">
                <a:solidFill>
                  <a:srgbClr val="002060"/>
                </a:solidFill>
                <a:latin typeface="Passero One"/>
                <a:ea typeface="Passero One"/>
                <a:cs typeface="Passero One"/>
                <a:sym typeface="Passero One"/>
              </a:rPr>
              <a:t>8</a:t>
            </a:r>
            <a:endParaRPr sz="3200" dirty="0">
              <a:solidFill>
                <a:srgbClr val="002060"/>
              </a:solidFill>
              <a:latin typeface="Passero One"/>
              <a:ea typeface="Passero One"/>
              <a:cs typeface="Passero One"/>
              <a:sym typeface="Passero One"/>
            </a:endParaRPr>
          </a:p>
        </p:txBody>
      </p:sp>
      <p:pic>
        <p:nvPicPr>
          <p:cNvPr id="69" name="Picture 68">
            <a:extLst>
              <a:ext uri="{FF2B5EF4-FFF2-40B4-BE49-F238E27FC236}">
                <a16:creationId xmlns:a16="http://schemas.microsoft.com/office/drawing/2014/main" xmlns="" id="{A53DE6E4-8617-414C-8EEB-8D48FE9831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3218" y="7683"/>
            <a:ext cx="2798783" cy="1504148"/>
          </a:xfrm>
          <a:prstGeom prst="rect">
            <a:avLst/>
          </a:prstGeom>
        </p:spPr>
      </p:pic>
      <p:grpSp>
        <p:nvGrpSpPr>
          <p:cNvPr id="75" name="Google Shape;245;p35">
            <a:extLst>
              <a:ext uri="{FF2B5EF4-FFF2-40B4-BE49-F238E27FC236}">
                <a16:creationId xmlns:a16="http://schemas.microsoft.com/office/drawing/2014/main" xmlns="" id="{437FA14C-95E1-4512-956B-24CD3FE9142F}"/>
              </a:ext>
            </a:extLst>
          </p:cNvPr>
          <p:cNvGrpSpPr/>
          <p:nvPr/>
        </p:nvGrpSpPr>
        <p:grpSpPr>
          <a:xfrm rot="4205103">
            <a:off x="532797" y="323737"/>
            <a:ext cx="742704" cy="1857072"/>
            <a:chOff x="-427073" y="3232461"/>
            <a:chExt cx="290798" cy="727155"/>
          </a:xfrm>
        </p:grpSpPr>
        <p:sp>
          <p:nvSpPr>
            <p:cNvPr id="76" name="Google Shape;246;p35">
              <a:extLst>
                <a:ext uri="{FF2B5EF4-FFF2-40B4-BE49-F238E27FC236}">
                  <a16:creationId xmlns:a16="http://schemas.microsoft.com/office/drawing/2014/main" xmlns="" id="{AFFD844F-07D9-4367-BCA3-D73FA977B630}"/>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77" name="Google Shape;247;p35">
              <a:extLst>
                <a:ext uri="{FF2B5EF4-FFF2-40B4-BE49-F238E27FC236}">
                  <a16:creationId xmlns:a16="http://schemas.microsoft.com/office/drawing/2014/main" xmlns="" id="{854AED57-9791-4E93-8B79-588662473534}"/>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78" name="Google Shape;248;p35">
              <a:extLst>
                <a:ext uri="{FF2B5EF4-FFF2-40B4-BE49-F238E27FC236}">
                  <a16:creationId xmlns:a16="http://schemas.microsoft.com/office/drawing/2014/main" xmlns="" id="{F05C3D73-CC20-45CC-BE42-0E2D3E6EDB36}"/>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79" name="Google Shape;249;p35">
              <a:extLst>
                <a:ext uri="{FF2B5EF4-FFF2-40B4-BE49-F238E27FC236}">
                  <a16:creationId xmlns:a16="http://schemas.microsoft.com/office/drawing/2014/main" xmlns="" id="{B1D24F5D-CC5E-4025-A6D6-8ED981C17F41}"/>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80" name="Google Shape;245;p35">
            <a:extLst>
              <a:ext uri="{FF2B5EF4-FFF2-40B4-BE49-F238E27FC236}">
                <a16:creationId xmlns:a16="http://schemas.microsoft.com/office/drawing/2014/main" xmlns="" id="{9FCC6990-A896-4B98-A561-682C939646DB}"/>
              </a:ext>
            </a:extLst>
          </p:cNvPr>
          <p:cNvGrpSpPr/>
          <p:nvPr/>
        </p:nvGrpSpPr>
        <p:grpSpPr>
          <a:xfrm rot="15957022">
            <a:off x="9458433" y="5309743"/>
            <a:ext cx="742704" cy="1857072"/>
            <a:chOff x="-427073" y="3232461"/>
            <a:chExt cx="290798" cy="727155"/>
          </a:xfrm>
        </p:grpSpPr>
        <p:sp>
          <p:nvSpPr>
            <p:cNvPr id="81" name="Google Shape;246;p35">
              <a:extLst>
                <a:ext uri="{FF2B5EF4-FFF2-40B4-BE49-F238E27FC236}">
                  <a16:creationId xmlns:a16="http://schemas.microsoft.com/office/drawing/2014/main" xmlns="" id="{2C79D3E7-CA13-46FD-A084-BD3B577AF4C5}"/>
                </a:ext>
              </a:extLst>
            </p:cNvPr>
            <p:cNvSpPr/>
            <p:nvPr/>
          </p:nvSpPr>
          <p:spPr>
            <a:xfrm>
              <a:off x="-386996" y="3374571"/>
              <a:ext cx="250721" cy="585045"/>
            </a:xfrm>
            <a:custGeom>
              <a:avLst/>
              <a:gdLst/>
              <a:ahLst/>
              <a:cxnLst/>
              <a:rect l="l" t="t" r="r" b="b"/>
              <a:pathLst>
                <a:path w="5524" h="12890" extrusionOk="0">
                  <a:moveTo>
                    <a:pt x="194" y="1"/>
                  </a:moveTo>
                  <a:cubicBezTo>
                    <a:pt x="117" y="1"/>
                    <a:pt x="84" y="48"/>
                    <a:pt x="67" y="118"/>
                  </a:cubicBezTo>
                  <a:cubicBezTo>
                    <a:pt x="54" y="181"/>
                    <a:pt x="47" y="245"/>
                    <a:pt x="47" y="309"/>
                  </a:cubicBezTo>
                  <a:cubicBezTo>
                    <a:pt x="34" y="1505"/>
                    <a:pt x="60" y="2706"/>
                    <a:pt x="14" y="3906"/>
                  </a:cubicBezTo>
                  <a:cubicBezTo>
                    <a:pt x="0" y="4244"/>
                    <a:pt x="124" y="4515"/>
                    <a:pt x="355" y="4746"/>
                  </a:cubicBezTo>
                  <a:cubicBezTo>
                    <a:pt x="502" y="4890"/>
                    <a:pt x="645" y="5033"/>
                    <a:pt x="753" y="5211"/>
                  </a:cubicBezTo>
                  <a:cubicBezTo>
                    <a:pt x="1301" y="6137"/>
                    <a:pt x="1451" y="7116"/>
                    <a:pt x="1154" y="8160"/>
                  </a:cubicBezTo>
                  <a:cubicBezTo>
                    <a:pt x="1060" y="8487"/>
                    <a:pt x="906" y="8792"/>
                    <a:pt x="799" y="9113"/>
                  </a:cubicBezTo>
                  <a:cubicBezTo>
                    <a:pt x="739" y="9300"/>
                    <a:pt x="763" y="9380"/>
                    <a:pt x="934" y="9437"/>
                  </a:cubicBezTo>
                  <a:cubicBezTo>
                    <a:pt x="1555" y="9641"/>
                    <a:pt x="2120" y="9965"/>
                    <a:pt x="2692" y="10283"/>
                  </a:cubicBezTo>
                  <a:cubicBezTo>
                    <a:pt x="3482" y="10721"/>
                    <a:pt x="4180" y="11270"/>
                    <a:pt x="4709" y="12015"/>
                  </a:cubicBezTo>
                  <a:cubicBezTo>
                    <a:pt x="4886" y="12266"/>
                    <a:pt x="5059" y="12520"/>
                    <a:pt x="5237" y="12774"/>
                  </a:cubicBezTo>
                  <a:cubicBezTo>
                    <a:pt x="5273" y="12824"/>
                    <a:pt x="5321" y="12890"/>
                    <a:pt x="5383" y="12890"/>
                  </a:cubicBezTo>
                  <a:cubicBezTo>
                    <a:pt x="5399" y="12890"/>
                    <a:pt x="5416" y="12885"/>
                    <a:pt x="5434" y="12875"/>
                  </a:cubicBezTo>
                  <a:cubicBezTo>
                    <a:pt x="5524" y="12821"/>
                    <a:pt x="5481" y="12720"/>
                    <a:pt x="5444" y="12644"/>
                  </a:cubicBezTo>
                  <a:cubicBezTo>
                    <a:pt x="5404" y="12560"/>
                    <a:pt x="5357" y="12484"/>
                    <a:pt x="5307" y="12410"/>
                  </a:cubicBezTo>
                  <a:cubicBezTo>
                    <a:pt x="4936" y="11835"/>
                    <a:pt x="4548" y="11273"/>
                    <a:pt x="4019" y="10831"/>
                  </a:cubicBezTo>
                  <a:cubicBezTo>
                    <a:pt x="3217" y="10156"/>
                    <a:pt x="2291" y="9695"/>
                    <a:pt x="1338" y="9280"/>
                  </a:cubicBezTo>
                  <a:cubicBezTo>
                    <a:pt x="1087" y="9173"/>
                    <a:pt x="1084" y="9180"/>
                    <a:pt x="1190" y="8933"/>
                  </a:cubicBezTo>
                  <a:cubicBezTo>
                    <a:pt x="1551" y="8076"/>
                    <a:pt x="1702" y="7194"/>
                    <a:pt x="1495" y="6267"/>
                  </a:cubicBezTo>
                  <a:cubicBezTo>
                    <a:pt x="1355" y="5649"/>
                    <a:pt x="1147" y="5060"/>
                    <a:pt x="665" y="4619"/>
                  </a:cubicBezTo>
                  <a:cubicBezTo>
                    <a:pt x="398" y="4374"/>
                    <a:pt x="315" y="4101"/>
                    <a:pt x="352" y="3746"/>
                  </a:cubicBezTo>
                  <a:cubicBezTo>
                    <a:pt x="412" y="3158"/>
                    <a:pt x="445" y="2569"/>
                    <a:pt x="428" y="2034"/>
                  </a:cubicBezTo>
                  <a:cubicBezTo>
                    <a:pt x="428" y="1559"/>
                    <a:pt x="425" y="1141"/>
                    <a:pt x="398" y="723"/>
                  </a:cubicBezTo>
                  <a:cubicBezTo>
                    <a:pt x="385" y="519"/>
                    <a:pt x="361" y="318"/>
                    <a:pt x="318" y="118"/>
                  </a:cubicBezTo>
                  <a:cubicBezTo>
                    <a:pt x="304" y="48"/>
                    <a:pt x="271" y="1"/>
                    <a:pt x="194"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82" name="Google Shape;247;p35">
              <a:extLst>
                <a:ext uri="{FF2B5EF4-FFF2-40B4-BE49-F238E27FC236}">
                  <a16:creationId xmlns:a16="http://schemas.microsoft.com/office/drawing/2014/main" xmlns="" id="{1CDA4A0A-3555-4E93-8F71-0E3F047F4BEC}"/>
                </a:ext>
              </a:extLst>
            </p:cNvPr>
            <p:cNvSpPr/>
            <p:nvPr/>
          </p:nvSpPr>
          <p:spPr>
            <a:xfrm>
              <a:off x="-427073" y="3456361"/>
              <a:ext cx="69851" cy="327970"/>
            </a:xfrm>
            <a:custGeom>
              <a:avLst/>
              <a:gdLst/>
              <a:ahLst/>
              <a:cxnLst/>
              <a:rect l="l" t="t" r="r" b="b"/>
              <a:pathLst>
                <a:path w="1539" h="7226" extrusionOk="0">
                  <a:moveTo>
                    <a:pt x="152" y="1"/>
                  </a:moveTo>
                  <a:cubicBezTo>
                    <a:pt x="151" y="1"/>
                    <a:pt x="149" y="1"/>
                    <a:pt x="147" y="1"/>
                  </a:cubicBezTo>
                  <a:cubicBezTo>
                    <a:pt x="0" y="4"/>
                    <a:pt x="11" y="132"/>
                    <a:pt x="4" y="235"/>
                  </a:cubicBezTo>
                  <a:lnTo>
                    <a:pt x="4" y="249"/>
                  </a:lnTo>
                  <a:cubicBezTo>
                    <a:pt x="24" y="1018"/>
                    <a:pt x="24" y="1783"/>
                    <a:pt x="37" y="2549"/>
                  </a:cubicBezTo>
                  <a:cubicBezTo>
                    <a:pt x="41" y="2840"/>
                    <a:pt x="61" y="3134"/>
                    <a:pt x="278" y="3365"/>
                  </a:cubicBezTo>
                  <a:cubicBezTo>
                    <a:pt x="341" y="3435"/>
                    <a:pt x="398" y="3512"/>
                    <a:pt x="462" y="3583"/>
                  </a:cubicBezTo>
                  <a:cubicBezTo>
                    <a:pt x="1101" y="4315"/>
                    <a:pt x="1238" y="5157"/>
                    <a:pt x="1010" y="6074"/>
                  </a:cubicBezTo>
                  <a:cubicBezTo>
                    <a:pt x="923" y="6421"/>
                    <a:pt x="753" y="6729"/>
                    <a:pt x="468" y="6966"/>
                  </a:cubicBezTo>
                  <a:cubicBezTo>
                    <a:pt x="408" y="7017"/>
                    <a:pt x="352" y="7077"/>
                    <a:pt x="412" y="7163"/>
                  </a:cubicBezTo>
                  <a:cubicBezTo>
                    <a:pt x="442" y="7209"/>
                    <a:pt x="481" y="7226"/>
                    <a:pt x="525" y="7226"/>
                  </a:cubicBezTo>
                  <a:cubicBezTo>
                    <a:pt x="554" y="7226"/>
                    <a:pt x="587" y="7218"/>
                    <a:pt x="619" y="7207"/>
                  </a:cubicBezTo>
                  <a:cubicBezTo>
                    <a:pt x="679" y="7184"/>
                    <a:pt x="733" y="7154"/>
                    <a:pt x="783" y="7114"/>
                  </a:cubicBezTo>
                  <a:cubicBezTo>
                    <a:pt x="890" y="7026"/>
                    <a:pt x="974" y="6920"/>
                    <a:pt x="1047" y="6806"/>
                  </a:cubicBezTo>
                  <a:cubicBezTo>
                    <a:pt x="1525" y="6060"/>
                    <a:pt x="1539" y="5261"/>
                    <a:pt x="1321" y="4438"/>
                  </a:cubicBezTo>
                  <a:cubicBezTo>
                    <a:pt x="1204" y="3990"/>
                    <a:pt x="950" y="3623"/>
                    <a:pt x="619" y="3311"/>
                  </a:cubicBezTo>
                  <a:cubicBezTo>
                    <a:pt x="415" y="3121"/>
                    <a:pt x="321" y="2901"/>
                    <a:pt x="325" y="2623"/>
                  </a:cubicBezTo>
                  <a:cubicBezTo>
                    <a:pt x="332" y="2279"/>
                    <a:pt x="328" y="1934"/>
                    <a:pt x="328" y="1589"/>
                  </a:cubicBezTo>
                  <a:cubicBezTo>
                    <a:pt x="338" y="1135"/>
                    <a:pt x="338" y="680"/>
                    <a:pt x="301" y="229"/>
                  </a:cubicBezTo>
                  <a:cubicBezTo>
                    <a:pt x="292" y="126"/>
                    <a:pt x="288" y="1"/>
                    <a:pt x="15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3" name="Google Shape;248;p35">
              <a:extLst>
                <a:ext uri="{FF2B5EF4-FFF2-40B4-BE49-F238E27FC236}">
                  <a16:creationId xmlns:a16="http://schemas.microsoft.com/office/drawing/2014/main" xmlns="" id="{8633BAC0-4914-45B5-BC9E-CA46A12F65EB}"/>
                </a:ext>
              </a:extLst>
            </p:cNvPr>
            <p:cNvSpPr/>
            <p:nvPr/>
          </p:nvSpPr>
          <p:spPr>
            <a:xfrm>
              <a:off x="-395075" y="3232461"/>
              <a:ext cx="21332" cy="105163"/>
            </a:xfrm>
            <a:custGeom>
              <a:avLst/>
              <a:gdLst/>
              <a:ahLst/>
              <a:cxnLst/>
              <a:rect l="l" t="t" r="r" b="b"/>
              <a:pathLst>
                <a:path w="470" h="2317" extrusionOk="0">
                  <a:moveTo>
                    <a:pt x="139" y="0"/>
                  </a:moveTo>
                  <a:cubicBezTo>
                    <a:pt x="131" y="0"/>
                    <a:pt x="123" y="1"/>
                    <a:pt x="115" y="2"/>
                  </a:cubicBezTo>
                  <a:cubicBezTo>
                    <a:pt x="21" y="12"/>
                    <a:pt x="1" y="79"/>
                    <a:pt x="1" y="159"/>
                  </a:cubicBezTo>
                  <a:lnTo>
                    <a:pt x="1" y="279"/>
                  </a:lnTo>
                  <a:cubicBezTo>
                    <a:pt x="48" y="901"/>
                    <a:pt x="112" y="1517"/>
                    <a:pt x="201" y="2128"/>
                  </a:cubicBezTo>
                  <a:cubicBezTo>
                    <a:pt x="215" y="2206"/>
                    <a:pt x="224" y="2316"/>
                    <a:pt x="333" y="2316"/>
                  </a:cubicBezTo>
                  <a:cubicBezTo>
                    <a:pt x="336" y="2316"/>
                    <a:pt x="339" y="2316"/>
                    <a:pt x="342" y="2316"/>
                  </a:cubicBezTo>
                  <a:cubicBezTo>
                    <a:pt x="470" y="2306"/>
                    <a:pt x="445" y="2193"/>
                    <a:pt x="442" y="2112"/>
                  </a:cubicBezTo>
                  <a:cubicBezTo>
                    <a:pt x="416" y="1614"/>
                    <a:pt x="389" y="1119"/>
                    <a:pt x="352" y="620"/>
                  </a:cubicBezTo>
                  <a:cubicBezTo>
                    <a:pt x="339" y="454"/>
                    <a:pt x="329" y="287"/>
                    <a:pt x="282" y="122"/>
                  </a:cubicBezTo>
                  <a:cubicBezTo>
                    <a:pt x="258" y="43"/>
                    <a:pt x="214" y="0"/>
                    <a:pt x="139" y="0"/>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84" name="Google Shape;249;p35">
              <a:extLst>
                <a:ext uri="{FF2B5EF4-FFF2-40B4-BE49-F238E27FC236}">
                  <a16:creationId xmlns:a16="http://schemas.microsoft.com/office/drawing/2014/main" xmlns="" id="{1EE3321B-17D3-4610-8891-C2599CFDC7EB}"/>
                </a:ext>
              </a:extLst>
            </p:cNvPr>
            <p:cNvSpPr/>
            <p:nvPr/>
          </p:nvSpPr>
          <p:spPr>
            <a:xfrm>
              <a:off x="-359218" y="3234050"/>
              <a:ext cx="17656" cy="83876"/>
            </a:xfrm>
            <a:custGeom>
              <a:avLst/>
              <a:gdLst/>
              <a:ahLst/>
              <a:cxnLst/>
              <a:rect l="l" t="t" r="r" b="b"/>
              <a:pathLst>
                <a:path w="389" h="1848" extrusionOk="0">
                  <a:moveTo>
                    <a:pt x="167" y="0"/>
                  </a:moveTo>
                  <a:cubicBezTo>
                    <a:pt x="165" y="0"/>
                    <a:pt x="163" y="0"/>
                    <a:pt x="161" y="0"/>
                  </a:cubicBezTo>
                  <a:cubicBezTo>
                    <a:pt x="50" y="4"/>
                    <a:pt x="33" y="98"/>
                    <a:pt x="27" y="187"/>
                  </a:cubicBezTo>
                  <a:cubicBezTo>
                    <a:pt x="1" y="512"/>
                    <a:pt x="44" y="829"/>
                    <a:pt x="67" y="1150"/>
                  </a:cubicBezTo>
                  <a:cubicBezTo>
                    <a:pt x="81" y="1345"/>
                    <a:pt x="114" y="1539"/>
                    <a:pt x="141" y="1729"/>
                  </a:cubicBezTo>
                  <a:cubicBezTo>
                    <a:pt x="150" y="1802"/>
                    <a:pt x="189" y="1848"/>
                    <a:pt x="259" y="1848"/>
                  </a:cubicBezTo>
                  <a:cubicBezTo>
                    <a:pt x="266" y="1848"/>
                    <a:pt x="274" y="1847"/>
                    <a:pt x="281" y="1846"/>
                  </a:cubicBezTo>
                  <a:cubicBezTo>
                    <a:pt x="362" y="1837"/>
                    <a:pt x="388" y="1776"/>
                    <a:pt x="388" y="1699"/>
                  </a:cubicBezTo>
                  <a:lnTo>
                    <a:pt x="388" y="1385"/>
                  </a:lnTo>
                  <a:cubicBezTo>
                    <a:pt x="378" y="987"/>
                    <a:pt x="342" y="589"/>
                    <a:pt x="308" y="191"/>
                  </a:cubicBezTo>
                  <a:cubicBezTo>
                    <a:pt x="298" y="99"/>
                    <a:pt x="282"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85" name="Google Shape;250;p35">
            <a:extLst>
              <a:ext uri="{FF2B5EF4-FFF2-40B4-BE49-F238E27FC236}">
                <a16:creationId xmlns:a16="http://schemas.microsoft.com/office/drawing/2014/main" xmlns="" id="{2FAE5382-3815-4980-A7A1-E0A3655329C0}"/>
              </a:ext>
            </a:extLst>
          </p:cNvPr>
          <p:cNvGrpSpPr/>
          <p:nvPr/>
        </p:nvGrpSpPr>
        <p:grpSpPr>
          <a:xfrm>
            <a:off x="2810860" y="2965278"/>
            <a:ext cx="1304960" cy="446733"/>
            <a:chOff x="1586999" y="978041"/>
            <a:chExt cx="978720" cy="335050"/>
          </a:xfrm>
        </p:grpSpPr>
        <p:sp>
          <p:nvSpPr>
            <p:cNvPr id="86" name="Google Shape;251;p35">
              <a:extLst>
                <a:ext uri="{FF2B5EF4-FFF2-40B4-BE49-F238E27FC236}">
                  <a16:creationId xmlns:a16="http://schemas.microsoft.com/office/drawing/2014/main" xmlns="" id="{D36806F6-F8AC-409A-82BD-D88E9A577D5B}"/>
                </a:ext>
              </a:extLst>
            </p:cNvPr>
            <p:cNvSpPr/>
            <p:nvPr/>
          </p:nvSpPr>
          <p:spPr>
            <a:xfrm>
              <a:off x="1586999" y="1029047"/>
              <a:ext cx="478992" cy="284044"/>
            </a:xfrm>
            <a:custGeom>
              <a:avLst/>
              <a:gdLst/>
              <a:ahLst/>
              <a:cxnLst/>
              <a:rect l="l" t="t" r="r" b="b"/>
              <a:pathLst>
                <a:path w="3071" h="1821" extrusionOk="0">
                  <a:moveTo>
                    <a:pt x="1530" y="246"/>
                  </a:moveTo>
                  <a:cubicBezTo>
                    <a:pt x="1807" y="246"/>
                    <a:pt x="2073" y="347"/>
                    <a:pt x="2315" y="576"/>
                  </a:cubicBezTo>
                  <a:cubicBezTo>
                    <a:pt x="2452" y="707"/>
                    <a:pt x="2592" y="837"/>
                    <a:pt x="2763" y="924"/>
                  </a:cubicBezTo>
                  <a:cubicBezTo>
                    <a:pt x="2800" y="944"/>
                    <a:pt x="2823" y="968"/>
                    <a:pt x="2770" y="998"/>
                  </a:cubicBezTo>
                  <a:cubicBezTo>
                    <a:pt x="2462" y="1172"/>
                    <a:pt x="2171" y="1376"/>
                    <a:pt x="1844" y="1510"/>
                  </a:cubicBezTo>
                  <a:cubicBezTo>
                    <a:pt x="1726" y="1559"/>
                    <a:pt x="1621" y="1582"/>
                    <a:pt x="1524" y="1582"/>
                  </a:cubicBezTo>
                  <a:cubicBezTo>
                    <a:pt x="1290" y="1582"/>
                    <a:pt x="1099" y="1446"/>
                    <a:pt x="887" y="1198"/>
                  </a:cubicBezTo>
                  <a:cubicBezTo>
                    <a:pt x="777" y="1071"/>
                    <a:pt x="690" y="928"/>
                    <a:pt x="546" y="831"/>
                  </a:cubicBezTo>
                  <a:cubicBezTo>
                    <a:pt x="533" y="820"/>
                    <a:pt x="516" y="797"/>
                    <a:pt x="519" y="794"/>
                  </a:cubicBezTo>
                  <a:cubicBezTo>
                    <a:pt x="528" y="778"/>
                    <a:pt x="541" y="774"/>
                    <a:pt x="555" y="774"/>
                  </a:cubicBezTo>
                  <a:cubicBezTo>
                    <a:pt x="567" y="774"/>
                    <a:pt x="580" y="777"/>
                    <a:pt x="593" y="777"/>
                  </a:cubicBezTo>
                  <a:cubicBezTo>
                    <a:pt x="664" y="773"/>
                    <a:pt x="734" y="771"/>
                    <a:pt x="804" y="771"/>
                  </a:cubicBezTo>
                  <a:cubicBezTo>
                    <a:pt x="1186" y="771"/>
                    <a:pt x="1563" y="826"/>
                    <a:pt x="1930" y="951"/>
                  </a:cubicBezTo>
                  <a:cubicBezTo>
                    <a:pt x="1954" y="957"/>
                    <a:pt x="1974" y="964"/>
                    <a:pt x="1998" y="971"/>
                  </a:cubicBezTo>
                  <a:cubicBezTo>
                    <a:pt x="2027" y="979"/>
                    <a:pt x="2058" y="991"/>
                    <a:pt x="2086" y="991"/>
                  </a:cubicBezTo>
                  <a:cubicBezTo>
                    <a:pt x="2115" y="991"/>
                    <a:pt x="2141" y="978"/>
                    <a:pt x="2155" y="931"/>
                  </a:cubicBezTo>
                  <a:cubicBezTo>
                    <a:pt x="2178" y="851"/>
                    <a:pt x="2104" y="827"/>
                    <a:pt x="2044" y="803"/>
                  </a:cubicBezTo>
                  <a:cubicBezTo>
                    <a:pt x="1651" y="649"/>
                    <a:pt x="1245" y="563"/>
                    <a:pt x="822" y="563"/>
                  </a:cubicBezTo>
                  <a:cubicBezTo>
                    <a:pt x="771" y="563"/>
                    <a:pt x="719" y="564"/>
                    <a:pt x="666" y="567"/>
                  </a:cubicBezTo>
                  <a:cubicBezTo>
                    <a:pt x="650" y="570"/>
                    <a:pt x="633" y="570"/>
                    <a:pt x="603" y="570"/>
                  </a:cubicBezTo>
                  <a:cubicBezTo>
                    <a:pt x="913" y="366"/>
                    <a:pt x="1228" y="246"/>
                    <a:pt x="1530" y="246"/>
                  </a:cubicBezTo>
                  <a:close/>
                  <a:moveTo>
                    <a:pt x="1459" y="1"/>
                  </a:moveTo>
                  <a:cubicBezTo>
                    <a:pt x="1365" y="11"/>
                    <a:pt x="1268" y="8"/>
                    <a:pt x="1178" y="31"/>
                  </a:cubicBezTo>
                  <a:cubicBezTo>
                    <a:pt x="737" y="128"/>
                    <a:pt x="356" y="332"/>
                    <a:pt x="61" y="683"/>
                  </a:cubicBezTo>
                  <a:cubicBezTo>
                    <a:pt x="31" y="717"/>
                    <a:pt x="1" y="743"/>
                    <a:pt x="15" y="787"/>
                  </a:cubicBezTo>
                  <a:cubicBezTo>
                    <a:pt x="28" y="837"/>
                    <a:pt x="75" y="851"/>
                    <a:pt x="121" y="857"/>
                  </a:cubicBezTo>
                  <a:cubicBezTo>
                    <a:pt x="336" y="880"/>
                    <a:pt x="486" y="1001"/>
                    <a:pt x="613" y="1165"/>
                  </a:cubicBezTo>
                  <a:cubicBezTo>
                    <a:pt x="683" y="1249"/>
                    <a:pt x="743" y="1342"/>
                    <a:pt x="817" y="1419"/>
                  </a:cubicBezTo>
                  <a:cubicBezTo>
                    <a:pt x="1078" y="1682"/>
                    <a:pt x="1309" y="1821"/>
                    <a:pt x="1583" y="1821"/>
                  </a:cubicBezTo>
                  <a:cubicBezTo>
                    <a:pt x="1738" y="1821"/>
                    <a:pt x="1906" y="1777"/>
                    <a:pt x="2101" y="1686"/>
                  </a:cubicBezTo>
                  <a:cubicBezTo>
                    <a:pt x="2409" y="1546"/>
                    <a:pt x="2680" y="1349"/>
                    <a:pt x="2947" y="1144"/>
                  </a:cubicBezTo>
                  <a:cubicBezTo>
                    <a:pt x="2970" y="1124"/>
                    <a:pt x="2994" y="1104"/>
                    <a:pt x="3014" y="1078"/>
                  </a:cubicBezTo>
                  <a:cubicBezTo>
                    <a:pt x="3071" y="1004"/>
                    <a:pt x="3071" y="934"/>
                    <a:pt x="2984" y="884"/>
                  </a:cubicBezTo>
                  <a:cubicBezTo>
                    <a:pt x="2780" y="771"/>
                    <a:pt x="2620" y="600"/>
                    <a:pt x="2456" y="439"/>
                  </a:cubicBezTo>
                  <a:cubicBezTo>
                    <a:pt x="2181" y="165"/>
                    <a:pt x="1857" y="1"/>
                    <a:pt x="1459" y="1"/>
                  </a:cubicBezTo>
                  <a:close/>
                </a:path>
              </a:pathLst>
            </a:custGeom>
            <a:solidFill>
              <a:srgbClr val="FFF26E"/>
            </a:solidFill>
            <a:ln>
              <a:noFill/>
            </a:ln>
          </p:spPr>
          <p:txBody>
            <a:bodyPr spcFirstLastPara="1" wrap="square" lIns="121900" tIns="121900" rIns="121900" bIns="121900" anchor="ctr" anchorCtr="0">
              <a:noAutofit/>
            </a:bodyPr>
            <a:lstStyle/>
            <a:p>
              <a:endParaRPr sz="2400"/>
            </a:p>
          </p:txBody>
        </p:sp>
        <p:sp>
          <p:nvSpPr>
            <p:cNvPr id="87" name="Google Shape;252;p35">
              <a:extLst>
                <a:ext uri="{FF2B5EF4-FFF2-40B4-BE49-F238E27FC236}">
                  <a16:creationId xmlns:a16="http://schemas.microsoft.com/office/drawing/2014/main" xmlns="" id="{A37711A5-BF16-4D65-A159-C629D6056C42}"/>
                </a:ext>
              </a:extLst>
            </p:cNvPr>
            <p:cNvSpPr/>
            <p:nvPr/>
          </p:nvSpPr>
          <p:spPr>
            <a:xfrm>
              <a:off x="2495064" y="978041"/>
              <a:ext cx="70656" cy="67540"/>
            </a:xfrm>
            <a:custGeom>
              <a:avLst/>
              <a:gdLst/>
              <a:ahLst/>
              <a:cxnLst/>
              <a:rect l="l" t="t" r="r" b="b"/>
              <a:pathLst>
                <a:path w="453" h="433" extrusionOk="0">
                  <a:moveTo>
                    <a:pt x="231" y="0"/>
                  </a:moveTo>
                  <a:cubicBezTo>
                    <a:pt x="229" y="0"/>
                    <a:pt x="227" y="0"/>
                    <a:pt x="225" y="0"/>
                  </a:cubicBezTo>
                  <a:cubicBezTo>
                    <a:pt x="105" y="4"/>
                    <a:pt x="0" y="101"/>
                    <a:pt x="0" y="212"/>
                  </a:cubicBezTo>
                  <a:cubicBezTo>
                    <a:pt x="0" y="333"/>
                    <a:pt x="98" y="432"/>
                    <a:pt x="219" y="432"/>
                  </a:cubicBezTo>
                  <a:cubicBezTo>
                    <a:pt x="221" y="432"/>
                    <a:pt x="223" y="432"/>
                    <a:pt x="225" y="432"/>
                  </a:cubicBezTo>
                  <a:cubicBezTo>
                    <a:pt x="346" y="432"/>
                    <a:pt x="452" y="325"/>
                    <a:pt x="449" y="208"/>
                  </a:cubicBezTo>
                  <a:cubicBezTo>
                    <a:pt x="449" y="93"/>
                    <a:pt x="349" y="0"/>
                    <a:pt x="23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8" name="Google Shape;253;p35">
              <a:extLst>
                <a:ext uri="{FF2B5EF4-FFF2-40B4-BE49-F238E27FC236}">
                  <a16:creationId xmlns:a16="http://schemas.microsoft.com/office/drawing/2014/main" xmlns="" id="{0C6918AC-F047-4CCB-A693-259D72C891CC}"/>
                </a:ext>
              </a:extLst>
            </p:cNvPr>
            <p:cNvSpPr/>
            <p:nvPr/>
          </p:nvSpPr>
          <p:spPr>
            <a:xfrm>
              <a:off x="2237399" y="1066171"/>
              <a:ext cx="62233" cy="59585"/>
            </a:xfrm>
            <a:custGeom>
              <a:avLst/>
              <a:gdLst/>
              <a:ahLst/>
              <a:cxnLst/>
              <a:rect l="l" t="t" r="r" b="b"/>
              <a:pathLst>
                <a:path w="399" h="382" extrusionOk="0">
                  <a:moveTo>
                    <a:pt x="195" y="0"/>
                  </a:moveTo>
                  <a:cubicBezTo>
                    <a:pt x="193" y="0"/>
                    <a:pt x="190" y="0"/>
                    <a:pt x="188" y="0"/>
                  </a:cubicBezTo>
                  <a:cubicBezTo>
                    <a:pt x="75" y="4"/>
                    <a:pt x="1" y="88"/>
                    <a:pt x="4" y="208"/>
                  </a:cubicBezTo>
                  <a:cubicBezTo>
                    <a:pt x="7" y="309"/>
                    <a:pt x="88" y="382"/>
                    <a:pt x="188" y="382"/>
                  </a:cubicBezTo>
                  <a:cubicBezTo>
                    <a:pt x="299" y="378"/>
                    <a:pt x="399" y="281"/>
                    <a:pt x="399" y="178"/>
                  </a:cubicBezTo>
                  <a:cubicBezTo>
                    <a:pt x="399" y="73"/>
                    <a:pt x="312" y="0"/>
                    <a:pt x="19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89" name="Google Shape;254;p35">
              <a:extLst>
                <a:ext uri="{FF2B5EF4-FFF2-40B4-BE49-F238E27FC236}">
                  <a16:creationId xmlns:a16="http://schemas.microsoft.com/office/drawing/2014/main" xmlns="" id="{97C3F141-8589-454F-BE52-543EC1442D8A}"/>
                </a:ext>
              </a:extLst>
            </p:cNvPr>
            <p:cNvSpPr/>
            <p:nvPr/>
          </p:nvSpPr>
          <p:spPr>
            <a:xfrm>
              <a:off x="2367947" y="1037470"/>
              <a:ext cx="63637" cy="57090"/>
            </a:xfrm>
            <a:custGeom>
              <a:avLst/>
              <a:gdLst/>
              <a:ahLst/>
              <a:cxnLst/>
              <a:rect l="l" t="t" r="r" b="b"/>
              <a:pathLst>
                <a:path w="408" h="366" extrusionOk="0">
                  <a:moveTo>
                    <a:pt x="224" y="1"/>
                  </a:moveTo>
                  <a:cubicBezTo>
                    <a:pt x="110" y="4"/>
                    <a:pt x="0" y="91"/>
                    <a:pt x="3" y="178"/>
                  </a:cubicBezTo>
                  <a:cubicBezTo>
                    <a:pt x="6" y="273"/>
                    <a:pt x="110" y="365"/>
                    <a:pt x="212" y="365"/>
                  </a:cubicBezTo>
                  <a:cubicBezTo>
                    <a:pt x="214" y="365"/>
                    <a:pt x="216" y="365"/>
                    <a:pt x="218" y="365"/>
                  </a:cubicBezTo>
                  <a:cubicBezTo>
                    <a:pt x="324" y="365"/>
                    <a:pt x="408" y="282"/>
                    <a:pt x="405" y="178"/>
                  </a:cubicBezTo>
                  <a:cubicBezTo>
                    <a:pt x="405" y="78"/>
                    <a:pt x="324" y="1"/>
                    <a:pt x="224"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
        <p:nvSpPr>
          <p:cNvPr id="90" name="Google Shape;282;p36">
            <a:extLst>
              <a:ext uri="{FF2B5EF4-FFF2-40B4-BE49-F238E27FC236}">
                <a16:creationId xmlns:a16="http://schemas.microsoft.com/office/drawing/2014/main" xmlns="" id="{E7177592-D493-43E1-90F0-0A87E52196C8}"/>
              </a:ext>
            </a:extLst>
          </p:cNvPr>
          <p:cNvSpPr/>
          <p:nvPr/>
        </p:nvSpPr>
        <p:spPr>
          <a:xfrm rot="395254">
            <a:off x="6675275" y="6115239"/>
            <a:ext cx="495567" cy="192732"/>
          </a:xfrm>
          <a:custGeom>
            <a:avLst/>
            <a:gdLst/>
            <a:ahLst/>
            <a:cxnLst/>
            <a:rect l="l" t="t" r="r" b="b"/>
            <a:pathLst>
              <a:path w="3857" h="1500" extrusionOk="0">
                <a:moveTo>
                  <a:pt x="3017" y="0"/>
                </a:moveTo>
                <a:cubicBezTo>
                  <a:pt x="2955" y="0"/>
                  <a:pt x="2891" y="33"/>
                  <a:pt x="2853" y="86"/>
                </a:cubicBezTo>
                <a:cubicBezTo>
                  <a:pt x="2733" y="253"/>
                  <a:pt x="2717" y="464"/>
                  <a:pt x="2669" y="661"/>
                </a:cubicBezTo>
                <a:cubicBezTo>
                  <a:pt x="2606" y="527"/>
                  <a:pt x="2532" y="400"/>
                  <a:pt x="2439" y="270"/>
                </a:cubicBezTo>
                <a:cubicBezTo>
                  <a:pt x="2401" y="217"/>
                  <a:pt x="2341" y="189"/>
                  <a:pt x="2283" y="189"/>
                </a:cubicBezTo>
                <a:cubicBezTo>
                  <a:pt x="2213" y="189"/>
                  <a:pt x="2145" y="229"/>
                  <a:pt x="2121" y="313"/>
                </a:cubicBezTo>
                <a:cubicBezTo>
                  <a:pt x="2088" y="433"/>
                  <a:pt x="2055" y="557"/>
                  <a:pt x="2018" y="681"/>
                </a:cubicBezTo>
                <a:cubicBezTo>
                  <a:pt x="1967" y="544"/>
                  <a:pt x="1930" y="400"/>
                  <a:pt x="1904" y="250"/>
                </a:cubicBezTo>
                <a:cubicBezTo>
                  <a:pt x="1891" y="170"/>
                  <a:pt x="1806" y="118"/>
                  <a:pt x="1726" y="118"/>
                </a:cubicBezTo>
                <a:cubicBezTo>
                  <a:pt x="1682" y="118"/>
                  <a:pt x="1640" y="134"/>
                  <a:pt x="1613" y="169"/>
                </a:cubicBezTo>
                <a:cubicBezTo>
                  <a:pt x="1446" y="380"/>
                  <a:pt x="1396" y="637"/>
                  <a:pt x="1316" y="878"/>
                </a:cubicBezTo>
                <a:cubicBezTo>
                  <a:pt x="1242" y="694"/>
                  <a:pt x="1168" y="510"/>
                  <a:pt x="1095" y="327"/>
                </a:cubicBezTo>
                <a:cubicBezTo>
                  <a:pt x="1063" y="247"/>
                  <a:pt x="991" y="200"/>
                  <a:pt x="919" y="200"/>
                </a:cubicBezTo>
                <a:cubicBezTo>
                  <a:pt x="865" y="200"/>
                  <a:pt x="809" y="227"/>
                  <a:pt x="771" y="287"/>
                </a:cubicBezTo>
                <a:cubicBezTo>
                  <a:pt x="637" y="484"/>
                  <a:pt x="650" y="717"/>
                  <a:pt x="600" y="932"/>
                </a:cubicBezTo>
                <a:cubicBezTo>
                  <a:pt x="516" y="677"/>
                  <a:pt x="426" y="233"/>
                  <a:pt x="399" y="146"/>
                </a:cubicBezTo>
                <a:cubicBezTo>
                  <a:pt x="375" y="67"/>
                  <a:pt x="315" y="31"/>
                  <a:pt x="253" y="31"/>
                </a:cubicBezTo>
                <a:cubicBezTo>
                  <a:pt x="175" y="31"/>
                  <a:pt x="94" y="89"/>
                  <a:pt x="85" y="186"/>
                </a:cubicBezTo>
                <a:cubicBezTo>
                  <a:pt x="55" y="547"/>
                  <a:pt x="24" y="908"/>
                  <a:pt x="4" y="1270"/>
                </a:cubicBezTo>
                <a:cubicBezTo>
                  <a:pt x="1" y="1337"/>
                  <a:pt x="59" y="1375"/>
                  <a:pt x="115" y="1375"/>
                </a:cubicBezTo>
                <a:cubicBezTo>
                  <a:pt x="159" y="1375"/>
                  <a:pt x="202" y="1351"/>
                  <a:pt x="212" y="1299"/>
                </a:cubicBezTo>
                <a:cubicBezTo>
                  <a:pt x="229" y="1206"/>
                  <a:pt x="245" y="1116"/>
                  <a:pt x="262" y="1022"/>
                </a:cubicBezTo>
                <a:cubicBezTo>
                  <a:pt x="329" y="1219"/>
                  <a:pt x="426" y="1384"/>
                  <a:pt x="593" y="1440"/>
                </a:cubicBezTo>
                <a:cubicBezTo>
                  <a:pt x="609" y="1445"/>
                  <a:pt x="625" y="1448"/>
                  <a:pt x="640" y="1448"/>
                </a:cubicBezTo>
                <a:cubicBezTo>
                  <a:pt x="700" y="1448"/>
                  <a:pt x="752" y="1408"/>
                  <a:pt x="787" y="1359"/>
                </a:cubicBezTo>
                <a:cubicBezTo>
                  <a:pt x="891" y="1223"/>
                  <a:pt x="918" y="1069"/>
                  <a:pt x="941" y="912"/>
                </a:cubicBezTo>
                <a:cubicBezTo>
                  <a:pt x="998" y="1066"/>
                  <a:pt x="1058" y="1219"/>
                  <a:pt x="1118" y="1370"/>
                </a:cubicBezTo>
                <a:cubicBezTo>
                  <a:pt x="1152" y="1455"/>
                  <a:pt x="1220" y="1500"/>
                  <a:pt x="1291" y="1500"/>
                </a:cubicBezTo>
                <a:cubicBezTo>
                  <a:pt x="1348" y="1500"/>
                  <a:pt x="1406" y="1471"/>
                  <a:pt x="1449" y="1413"/>
                </a:cubicBezTo>
                <a:cubicBezTo>
                  <a:pt x="1586" y="1233"/>
                  <a:pt x="1633" y="1015"/>
                  <a:pt x="1694" y="808"/>
                </a:cubicBezTo>
                <a:cubicBezTo>
                  <a:pt x="1750" y="962"/>
                  <a:pt x="1824" y="1112"/>
                  <a:pt x="1910" y="1263"/>
                </a:cubicBezTo>
                <a:cubicBezTo>
                  <a:pt x="1944" y="1318"/>
                  <a:pt x="2001" y="1345"/>
                  <a:pt x="2058" y="1345"/>
                </a:cubicBezTo>
                <a:cubicBezTo>
                  <a:pt x="2132" y="1345"/>
                  <a:pt x="2205" y="1301"/>
                  <a:pt x="2228" y="1219"/>
                </a:cubicBezTo>
                <a:cubicBezTo>
                  <a:pt x="2268" y="1079"/>
                  <a:pt x="2308" y="938"/>
                  <a:pt x="2345" y="798"/>
                </a:cubicBezTo>
                <a:cubicBezTo>
                  <a:pt x="2399" y="912"/>
                  <a:pt x="2446" y="1029"/>
                  <a:pt x="2479" y="1156"/>
                </a:cubicBezTo>
                <a:cubicBezTo>
                  <a:pt x="2501" y="1232"/>
                  <a:pt x="2581" y="1286"/>
                  <a:pt x="2658" y="1286"/>
                </a:cubicBezTo>
                <a:cubicBezTo>
                  <a:pt x="2700" y="1286"/>
                  <a:pt x="2740" y="1270"/>
                  <a:pt x="2770" y="1233"/>
                </a:cubicBezTo>
                <a:cubicBezTo>
                  <a:pt x="2924" y="1046"/>
                  <a:pt x="2950" y="825"/>
                  <a:pt x="3007" y="611"/>
                </a:cubicBezTo>
                <a:cubicBezTo>
                  <a:pt x="3111" y="855"/>
                  <a:pt x="3238" y="1103"/>
                  <a:pt x="3455" y="1169"/>
                </a:cubicBezTo>
                <a:cubicBezTo>
                  <a:pt x="3471" y="1175"/>
                  <a:pt x="3487" y="1177"/>
                  <a:pt x="3504" y="1177"/>
                </a:cubicBezTo>
                <a:cubicBezTo>
                  <a:pt x="3550" y="1177"/>
                  <a:pt x="3597" y="1157"/>
                  <a:pt x="3629" y="1123"/>
                </a:cubicBezTo>
                <a:cubicBezTo>
                  <a:pt x="3853" y="892"/>
                  <a:pt x="3856" y="554"/>
                  <a:pt x="3766" y="263"/>
                </a:cubicBezTo>
                <a:cubicBezTo>
                  <a:pt x="3744" y="195"/>
                  <a:pt x="3682" y="162"/>
                  <a:pt x="3621" y="162"/>
                </a:cubicBezTo>
                <a:cubicBezTo>
                  <a:pt x="3548" y="162"/>
                  <a:pt x="3477" y="210"/>
                  <a:pt x="3479" y="303"/>
                </a:cubicBezTo>
                <a:cubicBezTo>
                  <a:pt x="3489" y="413"/>
                  <a:pt x="3486" y="521"/>
                  <a:pt x="3469" y="631"/>
                </a:cubicBezTo>
                <a:cubicBezTo>
                  <a:pt x="3395" y="447"/>
                  <a:pt x="3238" y="240"/>
                  <a:pt x="3154" y="86"/>
                </a:cubicBezTo>
                <a:cubicBezTo>
                  <a:pt x="3124" y="26"/>
                  <a:pt x="3071" y="0"/>
                  <a:pt x="301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1" name="Google Shape;283;p36">
            <a:extLst>
              <a:ext uri="{FF2B5EF4-FFF2-40B4-BE49-F238E27FC236}">
                <a16:creationId xmlns:a16="http://schemas.microsoft.com/office/drawing/2014/main" xmlns="" id="{719F9C08-DDA7-4075-88D7-30071340201C}"/>
              </a:ext>
            </a:extLst>
          </p:cNvPr>
          <p:cNvSpPr/>
          <p:nvPr/>
        </p:nvSpPr>
        <p:spPr>
          <a:xfrm rot="395254">
            <a:off x="6478642" y="6379764"/>
            <a:ext cx="961709" cy="242715"/>
          </a:xfrm>
          <a:custGeom>
            <a:avLst/>
            <a:gdLst/>
            <a:ahLst/>
            <a:cxnLst/>
            <a:rect l="l" t="t" r="r" b="b"/>
            <a:pathLst>
              <a:path w="7485" h="1889" extrusionOk="0">
                <a:moveTo>
                  <a:pt x="7053" y="0"/>
                </a:moveTo>
                <a:cubicBezTo>
                  <a:pt x="6945" y="0"/>
                  <a:pt x="6860" y="75"/>
                  <a:pt x="6848" y="199"/>
                </a:cubicBezTo>
                <a:cubicBezTo>
                  <a:pt x="6827" y="357"/>
                  <a:pt x="6861" y="761"/>
                  <a:pt x="6704" y="775"/>
                </a:cubicBezTo>
                <a:cubicBezTo>
                  <a:pt x="6704" y="775"/>
                  <a:pt x="6704" y="775"/>
                  <a:pt x="6703" y="775"/>
                </a:cubicBezTo>
                <a:cubicBezTo>
                  <a:pt x="6642" y="775"/>
                  <a:pt x="6316" y="210"/>
                  <a:pt x="6269" y="143"/>
                </a:cubicBezTo>
                <a:cubicBezTo>
                  <a:pt x="6226" y="79"/>
                  <a:pt x="6166" y="50"/>
                  <a:pt x="6107" y="50"/>
                </a:cubicBezTo>
                <a:cubicBezTo>
                  <a:pt x="6030" y="50"/>
                  <a:pt x="5954" y="100"/>
                  <a:pt x="5918" y="190"/>
                </a:cubicBezTo>
                <a:cubicBezTo>
                  <a:pt x="5801" y="474"/>
                  <a:pt x="5674" y="751"/>
                  <a:pt x="5537" y="1026"/>
                </a:cubicBezTo>
                <a:cubicBezTo>
                  <a:pt x="5383" y="849"/>
                  <a:pt x="5253" y="661"/>
                  <a:pt x="5139" y="454"/>
                </a:cubicBezTo>
                <a:cubicBezTo>
                  <a:pt x="5107" y="393"/>
                  <a:pt x="5047" y="365"/>
                  <a:pt x="4987" y="365"/>
                </a:cubicBezTo>
                <a:cubicBezTo>
                  <a:pt x="4908" y="365"/>
                  <a:pt x="4829" y="412"/>
                  <a:pt x="4808" y="497"/>
                </a:cubicBezTo>
                <a:cubicBezTo>
                  <a:pt x="4781" y="594"/>
                  <a:pt x="4758" y="691"/>
                  <a:pt x="4731" y="792"/>
                </a:cubicBezTo>
                <a:cubicBezTo>
                  <a:pt x="4631" y="608"/>
                  <a:pt x="4531" y="427"/>
                  <a:pt x="4430" y="247"/>
                </a:cubicBezTo>
                <a:cubicBezTo>
                  <a:pt x="4398" y="188"/>
                  <a:pt x="4344" y="163"/>
                  <a:pt x="4289" y="163"/>
                </a:cubicBezTo>
                <a:cubicBezTo>
                  <a:pt x="4215" y="163"/>
                  <a:pt x="4141" y="210"/>
                  <a:pt x="4116" y="287"/>
                </a:cubicBezTo>
                <a:cubicBezTo>
                  <a:pt x="4026" y="560"/>
                  <a:pt x="3935" y="832"/>
                  <a:pt x="3845" y="1102"/>
                </a:cubicBezTo>
                <a:cubicBezTo>
                  <a:pt x="3715" y="878"/>
                  <a:pt x="3601" y="645"/>
                  <a:pt x="3500" y="400"/>
                </a:cubicBezTo>
                <a:cubicBezTo>
                  <a:pt x="3472" y="330"/>
                  <a:pt x="3393" y="278"/>
                  <a:pt x="3320" y="278"/>
                </a:cubicBezTo>
                <a:cubicBezTo>
                  <a:pt x="3271" y="278"/>
                  <a:pt x="3225" y="302"/>
                  <a:pt x="3199" y="360"/>
                </a:cubicBezTo>
                <a:cubicBezTo>
                  <a:pt x="3106" y="568"/>
                  <a:pt x="3012" y="775"/>
                  <a:pt x="2922" y="979"/>
                </a:cubicBezTo>
                <a:cubicBezTo>
                  <a:pt x="2822" y="792"/>
                  <a:pt x="2735" y="597"/>
                  <a:pt x="2662" y="390"/>
                </a:cubicBezTo>
                <a:cubicBezTo>
                  <a:pt x="2632" y="310"/>
                  <a:pt x="2549" y="262"/>
                  <a:pt x="2470" y="262"/>
                </a:cubicBezTo>
                <a:cubicBezTo>
                  <a:pt x="2399" y="262"/>
                  <a:pt x="2332" y="301"/>
                  <a:pt x="2313" y="390"/>
                </a:cubicBezTo>
                <a:cubicBezTo>
                  <a:pt x="2276" y="574"/>
                  <a:pt x="2230" y="751"/>
                  <a:pt x="2173" y="926"/>
                </a:cubicBezTo>
                <a:cubicBezTo>
                  <a:pt x="2096" y="708"/>
                  <a:pt x="2020" y="491"/>
                  <a:pt x="1939" y="273"/>
                </a:cubicBezTo>
                <a:cubicBezTo>
                  <a:pt x="1908" y="183"/>
                  <a:pt x="1837" y="140"/>
                  <a:pt x="1765" y="140"/>
                </a:cubicBezTo>
                <a:cubicBezTo>
                  <a:pt x="1690" y="140"/>
                  <a:pt x="1614" y="186"/>
                  <a:pt x="1578" y="273"/>
                </a:cubicBezTo>
                <a:cubicBezTo>
                  <a:pt x="1471" y="528"/>
                  <a:pt x="1384" y="785"/>
                  <a:pt x="1313" y="1049"/>
                </a:cubicBezTo>
                <a:cubicBezTo>
                  <a:pt x="1237" y="892"/>
                  <a:pt x="1157" y="738"/>
                  <a:pt x="1066" y="588"/>
                </a:cubicBezTo>
                <a:cubicBezTo>
                  <a:pt x="1032" y="528"/>
                  <a:pt x="970" y="500"/>
                  <a:pt x="908" y="500"/>
                </a:cubicBezTo>
                <a:cubicBezTo>
                  <a:pt x="830" y="500"/>
                  <a:pt x="752" y="545"/>
                  <a:pt x="732" y="631"/>
                </a:cubicBezTo>
                <a:cubicBezTo>
                  <a:pt x="685" y="818"/>
                  <a:pt x="638" y="1006"/>
                  <a:pt x="591" y="1193"/>
                </a:cubicBezTo>
                <a:cubicBezTo>
                  <a:pt x="535" y="1022"/>
                  <a:pt x="491" y="845"/>
                  <a:pt x="461" y="661"/>
                </a:cubicBezTo>
                <a:cubicBezTo>
                  <a:pt x="449" y="589"/>
                  <a:pt x="383" y="553"/>
                  <a:pt x="316" y="553"/>
                </a:cubicBezTo>
                <a:cubicBezTo>
                  <a:pt x="249" y="553"/>
                  <a:pt x="182" y="589"/>
                  <a:pt x="170" y="661"/>
                </a:cubicBezTo>
                <a:cubicBezTo>
                  <a:pt x="114" y="1015"/>
                  <a:pt x="49" y="1370"/>
                  <a:pt x="9" y="1728"/>
                </a:cubicBezTo>
                <a:cubicBezTo>
                  <a:pt x="0" y="1800"/>
                  <a:pt x="59" y="1838"/>
                  <a:pt x="118" y="1838"/>
                </a:cubicBezTo>
                <a:cubicBezTo>
                  <a:pt x="167" y="1838"/>
                  <a:pt x="217" y="1812"/>
                  <a:pt x="230" y="1758"/>
                </a:cubicBezTo>
                <a:cubicBezTo>
                  <a:pt x="264" y="1634"/>
                  <a:pt x="294" y="1507"/>
                  <a:pt x="321" y="1380"/>
                </a:cubicBezTo>
                <a:cubicBezTo>
                  <a:pt x="370" y="1523"/>
                  <a:pt x="424" y="1664"/>
                  <a:pt x="491" y="1808"/>
                </a:cubicBezTo>
                <a:cubicBezTo>
                  <a:pt x="518" y="1864"/>
                  <a:pt x="569" y="1888"/>
                  <a:pt x="621" y="1888"/>
                </a:cubicBezTo>
                <a:cubicBezTo>
                  <a:pt x="694" y="1888"/>
                  <a:pt x="771" y="1842"/>
                  <a:pt x="792" y="1768"/>
                </a:cubicBezTo>
                <a:cubicBezTo>
                  <a:pt x="849" y="1571"/>
                  <a:pt x="906" y="1373"/>
                  <a:pt x="959" y="1176"/>
                </a:cubicBezTo>
                <a:cubicBezTo>
                  <a:pt x="1040" y="1340"/>
                  <a:pt x="1117" y="1507"/>
                  <a:pt x="1187" y="1681"/>
                </a:cubicBezTo>
                <a:cubicBezTo>
                  <a:pt x="1219" y="1761"/>
                  <a:pt x="1309" y="1813"/>
                  <a:pt x="1393" y="1813"/>
                </a:cubicBezTo>
                <a:cubicBezTo>
                  <a:pt x="1465" y="1813"/>
                  <a:pt x="1532" y="1774"/>
                  <a:pt x="1551" y="1681"/>
                </a:cubicBezTo>
                <a:cubicBezTo>
                  <a:pt x="1601" y="1403"/>
                  <a:pt x="1671" y="1139"/>
                  <a:pt x="1759" y="878"/>
                </a:cubicBezTo>
                <a:cubicBezTo>
                  <a:pt x="1832" y="1086"/>
                  <a:pt x="1906" y="1296"/>
                  <a:pt x="1983" y="1503"/>
                </a:cubicBezTo>
                <a:cubicBezTo>
                  <a:pt x="2010" y="1585"/>
                  <a:pt x="2099" y="1642"/>
                  <a:pt x="2182" y="1642"/>
                </a:cubicBezTo>
                <a:cubicBezTo>
                  <a:pt x="2239" y="1642"/>
                  <a:pt x="2294" y="1615"/>
                  <a:pt x="2324" y="1551"/>
                </a:cubicBezTo>
                <a:cubicBezTo>
                  <a:pt x="2410" y="1363"/>
                  <a:pt x="2481" y="1176"/>
                  <a:pt x="2541" y="986"/>
                </a:cubicBezTo>
                <a:cubicBezTo>
                  <a:pt x="2617" y="1139"/>
                  <a:pt x="2702" y="1287"/>
                  <a:pt x="2792" y="1434"/>
                </a:cubicBezTo>
                <a:cubicBezTo>
                  <a:pt x="2823" y="1485"/>
                  <a:pt x="2887" y="1515"/>
                  <a:pt x="2947" y="1515"/>
                </a:cubicBezTo>
                <a:cubicBezTo>
                  <a:pt x="3002" y="1515"/>
                  <a:pt x="3054" y="1491"/>
                  <a:pt x="3079" y="1434"/>
                </a:cubicBezTo>
                <a:cubicBezTo>
                  <a:pt x="3166" y="1239"/>
                  <a:pt x="3253" y="1042"/>
                  <a:pt x="3340" y="849"/>
                </a:cubicBezTo>
                <a:cubicBezTo>
                  <a:pt x="3460" y="1099"/>
                  <a:pt x="3591" y="1340"/>
                  <a:pt x="3745" y="1577"/>
                </a:cubicBezTo>
                <a:cubicBezTo>
                  <a:pt x="3780" y="1631"/>
                  <a:pt x="3833" y="1657"/>
                  <a:pt x="3886" y="1657"/>
                </a:cubicBezTo>
                <a:cubicBezTo>
                  <a:pt x="3955" y="1657"/>
                  <a:pt x="4022" y="1614"/>
                  <a:pt x="4049" y="1537"/>
                </a:cubicBezTo>
                <a:cubicBezTo>
                  <a:pt x="4136" y="1279"/>
                  <a:pt x="4227" y="1019"/>
                  <a:pt x="4316" y="758"/>
                </a:cubicBezTo>
                <a:cubicBezTo>
                  <a:pt x="4423" y="958"/>
                  <a:pt x="4531" y="1156"/>
                  <a:pt x="4637" y="1357"/>
                </a:cubicBezTo>
                <a:cubicBezTo>
                  <a:pt x="4669" y="1414"/>
                  <a:pt x="4727" y="1441"/>
                  <a:pt x="4786" y="1441"/>
                </a:cubicBezTo>
                <a:cubicBezTo>
                  <a:pt x="4863" y="1441"/>
                  <a:pt x="4942" y="1395"/>
                  <a:pt x="4965" y="1313"/>
                </a:cubicBezTo>
                <a:cubicBezTo>
                  <a:pt x="4992" y="1206"/>
                  <a:pt x="5022" y="1102"/>
                  <a:pt x="5049" y="995"/>
                </a:cubicBezTo>
                <a:cubicBezTo>
                  <a:pt x="5169" y="1162"/>
                  <a:pt x="5299" y="1320"/>
                  <a:pt x="5454" y="1470"/>
                </a:cubicBezTo>
                <a:cubicBezTo>
                  <a:pt x="5489" y="1506"/>
                  <a:pt x="5537" y="1523"/>
                  <a:pt x="5585" y="1523"/>
                </a:cubicBezTo>
                <a:cubicBezTo>
                  <a:pt x="5647" y="1523"/>
                  <a:pt x="5709" y="1494"/>
                  <a:pt x="5741" y="1434"/>
                </a:cubicBezTo>
                <a:cubicBezTo>
                  <a:pt x="5875" y="1179"/>
                  <a:pt x="6002" y="922"/>
                  <a:pt x="6122" y="665"/>
                </a:cubicBezTo>
                <a:cubicBezTo>
                  <a:pt x="6296" y="982"/>
                  <a:pt x="6540" y="1374"/>
                  <a:pt x="6823" y="1374"/>
                </a:cubicBezTo>
                <a:cubicBezTo>
                  <a:pt x="6844" y="1374"/>
                  <a:pt x="6866" y="1372"/>
                  <a:pt x="6888" y="1367"/>
                </a:cubicBezTo>
                <a:cubicBezTo>
                  <a:pt x="7159" y="1310"/>
                  <a:pt x="7219" y="938"/>
                  <a:pt x="7239" y="611"/>
                </a:cubicBezTo>
                <a:cubicBezTo>
                  <a:pt x="7245" y="611"/>
                  <a:pt x="7251" y="612"/>
                  <a:pt x="7256" y="612"/>
                </a:cubicBezTo>
                <a:cubicBezTo>
                  <a:pt x="7371" y="612"/>
                  <a:pt x="7484" y="520"/>
                  <a:pt x="7443" y="370"/>
                </a:cubicBezTo>
                <a:cubicBezTo>
                  <a:pt x="7400" y="199"/>
                  <a:pt x="7326" y="96"/>
                  <a:pt x="7159" y="23"/>
                </a:cubicBezTo>
                <a:cubicBezTo>
                  <a:pt x="7122" y="7"/>
                  <a:pt x="7086" y="0"/>
                  <a:pt x="705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2" name="Google Shape;315;p39">
            <a:extLst>
              <a:ext uri="{FF2B5EF4-FFF2-40B4-BE49-F238E27FC236}">
                <a16:creationId xmlns:a16="http://schemas.microsoft.com/office/drawing/2014/main" xmlns="" id="{45F4E399-B4D9-4013-8B9E-B3F1280FE214}"/>
              </a:ext>
            </a:extLst>
          </p:cNvPr>
          <p:cNvSpPr/>
          <p:nvPr/>
        </p:nvSpPr>
        <p:spPr>
          <a:xfrm rot="-4341219">
            <a:off x="11631680" y="1616159"/>
            <a:ext cx="432632" cy="355864"/>
          </a:xfrm>
          <a:custGeom>
            <a:avLst/>
            <a:gdLst/>
            <a:ahLst/>
            <a:cxnLst/>
            <a:rect l="l" t="t" r="r" b="b"/>
            <a:pathLst>
              <a:path w="2412" h="1984" extrusionOk="0">
                <a:moveTo>
                  <a:pt x="512" y="210"/>
                </a:moveTo>
                <a:cubicBezTo>
                  <a:pt x="520" y="210"/>
                  <a:pt x="530" y="214"/>
                  <a:pt x="542" y="224"/>
                </a:cubicBezTo>
                <a:cubicBezTo>
                  <a:pt x="636" y="298"/>
                  <a:pt x="730" y="371"/>
                  <a:pt x="827" y="441"/>
                </a:cubicBezTo>
                <a:cubicBezTo>
                  <a:pt x="867" y="472"/>
                  <a:pt x="856" y="485"/>
                  <a:pt x="816" y="505"/>
                </a:cubicBezTo>
                <a:cubicBezTo>
                  <a:pt x="676" y="565"/>
                  <a:pt x="539" y="639"/>
                  <a:pt x="409" y="716"/>
                </a:cubicBezTo>
                <a:cubicBezTo>
                  <a:pt x="393" y="723"/>
                  <a:pt x="377" y="740"/>
                  <a:pt x="363" y="740"/>
                </a:cubicBezTo>
                <a:cubicBezTo>
                  <a:pt x="359" y="740"/>
                  <a:pt x="355" y="739"/>
                  <a:pt x="352" y="736"/>
                </a:cubicBezTo>
                <a:cubicBezTo>
                  <a:pt x="338" y="729"/>
                  <a:pt x="345" y="696"/>
                  <a:pt x="341" y="682"/>
                </a:cubicBezTo>
                <a:cubicBezTo>
                  <a:pt x="361" y="521"/>
                  <a:pt x="401" y="375"/>
                  <a:pt x="478" y="237"/>
                </a:cubicBezTo>
                <a:cubicBezTo>
                  <a:pt x="490" y="220"/>
                  <a:pt x="500" y="210"/>
                  <a:pt x="512" y="210"/>
                </a:cubicBezTo>
                <a:close/>
                <a:moveTo>
                  <a:pt x="981" y="572"/>
                </a:moveTo>
                <a:cubicBezTo>
                  <a:pt x="989" y="572"/>
                  <a:pt x="998" y="575"/>
                  <a:pt x="1007" y="582"/>
                </a:cubicBezTo>
                <a:cubicBezTo>
                  <a:pt x="1030" y="598"/>
                  <a:pt x="1067" y="615"/>
                  <a:pt x="1074" y="642"/>
                </a:cubicBezTo>
                <a:cubicBezTo>
                  <a:pt x="1083" y="669"/>
                  <a:pt x="1040" y="679"/>
                  <a:pt x="1020" y="692"/>
                </a:cubicBezTo>
                <a:cubicBezTo>
                  <a:pt x="839" y="830"/>
                  <a:pt x="656" y="966"/>
                  <a:pt x="475" y="1103"/>
                </a:cubicBezTo>
                <a:cubicBezTo>
                  <a:pt x="455" y="1120"/>
                  <a:pt x="439" y="1130"/>
                  <a:pt x="426" y="1130"/>
                </a:cubicBezTo>
                <a:cubicBezTo>
                  <a:pt x="411" y="1130"/>
                  <a:pt x="399" y="1117"/>
                  <a:pt x="388" y="1086"/>
                </a:cubicBezTo>
                <a:cubicBezTo>
                  <a:pt x="372" y="1033"/>
                  <a:pt x="355" y="980"/>
                  <a:pt x="345" y="940"/>
                </a:cubicBezTo>
                <a:cubicBezTo>
                  <a:pt x="345" y="906"/>
                  <a:pt x="341" y="886"/>
                  <a:pt x="365" y="876"/>
                </a:cubicBezTo>
                <a:cubicBezTo>
                  <a:pt x="562" y="793"/>
                  <a:pt x="736" y="662"/>
                  <a:pt x="937" y="585"/>
                </a:cubicBezTo>
                <a:cubicBezTo>
                  <a:pt x="952" y="581"/>
                  <a:pt x="965" y="572"/>
                  <a:pt x="981" y="572"/>
                </a:cubicBezTo>
                <a:close/>
                <a:moveTo>
                  <a:pt x="1184" y="750"/>
                </a:moveTo>
                <a:cubicBezTo>
                  <a:pt x="1245" y="750"/>
                  <a:pt x="1323" y="785"/>
                  <a:pt x="1338" y="830"/>
                </a:cubicBezTo>
                <a:cubicBezTo>
                  <a:pt x="1344" y="853"/>
                  <a:pt x="1324" y="863"/>
                  <a:pt x="1315" y="879"/>
                </a:cubicBezTo>
                <a:cubicBezTo>
                  <a:pt x="1171" y="1097"/>
                  <a:pt x="1007" y="1297"/>
                  <a:pt x="839" y="1498"/>
                </a:cubicBezTo>
                <a:cubicBezTo>
                  <a:pt x="829" y="1510"/>
                  <a:pt x="822" y="1526"/>
                  <a:pt x="799" y="1526"/>
                </a:cubicBezTo>
                <a:cubicBezTo>
                  <a:pt x="796" y="1526"/>
                  <a:pt x="791" y="1526"/>
                  <a:pt x="787" y="1525"/>
                </a:cubicBezTo>
                <a:cubicBezTo>
                  <a:pt x="742" y="1492"/>
                  <a:pt x="693" y="1458"/>
                  <a:pt x="642" y="1415"/>
                </a:cubicBezTo>
                <a:cubicBezTo>
                  <a:pt x="466" y="1264"/>
                  <a:pt x="466" y="1264"/>
                  <a:pt x="653" y="1123"/>
                </a:cubicBezTo>
                <a:cubicBezTo>
                  <a:pt x="810" y="1003"/>
                  <a:pt x="967" y="886"/>
                  <a:pt x="1128" y="765"/>
                </a:cubicBezTo>
                <a:cubicBezTo>
                  <a:pt x="1142" y="755"/>
                  <a:pt x="1162" y="750"/>
                  <a:pt x="1184" y="750"/>
                </a:cubicBezTo>
                <a:close/>
                <a:moveTo>
                  <a:pt x="1452" y="925"/>
                </a:moveTo>
                <a:cubicBezTo>
                  <a:pt x="1466" y="925"/>
                  <a:pt x="1482" y="934"/>
                  <a:pt x="1502" y="950"/>
                </a:cubicBezTo>
                <a:cubicBezTo>
                  <a:pt x="1636" y="1063"/>
                  <a:pt x="1649" y="1006"/>
                  <a:pt x="1545" y="1167"/>
                </a:cubicBezTo>
                <a:cubicBezTo>
                  <a:pt x="1445" y="1321"/>
                  <a:pt x="1338" y="1468"/>
                  <a:pt x="1231" y="1618"/>
                </a:cubicBezTo>
                <a:cubicBezTo>
                  <a:pt x="1215" y="1642"/>
                  <a:pt x="1199" y="1663"/>
                  <a:pt x="1172" y="1663"/>
                </a:cubicBezTo>
                <a:cubicBezTo>
                  <a:pt x="1166" y="1663"/>
                  <a:pt x="1159" y="1661"/>
                  <a:pt x="1151" y="1659"/>
                </a:cubicBezTo>
                <a:cubicBezTo>
                  <a:pt x="1144" y="1659"/>
                  <a:pt x="1139" y="1660"/>
                  <a:pt x="1135" y="1660"/>
                </a:cubicBezTo>
                <a:cubicBezTo>
                  <a:pt x="1133" y="1660"/>
                  <a:pt x="1132" y="1660"/>
                  <a:pt x="1131" y="1659"/>
                </a:cubicBezTo>
                <a:cubicBezTo>
                  <a:pt x="1063" y="1645"/>
                  <a:pt x="977" y="1652"/>
                  <a:pt x="950" y="1602"/>
                </a:cubicBezTo>
                <a:cubicBezTo>
                  <a:pt x="923" y="1555"/>
                  <a:pt x="1000" y="1505"/>
                  <a:pt x="1037" y="1461"/>
                </a:cubicBezTo>
                <a:cubicBezTo>
                  <a:pt x="1171" y="1307"/>
                  <a:pt x="1278" y="1131"/>
                  <a:pt x="1398" y="966"/>
                </a:cubicBezTo>
                <a:cubicBezTo>
                  <a:pt x="1417" y="938"/>
                  <a:pt x="1433" y="925"/>
                  <a:pt x="1452" y="925"/>
                </a:cubicBezTo>
                <a:close/>
                <a:moveTo>
                  <a:pt x="1734" y="1130"/>
                </a:moveTo>
                <a:cubicBezTo>
                  <a:pt x="1747" y="1130"/>
                  <a:pt x="1762" y="1137"/>
                  <a:pt x="1782" y="1154"/>
                </a:cubicBezTo>
                <a:cubicBezTo>
                  <a:pt x="1873" y="1224"/>
                  <a:pt x="1963" y="1287"/>
                  <a:pt x="2057" y="1354"/>
                </a:cubicBezTo>
                <a:cubicBezTo>
                  <a:pt x="2100" y="1384"/>
                  <a:pt x="2107" y="1404"/>
                  <a:pt x="2057" y="1438"/>
                </a:cubicBezTo>
                <a:cubicBezTo>
                  <a:pt x="1870" y="1568"/>
                  <a:pt x="1659" y="1632"/>
                  <a:pt x="1441" y="1662"/>
                </a:cubicBezTo>
                <a:cubicBezTo>
                  <a:pt x="1438" y="1661"/>
                  <a:pt x="1435" y="1661"/>
                  <a:pt x="1431" y="1661"/>
                </a:cubicBezTo>
                <a:cubicBezTo>
                  <a:pt x="1415" y="1661"/>
                  <a:pt x="1400" y="1668"/>
                  <a:pt x="1389" y="1668"/>
                </a:cubicBezTo>
                <a:cubicBezTo>
                  <a:pt x="1383" y="1668"/>
                  <a:pt x="1378" y="1666"/>
                  <a:pt x="1375" y="1659"/>
                </a:cubicBezTo>
                <a:cubicBezTo>
                  <a:pt x="1368" y="1645"/>
                  <a:pt x="1388" y="1618"/>
                  <a:pt x="1401" y="1602"/>
                </a:cubicBezTo>
                <a:cubicBezTo>
                  <a:pt x="1495" y="1461"/>
                  <a:pt x="1589" y="1321"/>
                  <a:pt x="1682" y="1174"/>
                </a:cubicBezTo>
                <a:cubicBezTo>
                  <a:pt x="1700" y="1146"/>
                  <a:pt x="1715" y="1130"/>
                  <a:pt x="1734" y="1130"/>
                </a:cubicBezTo>
                <a:close/>
                <a:moveTo>
                  <a:pt x="492" y="0"/>
                </a:moveTo>
                <a:cubicBezTo>
                  <a:pt x="463" y="0"/>
                  <a:pt x="438" y="18"/>
                  <a:pt x="412" y="50"/>
                </a:cubicBezTo>
                <a:cubicBezTo>
                  <a:pt x="328" y="151"/>
                  <a:pt x="265" y="264"/>
                  <a:pt x="231" y="388"/>
                </a:cubicBezTo>
                <a:cubicBezTo>
                  <a:pt x="191" y="529"/>
                  <a:pt x="185" y="672"/>
                  <a:pt x="165" y="816"/>
                </a:cubicBezTo>
                <a:cubicBezTo>
                  <a:pt x="134" y="578"/>
                  <a:pt x="154" y="351"/>
                  <a:pt x="295" y="147"/>
                </a:cubicBezTo>
                <a:cubicBezTo>
                  <a:pt x="315" y="117"/>
                  <a:pt x="335" y="83"/>
                  <a:pt x="298" y="57"/>
                </a:cubicBezTo>
                <a:cubicBezTo>
                  <a:pt x="288" y="50"/>
                  <a:pt x="277" y="47"/>
                  <a:pt x="267" y="47"/>
                </a:cubicBezTo>
                <a:cubicBezTo>
                  <a:pt x="245" y="47"/>
                  <a:pt x="223" y="62"/>
                  <a:pt x="205" y="80"/>
                </a:cubicBezTo>
                <a:cubicBezTo>
                  <a:pt x="145" y="134"/>
                  <a:pt x="108" y="200"/>
                  <a:pt x="80" y="277"/>
                </a:cubicBezTo>
                <a:cubicBezTo>
                  <a:pt x="17" y="444"/>
                  <a:pt x="0" y="619"/>
                  <a:pt x="20" y="796"/>
                </a:cubicBezTo>
                <a:cubicBezTo>
                  <a:pt x="60" y="1127"/>
                  <a:pt x="185" y="1415"/>
                  <a:pt x="445" y="1622"/>
                </a:cubicBezTo>
                <a:cubicBezTo>
                  <a:pt x="744" y="1861"/>
                  <a:pt x="1074" y="1983"/>
                  <a:pt x="1433" y="1983"/>
                </a:cubicBezTo>
                <a:cubicBezTo>
                  <a:pt x="1556" y="1983"/>
                  <a:pt x="1683" y="1969"/>
                  <a:pt x="1813" y="1939"/>
                </a:cubicBezTo>
                <a:cubicBezTo>
                  <a:pt x="2010" y="1896"/>
                  <a:pt x="2184" y="1805"/>
                  <a:pt x="2338" y="1679"/>
                </a:cubicBezTo>
                <a:cubicBezTo>
                  <a:pt x="2371" y="1648"/>
                  <a:pt x="2412" y="1615"/>
                  <a:pt x="2375" y="1565"/>
                </a:cubicBezTo>
                <a:cubicBezTo>
                  <a:pt x="2361" y="1547"/>
                  <a:pt x="2345" y="1540"/>
                  <a:pt x="2328" y="1540"/>
                </a:cubicBezTo>
                <a:cubicBezTo>
                  <a:pt x="2305" y="1540"/>
                  <a:pt x="2279" y="1554"/>
                  <a:pt x="2258" y="1568"/>
                </a:cubicBezTo>
                <a:cubicBezTo>
                  <a:pt x="2221" y="1592"/>
                  <a:pt x="2191" y="1615"/>
                  <a:pt x="2157" y="1639"/>
                </a:cubicBezTo>
                <a:cubicBezTo>
                  <a:pt x="1916" y="1805"/>
                  <a:pt x="1642" y="1842"/>
                  <a:pt x="1351" y="1853"/>
                </a:cubicBezTo>
                <a:cubicBezTo>
                  <a:pt x="1361" y="1839"/>
                  <a:pt x="1361" y="1836"/>
                  <a:pt x="1364" y="1833"/>
                </a:cubicBezTo>
                <a:cubicBezTo>
                  <a:pt x="1669" y="1789"/>
                  <a:pt x="1957" y="1716"/>
                  <a:pt x="2194" y="1505"/>
                </a:cubicBezTo>
                <a:cubicBezTo>
                  <a:pt x="2205" y="1496"/>
                  <a:pt x="2215" y="1487"/>
                  <a:pt x="2228" y="1487"/>
                </a:cubicBezTo>
                <a:cubicBezTo>
                  <a:pt x="2230" y="1487"/>
                  <a:pt x="2232" y="1487"/>
                  <a:pt x="2234" y="1488"/>
                </a:cubicBezTo>
                <a:cubicBezTo>
                  <a:pt x="2254" y="1495"/>
                  <a:pt x="2273" y="1500"/>
                  <a:pt x="2290" y="1500"/>
                </a:cubicBezTo>
                <a:cubicBezTo>
                  <a:pt x="2315" y="1500"/>
                  <a:pt x="2336" y="1489"/>
                  <a:pt x="2347" y="1458"/>
                </a:cubicBezTo>
                <a:cubicBezTo>
                  <a:pt x="2371" y="1395"/>
                  <a:pt x="2327" y="1358"/>
                  <a:pt x="2281" y="1324"/>
                </a:cubicBezTo>
                <a:cubicBezTo>
                  <a:pt x="2087" y="1174"/>
                  <a:pt x="1890" y="1017"/>
                  <a:pt x="1693" y="870"/>
                </a:cubicBezTo>
                <a:cubicBezTo>
                  <a:pt x="1318" y="589"/>
                  <a:pt x="953" y="298"/>
                  <a:pt x="569" y="30"/>
                </a:cubicBezTo>
                <a:cubicBezTo>
                  <a:pt x="539" y="10"/>
                  <a:pt x="514" y="0"/>
                  <a:pt x="49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 name="Google Shape;690;p44">
            <a:extLst>
              <a:ext uri="{FF2B5EF4-FFF2-40B4-BE49-F238E27FC236}">
                <a16:creationId xmlns:a16="http://schemas.microsoft.com/office/drawing/2014/main" xmlns="" id="{8BF1B78F-C00F-412B-A3AA-FAEEEF1FDED2}"/>
              </a:ext>
            </a:extLst>
          </p:cNvPr>
          <p:cNvSpPr/>
          <p:nvPr/>
        </p:nvSpPr>
        <p:spPr>
          <a:xfrm>
            <a:off x="3918585" y="911381"/>
            <a:ext cx="3627331" cy="65508"/>
          </a:xfrm>
          <a:custGeom>
            <a:avLst/>
            <a:gdLst/>
            <a:ahLst/>
            <a:cxnLst/>
            <a:rect l="l" t="t" r="r" b="b"/>
            <a:pathLst>
              <a:path w="24080" h="541" extrusionOk="0">
                <a:moveTo>
                  <a:pt x="19724" y="1"/>
                </a:moveTo>
                <a:cubicBezTo>
                  <a:pt x="19201" y="1"/>
                  <a:pt x="18680" y="5"/>
                  <a:pt x="18165" y="5"/>
                </a:cubicBezTo>
                <a:cubicBezTo>
                  <a:pt x="16145" y="8"/>
                  <a:pt x="14128" y="58"/>
                  <a:pt x="12109" y="122"/>
                </a:cubicBezTo>
                <a:cubicBezTo>
                  <a:pt x="9916" y="188"/>
                  <a:pt x="7719" y="252"/>
                  <a:pt x="5524" y="252"/>
                </a:cubicBezTo>
                <a:cubicBezTo>
                  <a:pt x="3723" y="252"/>
                  <a:pt x="1922" y="209"/>
                  <a:pt x="124" y="88"/>
                </a:cubicBezTo>
                <a:cubicBezTo>
                  <a:pt x="121" y="88"/>
                  <a:pt x="118" y="88"/>
                  <a:pt x="115" y="88"/>
                </a:cubicBezTo>
                <a:cubicBezTo>
                  <a:pt x="1" y="88"/>
                  <a:pt x="7" y="266"/>
                  <a:pt x="124" y="276"/>
                </a:cubicBezTo>
                <a:cubicBezTo>
                  <a:pt x="2377" y="478"/>
                  <a:pt x="4635" y="541"/>
                  <a:pt x="6894" y="541"/>
                </a:cubicBezTo>
                <a:cubicBezTo>
                  <a:pt x="8596" y="541"/>
                  <a:pt x="10298" y="505"/>
                  <a:pt x="11998" y="466"/>
                </a:cubicBezTo>
                <a:cubicBezTo>
                  <a:pt x="13981" y="420"/>
                  <a:pt x="15964" y="363"/>
                  <a:pt x="17944" y="359"/>
                </a:cubicBezTo>
                <a:cubicBezTo>
                  <a:pt x="19866" y="359"/>
                  <a:pt x="21790" y="514"/>
                  <a:pt x="23709" y="514"/>
                </a:cubicBezTo>
                <a:cubicBezTo>
                  <a:pt x="23766" y="514"/>
                  <a:pt x="23822" y="514"/>
                  <a:pt x="23878" y="513"/>
                </a:cubicBezTo>
                <a:cubicBezTo>
                  <a:pt x="24033" y="513"/>
                  <a:pt x="24079" y="259"/>
                  <a:pt x="23915" y="236"/>
                </a:cubicBezTo>
                <a:cubicBezTo>
                  <a:pt x="22544" y="29"/>
                  <a:pt x="21127" y="1"/>
                  <a:pt x="19724"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4" name="Google Shape;691;p44">
            <a:extLst>
              <a:ext uri="{FF2B5EF4-FFF2-40B4-BE49-F238E27FC236}">
                <a16:creationId xmlns:a16="http://schemas.microsoft.com/office/drawing/2014/main" xmlns="" id="{9EE4C114-4524-4C6F-BE62-704C08347CC7}"/>
              </a:ext>
            </a:extLst>
          </p:cNvPr>
          <p:cNvSpPr/>
          <p:nvPr/>
        </p:nvSpPr>
        <p:spPr>
          <a:xfrm>
            <a:off x="3736511" y="724853"/>
            <a:ext cx="3865639" cy="99776"/>
          </a:xfrm>
          <a:custGeom>
            <a:avLst/>
            <a:gdLst/>
            <a:ahLst/>
            <a:cxnLst/>
            <a:rect l="l" t="t" r="r" b="b"/>
            <a:pathLst>
              <a:path w="25662" h="824" extrusionOk="0">
                <a:moveTo>
                  <a:pt x="11557" y="1"/>
                </a:moveTo>
                <a:cubicBezTo>
                  <a:pt x="7731" y="1"/>
                  <a:pt x="3920" y="352"/>
                  <a:pt x="97" y="555"/>
                </a:cubicBezTo>
                <a:cubicBezTo>
                  <a:pt x="1" y="561"/>
                  <a:pt x="1" y="705"/>
                  <a:pt x="97" y="708"/>
                </a:cubicBezTo>
                <a:cubicBezTo>
                  <a:pt x="507" y="726"/>
                  <a:pt x="918" y="734"/>
                  <a:pt x="1328" y="734"/>
                </a:cubicBezTo>
                <a:cubicBezTo>
                  <a:pt x="3061" y="734"/>
                  <a:pt x="4796" y="595"/>
                  <a:pt x="6521" y="498"/>
                </a:cubicBezTo>
                <a:cubicBezTo>
                  <a:pt x="8092" y="407"/>
                  <a:pt x="9662" y="354"/>
                  <a:pt x="11235" y="354"/>
                </a:cubicBezTo>
                <a:cubicBezTo>
                  <a:pt x="11743" y="354"/>
                  <a:pt x="12252" y="359"/>
                  <a:pt x="12761" y="371"/>
                </a:cubicBezTo>
                <a:cubicBezTo>
                  <a:pt x="14847" y="414"/>
                  <a:pt x="16927" y="511"/>
                  <a:pt x="19010" y="588"/>
                </a:cubicBezTo>
                <a:cubicBezTo>
                  <a:pt x="20833" y="660"/>
                  <a:pt x="22689" y="824"/>
                  <a:pt x="24522" y="824"/>
                </a:cubicBezTo>
                <a:cubicBezTo>
                  <a:pt x="24833" y="824"/>
                  <a:pt x="25144" y="819"/>
                  <a:pt x="25453" y="808"/>
                </a:cubicBezTo>
                <a:cubicBezTo>
                  <a:pt x="25661" y="802"/>
                  <a:pt x="25651" y="515"/>
                  <a:pt x="25453" y="491"/>
                </a:cubicBezTo>
                <a:cubicBezTo>
                  <a:pt x="23330" y="257"/>
                  <a:pt x="21143" y="307"/>
                  <a:pt x="19010" y="227"/>
                </a:cubicBezTo>
                <a:cubicBezTo>
                  <a:pt x="16927" y="150"/>
                  <a:pt x="14847" y="56"/>
                  <a:pt x="12761" y="13"/>
                </a:cubicBezTo>
                <a:cubicBezTo>
                  <a:pt x="12359" y="5"/>
                  <a:pt x="11958" y="1"/>
                  <a:pt x="11557"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 name="Google Shape;698;p45">
            <a:extLst>
              <a:ext uri="{FF2B5EF4-FFF2-40B4-BE49-F238E27FC236}">
                <a16:creationId xmlns:a16="http://schemas.microsoft.com/office/drawing/2014/main" xmlns="" id="{693952AA-C491-4D65-A3A8-F47E45E27CC5}"/>
              </a:ext>
            </a:extLst>
          </p:cNvPr>
          <p:cNvSpPr/>
          <p:nvPr/>
        </p:nvSpPr>
        <p:spPr>
          <a:xfrm>
            <a:off x="176184" y="6482133"/>
            <a:ext cx="2938293" cy="251161"/>
          </a:xfrm>
          <a:custGeom>
            <a:avLst/>
            <a:gdLst/>
            <a:ahLst/>
            <a:cxnLst/>
            <a:rect l="l" t="t" r="r" b="b"/>
            <a:pathLst>
              <a:path w="29590" h="2273" extrusionOk="0">
                <a:moveTo>
                  <a:pt x="25706" y="1"/>
                </a:moveTo>
                <a:cubicBezTo>
                  <a:pt x="25617" y="1"/>
                  <a:pt x="25529" y="52"/>
                  <a:pt x="25497" y="154"/>
                </a:cubicBezTo>
                <a:cubicBezTo>
                  <a:pt x="25433" y="357"/>
                  <a:pt x="25370" y="561"/>
                  <a:pt x="25307" y="765"/>
                </a:cubicBezTo>
                <a:cubicBezTo>
                  <a:pt x="25139" y="609"/>
                  <a:pt x="24992" y="441"/>
                  <a:pt x="24852" y="243"/>
                </a:cubicBezTo>
                <a:cubicBezTo>
                  <a:pt x="24804" y="176"/>
                  <a:pt x="24741" y="142"/>
                  <a:pt x="24671" y="142"/>
                </a:cubicBezTo>
                <a:cubicBezTo>
                  <a:pt x="24637" y="142"/>
                  <a:pt x="24601" y="151"/>
                  <a:pt x="24564" y="167"/>
                </a:cubicBezTo>
                <a:cubicBezTo>
                  <a:pt x="24397" y="243"/>
                  <a:pt x="24279" y="357"/>
                  <a:pt x="24183" y="512"/>
                </a:cubicBezTo>
                <a:cubicBezTo>
                  <a:pt x="24079" y="672"/>
                  <a:pt x="24032" y="993"/>
                  <a:pt x="23882" y="1110"/>
                </a:cubicBezTo>
                <a:cubicBezTo>
                  <a:pt x="23811" y="1167"/>
                  <a:pt x="23750" y="1190"/>
                  <a:pt x="23697" y="1190"/>
                </a:cubicBezTo>
                <a:cubicBezTo>
                  <a:pt x="23485" y="1190"/>
                  <a:pt x="23398" y="815"/>
                  <a:pt x="23293" y="642"/>
                </a:cubicBezTo>
                <a:cubicBezTo>
                  <a:pt x="23200" y="478"/>
                  <a:pt x="23086" y="354"/>
                  <a:pt x="22922" y="264"/>
                </a:cubicBezTo>
                <a:cubicBezTo>
                  <a:pt x="22888" y="244"/>
                  <a:pt x="22854" y="236"/>
                  <a:pt x="22821" y="236"/>
                </a:cubicBezTo>
                <a:cubicBezTo>
                  <a:pt x="22750" y="236"/>
                  <a:pt x="22684" y="276"/>
                  <a:pt x="22638" y="337"/>
                </a:cubicBezTo>
                <a:cubicBezTo>
                  <a:pt x="22518" y="501"/>
                  <a:pt x="22284" y="966"/>
                  <a:pt x="22097" y="1026"/>
                </a:cubicBezTo>
                <a:cubicBezTo>
                  <a:pt x="22061" y="1038"/>
                  <a:pt x="22035" y="1044"/>
                  <a:pt x="22016" y="1044"/>
                </a:cubicBezTo>
                <a:cubicBezTo>
                  <a:pt x="21948" y="1044"/>
                  <a:pt x="21953" y="973"/>
                  <a:pt x="21889" y="836"/>
                </a:cubicBezTo>
                <a:cubicBezTo>
                  <a:pt x="21819" y="692"/>
                  <a:pt x="21752" y="548"/>
                  <a:pt x="21682" y="401"/>
                </a:cubicBezTo>
                <a:cubicBezTo>
                  <a:pt x="21648" y="329"/>
                  <a:pt x="21584" y="299"/>
                  <a:pt x="21517" y="299"/>
                </a:cubicBezTo>
                <a:cubicBezTo>
                  <a:pt x="21424" y="299"/>
                  <a:pt x="21326" y="358"/>
                  <a:pt x="21297" y="451"/>
                </a:cubicBezTo>
                <a:cubicBezTo>
                  <a:pt x="21250" y="609"/>
                  <a:pt x="21063" y="1401"/>
                  <a:pt x="20919" y="1431"/>
                </a:cubicBezTo>
                <a:cubicBezTo>
                  <a:pt x="20918" y="1431"/>
                  <a:pt x="20918" y="1431"/>
                  <a:pt x="20917" y="1431"/>
                </a:cubicBezTo>
                <a:cubicBezTo>
                  <a:pt x="20832" y="1431"/>
                  <a:pt x="20498" y="688"/>
                  <a:pt x="20455" y="601"/>
                </a:cubicBezTo>
                <a:cubicBezTo>
                  <a:pt x="20417" y="530"/>
                  <a:pt x="20356" y="501"/>
                  <a:pt x="20292" y="501"/>
                </a:cubicBezTo>
                <a:cubicBezTo>
                  <a:pt x="20218" y="501"/>
                  <a:pt x="20140" y="541"/>
                  <a:pt x="20094" y="601"/>
                </a:cubicBezTo>
                <a:cubicBezTo>
                  <a:pt x="20014" y="704"/>
                  <a:pt x="19719" y="1221"/>
                  <a:pt x="19541" y="1221"/>
                </a:cubicBezTo>
                <a:cubicBezTo>
                  <a:pt x="19532" y="1221"/>
                  <a:pt x="19523" y="1220"/>
                  <a:pt x="19515" y="1217"/>
                </a:cubicBezTo>
                <a:cubicBezTo>
                  <a:pt x="19428" y="1190"/>
                  <a:pt x="19254" y="642"/>
                  <a:pt x="19211" y="548"/>
                </a:cubicBezTo>
                <a:cubicBezTo>
                  <a:pt x="19180" y="481"/>
                  <a:pt x="19107" y="448"/>
                  <a:pt x="19034" y="448"/>
                </a:cubicBezTo>
                <a:cubicBezTo>
                  <a:pt x="18940" y="448"/>
                  <a:pt x="18844" y="501"/>
                  <a:pt x="18830" y="598"/>
                </a:cubicBezTo>
                <a:cubicBezTo>
                  <a:pt x="18799" y="822"/>
                  <a:pt x="18732" y="1010"/>
                  <a:pt x="18618" y="1177"/>
                </a:cubicBezTo>
                <a:cubicBezTo>
                  <a:pt x="18521" y="983"/>
                  <a:pt x="18425" y="785"/>
                  <a:pt x="18328" y="592"/>
                </a:cubicBezTo>
                <a:cubicBezTo>
                  <a:pt x="18293" y="519"/>
                  <a:pt x="18230" y="488"/>
                  <a:pt x="18166" y="488"/>
                </a:cubicBezTo>
                <a:cubicBezTo>
                  <a:pt x="18041" y="488"/>
                  <a:pt x="17908" y="603"/>
                  <a:pt x="17950" y="749"/>
                </a:cubicBezTo>
                <a:cubicBezTo>
                  <a:pt x="18009" y="993"/>
                  <a:pt x="17966" y="1116"/>
                  <a:pt x="17819" y="1116"/>
                </a:cubicBezTo>
                <a:cubicBezTo>
                  <a:pt x="17759" y="1116"/>
                  <a:pt x="17681" y="1095"/>
                  <a:pt x="17586" y="1053"/>
                </a:cubicBezTo>
                <a:cubicBezTo>
                  <a:pt x="17518" y="1074"/>
                  <a:pt x="17458" y="1084"/>
                  <a:pt x="17408" y="1084"/>
                </a:cubicBezTo>
                <a:cubicBezTo>
                  <a:pt x="17252" y="1084"/>
                  <a:pt x="17180" y="987"/>
                  <a:pt x="17188" y="792"/>
                </a:cubicBezTo>
                <a:cubicBezTo>
                  <a:pt x="17171" y="691"/>
                  <a:pt x="17094" y="648"/>
                  <a:pt x="17011" y="648"/>
                </a:cubicBezTo>
                <a:cubicBezTo>
                  <a:pt x="16937" y="648"/>
                  <a:pt x="16859" y="682"/>
                  <a:pt x="16816" y="742"/>
                </a:cubicBezTo>
                <a:cubicBezTo>
                  <a:pt x="16683" y="936"/>
                  <a:pt x="16546" y="1130"/>
                  <a:pt x="16412" y="1324"/>
                </a:cubicBezTo>
                <a:cubicBezTo>
                  <a:pt x="16305" y="1110"/>
                  <a:pt x="16201" y="899"/>
                  <a:pt x="16094" y="685"/>
                </a:cubicBezTo>
                <a:cubicBezTo>
                  <a:pt x="16063" y="622"/>
                  <a:pt x="15988" y="586"/>
                  <a:pt x="15916" y="586"/>
                </a:cubicBezTo>
                <a:cubicBezTo>
                  <a:pt x="15864" y="586"/>
                  <a:pt x="15813" y="605"/>
                  <a:pt x="15780" y="645"/>
                </a:cubicBezTo>
                <a:cubicBezTo>
                  <a:pt x="15710" y="732"/>
                  <a:pt x="15380" y="1257"/>
                  <a:pt x="15253" y="1257"/>
                </a:cubicBezTo>
                <a:cubicBezTo>
                  <a:pt x="15253" y="1257"/>
                  <a:pt x="15252" y="1257"/>
                  <a:pt x="15251" y="1257"/>
                </a:cubicBezTo>
                <a:cubicBezTo>
                  <a:pt x="15155" y="1251"/>
                  <a:pt x="14834" y="475"/>
                  <a:pt x="14777" y="368"/>
                </a:cubicBezTo>
                <a:cubicBezTo>
                  <a:pt x="14746" y="310"/>
                  <a:pt x="14680" y="278"/>
                  <a:pt x="14616" y="278"/>
                </a:cubicBezTo>
                <a:cubicBezTo>
                  <a:pt x="14554" y="278"/>
                  <a:pt x="14493" y="307"/>
                  <a:pt x="14465" y="368"/>
                </a:cubicBezTo>
                <a:cubicBezTo>
                  <a:pt x="14345" y="615"/>
                  <a:pt x="14225" y="862"/>
                  <a:pt x="14108" y="1110"/>
                </a:cubicBezTo>
                <a:cubicBezTo>
                  <a:pt x="14018" y="939"/>
                  <a:pt x="13931" y="769"/>
                  <a:pt x="13840" y="601"/>
                </a:cubicBezTo>
                <a:cubicBezTo>
                  <a:pt x="13810" y="542"/>
                  <a:pt x="13746" y="513"/>
                  <a:pt x="13683" y="513"/>
                </a:cubicBezTo>
                <a:cubicBezTo>
                  <a:pt x="13604" y="513"/>
                  <a:pt x="13526" y="557"/>
                  <a:pt x="13513" y="642"/>
                </a:cubicBezTo>
                <a:cubicBezTo>
                  <a:pt x="13473" y="859"/>
                  <a:pt x="13419" y="1066"/>
                  <a:pt x="13345" y="1267"/>
                </a:cubicBezTo>
                <a:cubicBezTo>
                  <a:pt x="13275" y="1086"/>
                  <a:pt x="13201" y="902"/>
                  <a:pt x="13132" y="722"/>
                </a:cubicBezTo>
                <a:cubicBezTo>
                  <a:pt x="13102" y="647"/>
                  <a:pt x="13020" y="594"/>
                  <a:pt x="12943" y="594"/>
                </a:cubicBezTo>
                <a:cubicBezTo>
                  <a:pt x="12890" y="594"/>
                  <a:pt x="12839" y="620"/>
                  <a:pt x="12811" y="682"/>
                </a:cubicBezTo>
                <a:cubicBezTo>
                  <a:pt x="12640" y="1026"/>
                  <a:pt x="12450" y="1354"/>
                  <a:pt x="12235" y="1668"/>
                </a:cubicBezTo>
                <a:cubicBezTo>
                  <a:pt x="12035" y="1384"/>
                  <a:pt x="11891" y="1080"/>
                  <a:pt x="11784" y="739"/>
                </a:cubicBezTo>
                <a:cubicBezTo>
                  <a:pt x="11763" y="663"/>
                  <a:pt x="11685" y="616"/>
                  <a:pt x="11611" y="616"/>
                </a:cubicBezTo>
                <a:cubicBezTo>
                  <a:pt x="11557" y="616"/>
                  <a:pt x="11504" y="641"/>
                  <a:pt x="11476" y="698"/>
                </a:cubicBezTo>
                <a:cubicBezTo>
                  <a:pt x="11346" y="966"/>
                  <a:pt x="11189" y="1200"/>
                  <a:pt x="10995" y="1418"/>
                </a:cubicBezTo>
                <a:cubicBezTo>
                  <a:pt x="10881" y="1157"/>
                  <a:pt x="10771" y="899"/>
                  <a:pt x="10661" y="642"/>
                </a:cubicBezTo>
                <a:cubicBezTo>
                  <a:pt x="10636" y="584"/>
                  <a:pt x="10581" y="558"/>
                  <a:pt x="10524" y="558"/>
                </a:cubicBezTo>
                <a:cubicBezTo>
                  <a:pt x="10449" y="558"/>
                  <a:pt x="10371" y="602"/>
                  <a:pt x="10356" y="678"/>
                </a:cubicBezTo>
                <a:cubicBezTo>
                  <a:pt x="10326" y="836"/>
                  <a:pt x="10292" y="993"/>
                  <a:pt x="10263" y="1150"/>
                </a:cubicBezTo>
                <a:cubicBezTo>
                  <a:pt x="10199" y="983"/>
                  <a:pt x="10135" y="819"/>
                  <a:pt x="10075" y="652"/>
                </a:cubicBezTo>
                <a:cubicBezTo>
                  <a:pt x="10047" y="579"/>
                  <a:pt x="9976" y="538"/>
                  <a:pt x="9908" y="538"/>
                </a:cubicBezTo>
                <a:cubicBezTo>
                  <a:pt x="9846" y="538"/>
                  <a:pt x="9785" y="573"/>
                  <a:pt x="9764" y="652"/>
                </a:cubicBezTo>
                <a:cubicBezTo>
                  <a:pt x="9667" y="1016"/>
                  <a:pt x="9513" y="1320"/>
                  <a:pt x="9276" y="1598"/>
                </a:cubicBezTo>
                <a:cubicBezTo>
                  <a:pt x="9139" y="1337"/>
                  <a:pt x="9002" y="1076"/>
                  <a:pt x="8865" y="816"/>
                </a:cubicBezTo>
                <a:cubicBezTo>
                  <a:pt x="8836" y="761"/>
                  <a:pt x="8783" y="736"/>
                  <a:pt x="8729" y="736"/>
                </a:cubicBezTo>
                <a:cubicBezTo>
                  <a:pt x="8658" y="736"/>
                  <a:pt x="8585" y="780"/>
                  <a:pt x="8564" y="856"/>
                </a:cubicBezTo>
                <a:cubicBezTo>
                  <a:pt x="8522" y="1016"/>
                  <a:pt x="8444" y="1712"/>
                  <a:pt x="8204" y="1712"/>
                </a:cubicBezTo>
                <a:cubicBezTo>
                  <a:pt x="8194" y="1712"/>
                  <a:pt x="8184" y="1711"/>
                  <a:pt x="8173" y="1708"/>
                </a:cubicBezTo>
                <a:cubicBezTo>
                  <a:pt x="8019" y="1672"/>
                  <a:pt x="7721" y="983"/>
                  <a:pt x="7631" y="839"/>
                </a:cubicBezTo>
                <a:cubicBezTo>
                  <a:pt x="7600" y="789"/>
                  <a:pt x="7544" y="761"/>
                  <a:pt x="7489" y="761"/>
                </a:cubicBezTo>
                <a:cubicBezTo>
                  <a:pt x="7438" y="761"/>
                  <a:pt x="7388" y="786"/>
                  <a:pt x="7360" y="839"/>
                </a:cubicBezTo>
                <a:cubicBezTo>
                  <a:pt x="7313" y="939"/>
                  <a:pt x="7260" y="1036"/>
                  <a:pt x="7203" y="1133"/>
                </a:cubicBezTo>
                <a:cubicBezTo>
                  <a:pt x="7118" y="1323"/>
                  <a:pt x="7000" y="1418"/>
                  <a:pt x="6847" y="1418"/>
                </a:cubicBezTo>
                <a:cubicBezTo>
                  <a:pt x="6715" y="1418"/>
                  <a:pt x="6557" y="1346"/>
                  <a:pt x="6374" y="1203"/>
                </a:cubicBezTo>
                <a:cubicBezTo>
                  <a:pt x="6380" y="1110"/>
                  <a:pt x="6292" y="1050"/>
                  <a:pt x="6209" y="1050"/>
                </a:cubicBezTo>
                <a:cubicBezTo>
                  <a:pt x="6159" y="1050"/>
                  <a:pt x="6110" y="1073"/>
                  <a:pt x="6086" y="1123"/>
                </a:cubicBezTo>
                <a:lnTo>
                  <a:pt x="5826" y="1658"/>
                </a:lnTo>
                <a:cubicBezTo>
                  <a:pt x="5712" y="1481"/>
                  <a:pt x="5614" y="1300"/>
                  <a:pt x="5534" y="1093"/>
                </a:cubicBezTo>
                <a:cubicBezTo>
                  <a:pt x="5508" y="1029"/>
                  <a:pt x="5433" y="979"/>
                  <a:pt x="5364" y="979"/>
                </a:cubicBezTo>
                <a:cubicBezTo>
                  <a:pt x="5318" y="979"/>
                  <a:pt x="5274" y="1001"/>
                  <a:pt x="5250" y="1056"/>
                </a:cubicBezTo>
                <a:cubicBezTo>
                  <a:pt x="5190" y="1195"/>
                  <a:pt x="5005" y="1853"/>
                  <a:pt x="4771" y="1853"/>
                </a:cubicBezTo>
                <a:cubicBezTo>
                  <a:pt x="4757" y="1853"/>
                  <a:pt x="4743" y="1850"/>
                  <a:pt x="4729" y="1845"/>
                </a:cubicBezTo>
                <a:cubicBezTo>
                  <a:pt x="4578" y="1796"/>
                  <a:pt x="4347" y="1157"/>
                  <a:pt x="4267" y="1010"/>
                </a:cubicBezTo>
                <a:cubicBezTo>
                  <a:pt x="4239" y="960"/>
                  <a:pt x="4195" y="938"/>
                  <a:pt x="4150" y="938"/>
                </a:cubicBezTo>
                <a:cubicBezTo>
                  <a:pt x="4074" y="938"/>
                  <a:pt x="3997" y="998"/>
                  <a:pt x="3993" y="1086"/>
                </a:cubicBezTo>
                <a:cubicBezTo>
                  <a:pt x="3926" y="1388"/>
                  <a:pt x="3824" y="1538"/>
                  <a:pt x="3689" y="1538"/>
                </a:cubicBezTo>
                <a:cubicBezTo>
                  <a:pt x="3556" y="1538"/>
                  <a:pt x="3389" y="1392"/>
                  <a:pt x="3190" y="1100"/>
                </a:cubicBezTo>
                <a:cubicBezTo>
                  <a:pt x="3195" y="1005"/>
                  <a:pt x="3111" y="945"/>
                  <a:pt x="3029" y="945"/>
                </a:cubicBezTo>
                <a:cubicBezTo>
                  <a:pt x="2978" y="945"/>
                  <a:pt x="2928" y="968"/>
                  <a:pt x="2900" y="1019"/>
                </a:cubicBezTo>
                <a:cubicBezTo>
                  <a:pt x="2782" y="1234"/>
                  <a:pt x="2656" y="1441"/>
                  <a:pt x="2522" y="1641"/>
                </a:cubicBezTo>
                <a:cubicBezTo>
                  <a:pt x="2384" y="1411"/>
                  <a:pt x="2247" y="1177"/>
                  <a:pt x="2120" y="939"/>
                </a:cubicBezTo>
                <a:cubicBezTo>
                  <a:pt x="2091" y="889"/>
                  <a:pt x="2032" y="861"/>
                  <a:pt x="1975" y="861"/>
                </a:cubicBezTo>
                <a:cubicBezTo>
                  <a:pt x="1934" y="861"/>
                  <a:pt x="1894" y="875"/>
                  <a:pt x="1866" y="906"/>
                </a:cubicBezTo>
                <a:cubicBezTo>
                  <a:pt x="1699" y="1090"/>
                  <a:pt x="1542" y="1280"/>
                  <a:pt x="1384" y="1471"/>
                </a:cubicBezTo>
                <a:cubicBezTo>
                  <a:pt x="1264" y="1260"/>
                  <a:pt x="1171" y="1043"/>
                  <a:pt x="1097" y="802"/>
                </a:cubicBezTo>
                <a:cubicBezTo>
                  <a:pt x="1072" y="722"/>
                  <a:pt x="1008" y="684"/>
                  <a:pt x="942" y="684"/>
                </a:cubicBezTo>
                <a:cubicBezTo>
                  <a:pt x="874" y="684"/>
                  <a:pt x="804" y="725"/>
                  <a:pt x="776" y="802"/>
                </a:cubicBezTo>
                <a:cubicBezTo>
                  <a:pt x="705" y="986"/>
                  <a:pt x="642" y="1166"/>
                  <a:pt x="575" y="1351"/>
                </a:cubicBezTo>
                <a:cubicBezTo>
                  <a:pt x="502" y="1163"/>
                  <a:pt x="432" y="976"/>
                  <a:pt x="361" y="789"/>
                </a:cubicBezTo>
                <a:cubicBezTo>
                  <a:pt x="334" y="717"/>
                  <a:pt x="274" y="683"/>
                  <a:pt x="214" y="683"/>
                </a:cubicBezTo>
                <a:cubicBezTo>
                  <a:pt x="142" y="683"/>
                  <a:pt x="71" y="734"/>
                  <a:pt x="63" y="829"/>
                </a:cubicBezTo>
                <a:cubicBezTo>
                  <a:pt x="31" y="1277"/>
                  <a:pt x="20" y="1725"/>
                  <a:pt x="3" y="2174"/>
                </a:cubicBezTo>
                <a:cubicBezTo>
                  <a:pt x="0" y="2240"/>
                  <a:pt x="46" y="2272"/>
                  <a:pt x="96" y="2272"/>
                </a:cubicBezTo>
                <a:cubicBezTo>
                  <a:pt x="147" y="2272"/>
                  <a:pt x="203" y="2238"/>
                  <a:pt x="211" y="2174"/>
                </a:cubicBezTo>
                <a:cubicBezTo>
                  <a:pt x="238" y="1949"/>
                  <a:pt x="268" y="1725"/>
                  <a:pt x="295" y="1504"/>
                </a:cubicBezTo>
                <a:cubicBezTo>
                  <a:pt x="338" y="1621"/>
                  <a:pt x="378" y="1739"/>
                  <a:pt x="418" y="1856"/>
                </a:cubicBezTo>
                <a:cubicBezTo>
                  <a:pt x="446" y="1933"/>
                  <a:pt x="510" y="1971"/>
                  <a:pt x="573" y="1971"/>
                </a:cubicBezTo>
                <a:cubicBezTo>
                  <a:pt x="638" y="1971"/>
                  <a:pt x="704" y="1932"/>
                  <a:pt x="733" y="1856"/>
                </a:cubicBezTo>
                <a:cubicBezTo>
                  <a:pt x="799" y="1678"/>
                  <a:pt x="866" y="1498"/>
                  <a:pt x="937" y="1320"/>
                </a:cubicBezTo>
                <a:cubicBezTo>
                  <a:pt x="1014" y="1498"/>
                  <a:pt x="1107" y="1672"/>
                  <a:pt x="1217" y="1842"/>
                </a:cubicBezTo>
                <a:cubicBezTo>
                  <a:pt x="1250" y="1892"/>
                  <a:pt x="1310" y="1925"/>
                  <a:pt x="1370" y="1925"/>
                </a:cubicBezTo>
                <a:cubicBezTo>
                  <a:pt x="1410" y="1925"/>
                  <a:pt x="1449" y="1911"/>
                  <a:pt x="1478" y="1876"/>
                </a:cubicBezTo>
                <a:cubicBezTo>
                  <a:pt x="1639" y="1685"/>
                  <a:pt x="1803" y="1495"/>
                  <a:pt x="1960" y="1300"/>
                </a:cubicBezTo>
                <a:cubicBezTo>
                  <a:pt x="2103" y="1535"/>
                  <a:pt x="2241" y="1768"/>
                  <a:pt x="2378" y="2009"/>
                </a:cubicBezTo>
                <a:cubicBezTo>
                  <a:pt x="2406" y="2060"/>
                  <a:pt x="2453" y="2082"/>
                  <a:pt x="2501" y="2082"/>
                </a:cubicBezTo>
                <a:cubicBezTo>
                  <a:pt x="2555" y="2082"/>
                  <a:pt x="2610" y="2055"/>
                  <a:pt x="2645" y="2009"/>
                </a:cubicBezTo>
                <a:cubicBezTo>
                  <a:pt x="2762" y="1848"/>
                  <a:pt x="2869" y="1688"/>
                  <a:pt x="2969" y="1521"/>
                </a:cubicBezTo>
                <a:cubicBezTo>
                  <a:pt x="3092" y="1735"/>
                  <a:pt x="3316" y="1841"/>
                  <a:pt x="3545" y="1841"/>
                </a:cubicBezTo>
                <a:cubicBezTo>
                  <a:pt x="3785" y="1841"/>
                  <a:pt x="4030" y="1725"/>
                  <a:pt x="4170" y="1498"/>
                </a:cubicBezTo>
                <a:cubicBezTo>
                  <a:pt x="4314" y="1822"/>
                  <a:pt x="4505" y="2217"/>
                  <a:pt x="4775" y="2247"/>
                </a:cubicBezTo>
                <a:cubicBezTo>
                  <a:pt x="4787" y="2248"/>
                  <a:pt x="4799" y="2248"/>
                  <a:pt x="4811" y="2248"/>
                </a:cubicBezTo>
                <a:cubicBezTo>
                  <a:pt x="5104" y="2248"/>
                  <a:pt x="5278" y="1856"/>
                  <a:pt x="5397" y="1535"/>
                </a:cubicBezTo>
                <a:cubicBezTo>
                  <a:pt x="5488" y="1712"/>
                  <a:pt x="5591" y="1879"/>
                  <a:pt x="5715" y="2043"/>
                </a:cubicBezTo>
                <a:cubicBezTo>
                  <a:pt x="5749" y="2088"/>
                  <a:pt x="5809" y="2118"/>
                  <a:pt x="5866" y="2118"/>
                </a:cubicBezTo>
                <a:cubicBezTo>
                  <a:pt x="5914" y="2118"/>
                  <a:pt x="5960" y="2096"/>
                  <a:pt x="5986" y="2043"/>
                </a:cubicBezTo>
                <a:cubicBezTo>
                  <a:pt x="6053" y="1899"/>
                  <a:pt x="6122" y="1755"/>
                  <a:pt x="6193" y="1608"/>
                </a:cubicBezTo>
                <a:cubicBezTo>
                  <a:pt x="6297" y="1732"/>
                  <a:pt x="6454" y="1812"/>
                  <a:pt x="6631" y="1828"/>
                </a:cubicBezTo>
                <a:cubicBezTo>
                  <a:pt x="6656" y="1831"/>
                  <a:pt x="6679" y="1832"/>
                  <a:pt x="6703" y="1832"/>
                </a:cubicBezTo>
                <a:cubicBezTo>
                  <a:pt x="7065" y="1832"/>
                  <a:pt x="7312" y="1548"/>
                  <a:pt x="7494" y="1247"/>
                </a:cubicBezTo>
                <a:cubicBezTo>
                  <a:pt x="7676" y="1612"/>
                  <a:pt x="7943" y="2140"/>
                  <a:pt x="8274" y="2140"/>
                </a:cubicBezTo>
                <a:cubicBezTo>
                  <a:pt x="8277" y="2140"/>
                  <a:pt x="8280" y="2140"/>
                  <a:pt x="8283" y="2140"/>
                </a:cubicBezTo>
                <a:cubicBezTo>
                  <a:pt x="8581" y="2129"/>
                  <a:pt x="8711" y="1735"/>
                  <a:pt x="8788" y="1387"/>
                </a:cubicBezTo>
                <a:cubicBezTo>
                  <a:pt x="8891" y="1584"/>
                  <a:pt x="8991" y="1782"/>
                  <a:pt x="9092" y="1976"/>
                </a:cubicBezTo>
                <a:cubicBezTo>
                  <a:pt x="9121" y="2032"/>
                  <a:pt x="9180" y="2060"/>
                  <a:pt x="9240" y="2060"/>
                </a:cubicBezTo>
                <a:cubicBezTo>
                  <a:pt x="9284" y="2060"/>
                  <a:pt x="9328" y="2044"/>
                  <a:pt x="9360" y="2013"/>
                </a:cubicBezTo>
                <a:cubicBezTo>
                  <a:pt x="9607" y="1755"/>
                  <a:pt x="9794" y="1478"/>
                  <a:pt x="9928" y="1166"/>
                </a:cubicBezTo>
                <a:cubicBezTo>
                  <a:pt x="10005" y="1367"/>
                  <a:pt x="10082" y="1572"/>
                  <a:pt x="10159" y="1775"/>
                </a:cubicBezTo>
                <a:cubicBezTo>
                  <a:pt x="10185" y="1848"/>
                  <a:pt x="10261" y="1891"/>
                  <a:pt x="10331" y="1891"/>
                </a:cubicBezTo>
                <a:cubicBezTo>
                  <a:pt x="10394" y="1891"/>
                  <a:pt x="10454" y="1856"/>
                  <a:pt x="10470" y="1775"/>
                </a:cubicBezTo>
                <a:cubicBezTo>
                  <a:pt x="10503" y="1608"/>
                  <a:pt x="10536" y="1444"/>
                  <a:pt x="10573" y="1280"/>
                </a:cubicBezTo>
                <a:cubicBezTo>
                  <a:pt x="10644" y="1454"/>
                  <a:pt x="10717" y="1628"/>
                  <a:pt x="10791" y="1802"/>
                </a:cubicBezTo>
                <a:cubicBezTo>
                  <a:pt x="10816" y="1858"/>
                  <a:pt x="10873" y="1883"/>
                  <a:pt x="10930" y="1883"/>
                </a:cubicBezTo>
                <a:cubicBezTo>
                  <a:pt x="10978" y="1883"/>
                  <a:pt x="11026" y="1866"/>
                  <a:pt x="11058" y="1836"/>
                </a:cubicBezTo>
                <a:cubicBezTo>
                  <a:pt x="11272" y="1638"/>
                  <a:pt x="11446" y="1427"/>
                  <a:pt x="11593" y="1194"/>
                </a:cubicBezTo>
                <a:cubicBezTo>
                  <a:pt x="11727" y="1511"/>
                  <a:pt x="11901" y="1802"/>
                  <a:pt x="12118" y="2083"/>
                </a:cubicBezTo>
                <a:cubicBezTo>
                  <a:pt x="12148" y="2119"/>
                  <a:pt x="12186" y="2134"/>
                  <a:pt x="12224" y="2134"/>
                </a:cubicBezTo>
                <a:cubicBezTo>
                  <a:pt x="12287" y="2134"/>
                  <a:pt x="12352" y="2095"/>
                  <a:pt x="12389" y="2046"/>
                </a:cubicBezTo>
                <a:cubicBezTo>
                  <a:pt x="12593" y="1772"/>
                  <a:pt x="12777" y="1491"/>
                  <a:pt x="12937" y="1194"/>
                </a:cubicBezTo>
                <a:cubicBezTo>
                  <a:pt x="13015" y="1387"/>
                  <a:pt x="13095" y="1584"/>
                  <a:pt x="13172" y="1782"/>
                </a:cubicBezTo>
                <a:cubicBezTo>
                  <a:pt x="13201" y="1859"/>
                  <a:pt x="13282" y="1911"/>
                  <a:pt x="13359" y="1911"/>
                </a:cubicBezTo>
                <a:cubicBezTo>
                  <a:pt x="13412" y="1911"/>
                  <a:pt x="13464" y="1886"/>
                  <a:pt x="13496" y="1825"/>
                </a:cubicBezTo>
                <a:cubicBezTo>
                  <a:pt x="13600" y="1618"/>
                  <a:pt x="13683" y="1411"/>
                  <a:pt x="13746" y="1200"/>
                </a:cubicBezTo>
                <a:cubicBezTo>
                  <a:pt x="13817" y="1334"/>
                  <a:pt x="13887" y="1467"/>
                  <a:pt x="13957" y="1601"/>
                </a:cubicBezTo>
                <a:cubicBezTo>
                  <a:pt x="13988" y="1660"/>
                  <a:pt x="14052" y="1690"/>
                  <a:pt x="14116" y="1690"/>
                </a:cubicBezTo>
                <a:cubicBezTo>
                  <a:pt x="14178" y="1690"/>
                  <a:pt x="14240" y="1661"/>
                  <a:pt x="14268" y="1601"/>
                </a:cubicBezTo>
                <a:cubicBezTo>
                  <a:pt x="14382" y="1367"/>
                  <a:pt x="14496" y="1133"/>
                  <a:pt x="14609" y="896"/>
                </a:cubicBezTo>
                <a:cubicBezTo>
                  <a:pt x="14737" y="1223"/>
                  <a:pt x="14907" y="1615"/>
                  <a:pt x="15164" y="1682"/>
                </a:cubicBezTo>
                <a:cubicBezTo>
                  <a:pt x="15192" y="1689"/>
                  <a:pt x="15220" y="1692"/>
                  <a:pt x="15247" y="1692"/>
                </a:cubicBezTo>
                <a:cubicBezTo>
                  <a:pt x="15495" y="1692"/>
                  <a:pt x="15718" y="1408"/>
                  <a:pt x="15887" y="1170"/>
                </a:cubicBezTo>
                <a:cubicBezTo>
                  <a:pt x="15993" y="1387"/>
                  <a:pt x="16101" y="1601"/>
                  <a:pt x="16208" y="1819"/>
                </a:cubicBezTo>
                <a:cubicBezTo>
                  <a:pt x="16242" y="1888"/>
                  <a:pt x="16303" y="1917"/>
                  <a:pt x="16366" y="1917"/>
                </a:cubicBezTo>
                <a:cubicBezTo>
                  <a:pt x="16438" y="1917"/>
                  <a:pt x="16513" y="1879"/>
                  <a:pt x="16555" y="1819"/>
                </a:cubicBezTo>
                <a:cubicBezTo>
                  <a:pt x="16683" y="1638"/>
                  <a:pt x="16810" y="1458"/>
                  <a:pt x="16936" y="1277"/>
                </a:cubicBezTo>
                <a:cubicBezTo>
                  <a:pt x="17096" y="1521"/>
                  <a:pt x="17355" y="1633"/>
                  <a:pt x="17610" y="1633"/>
                </a:cubicBezTo>
                <a:cubicBezTo>
                  <a:pt x="17852" y="1633"/>
                  <a:pt x="18092" y="1531"/>
                  <a:pt x="18241" y="1344"/>
                </a:cubicBezTo>
                <a:cubicBezTo>
                  <a:pt x="18291" y="1447"/>
                  <a:pt x="18341" y="1552"/>
                  <a:pt x="18395" y="1658"/>
                </a:cubicBezTo>
                <a:cubicBezTo>
                  <a:pt x="18428" y="1725"/>
                  <a:pt x="18497" y="1757"/>
                  <a:pt x="18567" y="1757"/>
                </a:cubicBezTo>
                <a:cubicBezTo>
                  <a:pt x="18623" y="1757"/>
                  <a:pt x="18679" y="1737"/>
                  <a:pt x="18719" y="1698"/>
                </a:cubicBezTo>
                <a:cubicBezTo>
                  <a:pt x="18859" y="1564"/>
                  <a:pt x="18967" y="1424"/>
                  <a:pt x="19050" y="1267"/>
                </a:cubicBezTo>
                <a:cubicBezTo>
                  <a:pt x="19157" y="1507"/>
                  <a:pt x="19304" y="1725"/>
                  <a:pt x="19529" y="1739"/>
                </a:cubicBezTo>
                <a:cubicBezTo>
                  <a:pt x="19535" y="1739"/>
                  <a:pt x="19542" y="1739"/>
                  <a:pt x="19549" y="1739"/>
                </a:cubicBezTo>
                <a:cubicBezTo>
                  <a:pt x="19814" y="1739"/>
                  <a:pt x="20055" y="1417"/>
                  <a:pt x="20240" y="1137"/>
                </a:cubicBezTo>
                <a:cubicBezTo>
                  <a:pt x="20392" y="1485"/>
                  <a:pt x="20608" y="1930"/>
                  <a:pt x="20923" y="1930"/>
                </a:cubicBezTo>
                <a:cubicBezTo>
                  <a:pt x="20940" y="1930"/>
                  <a:pt x="20958" y="1928"/>
                  <a:pt x="20976" y="1926"/>
                </a:cubicBezTo>
                <a:cubicBezTo>
                  <a:pt x="21247" y="1882"/>
                  <a:pt x="21421" y="1504"/>
                  <a:pt x="21538" y="1146"/>
                </a:cubicBezTo>
                <a:cubicBezTo>
                  <a:pt x="21648" y="1377"/>
                  <a:pt x="21796" y="1581"/>
                  <a:pt x="22020" y="1588"/>
                </a:cubicBezTo>
                <a:cubicBezTo>
                  <a:pt x="22023" y="1588"/>
                  <a:pt x="22027" y="1588"/>
                  <a:pt x="22030" y="1588"/>
                </a:cubicBezTo>
                <a:cubicBezTo>
                  <a:pt x="22367" y="1588"/>
                  <a:pt x="22660" y="1090"/>
                  <a:pt x="22865" y="752"/>
                </a:cubicBezTo>
                <a:cubicBezTo>
                  <a:pt x="23135" y="1070"/>
                  <a:pt x="23190" y="1669"/>
                  <a:pt x="23686" y="1669"/>
                </a:cubicBezTo>
                <a:cubicBezTo>
                  <a:pt x="23718" y="1669"/>
                  <a:pt x="23752" y="1667"/>
                  <a:pt x="23788" y="1662"/>
                </a:cubicBezTo>
                <a:cubicBezTo>
                  <a:pt x="24320" y="1584"/>
                  <a:pt x="24307" y="942"/>
                  <a:pt x="24625" y="638"/>
                </a:cubicBezTo>
                <a:cubicBezTo>
                  <a:pt x="24812" y="882"/>
                  <a:pt x="25019" y="1097"/>
                  <a:pt x="25263" y="1294"/>
                </a:cubicBezTo>
                <a:cubicBezTo>
                  <a:pt x="25311" y="1332"/>
                  <a:pt x="25367" y="1352"/>
                  <a:pt x="25421" y="1352"/>
                </a:cubicBezTo>
                <a:cubicBezTo>
                  <a:pt x="25508" y="1352"/>
                  <a:pt x="25588" y="1301"/>
                  <a:pt x="25620" y="1200"/>
                </a:cubicBezTo>
                <a:cubicBezTo>
                  <a:pt x="25657" y="1080"/>
                  <a:pt x="25698" y="959"/>
                  <a:pt x="25734" y="839"/>
                </a:cubicBezTo>
                <a:cubicBezTo>
                  <a:pt x="25875" y="1073"/>
                  <a:pt x="26075" y="1254"/>
                  <a:pt x="26380" y="1280"/>
                </a:cubicBezTo>
                <a:cubicBezTo>
                  <a:pt x="26404" y="1283"/>
                  <a:pt x="26428" y="1284"/>
                  <a:pt x="26452" y="1284"/>
                </a:cubicBezTo>
                <a:cubicBezTo>
                  <a:pt x="26606" y="1284"/>
                  <a:pt x="26746" y="1228"/>
                  <a:pt x="26872" y="1130"/>
                </a:cubicBezTo>
                <a:cubicBezTo>
                  <a:pt x="27068" y="973"/>
                  <a:pt x="27098" y="733"/>
                  <a:pt x="27324" y="733"/>
                </a:cubicBezTo>
                <a:cubicBezTo>
                  <a:pt x="27343" y="733"/>
                  <a:pt x="27364" y="735"/>
                  <a:pt x="27386" y="739"/>
                </a:cubicBezTo>
                <a:cubicBezTo>
                  <a:pt x="27620" y="779"/>
                  <a:pt x="27734" y="1053"/>
                  <a:pt x="27935" y="1180"/>
                </a:cubicBezTo>
                <a:cubicBezTo>
                  <a:pt x="28081" y="1275"/>
                  <a:pt x="28253" y="1336"/>
                  <a:pt x="28428" y="1336"/>
                </a:cubicBezTo>
                <a:cubicBezTo>
                  <a:pt x="28456" y="1336"/>
                  <a:pt x="28484" y="1334"/>
                  <a:pt x="28513" y="1331"/>
                </a:cubicBezTo>
                <a:cubicBezTo>
                  <a:pt x="28707" y="1304"/>
                  <a:pt x="28858" y="1220"/>
                  <a:pt x="28968" y="1097"/>
                </a:cubicBezTo>
                <a:cubicBezTo>
                  <a:pt x="29001" y="1160"/>
                  <a:pt x="29038" y="1223"/>
                  <a:pt x="29074" y="1287"/>
                </a:cubicBezTo>
                <a:cubicBezTo>
                  <a:pt x="29121" y="1368"/>
                  <a:pt x="29192" y="1402"/>
                  <a:pt x="29263" y="1402"/>
                </a:cubicBezTo>
                <a:cubicBezTo>
                  <a:pt x="29425" y="1402"/>
                  <a:pt x="29589" y="1231"/>
                  <a:pt x="29483" y="1050"/>
                </a:cubicBezTo>
                <a:cubicBezTo>
                  <a:pt x="29355" y="833"/>
                  <a:pt x="29229" y="615"/>
                  <a:pt x="29102" y="398"/>
                </a:cubicBezTo>
                <a:cubicBezTo>
                  <a:pt x="29055" y="317"/>
                  <a:pt x="28985" y="283"/>
                  <a:pt x="28914" y="283"/>
                </a:cubicBezTo>
                <a:cubicBezTo>
                  <a:pt x="28779" y="283"/>
                  <a:pt x="28645" y="410"/>
                  <a:pt x="28680" y="575"/>
                </a:cubicBezTo>
                <a:cubicBezTo>
                  <a:pt x="28517" y="726"/>
                  <a:pt x="28376" y="800"/>
                  <a:pt x="28257" y="800"/>
                </a:cubicBezTo>
                <a:cubicBezTo>
                  <a:pt x="28160" y="800"/>
                  <a:pt x="28078" y="750"/>
                  <a:pt x="28011" y="649"/>
                </a:cubicBezTo>
                <a:cubicBezTo>
                  <a:pt x="27948" y="581"/>
                  <a:pt x="27895" y="512"/>
                  <a:pt x="27847" y="428"/>
                </a:cubicBezTo>
                <a:cubicBezTo>
                  <a:pt x="27794" y="361"/>
                  <a:pt x="27744" y="288"/>
                  <a:pt x="27674" y="234"/>
                </a:cubicBezTo>
                <a:cubicBezTo>
                  <a:pt x="27578" y="164"/>
                  <a:pt x="27474" y="125"/>
                  <a:pt x="27364" y="125"/>
                </a:cubicBezTo>
                <a:cubicBezTo>
                  <a:pt x="27321" y="125"/>
                  <a:pt x="27278" y="131"/>
                  <a:pt x="27233" y="143"/>
                </a:cubicBezTo>
                <a:cubicBezTo>
                  <a:pt x="27092" y="180"/>
                  <a:pt x="27002" y="277"/>
                  <a:pt x="26908" y="384"/>
                </a:cubicBezTo>
                <a:cubicBezTo>
                  <a:pt x="26841" y="464"/>
                  <a:pt x="26747" y="689"/>
                  <a:pt x="26664" y="719"/>
                </a:cubicBezTo>
                <a:cubicBezTo>
                  <a:pt x="26474" y="682"/>
                  <a:pt x="26279" y="642"/>
                  <a:pt x="26089" y="605"/>
                </a:cubicBezTo>
                <a:cubicBezTo>
                  <a:pt x="26015" y="461"/>
                  <a:pt x="25955" y="311"/>
                  <a:pt x="25915" y="154"/>
                </a:cubicBezTo>
                <a:cubicBezTo>
                  <a:pt x="25883" y="52"/>
                  <a:pt x="25795" y="1"/>
                  <a:pt x="25706"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 name="Google Shape;996;p52">
            <a:extLst>
              <a:ext uri="{FF2B5EF4-FFF2-40B4-BE49-F238E27FC236}">
                <a16:creationId xmlns:a16="http://schemas.microsoft.com/office/drawing/2014/main" xmlns="" id="{09646D43-48D9-4164-9660-CFF70ED68B31}"/>
              </a:ext>
            </a:extLst>
          </p:cNvPr>
          <p:cNvSpPr/>
          <p:nvPr/>
        </p:nvSpPr>
        <p:spPr>
          <a:xfrm rot="1266104">
            <a:off x="7792993" y="2735011"/>
            <a:ext cx="632240" cy="550589"/>
          </a:xfrm>
          <a:custGeom>
            <a:avLst/>
            <a:gdLst/>
            <a:ahLst/>
            <a:cxnLst/>
            <a:rect l="l" t="t" r="r" b="b"/>
            <a:pathLst>
              <a:path w="4298" h="3743" extrusionOk="0">
                <a:moveTo>
                  <a:pt x="3763" y="354"/>
                </a:moveTo>
                <a:cubicBezTo>
                  <a:pt x="3796" y="354"/>
                  <a:pt x="3808" y="377"/>
                  <a:pt x="3806" y="441"/>
                </a:cubicBezTo>
                <a:cubicBezTo>
                  <a:pt x="3799" y="753"/>
                  <a:pt x="3806" y="756"/>
                  <a:pt x="3502" y="813"/>
                </a:cubicBezTo>
                <a:cubicBezTo>
                  <a:pt x="3254" y="856"/>
                  <a:pt x="3003" y="890"/>
                  <a:pt x="2753" y="927"/>
                </a:cubicBezTo>
                <a:cubicBezTo>
                  <a:pt x="2604" y="948"/>
                  <a:pt x="2456" y="958"/>
                  <a:pt x="2312" y="958"/>
                </a:cubicBezTo>
                <a:cubicBezTo>
                  <a:pt x="2209" y="958"/>
                  <a:pt x="2108" y="953"/>
                  <a:pt x="2010" y="943"/>
                </a:cubicBezTo>
                <a:cubicBezTo>
                  <a:pt x="1981" y="943"/>
                  <a:pt x="1953" y="944"/>
                  <a:pt x="1925" y="944"/>
                </a:cubicBezTo>
                <a:cubicBezTo>
                  <a:pt x="1876" y="944"/>
                  <a:pt x="1828" y="943"/>
                  <a:pt x="1782" y="943"/>
                </a:cubicBezTo>
                <a:cubicBezTo>
                  <a:pt x="1682" y="943"/>
                  <a:pt x="1585" y="946"/>
                  <a:pt x="1489" y="963"/>
                </a:cubicBezTo>
                <a:cubicBezTo>
                  <a:pt x="1473" y="965"/>
                  <a:pt x="1459" y="967"/>
                  <a:pt x="1446" y="967"/>
                </a:cubicBezTo>
                <a:cubicBezTo>
                  <a:pt x="1388" y="967"/>
                  <a:pt x="1359" y="939"/>
                  <a:pt x="1362" y="863"/>
                </a:cubicBezTo>
                <a:cubicBezTo>
                  <a:pt x="1365" y="822"/>
                  <a:pt x="1358" y="779"/>
                  <a:pt x="1352" y="739"/>
                </a:cubicBezTo>
                <a:cubicBezTo>
                  <a:pt x="1338" y="662"/>
                  <a:pt x="1375" y="642"/>
                  <a:pt x="1452" y="639"/>
                </a:cubicBezTo>
                <a:cubicBezTo>
                  <a:pt x="1830" y="615"/>
                  <a:pt x="2211" y="589"/>
                  <a:pt x="2592" y="562"/>
                </a:cubicBezTo>
                <a:cubicBezTo>
                  <a:pt x="2970" y="538"/>
                  <a:pt x="3338" y="478"/>
                  <a:pt x="3699" y="368"/>
                </a:cubicBezTo>
                <a:cubicBezTo>
                  <a:pt x="3725" y="359"/>
                  <a:pt x="3747" y="354"/>
                  <a:pt x="3763" y="354"/>
                </a:cubicBezTo>
                <a:close/>
                <a:moveTo>
                  <a:pt x="3644" y="2915"/>
                </a:moveTo>
                <a:cubicBezTo>
                  <a:pt x="3776" y="2915"/>
                  <a:pt x="3905" y="2949"/>
                  <a:pt x="4026" y="3029"/>
                </a:cubicBezTo>
                <a:cubicBezTo>
                  <a:pt x="4097" y="3077"/>
                  <a:pt x="4043" y="3106"/>
                  <a:pt x="4023" y="3130"/>
                </a:cubicBezTo>
                <a:cubicBezTo>
                  <a:pt x="3920" y="3250"/>
                  <a:pt x="3770" y="3257"/>
                  <a:pt x="3629" y="3277"/>
                </a:cubicBezTo>
                <a:cubicBezTo>
                  <a:pt x="3532" y="3267"/>
                  <a:pt x="3441" y="3244"/>
                  <a:pt x="3372" y="3170"/>
                </a:cubicBezTo>
                <a:cubicBezTo>
                  <a:pt x="3288" y="3083"/>
                  <a:pt x="3311" y="2966"/>
                  <a:pt x="3429" y="2943"/>
                </a:cubicBezTo>
                <a:cubicBezTo>
                  <a:pt x="3501" y="2925"/>
                  <a:pt x="3573" y="2915"/>
                  <a:pt x="3644" y="2915"/>
                </a:cubicBezTo>
                <a:close/>
                <a:moveTo>
                  <a:pt x="679" y="3053"/>
                </a:moveTo>
                <a:cubicBezTo>
                  <a:pt x="773" y="3053"/>
                  <a:pt x="873" y="3078"/>
                  <a:pt x="977" y="3130"/>
                </a:cubicBezTo>
                <a:cubicBezTo>
                  <a:pt x="1077" y="3180"/>
                  <a:pt x="1225" y="3230"/>
                  <a:pt x="1218" y="3334"/>
                </a:cubicBezTo>
                <a:cubicBezTo>
                  <a:pt x="1214" y="3421"/>
                  <a:pt x="1054" y="3441"/>
                  <a:pt x="957" y="3471"/>
                </a:cubicBezTo>
                <a:cubicBezTo>
                  <a:pt x="894" y="3492"/>
                  <a:pt x="828" y="3509"/>
                  <a:pt x="765" y="3509"/>
                </a:cubicBezTo>
                <a:cubicBezTo>
                  <a:pt x="747" y="3509"/>
                  <a:pt x="730" y="3507"/>
                  <a:pt x="713" y="3504"/>
                </a:cubicBezTo>
                <a:cubicBezTo>
                  <a:pt x="700" y="3505"/>
                  <a:pt x="686" y="3505"/>
                  <a:pt x="674" y="3505"/>
                </a:cubicBezTo>
                <a:cubicBezTo>
                  <a:pt x="569" y="3505"/>
                  <a:pt x="475" y="3483"/>
                  <a:pt x="389" y="3444"/>
                </a:cubicBezTo>
                <a:cubicBezTo>
                  <a:pt x="262" y="3390"/>
                  <a:pt x="248" y="3281"/>
                  <a:pt x="348" y="3187"/>
                </a:cubicBezTo>
                <a:cubicBezTo>
                  <a:pt x="441" y="3099"/>
                  <a:pt x="554" y="3053"/>
                  <a:pt x="679" y="3053"/>
                </a:cubicBezTo>
                <a:close/>
                <a:moveTo>
                  <a:pt x="3992" y="1"/>
                </a:moveTo>
                <a:cubicBezTo>
                  <a:pt x="3969" y="1"/>
                  <a:pt x="3943" y="4"/>
                  <a:pt x="3913" y="10"/>
                </a:cubicBezTo>
                <a:cubicBezTo>
                  <a:pt x="3372" y="127"/>
                  <a:pt x="2830" y="228"/>
                  <a:pt x="2278" y="268"/>
                </a:cubicBezTo>
                <a:cubicBezTo>
                  <a:pt x="1950" y="291"/>
                  <a:pt x="1626" y="328"/>
                  <a:pt x="1302" y="361"/>
                </a:cubicBezTo>
                <a:cubicBezTo>
                  <a:pt x="1168" y="375"/>
                  <a:pt x="1094" y="455"/>
                  <a:pt x="1071" y="589"/>
                </a:cubicBezTo>
                <a:cubicBezTo>
                  <a:pt x="1047" y="709"/>
                  <a:pt x="1047" y="833"/>
                  <a:pt x="1057" y="953"/>
                </a:cubicBezTo>
                <a:cubicBezTo>
                  <a:pt x="1108" y="1578"/>
                  <a:pt x="1157" y="2204"/>
                  <a:pt x="1211" y="2826"/>
                </a:cubicBezTo>
                <a:cubicBezTo>
                  <a:pt x="1218" y="2902"/>
                  <a:pt x="1208" y="2930"/>
                  <a:pt x="1178" y="2930"/>
                </a:cubicBezTo>
                <a:cubicBezTo>
                  <a:pt x="1159" y="2930"/>
                  <a:pt x="1131" y="2919"/>
                  <a:pt x="1094" y="2903"/>
                </a:cubicBezTo>
                <a:cubicBezTo>
                  <a:pt x="951" y="2837"/>
                  <a:pt x="811" y="2800"/>
                  <a:pt x="674" y="2800"/>
                </a:cubicBezTo>
                <a:cubicBezTo>
                  <a:pt x="503" y="2800"/>
                  <a:pt x="338" y="2859"/>
                  <a:pt x="182" y="2996"/>
                </a:cubicBezTo>
                <a:cubicBezTo>
                  <a:pt x="68" y="3100"/>
                  <a:pt x="1" y="3217"/>
                  <a:pt x="31" y="3381"/>
                </a:cubicBezTo>
                <a:cubicBezTo>
                  <a:pt x="64" y="3551"/>
                  <a:pt x="174" y="3648"/>
                  <a:pt x="335" y="3695"/>
                </a:cubicBezTo>
                <a:cubicBezTo>
                  <a:pt x="448" y="3727"/>
                  <a:pt x="558" y="3743"/>
                  <a:pt x="664" y="3743"/>
                </a:cubicBezTo>
                <a:cubicBezTo>
                  <a:pt x="944" y="3743"/>
                  <a:pt x="1201" y="3636"/>
                  <a:pt x="1438" y="3444"/>
                </a:cubicBezTo>
                <a:cubicBezTo>
                  <a:pt x="1498" y="3394"/>
                  <a:pt x="1523" y="3330"/>
                  <a:pt x="1519" y="3250"/>
                </a:cubicBezTo>
                <a:cubicBezTo>
                  <a:pt x="1502" y="2989"/>
                  <a:pt x="1486" y="2725"/>
                  <a:pt x="1469" y="2464"/>
                </a:cubicBezTo>
                <a:cubicBezTo>
                  <a:pt x="1446" y="2080"/>
                  <a:pt x="1422" y="1692"/>
                  <a:pt x="1395" y="1308"/>
                </a:cubicBezTo>
                <a:cubicBezTo>
                  <a:pt x="1389" y="1234"/>
                  <a:pt x="1412" y="1214"/>
                  <a:pt x="1486" y="1214"/>
                </a:cubicBezTo>
                <a:cubicBezTo>
                  <a:pt x="1636" y="1214"/>
                  <a:pt x="1787" y="1206"/>
                  <a:pt x="1936" y="1206"/>
                </a:cubicBezTo>
                <a:cubicBezTo>
                  <a:pt x="1975" y="1206"/>
                  <a:pt x="2015" y="1206"/>
                  <a:pt x="2054" y="1208"/>
                </a:cubicBezTo>
                <a:cubicBezTo>
                  <a:pt x="2119" y="1210"/>
                  <a:pt x="2183" y="1211"/>
                  <a:pt x="2248" y="1211"/>
                </a:cubicBezTo>
                <a:cubicBezTo>
                  <a:pt x="2739" y="1211"/>
                  <a:pt x="3223" y="1144"/>
                  <a:pt x="3699" y="1023"/>
                </a:cubicBezTo>
                <a:cubicBezTo>
                  <a:pt x="3723" y="1017"/>
                  <a:pt x="3741" y="1014"/>
                  <a:pt x="3755" y="1014"/>
                </a:cubicBezTo>
                <a:cubicBezTo>
                  <a:pt x="3792" y="1014"/>
                  <a:pt x="3803" y="1036"/>
                  <a:pt x="3803" y="1103"/>
                </a:cubicBezTo>
                <a:cubicBezTo>
                  <a:pt x="3803" y="1622"/>
                  <a:pt x="3839" y="2137"/>
                  <a:pt x="3933" y="2645"/>
                </a:cubicBezTo>
                <a:cubicBezTo>
                  <a:pt x="3945" y="2703"/>
                  <a:pt x="3933" y="2724"/>
                  <a:pt x="3899" y="2724"/>
                </a:cubicBezTo>
                <a:cubicBezTo>
                  <a:pt x="3886" y="2724"/>
                  <a:pt x="3869" y="2721"/>
                  <a:pt x="3850" y="2716"/>
                </a:cubicBezTo>
                <a:cubicBezTo>
                  <a:pt x="3759" y="2691"/>
                  <a:pt x="3667" y="2683"/>
                  <a:pt x="3574" y="2683"/>
                </a:cubicBezTo>
                <a:cubicBezTo>
                  <a:pt x="3527" y="2683"/>
                  <a:pt x="3479" y="2685"/>
                  <a:pt x="3432" y="2688"/>
                </a:cubicBezTo>
                <a:cubicBezTo>
                  <a:pt x="3268" y="2705"/>
                  <a:pt x="3137" y="2779"/>
                  <a:pt x="3077" y="2943"/>
                </a:cubicBezTo>
                <a:cubicBezTo>
                  <a:pt x="3020" y="3100"/>
                  <a:pt x="3077" y="3264"/>
                  <a:pt x="3208" y="3384"/>
                </a:cubicBezTo>
                <a:cubicBezTo>
                  <a:pt x="3298" y="3467"/>
                  <a:pt x="3440" y="3507"/>
                  <a:pt x="3592" y="3507"/>
                </a:cubicBezTo>
                <a:cubicBezTo>
                  <a:pt x="3882" y="3507"/>
                  <a:pt x="4208" y="3360"/>
                  <a:pt x="4271" y="3080"/>
                </a:cubicBezTo>
                <a:cubicBezTo>
                  <a:pt x="4298" y="2963"/>
                  <a:pt x="4244" y="2879"/>
                  <a:pt x="4241" y="2779"/>
                </a:cubicBezTo>
                <a:cubicBezTo>
                  <a:pt x="4217" y="2294"/>
                  <a:pt x="4187" y="1810"/>
                  <a:pt x="4160" y="1324"/>
                </a:cubicBezTo>
                <a:lnTo>
                  <a:pt x="4160" y="1228"/>
                </a:lnTo>
                <a:cubicBezTo>
                  <a:pt x="4151" y="873"/>
                  <a:pt x="4147" y="518"/>
                  <a:pt x="4131" y="168"/>
                </a:cubicBezTo>
                <a:cubicBezTo>
                  <a:pt x="4125" y="50"/>
                  <a:pt x="4082" y="1"/>
                  <a:pt x="3992"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50052276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2872661" y="2669203"/>
            <a:ext cx="6446677"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48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CREATIVE DIVISION</a:t>
            </a:r>
            <a:endParaRPr lang="en-GB"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62234" y="53808"/>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05519"/>
            <a:ext cx="3228681" cy="1735188"/>
          </a:xfrm>
          <a:prstGeom prst="rect">
            <a:avLst/>
          </a:prstGeom>
        </p:spPr>
      </p:pic>
    </p:spTree>
    <p:extLst>
      <p:ext uri="{BB962C8B-B14F-4D97-AF65-F5344CB8AC3E}">
        <p14:creationId xmlns:p14="http://schemas.microsoft.com/office/powerpoint/2010/main" val="3695369738"/>
      </p:ext>
    </p:extLst>
  </p:cSld>
  <p:clrMapOvr>
    <a:masterClrMapping/>
  </p:clrMapOvr>
  <p:transition spd="med">
    <p:pull/>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349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075" y="-16369"/>
            <a:ext cx="1614341" cy="867594"/>
          </a:xfrm>
          <a:prstGeom prst="rect">
            <a:avLst/>
          </a:prstGeom>
        </p:spPr>
      </p:pic>
      <p:sp>
        <p:nvSpPr>
          <p:cNvPr id="6" name="Rectangle 5">
            <a:extLst>
              <a:ext uri="{FF2B5EF4-FFF2-40B4-BE49-F238E27FC236}">
                <a16:creationId xmlns:a16="http://schemas.microsoft.com/office/drawing/2014/main" xmlns="" id="{B8DB022E-6B5D-4279-B6C1-F2F87BF6ED71}"/>
              </a:ext>
            </a:extLst>
          </p:cNvPr>
          <p:cNvSpPr/>
          <p:nvPr/>
        </p:nvSpPr>
        <p:spPr>
          <a:xfrm rot="5400000">
            <a:off x="5505819" y="-1326323"/>
            <a:ext cx="744937"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837904" y="594466"/>
            <a:ext cx="4146997" cy="646331"/>
          </a:xfrm>
          <a:prstGeom prst="rect">
            <a:avLst/>
          </a:prstGeom>
          <a:noFill/>
        </p:spPr>
        <p:txBody>
          <a:bodyPr wrap="square" rtlCol="0">
            <a:spAutoFit/>
          </a:bodyPr>
          <a:lstStyle/>
          <a:p>
            <a:pPr algn="ctr"/>
            <a:r>
              <a:rPr lang="en-US" b="1" dirty="0" smtClean="0"/>
              <a:t>MANAJER CREATIVE</a:t>
            </a:r>
          </a:p>
          <a:p>
            <a:pPr algn="ctr"/>
            <a:r>
              <a:rPr lang="en-US" b="1" dirty="0" smtClean="0"/>
              <a:t>(</a:t>
            </a:r>
            <a:r>
              <a:rPr lang="en-US" b="1" dirty="0" err="1" smtClean="0"/>
              <a:t>Faiz</a:t>
            </a:r>
            <a:r>
              <a:rPr lang="en-US" b="1" dirty="0" smtClean="0"/>
              <a:t> Salman)</a:t>
            </a:r>
            <a:endParaRPr lang="en-US" b="1" dirty="0"/>
          </a:p>
        </p:txBody>
      </p:sp>
      <p:sp>
        <p:nvSpPr>
          <p:cNvPr id="9" name="Rectangle 8">
            <a:extLst>
              <a:ext uri="{FF2B5EF4-FFF2-40B4-BE49-F238E27FC236}">
                <a16:creationId xmlns:a16="http://schemas.microsoft.com/office/drawing/2014/main" xmlns="" id="{B8DB022E-6B5D-4279-B6C1-F2F87BF6ED71}"/>
              </a:ext>
            </a:extLst>
          </p:cNvPr>
          <p:cNvSpPr/>
          <p:nvPr/>
        </p:nvSpPr>
        <p:spPr>
          <a:xfrm rot="5400000">
            <a:off x="1554201" y="890535"/>
            <a:ext cx="744937" cy="30754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xmlns="" id="{B8DB022E-6B5D-4279-B6C1-F2F87BF6ED71}"/>
              </a:ext>
            </a:extLst>
          </p:cNvPr>
          <p:cNvSpPr/>
          <p:nvPr/>
        </p:nvSpPr>
        <p:spPr>
          <a:xfrm rot="5400000">
            <a:off x="9523661" y="910733"/>
            <a:ext cx="744937" cy="30754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xmlns="" id="{B8DB022E-6B5D-4279-B6C1-F2F87BF6ED71}"/>
              </a:ext>
            </a:extLst>
          </p:cNvPr>
          <p:cNvSpPr/>
          <p:nvPr/>
        </p:nvSpPr>
        <p:spPr>
          <a:xfrm rot="5400000">
            <a:off x="5549407" y="1978925"/>
            <a:ext cx="723987" cy="234395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19463" y="2076012"/>
            <a:ext cx="2614411" cy="923330"/>
          </a:xfrm>
          <a:prstGeom prst="rect">
            <a:avLst/>
          </a:prstGeom>
          <a:noFill/>
        </p:spPr>
        <p:txBody>
          <a:bodyPr wrap="square" rtlCol="0">
            <a:spAutoFit/>
          </a:bodyPr>
          <a:lstStyle/>
          <a:p>
            <a:pPr algn="ctr"/>
            <a:r>
              <a:rPr lang="en-US" b="1" dirty="0" err="1" smtClean="0"/>
              <a:t>Produksi</a:t>
            </a:r>
            <a:r>
              <a:rPr lang="en-US" b="1" dirty="0" smtClean="0"/>
              <a:t> </a:t>
            </a:r>
            <a:r>
              <a:rPr lang="en-US" b="1" dirty="0" err="1" smtClean="0"/>
              <a:t>Foto</a:t>
            </a:r>
            <a:endParaRPr lang="en-US" b="1" dirty="0" smtClean="0"/>
          </a:p>
          <a:p>
            <a:pPr algn="ctr"/>
            <a:r>
              <a:rPr lang="en-US" b="1" dirty="0" smtClean="0"/>
              <a:t>(</a:t>
            </a:r>
            <a:r>
              <a:rPr lang="en-US" b="1" dirty="0" err="1" smtClean="0"/>
              <a:t>Reyhan</a:t>
            </a:r>
            <a:r>
              <a:rPr lang="en-US" b="1" dirty="0" smtClean="0"/>
              <a:t> &amp; </a:t>
            </a:r>
            <a:r>
              <a:rPr lang="en-US" b="1" dirty="0" err="1" smtClean="0"/>
              <a:t>Hanif</a:t>
            </a:r>
            <a:r>
              <a:rPr lang="en-US" b="1" dirty="0" smtClean="0"/>
              <a:t>)</a:t>
            </a:r>
          </a:p>
          <a:p>
            <a:pPr algn="ctr"/>
            <a:endParaRPr lang="en-US" b="1" dirty="0"/>
          </a:p>
        </p:txBody>
      </p:sp>
      <p:sp>
        <p:nvSpPr>
          <p:cNvPr id="13" name="TextBox 12"/>
          <p:cNvSpPr txBox="1"/>
          <p:nvPr/>
        </p:nvSpPr>
        <p:spPr>
          <a:xfrm>
            <a:off x="4134115" y="2800751"/>
            <a:ext cx="3554569" cy="646331"/>
          </a:xfrm>
          <a:prstGeom prst="rect">
            <a:avLst/>
          </a:prstGeom>
          <a:noFill/>
        </p:spPr>
        <p:txBody>
          <a:bodyPr wrap="square" rtlCol="0">
            <a:spAutoFit/>
          </a:bodyPr>
          <a:lstStyle/>
          <a:p>
            <a:pPr algn="ctr"/>
            <a:r>
              <a:rPr lang="en-US" b="1" dirty="0" err="1" smtClean="0"/>
              <a:t>Produksi</a:t>
            </a:r>
            <a:r>
              <a:rPr lang="en-US" b="1" dirty="0" smtClean="0"/>
              <a:t> Design</a:t>
            </a:r>
          </a:p>
          <a:p>
            <a:pPr algn="ctr"/>
            <a:r>
              <a:rPr lang="en-US" b="1" dirty="0" smtClean="0"/>
              <a:t>(</a:t>
            </a:r>
            <a:r>
              <a:rPr lang="en-US" b="1" dirty="0" err="1" smtClean="0"/>
              <a:t>Nata</a:t>
            </a:r>
            <a:r>
              <a:rPr lang="en-US" b="1" dirty="0" smtClean="0"/>
              <a:t> &amp; </a:t>
            </a:r>
            <a:r>
              <a:rPr lang="en-US" b="1" dirty="0" err="1" smtClean="0"/>
              <a:t>Dafa</a:t>
            </a:r>
            <a:r>
              <a:rPr lang="en-US" b="1" dirty="0" smtClean="0"/>
              <a:t>)</a:t>
            </a:r>
            <a:endParaRPr lang="en-US" b="1" dirty="0"/>
          </a:p>
        </p:txBody>
      </p:sp>
      <p:sp>
        <p:nvSpPr>
          <p:cNvPr id="14" name="TextBox 13"/>
          <p:cNvSpPr txBox="1"/>
          <p:nvPr/>
        </p:nvSpPr>
        <p:spPr>
          <a:xfrm>
            <a:off x="8518089" y="2125314"/>
            <a:ext cx="2756079" cy="646331"/>
          </a:xfrm>
          <a:prstGeom prst="rect">
            <a:avLst/>
          </a:prstGeom>
          <a:noFill/>
        </p:spPr>
        <p:txBody>
          <a:bodyPr wrap="square" rtlCol="0">
            <a:spAutoFit/>
          </a:bodyPr>
          <a:lstStyle/>
          <a:p>
            <a:pPr algn="ctr"/>
            <a:r>
              <a:rPr lang="en-US" b="1" dirty="0" err="1" smtClean="0"/>
              <a:t>Produksi</a:t>
            </a:r>
            <a:r>
              <a:rPr lang="en-US" b="1" dirty="0" smtClean="0"/>
              <a:t> Video</a:t>
            </a:r>
          </a:p>
          <a:p>
            <a:pPr algn="ctr"/>
            <a:r>
              <a:rPr lang="en-US" b="1" dirty="0" smtClean="0"/>
              <a:t>(</a:t>
            </a:r>
            <a:r>
              <a:rPr lang="en-US" b="1" dirty="0" err="1" smtClean="0"/>
              <a:t>Fikri</a:t>
            </a:r>
            <a:r>
              <a:rPr lang="en-US" b="1" dirty="0" smtClean="0"/>
              <a:t> &amp; </a:t>
            </a:r>
            <a:r>
              <a:rPr lang="en-US" b="1" dirty="0" err="1" smtClean="0"/>
              <a:t>Rohman</a:t>
            </a:r>
            <a:r>
              <a:rPr lang="en-US" b="1" dirty="0" smtClean="0"/>
              <a:t> )</a:t>
            </a:r>
            <a:endParaRPr lang="en-US" b="1" dirty="0"/>
          </a:p>
        </p:txBody>
      </p:sp>
      <p:sp>
        <p:nvSpPr>
          <p:cNvPr id="15" name="Rectangle 14">
            <a:extLst>
              <a:ext uri="{FF2B5EF4-FFF2-40B4-BE49-F238E27FC236}">
                <a16:creationId xmlns:a16="http://schemas.microsoft.com/office/drawing/2014/main" xmlns="" id="{B8DB022E-6B5D-4279-B6C1-F2F87BF6ED71}"/>
              </a:ext>
            </a:extLst>
          </p:cNvPr>
          <p:cNvSpPr/>
          <p:nvPr/>
        </p:nvSpPr>
        <p:spPr>
          <a:xfrm rot="5400000">
            <a:off x="5538933" y="3502800"/>
            <a:ext cx="744937" cy="307549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p:cNvSpPr txBox="1"/>
          <p:nvPr/>
        </p:nvSpPr>
        <p:spPr>
          <a:xfrm>
            <a:off x="4494723" y="4668079"/>
            <a:ext cx="2833352" cy="584775"/>
          </a:xfrm>
          <a:prstGeom prst="rect">
            <a:avLst/>
          </a:prstGeom>
          <a:noFill/>
        </p:spPr>
        <p:txBody>
          <a:bodyPr wrap="square" rtlCol="0">
            <a:spAutoFit/>
          </a:bodyPr>
          <a:lstStyle/>
          <a:p>
            <a:pPr algn="ctr"/>
            <a:r>
              <a:rPr lang="en-US" sz="1600" b="1" dirty="0" smtClean="0"/>
              <a:t>Check list </a:t>
            </a:r>
            <a:r>
              <a:rPr lang="en-US" sz="1600" b="1" dirty="0" err="1" smtClean="0"/>
              <a:t>kebutuhan</a:t>
            </a:r>
            <a:r>
              <a:rPr lang="en-US" sz="1600" b="1" dirty="0" smtClean="0"/>
              <a:t> </a:t>
            </a:r>
            <a:r>
              <a:rPr lang="en-US" sz="1600" b="1" dirty="0" err="1" smtClean="0"/>
              <a:t>produksi</a:t>
            </a:r>
            <a:endParaRPr lang="en-US" sz="1600" b="1" dirty="0" smtClean="0"/>
          </a:p>
          <a:p>
            <a:pPr algn="ctr"/>
            <a:r>
              <a:rPr lang="en-US" sz="1600" b="1" dirty="0" smtClean="0"/>
              <a:t>(</a:t>
            </a:r>
            <a:r>
              <a:rPr lang="en-US" sz="1600" b="1" dirty="0" err="1" smtClean="0"/>
              <a:t>Ramadhandy</a:t>
            </a:r>
            <a:r>
              <a:rPr lang="en-US" sz="1600" b="1" dirty="0" smtClean="0"/>
              <a:t>)</a:t>
            </a:r>
            <a:endParaRPr lang="en-US" sz="1600" b="1" dirty="0"/>
          </a:p>
        </p:txBody>
      </p:sp>
      <p:sp>
        <p:nvSpPr>
          <p:cNvPr id="18" name="Rectangle 17">
            <a:extLst>
              <a:ext uri="{FF2B5EF4-FFF2-40B4-BE49-F238E27FC236}">
                <a16:creationId xmlns:a16="http://schemas.microsoft.com/office/drawing/2014/main" xmlns="" id="{B8DB022E-6B5D-4279-B6C1-F2F87BF6ED71}"/>
              </a:ext>
            </a:extLst>
          </p:cNvPr>
          <p:cNvSpPr/>
          <p:nvPr/>
        </p:nvSpPr>
        <p:spPr>
          <a:xfrm rot="5400000">
            <a:off x="2615573" y="123915"/>
            <a:ext cx="45719" cy="164032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xmlns="" id="{B8DB022E-6B5D-4279-B6C1-F2F87BF6ED71}"/>
              </a:ext>
            </a:extLst>
          </p:cNvPr>
          <p:cNvSpPr/>
          <p:nvPr/>
        </p:nvSpPr>
        <p:spPr>
          <a:xfrm rot="5400000">
            <a:off x="9155682" y="101058"/>
            <a:ext cx="45719" cy="164032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xmlns="" id="{B8DB022E-6B5D-4279-B6C1-F2F87BF6ED71}"/>
              </a:ext>
            </a:extLst>
          </p:cNvPr>
          <p:cNvSpPr/>
          <p:nvPr/>
        </p:nvSpPr>
        <p:spPr>
          <a:xfrm>
            <a:off x="1818272" y="1079011"/>
            <a:ext cx="45719" cy="9093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xmlns="" id="{B8DB022E-6B5D-4279-B6C1-F2F87BF6ED71}"/>
              </a:ext>
            </a:extLst>
          </p:cNvPr>
          <p:cNvSpPr/>
          <p:nvPr/>
        </p:nvSpPr>
        <p:spPr>
          <a:xfrm>
            <a:off x="9947186" y="1079010"/>
            <a:ext cx="45719" cy="9093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xmlns="" id="{B8DB022E-6B5D-4279-B6C1-F2F87BF6ED71}"/>
              </a:ext>
            </a:extLst>
          </p:cNvPr>
          <p:cNvSpPr/>
          <p:nvPr/>
        </p:nvSpPr>
        <p:spPr>
          <a:xfrm rot="10800000">
            <a:off x="5855427" y="1410347"/>
            <a:ext cx="45719" cy="132459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xmlns="" id="{B8DB022E-6B5D-4279-B6C1-F2F87BF6ED71}"/>
              </a:ext>
            </a:extLst>
          </p:cNvPr>
          <p:cNvSpPr/>
          <p:nvPr/>
        </p:nvSpPr>
        <p:spPr>
          <a:xfrm>
            <a:off x="1818271" y="2883449"/>
            <a:ext cx="45720" cy="219082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xmlns="" id="{B8DB022E-6B5D-4279-B6C1-F2F87BF6ED71}"/>
              </a:ext>
            </a:extLst>
          </p:cNvPr>
          <p:cNvSpPr/>
          <p:nvPr/>
        </p:nvSpPr>
        <p:spPr>
          <a:xfrm>
            <a:off x="9955982" y="2945690"/>
            <a:ext cx="45720" cy="219082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xmlns="" id="{B8DB022E-6B5D-4279-B6C1-F2F87BF6ED71}"/>
              </a:ext>
            </a:extLst>
          </p:cNvPr>
          <p:cNvSpPr/>
          <p:nvPr/>
        </p:nvSpPr>
        <p:spPr>
          <a:xfrm rot="5400000">
            <a:off x="8649780" y="3971854"/>
            <a:ext cx="45719" cy="22048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xmlns="" id="{B8DB022E-6B5D-4279-B6C1-F2F87BF6ED71}"/>
              </a:ext>
            </a:extLst>
          </p:cNvPr>
          <p:cNvSpPr/>
          <p:nvPr/>
        </p:nvSpPr>
        <p:spPr>
          <a:xfrm rot="5400000">
            <a:off x="3139002" y="3971852"/>
            <a:ext cx="45719" cy="22048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9287140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879"/>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48514" y="153491"/>
            <a:ext cx="5516196" cy="516552"/>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WORKFLOW PRODUKSI FOTO</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756978" y="-181461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3120"/>
            <a:ext cx="1614341" cy="867594"/>
          </a:xfrm>
          <a:prstGeom prst="rect">
            <a:avLst/>
          </a:prstGeom>
        </p:spPr>
      </p:pic>
      <p:sp>
        <p:nvSpPr>
          <p:cNvPr id="12" name="Rectangle 11">
            <a:extLst>
              <a:ext uri="{FF2B5EF4-FFF2-40B4-BE49-F238E27FC236}">
                <a16:creationId xmlns:a16="http://schemas.microsoft.com/office/drawing/2014/main" xmlns="" id="{641499B9-C2B2-4CB2-B7B1-EFE530660027}"/>
              </a:ext>
            </a:extLst>
          </p:cNvPr>
          <p:cNvSpPr/>
          <p:nvPr/>
        </p:nvSpPr>
        <p:spPr>
          <a:xfrm rot="5400000">
            <a:off x="3344812" y="-1433249"/>
            <a:ext cx="5331853" cy="1069685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2430371" y="1627054"/>
            <a:ext cx="6895830" cy="646331"/>
          </a:xfrm>
          <a:prstGeom prst="rect">
            <a:avLst/>
          </a:prstGeom>
          <a:noFill/>
        </p:spPr>
        <p:txBody>
          <a:bodyPr wrap="square" rtlCol="0">
            <a:spAutoFit/>
          </a:bodyPr>
          <a:lstStyle/>
          <a:p>
            <a:pPr algn="ctr"/>
            <a:r>
              <a:rPr lang="en-US" i="1" dirty="0" err="1" smtClean="0"/>
              <a:t>Mendokumentasikan</a:t>
            </a:r>
            <a:r>
              <a:rPr lang="en-US" i="1" dirty="0" smtClean="0"/>
              <a:t> </a:t>
            </a:r>
            <a:r>
              <a:rPr lang="en-US" i="1" dirty="0" err="1" smtClean="0"/>
              <a:t>seluruh</a:t>
            </a:r>
            <a:r>
              <a:rPr lang="en-US" i="1" dirty="0" smtClean="0"/>
              <a:t> </a:t>
            </a:r>
            <a:r>
              <a:rPr lang="en-US" i="1" dirty="0" err="1" smtClean="0"/>
              <a:t>kegiatan</a:t>
            </a:r>
            <a:r>
              <a:rPr lang="en-US" i="1" dirty="0" smtClean="0"/>
              <a:t> </a:t>
            </a:r>
            <a:r>
              <a:rPr lang="en-US" i="1" dirty="0" err="1" smtClean="0"/>
              <a:t>terkait</a:t>
            </a:r>
            <a:r>
              <a:rPr lang="en-US" i="1" dirty="0" smtClean="0"/>
              <a:t> </a:t>
            </a:r>
            <a:r>
              <a:rPr lang="en-US" i="1" dirty="0" err="1" smtClean="0"/>
              <a:t>acara</a:t>
            </a:r>
            <a:r>
              <a:rPr lang="en-US" i="1" dirty="0" smtClean="0"/>
              <a:t> </a:t>
            </a:r>
            <a:r>
              <a:rPr lang="en-US" i="1" dirty="0" err="1" smtClean="0"/>
              <a:t>bintaro</a:t>
            </a:r>
            <a:r>
              <a:rPr lang="en-US" i="1" dirty="0" smtClean="0"/>
              <a:t> Jaya Night 10K </a:t>
            </a:r>
            <a:r>
              <a:rPr lang="en-US" i="1" dirty="0" err="1" smtClean="0"/>
              <a:t>dengan</a:t>
            </a:r>
            <a:r>
              <a:rPr lang="en-US" i="1" dirty="0" smtClean="0"/>
              <a:t> </a:t>
            </a:r>
            <a:r>
              <a:rPr lang="en-US" i="1" dirty="0" err="1" smtClean="0"/>
              <a:t>hasil</a:t>
            </a:r>
            <a:r>
              <a:rPr lang="en-US" i="1" dirty="0" smtClean="0"/>
              <a:t> </a:t>
            </a:r>
            <a:r>
              <a:rPr lang="en-US" i="1" dirty="0" err="1" smtClean="0"/>
              <a:t>ahir</a:t>
            </a:r>
            <a:r>
              <a:rPr lang="en-US" i="1" dirty="0" smtClean="0"/>
              <a:t> </a:t>
            </a:r>
            <a:r>
              <a:rPr lang="en-US" i="1" dirty="0" err="1" smtClean="0"/>
              <a:t>berupa</a:t>
            </a:r>
            <a:r>
              <a:rPr lang="en-US" i="1" dirty="0" smtClean="0"/>
              <a:t> </a:t>
            </a:r>
            <a:r>
              <a:rPr lang="en-US" i="1" dirty="0" err="1" smtClean="0"/>
              <a:t>foto</a:t>
            </a:r>
            <a:r>
              <a:rPr lang="en-US" i="1" dirty="0" smtClean="0"/>
              <a:t>.</a:t>
            </a:r>
          </a:p>
        </p:txBody>
      </p:sp>
      <p:sp>
        <p:nvSpPr>
          <p:cNvPr id="16" name="Rectangle 15">
            <a:extLst>
              <a:ext uri="{FF2B5EF4-FFF2-40B4-BE49-F238E27FC236}">
                <a16:creationId xmlns:a16="http://schemas.microsoft.com/office/drawing/2014/main" xmlns="" id="{641499B9-C2B2-4CB2-B7B1-EFE530660027}"/>
              </a:ext>
            </a:extLst>
          </p:cNvPr>
          <p:cNvSpPr/>
          <p:nvPr/>
        </p:nvSpPr>
        <p:spPr>
          <a:xfrm rot="5400000">
            <a:off x="3492536" y="-1620379"/>
            <a:ext cx="5028152" cy="110399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1993258" y="5082739"/>
            <a:ext cx="1190738" cy="1200329"/>
          </a:xfrm>
          <a:prstGeom prst="rect">
            <a:avLst/>
          </a:prstGeom>
          <a:noFill/>
        </p:spPr>
        <p:txBody>
          <a:bodyPr wrap="square" rtlCol="0">
            <a:spAutoFit/>
          </a:bodyPr>
          <a:lstStyle/>
          <a:p>
            <a:pPr algn="ctr"/>
            <a:r>
              <a:rPr lang="en-US" sz="1200" dirty="0" smtClean="0"/>
              <a:t>22 </a:t>
            </a:r>
            <a:r>
              <a:rPr lang="en-US" sz="1200" dirty="0" err="1" smtClean="0"/>
              <a:t>Maret</a:t>
            </a:r>
            <a:r>
              <a:rPr lang="en-US" sz="1200" dirty="0" smtClean="0"/>
              <a:t> 2020</a:t>
            </a:r>
          </a:p>
          <a:p>
            <a:pPr algn="ctr"/>
            <a:r>
              <a:rPr lang="en-US" sz="1200" dirty="0" smtClean="0"/>
              <a:t>Pre event 1 ‘</a:t>
            </a:r>
            <a:r>
              <a:rPr lang="en-US" sz="1200" i="1" dirty="0" err="1" smtClean="0"/>
              <a:t>Zumba</a:t>
            </a:r>
            <a:r>
              <a:rPr lang="en-US" sz="1200" i="1" dirty="0" smtClean="0"/>
              <a:t>’ </a:t>
            </a:r>
          </a:p>
          <a:p>
            <a:pPr algn="ctr"/>
            <a:endParaRPr lang="en-US" sz="1200" b="1" dirty="0" smtClean="0"/>
          </a:p>
          <a:p>
            <a:pPr algn="ctr"/>
            <a:r>
              <a:rPr lang="en-US" sz="1200" b="1" dirty="0" err="1" smtClean="0"/>
              <a:t>Hanif</a:t>
            </a:r>
            <a:r>
              <a:rPr lang="en-US" sz="1200" b="1" dirty="0" smtClean="0"/>
              <a:t> </a:t>
            </a:r>
            <a:r>
              <a:rPr lang="en-US" sz="1200" b="1" dirty="0" err="1" smtClean="0"/>
              <a:t>foto</a:t>
            </a:r>
            <a:endParaRPr lang="en-US" sz="1200" b="1" dirty="0" smtClean="0"/>
          </a:p>
          <a:p>
            <a:pPr algn="ctr"/>
            <a:r>
              <a:rPr lang="en-US" sz="1200" b="1" dirty="0" err="1" smtClean="0"/>
              <a:t>Reyhan</a:t>
            </a:r>
            <a:r>
              <a:rPr lang="en-US" sz="1200" b="1" dirty="0" smtClean="0"/>
              <a:t> Editing </a:t>
            </a:r>
            <a:endParaRPr lang="en-US" sz="1200" b="1" dirty="0"/>
          </a:p>
        </p:txBody>
      </p:sp>
      <p:sp>
        <p:nvSpPr>
          <p:cNvPr id="4" name="TextBox 3"/>
          <p:cNvSpPr txBox="1"/>
          <p:nvPr/>
        </p:nvSpPr>
        <p:spPr>
          <a:xfrm>
            <a:off x="4438039" y="5131297"/>
            <a:ext cx="1074828" cy="1200329"/>
          </a:xfrm>
          <a:prstGeom prst="rect">
            <a:avLst/>
          </a:prstGeom>
          <a:noFill/>
        </p:spPr>
        <p:txBody>
          <a:bodyPr wrap="square" rtlCol="0">
            <a:spAutoFit/>
          </a:bodyPr>
          <a:lstStyle/>
          <a:p>
            <a:pPr algn="ctr"/>
            <a:r>
              <a:rPr lang="en-US" sz="1200" dirty="0" smtClean="0"/>
              <a:t>9 April 2020</a:t>
            </a:r>
          </a:p>
          <a:p>
            <a:pPr algn="ctr"/>
            <a:r>
              <a:rPr lang="en-US" sz="1200" i="1" dirty="0" smtClean="0"/>
              <a:t>‘</a:t>
            </a:r>
            <a:r>
              <a:rPr lang="en-US" sz="1200" i="1" dirty="0" err="1" smtClean="0"/>
              <a:t>Presscon</a:t>
            </a:r>
            <a:r>
              <a:rPr lang="en-US" sz="1200" i="1" dirty="0" smtClean="0"/>
              <a:t> Community Gathering’</a:t>
            </a:r>
          </a:p>
          <a:p>
            <a:pPr algn="ctr"/>
            <a:r>
              <a:rPr lang="en-US" sz="1200" b="1" dirty="0" err="1" smtClean="0"/>
              <a:t>Reyhan</a:t>
            </a:r>
            <a:r>
              <a:rPr lang="en-US" sz="1200" b="1" dirty="0" smtClean="0"/>
              <a:t> </a:t>
            </a:r>
            <a:r>
              <a:rPr lang="en-US" sz="1200" b="1" dirty="0" err="1" smtClean="0"/>
              <a:t>Foto</a:t>
            </a:r>
            <a:endParaRPr lang="en-US" sz="1200" b="1" dirty="0" smtClean="0"/>
          </a:p>
          <a:p>
            <a:pPr algn="ctr"/>
            <a:r>
              <a:rPr lang="en-US" sz="1200" b="1" dirty="0" err="1" smtClean="0"/>
              <a:t>Hanif</a:t>
            </a:r>
            <a:r>
              <a:rPr lang="en-US" sz="1200" b="1" dirty="0" smtClean="0"/>
              <a:t> Editing</a:t>
            </a:r>
            <a:endParaRPr lang="en-US" sz="1200" b="1" dirty="0"/>
          </a:p>
        </p:txBody>
      </p:sp>
      <p:sp>
        <p:nvSpPr>
          <p:cNvPr id="20" name="Rectangle 19">
            <a:extLst>
              <a:ext uri="{FF2B5EF4-FFF2-40B4-BE49-F238E27FC236}">
                <a16:creationId xmlns:a16="http://schemas.microsoft.com/office/drawing/2014/main" xmlns="" id="{B8DB022E-6B5D-4279-B6C1-F2F87BF6ED71}"/>
              </a:ext>
            </a:extLst>
          </p:cNvPr>
          <p:cNvSpPr/>
          <p:nvPr/>
        </p:nvSpPr>
        <p:spPr>
          <a:xfrm rot="5400000">
            <a:off x="1031586" y="2602812"/>
            <a:ext cx="1828802" cy="19550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xmlns="" id="{B8DB022E-6B5D-4279-B6C1-F2F87BF6ED71}"/>
              </a:ext>
            </a:extLst>
          </p:cNvPr>
          <p:cNvSpPr/>
          <p:nvPr/>
        </p:nvSpPr>
        <p:spPr>
          <a:xfrm rot="5400000">
            <a:off x="3282078" y="3254288"/>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B8DB022E-6B5D-4279-B6C1-F2F87BF6ED71}"/>
              </a:ext>
            </a:extLst>
          </p:cNvPr>
          <p:cNvSpPr/>
          <p:nvPr/>
        </p:nvSpPr>
        <p:spPr>
          <a:xfrm rot="5400000">
            <a:off x="3934524" y="2573469"/>
            <a:ext cx="1457073" cy="19550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xmlns="" id="{B8DB022E-6B5D-4279-B6C1-F2F87BF6ED71}"/>
              </a:ext>
            </a:extLst>
          </p:cNvPr>
          <p:cNvSpPr/>
          <p:nvPr/>
        </p:nvSpPr>
        <p:spPr>
          <a:xfrm rot="5400000">
            <a:off x="6478213" y="2602813"/>
            <a:ext cx="1828802" cy="19550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147497" y="2772402"/>
            <a:ext cx="1596980" cy="1569660"/>
          </a:xfrm>
          <a:prstGeom prst="rect">
            <a:avLst/>
          </a:prstGeom>
          <a:noFill/>
        </p:spPr>
        <p:txBody>
          <a:bodyPr wrap="square" rtlCol="0">
            <a:spAutoFit/>
          </a:bodyPr>
          <a:lstStyle/>
          <a:p>
            <a:pPr algn="ctr"/>
            <a:r>
              <a:rPr lang="en-US" sz="1200" b="1" dirty="0" err="1" smtClean="0"/>
              <a:t>Berkoordinasi</a:t>
            </a:r>
            <a:r>
              <a:rPr lang="en-US" sz="1200" dirty="0" smtClean="0"/>
              <a:t> </a:t>
            </a:r>
            <a:r>
              <a:rPr lang="en-US" sz="1200" dirty="0" err="1" smtClean="0"/>
              <a:t>dengan</a:t>
            </a:r>
            <a:r>
              <a:rPr lang="en-US" sz="1200" dirty="0" smtClean="0"/>
              <a:t> </a:t>
            </a:r>
            <a:r>
              <a:rPr lang="en-US" sz="1200" u="sng" dirty="0" smtClean="0"/>
              <a:t>check list </a:t>
            </a:r>
            <a:r>
              <a:rPr lang="en-US" sz="1200" u="sng" dirty="0" err="1" smtClean="0"/>
              <a:t>kebutuhan</a:t>
            </a:r>
            <a:r>
              <a:rPr lang="en-US" sz="1200" u="sng" dirty="0" smtClean="0"/>
              <a:t> </a:t>
            </a:r>
            <a:r>
              <a:rPr lang="en-US" sz="1200" u="sng" dirty="0" err="1" smtClean="0"/>
              <a:t>produksi</a:t>
            </a:r>
            <a:r>
              <a:rPr lang="en-US" sz="1200" u="sng" dirty="0" smtClean="0"/>
              <a:t> </a:t>
            </a:r>
            <a:r>
              <a:rPr lang="en-US" sz="1200" dirty="0" err="1" smtClean="0"/>
              <a:t>untuk</a:t>
            </a:r>
            <a:r>
              <a:rPr lang="en-US" sz="1200" dirty="0" smtClean="0"/>
              <a:t> </a:t>
            </a:r>
            <a:r>
              <a:rPr lang="en-US" sz="1200" b="1" dirty="0" err="1" smtClean="0"/>
              <a:t>menyiapkan</a:t>
            </a:r>
            <a:r>
              <a:rPr lang="en-US" sz="1200" dirty="0" smtClean="0"/>
              <a:t> </a:t>
            </a:r>
            <a:r>
              <a:rPr lang="en-US" sz="1200" dirty="0" err="1" smtClean="0"/>
              <a:t>serta</a:t>
            </a:r>
            <a:r>
              <a:rPr lang="en-US" sz="1200" dirty="0" smtClean="0"/>
              <a:t> </a:t>
            </a:r>
            <a:r>
              <a:rPr lang="en-US" sz="1200" b="1" dirty="0" err="1" smtClean="0"/>
              <a:t>mendata</a:t>
            </a:r>
            <a:r>
              <a:rPr lang="en-US" sz="1200" b="1" dirty="0" smtClean="0"/>
              <a:t> </a:t>
            </a:r>
            <a:r>
              <a:rPr lang="en-US" sz="1200" dirty="0" err="1" smtClean="0"/>
              <a:t>barang</a:t>
            </a:r>
            <a:r>
              <a:rPr lang="en-US" sz="1200" dirty="0" smtClean="0"/>
              <a:t> </a:t>
            </a:r>
            <a:r>
              <a:rPr lang="en-US" sz="1200" dirty="0" err="1" smtClean="0"/>
              <a:t>apa</a:t>
            </a:r>
            <a:r>
              <a:rPr lang="en-US" sz="1200" dirty="0" smtClean="0"/>
              <a:t> yang </a:t>
            </a:r>
            <a:r>
              <a:rPr lang="en-US" sz="1200" dirty="0" err="1" smtClean="0"/>
              <a:t>akan</a:t>
            </a:r>
            <a:r>
              <a:rPr lang="en-US" sz="1200" dirty="0" smtClean="0"/>
              <a:t> di </a:t>
            </a:r>
            <a:r>
              <a:rPr lang="en-US" sz="1200" dirty="0" err="1" smtClean="0"/>
              <a:t>gunakan</a:t>
            </a:r>
            <a:r>
              <a:rPr lang="en-US" sz="1200" dirty="0" smtClean="0"/>
              <a:t> </a:t>
            </a:r>
            <a:r>
              <a:rPr lang="en-US" sz="1200" dirty="0" err="1" smtClean="0"/>
              <a:t>pada</a:t>
            </a:r>
            <a:r>
              <a:rPr lang="en-US" sz="1200" dirty="0" smtClean="0"/>
              <a:t> </a:t>
            </a:r>
            <a:r>
              <a:rPr lang="en-US" sz="1200" b="1" dirty="0" err="1" smtClean="0"/>
              <a:t>kegiatan</a:t>
            </a:r>
            <a:r>
              <a:rPr lang="en-US" sz="1200" dirty="0" smtClean="0"/>
              <a:t> </a:t>
            </a:r>
            <a:r>
              <a:rPr lang="en-US" sz="1200" dirty="0" err="1" smtClean="0"/>
              <a:t>tersebut</a:t>
            </a:r>
            <a:endParaRPr lang="en-US" sz="1200" dirty="0"/>
          </a:p>
        </p:txBody>
      </p:sp>
      <p:sp>
        <p:nvSpPr>
          <p:cNvPr id="6" name="TextBox 5"/>
          <p:cNvSpPr txBox="1"/>
          <p:nvPr/>
        </p:nvSpPr>
        <p:spPr>
          <a:xfrm>
            <a:off x="3825734" y="2921168"/>
            <a:ext cx="1687133" cy="1015663"/>
          </a:xfrm>
          <a:prstGeom prst="rect">
            <a:avLst/>
          </a:prstGeom>
          <a:noFill/>
        </p:spPr>
        <p:txBody>
          <a:bodyPr wrap="square" rtlCol="0">
            <a:spAutoFit/>
          </a:bodyPr>
          <a:lstStyle/>
          <a:p>
            <a:pPr algn="ctr"/>
            <a:r>
              <a:rPr lang="en-US" sz="1200" dirty="0" err="1" smtClean="0"/>
              <a:t>Mengambil</a:t>
            </a:r>
            <a:r>
              <a:rPr lang="en-US" sz="1200" dirty="0" smtClean="0"/>
              <a:t> </a:t>
            </a:r>
            <a:r>
              <a:rPr lang="en-US" sz="1200" b="1" dirty="0" smtClean="0"/>
              <a:t>moment </a:t>
            </a:r>
            <a:r>
              <a:rPr lang="en-US" sz="1200" b="1" dirty="0" err="1" smtClean="0"/>
              <a:t>penting</a:t>
            </a:r>
            <a:r>
              <a:rPr lang="en-US" sz="1200" b="1" dirty="0" smtClean="0"/>
              <a:t> </a:t>
            </a:r>
            <a:r>
              <a:rPr lang="en-US" sz="1200" dirty="0" err="1" smtClean="0"/>
              <a:t>pada</a:t>
            </a:r>
            <a:r>
              <a:rPr lang="en-US" sz="1200" dirty="0" smtClean="0"/>
              <a:t> </a:t>
            </a:r>
            <a:r>
              <a:rPr lang="en-US" sz="1200" dirty="0" err="1" smtClean="0"/>
              <a:t>setiap</a:t>
            </a:r>
            <a:r>
              <a:rPr lang="en-US" sz="1200" dirty="0" smtClean="0"/>
              <a:t> </a:t>
            </a:r>
            <a:r>
              <a:rPr lang="en-US" sz="1200" b="1" dirty="0" err="1" smtClean="0"/>
              <a:t>rangkaian</a:t>
            </a:r>
            <a:r>
              <a:rPr lang="en-US" sz="1200" b="1" dirty="0" smtClean="0"/>
              <a:t> </a:t>
            </a:r>
            <a:r>
              <a:rPr lang="en-US" sz="1200" b="1" dirty="0" err="1" smtClean="0"/>
              <a:t>acara</a:t>
            </a:r>
            <a:r>
              <a:rPr lang="en-US" sz="1200" b="1" dirty="0" smtClean="0"/>
              <a:t> </a:t>
            </a:r>
            <a:r>
              <a:rPr lang="en-US" sz="1200" dirty="0" err="1" smtClean="0"/>
              <a:t>untuk</a:t>
            </a:r>
            <a:r>
              <a:rPr lang="en-US" sz="1200" dirty="0" smtClean="0"/>
              <a:t> </a:t>
            </a:r>
            <a:r>
              <a:rPr lang="en-US" sz="1200" dirty="0" err="1" smtClean="0"/>
              <a:t>keperluan</a:t>
            </a:r>
            <a:r>
              <a:rPr lang="en-US" sz="1200" dirty="0" smtClean="0"/>
              <a:t> </a:t>
            </a:r>
            <a:r>
              <a:rPr lang="en-US" sz="1200" b="1" dirty="0" err="1" smtClean="0"/>
              <a:t>dokumentasi</a:t>
            </a:r>
            <a:r>
              <a:rPr lang="en-US" sz="1200" dirty="0" smtClean="0"/>
              <a:t> </a:t>
            </a:r>
            <a:r>
              <a:rPr lang="en-US" sz="1200" dirty="0" err="1" smtClean="0"/>
              <a:t>serta</a:t>
            </a:r>
            <a:r>
              <a:rPr lang="en-US" sz="1200" dirty="0" smtClean="0"/>
              <a:t> </a:t>
            </a:r>
            <a:r>
              <a:rPr lang="en-US" sz="1200" b="1" dirty="0" err="1" smtClean="0"/>
              <a:t>publikas</a:t>
            </a:r>
            <a:r>
              <a:rPr lang="en-US" sz="1200" dirty="0" err="1" smtClean="0"/>
              <a:t>i</a:t>
            </a:r>
            <a:r>
              <a:rPr lang="en-US" sz="1200" dirty="0" smtClean="0"/>
              <a:t> </a:t>
            </a:r>
            <a:endParaRPr lang="en-US" sz="1200" dirty="0"/>
          </a:p>
        </p:txBody>
      </p:sp>
      <p:sp>
        <p:nvSpPr>
          <p:cNvPr id="7" name="TextBox 6"/>
          <p:cNvSpPr txBox="1"/>
          <p:nvPr/>
        </p:nvSpPr>
        <p:spPr>
          <a:xfrm>
            <a:off x="6482482" y="2673822"/>
            <a:ext cx="1738648" cy="1754326"/>
          </a:xfrm>
          <a:prstGeom prst="rect">
            <a:avLst/>
          </a:prstGeom>
          <a:noFill/>
        </p:spPr>
        <p:txBody>
          <a:bodyPr wrap="square" rtlCol="0">
            <a:spAutoFit/>
          </a:bodyPr>
          <a:lstStyle/>
          <a:p>
            <a:pPr algn="ctr"/>
            <a:r>
              <a:rPr lang="en-US" sz="1200" b="1" dirty="0" err="1" smtClean="0"/>
              <a:t>Mengirim</a:t>
            </a:r>
            <a:r>
              <a:rPr lang="en-US" sz="1200" dirty="0" smtClean="0"/>
              <a:t> </a:t>
            </a:r>
            <a:r>
              <a:rPr lang="en-US" sz="1200" dirty="0" err="1" smtClean="0"/>
              <a:t>hasil</a:t>
            </a:r>
            <a:r>
              <a:rPr lang="en-US" sz="1200" dirty="0" smtClean="0"/>
              <a:t> </a:t>
            </a:r>
            <a:r>
              <a:rPr lang="en-US" sz="1200" dirty="0" err="1" smtClean="0"/>
              <a:t>foto</a:t>
            </a:r>
            <a:r>
              <a:rPr lang="en-US" sz="1200" dirty="0" smtClean="0"/>
              <a:t> (</a:t>
            </a:r>
            <a:r>
              <a:rPr lang="en-US" sz="1200" dirty="0" err="1" smtClean="0"/>
              <a:t>mentah</a:t>
            </a:r>
            <a:r>
              <a:rPr lang="en-US" sz="1200" dirty="0" smtClean="0"/>
              <a:t>) yang </a:t>
            </a:r>
            <a:r>
              <a:rPr lang="en-US" sz="1200" dirty="0" err="1" smtClean="0"/>
              <a:t>sudah</a:t>
            </a:r>
            <a:r>
              <a:rPr lang="en-US" sz="1200" dirty="0" smtClean="0"/>
              <a:t> di </a:t>
            </a:r>
            <a:r>
              <a:rPr lang="en-US" sz="1200" dirty="0" err="1" smtClean="0"/>
              <a:t>ambil</a:t>
            </a:r>
            <a:r>
              <a:rPr lang="en-US" sz="1200" dirty="0" smtClean="0"/>
              <a:t> </a:t>
            </a:r>
            <a:r>
              <a:rPr lang="en-US" sz="1200" dirty="0" err="1" smtClean="0"/>
              <a:t>untuk</a:t>
            </a:r>
            <a:r>
              <a:rPr lang="en-US" sz="1200" dirty="0" smtClean="0"/>
              <a:t> </a:t>
            </a:r>
            <a:r>
              <a:rPr lang="en-US" sz="1200" b="1" dirty="0" err="1" smtClean="0"/>
              <a:t>diedit</a:t>
            </a:r>
            <a:r>
              <a:rPr lang="en-US" sz="1200" dirty="0" smtClean="0"/>
              <a:t> </a:t>
            </a:r>
            <a:r>
              <a:rPr lang="en-US" sz="1200" dirty="0" err="1" smtClean="0"/>
              <a:t>oleh</a:t>
            </a:r>
            <a:r>
              <a:rPr lang="en-US" sz="1200" dirty="0" smtClean="0"/>
              <a:t> </a:t>
            </a:r>
            <a:r>
              <a:rPr lang="en-US" sz="1200" dirty="0" err="1" smtClean="0"/>
              <a:t>rekan</a:t>
            </a:r>
            <a:r>
              <a:rPr lang="en-US" sz="1200" dirty="0" smtClean="0"/>
              <a:t> </a:t>
            </a:r>
            <a:r>
              <a:rPr lang="en-US" sz="1200" dirty="0" err="1" smtClean="0"/>
              <a:t>divisi</a:t>
            </a:r>
            <a:r>
              <a:rPr lang="en-US" sz="1200" dirty="0" smtClean="0"/>
              <a:t> </a:t>
            </a:r>
            <a:r>
              <a:rPr lang="en-US" sz="1200" dirty="0" err="1" smtClean="0"/>
              <a:t>Produksi</a:t>
            </a:r>
            <a:r>
              <a:rPr lang="en-US" sz="1200" dirty="0" smtClean="0"/>
              <a:t> </a:t>
            </a:r>
            <a:r>
              <a:rPr lang="en-US" sz="1200" dirty="0" err="1" smtClean="0"/>
              <a:t>Foto</a:t>
            </a:r>
            <a:r>
              <a:rPr lang="en-US" sz="1200" dirty="0" smtClean="0"/>
              <a:t>. </a:t>
            </a:r>
            <a:r>
              <a:rPr lang="en-US" sz="1200" b="1" dirty="0" smtClean="0"/>
              <a:t>Format </a:t>
            </a:r>
            <a:r>
              <a:rPr lang="en-US" sz="1200" b="1" dirty="0" err="1" smtClean="0"/>
              <a:t>pengiriman</a:t>
            </a:r>
            <a:r>
              <a:rPr lang="en-US" sz="1200" b="1" dirty="0" smtClean="0"/>
              <a:t> </a:t>
            </a:r>
            <a:r>
              <a:rPr lang="en-US" sz="1200" dirty="0" smtClean="0"/>
              <a:t>file, </a:t>
            </a:r>
            <a:r>
              <a:rPr lang="en-US" sz="1200" dirty="0" err="1" smtClean="0"/>
              <a:t>menyesuaikan</a:t>
            </a:r>
            <a:r>
              <a:rPr lang="en-US" sz="1200" dirty="0" smtClean="0"/>
              <a:t> </a:t>
            </a:r>
            <a:r>
              <a:rPr lang="en-US" sz="1200" dirty="0" err="1" smtClean="0"/>
              <a:t>kapasitas</a:t>
            </a:r>
            <a:r>
              <a:rPr lang="en-US" sz="1200" dirty="0" smtClean="0"/>
              <a:t> </a:t>
            </a:r>
            <a:r>
              <a:rPr lang="en-US" sz="1200" dirty="0" err="1" smtClean="0"/>
              <a:t>resolusi</a:t>
            </a:r>
            <a:r>
              <a:rPr lang="en-US" sz="1200" dirty="0" smtClean="0"/>
              <a:t> </a:t>
            </a:r>
            <a:r>
              <a:rPr lang="en-US" sz="1200" dirty="0" err="1" smtClean="0"/>
              <a:t>hasil</a:t>
            </a:r>
            <a:r>
              <a:rPr lang="en-US" sz="1200" dirty="0" smtClean="0"/>
              <a:t> </a:t>
            </a:r>
            <a:r>
              <a:rPr lang="en-US" sz="1200" dirty="0" err="1" smtClean="0"/>
              <a:t>ahir</a:t>
            </a:r>
            <a:r>
              <a:rPr lang="en-US" sz="1200" dirty="0"/>
              <a:t> </a:t>
            </a:r>
            <a:r>
              <a:rPr lang="en-US" sz="1200" dirty="0" err="1" smtClean="0"/>
              <a:t>untuk</a:t>
            </a:r>
            <a:r>
              <a:rPr lang="en-US" sz="1200" dirty="0" smtClean="0"/>
              <a:t> </a:t>
            </a:r>
            <a:r>
              <a:rPr lang="en-US" sz="1200" dirty="0" err="1" smtClean="0"/>
              <a:t>diedit</a:t>
            </a:r>
            <a:r>
              <a:rPr lang="en-US" sz="1200" dirty="0" smtClean="0"/>
              <a:t> </a:t>
            </a:r>
            <a:r>
              <a:rPr lang="en-US" sz="1200" dirty="0" err="1" smtClean="0"/>
              <a:t>nantinya</a:t>
            </a:r>
            <a:endParaRPr lang="en-US" sz="1200" dirty="0"/>
          </a:p>
        </p:txBody>
      </p:sp>
      <p:sp>
        <p:nvSpPr>
          <p:cNvPr id="27" name="Rectangle 26">
            <a:extLst>
              <a:ext uri="{FF2B5EF4-FFF2-40B4-BE49-F238E27FC236}">
                <a16:creationId xmlns:a16="http://schemas.microsoft.com/office/drawing/2014/main" xmlns="" id="{B8DB022E-6B5D-4279-B6C1-F2F87BF6ED71}"/>
              </a:ext>
            </a:extLst>
          </p:cNvPr>
          <p:cNvSpPr/>
          <p:nvPr/>
        </p:nvSpPr>
        <p:spPr>
          <a:xfrm rot="5400000">
            <a:off x="6004978" y="3248035"/>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B8DB022E-6B5D-4279-B6C1-F2F87BF6ED71}"/>
              </a:ext>
            </a:extLst>
          </p:cNvPr>
          <p:cNvSpPr/>
          <p:nvPr/>
        </p:nvSpPr>
        <p:spPr>
          <a:xfrm rot="5400000">
            <a:off x="8729493" y="3254287"/>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xmlns="" id="{B8DB022E-6B5D-4279-B6C1-F2F87BF6ED71}"/>
              </a:ext>
            </a:extLst>
          </p:cNvPr>
          <p:cNvSpPr/>
          <p:nvPr/>
        </p:nvSpPr>
        <p:spPr>
          <a:xfrm rot="5400000">
            <a:off x="8831591" y="2573965"/>
            <a:ext cx="2556190" cy="195503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9232007" y="2368474"/>
            <a:ext cx="1751527" cy="2308324"/>
          </a:xfrm>
          <a:prstGeom prst="rect">
            <a:avLst/>
          </a:prstGeom>
          <a:noFill/>
        </p:spPr>
        <p:txBody>
          <a:bodyPr wrap="square" rtlCol="0">
            <a:spAutoFit/>
          </a:bodyPr>
          <a:lstStyle/>
          <a:p>
            <a:pPr algn="ctr"/>
            <a:r>
              <a:rPr lang="en-US" sz="1200" b="1" dirty="0" err="1" smtClean="0"/>
              <a:t>Mengupload</a:t>
            </a:r>
            <a:r>
              <a:rPr lang="en-US" sz="1200" dirty="0" smtClean="0"/>
              <a:t> </a:t>
            </a:r>
            <a:r>
              <a:rPr lang="en-US" sz="1200" dirty="0" err="1" smtClean="0"/>
              <a:t>hasil</a:t>
            </a:r>
            <a:r>
              <a:rPr lang="en-US" sz="1200" dirty="0" smtClean="0"/>
              <a:t> </a:t>
            </a:r>
            <a:r>
              <a:rPr lang="en-US" sz="1200" dirty="0" err="1" smtClean="0"/>
              <a:t>ahir</a:t>
            </a:r>
            <a:r>
              <a:rPr lang="en-US" sz="1200" dirty="0" smtClean="0"/>
              <a:t> proses editing </a:t>
            </a:r>
            <a:r>
              <a:rPr lang="en-US" sz="1200" dirty="0" err="1" smtClean="0"/>
              <a:t>ke</a:t>
            </a:r>
            <a:r>
              <a:rPr lang="en-US" sz="1200" dirty="0" smtClean="0"/>
              <a:t> </a:t>
            </a:r>
            <a:r>
              <a:rPr lang="en-US" sz="1200" dirty="0" err="1" smtClean="0"/>
              <a:t>OneDrive</a:t>
            </a:r>
            <a:r>
              <a:rPr lang="en-US" sz="1200" dirty="0" smtClean="0"/>
              <a:t> folder Creative, Photo and Video production </a:t>
            </a:r>
            <a:r>
              <a:rPr lang="en-US" sz="1200" dirty="0" err="1" smtClean="0"/>
              <a:t>dengan</a:t>
            </a:r>
            <a:r>
              <a:rPr lang="en-US" sz="1200" dirty="0" smtClean="0"/>
              <a:t> </a:t>
            </a:r>
            <a:r>
              <a:rPr lang="en-US" sz="1200" b="1" dirty="0" err="1" smtClean="0"/>
              <a:t>judul</a:t>
            </a:r>
            <a:r>
              <a:rPr lang="en-US" sz="1200" b="1" dirty="0" smtClean="0"/>
              <a:t> </a:t>
            </a:r>
            <a:r>
              <a:rPr lang="en-US" sz="1200" b="1" dirty="0" err="1" smtClean="0"/>
              <a:t>sesuai</a:t>
            </a:r>
            <a:r>
              <a:rPr lang="en-US" sz="1200" b="1" dirty="0" smtClean="0"/>
              <a:t> </a:t>
            </a:r>
            <a:r>
              <a:rPr lang="en-US" sz="1200" b="1" dirty="0" err="1" smtClean="0"/>
              <a:t>kegiatan</a:t>
            </a:r>
            <a:r>
              <a:rPr lang="en-US" sz="1200" dirty="0" smtClean="0"/>
              <a:t>. Yang </a:t>
            </a:r>
            <a:r>
              <a:rPr lang="en-US" sz="1200" dirty="0" err="1" smtClean="0"/>
              <a:t>nantinya</a:t>
            </a:r>
            <a:r>
              <a:rPr lang="en-US" sz="1200" dirty="0" smtClean="0"/>
              <a:t> </a:t>
            </a:r>
            <a:r>
              <a:rPr lang="en-US" sz="1200" dirty="0" err="1" smtClean="0"/>
              <a:t>divisi</a:t>
            </a:r>
            <a:r>
              <a:rPr lang="en-US" sz="1200" dirty="0" smtClean="0"/>
              <a:t> social media </a:t>
            </a:r>
            <a:r>
              <a:rPr lang="en-US" sz="1200" dirty="0" err="1" smtClean="0"/>
              <a:t>dapat</a:t>
            </a:r>
            <a:r>
              <a:rPr lang="en-US" sz="1200" dirty="0" smtClean="0"/>
              <a:t> </a:t>
            </a:r>
            <a:r>
              <a:rPr lang="en-US" sz="1200" dirty="0" err="1" smtClean="0"/>
              <a:t>mengonsumsinya</a:t>
            </a:r>
            <a:r>
              <a:rPr lang="en-US" sz="1200" dirty="0" smtClean="0"/>
              <a:t> </a:t>
            </a:r>
            <a:r>
              <a:rPr lang="en-US" sz="1200" dirty="0" err="1" smtClean="0"/>
              <a:t>untuk</a:t>
            </a:r>
            <a:r>
              <a:rPr lang="en-US" sz="1200" dirty="0" smtClean="0"/>
              <a:t> </a:t>
            </a:r>
            <a:r>
              <a:rPr lang="en-US" sz="1200" dirty="0" err="1" smtClean="0"/>
              <a:t>keperluan</a:t>
            </a:r>
            <a:r>
              <a:rPr lang="en-US" sz="1200" dirty="0" smtClean="0"/>
              <a:t> </a:t>
            </a:r>
            <a:r>
              <a:rPr lang="en-US" sz="1200" dirty="0" err="1" smtClean="0"/>
              <a:t>konten</a:t>
            </a:r>
            <a:r>
              <a:rPr lang="en-US" sz="1200" dirty="0" smtClean="0"/>
              <a:t> </a:t>
            </a:r>
            <a:r>
              <a:rPr lang="en-US" sz="1200" dirty="0" err="1" smtClean="0"/>
              <a:t>pada</a:t>
            </a:r>
            <a:r>
              <a:rPr lang="en-US" sz="1200" dirty="0" smtClean="0"/>
              <a:t> platform yang </a:t>
            </a:r>
            <a:r>
              <a:rPr lang="en-US" sz="1200" dirty="0" err="1" smtClean="0"/>
              <a:t>meraka</a:t>
            </a:r>
            <a:r>
              <a:rPr lang="en-US" sz="1200" dirty="0" smtClean="0"/>
              <a:t> </a:t>
            </a:r>
            <a:r>
              <a:rPr lang="en-US" sz="1200" dirty="0" err="1" smtClean="0"/>
              <a:t>miliki</a:t>
            </a:r>
            <a:endParaRPr lang="en-US" sz="1200" dirty="0"/>
          </a:p>
        </p:txBody>
      </p:sp>
      <p:sp>
        <p:nvSpPr>
          <p:cNvPr id="25" name="TextBox 24"/>
          <p:cNvSpPr txBox="1"/>
          <p:nvPr/>
        </p:nvSpPr>
        <p:spPr>
          <a:xfrm>
            <a:off x="6766910" y="5077234"/>
            <a:ext cx="1169792" cy="1200329"/>
          </a:xfrm>
          <a:prstGeom prst="rect">
            <a:avLst/>
          </a:prstGeom>
          <a:noFill/>
        </p:spPr>
        <p:txBody>
          <a:bodyPr wrap="square" rtlCol="0">
            <a:spAutoFit/>
          </a:bodyPr>
          <a:lstStyle/>
          <a:p>
            <a:pPr algn="ctr"/>
            <a:r>
              <a:rPr lang="en-US" sz="1200" dirty="0" smtClean="0"/>
              <a:t>16 April 2020</a:t>
            </a:r>
          </a:p>
          <a:p>
            <a:pPr algn="ctr"/>
            <a:r>
              <a:rPr lang="en-US" sz="1200" dirty="0" smtClean="0"/>
              <a:t>Pre event 2</a:t>
            </a:r>
          </a:p>
          <a:p>
            <a:pPr algn="ctr"/>
            <a:r>
              <a:rPr lang="en-US" sz="1200" dirty="0" smtClean="0"/>
              <a:t>‘</a:t>
            </a:r>
            <a:r>
              <a:rPr lang="en-US" sz="1200" dirty="0" err="1" smtClean="0"/>
              <a:t>NightRun</a:t>
            </a:r>
            <a:r>
              <a:rPr lang="en-US" sz="1200" dirty="0" smtClean="0"/>
              <a:t>’ GBK</a:t>
            </a:r>
          </a:p>
          <a:p>
            <a:pPr algn="ctr"/>
            <a:endParaRPr lang="en-US" sz="1200" dirty="0"/>
          </a:p>
          <a:p>
            <a:pPr algn="ctr"/>
            <a:r>
              <a:rPr lang="en-US" sz="1200" b="1" dirty="0" err="1" smtClean="0"/>
              <a:t>Hanif</a:t>
            </a:r>
            <a:r>
              <a:rPr lang="en-US" sz="1200" b="1" dirty="0" smtClean="0"/>
              <a:t> </a:t>
            </a:r>
            <a:r>
              <a:rPr lang="en-US" sz="1200" b="1" dirty="0" err="1" smtClean="0"/>
              <a:t>Foto</a:t>
            </a:r>
            <a:endParaRPr lang="en-US" sz="1200" b="1" dirty="0" smtClean="0"/>
          </a:p>
          <a:p>
            <a:pPr algn="ctr"/>
            <a:r>
              <a:rPr lang="en-US" sz="1200" b="1" dirty="0" err="1" smtClean="0"/>
              <a:t>Reyhan</a:t>
            </a:r>
            <a:r>
              <a:rPr lang="en-US" sz="1200" b="1" dirty="0" smtClean="0"/>
              <a:t> Editing</a:t>
            </a:r>
            <a:endParaRPr lang="en-US" sz="1200" b="1" dirty="0"/>
          </a:p>
        </p:txBody>
      </p:sp>
      <p:sp>
        <p:nvSpPr>
          <p:cNvPr id="30" name="TextBox 29"/>
          <p:cNvSpPr txBox="1"/>
          <p:nvPr/>
        </p:nvSpPr>
        <p:spPr>
          <a:xfrm>
            <a:off x="8636384" y="5078244"/>
            <a:ext cx="1481070" cy="1200329"/>
          </a:xfrm>
          <a:prstGeom prst="rect">
            <a:avLst/>
          </a:prstGeom>
          <a:noFill/>
        </p:spPr>
        <p:txBody>
          <a:bodyPr wrap="square" rtlCol="0">
            <a:spAutoFit/>
          </a:bodyPr>
          <a:lstStyle/>
          <a:p>
            <a:pPr algn="ctr"/>
            <a:r>
              <a:rPr lang="en-US" sz="1200" dirty="0" smtClean="0"/>
              <a:t>18 April 2020</a:t>
            </a:r>
          </a:p>
          <a:p>
            <a:pPr algn="ctr"/>
            <a:r>
              <a:rPr lang="en-US" sz="1200" dirty="0" smtClean="0"/>
              <a:t>Trial Track</a:t>
            </a:r>
          </a:p>
          <a:p>
            <a:pPr algn="ctr"/>
            <a:r>
              <a:rPr lang="en-US" sz="1200" dirty="0" smtClean="0"/>
              <a:t>w/community</a:t>
            </a:r>
          </a:p>
          <a:p>
            <a:pPr algn="ctr"/>
            <a:endParaRPr lang="en-US" sz="1200" dirty="0"/>
          </a:p>
          <a:p>
            <a:pPr algn="ctr"/>
            <a:r>
              <a:rPr lang="en-US" sz="1200" b="1" dirty="0" err="1" smtClean="0"/>
              <a:t>Reyhan</a:t>
            </a:r>
            <a:r>
              <a:rPr lang="en-US" sz="1200" b="1" dirty="0" smtClean="0"/>
              <a:t> </a:t>
            </a:r>
            <a:r>
              <a:rPr lang="en-US" sz="1200" b="1" dirty="0" err="1" smtClean="0"/>
              <a:t>Foto</a:t>
            </a:r>
            <a:endParaRPr lang="en-US" sz="1200" b="1" dirty="0" smtClean="0"/>
          </a:p>
          <a:p>
            <a:pPr algn="ctr"/>
            <a:r>
              <a:rPr lang="en-US" sz="1200" b="1" dirty="0" err="1" smtClean="0"/>
              <a:t>Hanif</a:t>
            </a:r>
            <a:r>
              <a:rPr lang="en-US" sz="1200" b="1" dirty="0" smtClean="0"/>
              <a:t> Editing</a:t>
            </a:r>
            <a:endParaRPr lang="en-US" sz="1200" b="1" dirty="0"/>
          </a:p>
        </p:txBody>
      </p:sp>
    </p:spTree>
    <p:extLst>
      <p:ext uri="{BB962C8B-B14F-4D97-AF65-F5344CB8AC3E}">
        <p14:creationId xmlns:p14="http://schemas.microsoft.com/office/powerpoint/2010/main" val="3256502311"/>
      </p:ext>
    </p:extLst>
  </p:cSld>
  <p:clrMapOvr>
    <a:masterClrMapping/>
  </p:clrMapOvr>
  <p:transition spd="slow">
    <p:push dir="u"/>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537"/>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752" y="-3341"/>
            <a:ext cx="1614341" cy="867594"/>
          </a:xfrm>
          <a:prstGeom prst="rect">
            <a:avLst/>
          </a:prstGeom>
        </p:spPr>
      </p:pic>
      <p:sp>
        <p:nvSpPr>
          <p:cNvPr id="7" name="Rectangle 6">
            <a:extLst>
              <a:ext uri="{FF2B5EF4-FFF2-40B4-BE49-F238E27FC236}">
                <a16:creationId xmlns:a16="http://schemas.microsoft.com/office/drawing/2014/main" xmlns="" id="{B8DB022E-6B5D-4279-B6C1-F2F87BF6ED71}"/>
              </a:ext>
            </a:extLst>
          </p:cNvPr>
          <p:cNvSpPr/>
          <p:nvPr/>
        </p:nvSpPr>
        <p:spPr>
          <a:xfrm rot="5400000">
            <a:off x="5784788" y="-1870974"/>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649777" y="173229"/>
            <a:ext cx="4713668" cy="461665"/>
          </a:xfrm>
          <a:prstGeom prst="rect">
            <a:avLst/>
          </a:prstGeom>
          <a:noFill/>
        </p:spPr>
        <p:txBody>
          <a:bodyPr wrap="square" rtlCol="0">
            <a:spAutoFit/>
          </a:bodyPr>
          <a:lstStyle/>
          <a:p>
            <a:pPr algn="ctr"/>
            <a:r>
              <a:rPr lang="en-US" sz="2400" b="1" dirty="0" smtClean="0">
                <a:latin typeface="Adobe Gothic Std B" panose="020B0800000000000000" pitchFamily="34" charset="-128"/>
                <a:ea typeface="Adobe Gothic Std B" panose="020B0800000000000000" pitchFamily="34" charset="-128"/>
              </a:rPr>
              <a:t>WORKFLOW PRODUKSI VIDEO</a:t>
            </a:r>
            <a:endParaRPr lang="en-US" sz="2400" b="1" dirty="0">
              <a:latin typeface="Adobe Gothic Std B" panose="020B0800000000000000" pitchFamily="34" charset="-128"/>
              <a:ea typeface="Adobe Gothic Std B" panose="020B0800000000000000" pitchFamily="34" charset="-128"/>
            </a:endParaRPr>
          </a:p>
        </p:txBody>
      </p:sp>
      <p:sp>
        <p:nvSpPr>
          <p:cNvPr id="9" name="Rectangle 8">
            <a:extLst>
              <a:ext uri="{FF2B5EF4-FFF2-40B4-BE49-F238E27FC236}">
                <a16:creationId xmlns:a16="http://schemas.microsoft.com/office/drawing/2014/main" xmlns="" id="{641499B9-C2B2-4CB2-B7B1-EFE530660027}"/>
              </a:ext>
            </a:extLst>
          </p:cNvPr>
          <p:cNvSpPr/>
          <p:nvPr/>
        </p:nvSpPr>
        <p:spPr>
          <a:xfrm rot="5400000">
            <a:off x="3492536" y="-1620379"/>
            <a:ext cx="5028152" cy="110399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641499B9-C2B2-4CB2-B7B1-EFE530660027}"/>
              </a:ext>
            </a:extLst>
          </p:cNvPr>
          <p:cNvSpPr/>
          <p:nvPr/>
        </p:nvSpPr>
        <p:spPr>
          <a:xfrm rot="5400000">
            <a:off x="3344812" y="-1433249"/>
            <a:ext cx="5331853" cy="1069685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641499B9-C2B2-4CB2-B7B1-EFE530660027}"/>
              </a:ext>
            </a:extLst>
          </p:cNvPr>
          <p:cNvSpPr/>
          <p:nvPr/>
        </p:nvSpPr>
        <p:spPr>
          <a:xfrm rot="5400000">
            <a:off x="813777" y="2565304"/>
            <a:ext cx="1875497" cy="16484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641499B9-C2B2-4CB2-B7B1-EFE530660027}"/>
              </a:ext>
            </a:extLst>
          </p:cNvPr>
          <p:cNvSpPr/>
          <p:nvPr/>
        </p:nvSpPr>
        <p:spPr>
          <a:xfrm rot="5400000">
            <a:off x="3647539" y="2603942"/>
            <a:ext cx="1875497" cy="16484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641499B9-C2B2-4CB2-B7B1-EFE530660027}"/>
              </a:ext>
            </a:extLst>
          </p:cNvPr>
          <p:cNvSpPr/>
          <p:nvPr/>
        </p:nvSpPr>
        <p:spPr>
          <a:xfrm rot="5400000">
            <a:off x="6481302" y="2603942"/>
            <a:ext cx="1875497" cy="16484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641499B9-C2B2-4CB2-B7B1-EFE530660027}"/>
              </a:ext>
            </a:extLst>
          </p:cNvPr>
          <p:cNvSpPr/>
          <p:nvPr/>
        </p:nvSpPr>
        <p:spPr>
          <a:xfrm rot="5400000">
            <a:off x="9356768" y="2603942"/>
            <a:ext cx="1875497" cy="16484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918952" y="1558344"/>
            <a:ext cx="8126569" cy="646331"/>
          </a:xfrm>
          <a:prstGeom prst="rect">
            <a:avLst/>
          </a:prstGeom>
          <a:noFill/>
        </p:spPr>
        <p:txBody>
          <a:bodyPr wrap="square" rtlCol="0">
            <a:spAutoFit/>
          </a:bodyPr>
          <a:lstStyle/>
          <a:p>
            <a:pPr algn="ctr"/>
            <a:r>
              <a:rPr lang="en-US" i="1" dirty="0" err="1" smtClean="0"/>
              <a:t>Mendokumentasikan</a:t>
            </a:r>
            <a:r>
              <a:rPr lang="en-US" i="1" dirty="0" smtClean="0"/>
              <a:t> </a:t>
            </a:r>
            <a:r>
              <a:rPr lang="en-US" i="1" dirty="0" err="1" smtClean="0"/>
              <a:t>seluruh</a:t>
            </a:r>
            <a:r>
              <a:rPr lang="en-US" i="1" dirty="0" smtClean="0"/>
              <a:t> </a:t>
            </a:r>
            <a:r>
              <a:rPr lang="en-US" i="1" dirty="0" err="1" smtClean="0"/>
              <a:t>kegiatan</a:t>
            </a:r>
            <a:r>
              <a:rPr lang="en-US" i="1" dirty="0" smtClean="0"/>
              <a:t> </a:t>
            </a:r>
            <a:r>
              <a:rPr lang="en-US" i="1" dirty="0" err="1" smtClean="0"/>
              <a:t>terkait</a:t>
            </a:r>
            <a:r>
              <a:rPr lang="en-US" i="1" dirty="0" smtClean="0"/>
              <a:t> </a:t>
            </a:r>
            <a:r>
              <a:rPr lang="en-US" i="1" dirty="0" err="1" smtClean="0"/>
              <a:t>acara</a:t>
            </a:r>
            <a:r>
              <a:rPr lang="en-US" i="1" dirty="0" smtClean="0"/>
              <a:t> </a:t>
            </a:r>
            <a:r>
              <a:rPr lang="en-US" i="1" dirty="0" err="1" smtClean="0"/>
              <a:t>Bintaro</a:t>
            </a:r>
            <a:r>
              <a:rPr lang="en-US" i="1" dirty="0" smtClean="0"/>
              <a:t> </a:t>
            </a:r>
            <a:r>
              <a:rPr lang="en-US" i="1" dirty="0"/>
              <a:t>J</a:t>
            </a:r>
            <a:r>
              <a:rPr lang="en-US" i="1" dirty="0" smtClean="0"/>
              <a:t>aya Night 10K </a:t>
            </a:r>
            <a:r>
              <a:rPr lang="en-US" i="1" dirty="0" err="1" smtClean="0"/>
              <a:t>dengan</a:t>
            </a:r>
            <a:r>
              <a:rPr lang="en-US" i="1" dirty="0" smtClean="0"/>
              <a:t> </a:t>
            </a:r>
            <a:r>
              <a:rPr lang="en-US" i="1" dirty="0" err="1" smtClean="0"/>
              <a:t>hasil</a:t>
            </a:r>
            <a:r>
              <a:rPr lang="en-US" i="1" dirty="0" smtClean="0"/>
              <a:t> </a:t>
            </a:r>
            <a:r>
              <a:rPr lang="en-US" i="1" dirty="0" err="1" smtClean="0"/>
              <a:t>ahir</a:t>
            </a:r>
            <a:r>
              <a:rPr lang="en-US" i="1" dirty="0" smtClean="0"/>
              <a:t>  </a:t>
            </a:r>
            <a:r>
              <a:rPr lang="en-US" i="1" dirty="0" err="1" smtClean="0"/>
              <a:t>berupa</a:t>
            </a:r>
            <a:r>
              <a:rPr lang="en-US" i="1" dirty="0" smtClean="0"/>
              <a:t> video.</a:t>
            </a:r>
            <a:endParaRPr lang="en-US" i="1" dirty="0"/>
          </a:p>
        </p:txBody>
      </p:sp>
      <p:sp>
        <p:nvSpPr>
          <p:cNvPr id="16" name="TextBox 15"/>
          <p:cNvSpPr txBox="1"/>
          <p:nvPr/>
        </p:nvSpPr>
        <p:spPr>
          <a:xfrm>
            <a:off x="1043189" y="2490442"/>
            <a:ext cx="1416676" cy="1754326"/>
          </a:xfrm>
          <a:prstGeom prst="rect">
            <a:avLst/>
          </a:prstGeom>
          <a:noFill/>
        </p:spPr>
        <p:txBody>
          <a:bodyPr wrap="square" rtlCol="0">
            <a:spAutoFit/>
          </a:bodyPr>
          <a:lstStyle/>
          <a:p>
            <a:pPr algn="ctr"/>
            <a:r>
              <a:rPr lang="en-US" sz="1200" b="1" dirty="0" err="1" smtClean="0"/>
              <a:t>Berkoordinasi</a:t>
            </a:r>
            <a:r>
              <a:rPr lang="en-US" sz="1200" b="1" dirty="0" smtClean="0"/>
              <a:t> </a:t>
            </a:r>
            <a:r>
              <a:rPr lang="en-US" sz="1200" dirty="0" err="1" smtClean="0"/>
              <a:t>dengan</a:t>
            </a:r>
            <a:r>
              <a:rPr lang="en-US" sz="1200" dirty="0" smtClean="0"/>
              <a:t> </a:t>
            </a:r>
            <a:r>
              <a:rPr lang="en-US" sz="1200" b="1" dirty="0" smtClean="0"/>
              <a:t>Check list </a:t>
            </a:r>
            <a:r>
              <a:rPr lang="en-US" sz="1200" b="1" dirty="0" err="1" smtClean="0"/>
              <a:t>kebutuhan</a:t>
            </a:r>
            <a:r>
              <a:rPr lang="en-US" sz="1200" b="1" dirty="0" smtClean="0"/>
              <a:t> </a:t>
            </a:r>
            <a:r>
              <a:rPr lang="en-US" sz="1200" b="1" dirty="0" err="1" smtClean="0"/>
              <a:t>produksi</a:t>
            </a:r>
            <a:r>
              <a:rPr lang="en-US" sz="1200" b="1" dirty="0" smtClean="0"/>
              <a:t> </a:t>
            </a:r>
            <a:r>
              <a:rPr lang="en-US" sz="1200" dirty="0" err="1" smtClean="0"/>
              <a:t>untuk</a:t>
            </a:r>
            <a:r>
              <a:rPr lang="en-US" sz="1200" dirty="0" smtClean="0"/>
              <a:t> </a:t>
            </a:r>
            <a:r>
              <a:rPr lang="en-US" sz="1200" b="1" dirty="0" err="1" smtClean="0"/>
              <a:t>menyiapkan</a:t>
            </a:r>
            <a:r>
              <a:rPr lang="en-US" sz="1200" dirty="0" smtClean="0"/>
              <a:t> </a:t>
            </a:r>
            <a:r>
              <a:rPr lang="en-US" sz="1200" dirty="0" err="1" smtClean="0"/>
              <a:t>serta</a:t>
            </a:r>
            <a:r>
              <a:rPr lang="en-US" sz="1200" dirty="0" smtClean="0"/>
              <a:t> </a:t>
            </a:r>
            <a:r>
              <a:rPr lang="en-US" sz="1200" b="1" dirty="0" err="1" smtClean="0"/>
              <a:t>mendata</a:t>
            </a:r>
            <a:r>
              <a:rPr lang="en-US" sz="1200" b="1" dirty="0" smtClean="0"/>
              <a:t> </a:t>
            </a:r>
            <a:r>
              <a:rPr lang="en-US" sz="1200" dirty="0" err="1" smtClean="0"/>
              <a:t>barang</a:t>
            </a:r>
            <a:r>
              <a:rPr lang="en-US" sz="1200" dirty="0" smtClean="0"/>
              <a:t> </a:t>
            </a:r>
            <a:r>
              <a:rPr lang="en-US" sz="1200" dirty="0" err="1" smtClean="0"/>
              <a:t>apa</a:t>
            </a:r>
            <a:r>
              <a:rPr lang="en-US" sz="1200" dirty="0" smtClean="0"/>
              <a:t> yang </a:t>
            </a:r>
            <a:r>
              <a:rPr lang="en-US" sz="1200" dirty="0" err="1" smtClean="0"/>
              <a:t>akan</a:t>
            </a:r>
            <a:r>
              <a:rPr lang="en-US" sz="1200" dirty="0" smtClean="0"/>
              <a:t> </a:t>
            </a:r>
            <a:r>
              <a:rPr lang="en-US" sz="1200" b="1" dirty="0" smtClean="0"/>
              <a:t>di </a:t>
            </a:r>
            <a:r>
              <a:rPr lang="en-US" sz="1200" b="1" dirty="0" err="1" smtClean="0"/>
              <a:t>gunakan</a:t>
            </a:r>
            <a:r>
              <a:rPr lang="en-US" sz="1200" dirty="0" smtClean="0"/>
              <a:t> </a:t>
            </a:r>
            <a:r>
              <a:rPr lang="en-US" sz="1200" dirty="0" err="1" smtClean="0"/>
              <a:t>pada</a:t>
            </a:r>
            <a:r>
              <a:rPr lang="en-US" sz="1200" dirty="0" smtClean="0"/>
              <a:t> </a:t>
            </a:r>
            <a:r>
              <a:rPr lang="en-US" sz="1200" dirty="0" err="1" smtClean="0"/>
              <a:t>kegiatan</a:t>
            </a:r>
            <a:r>
              <a:rPr lang="en-US" sz="1200" dirty="0" smtClean="0"/>
              <a:t> </a:t>
            </a:r>
            <a:r>
              <a:rPr lang="en-US" sz="1200" dirty="0" err="1" smtClean="0"/>
              <a:t>tersebut</a:t>
            </a:r>
            <a:r>
              <a:rPr lang="en-US" sz="1200" dirty="0" smtClean="0"/>
              <a:t>  </a:t>
            </a:r>
            <a:endParaRPr lang="en-US" sz="1200" dirty="0"/>
          </a:p>
        </p:txBody>
      </p:sp>
      <p:sp>
        <p:nvSpPr>
          <p:cNvPr id="17" name="TextBox 16"/>
          <p:cNvSpPr txBox="1"/>
          <p:nvPr/>
        </p:nvSpPr>
        <p:spPr>
          <a:xfrm>
            <a:off x="3854310" y="2735692"/>
            <a:ext cx="1445807" cy="1384995"/>
          </a:xfrm>
          <a:prstGeom prst="rect">
            <a:avLst/>
          </a:prstGeom>
          <a:noFill/>
        </p:spPr>
        <p:txBody>
          <a:bodyPr wrap="square" rtlCol="0">
            <a:spAutoFit/>
          </a:bodyPr>
          <a:lstStyle/>
          <a:p>
            <a:pPr algn="ctr"/>
            <a:r>
              <a:rPr lang="en-US" sz="1200" b="1" dirty="0" err="1" smtClean="0"/>
              <a:t>Mengambil</a:t>
            </a:r>
            <a:r>
              <a:rPr lang="en-US" sz="1200" dirty="0" smtClean="0"/>
              <a:t> </a:t>
            </a:r>
            <a:r>
              <a:rPr lang="en-US" sz="1200" dirty="0" err="1" smtClean="0"/>
              <a:t>semua</a:t>
            </a:r>
            <a:r>
              <a:rPr lang="en-US" sz="1200" dirty="0" smtClean="0"/>
              <a:t> </a:t>
            </a:r>
            <a:r>
              <a:rPr lang="en-US" sz="1200" dirty="0" err="1" smtClean="0"/>
              <a:t>kebutuhan</a:t>
            </a:r>
            <a:r>
              <a:rPr lang="en-US" sz="1200" dirty="0" smtClean="0"/>
              <a:t> </a:t>
            </a:r>
            <a:r>
              <a:rPr lang="en-US" sz="1200" b="1" dirty="0" err="1" smtClean="0"/>
              <a:t>konten</a:t>
            </a:r>
            <a:r>
              <a:rPr lang="en-US" sz="1200" b="1" dirty="0" smtClean="0"/>
              <a:t> video</a:t>
            </a:r>
            <a:r>
              <a:rPr lang="en-US" sz="1200" dirty="0" smtClean="0"/>
              <a:t>,  </a:t>
            </a:r>
            <a:r>
              <a:rPr lang="en-US" sz="1200" dirty="0" err="1" smtClean="0"/>
              <a:t>terkait</a:t>
            </a:r>
            <a:r>
              <a:rPr lang="en-US" sz="1200" dirty="0" smtClean="0"/>
              <a:t> </a:t>
            </a:r>
            <a:r>
              <a:rPr lang="en-US" sz="1200" dirty="0" err="1" smtClean="0"/>
              <a:t>acara</a:t>
            </a:r>
            <a:r>
              <a:rPr lang="en-US" sz="1200" dirty="0" smtClean="0"/>
              <a:t>. </a:t>
            </a:r>
            <a:r>
              <a:rPr lang="en-US" sz="1200" dirty="0" err="1" smtClean="0"/>
              <a:t>Mulai</a:t>
            </a:r>
            <a:r>
              <a:rPr lang="en-US" sz="1200" dirty="0" smtClean="0"/>
              <a:t> </a:t>
            </a:r>
            <a:r>
              <a:rPr lang="en-US" sz="1200" dirty="0" err="1" smtClean="0"/>
              <a:t>dari</a:t>
            </a:r>
            <a:r>
              <a:rPr lang="en-US" sz="1200" dirty="0" smtClean="0"/>
              <a:t> </a:t>
            </a:r>
            <a:r>
              <a:rPr lang="en-US" sz="1200" dirty="0" err="1" smtClean="0"/>
              <a:t>kegiatan</a:t>
            </a:r>
            <a:r>
              <a:rPr lang="en-US" sz="1200" dirty="0" smtClean="0"/>
              <a:t> </a:t>
            </a:r>
            <a:r>
              <a:rPr lang="en-US" sz="1200" b="1" dirty="0" err="1" smtClean="0"/>
              <a:t>PreEvent</a:t>
            </a:r>
            <a:r>
              <a:rPr lang="en-US" sz="1200" b="1" dirty="0" smtClean="0"/>
              <a:t> </a:t>
            </a:r>
            <a:r>
              <a:rPr lang="en-US" sz="1200" dirty="0" err="1" smtClean="0"/>
              <a:t>sampai</a:t>
            </a:r>
            <a:r>
              <a:rPr lang="en-US" sz="1200" dirty="0" smtClean="0"/>
              <a:t> </a:t>
            </a:r>
            <a:r>
              <a:rPr lang="en-US" sz="1200" b="1" dirty="0" smtClean="0"/>
              <a:t>Main </a:t>
            </a:r>
            <a:r>
              <a:rPr lang="en-US" sz="1200" b="1" dirty="0" err="1" smtClean="0"/>
              <a:t>Eventnya</a:t>
            </a:r>
            <a:endParaRPr lang="en-US" sz="1200" b="1" dirty="0"/>
          </a:p>
        </p:txBody>
      </p:sp>
      <p:sp>
        <p:nvSpPr>
          <p:cNvPr id="19" name="TextBox 18"/>
          <p:cNvSpPr txBox="1"/>
          <p:nvPr/>
        </p:nvSpPr>
        <p:spPr>
          <a:xfrm>
            <a:off x="6666045" y="2551026"/>
            <a:ext cx="1506009" cy="1754326"/>
          </a:xfrm>
          <a:prstGeom prst="rect">
            <a:avLst/>
          </a:prstGeom>
          <a:noFill/>
        </p:spPr>
        <p:txBody>
          <a:bodyPr wrap="square" rtlCol="0">
            <a:spAutoFit/>
          </a:bodyPr>
          <a:lstStyle/>
          <a:p>
            <a:pPr algn="ctr"/>
            <a:r>
              <a:rPr lang="en-US" sz="1200" b="1" dirty="0" err="1" smtClean="0"/>
              <a:t>Mengirim</a:t>
            </a:r>
            <a:r>
              <a:rPr lang="en-US" sz="1200" dirty="0" smtClean="0"/>
              <a:t> </a:t>
            </a:r>
            <a:r>
              <a:rPr lang="en-US" sz="1200" dirty="0" err="1" smtClean="0"/>
              <a:t>hasil</a:t>
            </a:r>
            <a:r>
              <a:rPr lang="en-US" sz="1200" dirty="0" smtClean="0"/>
              <a:t> Video (</a:t>
            </a:r>
            <a:r>
              <a:rPr lang="en-US" sz="1200" dirty="0" err="1" smtClean="0"/>
              <a:t>mentah</a:t>
            </a:r>
            <a:r>
              <a:rPr lang="en-US" sz="1200" dirty="0" smtClean="0"/>
              <a:t>) yang </a:t>
            </a:r>
            <a:r>
              <a:rPr lang="en-US" sz="1200" dirty="0" err="1" smtClean="0"/>
              <a:t>sudah</a:t>
            </a:r>
            <a:r>
              <a:rPr lang="en-US" sz="1200" dirty="0" smtClean="0"/>
              <a:t> </a:t>
            </a:r>
            <a:r>
              <a:rPr lang="en-US" sz="1200" dirty="0" err="1" smtClean="0"/>
              <a:t>diambil</a:t>
            </a:r>
            <a:r>
              <a:rPr lang="en-US" sz="1200" dirty="0" smtClean="0"/>
              <a:t> </a:t>
            </a:r>
            <a:r>
              <a:rPr lang="en-US" sz="1200" dirty="0" err="1" smtClean="0"/>
              <a:t>untuk</a:t>
            </a:r>
            <a:r>
              <a:rPr lang="en-US" sz="1200" dirty="0" smtClean="0"/>
              <a:t> </a:t>
            </a:r>
            <a:r>
              <a:rPr lang="en-US" sz="1200" b="1" dirty="0" smtClean="0"/>
              <a:t>di edit </a:t>
            </a:r>
            <a:r>
              <a:rPr lang="en-US" sz="1200" dirty="0" err="1" smtClean="0"/>
              <a:t>oleh</a:t>
            </a:r>
            <a:r>
              <a:rPr lang="en-US" sz="1200" dirty="0" smtClean="0"/>
              <a:t> </a:t>
            </a:r>
            <a:r>
              <a:rPr lang="en-US" sz="1200" dirty="0" err="1" smtClean="0"/>
              <a:t>rekan</a:t>
            </a:r>
            <a:r>
              <a:rPr lang="en-US" sz="1200" dirty="0" smtClean="0"/>
              <a:t> </a:t>
            </a:r>
            <a:r>
              <a:rPr lang="en-US" sz="1200" dirty="0" err="1" smtClean="0"/>
              <a:t>divisi</a:t>
            </a:r>
            <a:r>
              <a:rPr lang="en-US" sz="1200" dirty="0" smtClean="0"/>
              <a:t> </a:t>
            </a:r>
            <a:r>
              <a:rPr lang="en-US" sz="1200" dirty="0" err="1" smtClean="0"/>
              <a:t>Produksi</a:t>
            </a:r>
            <a:r>
              <a:rPr lang="en-US" sz="1200" dirty="0" smtClean="0"/>
              <a:t> Video</a:t>
            </a:r>
            <a:r>
              <a:rPr lang="en-US" sz="1200" b="1" dirty="0" smtClean="0"/>
              <a:t>. Format </a:t>
            </a:r>
            <a:r>
              <a:rPr lang="en-US" sz="1200" b="1" dirty="0" err="1" smtClean="0"/>
              <a:t>pengiriman</a:t>
            </a:r>
            <a:r>
              <a:rPr lang="en-US" sz="1200" dirty="0" smtClean="0"/>
              <a:t> video </a:t>
            </a:r>
            <a:r>
              <a:rPr lang="en-US" sz="1200" dirty="0" err="1" smtClean="0"/>
              <a:t>menyesuaikan</a:t>
            </a:r>
            <a:r>
              <a:rPr lang="en-US" sz="1200" dirty="0" smtClean="0"/>
              <a:t> </a:t>
            </a:r>
            <a:r>
              <a:rPr lang="en-US" sz="1200" b="1" dirty="0" err="1" smtClean="0"/>
              <a:t>kapasitas</a:t>
            </a:r>
            <a:r>
              <a:rPr lang="en-US" sz="1200" dirty="0" smtClean="0"/>
              <a:t> </a:t>
            </a:r>
            <a:r>
              <a:rPr lang="en-US" sz="1200" dirty="0" err="1" smtClean="0"/>
              <a:t>dari</a:t>
            </a:r>
            <a:r>
              <a:rPr lang="en-US" sz="1200" dirty="0" smtClean="0"/>
              <a:t> video yang </a:t>
            </a:r>
            <a:r>
              <a:rPr lang="en-US" sz="1200" dirty="0" err="1" smtClean="0"/>
              <a:t>diambil</a:t>
            </a:r>
            <a:r>
              <a:rPr lang="en-US" sz="1200" dirty="0" smtClean="0"/>
              <a:t> </a:t>
            </a:r>
            <a:endParaRPr lang="en-US" sz="1200" dirty="0"/>
          </a:p>
        </p:txBody>
      </p:sp>
      <p:sp>
        <p:nvSpPr>
          <p:cNvPr id="20" name="TextBox 19"/>
          <p:cNvSpPr txBox="1"/>
          <p:nvPr/>
        </p:nvSpPr>
        <p:spPr>
          <a:xfrm>
            <a:off x="9620518" y="2551026"/>
            <a:ext cx="1339403" cy="1569660"/>
          </a:xfrm>
          <a:prstGeom prst="rect">
            <a:avLst/>
          </a:prstGeom>
          <a:noFill/>
        </p:spPr>
        <p:txBody>
          <a:bodyPr wrap="square" rtlCol="0">
            <a:spAutoFit/>
          </a:bodyPr>
          <a:lstStyle/>
          <a:p>
            <a:pPr algn="ctr"/>
            <a:r>
              <a:rPr lang="en-US" sz="1200" b="1" dirty="0" err="1" smtClean="0"/>
              <a:t>Mengupload</a:t>
            </a:r>
            <a:r>
              <a:rPr lang="en-US" sz="1200" dirty="0" smtClean="0"/>
              <a:t> </a:t>
            </a:r>
            <a:r>
              <a:rPr lang="en-US" sz="1200" dirty="0" err="1" smtClean="0"/>
              <a:t>hasil</a:t>
            </a:r>
            <a:r>
              <a:rPr lang="en-US" sz="1200" dirty="0" smtClean="0"/>
              <a:t>  </a:t>
            </a:r>
            <a:r>
              <a:rPr lang="en-US" sz="1200" dirty="0" err="1" smtClean="0"/>
              <a:t>ahir</a:t>
            </a:r>
            <a:r>
              <a:rPr lang="en-US" sz="1200" dirty="0" smtClean="0"/>
              <a:t> video </a:t>
            </a:r>
            <a:r>
              <a:rPr lang="en-US" sz="1200" dirty="0" err="1" smtClean="0"/>
              <a:t>ke</a:t>
            </a:r>
            <a:r>
              <a:rPr lang="en-US" sz="1200" dirty="0" smtClean="0"/>
              <a:t> </a:t>
            </a:r>
            <a:r>
              <a:rPr lang="en-US" sz="1200" dirty="0" err="1" smtClean="0"/>
              <a:t>OneDrive</a:t>
            </a:r>
            <a:r>
              <a:rPr lang="en-US" sz="1200" dirty="0" smtClean="0"/>
              <a:t> folder Creative, Photo and Video Production, </a:t>
            </a:r>
            <a:r>
              <a:rPr lang="en-US" sz="1200" dirty="0" err="1" smtClean="0"/>
              <a:t>dengan</a:t>
            </a:r>
            <a:r>
              <a:rPr lang="en-US" sz="1200" dirty="0" smtClean="0"/>
              <a:t> </a:t>
            </a:r>
            <a:r>
              <a:rPr lang="en-US" sz="1200" b="1" dirty="0" err="1" smtClean="0"/>
              <a:t>judul</a:t>
            </a:r>
            <a:r>
              <a:rPr lang="en-US" sz="1200" b="1" dirty="0" smtClean="0"/>
              <a:t> </a:t>
            </a:r>
            <a:r>
              <a:rPr lang="en-US" sz="1200" b="1" dirty="0" err="1" smtClean="0"/>
              <a:t>sesuai</a:t>
            </a:r>
            <a:r>
              <a:rPr lang="en-US" sz="1200" b="1" dirty="0" smtClean="0"/>
              <a:t> </a:t>
            </a:r>
            <a:r>
              <a:rPr lang="en-US" sz="1200" b="1" dirty="0" err="1" smtClean="0"/>
              <a:t>kegiatan</a:t>
            </a:r>
            <a:endParaRPr lang="en-US" sz="1200" b="1" dirty="0"/>
          </a:p>
        </p:txBody>
      </p:sp>
      <p:sp>
        <p:nvSpPr>
          <p:cNvPr id="21" name="Rectangle 20">
            <a:extLst>
              <a:ext uri="{FF2B5EF4-FFF2-40B4-BE49-F238E27FC236}">
                <a16:creationId xmlns:a16="http://schemas.microsoft.com/office/drawing/2014/main" xmlns="" id="{B8DB022E-6B5D-4279-B6C1-F2F87BF6ED71}"/>
              </a:ext>
            </a:extLst>
          </p:cNvPr>
          <p:cNvSpPr/>
          <p:nvPr/>
        </p:nvSpPr>
        <p:spPr>
          <a:xfrm rot="5400000">
            <a:off x="3145546" y="3151786"/>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xmlns="" id="{B8DB022E-6B5D-4279-B6C1-F2F87BF6ED71}"/>
              </a:ext>
            </a:extLst>
          </p:cNvPr>
          <p:cNvSpPr/>
          <p:nvPr/>
        </p:nvSpPr>
        <p:spPr>
          <a:xfrm rot="5400000">
            <a:off x="5976139" y="3157734"/>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xmlns="" id="{B8DB022E-6B5D-4279-B6C1-F2F87BF6ED71}"/>
              </a:ext>
            </a:extLst>
          </p:cNvPr>
          <p:cNvSpPr/>
          <p:nvPr/>
        </p:nvSpPr>
        <p:spPr>
          <a:xfrm rot="5400000">
            <a:off x="8833924" y="3151785"/>
            <a:ext cx="45719" cy="56018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696980" y="4977196"/>
            <a:ext cx="1300766" cy="1200329"/>
          </a:xfrm>
          <a:prstGeom prst="rect">
            <a:avLst/>
          </a:prstGeom>
          <a:noFill/>
        </p:spPr>
        <p:txBody>
          <a:bodyPr wrap="square" rtlCol="0">
            <a:spAutoFit/>
          </a:bodyPr>
          <a:lstStyle/>
          <a:p>
            <a:pPr algn="ctr"/>
            <a:r>
              <a:rPr lang="en-US" sz="1200" dirty="0" smtClean="0"/>
              <a:t>27-29 Feb 2020</a:t>
            </a:r>
          </a:p>
          <a:p>
            <a:pPr algn="ctr"/>
            <a:r>
              <a:rPr lang="en-US" sz="1200" dirty="0" err="1" smtClean="0"/>
              <a:t>Produksi</a:t>
            </a:r>
            <a:r>
              <a:rPr lang="en-US" sz="1200" dirty="0" smtClean="0"/>
              <a:t> Video </a:t>
            </a:r>
            <a:r>
              <a:rPr lang="en-US" sz="1200" b="1" dirty="0" smtClean="0"/>
              <a:t>Teaser </a:t>
            </a:r>
            <a:r>
              <a:rPr lang="en-US" sz="1200" dirty="0" err="1" smtClean="0"/>
              <a:t>untuk</a:t>
            </a:r>
            <a:r>
              <a:rPr lang="en-US" sz="1200" dirty="0" smtClean="0"/>
              <a:t> </a:t>
            </a:r>
            <a:r>
              <a:rPr lang="en-US" sz="1200" dirty="0" err="1" smtClean="0"/>
              <a:t>keperluan</a:t>
            </a:r>
            <a:r>
              <a:rPr lang="en-US" sz="1200" dirty="0" smtClean="0"/>
              <a:t> </a:t>
            </a:r>
            <a:r>
              <a:rPr lang="en-US" sz="1200" dirty="0" err="1" smtClean="0"/>
              <a:t>promosi</a:t>
            </a:r>
            <a:r>
              <a:rPr lang="en-US" sz="1200" dirty="0" smtClean="0"/>
              <a:t> di </a:t>
            </a:r>
            <a:r>
              <a:rPr lang="en-US" sz="1200" b="1" dirty="0" err="1" smtClean="0"/>
              <a:t>sosmed</a:t>
            </a:r>
            <a:endParaRPr lang="en-US" sz="1200" b="1" dirty="0"/>
          </a:p>
        </p:txBody>
      </p:sp>
      <p:sp>
        <p:nvSpPr>
          <p:cNvPr id="25" name="TextBox 24"/>
          <p:cNvSpPr txBox="1"/>
          <p:nvPr/>
        </p:nvSpPr>
        <p:spPr>
          <a:xfrm>
            <a:off x="2032414" y="4977196"/>
            <a:ext cx="1300766" cy="646331"/>
          </a:xfrm>
          <a:prstGeom prst="rect">
            <a:avLst/>
          </a:prstGeom>
          <a:noFill/>
        </p:spPr>
        <p:txBody>
          <a:bodyPr wrap="square" rtlCol="0">
            <a:spAutoFit/>
          </a:bodyPr>
          <a:lstStyle/>
          <a:p>
            <a:pPr algn="ctr"/>
            <a:r>
              <a:rPr lang="en-US" sz="1200" dirty="0" smtClean="0"/>
              <a:t>3-15 </a:t>
            </a:r>
            <a:r>
              <a:rPr lang="en-US" sz="1200" dirty="0" err="1" smtClean="0"/>
              <a:t>Maret</a:t>
            </a:r>
            <a:r>
              <a:rPr lang="en-US" sz="1200" dirty="0" smtClean="0"/>
              <a:t> 2020</a:t>
            </a:r>
          </a:p>
          <a:p>
            <a:pPr algn="ctr"/>
            <a:r>
              <a:rPr lang="en-US" sz="1200" b="1" dirty="0" smtClean="0"/>
              <a:t>Shooting</a:t>
            </a:r>
            <a:r>
              <a:rPr lang="en-US" sz="1200" dirty="0" smtClean="0"/>
              <a:t> Web Series </a:t>
            </a:r>
            <a:r>
              <a:rPr lang="en-US" sz="1200" b="1" dirty="0" err="1" smtClean="0"/>
              <a:t>Youtube</a:t>
            </a:r>
            <a:endParaRPr lang="en-US" sz="1200" b="1" dirty="0"/>
          </a:p>
        </p:txBody>
      </p:sp>
      <p:sp>
        <p:nvSpPr>
          <p:cNvPr id="26" name="TextBox 25"/>
          <p:cNvSpPr txBox="1"/>
          <p:nvPr/>
        </p:nvSpPr>
        <p:spPr>
          <a:xfrm>
            <a:off x="3367848" y="5006540"/>
            <a:ext cx="1300766" cy="646331"/>
          </a:xfrm>
          <a:prstGeom prst="rect">
            <a:avLst/>
          </a:prstGeom>
          <a:noFill/>
        </p:spPr>
        <p:txBody>
          <a:bodyPr wrap="square" rtlCol="0">
            <a:spAutoFit/>
          </a:bodyPr>
          <a:lstStyle/>
          <a:p>
            <a:pPr algn="ctr"/>
            <a:r>
              <a:rPr lang="en-US" sz="1200" dirty="0" smtClean="0"/>
              <a:t>16-30 </a:t>
            </a:r>
            <a:r>
              <a:rPr lang="en-US" sz="1200" dirty="0" err="1" smtClean="0"/>
              <a:t>Maret</a:t>
            </a:r>
            <a:r>
              <a:rPr lang="en-US" sz="1200" dirty="0" smtClean="0"/>
              <a:t> 20 </a:t>
            </a:r>
            <a:r>
              <a:rPr lang="en-US" sz="1200" b="1" dirty="0" smtClean="0"/>
              <a:t>Editing</a:t>
            </a:r>
            <a:r>
              <a:rPr lang="en-US" sz="1200" dirty="0" smtClean="0"/>
              <a:t>  Web Series </a:t>
            </a:r>
            <a:r>
              <a:rPr lang="en-US" sz="1200" b="1" dirty="0" err="1" smtClean="0"/>
              <a:t>Youtube</a:t>
            </a:r>
            <a:endParaRPr lang="en-US" sz="1200" b="1" dirty="0"/>
          </a:p>
        </p:txBody>
      </p:sp>
      <p:sp>
        <p:nvSpPr>
          <p:cNvPr id="27" name="TextBox 26"/>
          <p:cNvSpPr txBox="1"/>
          <p:nvPr/>
        </p:nvSpPr>
        <p:spPr>
          <a:xfrm>
            <a:off x="4703282" y="4976064"/>
            <a:ext cx="1300766" cy="1200329"/>
          </a:xfrm>
          <a:prstGeom prst="rect">
            <a:avLst/>
          </a:prstGeom>
          <a:noFill/>
        </p:spPr>
        <p:txBody>
          <a:bodyPr wrap="square" rtlCol="0">
            <a:spAutoFit/>
          </a:bodyPr>
          <a:lstStyle/>
          <a:p>
            <a:pPr algn="ctr"/>
            <a:r>
              <a:rPr lang="en-US" sz="1200" dirty="0" smtClean="0"/>
              <a:t>22 </a:t>
            </a:r>
            <a:r>
              <a:rPr lang="en-US" sz="1200" dirty="0" err="1" smtClean="0"/>
              <a:t>Maret</a:t>
            </a:r>
            <a:r>
              <a:rPr lang="en-US" sz="1200" dirty="0" smtClean="0"/>
              <a:t> 2020</a:t>
            </a:r>
          </a:p>
          <a:p>
            <a:pPr algn="ctr"/>
            <a:r>
              <a:rPr lang="en-US" sz="1200" dirty="0" err="1" smtClean="0"/>
              <a:t>PreEvent</a:t>
            </a:r>
            <a:r>
              <a:rPr lang="en-US" sz="1200" dirty="0" smtClean="0"/>
              <a:t> 1 </a:t>
            </a:r>
          </a:p>
          <a:p>
            <a:pPr algn="ctr"/>
            <a:r>
              <a:rPr lang="en-US" sz="1200" dirty="0" err="1" smtClean="0"/>
              <a:t>Zumba</a:t>
            </a:r>
            <a:endParaRPr lang="en-US" sz="1200" dirty="0" smtClean="0"/>
          </a:p>
          <a:p>
            <a:pPr algn="ctr"/>
            <a:endParaRPr lang="en-US" sz="1200" dirty="0" smtClean="0"/>
          </a:p>
          <a:p>
            <a:pPr algn="ctr"/>
            <a:r>
              <a:rPr lang="en-US" sz="1200" b="1" dirty="0" err="1" smtClean="0"/>
              <a:t>Fikri</a:t>
            </a:r>
            <a:r>
              <a:rPr lang="en-US" sz="1200" b="1" dirty="0" smtClean="0"/>
              <a:t> Shoot</a:t>
            </a:r>
          </a:p>
          <a:p>
            <a:pPr algn="ctr"/>
            <a:r>
              <a:rPr lang="en-US" sz="1200" b="1" dirty="0" err="1" smtClean="0"/>
              <a:t>Rohman</a:t>
            </a:r>
            <a:r>
              <a:rPr lang="en-US" sz="1200" b="1" dirty="0" smtClean="0"/>
              <a:t> Edit</a:t>
            </a:r>
            <a:endParaRPr lang="en-US" sz="1200" b="1" dirty="0"/>
          </a:p>
        </p:txBody>
      </p:sp>
      <p:sp>
        <p:nvSpPr>
          <p:cNvPr id="28" name="TextBox 27"/>
          <p:cNvSpPr txBox="1"/>
          <p:nvPr/>
        </p:nvSpPr>
        <p:spPr>
          <a:xfrm>
            <a:off x="6038716" y="4976064"/>
            <a:ext cx="1300766" cy="1200329"/>
          </a:xfrm>
          <a:prstGeom prst="rect">
            <a:avLst/>
          </a:prstGeom>
          <a:noFill/>
        </p:spPr>
        <p:txBody>
          <a:bodyPr wrap="square" rtlCol="0">
            <a:spAutoFit/>
          </a:bodyPr>
          <a:lstStyle/>
          <a:p>
            <a:pPr algn="ctr"/>
            <a:r>
              <a:rPr lang="en-US" sz="1200" dirty="0" smtClean="0"/>
              <a:t>9 April 2020</a:t>
            </a:r>
          </a:p>
          <a:p>
            <a:pPr algn="ctr"/>
            <a:r>
              <a:rPr lang="en-US" sz="1200" dirty="0" err="1" smtClean="0"/>
              <a:t>Presscon</a:t>
            </a:r>
            <a:r>
              <a:rPr lang="en-US" sz="1200" dirty="0" smtClean="0"/>
              <a:t> Community </a:t>
            </a:r>
            <a:r>
              <a:rPr lang="en-US" sz="1200" dirty="0" err="1" smtClean="0"/>
              <a:t>Gathring</a:t>
            </a:r>
            <a:endParaRPr lang="en-US" sz="1200" dirty="0" smtClean="0"/>
          </a:p>
          <a:p>
            <a:pPr algn="ctr"/>
            <a:r>
              <a:rPr lang="en-US" sz="1200" b="1" dirty="0" err="1" smtClean="0"/>
              <a:t>Rohman</a:t>
            </a:r>
            <a:r>
              <a:rPr lang="en-US" sz="1200" b="1" dirty="0" smtClean="0"/>
              <a:t> Shoot</a:t>
            </a:r>
          </a:p>
          <a:p>
            <a:pPr algn="ctr"/>
            <a:r>
              <a:rPr lang="en-US" sz="1200" b="1" dirty="0" err="1" smtClean="0"/>
              <a:t>Fikri</a:t>
            </a:r>
            <a:r>
              <a:rPr lang="en-US" sz="1200" b="1" dirty="0" smtClean="0"/>
              <a:t> Edit</a:t>
            </a:r>
            <a:endParaRPr lang="en-US" sz="1200" b="1" dirty="0"/>
          </a:p>
        </p:txBody>
      </p:sp>
      <p:sp>
        <p:nvSpPr>
          <p:cNvPr id="29" name="TextBox 28"/>
          <p:cNvSpPr txBox="1"/>
          <p:nvPr/>
        </p:nvSpPr>
        <p:spPr>
          <a:xfrm>
            <a:off x="7374150" y="4983215"/>
            <a:ext cx="1300766" cy="1200329"/>
          </a:xfrm>
          <a:prstGeom prst="rect">
            <a:avLst/>
          </a:prstGeom>
          <a:noFill/>
        </p:spPr>
        <p:txBody>
          <a:bodyPr wrap="square" rtlCol="0">
            <a:spAutoFit/>
          </a:bodyPr>
          <a:lstStyle/>
          <a:p>
            <a:pPr algn="ctr"/>
            <a:r>
              <a:rPr lang="en-US" sz="1200" dirty="0" smtClean="0"/>
              <a:t>16 April 2020</a:t>
            </a:r>
          </a:p>
          <a:p>
            <a:pPr algn="ctr"/>
            <a:r>
              <a:rPr lang="en-US" sz="1200" dirty="0" err="1" smtClean="0"/>
              <a:t>PreEvent</a:t>
            </a:r>
            <a:r>
              <a:rPr lang="en-US" sz="1200" dirty="0" smtClean="0"/>
              <a:t> 2</a:t>
            </a:r>
          </a:p>
          <a:p>
            <a:pPr algn="ctr"/>
            <a:r>
              <a:rPr lang="en-US" sz="1200" dirty="0" err="1" smtClean="0"/>
              <a:t>NightRun</a:t>
            </a:r>
            <a:r>
              <a:rPr lang="en-US" sz="1200" dirty="0" smtClean="0"/>
              <a:t> GBK</a:t>
            </a:r>
          </a:p>
          <a:p>
            <a:pPr algn="ctr"/>
            <a:endParaRPr lang="en-US" sz="1200" b="1" dirty="0" smtClean="0"/>
          </a:p>
          <a:p>
            <a:pPr algn="ctr"/>
            <a:r>
              <a:rPr lang="en-US" sz="1200" b="1" dirty="0" err="1" smtClean="0"/>
              <a:t>Fikri</a:t>
            </a:r>
            <a:r>
              <a:rPr lang="en-US" sz="1200" b="1" dirty="0" smtClean="0"/>
              <a:t> Shoot</a:t>
            </a:r>
          </a:p>
          <a:p>
            <a:pPr algn="ctr"/>
            <a:r>
              <a:rPr lang="en-US" sz="1200" b="1" dirty="0" err="1" smtClean="0"/>
              <a:t>Rohman</a:t>
            </a:r>
            <a:r>
              <a:rPr lang="en-US" sz="1200" b="1" dirty="0" smtClean="0"/>
              <a:t> Edit</a:t>
            </a:r>
            <a:endParaRPr lang="en-US" sz="1200" b="1" dirty="0"/>
          </a:p>
        </p:txBody>
      </p:sp>
      <p:sp>
        <p:nvSpPr>
          <p:cNvPr id="30" name="TextBox 29"/>
          <p:cNvSpPr txBox="1"/>
          <p:nvPr/>
        </p:nvSpPr>
        <p:spPr>
          <a:xfrm>
            <a:off x="8709584" y="4983215"/>
            <a:ext cx="1300766" cy="1200329"/>
          </a:xfrm>
          <a:prstGeom prst="rect">
            <a:avLst/>
          </a:prstGeom>
          <a:noFill/>
        </p:spPr>
        <p:txBody>
          <a:bodyPr wrap="square" rtlCol="0">
            <a:spAutoFit/>
          </a:bodyPr>
          <a:lstStyle/>
          <a:p>
            <a:pPr algn="ctr"/>
            <a:r>
              <a:rPr lang="en-US" sz="1200" dirty="0" smtClean="0"/>
              <a:t>18 April 2020</a:t>
            </a:r>
          </a:p>
          <a:p>
            <a:pPr algn="ctr"/>
            <a:endParaRPr lang="en-US" sz="1200" dirty="0" smtClean="0"/>
          </a:p>
          <a:p>
            <a:pPr algn="ctr"/>
            <a:r>
              <a:rPr lang="en-US" sz="1200" dirty="0" smtClean="0"/>
              <a:t>Trial Track </a:t>
            </a:r>
          </a:p>
          <a:p>
            <a:pPr algn="ctr"/>
            <a:endParaRPr lang="en-US" sz="1200" b="1" dirty="0" smtClean="0"/>
          </a:p>
          <a:p>
            <a:pPr algn="ctr"/>
            <a:r>
              <a:rPr lang="en-US" sz="1200" b="1" dirty="0" err="1" smtClean="0"/>
              <a:t>Rohman</a:t>
            </a:r>
            <a:r>
              <a:rPr lang="en-US" sz="1200" b="1" dirty="0" smtClean="0"/>
              <a:t> Shoot</a:t>
            </a:r>
          </a:p>
          <a:p>
            <a:pPr algn="ctr"/>
            <a:r>
              <a:rPr lang="en-US" sz="1200" b="1" dirty="0" err="1" smtClean="0"/>
              <a:t>Fikri</a:t>
            </a:r>
            <a:r>
              <a:rPr lang="en-US" sz="1200" b="1" dirty="0" smtClean="0"/>
              <a:t> Edit</a:t>
            </a:r>
            <a:endParaRPr lang="en-US" sz="1200" b="1" dirty="0"/>
          </a:p>
        </p:txBody>
      </p:sp>
      <p:sp>
        <p:nvSpPr>
          <p:cNvPr id="31" name="TextBox 30"/>
          <p:cNvSpPr txBox="1"/>
          <p:nvPr/>
        </p:nvSpPr>
        <p:spPr>
          <a:xfrm>
            <a:off x="10038924" y="4983214"/>
            <a:ext cx="1300766" cy="1200329"/>
          </a:xfrm>
          <a:prstGeom prst="rect">
            <a:avLst/>
          </a:prstGeom>
          <a:noFill/>
        </p:spPr>
        <p:txBody>
          <a:bodyPr wrap="square" rtlCol="0">
            <a:spAutoFit/>
          </a:bodyPr>
          <a:lstStyle/>
          <a:p>
            <a:pPr algn="ctr"/>
            <a:r>
              <a:rPr lang="en-US" sz="1200" dirty="0" smtClean="0"/>
              <a:t>2 Mei 2020</a:t>
            </a:r>
          </a:p>
          <a:p>
            <a:pPr algn="ctr"/>
            <a:r>
              <a:rPr lang="en-US" sz="1200" dirty="0" smtClean="0"/>
              <a:t>Main Event BJN10K</a:t>
            </a:r>
          </a:p>
          <a:p>
            <a:pPr algn="ctr"/>
            <a:endParaRPr lang="en-US" sz="1200" dirty="0" smtClean="0"/>
          </a:p>
          <a:p>
            <a:pPr algn="ctr"/>
            <a:r>
              <a:rPr lang="en-US" sz="1200" b="1" dirty="0" err="1" smtClean="0"/>
              <a:t>Fikri</a:t>
            </a:r>
            <a:r>
              <a:rPr lang="en-US" sz="1200" b="1" dirty="0" smtClean="0"/>
              <a:t> &amp; </a:t>
            </a:r>
            <a:r>
              <a:rPr lang="en-US" sz="1200" b="1" dirty="0" err="1" smtClean="0"/>
              <a:t>Rohman</a:t>
            </a:r>
            <a:r>
              <a:rPr lang="en-US" sz="1200" b="1" dirty="0" smtClean="0"/>
              <a:t> Shoot &amp; Edit</a:t>
            </a:r>
            <a:endParaRPr lang="en-US" sz="1200" b="1" dirty="0"/>
          </a:p>
        </p:txBody>
      </p:sp>
    </p:spTree>
    <p:extLst>
      <p:ext uri="{BB962C8B-B14F-4D97-AF65-F5344CB8AC3E}">
        <p14:creationId xmlns:p14="http://schemas.microsoft.com/office/powerpoint/2010/main" val="256244097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0"/>
            <a:ext cx="1614341" cy="867594"/>
          </a:xfrm>
          <a:prstGeom prst="rect">
            <a:avLst/>
          </a:prstGeom>
        </p:spPr>
      </p:pic>
      <p:sp>
        <p:nvSpPr>
          <p:cNvPr id="6" name="Rectangle 5">
            <a:extLst>
              <a:ext uri="{FF2B5EF4-FFF2-40B4-BE49-F238E27FC236}">
                <a16:creationId xmlns:a16="http://schemas.microsoft.com/office/drawing/2014/main" xmlns="" id="{B8DB022E-6B5D-4279-B6C1-F2F87BF6ED71}"/>
              </a:ext>
            </a:extLst>
          </p:cNvPr>
          <p:cNvSpPr/>
          <p:nvPr/>
        </p:nvSpPr>
        <p:spPr>
          <a:xfrm rot="5400000">
            <a:off x="5874177" y="-1647486"/>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835758" y="404874"/>
            <a:ext cx="4520484" cy="461665"/>
          </a:xfrm>
          <a:prstGeom prst="rect">
            <a:avLst/>
          </a:prstGeom>
          <a:noFill/>
        </p:spPr>
        <p:txBody>
          <a:bodyPr wrap="square" rtlCol="0">
            <a:spAutoFit/>
          </a:bodyPr>
          <a:lstStyle/>
          <a:p>
            <a:pPr algn="ctr"/>
            <a:r>
              <a:rPr lang="en-US" sz="2400" b="1" dirty="0" smtClean="0"/>
              <a:t>WORKFLOW PRODUKSI DESIGN</a:t>
            </a:r>
            <a:endParaRPr lang="en-US" sz="2400" b="1" dirty="0"/>
          </a:p>
        </p:txBody>
      </p:sp>
      <p:sp>
        <p:nvSpPr>
          <p:cNvPr id="8" name="Rectangle 7">
            <a:extLst>
              <a:ext uri="{FF2B5EF4-FFF2-40B4-BE49-F238E27FC236}">
                <a16:creationId xmlns:a16="http://schemas.microsoft.com/office/drawing/2014/main" xmlns="" id="{641499B9-C2B2-4CB2-B7B1-EFE530660027}"/>
              </a:ext>
            </a:extLst>
          </p:cNvPr>
          <p:cNvSpPr/>
          <p:nvPr/>
        </p:nvSpPr>
        <p:spPr>
          <a:xfrm rot="5400000">
            <a:off x="3492536" y="-1620379"/>
            <a:ext cx="5028152" cy="1103996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641499B9-C2B2-4CB2-B7B1-EFE530660027}"/>
              </a:ext>
            </a:extLst>
          </p:cNvPr>
          <p:cNvSpPr/>
          <p:nvPr/>
        </p:nvSpPr>
        <p:spPr>
          <a:xfrm rot="5400000">
            <a:off x="3344812" y="-1433249"/>
            <a:ext cx="5331853" cy="1069685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403797" y="1571223"/>
            <a:ext cx="9556124" cy="369332"/>
          </a:xfrm>
          <a:prstGeom prst="rect">
            <a:avLst/>
          </a:prstGeom>
          <a:noFill/>
        </p:spPr>
        <p:txBody>
          <a:bodyPr wrap="square" rtlCol="0">
            <a:spAutoFit/>
          </a:bodyPr>
          <a:lstStyle/>
          <a:p>
            <a:pPr algn="ctr"/>
            <a:r>
              <a:rPr lang="en-US" i="1" dirty="0" err="1" smtClean="0"/>
              <a:t>Memproduksi</a:t>
            </a:r>
            <a:r>
              <a:rPr lang="en-US" i="1" dirty="0" smtClean="0"/>
              <a:t> </a:t>
            </a:r>
            <a:r>
              <a:rPr lang="en-US" i="1" dirty="0" err="1" smtClean="0"/>
              <a:t>seluruh</a:t>
            </a:r>
            <a:r>
              <a:rPr lang="en-US" i="1" dirty="0" smtClean="0"/>
              <a:t> </a:t>
            </a:r>
            <a:r>
              <a:rPr lang="en-US" i="1" dirty="0" err="1" smtClean="0"/>
              <a:t>kebutuhan</a:t>
            </a:r>
            <a:r>
              <a:rPr lang="en-US" i="1" dirty="0" smtClean="0"/>
              <a:t> Design </a:t>
            </a:r>
            <a:r>
              <a:rPr lang="en-US" i="1" dirty="0" err="1" smtClean="0"/>
              <a:t>terkait</a:t>
            </a:r>
            <a:r>
              <a:rPr lang="en-US" i="1" dirty="0" smtClean="0"/>
              <a:t> </a:t>
            </a:r>
            <a:r>
              <a:rPr lang="en-US" i="1" dirty="0" err="1" smtClean="0"/>
              <a:t>acara</a:t>
            </a:r>
            <a:r>
              <a:rPr lang="en-US" i="1" dirty="0" smtClean="0"/>
              <a:t> </a:t>
            </a:r>
            <a:r>
              <a:rPr lang="en-US" i="1" dirty="0" err="1" smtClean="0"/>
              <a:t>Bintaro</a:t>
            </a:r>
            <a:r>
              <a:rPr lang="en-US" i="1" dirty="0" smtClean="0"/>
              <a:t> Jaya Night 10K</a:t>
            </a:r>
            <a:endParaRPr lang="en-US" i="1" dirty="0"/>
          </a:p>
        </p:txBody>
      </p:sp>
      <p:sp>
        <p:nvSpPr>
          <p:cNvPr id="11" name="Rectangle 10">
            <a:extLst>
              <a:ext uri="{FF2B5EF4-FFF2-40B4-BE49-F238E27FC236}">
                <a16:creationId xmlns:a16="http://schemas.microsoft.com/office/drawing/2014/main" xmlns="" id="{641499B9-C2B2-4CB2-B7B1-EFE530660027}"/>
              </a:ext>
            </a:extLst>
          </p:cNvPr>
          <p:cNvSpPr/>
          <p:nvPr/>
        </p:nvSpPr>
        <p:spPr>
          <a:xfrm rot="5400000">
            <a:off x="930121" y="2507600"/>
            <a:ext cx="2133077" cy="20348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641499B9-C2B2-4CB2-B7B1-EFE530660027}"/>
              </a:ext>
            </a:extLst>
          </p:cNvPr>
          <p:cNvSpPr/>
          <p:nvPr/>
        </p:nvSpPr>
        <p:spPr>
          <a:xfrm rot="5400000">
            <a:off x="6190526" y="2507601"/>
            <a:ext cx="2133077" cy="20348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641499B9-C2B2-4CB2-B7B1-EFE530660027}"/>
              </a:ext>
            </a:extLst>
          </p:cNvPr>
          <p:cNvSpPr/>
          <p:nvPr/>
        </p:nvSpPr>
        <p:spPr>
          <a:xfrm rot="5400000">
            <a:off x="3560324" y="2507600"/>
            <a:ext cx="2133077" cy="20348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1153093" y="2844224"/>
            <a:ext cx="1687132" cy="1169551"/>
          </a:xfrm>
          <a:prstGeom prst="rect">
            <a:avLst/>
          </a:prstGeom>
          <a:noFill/>
        </p:spPr>
        <p:txBody>
          <a:bodyPr wrap="square" rtlCol="0">
            <a:spAutoFit/>
          </a:bodyPr>
          <a:lstStyle/>
          <a:p>
            <a:pPr algn="ctr"/>
            <a:r>
              <a:rPr lang="en-US" sz="1400" dirty="0" err="1" smtClean="0"/>
              <a:t>Mendapatkan</a:t>
            </a:r>
            <a:r>
              <a:rPr lang="en-US" sz="1400" dirty="0" smtClean="0"/>
              <a:t> </a:t>
            </a:r>
            <a:r>
              <a:rPr lang="en-US" sz="1400" b="1" dirty="0" err="1" smtClean="0"/>
              <a:t>arahan</a:t>
            </a:r>
            <a:r>
              <a:rPr lang="en-US" sz="1400" b="1" dirty="0" smtClean="0"/>
              <a:t> </a:t>
            </a:r>
            <a:r>
              <a:rPr lang="en-US" sz="1400" b="1" dirty="0" err="1" smtClean="0"/>
              <a:t>awal</a:t>
            </a:r>
            <a:r>
              <a:rPr lang="en-US" sz="1400" b="1" dirty="0" smtClean="0"/>
              <a:t> </a:t>
            </a:r>
            <a:r>
              <a:rPr lang="en-US" sz="1400" dirty="0" err="1" smtClean="0"/>
              <a:t>dari</a:t>
            </a:r>
            <a:r>
              <a:rPr lang="en-US" sz="1400" dirty="0" smtClean="0"/>
              <a:t> </a:t>
            </a:r>
            <a:r>
              <a:rPr lang="en-US" sz="1400" dirty="0" err="1" smtClean="0"/>
              <a:t>manajer</a:t>
            </a:r>
            <a:r>
              <a:rPr lang="en-US" sz="1400" dirty="0" smtClean="0"/>
              <a:t> </a:t>
            </a:r>
            <a:r>
              <a:rPr lang="en-US" sz="1400" dirty="0" err="1" smtClean="0"/>
              <a:t>melalui</a:t>
            </a:r>
            <a:r>
              <a:rPr lang="en-US" sz="1400" dirty="0" smtClean="0"/>
              <a:t> </a:t>
            </a:r>
            <a:r>
              <a:rPr lang="en-US" sz="1400" b="1" dirty="0" smtClean="0"/>
              <a:t>form </a:t>
            </a:r>
            <a:r>
              <a:rPr lang="en-US" sz="1400" b="1" dirty="0" err="1" smtClean="0"/>
              <a:t>pengajuan</a:t>
            </a:r>
            <a:r>
              <a:rPr lang="en-US" sz="1400" b="1" dirty="0" smtClean="0"/>
              <a:t> </a:t>
            </a:r>
            <a:r>
              <a:rPr lang="en-US" sz="1400" dirty="0" err="1" smtClean="0"/>
              <a:t>keperluan</a:t>
            </a:r>
            <a:r>
              <a:rPr lang="en-US" sz="1400" dirty="0" smtClean="0"/>
              <a:t> design.  </a:t>
            </a:r>
            <a:endParaRPr lang="en-US" sz="1400" dirty="0"/>
          </a:p>
        </p:txBody>
      </p:sp>
      <p:sp>
        <p:nvSpPr>
          <p:cNvPr id="17" name="TextBox 16"/>
          <p:cNvSpPr txBox="1"/>
          <p:nvPr/>
        </p:nvSpPr>
        <p:spPr>
          <a:xfrm>
            <a:off x="3783296" y="2736237"/>
            <a:ext cx="1687132" cy="1384995"/>
          </a:xfrm>
          <a:prstGeom prst="rect">
            <a:avLst/>
          </a:prstGeom>
          <a:noFill/>
        </p:spPr>
        <p:txBody>
          <a:bodyPr wrap="square" rtlCol="0">
            <a:spAutoFit/>
          </a:bodyPr>
          <a:lstStyle/>
          <a:p>
            <a:pPr algn="ctr"/>
            <a:r>
              <a:rPr lang="en-US" sz="1400" dirty="0" err="1" smtClean="0"/>
              <a:t>Melakukan</a:t>
            </a:r>
            <a:r>
              <a:rPr lang="en-US" sz="1400" b="1" dirty="0" smtClean="0"/>
              <a:t> proses Design </a:t>
            </a:r>
            <a:r>
              <a:rPr lang="en-US" sz="1400" dirty="0" err="1" smtClean="0"/>
              <a:t>mengikuti</a:t>
            </a:r>
            <a:r>
              <a:rPr lang="en-US" sz="1400" dirty="0" smtClean="0"/>
              <a:t> format-format yang </a:t>
            </a:r>
            <a:r>
              <a:rPr lang="en-US" sz="1400" dirty="0" err="1" smtClean="0"/>
              <a:t>sudah</a:t>
            </a:r>
            <a:r>
              <a:rPr lang="en-US" sz="1400" dirty="0" smtClean="0"/>
              <a:t> </a:t>
            </a:r>
            <a:r>
              <a:rPr lang="en-US" sz="1400" dirty="0" err="1" smtClean="0"/>
              <a:t>diisi</a:t>
            </a:r>
            <a:r>
              <a:rPr lang="en-US" sz="1400" dirty="0" smtClean="0"/>
              <a:t> </a:t>
            </a:r>
            <a:r>
              <a:rPr lang="en-US" sz="1400" dirty="0" err="1" smtClean="0"/>
              <a:t>pada</a:t>
            </a:r>
            <a:r>
              <a:rPr lang="en-US" sz="1400" dirty="0" smtClean="0"/>
              <a:t> </a:t>
            </a:r>
            <a:r>
              <a:rPr lang="en-US" sz="1400" b="1" dirty="0" smtClean="0"/>
              <a:t>form </a:t>
            </a:r>
            <a:r>
              <a:rPr lang="en-US" sz="1400" b="1" dirty="0" err="1" smtClean="0"/>
              <a:t>pengajuan</a:t>
            </a:r>
            <a:r>
              <a:rPr lang="en-US" sz="1400" b="1" dirty="0" smtClean="0"/>
              <a:t> </a:t>
            </a:r>
            <a:r>
              <a:rPr lang="en-US" sz="1400" dirty="0" smtClean="0"/>
              <a:t>design</a:t>
            </a:r>
            <a:endParaRPr lang="en-US" sz="1400" dirty="0"/>
          </a:p>
        </p:txBody>
      </p:sp>
      <p:sp>
        <p:nvSpPr>
          <p:cNvPr id="18" name="TextBox 17"/>
          <p:cNvSpPr txBox="1"/>
          <p:nvPr/>
        </p:nvSpPr>
        <p:spPr>
          <a:xfrm>
            <a:off x="6413498" y="2509367"/>
            <a:ext cx="1687132" cy="2031325"/>
          </a:xfrm>
          <a:prstGeom prst="rect">
            <a:avLst/>
          </a:prstGeom>
          <a:noFill/>
        </p:spPr>
        <p:txBody>
          <a:bodyPr wrap="square" rtlCol="0">
            <a:spAutoFit/>
          </a:bodyPr>
          <a:lstStyle/>
          <a:p>
            <a:pPr algn="ctr"/>
            <a:r>
              <a:rPr lang="en-US" sz="1400" dirty="0" err="1" smtClean="0"/>
              <a:t>Tahap</a:t>
            </a:r>
            <a:r>
              <a:rPr lang="en-US" sz="1400" dirty="0" smtClean="0"/>
              <a:t>  </a:t>
            </a:r>
            <a:r>
              <a:rPr lang="en-US" sz="1400" b="1" dirty="0" err="1" smtClean="0"/>
              <a:t>pengecekan</a:t>
            </a:r>
            <a:r>
              <a:rPr lang="en-US" sz="1400" b="1" dirty="0" smtClean="0"/>
              <a:t> design </a:t>
            </a:r>
            <a:r>
              <a:rPr lang="en-US" sz="1400" dirty="0" err="1" smtClean="0"/>
              <a:t>untuk</a:t>
            </a:r>
            <a:r>
              <a:rPr lang="en-US" sz="1400" dirty="0" smtClean="0"/>
              <a:t>  </a:t>
            </a:r>
            <a:r>
              <a:rPr lang="en-US" sz="1400" dirty="0" err="1" smtClean="0"/>
              <a:t>mendapatkan</a:t>
            </a:r>
            <a:r>
              <a:rPr lang="en-US" sz="1400" dirty="0" smtClean="0"/>
              <a:t> </a:t>
            </a:r>
            <a:r>
              <a:rPr lang="en-US" sz="1400" b="1" i="1" dirty="0" smtClean="0"/>
              <a:t>approve</a:t>
            </a:r>
            <a:r>
              <a:rPr lang="en-US" sz="1400" dirty="0" smtClean="0"/>
              <a:t> </a:t>
            </a:r>
            <a:r>
              <a:rPr lang="en-US" sz="1400" dirty="0" err="1" smtClean="0"/>
              <a:t>oleh</a:t>
            </a:r>
            <a:r>
              <a:rPr lang="en-US" sz="1400" dirty="0" smtClean="0"/>
              <a:t> General </a:t>
            </a:r>
            <a:r>
              <a:rPr lang="en-US" sz="1400" dirty="0" err="1" smtClean="0"/>
              <a:t>Manajer</a:t>
            </a:r>
            <a:r>
              <a:rPr lang="en-US" sz="1400" dirty="0" smtClean="0"/>
              <a:t>.  </a:t>
            </a:r>
            <a:r>
              <a:rPr lang="en-US" sz="1400" dirty="0" err="1" smtClean="0"/>
              <a:t>Melalu</a:t>
            </a:r>
            <a:r>
              <a:rPr lang="en-US" sz="1400" dirty="0" smtClean="0"/>
              <a:t> </a:t>
            </a:r>
            <a:r>
              <a:rPr lang="en-US" sz="1400" dirty="0" err="1" smtClean="0"/>
              <a:t>tahapan</a:t>
            </a:r>
            <a:r>
              <a:rPr lang="en-US" sz="1400" dirty="0" smtClean="0"/>
              <a:t> </a:t>
            </a:r>
            <a:r>
              <a:rPr lang="en-US" sz="1400" dirty="0" err="1" smtClean="0"/>
              <a:t>manajer</a:t>
            </a:r>
            <a:r>
              <a:rPr lang="en-US" sz="1400" dirty="0" smtClean="0"/>
              <a:t> </a:t>
            </a:r>
            <a:r>
              <a:rPr lang="en-US" sz="1400" dirty="0" err="1" smtClean="0"/>
              <a:t>divisi</a:t>
            </a:r>
            <a:r>
              <a:rPr lang="en-US" sz="1400" dirty="0" smtClean="0"/>
              <a:t> </a:t>
            </a:r>
            <a:r>
              <a:rPr lang="en-US" sz="1400" dirty="0" err="1" smtClean="0"/>
              <a:t>terkait</a:t>
            </a:r>
            <a:r>
              <a:rPr lang="en-US" sz="1400" dirty="0" smtClean="0"/>
              <a:t>, event leader, event director   </a:t>
            </a:r>
            <a:endParaRPr lang="en-US" sz="1400" dirty="0"/>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8818173" y="2507600"/>
            <a:ext cx="2133077" cy="2034862"/>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9041145" y="2617088"/>
            <a:ext cx="1687132" cy="1815882"/>
          </a:xfrm>
          <a:prstGeom prst="rect">
            <a:avLst/>
          </a:prstGeom>
          <a:noFill/>
        </p:spPr>
        <p:txBody>
          <a:bodyPr wrap="square" rtlCol="0">
            <a:spAutoFit/>
          </a:bodyPr>
          <a:lstStyle/>
          <a:p>
            <a:pPr algn="ctr"/>
            <a:r>
              <a:rPr lang="en-US" sz="1400" dirty="0" err="1" smtClean="0"/>
              <a:t>Menejer</a:t>
            </a:r>
            <a:r>
              <a:rPr lang="en-US" sz="1400" dirty="0" smtClean="0"/>
              <a:t> </a:t>
            </a:r>
            <a:r>
              <a:rPr lang="en-US" sz="1400" dirty="0" err="1" smtClean="0"/>
              <a:t>divisi</a:t>
            </a:r>
            <a:r>
              <a:rPr lang="en-US" sz="1400" dirty="0" smtClean="0"/>
              <a:t> </a:t>
            </a:r>
            <a:r>
              <a:rPr lang="en-US" sz="1400" dirty="0" err="1" smtClean="0"/>
              <a:t>terkait</a:t>
            </a:r>
            <a:r>
              <a:rPr lang="en-US" sz="1400" dirty="0" smtClean="0"/>
              <a:t> </a:t>
            </a:r>
            <a:r>
              <a:rPr lang="en-US" sz="1400" dirty="0" err="1" smtClean="0"/>
              <a:t>pemohon</a:t>
            </a:r>
            <a:r>
              <a:rPr lang="en-US" sz="1400" dirty="0"/>
              <a:t> </a:t>
            </a:r>
            <a:r>
              <a:rPr lang="en-US" sz="1400" dirty="0" err="1" smtClean="0"/>
              <a:t>dapat</a:t>
            </a:r>
            <a:r>
              <a:rPr lang="en-US" sz="1400" dirty="0" smtClean="0"/>
              <a:t> </a:t>
            </a:r>
            <a:r>
              <a:rPr lang="en-US" sz="1400" b="1" dirty="0" err="1" smtClean="0"/>
              <a:t>mengambil</a:t>
            </a:r>
            <a:r>
              <a:rPr lang="en-US" sz="1400" b="1" dirty="0" smtClean="0"/>
              <a:t> design </a:t>
            </a:r>
            <a:r>
              <a:rPr lang="en-US" sz="1400" dirty="0" smtClean="0"/>
              <a:t>yang </a:t>
            </a:r>
            <a:r>
              <a:rPr lang="en-US" sz="1400" dirty="0" err="1" smtClean="0"/>
              <a:t>sudah</a:t>
            </a:r>
            <a:r>
              <a:rPr lang="en-US" sz="1400" dirty="0" smtClean="0"/>
              <a:t> di </a:t>
            </a:r>
            <a:r>
              <a:rPr lang="en-US" sz="1400" dirty="0" err="1" smtClean="0"/>
              <a:t>stujui</a:t>
            </a:r>
            <a:r>
              <a:rPr lang="en-US" sz="1400" dirty="0" smtClean="0"/>
              <a:t> </a:t>
            </a:r>
            <a:r>
              <a:rPr lang="en-US" sz="1400" dirty="0" err="1" smtClean="0"/>
              <a:t>pada</a:t>
            </a:r>
            <a:r>
              <a:rPr lang="en-US" sz="1400" dirty="0" smtClean="0"/>
              <a:t> </a:t>
            </a:r>
            <a:r>
              <a:rPr lang="en-US" sz="1400" b="1" dirty="0" err="1" smtClean="0"/>
              <a:t>OneDrive</a:t>
            </a:r>
            <a:r>
              <a:rPr lang="en-US" sz="1400" dirty="0" smtClean="0"/>
              <a:t> File Creative, Photo and Video production</a:t>
            </a:r>
            <a:endParaRPr lang="en-US" sz="1400" dirty="0"/>
          </a:p>
        </p:txBody>
      </p:sp>
    </p:spTree>
    <p:extLst>
      <p:ext uri="{BB962C8B-B14F-4D97-AF65-F5344CB8AC3E}">
        <p14:creationId xmlns:p14="http://schemas.microsoft.com/office/powerpoint/2010/main" val="3441013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 xmlns:a16="http://schemas.microsoft.com/office/drawing/2014/main"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 xmlns:a16="http://schemas.microsoft.com/office/drawing/2014/main"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 xmlns:a16="http://schemas.microsoft.com/office/drawing/2014/main"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771687" y="236609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smtClean="0">
                <a:ln>
                  <a:noFill/>
                </a:ln>
                <a:solidFill>
                  <a:schemeClr val="tx1"/>
                </a:solidFill>
                <a:effectLst/>
                <a:uLnTx/>
                <a:uFillTx/>
                <a:latin typeface="+mj-lt"/>
                <a:ea typeface="+mj-ea"/>
                <a:cs typeface="+mj-cs"/>
              </a:rPr>
              <a:t>UPDATE PESERTA PENDAFTARAN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2" name="Down Arrow 31"/>
          <p:cNvSpPr/>
          <p:nvPr/>
        </p:nvSpPr>
        <p:spPr>
          <a:xfrm>
            <a:off x="5804260" y="3534183"/>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479409" y="1294234"/>
            <a:ext cx="5233182" cy="9706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Sekretaris</a:t>
            </a:r>
            <a:r>
              <a:rPr lang="en-US" dirty="0" smtClean="0">
                <a:solidFill>
                  <a:schemeClr val="tx1"/>
                </a:solidFill>
              </a:rPr>
              <a:t> </a:t>
            </a:r>
            <a:r>
              <a:rPr lang="en-US" dirty="0" err="1" smtClean="0">
                <a:solidFill>
                  <a:schemeClr val="tx1"/>
                </a:solidFill>
              </a:rPr>
              <a:t>akan</a:t>
            </a:r>
            <a:r>
              <a:rPr lang="en-US" dirty="0" smtClean="0">
                <a:solidFill>
                  <a:schemeClr val="tx1"/>
                </a:solidFill>
              </a:rPr>
              <a:t> </a:t>
            </a:r>
            <a:r>
              <a:rPr lang="en-US" dirty="0" err="1" smtClean="0">
                <a:solidFill>
                  <a:schemeClr val="tx1"/>
                </a:solidFill>
              </a:rPr>
              <a:t>mengecek</a:t>
            </a:r>
            <a:r>
              <a:rPr lang="en-US" dirty="0" smtClean="0">
                <a:solidFill>
                  <a:schemeClr val="tx1"/>
                </a:solidFill>
              </a:rPr>
              <a:t> data </a:t>
            </a:r>
            <a:r>
              <a:rPr lang="en-US" dirty="0" err="1" smtClean="0">
                <a:solidFill>
                  <a:schemeClr val="tx1"/>
                </a:solidFill>
              </a:rPr>
              <a:t>daftar</a:t>
            </a:r>
            <a:r>
              <a:rPr lang="en-US" dirty="0" smtClean="0">
                <a:solidFill>
                  <a:schemeClr val="tx1"/>
                </a:solidFill>
              </a:rPr>
              <a:t> </a:t>
            </a:r>
            <a:r>
              <a:rPr lang="en-US" dirty="0" err="1" smtClean="0">
                <a:solidFill>
                  <a:schemeClr val="tx1"/>
                </a:solidFill>
              </a:rPr>
              <a:t>peserta</a:t>
            </a:r>
            <a:r>
              <a:rPr lang="en-US" dirty="0" smtClean="0">
                <a:solidFill>
                  <a:schemeClr val="tx1"/>
                </a:solidFill>
              </a:rPr>
              <a:t> yang </a:t>
            </a:r>
            <a:r>
              <a:rPr lang="en-US" dirty="0" err="1" smtClean="0">
                <a:solidFill>
                  <a:schemeClr val="tx1"/>
                </a:solidFill>
              </a:rPr>
              <a:t>dibawa</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panitia</a:t>
            </a:r>
            <a:r>
              <a:rPr lang="en-US" dirty="0" smtClean="0">
                <a:solidFill>
                  <a:schemeClr val="tx1"/>
                </a:solidFill>
              </a:rPr>
              <a:t> </a:t>
            </a:r>
            <a:r>
              <a:rPr lang="en-US" dirty="0" err="1" smtClean="0">
                <a:solidFill>
                  <a:schemeClr val="tx1"/>
                </a:solidFill>
              </a:rPr>
              <a:t>lewat</a:t>
            </a:r>
            <a:r>
              <a:rPr lang="en-US" dirty="0" smtClean="0">
                <a:solidFill>
                  <a:schemeClr val="tx1"/>
                </a:solidFill>
              </a:rPr>
              <a:t> form </a:t>
            </a:r>
            <a:r>
              <a:rPr lang="en-US" dirty="0" err="1" smtClean="0">
                <a:solidFill>
                  <a:schemeClr val="tx1"/>
                </a:solidFill>
              </a:rPr>
              <a:t>penerimaan</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pendaftaran</a:t>
            </a:r>
            <a:r>
              <a:rPr lang="en-US" dirty="0" smtClean="0">
                <a:solidFill>
                  <a:schemeClr val="tx1"/>
                </a:solidFill>
              </a:rPr>
              <a:t> </a:t>
            </a:r>
            <a:r>
              <a:rPr lang="en-US" dirty="0" err="1" smtClean="0">
                <a:solidFill>
                  <a:schemeClr val="tx1"/>
                </a:solidFill>
              </a:rPr>
              <a:t>panitia</a:t>
            </a:r>
            <a:r>
              <a:rPr lang="en-US" dirty="0" smtClean="0">
                <a:solidFill>
                  <a:schemeClr val="tx1"/>
                </a:solidFill>
              </a:rPr>
              <a:t> yang </a:t>
            </a:r>
            <a:r>
              <a:rPr lang="en-US" dirty="0" err="1" smtClean="0">
                <a:solidFill>
                  <a:schemeClr val="tx1"/>
                </a:solidFill>
              </a:rPr>
              <a:t>tercatat</a:t>
            </a:r>
            <a:r>
              <a:rPr lang="en-US" dirty="0" smtClean="0">
                <a:solidFill>
                  <a:schemeClr val="tx1"/>
                </a:solidFill>
              </a:rPr>
              <a:t> di logbook</a:t>
            </a:r>
          </a:p>
        </p:txBody>
      </p:sp>
      <p:sp>
        <p:nvSpPr>
          <p:cNvPr id="20" name="Rounded Rectangle 19"/>
          <p:cNvSpPr/>
          <p:nvPr/>
        </p:nvSpPr>
        <p:spPr>
          <a:xfrm>
            <a:off x="3402820" y="2626168"/>
            <a:ext cx="5233182" cy="797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rPr>
              <a:t>Sekretaris</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tabel</a:t>
            </a:r>
            <a:r>
              <a:rPr lang="en-US" dirty="0">
                <a:solidFill>
                  <a:schemeClr val="tx1"/>
                </a:solidFill>
              </a:rPr>
              <a:t> di excel </a:t>
            </a:r>
            <a:r>
              <a:rPr lang="en-US" dirty="0" err="1">
                <a:solidFill>
                  <a:schemeClr val="tx1"/>
                </a:solidFill>
              </a:rPr>
              <a:t>mengenai</a:t>
            </a:r>
            <a:r>
              <a:rPr lang="en-US" dirty="0">
                <a:solidFill>
                  <a:schemeClr val="tx1"/>
                </a:solidFill>
              </a:rPr>
              <a:t> </a:t>
            </a:r>
            <a:r>
              <a:rPr lang="en-US" dirty="0" err="1">
                <a:solidFill>
                  <a:schemeClr val="tx1"/>
                </a:solidFill>
              </a:rPr>
              <a:t>jumlah</a:t>
            </a:r>
            <a:r>
              <a:rPr lang="en-US" dirty="0">
                <a:solidFill>
                  <a:schemeClr val="tx1"/>
                </a:solidFill>
              </a:rPr>
              <a:t> </a:t>
            </a:r>
            <a:r>
              <a:rPr lang="en-US" dirty="0" err="1">
                <a:solidFill>
                  <a:schemeClr val="tx1"/>
                </a:solidFill>
              </a:rPr>
              <a:t>peserta</a:t>
            </a:r>
            <a:r>
              <a:rPr lang="en-US" dirty="0">
                <a:solidFill>
                  <a:schemeClr val="tx1"/>
                </a:solidFill>
              </a:rPr>
              <a:t> yang </a:t>
            </a:r>
            <a:r>
              <a:rPr lang="en-US" dirty="0" err="1">
                <a:solidFill>
                  <a:schemeClr val="tx1"/>
                </a:solidFill>
              </a:rPr>
              <a:t>dibawa</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panitia</a:t>
            </a:r>
            <a:r>
              <a:rPr lang="en-US" dirty="0">
                <a:solidFill>
                  <a:schemeClr val="tx1"/>
                </a:solidFill>
              </a:rPr>
              <a:t> </a:t>
            </a:r>
            <a:r>
              <a:rPr lang="en-US" dirty="0" err="1">
                <a:solidFill>
                  <a:schemeClr val="tx1"/>
                </a:solidFill>
              </a:rPr>
              <a:t>sesuai</a:t>
            </a:r>
            <a:r>
              <a:rPr lang="en-US" dirty="0">
                <a:solidFill>
                  <a:schemeClr val="tx1"/>
                </a:solidFill>
              </a:rPr>
              <a:t> data yang </a:t>
            </a:r>
            <a:r>
              <a:rPr lang="en-US" dirty="0" err="1">
                <a:solidFill>
                  <a:schemeClr val="tx1"/>
                </a:solidFill>
              </a:rPr>
              <a:t>tercatat</a:t>
            </a:r>
            <a:r>
              <a:rPr lang="en-US" dirty="0">
                <a:solidFill>
                  <a:schemeClr val="tx1"/>
                </a:solidFill>
              </a:rPr>
              <a:t> </a:t>
            </a:r>
            <a:r>
              <a:rPr lang="en-US" dirty="0" err="1">
                <a:solidFill>
                  <a:schemeClr val="tx1"/>
                </a:solidFill>
              </a:rPr>
              <a:t>dalam</a:t>
            </a:r>
            <a:r>
              <a:rPr lang="en-US" dirty="0">
                <a:solidFill>
                  <a:schemeClr val="tx1"/>
                </a:solidFill>
              </a:rPr>
              <a:t> logbook</a:t>
            </a:r>
          </a:p>
        </p:txBody>
      </p:sp>
      <p:sp>
        <p:nvSpPr>
          <p:cNvPr id="21" name="Rounded Rectangle 20"/>
          <p:cNvSpPr/>
          <p:nvPr/>
        </p:nvSpPr>
        <p:spPr>
          <a:xfrm>
            <a:off x="3402820" y="3852070"/>
            <a:ext cx="5141105" cy="5008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Sekretaris</a:t>
            </a:r>
            <a:r>
              <a:rPr lang="en-US" dirty="0">
                <a:solidFill>
                  <a:schemeClr val="tx1"/>
                </a:solidFill>
              </a:rPr>
              <a:t> </a:t>
            </a:r>
            <a:r>
              <a:rPr lang="en-US" dirty="0" err="1">
                <a:solidFill>
                  <a:schemeClr val="tx1"/>
                </a:solidFill>
              </a:rPr>
              <a:t>mengupload</a:t>
            </a:r>
            <a:r>
              <a:rPr lang="en-US" dirty="0">
                <a:solidFill>
                  <a:schemeClr val="tx1"/>
                </a:solidFill>
              </a:rPr>
              <a:t> file </a:t>
            </a:r>
            <a:r>
              <a:rPr lang="en-US" dirty="0" err="1">
                <a:solidFill>
                  <a:schemeClr val="tx1"/>
                </a:solidFill>
              </a:rPr>
              <a:t>tersebut</a:t>
            </a:r>
            <a:r>
              <a:rPr lang="en-US" dirty="0">
                <a:solidFill>
                  <a:schemeClr val="tx1"/>
                </a:solidFill>
              </a:rPr>
              <a:t> </a:t>
            </a:r>
            <a:r>
              <a:rPr lang="en-US" dirty="0" err="1">
                <a:solidFill>
                  <a:schemeClr val="tx1"/>
                </a:solidFill>
              </a:rPr>
              <a:t>ke</a:t>
            </a:r>
            <a:r>
              <a:rPr lang="en-US" dirty="0">
                <a:solidFill>
                  <a:schemeClr val="tx1"/>
                </a:solidFill>
              </a:rPr>
              <a:t> one </a:t>
            </a:r>
            <a:r>
              <a:rPr lang="en-US" dirty="0" smtClean="0">
                <a:solidFill>
                  <a:schemeClr val="tx1"/>
                </a:solidFill>
              </a:rPr>
              <a:t>drive</a:t>
            </a:r>
            <a:endParaRPr lang="en-US" dirty="0">
              <a:solidFill>
                <a:schemeClr val="tx1"/>
              </a:solidFill>
            </a:endParaRPr>
          </a:p>
        </p:txBody>
      </p:sp>
      <p:sp>
        <p:nvSpPr>
          <p:cNvPr id="14" name="Rounded Rectangle 13"/>
          <p:cNvSpPr/>
          <p:nvPr/>
        </p:nvSpPr>
        <p:spPr>
          <a:xfrm>
            <a:off x="3402819" y="4951833"/>
            <a:ext cx="5388755" cy="1382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Sekretrais</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menginformasikan</a:t>
            </a:r>
            <a:r>
              <a:rPr lang="en-US" dirty="0">
                <a:solidFill>
                  <a:schemeClr val="tx1"/>
                </a:solidFill>
              </a:rPr>
              <a:t> </a:t>
            </a:r>
            <a:r>
              <a:rPr lang="en-US" dirty="0" err="1">
                <a:solidFill>
                  <a:schemeClr val="tx1"/>
                </a:solidFill>
              </a:rPr>
              <a:t>kepada</a:t>
            </a:r>
            <a:r>
              <a:rPr lang="en-US" dirty="0">
                <a:solidFill>
                  <a:schemeClr val="tx1"/>
                </a:solidFill>
              </a:rPr>
              <a:t> </a:t>
            </a:r>
            <a:r>
              <a:rPr lang="en-US" dirty="0" err="1">
                <a:solidFill>
                  <a:schemeClr val="tx1"/>
                </a:solidFill>
              </a:rPr>
              <a:t>seluruh</a:t>
            </a:r>
            <a:r>
              <a:rPr lang="en-US" dirty="0">
                <a:solidFill>
                  <a:schemeClr val="tx1"/>
                </a:solidFill>
              </a:rPr>
              <a:t> </a:t>
            </a:r>
            <a:r>
              <a:rPr lang="en-US" dirty="0" err="1">
                <a:solidFill>
                  <a:schemeClr val="tx1"/>
                </a:solidFill>
              </a:rPr>
              <a:t>panitia</a:t>
            </a:r>
            <a:r>
              <a:rPr lang="en-US" dirty="0">
                <a:solidFill>
                  <a:schemeClr val="tx1"/>
                </a:solidFill>
              </a:rPr>
              <a:t> </a:t>
            </a:r>
            <a:r>
              <a:rPr lang="en-US" dirty="0" err="1">
                <a:solidFill>
                  <a:schemeClr val="tx1"/>
                </a:solidFill>
              </a:rPr>
              <a:t>bahwa</a:t>
            </a:r>
            <a:r>
              <a:rPr lang="en-US" dirty="0">
                <a:solidFill>
                  <a:schemeClr val="tx1"/>
                </a:solidFill>
              </a:rPr>
              <a:t> file </a:t>
            </a:r>
            <a:r>
              <a:rPr lang="en-US" dirty="0" err="1">
                <a:solidFill>
                  <a:schemeClr val="tx1"/>
                </a:solidFill>
              </a:rPr>
              <a:t>daftar</a:t>
            </a:r>
            <a:r>
              <a:rPr lang="en-US" dirty="0">
                <a:solidFill>
                  <a:schemeClr val="tx1"/>
                </a:solidFill>
              </a:rPr>
              <a:t> </a:t>
            </a:r>
            <a:r>
              <a:rPr lang="en-US" dirty="0" err="1">
                <a:solidFill>
                  <a:schemeClr val="tx1"/>
                </a:solidFill>
              </a:rPr>
              <a:t>peserta</a:t>
            </a:r>
            <a:r>
              <a:rPr lang="en-US" dirty="0">
                <a:solidFill>
                  <a:schemeClr val="tx1"/>
                </a:solidFill>
              </a:rPr>
              <a:t> yang </a:t>
            </a:r>
            <a:r>
              <a:rPr lang="en-US" dirty="0" err="1">
                <a:solidFill>
                  <a:schemeClr val="tx1"/>
                </a:solidFill>
              </a:rPr>
              <a:t>dibawa</a:t>
            </a:r>
            <a:r>
              <a:rPr lang="en-US" dirty="0">
                <a:solidFill>
                  <a:schemeClr val="tx1"/>
                </a:solidFill>
              </a:rPr>
              <a:t> </a:t>
            </a:r>
            <a:r>
              <a:rPr lang="en-US" dirty="0" err="1">
                <a:solidFill>
                  <a:schemeClr val="tx1"/>
                </a:solidFill>
              </a:rPr>
              <a:t>oleh</a:t>
            </a:r>
            <a:r>
              <a:rPr lang="en-US" dirty="0">
                <a:solidFill>
                  <a:schemeClr val="tx1"/>
                </a:solidFill>
              </a:rPr>
              <a:t> </a:t>
            </a:r>
            <a:r>
              <a:rPr lang="en-US" dirty="0" err="1">
                <a:solidFill>
                  <a:schemeClr val="tx1"/>
                </a:solidFill>
              </a:rPr>
              <a:t>panitia</a:t>
            </a:r>
            <a:r>
              <a:rPr lang="en-US" dirty="0">
                <a:solidFill>
                  <a:schemeClr val="tx1"/>
                </a:solidFill>
              </a:rPr>
              <a:t> </a:t>
            </a:r>
            <a:r>
              <a:rPr lang="en-US" dirty="0" err="1">
                <a:solidFill>
                  <a:schemeClr val="tx1"/>
                </a:solidFill>
              </a:rPr>
              <a:t>telah</a:t>
            </a:r>
            <a:r>
              <a:rPr lang="en-US" dirty="0">
                <a:solidFill>
                  <a:schemeClr val="tx1"/>
                </a:solidFill>
              </a:rPr>
              <a:t> </a:t>
            </a:r>
            <a:r>
              <a:rPr lang="en-US" dirty="0" err="1">
                <a:solidFill>
                  <a:schemeClr val="tx1"/>
                </a:solidFill>
              </a:rPr>
              <a:t>diupload</a:t>
            </a:r>
            <a:r>
              <a:rPr lang="en-US" dirty="0">
                <a:solidFill>
                  <a:schemeClr val="tx1"/>
                </a:solidFill>
              </a:rPr>
              <a:t> </a:t>
            </a:r>
            <a:r>
              <a:rPr lang="en-US" dirty="0" err="1">
                <a:solidFill>
                  <a:schemeClr val="tx1"/>
                </a:solidFill>
              </a:rPr>
              <a:t>ke</a:t>
            </a:r>
            <a:r>
              <a:rPr lang="en-US" dirty="0">
                <a:solidFill>
                  <a:schemeClr val="tx1"/>
                </a:solidFill>
              </a:rPr>
              <a:t> one drive. </a:t>
            </a:r>
            <a:r>
              <a:rPr lang="en-US" dirty="0" err="1">
                <a:solidFill>
                  <a:schemeClr val="tx1"/>
                </a:solidFill>
              </a:rPr>
              <a:t>Informasi</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disampaikan</a:t>
            </a:r>
            <a:r>
              <a:rPr lang="en-US" dirty="0">
                <a:solidFill>
                  <a:schemeClr val="tx1"/>
                </a:solidFill>
              </a:rPr>
              <a:t> </a:t>
            </a:r>
            <a:r>
              <a:rPr lang="en-US" dirty="0" err="1">
                <a:solidFill>
                  <a:schemeClr val="tx1"/>
                </a:solidFill>
              </a:rPr>
              <a:t>melalui</a:t>
            </a:r>
            <a:r>
              <a:rPr lang="en-US" dirty="0">
                <a:solidFill>
                  <a:schemeClr val="tx1"/>
                </a:solidFill>
              </a:rPr>
              <a:t> </a:t>
            </a:r>
            <a:r>
              <a:rPr lang="en-US" dirty="0" err="1">
                <a:solidFill>
                  <a:schemeClr val="tx1"/>
                </a:solidFill>
              </a:rPr>
              <a:t>grup</a:t>
            </a:r>
            <a:r>
              <a:rPr lang="en-US" dirty="0">
                <a:solidFill>
                  <a:schemeClr val="tx1"/>
                </a:solidFill>
              </a:rPr>
              <a:t> </a:t>
            </a:r>
            <a:r>
              <a:rPr lang="en-US" dirty="0" err="1">
                <a:solidFill>
                  <a:schemeClr val="tx1"/>
                </a:solidFill>
              </a:rPr>
              <a:t>WhatsApp</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seminggu</a:t>
            </a:r>
            <a:r>
              <a:rPr lang="en-US" dirty="0">
                <a:solidFill>
                  <a:schemeClr val="tx1"/>
                </a:solidFill>
              </a:rPr>
              <a:t> </a:t>
            </a:r>
            <a:r>
              <a:rPr lang="en-US" dirty="0" err="1">
                <a:solidFill>
                  <a:schemeClr val="tx1"/>
                </a:solidFill>
              </a:rPr>
              <a:t>sekali</a:t>
            </a:r>
            <a:r>
              <a:rPr lang="en-US" dirty="0">
                <a:solidFill>
                  <a:schemeClr val="tx1"/>
                </a:solidFill>
              </a:rPr>
              <a:t>.</a:t>
            </a:r>
            <a:endParaRPr lang="en-US" dirty="0" smtClean="0">
              <a:solidFill>
                <a:schemeClr val="tx1"/>
              </a:solidFill>
            </a:endParaRPr>
          </a:p>
        </p:txBody>
      </p:sp>
      <p:sp>
        <p:nvSpPr>
          <p:cNvPr id="15" name="Down Arrow 14"/>
          <p:cNvSpPr/>
          <p:nvPr/>
        </p:nvSpPr>
        <p:spPr>
          <a:xfrm>
            <a:off x="5804260" y="449620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6154020"/>
      </p:ext>
    </p:extLst>
  </p:cSld>
  <p:clrMapOvr>
    <a:masterClrMapping/>
  </p:clrMapOvr>
  <p:transition spd="slow">
    <p:wip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38636"/>
            <a:ext cx="1614341" cy="867594"/>
          </a:xfrm>
          <a:prstGeom prst="rect">
            <a:avLst/>
          </a:prstGeom>
        </p:spPr>
      </p:pic>
      <p:sp>
        <p:nvSpPr>
          <p:cNvPr id="6" name="TextBox 5"/>
          <p:cNvSpPr txBox="1"/>
          <p:nvPr/>
        </p:nvSpPr>
        <p:spPr>
          <a:xfrm>
            <a:off x="3835758" y="404874"/>
            <a:ext cx="4520484" cy="461665"/>
          </a:xfrm>
          <a:prstGeom prst="rect">
            <a:avLst/>
          </a:prstGeom>
          <a:noFill/>
        </p:spPr>
        <p:txBody>
          <a:bodyPr wrap="square" rtlCol="0">
            <a:spAutoFit/>
          </a:bodyPr>
          <a:lstStyle/>
          <a:p>
            <a:pPr algn="ctr"/>
            <a:r>
              <a:rPr lang="en-US" sz="2400" b="1" dirty="0" smtClean="0"/>
              <a:t>PRODUKSI DESIGN</a:t>
            </a:r>
            <a:endParaRPr lang="en-US" sz="2400" b="1" dirty="0"/>
          </a:p>
        </p:txBody>
      </p:sp>
      <p:sp>
        <p:nvSpPr>
          <p:cNvPr id="7" name="Rectangle 6">
            <a:extLst>
              <a:ext uri="{FF2B5EF4-FFF2-40B4-BE49-F238E27FC236}">
                <a16:creationId xmlns:a16="http://schemas.microsoft.com/office/drawing/2014/main" xmlns="" id="{B8DB022E-6B5D-4279-B6C1-F2F87BF6ED71}"/>
              </a:ext>
            </a:extLst>
          </p:cNvPr>
          <p:cNvSpPr/>
          <p:nvPr/>
        </p:nvSpPr>
        <p:spPr>
          <a:xfrm rot="5400000">
            <a:off x="5874177" y="-1647486"/>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B8DB022E-6B5D-4279-B6C1-F2F87BF6ED71}"/>
              </a:ext>
            </a:extLst>
          </p:cNvPr>
          <p:cNvSpPr/>
          <p:nvPr/>
        </p:nvSpPr>
        <p:spPr>
          <a:xfrm rot="5400000">
            <a:off x="459624" y="1506467"/>
            <a:ext cx="4744952"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B8DB022E-6B5D-4279-B6C1-F2F87BF6ED71}"/>
              </a:ext>
            </a:extLst>
          </p:cNvPr>
          <p:cNvSpPr/>
          <p:nvPr/>
        </p:nvSpPr>
        <p:spPr>
          <a:xfrm rot="5400000">
            <a:off x="6898524" y="1506467"/>
            <a:ext cx="4744952"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905000" y="1587500"/>
            <a:ext cx="1930758" cy="369332"/>
          </a:xfrm>
          <a:prstGeom prst="rect">
            <a:avLst/>
          </a:prstGeom>
          <a:noFill/>
        </p:spPr>
        <p:txBody>
          <a:bodyPr wrap="square" rtlCol="0">
            <a:spAutoFit/>
          </a:bodyPr>
          <a:lstStyle/>
          <a:p>
            <a:pPr algn="ctr"/>
            <a:r>
              <a:rPr lang="en-US" b="1" dirty="0" smtClean="0"/>
              <a:t>Pre Event</a:t>
            </a:r>
            <a:endParaRPr lang="en-US" b="1" dirty="0"/>
          </a:p>
        </p:txBody>
      </p:sp>
      <p:sp>
        <p:nvSpPr>
          <p:cNvPr id="11" name="TextBox 10"/>
          <p:cNvSpPr txBox="1"/>
          <p:nvPr/>
        </p:nvSpPr>
        <p:spPr>
          <a:xfrm>
            <a:off x="679450" y="2399340"/>
            <a:ext cx="24511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Design </a:t>
            </a:r>
            <a:r>
              <a:rPr lang="en-US" sz="1600" dirty="0" err="1" smtClean="0"/>
              <a:t>kaos</a:t>
            </a:r>
            <a:r>
              <a:rPr lang="en-US" sz="1600" dirty="0" smtClean="0"/>
              <a:t> </a:t>
            </a:r>
            <a:r>
              <a:rPr lang="en-US" sz="1600" dirty="0" err="1" smtClean="0"/>
              <a:t>panitia</a:t>
            </a:r>
            <a:endParaRPr lang="en-US" sz="1600" dirty="0" smtClean="0"/>
          </a:p>
          <a:p>
            <a:pPr marL="285750" indent="-285750">
              <a:buFont typeface="Arial" panose="020B0604020202020204" pitchFamily="34" charset="0"/>
              <a:buChar char="•"/>
            </a:pPr>
            <a:r>
              <a:rPr lang="en-US" sz="1600" dirty="0" smtClean="0"/>
              <a:t>Merchandise</a:t>
            </a:r>
          </a:p>
          <a:p>
            <a:pPr marL="285750" indent="-285750">
              <a:buFont typeface="Arial" panose="020B0604020202020204" pitchFamily="34" charset="0"/>
              <a:buChar char="•"/>
            </a:pPr>
            <a:r>
              <a:rPr lang="en-US" sz="1600" dirty="0" smtClean="0"/>
              <a:t>Proposal media partner</a:t>
            </a:r>
          </a:p>
          <a:p>
            <a:pPr marL="285750" indent="-285750">
              <a:buFont typeface="Arial" panose="020B0604020202020204" pitchFamily="34" charset="0"/>
              <a:buChar char="•"/>
            </a:pPr>
            <a:r>
              <a:rPr lang="en-US" sz="1600" dirty="0" smtClean="0"/>
              <a:t>Proposal sponsorship</a:t>
            </a:r>
          </a:p>
          <a:p>
            <a:pPr marL="285750" indent="-285750">
              <a:buFont typeface="Arial" panose="020B0604020202020204" pitchFamily="34" charset="0"/>
              <a:buChar char="•"/>
            </a:pPr>
            <a:r>
              <a:rPr lang="en-US" sz="1600" dirty="0" err="1" smtClean="0"/>
              <a:t>Baliho</a:t>
            </a:r>
            <a:r>
              <a:rPr lang="en-US" sz="1600" dirty="0" smtClean="0"/>
              <a:t> </a:t>
            </a:r>
          </a:p>
          <a:p>
            <a:pPr marL="285750" indent="-285750">
              <a:buFont typeface="Arial" panose="020B0604020202020204" pitchFamily="34" charset="0"/>
              <a:buChar char="•"/>
            </a:pPr>
            <a:r>
              <a:rPr lang="en-US" sz="1600" dirty="0" smtClean="0"/>
              <a:t>Flyer</a:t>
            </a:r>
          </a:p>
          <a:p>
            <a:pPr marL="285750" indent="-285750">
              <a:buFont typeface="Arial" panose="020B0604020202020204" pitchFamily="34" charset="0"/>
              <a:buChar char="•"/>
            </a:pPr>
            <a:r>
              <a:rPr lang="en-US" sz="1600" dirty="0" smtClean="0"/>
              <a:t>Poster</a:t>
            </a:r>
          </a:p>
          <a:p>
            <a:pPr marL="285750" indent="-285750">
              <a:buFont typeface="Arial" panose="020B0604020202020204" pitchFamily="34" charset="0"/>
              <a:buChar char="•"/>
            </a:pPr>
            <a:r>
              <a:rPr lang="en-US" sz="1600" dirty="0" err="1" smtClean="0"/>
              <a:t>Spanduk</a:t>
            </a:r>
            <a:endParaRPr lang="en-US" sz="1600" dirty="0" smtClean="0"/>
          </a:p>
          <a:p>
            <a:pPr marL="285750" indent="-285750">
              <a:buFont typeface="Arial" panose="020B0604020202020204" pitchFamily="34" charset="0"/>
              <a:buChar char="•"/>
            </a:pPr>
            <a:r>
              <a:rPr lang="en-US" sz="1600" dirty="0" smtClean="0"/>
              <a:t>Bus trans </a:t>
            </a:r>
            <a:r>
              <a:rPr lang="en-US" sz="1600" dirty="0" err="1" smtClean="0"/>
              <a:t>bintaro</a:t>
            </a:r>
            <a:endParaRPr lang="en-US" sz="1600" dirty="0" smtClean="0"/>
          </a:p>
          <a:p>
            <a:pPr marL="285750" indent="-285750">
              <a:buFont typeface="Arial" panose="020B0604020202020204" pitchFamily="34" charset="0"/>
              <a:buChar char="•"/>
            </a:pPr>
            <a:r>
              <a:rPr lang="en-US" sz="1600" dirty="0" err="1" smtClean="0"/>
              <a:t>Sosial</a:t>
            </a:r>
            <a:r>
              <a:rPr lang="en-US" sz="1600" dirty="0" smtClean="0"/>
              <a:t> media</a:t>
            </a:r>
          </a:p>
          <a:p>
            <a:pPr marL="285750" indent="-285750">
              <a:buFont typeface="Arial" panose="020B0604020202020204" pitchFamily="34" charset="0"/>
              <a:buChar char="•"/>
            </a:pPr>
            <a:r>
              <a:rPr lang="en-US" sz="1600" dirty="0" err="1" smtClean="0"/>
              <a:t>Umbul-umbul</a:t>
            </a:r>
            <a:endParaRPr lang="en-US" sz="1600" dirty="0" smtClean="0"/>
          </a:p>
          <a:p>
            <a:pPr marL="285750" indent="-285750">
              <a:buFont typeface="Arial" panose="020B0604020202020204" pitchFamily="34" charset="0"/>
              <a:buChar char="•"/>
            </a:pPr>
            <a:r>
              <a:rPr lang="en-US" sz="1600" dirty="0" smtClean="0"/>
              <a:t>Billboard </a:t>
            </a:r>
          </a:p>
          <a:p>
            <a:pPr marL="285750" indent="-285750">
              <a:buFont typeface="Arial" panose="020B0604020202020204" pitchFamily="34" charset="0"/>
              <a:buChar char="•"/>
            </a:pPr>
            <a:r>
              <a:rPr lang="en-US" sz="1600" dirty="0" err="1" smtClean="0"/>
              <a:t>Presscon</a:t>
            </a:r>
            <a:r>
              <a:rPr lang="en-US" sz="1600" dirty="0" smtClean="0"/>
              <a:t> backdrop</a:t>
            </a:r>
          </a:p>
          <a:p>
            <a:pPr marL="285750" indent="-285750">
              <a:buFont typeface="Arial" panose="020B0604020202020204" pitchFamily="34" charset="0"/>
              <a:buChar char="•"/>
            </a:pPr>
            <a:endParaRPr lang="en-US" sz="1600" dirty="0"/>
          </a:p>
        </p:txBody>
      </p:sp>
      <p:sp>
        <p:nvSpPr>
          <p:cNvPr id="12" name="TextBox 11"/>
          <p:cNvSpPr txBox="1"/>
          <p:nvPr/>
        </p:nvSpPr>
        <p:spPr>
          <a:xfrm>
            <a:off x="8515350" y="1587500"/>
            <a:ext cx="1511300" cy="369332"/>
          </a:xfrm>
          <a:prstGeom prst="rect">
            <a:avLst/>
          </a:prstGeom>
          <a:noFill/>
        </p:spPr>
        <p:txBody>
          <a:bodyPr wrap="square" rtlCol="0">
            <a:spAutoFit/>
          </a:bodyPr>
          <a:lstStyle/>
          <a:p>
            <a:pPr algn="ctr"/>
            <a:r>
              <a:rPr lang="en-US" b="1" dirty="0" smtClean="0"/>
              <a:t>Main event</a:t>
            </a:r>
            <a:endParaRPr lang="en-US" b="1" dirty="0"/>
          </a:p>
        </p:txBody>
      </p:sp>
      <p:sp>
        <p:nvSpPr>
          <p:cNvPr id="13" name="TextBox 12"/>
          <p:cNvSpPr txBox="1"/>
          <p:nvPr/>
        </p:nvSpPr>
        <p:spPr>
          <a:xfrm>
            <a:off x="7200900" y="2399340"/>
            <a:ext cx="4183929"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err="1" smtClean="0"/>
              <a:t>Baju</a:t>
            </a:r>
            <a:r>
              <a:rPr lang="en-US" sz="1600" dirty="0" smtClean="0"/>
              <a:t> </a:t>
            </a:r>
            <a:r>
              <a:rPr lang="en-US" sz="1600" dirty="0" err="1" smtClean="0"/>
              <a:t>peserta</a:t>
            </a:r>
            <a:endParaRPr lang="en-US" sz="1600" dirty="0" smtClean="0"/>
          </a:p>
          <a:p>
            <a:pPr marL="285750" indent="-285750">
              <a:buFont typeface="Arial" panose="020B0604020202020204" pitchFamily="34" charset="0"/>
              <a:buChar char="•"/>
            </a:pPr>
            <a:r>
              <a:rPr lang="en-US" sz="1600" dirty="0" err="1" smtClean="0"/>
              <a:t>Medali</a:t>
            </a:r>
            <a:r>
              <a:rPr lang="en-US" sz="1600" dirty="0" smtClean="0"/>
              <a:t> </a:t>
            </a:r>
            <a:r>
              <a:rPr lang="en-US" sz="1600" dirty="0" err="1" smtClean="0"/>
              <a:t>peserta</a:t>
            </a:r>
            <a:endParaRPr lang="en-US" sz="1600" dirty="0" smtClean="0"/>
          </a:p>
          <a:p>
            <a:pPr marL="285750" indent="-285750">
              <a:buFont typeface="Arial" panose="020B0604020202020204" pitchFamily="34" charset="0"/>
              <a:buChar char="•"/>
            </a:pPr>
            <a:r>
              <a:rPr lang="en-US" sz="1600" dirty="0" smtClean="0"/>
              <a:t>Wall of fame</a:t>
            </a:r>
          </a:p>
          <a:p>
            <a:pPr marL="285750" indent="-285750">
              <a:buFont typeface="Arial" panose="020B0604020202020204" pitchFamily="34" charset="0"/>
              <a:buChar char="•"/>
            </a:pPr>
            <a:r>
              <a:rPr lang="en-US" sz="1600" dirty="0" smtClean="0"/>
              <a:t>Media kit</a:t>
            </a:r>
          </a:p>
          <a:p>
            <a:pPr marL="285750" indent="-285750">
              <a:buFont typeface="Arial" panose="020B0604020202020204" pitchFamily="34" charset="0"/>
              <a:buChar char="•"/>
            </a:pPr>
            <a:r>
              <a:rPr lang="en-US" sz="1600" dirty="0" smtClean="0"/>
              <a:t>Backdrop </a:t>
            </a:r>
            <a:r>
              <a:rPr lang="en-US" sz="1600" dirty="0" err="1" smtClean="0"/>
              <a:t>mainstage</a:t>
            </a:r>
            <a:endParaRPr lang="en-US" sz="1600" dirty="0" smtClean="0"/>
          </a:p>
          <a:p>
            <a:pPr marL="285750" indent="-285750">
              <a:buFont typeface="Arial" panose="020B0604020202020204" pitchFamily="34" charset="0"/>
              <a:buChar char="•"/>
            </a:pPr>
            <a:r>
              <a:rPr lang="en-US" sz="1600" dirty="0" err="1" smtClean="0"/>
              <a:t>Papan</a:t>
            </a:r>
            <a:r>
              <a:rPr lang="en-US" sz="1600" dirty="0" smtClean="0"/>
              <a:t> </a:t>
            </a:r>
            <a:r>
              <a:rPr lang="en-US" sz="1600" dirty="0" err="1" smtClean="0"/>
              <a:t>instagram</a:t>
            </a:r>
            <a:r>
              <a:rPr lang="en-US" sz="1600" dirty="0" smtClean="0"/>
              <a:t> </a:t>
            </a:r>
            <a:r>
              <a:rPr lang="en-US" sz="1600" dirty="0" err="1" smtClean="0"/>
              <a:t>signmark</a:t>
            </a:r>
            <a:endParaRPr lang="en-US" sz="1600" dirty="0" smtClean="0"/>
          </a:p>
          <a:p>
            <a:pPr marL="285750" indent="-285750">
              <a:buFont typeface="Arial" panose="020B0604020202020204" pitchFamily="34" charset="0"/>
              <a:buChar char="•"/>
            </a:pPr>
            <a:r>
              <a:rPr lang="en-US" sz="1600" dirty="0" smtClean="0"/>
              <a:t>Gate</a:t>
            </a:r>
          </a:p>
          <a:p>
            <a:pPr marL="285750" indent="-285750">
              <a:buFont typeface="Arial" panose="020B0604020202020204" pitchFamily="34" charset="0"/>
              <a:buChar char="•"/>
            </a:pPr>
            <a:r>
              <a:rPr lang="en-US" sz="1600" dirty="0" smtClean="0"/>
              <a:t>Visual </a:t>
            </a:r>
            <a:r>
              <a:rPr lang="en-US" sz="1600" dirty="0" err="1" smtClean="0"/>
              <a:t>videotron</a:t>
            </a:r>
            <a:endParaRPr lang="en-US" sz="1600" dirty="0" smtClean="0"/>
          </a:p>
          <a:p>
            <a:pPr marL="285750" indent="-285750">
              <a:buFont typeface="Arial" panose="020B0604020202020204" pitchFamily="34" charset="0"/>
              <a:buChar char="•"/>
            </a:pPr>
            <a:r>
              <a:rPr lang="en-US" sz="1600" dirty="0" smtClean="0"/>
              <a:t>Dummy check</a:t>
            </a:r>
          </a:p>
          <a:p>
            <a:pPr marL="285750" indent="-285750">
              <a:buFont typeface="Arial" panose="020B0604020202020204" pitchFamily="34" charset="0"/>
              <a:buChar char="•"/>
            </a:pPr>
            <a:r>
              <a:rPr lang="en-US" sz="1600" dirty="0" smtClean="0"/>
              <a:t>Cheering race</a:t>
            </a:r>
          </a:p>
          <a:p>
            <a:pPr marL="285750" indent="-285750">
              <a:buFont typeface="Arial" panose="020B0604020202020204" pitchFamily="34" charset="0"/>
              <a:buChar char="•"/>
            </a:pPr>
            <a:r>
              <a:rPr lang="en-US" sz="1600" dirty="0" smtClean="0"/>
              <a:t>Id card</a:t>
            </a:r>
          </a:p>
          <a:p>
            <a:pPr marL="285750" indent="-285750">
              <a:buFont typeface="Arial" panose="020B0604020202020204" pitchFamily="34" charset="0"/>
              <a:buChar char="•"/>
            </a:pPr>
            <a:r>
              <a:rPr lang="en-US" sz="1600" dirty="0" smtClean="0"/>
              <a:t>Bib number</a:t>
            </a:r>
            <a:endParaRPr lang="en-US" sz="1600" dirty="0"/>
          </a:p>
        </p:txBody>
      </p:sp>
      <p:sp>
        <p:nvSpPr>
          <p:cNvPr id="14" name="Rectangle 13">
            <a:extLst>
              <a:ext uri="{FF2B5EF4-FFF2-40B4-BE49-F238E27FC236}">
                <a16:creationId xmlns:a16="http://schemas.microsoft.com/office/drawing/2014/main" xmlns="" id="{B8DB022E-6B5D-4279-B6C1-F2F87BF6ED71}"/>
              </a:ext>
            </a:extLst>
          </p:cNvPr>
          <p:cNvSpPr/>
          <p:nvPr/>
        </p:nvSpPr>
        <p:spPr>
          <a:xfrm rot="5400000">
            <a:off x="586586" y="1323187"/>
            <a:ext cx="4482142" cy="493648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B8DB022E-6B5D-4279-B6C1-F2F87BF6ED71}"/>
              </a:ext>
            </a:extLst>
          </p:cNvPr>
          <p:cNvSpPr/>
          <p:nvPr/>
        </p:nvSpPr>
        <p:spPr>
          <a:xfrm rot="5400000">
            <a:off x="7029929" y="1323186"/>
            <a:ext cx="4482142" cy="493648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05426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38637"/>
            <a:ext cx="1614341" cy="867594"/>
          </a:xfrm>
          <a:prstGeom prst="rect">
            <a:avLst/>
          </a:prstGeom>
        </p:spPr>
      </p:pic>
      <p:sp>
        <p:nvSpPr>
          <p:cNvPr id="6" name="TextBox 5"/>
          <p:cNvSpPr txBox="1"/>
          <p:nvPr/>
        </p:nvSpPr>
        <p:spPr>
          <a:xfrm>
            <a:off x="3739166" y="414938"/>
            <a:ext cx="4713668" cy="461665"/>
          </a:xfrm>
          <a:prstGeom prst="rect">
            <a:avLst/>
          </a:prstGeom>
          <a:noFill/>
        </p:spPr>
        <p:txBody>
          <a:bodyPr wrap="square" rtlCol="0">
            <a:spAutoFit/>
          </a:bodyPr>
          <a:lstStyle/>
          <a:p>
            <a:pPr algn="ctr"/>
            <a:r>
              <a:rPr lang="en-US" sz="2400" b="1" dirty="0" smtClean="0">
                <a:latin typeface="Adobe Gothic Std B" panose="020B0800000000000000" pitchFamily="34" charset="-128"/>
                <a:ea typeface="Adobe Gothic Std B" panose="020B0800000000000000" pitchFamily="34" charset="-128"/>
              </a:rPr>
              <a:t>WORKFLOW APPROVAL</a:t>
            </a:r>
            <a:endParaRPr lang="en-US" sz="2400" b="1" dirty="0">
              <a:latin typeface="Adobe Gothic Std B" panose="020B0800000000000000" pitchFamily="34" charset="-128"/>
              <a:ea typeface="Adobe Gothic Std B" panose="020B0800000000000000" pitchFamily="34" charset="-128"/>
            </a:endParaRPr>
          </a:p>
        </p:txBody>
      </p:sp>
      <p:sp>
        <p:nvSpPr>
          <p:cNvPr id="7" name="Rectangle 6">
            <a:extLst>
              <a:ext uri="{FF2B5EF4-FFF2-40B4-BE49-F238E27FC236}">
                <a16:creationId xmlns:a16="http://schemas.microsoft.com/office/drawing/2014/main" xmlns="" id="{B8DB022E-6B5D-4279-B6C1-F2F87BF6ED71}"/>
              </a:ext>
            </a:extLst>
          </p:cNvPr>
          <p:cNvSpPr/>
          <p:nvPr/>
        </p:nvSpPr>
        <p:spPr>
          <a:xfrm rot="5400000">
            <a:off x="5874177" y="-1647486"/>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641499B9-C2B2-4CB2-B7B1-EFE530660027}"/>
              </a:ext>
            </a:extLst>
          </p:cNvPr>
          <p:cNvSpPr/>
          <p:nvPr/>
        </p:nvSpPr>
        <p:spPr>
          <a:xfrm rot="5400000">
            <a:off x="3745607" y="650385"/>
            <a:ext cx="4700784" cy="68773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000778" y="1947935"/>
            <a:ext cx="6323526" cy="3693319"/>
          </a:xfrm>
          <a:prstGeom prst="rect">
            <a:avLst/>
          </a:prstGeom>
          <a:noFill/>
        </p:spPr>
        <p:txBody>
          <a:bodyPr wrap="square" rtlCol="0">
            <a:spAutoFit/>
          </a:bodyPr>
          <a:lstStyle/>
          <a:p>
            <a:endParaRPr lang="en-US" dirty="0" smtClean="0"/>
          </a:p>
          <a:p>
            <a:endParaRPr lang="en-US" dirty="0"/>
          </a:p>
          <a:p>
            <a:r>
              <a:rPr lang="en-US" dirty="0" err="1" smtClean="0"/>
              <a:t>Semua</a:t>
            </a:r>
            <a:r>
              <a:rPr lang="en-US" dirty="0" smtClean="0"/>
              <a:t> </a:t>
            </a:r>
            <a:r>
              <a:rPr lang="en-US" b="1" dirty="0" smtClean="0"/>
              <a:t>file</a:t>
            </a:r>
            <a:r>
              <a:rPr lang="en-US" dirty="0" smtClean="0"/>
              <a:t> </a:t>
            </a:r>
            <a:r>
              <a:rPr lang="en-US" dirty="0" err="1" smtClean="0"/>
              <a:t>terkait</a:t>
            </a:r>
            <a:r>
              <a:rPr lang="en-US" dirty="0" smtClean="0"/>
              <a:t> </a:t>
            </a:r>
            <a:r>
              <a:rPr lang="en-US" b="1" dirty="0" err="1" smtClean="0"/>
              <a:t>produksi</a:t>
            </a:r>
            <a:r>
              <a:rPr lang="en-US" b="1" dirty="0" smtClean="0"/>
              <a:t> design </a:t>
            </a:r>
            <a:r>
              <a:rPr lang="en-US" dirty="0" smtClean="0"/>
              <a:t>yang </a:t>
            </a:r>
            <a:r>
              <a:rPr lang="en-US" dirty="0" err="1" smtClean="0"/>
              <a:t>telah</a:t>
            </a:r>
            <a:r>
              <a:rPr lang="en-US" dirty="0" smtClean="0"/>
              <a:t> di </a:t>
            </a:r>
            <a:r>
              <a:rPr lang="en-US" dirty="0" err="1" smtClean="0"/>
              <a:t>setujui</a:t>
            </a:r>
            <a:r>
              <a:rPr lang="en-US" dirty="0" smtClean="0"/>
              <a:t> </a:t>
            </a:r>
            <a:r>
              <a:rPr lang="en-US" dirty="0" err="1" smtClean="0"/>
              <a:t>oleh</a:t>
            </a:r>
            <a:r>
              <a:rPr lang="en-US" dirty="0" smtClean="0"/>
              <a:t> </a:t>
            </a:r>
            <a:r>
              <a:rPr lang="en-US" b="1" dirty="0" smtClean="0"/>
              <a:t>general </a:t>
            </a:r>
            <a:r>
              <a:rPr lang="en-US" b="1" dirty="0" err="1" smtClean="0"/>
              <a:t>manajer</a:t>
            </a:r>
            <a:r>
              <a:rPr lang="en-US" b="1" dirty="0" smtClean="0"/>
              <a:t> </a:t>
            </a:r>
            <a:r>
              <a:rPr lang="en-US" dirty="0" err="1" smtClean="0"/>
              <a:t>sudah</a:t>
            </a:r>
            <a:r>
              <a:rPr lang="en-US" dirty="0" smtClean="0"/>
              <a:t> </a:t>
            </a:r>
            <a:r>
              <a:rPr lang="en-US" dirty="0" err="1" smtClean="0"/>
              <a:t>dapat</a:t>
            </a:r>
            <a:r>
              <a:rPr lang="en-US" dirty="0" smtClean="0"/>
              <a:t> </a:t>
            </a:r>
            <a:r>
              <a:rPr lang="en-US" dirty="0" err="1" smtClean="0"/>
              <a:t>dikonsumsi</a:t>
            </a:r>
            <a:r>
              <a:rPr lang="en-US" dirty="0" smtClean="0"/>
              <a:t> </a:t>
            </a:r>
            <a:r>
              <a:rPr lang="en-US" dirty="0" err="1" smtClean="0"/>
              <a:t>dan</a:t>
            </a:r>
            <a:r>
              <a:rPr lang="en-US" dirty="0" smtClean="0"/>
              <a:t> </a:t>
            </a:r>
            <a:r>
              <a:rPr lang="en-US" dirty="0" err="1" smtClean="0"/>
              <a:t>diakses</a:t>
            </a:r>
            <a:r>
              <a:rPr lang="en-US" dirty="0" smtClean="0"/>
              <a:t> </a:t>
            </a:r>
            <a:r>
              <a:rPr lang="en-US" dirty="0" err="1" smtClean="0"/>
              <a:t>pada</a:t>
            </a:r>
            <a:r>
              <a:rPr lang="en-US" dirty="0" smtClean="0"/>
              <a:t> file </a:t>
            </a:r>
            <a:r>
              <a:rPr lang="en-US" b="1" dirty="0" err="1" smtClean="0"/>
              <a:t>onedrive</a:t>
            </a:r>
            <a:r>
              <a:rPr lang="en-US" dirty="0" smtClean="0"/>
              <a:t> team Creative,  </a:t>
            </a:r>
            <a:r>
              <a:rPr lang="en-US" dirty="0" err="1" smtClean="0"/>
              <a:t>didalam</a:t>
            </a:r>
            <a:r>
              <a:rPr lang="en-US" dirty="0" smtClean="0"/>
              <a:t> folder </a:t>
            </a:r>
            <a:r>
              <a:rPr lang="en-US" dirty="0" err="1" smtClean="0"/>
              <a:t>terkait</a:t>
            </a:r>
            <a:r>
              <a:rPr lang="en-US" dirty="0" smtClean="0"/>
              <a:t> yang </a:t>
            </a:r>
            <a:r>
              <a:rPr lang="en-US" dirty="0" err="1" smtClean="0"/>
              <a:t>nantinya</a:t>
            </a:r>
            <a:r>
              <a:rPr lang="en-US" dirty="0" smtClean="0"/>
              <a:t> </a:t>
            </a:r>
            <a:r>
              <a:rPr lang="en-US" dirty="0" err="1" smtClean="0"/>
              <a:t>akan</a:t>
            </a:r>
            <a:r>
              <a:rPr lang="en-US" dirty="0" smtClean="0"/>
              <a:t> </a:t>
            </a:r>
            <a:r>
              <a:rPr lang="en-US" dirty="0" err="1" smtClean="0"/>
              <a:t>digunakan</a:t>
            </a:r>
            <a:r>
              <a:rPr lang="en-US" dirty="0" smtClean="0"/>
              <a:t>.</a:t>
            </a:r>
          </a:p>
          <a:p>
            <a:endParaRPr lang="en-US" dirty="0"/>
          </a:p>
          <a:p>
            <a:endParaRPr lang="en-US" dirty="0" smtClean="0"/>
          </a:p>
          <a:p>
            <a:endParaRPr lang="en-US" dirty="0"/>
          </a:p>
          <a:p>
            <a:endParaRPr lang="en-US" dirty="0" smtClean="0"/>
          </a:p>
          <a:p>
            <a:r>
              <a:rPr lang="en-US" b="1" i="1" dirty="0" smtClean="0"/>
              <a:t>File </a:t>
            </a:r>
            <a:r>
              <a:rPr lang="en-US" b="1" i="1" dirty="0" err="1" smtClean="0"/>
              <a:t>foto</a:t>
            </a:r>
            <a:r>
              <a:rPr lang="en-US" b="1" i="1" dirty="0" smtClean="0"/>
              <a:t> di folder </a:t>
            </a:r>
            <a:r>
              <a:rPr lang="en-US" b="1" i="1" dirty="0" err="1" smtClean="0"/>
              <a:t>foto</a:t>
            </a:r>
            <a:r>
              <a:rPr lang="en-US" b="1" i="1" dirty="0" smtClean="0"/>
              <a:t>, file video di folder video, </a:t>
            </a:r>
            <a:r>
              <a:rPr lang="en-US" b="1" i="1" dirty="0" err="1" smtClean="0"/>
              <a:t>dan</a:t>
            </a:r>
            <a:r>
              <a:rPr lang="en-US" b="1" i="1" dirty="0" smtClean="0"/>
              <a:t> file  </a:t>
            </a:r>
          </a:p>
          <a:p>
            <a:r>
              <a:rPr lang="en-US" b="1" i="1" dirty="0" smtClean="0"/>
              <a:t>design di folder design. </a:t>
            </a:r>
            <a:r>
              <a:rPr lang="en-US" b="1" i="1" dirty="0" err="1" smtClean="0"/>
              <a:t>Masing-masing</a:t>
            </a:r>
            <a:r>
              <a:rPr lang="en-US" b="1" i="1" dirty="0" smtClean="0"/>
              <a:t> format </a:t>
            </a:r>
            <a:r>
              <a:rPr lang="en-US" b="1" i="1" dirty="0" err="1" smtClean="0"/>
              <a:t>ada</a:t>
            </a:r>
            <a:r>
              <a:rPr lang="en-US" b="1" i="1" dirty="0" smtClean="0"/>
              <a:t> di </a:t>
            </a:r>
            <a:r>
              <a:rPr lang="en-US" b="1" i="1" dirty="0" err="1" smtClean="0"/>
              <a:t>masing-masing</a:t>
            </a:r>
            <a:r>
              <a:rPr lang="en-US" b="1" i="1" dirty="0" smtClean="0"/>
              <a:t> folder</a:t>
            </a:r>
            <a:endParaRPr lang="en-US" b="1" i="1" dirty="0"/>
          </a:p>
        </p:txBody>
      </p:sp>
    </p:spTree>
    <p:extLst>
      <p:ext uri="{BB962C8B-B14F-4D97-AF65-F5344CB8AC3E}">
        <p14:creationId xmlns:p14="http://schemas.microsoft.com/office/powerpoint/2010/main" val="344272909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TextBox 4"/>
          <p:cNvSpPr txBox="1"/>
          <p:nvPr/>
        </p:nvSpPr>
        <p:spPr>
          <a:xfrm>
            <a:off x="3739166" y="414938"/>
            <a:ext cx="4713668" cy="461665"/>
          </a:xfrm>
          <a:prstGeom prst="rect">
            <a:avLst/>
          </a:prstGeom>
          <a:noFill/>
        </p:spPr>
        <p:txBody>
          <a:bodyPr wrap="square" rtlCol="0">
            <a:spAutoFit/>
          </a:bodyPr>
          <a:lstStyle/>
          <a:p>
            <a:pPr algn="ctr"/>
            <a:r>
              <a:rPr lang="en-US" sz="2400" b="1" dirty="0" smtClean="0">
                <a:latin typeface="Adobe Gothic Std B" panose="020B0800000000000000" pitchFamily="34" charset="-128"/>
                <a:ea typeface="Adobe Gothic Std B" panose="020B0800000000000000" pitchFamily="34" charset="-128"/>
              </a:rPr>
              <a:t>TABLE APPROVAL</a:t>
            </a:r>
            <a:endParaRPr lang="en-US" sz="2400" b="1" dirty="0">
              <a:latin typeface="Adobe Gothic Std B" panose="020B0800000000000000" pitchFamily="34" charset="-128"/>
              <a:ea typeface="Adobe Gothic Std B" panose="020B0800000000000000" pitchFamily="34" charset="-128"/>
            </a:endParaRPr>
          </a:p>
        </p:txBody>
      </p:sp>
      <p:sp>
        <p:nvSpPr>
          <p:cNvPr id="6" name="Rectangle 5">
            <a:extLst>
              <a:ext uri="{FF2B5EF4-FFF2-40B4-BE49-F238E27FC236}">
                <a16:creationId xmlns:a16="http://schemas.microsoft.com/office/drawing/2014/main" xmlns="" id="{B8DB022E-6B5D-4279-B6C1-F2F87BF6ED71}"/>
              </a:ext>
            </a:extLst>
          </p:cNvPr>
          <p:cNvSpPr/>
          <p:nvPr/>
        </p:nvSpPr>
        <p:spPr>
          <a:xfrm rot="5400000">
            <a:off x="5874177" y="-1647486"/>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26597"/>
            <a:ext cx="1614341" cy="86759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566734951"/>
              </p:ext>
            </p:extLst>
          </p:nvPr>
        </p:nvGraphicFramePr>
        <p:xfrm>
          <a:off x="1923960" y="1646945"/>
          <a:ext cx="8344080" cy="4246880"/>
        </p:xfrm>
        <a:graphic>
          <a:graphicData uri="http://schemas.openxmlformats.org/drawingml/2006/table">
            <a:tbl>
              <a:tblPr firstRow="1" bandRow="1">
                <a:tableStyleId>{5C22544A-7EE6-4342-B048-85BDC9FD1C3A}</a:tableStyleId>
              </a:tblPr>
              <a:tblGrid>
                <a:gridCol w="592428"/>
                <a:gridCol w="1470540"/>
                <a:gridCol w="2093704"/>
                <a:gridCol w="1226697"/>
                <a:gridCol w="2960711"/>
              </a:tblGrid>
              <a:tr h="370840">
                <a:tc>
                  <a:txBody>
                    <a:bodyPr/>
                    <a:lstStyle/>
                    <a:p>
                      <a:r>
                        <a:rPr lang="en-US" dirty="0" smtClean="0"/>
                        <a:t>NO</a:t>
                      </a:r>
                      <a:endParaRPr lang="en-US" dirty="0"/>
                    </a:p>
                  </a:txBody>
                  <a:tcPr/>
                </a:tc>
                <a:tc>
                  <a:txBody>
                    <a:bodyPr/>
                    <a:lstStyle/>
                    <a:p>
                      <a:pPr algn="ctr"/>
                      <a:r>
                        <a:rPr lang="en-US" dirty="0" smtClean="0"/>
                        <a:t>DIVISI</a:t>
                      </a:r>
                      <a:endParaRPr lang="en-US" dirty="0"/>
                    </a:p>
                  </a:txBody>
                  <a:tcPr/>
                </a:tc>
                <a:tc>
                  <a:txBody>
                    <a:bodyPr/>
                    <a:lstStyle/>
                    <a:p>
                      <a:pPr algn="ctr"/>
                      <a:r>
                        <a:rPr lang="en-US" dirty="0" smtClean="0"/>
                        <a:t>PENGAJUAN PRIHAL</a:t>
                      </a:r>
                      <a:endParaRPr lang="en-US" dirty="0"/>
                    </a:p>
                  </a:txBody>
                  <a:tcPr/>
                </a:tc>
                <a:tc>
                  <a:txBody>
                    <a:bodyPr/>
                    <a:lstStyle/>
                    <a:p>
                      <a:pPr algn="ctr"/>
                      <a:r>
                        <a:rPr lang="en-US" sz="1600" dirty="0" smtClean="0"/>
                        <a:t>DIAJUKAN/DEADLINE</a:t>
                      </a:r>
                      <a:endParaRPr lang="en-US" sz="1600" dirty="0"/>
                    </a:p>
                  </a:txBody>
                  <a:tcPr/>
                </a:tc>
                <a:tc>
                  <a:txBody>
                    <a:bodyPr/>
                    <a:lstStyle/>
                    <a:p>
                      <a:pPr algn="ctr"/>
                      <a:r>
                        <a:rPr lang="en-US" dirty="0" smtClean="0"/>
                        <a:t>STATUS</a:t>
                      </a:r>
                    </a:p>
                    <a:p>
                      <a:pPr algn="ctr"/>
                      <a:r>
                        <a:rPr lang="en-US" baseline="0" dirty="0" smtClean="0"/>
                        <a:t> ( REVISI/TAYANG )</a:t>
                      </a:r>
                    </a:p>
                  </a:txBody>
                  <a:tcPr/>
                </a:tc>
              </a:tr>
              <a:tr h="370840">
                <a:tc>
                  <a:txBody>
                    <a:bodyPr/>
                    <a:lstStyle/>
                    <a:p>
                      <a:r>
                        <a:rPr lang="en-US" dirty="0" smtClean="0"/>
                        <a:t>1.</a:t>
                      </a:r>
                      <a:endParaRPr lang="en-US" dirty="0"/>
                    </a:p>
                  </a:txBody>
                  <a:tcPr/>
                </a:tc>
                <a:tc>
                  <a:txBody>
                    <a:bodyPr/>
                    <a:lstStyle/>
                    <a:p>
                      <a:r>
                        <a:rPr lang="en-US" dirty="0" err="1" smtClean="0"/>
                        <a:t>Sosmed</a:t>
                      </a:r>
                      <a:endParaRPr lang="en-US" dirty="0"/>
                    </a:p>
                  </a:txBody>
                  <a:tcPr/>
                </a:tc>
                <a:tc>
                  <a:txBody>
                    <a:bodyPr/>
                    <a:lstStyle/>
                    <a:p>
                      <a:r>
                        <a:rPr lang="en-US" dirty="0" smtClean="0"/>
                        <a:t>Teaser video </a:t>
                      </a:r>
                      <a:r>
                        <a:rPr lang="en-US" dirty="0" err="1" smtClean="0"/>
                        <a:t>untuk</a:t>
                      </a:r>
                      <a:r>
                        <a:rPr lang="en-US" dirty="0" smtClean="0"/>
                        <a:t> media </a:t>
                      </a:r>
                      <a:r>
                        <a:rPr lang="en-US" dirty="0" err="1" smtClean="0"/>
                        <a:t>promosi</a:t>
                      </a:r>
                      <a:endParaRPr lang="en-US" dirty="0"/>
                    </a:p>
                  </a:txBody>
                  <a:tcPr/>
                </a:tc>
                <a:tc>
                  <a:txBody>
                    <a:bodyPr/>
                    <a:lstStyle/>
                    <a:p>
                      <a:r>
                        <a:rPr lang="en-US" sz="1400" dirty="0" smtClean="0"/>
                        <a:t>26</a:t>
                      </a:r>
                      <a:r>
                        <a:rPr lang="en-US" sz="1400" baseline="0" dirty="0" smtClean="0"/>
                        <a:t> FEB / </a:t>
                      </a:r>
                    </a:p>
                    <a:p>
                      <a:r>
                        <a:rPr lang="en-US" sz="1400" baseline="0" dirty="0" smtClean="0"/>
                        <a:t>3 MARET</a:t>
                      </a:r>
                      <a:endParaRPr lang="en-US" sz="1400" dirty="0"/>
                    </a:p>
                  </a:txBody>
                  <a:tcPr/>
                </a:tc>
                <a:tc>
                  <a:txBody>
                    <a:bodyPr/>
                    <a:lstStyle/>
                    <a:p>
                      <a:r>
                        <a:rPr lang="en-US" dirty="0" smtClean="0"/>
                        <a:t>KOORDINASI</a:t>
                      </a:r>
                      <a:r>
                        <a:rPr lang="en-US" baseline="0" dirty="0" smtClean="0"/>
                        <a:t> DIVISI TERKAIT</a:t>
                      </a:r>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02898658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0"/>
            <a:ext cx="1614341" cy="867594"/>
          </a:xfrm>
          <a:prstGeom prst="rect">
            <a:avLst/>
          </a:prstGeom>
        </p:spPr>
      </p:pic>
      <p:sp>
        <p:nvSpPr>
          <p:cNvPr id="6" name="Rectangle 5">
            <a:extLst>
              <a:ext uri="{FF2B5EF4-FFF2-40B4-BE49-F238E27FC236}">
                <a16:creationId xmlns:a16="http://schemas.microsoft.com/office/drawing/2014/main" xmlns="" id="{B8DB022E-6B5D-4279-B6C1-F2F87BF6ED71}"/>
              </a:ext>
            </a:extLst>
          </p:cNvPr>
          <p:cNvSpPr/>
          <p:nvPr/>
        </p:nvSpPr>
        <p:spPr>
          <a:xfrm rot="5400000">
            <a:off x="5767910" y="-1541219"/>
            <a:ext cx="656180"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898900" y="433797"/>
            <a:ext cx="4368800" cy="646331"/>
          </a:xfrm>
          <a:prstGeom prst="rect">
            <a:avLst/>
          </a:prstGeom>
          <a:noFill/>
        </p:spPr>
        <p:txBody>
          <a:bodyPr wrap="square" rtlCol="0">
            <a:spAutoFit/>
          </a:bodyPr>
          <a:lstStyle/>
          <a:p>
            <a:pPr algn="ctr"/>
            <a:r>
              <a:rPr lang="en-US" b="1" dirty="0" smtClean="0"/>
              <a:t>WORKFLOW MEMPERSIAPKAN  PERLENGKAPAN SHOOTING DAN PELIPUTAN</a:t>
            </a:r>
            <a:endParaRPr lang="en-US" b="1" dirty="0"/>
          </a:p>
        </p:txBody>
      </p:sp>
      <p:sp>
        <p:nvSpPr>
          <p:cNvPr id="8" name="Rectangle 7">
            <a:extLst>
              <a:ext uri="{FF2B5EF4-FFF2-40B4-BE49-F238E27FC236}">
                <a16:creationId xmlns:a16="http://schemas.microsoft.com/office/drawing/2014/main" xmlns="" id="{B8DB022E-6B5D-4279-B6C1-F2F87BF6ED71}"/>
              </a:ext>
            </a:extLst>
          </p:cNvPr>
          <p:cNvSpPr/>
          <p:nvPr/>
        </p:nvSpPr>
        <p:spPr>
          <a:xfrm rot="5400000">
            <a:off x="3797060" y="413781"/>
            <a:ext cx="4572478" cy="720090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628900" y="1637656"/>
            <a:ext cx="6908800" cy="4662815"/>
          </a:xfrm>
          <a:prstGeom prst="rect">
            <a:avLst/>
          </a:prstGeom>
          <a:noFill/>
        </p:spPr>
        <p:txBody>
          <a:bodyPr wrap="square" rtlCol="0">
            <a:spAutoFit/>
          </a:bodyPr>
          <a:lstStyle/>
          <a:p>
            <a:pPr marL="342900" indent="-342900">
              <a:lnSpc>
                <a:spcPct val="150000"/>
              </a:lnSpc>
              <a:buFont typeface="+mj-lt"/>
              <a:buAutoNum type="arabicPeriod"/>
            </a:pPr>
            <a:r>
              <a:rPr lang="en-US" b="1" dirty="0" err="1" smtClean="0"/>
              <a:t>Berkoordinasi</a:t>
            </a:r>
            <a:r>
              <a:rPr lang="en-US" dirty="0" smtClean="0"/>
              <a:t> </a:t>
            </a:r>
            <a:r>
              <a:rPr lang="en-US" dirty="0" err="1" smtClean="0"/>
              <a:t>dengan</a:t>
            </a:r>
            <a:r>
              <a:rPr lang="en-US" dirty="0" smtClean="0"/>
              <a:t> team </a:t>
            </a:r>
            <a:r>
              <a:rPr lang="en-US" b="1" dirty="0" err="1" smtClean="0"/>
              <a:t>Fotografi</a:t>
            </a:r>
            <a:r>
              <a:rPr lang="en-US" b="1" dirty="0" smtClean="0"/>
              <a:t> </a:t>
            </a:r>
            <a:r>
              <a:rPr lang="en-US" dirty="0" err="1" smtClean="0"/>
              <a:t>atau</a:t>
            </a:r>
            <a:r>
              <a:rPr lang="en-US" dirty="0" smtClean="0"/>
              <a:t> </a:t>
            </a:r>
            <a:r>
              <a:rPr lang="en-US" b="1" dirty="0" err="1" smtClean="0"/>
              <a:t>Videografi</a:t>
            </a:r>
            <a:r>
              <a:rPr lang="en-US" dirty="0" smtClean="0"/>
              <a:t> </a:t>
            </a:r>
            <a:r>
              <a:rPr lang="en-US" dirty="0" err="1" smtClean="0"/>
              <a:t>terkait</a:t>
            </a:r>
            <a:r>
              <a:rPr lang="en-US" dirty="0" smtClean="0"/>
              <a:t> </a:t>
            </a:r>
            <a:r>
              <a:rPr lang="en-US" b="1" dirty="0" err="1" smtClean="0"/>
              <a:t>kebutuhan</a:t>
            </a:r>
            <a:r>
              <a:rPr lang="en-US" b="1" dirty="0" smtClean="0"/>
              <a:t> </a:t>
            </a:r>
            <a:r>
              <a:rPr lang="en-US" dirty="0" err="1" smtClean="0"/>
              <a:t>apa</a:t>
            </a:r>
            <a:r>
              <a:rPr lang="en-US" dirty="0" smtClean="0"/>
              <a:t> </a:t>
            </a:r>
            <a:r>
              <a:rPr lang="en-US" dirty="0" err="1" smtClean="0"/>
              <a:t>saja</a:t>
            </a:r>
            <a:r>
              <a:rPr lang="en-US" dirty="0" smtClean="0"/>
              <a:t> yang </a:t>
            </a:r>
            <a:r>
              <a:rPr lang="en-US" dirty="0" err="1" smtClean="0"/>
              <a:t>nantinya</a:t>
            </a:r>
            <a:r>
              <a:rPr lang="en-US" dirty="0" smtClean="0"/>
              <a:t> di </a:t>
            </a:r>
            <a:r>
              <a:rPr lang="en-US" dirty="0" err="1" smtClean="0"/>
              <a:t>butuhkan</a:t>
            </a:r>
            <a:r>
              <a:rPr lang="en-US" dirty="0" smtClean="0"/>
              <a:t> </a:t>
            </a:r>
            <a:r>
              <a:rPr lang="en-US" dirty="0" err="1" smtClean="0"/>
              <a:t>saat</a:t>
            </a:r>
            <a:r>
              <a:rPr lang="en-US" dirty="0" smtClean="0"/>
              <a:t> proses </a:t>
            </a:r>
            <a:r>
              <a:rPr lang="en-US" dirty="0" err="1" smtClean="0"/>
              <a:t>pengambilan</a:t>
            </a:r>
            <a:r>
              <a:rPr lang="en-US" dirty="0" smtClean="0"/>
              <a:t> </a:t>
            </a:r>
            <a:r>
              <a:rPr lang="en-US" dirty="0" err="1" smtClean="0"/>
              <a:t>gambar</a:t>
            </a:r>
            <a:r>
              <a:rPr lang="en-US" dirty="0" smtClean="0"/>
              <a:t> </a:t>
            </a:r>
            <a:r>
              <a:rPr lang="en-US" dirty="0" err="1" smtClean="0"/>
              <a:t>atau</a:t>
            </a:r>
            <a:r>
              <a:rPr lang="en-US" dirty="0" smtClean="0"/>
              <a:t> visual. (Tripod, stabilizer, </a:t>
            </a:r>
            <a:r>
              <a:rPr lang="en-US" dirty="0" err="1" smtClean="0"/>
              <a:t>Dslr</a:t>
            </a:r>
            <a:r>
              <a:rPr lang="en-US" dirty="0" smtClean="0"/>
              <a:t> camera, compact camcorder, Clip on, Boom Mic, Lighting, </a:t>
            </a:r>
            <a:r>
              <a:rPr lang="en-US" dirty="0" err="1" smtClean="0"/>
              <a:t>dan</a:t>
            </a:r>
            <a:r>
              <a:rPr lang="en-US" dirty="0" smtClean="0"/>
              <a:t> reflector.)</a:t>
            </a:r>
          </a:p>
          <a:p>
            <a:pPr marL="342900" indent="-342900">
              <a:lnSpc>
                <a:spcPct val="150000"/>
              </a:lnSpc>
              <a:buFont typeface="+mj-lt"/>
              <a:buAutoNum type="arabicPeriod"/>
            </a:pPr>
            <a:r>
              <a:rPr lang="en-US" b="1" dirty="0" err="1" smtClean="0"/>
              <a:t>Mendata</a:t>
            </a:r>
            <a:r>
              <a:rPr lang="en-US" dirty="0" smtClean="0"/>
              <a:t> </a:t>
            </a:r>
            <a:r>
              <a:rPr lang="en-US" dirty="0" err="1" smtClean="0"/>
              <a:t>perlengkapan</a:t>
            </a:r>
            <a:r>
              <a:rPr lang="en-US" dirty="0" smtClean="0"/>
              <a:t> </a:t>
            </a:r>
            <a:r>
              <a:rPr lang="en-US" dirty="0" err="1" smtClean="0"/>
              <a:t>apa</a:t>
            </a:r>
            <a:r>
              <a:rPr lang="en-US" dirty="0" smtClean="0"/>
              <a:t> </a:t>
            </a:r>
            <a:r>
              <a:rPr lang="en-US" dirty="0" err="1" smtClean="0"/>
              <a:t>saja</a:t>
            </a:r>
            <a:r>
              <a:rPr lang="en-US" dirty="0" smtClean="0"/>
              <a:t> yang </a:t>
            </a:r>
            <a:r>
              <a:rPr lang="en-US" dirty="0" err="1" smtClean="0"/>
              <a:t>ahirnya</a:t>
            </a:r>
            <a:r>
              <a:rPr lang="en-US" dirty="0" smtClean="0"/>
              <a:t> </a:t>
            </a:r>
            <a:r>
              <a:rPr lang="en-US" dirty="0" err="1" smtClean="0"/>
              <a:t>akan</a:t>
            </a:r>
            <a:r>
              <a:rPr lang="en-US" dirty="0" smtClean="0"/>
              <a:t> di </a:t>
            </a:r>
            <a:r>
              <a:rPr lang="en-US" dirty="0" err="1" smtClean="0"/>
              <a:t>gunakan</a:t>
            </a:r>
            <a:r>
              <a:rPr lang="en-US" dirty="0" smtClean="0"/>
              <a:t> </a:t>
            </a:r>
            <a:r>
              <a:rPr lang="en-US" dirty="0" err="1" smtClean="0"/>
              <a:t>dalam</a:t>
            </a:r>
            <a:r>
              <a:rPr lang="en-US" dirty="0" smtClean="0"/>
              <a:t> </a:t>
            </a:r>
            <a:r>
              <a:rPr lang="en-US" dirty="0" err="1" smtClean="0"/>
              <a:t>kegiatan</a:t>
            </a:r>
            <a:r>
              <a:rPr lang="en-US" dirty="0" smtClean="0"/>
              <a:t> shooting </a:t>
            </a:r>
            <a:r>
              <a:rPr lang="en-US" dirty="0" err="1" smtClean="0"/>
              <a:t>atau</a:t>
            </a:r>
            <a:r>
              <a:rPr lang="en-US" dirty="0" smtClean="0"/>
              <a:t> </a:t>
            </a:r>
            <a:r>
              <a:rPr lang="en-US" dirty="0" err="1" smtClean="0"/>
              <a:t>peliputan</a:t>
            </a:r>
            <a:endParaRPr lang="en-US" dirty="0" smtClean="0"/>
          </a:p>
          <a:p>
            <a:pPr marL="342900" indent="-342900">
              <a:lnSpc>
                <a:spcPct val="150000"/>
              </a:lnSpc>
              <a:buFont typeface="+mj-lt"/>
              <a:buAutoNum type="arabicPeriod"/>
            </a:pPr>
            <a:r>
              <a:rPr lang="en-US" b="1" dirty="0" err="1" smtClean="0"/>
              <a:t>Melakukan</a:t>
            </a:r>
            <a:r>
              <a:rPr lang="en-US" b="1" dirty="0" smtClean="0"/>
              <a:t> proses </a:t>
            </a:r>
            <a:r>
              <a:rPr lang="en-US" b="1" dirty="0" err="1" smtClean="0"/>
              <a:t>peminjaman</a:t>
            </a:r>
            <a:r>
              <a:rPr lang="en-US" b="1" dirty="0" smtClean="0"/>
              <a:t> </a:t>
            </a:r>
            <a:r>
              <a:rPr lang="en-US" dirty="0" err="1" smtClean="0"/>
              <a:t>kepada</a:t>
            </a:r>
            <a:r>
              <a:rPr lang="en-US" dirty="0" smtClean="0"/>
              <a:t> </a:t>
            </a:r>
            <a:r>
              <a:rPr lang="en-US" dirty="0" err="1" smtClean="0"/>
              <a:t>pihak</a:t>
            </a:r>
            <a:r>
              <a:rPr lang="en-US" dirty="0" smtClean="0"/>
              <a:t> studio </a:t>
            </a:r>
            <a:r>
              <a:rPr lang="en-US" dirty="0" err="1" smtClean="0"/>
              <a:t>kampus</a:t>
            </a:r>
            <a:r>
              <a:rPr lang="en-US" dirty="0" smtClean="0"/>
              <a:t> UPJ (</a:t>
            </a:r>
            <a:r>
              <a:rPr lang="en-US" dirty="0" err="1" smtClean="0"/>
              <a:t>bila</a:t>
            </a:r>
            <a:r>
              <a:rPr lang="en-US" dirty="0" smtClean="0"/>
              <a:t> </a:t>
            </a:r>
            <a:r>
              <a:rPr lang="en-US" dirty="0" err="1" smtClean="0"/>
              <a:t>peralatan-peralatan</a:t>
            </a:r>
            <a:r>
              <a:rPr lang="en-US" dirty="0" smtClean="0"/>
              <a:t> </a:t>
            </a:r>
            <a:r>
              <a:rPr lang="en-US" dirty="0" err="1" smtClean="0"/>
              <a:t>tersebut</a:t>
            </a:r>
            <a:r>
              <a:rPr lang="en-US" dirty="0" smtClean="0"/>
              <a:t> </a:t>
            </a:r>
            <a:r>
              <a:rPr lang="en-US" dirty="0" err="1" smtClean="0"/>
              <a:t>harus</a:t>
            </a:r>
            <a:r>
              <a:rPr lang="en-US" dirty="0" smtClean="0"/>
              <a:t> </a:t>
            </a:r>
            <a:r>
              <a:rPr lang="en-US" dirty="0" err="1" smtClean="0"/>
              <a:t>melakukan</a:t>
            </a:r>
            <a:r>
              <a:rPr lang="en-US" dirty="0" smtClean="0"/>
              <a:t> </a:t>
            </a:r>
            <a:r>
              <a:rPr lang="en-US" dirty="0" err="1" smtClean="0"/>
              <a:t>peminjaman</a:t>
            </a:r>
            <a:r>
              <a:rPr lang="en-US" dirty="0" smtClean="0"/>
              <a:t>)</a:t>
            </a:r>
          </a:p>
          <a:p>
            <a:pPr marL="342900" indent="-342900">
              <a:lnSpc>
                <a:spcPct val="150000"/>
              </a:lnSpc>
              <a:buFont typeface="+mj-lt"/>
              <a:buAutoNum type="arabicPeriod"/>
            </a:pPr>
            <a:r>
              <a:rPr lang="en-US" dirty="0" err="1" smtClean="0"/>
              <a:t>Memastikan</a:t>
            </a:r>
            <a:r>
              <a:rPr lang="en-US" dirty="0" smtClean="0"/>
              <a:t> </a:t>
            </a:r>
            <a:r>
              <a:rPr lang="en-US" dirty="0" err="1" smtClean="0"/>
              <a:t>peralatan</a:t>
            </a:r>
            <a:r>
              <a:rPr lang="en-US" dirty="0" smtClean="0"/>
              <a:t> yang </a:t>
            </a:r>
            <a:r>
              <a:rPr lang="en-US" dirty="0" err="1" smtClean="0"/>
              <a:t>dipinjam</a:t>
            </a:r>
            <a:r>
              <a:rPr lang="en-US" dirty="0" smtClean="0"/>
              <a:t> </a:t>
            </a:r>
            <a:r>
              <a:rPr lang="en-US" dirty="0" err="1" smtClean="0"/>
              <a:t>berfungsi</a:t>
            </a:r>
            <a:r>
              <a:rPr lang="en-US" dirty="0" smtClean="0"/>
              <a:t> </a:t>
            </a:r>
            <a:r>
              <a:rPr lang="en-US" dirty="0" err="1" smtClean="0"/>
              <a:t>dengan</a:t>
            </a:r>
            <a:r>
              <a:rPr lang="en-US" dirty="0" smtClean="0"/>
              <a:t> </a:t>
            </a:r>
            <a:r>
              <a:rPr lang="en-US" dirty="0" err="1" smtClean="0"/>
              <a:t>baik</a:t>
            </a:r>
            <a:endParaRPr lang="en-US" dirty="0" smtClean="0"/>
          </a:p>
          <a:p>
            <a:pPr marL="342900" indent="-342900">
              <a:lnSpc>
                <a:spcPct val="150000"/>
              </a:lnSpc>
              <a:buFont typeface="+mj-lt"/>
              <a:buAutoNum type="arabicPeriod"/>
            </a:pPr>
            <a:r>
              <a:rPr lang="en-US" b="1" dirty="0" err="1" smtClean="0"/>
              <a:t>Mengembalikan</a:t>
            </a:r>
            <a:r>
              <a:rPr lang="en-US" dirty="0" smtClean="0"/>
              <a:t> </a:t>
            </a:r>
            <a:r>
              <a:rPr lang="en-US" dirty="0" err="1" smtClean="0"/>
              <a:t>serta</a:t>
            </a:r>
            <a:r>
              <a:rPr lang="en-US" dirty="0" smtClean="0"/>
              <a:t> </a:t>
            </a:r>
            <a:r>
              <a:rPr lang="en-US" b="1" dirty="0" err="1" smtClean="0"/>
              <a:t>mengecek</a:t>
            </a:r>
            <a:r>
              <a:rPr lang="en-US" dirty="0" smtClean="0"/>
              <a:t> </a:t>
            </a:r>
            <a:r>
              <a:rPr lang="en-US" dirty="0" err="1" smtClean="0"/>
              <a:t>kembali</a:t>
            </a:r>
            <a:r>
              <a:rPr lang="en-US" dirty="0" smtClean="0"/>
              <a:t> </a:t>
            </a:r>
            <a:r>
              <a:rPr lang="en-US" dirty="0" err="1" smtClean="0"/>
              <a:t>keutuhan</a:t>
            </a:r>
            <a:r>
              <a:rPr lang="en-US" dirty="0" smtClean="0"/>
              <a:t> </a:t>
            </a:r>
            <a:r>
              <a:rPr lang="en-US" dirty="0" err="1" smtClean="0"/>
              <a:t>dari</a:t>
            </a:r>
            <a:r>
              <a:rPr lang="en-US" dirty="0" smtClean="0"/>
              <a:t> </a:t>
            </a:r>
            <a:r>
              <a:rPr lang="en-US" dirty="0" err="1" smtClean="0"/>
              <a:t>alat</a:t>
            </a:r>
            <a:r>
              <a:rPr lang="en-US" dirty="0" smtClean="0"/>
              <a:t> yang </a:t>
            </a:r>
            <a:r>
              <a:rPr lang="en-US" dirty="0" err="1" smtClean="0"/>
              <a:t>dipinjam</a:t>
            </a:r>
            <a:r>
              <a:rPr lang="en-US" dirty="0" smtClean="0"/>
              <a:t> (</a:t>
            </a:r>
            <a:r>
              <a:rPr lang="en-US" dirty="0" err="1" smtClean="0"/>
              <a:t>kabel</a:t>
            </a:r>
            <a:r>
              <a:rPr lang="en-US" dirty="0" smtClean="0"/>
              <a:t>, </a:t>
            </a:r>
            <a:r>
              <a:rPr lang="en-US" dirty="0" err="1" smtClean="0"/>
              <a:t>skrup</a:t>
            </a:r>
            <a:r>
              <a:rPr lang="en-US" dirty="0" smtClean="0"/>
              <a:t> </a:t>
            </a:r>
            <a:r>
              <a:rPr lang="en-US" dirty="0" err="1" smtClean="0"/>
              <a:t>pengencang</a:t>
            </a:r>
            <a:r>
              <a:rPr lang="en-US" dirty="0" smtClean="0"/>
              <a:t>, </a:t>
            </a:r>
            <a:r>
              <a:rPr lang="en-US" dirty="0" err="1" smtClean="0"/>
              <a:t>dll</a:t>
            </a:r>
            <a:r>
              <a:rPr lang="en-US" dirty="0" smtClean="0"/>
              <a:t>)</a:t>
            </a:r>
            <a:endParaRPr lang="en-US" dirty="0"/>
          </a:p>
        </p:txBody>
      </p:sp>
    </p:spTree>
    <p:extLst>
      <p:ext uri="{BB962C8B-B14F-4D97-AF65-F5344CB8AC3E}">
        <p14:creationId xmlns:p14="http://schemas.microsoft.com/office/powerpoint/2010/main" val="3127677399"/>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0"/>
            <a:ext cx="1614341" cy="867594"/>
          </a:xfrm>
          <a:prstGeom prst="rect">
            <a:avLst/>
          </a:prstGeom>
        </p:spPr>
      </p:pic>
      <p:sp>
        <p:nvSpPr>
          <p:cNvPr id="6" name="Rectangle 5">
            <a:extLst>
              <a:ext uri="{FF2B5EF4-FFF2-40B4-BE49-F238E27FC236}">
                <a16:creationId xmlns:a16="http://schemas.microsoft.com/office/drawing/2014/main" xmlns="" id="{B8DB022E-6B5D-4279-B6C1-F2F87BF6ED71}"/>
              </a:ext>
            </a:extLst>
          </p:cNvPr>
          <p:cNvSpPr/>
          <p:nvPr/>
        </p:nvSpPr>
        <p:spPr>
          <a:xfrm rot="5400000">
            <a:off x="5874177" y="-1647486"/>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911600" y="461105"/>
            <a:ext cx="4368800" cy="369332"/>
          </a:xfrm>
          <a:prstGeom prst="rect">
            <a:avLst/>
          </a:prstGeom>
          <a:noFill/>
        </p:spPr>
        <p:txBody>
          <a:bodyPr wrap="square" rtlCol="0">
            <a:spAutoFit/>
          </a:bodyPr>
          <a:lstStyle/>
          <a:p>
            <a:pPr algn="ctr"/>
            <a:r>
              <a:rPr lang="en-US" b="1" dirty="0" smtClean="0"/>
              <a:t>WORKFLOW SHOOTING VIDEO YOUTUBE</a:t>
            </a:r>
            <a:endParaRPr lang="en-US" b="1" dirty="0"/>
          </a:p>
        </p:txBody>
      </p:sp>
      <p:sp>
        <p:nvSpPr>
          <p:cNvPr id="8" name="Rectangle 7">
            <a:extLst>
              <a:ext uri="{FF2B5EF4-FFF2-40B4-BE49-F238E27FC236}">
                <a16:creationId xmlns:a16="http://schemas.microsoft.com/office/drawing/2014/main" xmlns="" id="{B8DB022E-6B5D-4279-B6C1-F2F87BF6ED71}"/>
              </a:ext>
            </a:extLst>
          </p:cNvPr>
          <p:cNvSpPr/>
          <p:nvPr/>
        </p:nvSpPr>
        <p:spPr>
          <a:xfrm rot="5400000">
            <a:off x="3879233" y="2433242"/>
            <a:ext cx="4433534" cy="285911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B8DB022E-6B5D-4279-B6C1-F2F87BF6ED71}"/>
              </a:ext>
            </a:extLst>
          </p:cNvPr>
          <p:cNvSpPr/>
          <p:nvPr/>
        </p:nvSpPr>
        <p:spPr>
          <a:xfrm rot="5400000">
            <a:off x="7642009" y="2433242"/>
            <a:ext cx="4433534" cy="285911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B8DB022E-6B5D-4279-B6C1-F2F87BF6ED71}"/>
              </a:ext>
            </a:extLst>
          </p:cNvPr>
          <p:cNvSpPr/>
          <p:nvPr/>
        </p:nvSpPr>
        <p:spPr>
          <a:xfrm rot="5400000">
            <a:off x="116456" y="2433242"/>
            <a:ext cx="4433534" cy="285911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442434" y="1777285"/>
            <a:ext cx="1828800" cy="646331"/>
          </a:xfrm>
          <a:prstGeom prst="rect">
            <a:avLst/>
          </a:prstGeom>
          <a:noFill/>
        </p:spPr>
        <p:txBody>
          <a:bodyPr wrap="square" rtlCol="0">
            <a:spAutoFit/>
          </a:bodyPr>
          <a:lstStyle/>
          <a:p>
            <a:pPr algn="ctr"/>
            <a:r>
              <a:rPr lang="en-US" b="1" dirty="0" err="1" smtClean="0"/>
              <a:t>Persiapan</a:t>
            </a:r>
            <a:endParaRPr lang="en-US" b="1" dirty="0" smtClean="0"/>
          </a:p>
          <a:p>
            <a:pPr algn="ctr"/>
            <a:r>
              <a:rPr lang="en-US" dirty="0" smtClean="0"/>
              <a:t>2-30 Feb</a:t>
            </a:r>
            <a:endParaRPr lang="en-US" dirty="0"/>
          </a:p>
        </p:txBody>
      </p:sp>
      <p:sp>
        <p:nvSpPr>
          <p:cNvPr id="13" name="TextBox 12"/>
          <p:cNvSpPr txBox="1"/>
          <p:nvPr/>
        </p:nvSpPr>
        <p:spPr>
          <a:xfrm>
            <a:off x="8996966" y="1779752"/>
            <a:ext cx="1828800" cy="646331"/>
          </a:xfrm>
          <a:prstGeom prst="rect">
            <a:avLst/>
          </a:prstGeom>
          <a:noFill/>
        </p:spPr>
        <p:txBody>
          <a:bodyPr wrap="square" rtlCol="0">
            <a:spAutoFit/>
          </a:bodyPr>
          <a:lstStyle/>
          <a:p>
            <a:pPr algn="ctr"/>
            <a:r>
              <a:rPr lang="en-US" b="1" dirty="0" smtClean="0"/>
              <a:t>Editing</a:t>
            </a:r>
          </a:p>
          <a:p>
            <a:pPr algn="ctr"/>
            <a:r>
              <a:rPr lang="en-US" dirty="0" smtClean="0"/>
              <a:t>16-30 Mar</a:t>
            </a:r>
            <a:endParaRPr lang="en-US" dirty="0"/>
          </a:p>
        </p:txBody>
      </p:sp>
      <p:sp>
        <p:nvSpPr>
          <p:cNvPr id="14" name="TextBox 13"/>
          <p:cNvSpPr txBox="1"/>
          <p:nvPr/>
        </p:nvSpPr>
        <p:spPr>
          <a:xfrm>
            <a:off x="5181600" y="1777285"/>
            <a:ext cx="1828800" cy="646331"/>
          </a:xfrm>
          <a:prstGeom prst="rect">
            <a:avLst/>
          </a:prstGeom>
          <a:noFill/>
        </p:spPr>
        <p:txBody>
          <a:bodyPr wrap="square" rtlCol="0">
            <a:spAutoFit/>
          </a:bodyPr>
          <a:lstStyle/>
          <a:p>
            <a:pPr algn="ctr"/>
            <a:r>
              <a:rPr lang="en-US" b="1" dirty="0" err="1" smtClean="0"/>
              <a:t>Eksekusi</a:t>
            </a:r>
            <a:endParaRPr lang="en-US" b="1" dirty="0" smtClean="0"/>
          </a:p>
          <a:p>
            <a:pPr algn="ctr"/>
            <a:r>
              <a:rPr lang="en-US" dirty="0" smtClean="0"/>
              <a:t>3-15 Mar</a:t>
            </a:r>
            <a:endParaRPr lang="en-US" dirty="0"/>
          </a:p>
        </p:txBody>
      </p:sp>
      <p:sp>
        <p:nvSpPr>
          <p:cNvPr id="15" name="TextBox 14"/>
          <p:cNvSpPr txBox="1"/>
          <p:nvPr/>
        </p:nvSpPr>
        <p:spPr>
          <a:xfrm>
            <a:off x="1058214" y="2644170"/>
            <a:ext cx="2550017"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Brainstorming </a:t>
            </a:r>
            <a:r>
              <a:rPr lang="en-US" sz="1600" dirty="0" err="1" smtClean="0"/>
              <a:t>cerita</a:t>
            </a:r>
            <a:r>
              <a:rPr lang="en-US" sz="1600" dirty="0" smtClean="0"/>
              <a:t> yang </a:t>
            </a:r>
            <a:r>
              <a:rPr lang="en-US" sz="1600" dirty="0" err="1" smtClean="0"/>
              <a:t>akan</a:t>
            </a:r>
            <a:r>
              <a:rPr lang="en-US" sz="1600" dirty="0" smtClean="0"/>
              <a:t> di </a:t>
            </a:r>
            <a:r>
              <a:rPr lang="en-US" sz="1600" dirty="0" err="1" smtClean="0"/>
              <a:t>sampaikan</a:t>
            </a:r>
            <a:endParaRPr lang="en-US" sz="1600" dirty="0" smtClean="0"/>
          </a:p>
          <a:p>
            <a:pPr marL="285750" indent="-285750">
              <a:buFont typeface="Arial" panose="020B0604020202020204" pitchFamily="34" charset="0"/>
              <a:buChar char="•"/>
            </a:pPr>
            <a:r>
              <a:rPr lang="en-US" sz="1600" dirty="0" err="1" smtClean="0"/>
              <a:t>Penentuan</a:t>
            </a:r>
            <a:r>
              <a:rPr lang="en-US" sz="1600" dirty="0" smtClean="0"/>
              <a:t> </a:t>
            </a:r>
            <a:r>
              <a:rPr lang="en-US" sz="1600" dirty="0" err="1" smtClean="0"/>
              <a:t>lokasi</a:t>
            </a:r>
            <a:r>
              <a:rPr lang="en-US" sz="1600" dirty="0" smtClean="0"/>
              <a:t> shooting</a:t>
            </a:r>
          </a:p>
          <a:p>
            <a:pPr marL="285750" indent="-285750">
              <a:buFont typeface="Arial" panose="020B0604020202020204" pitchFamily="34" charset="0"/>
              <a:buChar char="•"/>
            </a:pPr>
            <a:r>
              <a:rPr lang="en-US" sz="1600" dirty="0" err="1" smtClean="0"/>
              <a:t>Menentukan</a:t>
            </a:r>
            <a:r>
              <a:rPr lang="en-US" sz="1600" dirty="0" smtClean="0"/>
              <a:t> Talent  yang </a:t>
            </a:r>
            <a:r>
              <a:rPr lang="en-US" sz="1600" dirty="0" err="1" smtClean="0"/>
              <a:t>akan</a:t>
            </a:r>
            <a:r>
              <a:rPr lang="en-US" sz="1600" dirty="0" smtClean="0"/>
              <a:t> </a:t>
            </a:r>
            <a:r>
              <a:rPr lang="en-US" sz="1600" dirty="0" err="1" smtClean="0"/>
              <a:t>digunakan</a:t>
            </a:r>
            <a:r>
              <a:rPr lang="en-US" sz="1600" dirty="0" smtClean="0"/>
              <a:t> </a:t>
            </a:r>
            <a:r>
              <a:rPr lang="en-US" sz="1600" dirty="0" err="1" smtClean="0"/>
              <a:t>melalui</a:t>
            </a:r>
            <a:r>
              <a:rPr lang="en-US" sz="1600" dirty="0" smtClean="0"/>
              <a:t> casting</a:t>
            </a:r>
          </a:p>
          <a:p>
            <a:pPr marL="285750" indent="-285750">
              <a:buFont typeface="Arial" panose="020B0604020202020204" pitchFamily="34" charset="0"/>
              <a:buChar char="•"/>
            </a:pPr>
            <a:r>
              <a:rPr lang="en-US" sz="1600" dirty="0" err="1" smtClean="0"/>
              <a:t>Mempersiapkan</a:t>
            </a:r>
            <a:r>
              <a:rPr lang="en-US" sz="1600" dirty="0" smtClean="0"/>
              <a:t> </a:t>
            </a:r>
            <a:r>
              <a:rPr lang="en-US" sz="1600" dirty="0" err="1" smtClean="0"/>
              <a:t>alat-alat</a:t>
            </a:r>
            <a:r>
              <a:rPr lang="en-US" sz="1600" dirty="0" smtClean="0"/>
              <a:t>  </a:t>
            </a:r>
            <a:r>
              <a:rPr lang="en-US" sz="1600" dirty="0" err="1" smtClean="0"/>
              <a:t>serta</a:t>
            </a:r>
            <a:r>
              <a:rPr lang="en-US" sz="1600" dirty="0" smtClean="0"/>
              <a:t>  property </a:t>
            </a:r>
            <a:r>
              <a:rPr lang="en-US" sz="1600" dirty="0" err="1" smtClean="0"/>
              <a:t>apa</a:t>
            </a:r>
            <a:r>
              <a:rPr lang="en-US" sz="1600" dirty="0" smtClean="0"/>
              <a:t> </a:t>
            </a:r>
            <a:r>
              <a:rPr lang="en-US" sz="1600" dirty="0" err="1" smtClean="0"/>
              <a:t>saja</a:t>
            </a:r>
            <a:r>
              <a:rPr lang="en-US" sz="1600" dirty="0" smtClean="0"/>
              <a:t> yang </a:t>
            </a:r>
            <a:r>
              <a:rPr lang="en-US" sz="1600" dirty="0" err="1" smtClean="0"/>
              <a:t>akan</a:t>
            </a:r>
            <a:r>
              <a:rPr lang="en-US" sz="1600" dirty="0" smtClean="0"/>
              <a:t> </a:t>
            </a:r>
            <a:r>
              <a:rPr lang="en-US" sz="1600" dirty="0" err="1" smtClean="0"/>
              <a:t>digunakan</a:t>
            </a:r>
            <a:r>
              <a:rPr lang="en-US" sz="1600" dirty="0" smtClean="0"/>
              <a:t> </a:t>
            </a:r>
            <a:r>
              <a:rPr lang="en-US" sz="1600" dirty="0" err="1" smtClean="0"/>
              <a:t>nantinya</a:t>
            </a:r>
            <a:endParaRPr lang="en-US" sz="1600" dirty="0"/>
          </a:p>
        </p:txBody>
      </p:sp>
      <p:sp>
        <p:nvSpPr>
          <p:cNvPr id="16" name="TextBox 15"/>
          <p:cNvSpPr txBox="1"/>
          <p:nvPr/>
        </p:nvSpPr>
        <p:spPr>
          <a:xfrm>
            <a:off x="4816698" y="2767280"/>
            <a:ext cx="2558603"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Shooting di </a:t>
            </a:r>
            <a:r>
              <a:rPr lang="en-US" sz="1600" dirty="0" err="1" smtClean="0"/>
              <a:t>tempat-tempat</a:t>
            </a:r>
            <a:r>
              <a:rPr lang="en-US" sz="1600" dirty="0" smtClean="0"/>
              <a:t> yang </a:t>
            </a:r>
            <a:r>
              <a:rPr lang="en-US" sz="1600" dirty="0" err="1" smtClean="0"/>
              <a:t>sudah</a:t>
            </a:r>
            <a:r>
              <a:rPr lang="en-US" sz="1600" dirty="0" smtClean="0"/>
              <a:t> di </a:t>
            </a:r>
            <a:r>
              <a:rPr lang="en-US" sz="1600" dirty="0" err="1" smtClean="0"/>
              <a:t>tentukan</a:t>
            </a:r>
            <a:r>
              <a:rPr lang="en-US" sz="1600" dirty="0" smtClean="0"/>
              <a:t> </a:t>
            </a:r>
            <a:r>
              <a:rPr lang="en-US" sz="1600" dirty="0" err="1" smtClean="0"/>
              <a:t>oleh</a:t>
            </a:r>
            <a:r>
              <a:rPr lang="en-US" sz="1600" dirty="0" smtClean="0"/>
              <a:t> team </a:t>
            </a:r>
            <a:r>
              <a:rPr lang="en-US" sz="1600" dirty="0" err="1" smtClean="0"/>
              <a:t>sosmed</a:t>
            </a:r>
            <a:r>
              <a:rPr lang="en-US" sz="1600" dirty="0" smtClean="0"/>
              <a:t> </a:t>
            </a:r>
          </a:p>
          <a:p>
            <a:pPr marL="285750" indent="-285750">
              <a:buFont typeface="Arial" panose="020B0604020202020204" pitchFamily="34" charset="0"/>
              <a:buChar char="•"/>
            </a:pPr>
            <a:r>
              <a:rPr lang="en-US" sz="1600" dirty="0" smtClean="0"/>
              <a:t>13 </a:t>
            </a:r>
            <a:r>
              <a:rPr lang="en-US" sz="1600" dirty="0" err="1" smtClean="0"/>
              <a:t>hari</a:t>
            </a:r>
            <a:r>
              <a:rPr lang="en-US" sz="1600" dirty="0" smtClean="0"/>
              <a:t> proses shooting </a:t>
            </a:r>
            <a:r>
              <a:rPr lang="en-US" sz="1600" dirty="0" err="1" smtClean="0"/>
              <a:t>memaksimalkan</a:t>
            </a:r>
            <a:r>
              <a:rPr lang="en-US" sz="1600" dirty="0" smtClean="0"/>
              <a:t> </a:t>
            </a:r>
            <a:r>
              <a:rPr lang="en-US" sz="1600" dirty="0" err="1" smtClean="0"/>
              <a:t>lokasi</a:t>
            </a:r>
            <a:r>
              <a:rPr lang="en-US" sz="1600" dirty="0" smtClean="0"/>
              <a:t> 9 </a:t>
            </a:r>
            <a:r>
              <a:rPr lang="en-US" sz="1600" dirty="0" err="1" smtClean="0"/>
              <a:t>sektor</a:t>
            </a:r>
            <a:r>
              <a:rPr lang="en-US" sz="1600" dirty="0" smtClean="0"/>
              <a:t> yang </a:t>
            </a:r>
            <a:r>
              <a:rPr lang="en-US" sz="1600" dirty="0" err="1" smtClean="0"/>
              <a:t>mewakili</a:t>
            </a:r>
            <a:r>
              <a:rPr lang="en-US" sz="1600" dirty="0" smtClean="0"/>
              <a:t> </a:t>
            </a:r>
            <a:r>
              <a:rPr lang="en-US" sz="1600" dirty="0" err="1" smtClean="0"/>
              <a:t>bintaro</a:t>
            </a:r>
            <a:r>
              <a:rPr lang="en-US" sz="1600" dirty="0" smtClean="0"/>
              <a:t> ( </a:t>
            </a:r>
            <a:r>
              <a:rPr lang="en-US" sz="1600" dirty="0" err="1" smtClean="0"/>
              <a:t>bxc</a:t>
            </a:r>
            <a:r>
              <a:rPr lang="en-US" sz="1600" dirty="0" smtClean="0"/>
              <a:t>, </a:t>
            </a:r>
            <a:r>
              <a:rPr lang="en-US" sz="1600" dirty="0" err="1" smtClean="0"/>
              <a:t>taman</a:t>
            </a:r>
            <a:r>
              <a:rPr lang="en-US" sz="1600" dirty="0" smtClean="0"/>
              <a:t> </a:t>
            </a:r>
            <a:r>
              <a:rPr lang="en-US" sz="1600" dirty="0" err="1" smtClean="0"/>
              <a:t>jajan</a:t>
            </a:r>
            <a:r>
              <a:rPr lang="en-US" sz="1600" dirty="0" smtClean="0"/>
              <a:t>, </a:t>
            </a:r>
            <a:r>
              <a:rPr lang="en-US" sz="1600" dirty="0" err="1" smtClean="0"/>
              <a:t>rumah</a:t>
            </a:r>
            <a:r>
              <a:rPr lang="en-US" sz="1600" dirty="0" smtClean="0"/>
              <a:t> </a:t>
            </a:r>
            <a:r>
              <a:rPr lang="en-US" sz="1600" dirty="0" err="1" smtClean="0"/>
              <a:t>ibadah</a:t>
            </a:r>
            <a:r>
              <a:rPr lang="en-US" sz="1600" dirty="0" smtClean="0"/>
              <a:t>, emerald, </a:t>
            </a:r>
            <a:r>
              <a:rPr lang="en-US" sz="1600" dirty="0" err="1" smtClean="0"/>
              <a:t>dan</a:t>
            </a:r>
            <a:r>
              <a:rPr lang="en-US" sz="1600" dirty="0" smtClean="0"/>
              <a:t> </a:t>
            </a:r>
            <a:r>
              <a:rPr lang="en-US" sz="1600" dirty="0" err="1" smtClean="0"/>
              <a:t>upj</a:t>
            </a:r>
            <a:r>
              <a:rPr lang="en-US" sz="1600" dirty="0" smtClean="0"/>
              <a:t>)</a:t>
            </a:r>
            <a:endParaRPr lang="en-US" sz="1600" dirty="0"/>
          </a:p>
        </p:txBody>
      </p:sp>
      <p:sp>
        <p:nvSpPr>
          <p:cNvPr id="17" name="TextBox 16"/>
          <p:cNvSpPr txBox="1"/>
          <p:nvPr/>
        </p:nvSpPr>
        <p:spPr>
          <a:xfrm>
            <a:off x="8706118" y="2767280"/>
            <a:ext cx="2356834" cy="338554"/>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p:txBody>
      </p:sp>
      <p:sp>
        <p:nvSpPr>
          <p:cNvPr id="18" name="TextBox 17"/>
          <p:cNvSpPr txBox="1"/>
          <p:nvPr/>
        </p:nvSpPr>
        <p:spPr>
          <a:xfrm>
            <a:off x="8706118" y="2644170"/>
            <a:ext cx="2240924"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err="1" smtClean="0"/>
              <a:t>Mengedit</a:t>
            </a:r>
            <a:r>
              <a:rPr lang="en-US" sz="1600" dirty="0" smtClean="0"/>
              <a:t> </a:t>
            </a:r>
            <a:r>
              <a:rPr lang="en-US" sz="1600" dirty="0" err="1" smtClean="0"/>
              <a:t>alur</a:t>
            </a:r>
            <a:r>
              <a:rPr lang="en-US" sz="1600" dirty="0" smtClean="0"/>
              <a:t> episode yang </a:t>
            </a:r>
            <a:r>
              <a:rPr lang="en-US" sz="1600" dirty="0" err="1" smtClean="0"/>
              <a:t>sudah</a:t>
            </a:r>
            <a:r>
              <a:rPr lang="en-US" sz="1600" dirty="0" smtClean="0"/>
              <a:t> </a:t>
            </a:r>
            <a:r>
              <a:rPr lang="en-US" sz="1600" dirty="0" err="1" smtClean="0"/>
              <a:t>ditentukan</a:t>
            </a:r>
            <a:r>
              <a:rPr lang="en-US" sz="1600" dirty="0" smtClean="0"/>
              <a:t> </a:t>
            </a:r>
            <a:r>
              <a:rPr lang="en-US" sz="1600" dirty="0" err="1" smtClean="0"/>
              <a:t>oleh</a:t>
            </a:r>
            <a:r>
              <a:rPr lang="en-US" sz="1600" dirty="0" smtClean="0"/>
              <a:t> team </a:t>
            </a:r>
            <a:r>
              <a:rPr lang="en-US" sz="1600" dirty="0" err="1" smtClean="0"/>
              <a:t>sosmed</a:t>
            </a:r>
            <a:r>
              <a:rPr lang="en-US" sz="1600" dirty="0" smtClean="0"/>
              <a:t> </a:t>
            </a:r>
            <a:r>
              <a:rPr lang="en-US" sz="1600" dirty="0" err="1" smtClean="0"/>
              <a:t>selama</a:t>
            </a:r>
            <a:r>
              <a:rPr lang="en-US" sz="1600" dirty="0" smtClean="0"/>
              <a:t> 15 </a:t>
            </a:r>
            <a:r>
              <a:rPr lang="en-US" sz="1600" dirty="0" err="1" smtClean="0"/>
              <a:t>hari</a:t>
            </a:r>
            <a:r>
              <a:rPr lang="en-US" sz="1600" dirty="0" smtClean="0"/>
              <a:t> </a:t>
            </a:r>
            <a:r>
              <a:rPr lang="en-US" sz="1600" dirty="0" err="1" smtClean="0"/>
              <a:t>prosesnya</a:t>
            </a:r>
            <a:endParaRPr lang="en-US" sz="1600" dirty="0" smtClean="0"/>
          </a:p>
          <a:p>
            <a:pPr marL="285750" indent="-285750">
              <a:buFont typeface="Arial" panose="020B0604020202020204" pitchFamily="34" charset="0"/>
              <a:buChar char="•"/>
            </a:pPr>
            <a:r>
              <a:rPr lang="en-US" sz="1600" dirty="0" smtClean="0"/>
              <a:t>5 episode yang </a:t>
            </a:r>
            <a:r>
              <a:rPr lang="en-US" sz="1600" dirty="0" err="1" smtClean="0"/>
              <a:t>akan</a:t>
            </a:r>
            <a:r>
              <a:rPr lang="en-US" sz="1600" dirty="0" smtClean="0"/>
              <a:t> </a:t>
            </a:r>
            <a:r>
              <a:rPr lang="en-US" sz="1600" dirty="0" err="1" smtClean="0"/>
              <a:t>tayang</a:t>
            </a:r>
            <a:r>
              <a:rPr lang="en-US" sz="1600" dirty="0" smtClean="0"/>
              <a:t> di </a:t>
            </a:r>
            <a:r>
              <a:rPr lang="en-US" sz="1600" dirty="0" err="1" smtClean="0"/>
              <a:t>bulan</a:t>
            </a:r>
            <a:r>
              <a:rPr lang="en-US" sz="1600" dirty="0" smtClean="0"/>
              <a:t> </a:t>
            </a:r>
            <a:r>
              <a:rPr lang="en-US" sz="1600" dirty="0" err="1" smtClean="0"/>
              <a:t>april</a:t>
            </a:r>
            <a:r>
              <a:rPr lang="en-US" sz="1600" dirty="0" smtClean="0"/>
              <a:t> </a:t>
            </a:r>
            <a:r>
              <a:rPr lang="en-US" sz="1600" dirty="0" err="1" smtClean="0"/>
              <a:t>nantinya</a:t>
            </a:r>
            <a:r>
              <a:rPr lang="en-US" sz="1600" dirty="0" smtClean="0"/>
              <a:t>, 2, 9, 16, 23, 30. </a:t>
            </a:r>
            <a:r>
              <a:rPr lang="en-US" sz="1600" dirty="0" err="1" smtClean="0"/>
              <a:t>dipastikan</a:t>
            </a:r>
            <a:r>
              <a:rPr lang="en-US" sz="1600" dirty="0" smtClean="0"/>
              <a:t> </a:t>
            </a:r>
            <a:r>
              <a:rPr lang="en-US" sz="1600" dirty="0" err="1" smtClean="0"/>
              <a:t>sesuai</a:t>
            </a:r>
            <a:r>
              <a:rPr lang="en-US" sz="1600" dirty="0" smtClean="0"/>
              <a:t> </a:t>
            </a:r>
            <a:r>
              <a:rPr lang="en-US" sz="1600" dirty="0" err="1" smtClean="0"/>
              <a:t>dengan</a:t>
            </a:r>
            <a:r>
              <a:rPr lang="en-US" sz="1600" dirty="0" smtClean="0"/>
              <a:t> storyboard </a:t>
            </a:r>
            <a:r>
              <a:rPr lang="en-US" sz="1600" dirty="0" err="1" smtClean="0"/>
              <a:t>setiap</a:t>
            </a:r>
            <a:r>
              <a:rPr lang="en-US" sz="1600" dirty="0" smtClean="0"/>
              <a:t> </a:t>
            </a:r>
            <a:r>
              <a:rPr lang="en-US" sz="1600" dirty="0" err="1" smtClean="0"/>
              <a:t>episodenya</a:t>
            </a:r>
            <a:r>
              <a:rPr lang="en-US" sz="1600" dirty="0" smtClean="0"/>
              <a:t>.</a:t>
            </a:r>
            <a:endParaRPr lang="en-US" sz="1600" dirty="0"/>
          </a:p>
        </p:txBody>
      </p:sp>
    </p:spTree>
    <p:extLst>
      <p:ext uri="{BB962C8B-B14F-4D97-AF65-F5344CB8AC3E}">
        <p14:creationId xmlns:p14="http://schemas.microsoft.com/office/powerpoint/2010/main" val="190668246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25757"/>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2457897" y="279051"/>
            <a:ext cx="7276205" cy="577081"/>
          </a:xfrm>
          <a:prstGeom prst="rect">
            <a:avLst/>
          </a:prstGeom>
        </p:spPr>
        <p:txBody>
          <a:bodyPr wrap="square" lIns="0" tIns="0" rIns="0" bIns="0" rtlCol="0" anchor="t">
            <a:spAutoFit/>
          </a:bodyPr>
          <a:lstStyle/>
          <a:p>
            <a:pPr algn="ctr">
              <a:lnSpc>
                <a:spcPts val="4480"/>
              </a:lnSpc>
            </a:pPr>
            <a:r>
              <a:rPr lang="en-US" sz="2000" dirty="0" smtClean="0">
                <a:solidFill>
                  <a:srgbClr val="0F0E0C"/>
                </a:solidFill>
                <a:latin typeface="Adobe Gothic Std B" panose="020B0800000000000000" pitchFamily="34" charset="-128"/>
                <a:ea typeface="Adobe Gothic Std B" panose="020B0800000000000000" pitchFamily="34" charset="-128"/>
              </a:rPr>
              <a:t>PENGAJUAN PRODUKSI TERKAIT KEBUTUHAN DIVISI LAIN </a:t>
            </a:r>
            <a:endParaRPr lang="en-US" sz="20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792740" y="-2873521"/>
            <a:ext cx="585054" cy="6890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075" y="-3489"/>
            <a:ext cx="1614341" cy="867594"/>
          </a:xfrm>
          <a:prstGeom prst="rect">
            <a:avLst/>
          </a:prstGeom>
        </p:spPr>
      </p:pic>
      <p:sp>
        <p:nvSpPr>
          <p:cNvPr id="3" name="TextBox 2"/>
          <p:cNvSpPr txBox="1"/>
          <p:nvPr/>
        </p:nvSpPr>
        <p:spPr>
          <a:xfrm>
            <a:off x="630721" y="1425239"/>
            <a:ext cx="10631606" cy="5493812"/>
          </a:xfrm>
          <a:prstGeom prst="rect">
            <a:avLst/>
          </a:prstGeom>
          <a:noFill/>
        </p:spPr>
        <p:txBody>
          <a:bodyPr wrap="square" rtlCol="0">
            <a:spAutoFit/>
          </a:bodyPr>
          <a:lstStyle/>
          <a:p>
            <a:pPr marL="342900" indent="-342900" algn="just">
              <a:lnSpc>
                <a:spcPct val="150000"/>
              </a:lnSpc>
              <a:buFont typeface="+mj-lt"/>
              <a:buAutoNum type="arabicPeriod"/>
            </a:pPr>
            <a:r>
              <a:rPr lang="en-US" dirty="0" err="1" smtClean="0"/>
              <a:t>Divisi</a:t>
            </a:r>
            <a:r>
              <a:rPr lang="en-US" dirty="0" smtClean="0"/>
              <a:t> </a:t>
            </a:r>
            <a:r>
              <a:rPr lang="en-US" dirty="0" err="1" smtClean="0"/>
              <a:t>pemohon</a:t>
            </a:r>
            <a:r>
              <a:rPr lang="en-US" dirty="0" smtClean="0"/>
              <a:t> </a:t>
            </a:r>
            <a:r>
              <a:rPr lang="en-US" dirty="0" err="1" smtClean="0"/>
              <a:t>diharapkan</a:t>
            </a:r>
            <a:r>
              <a:rPr lang="en-US" dirty="0" smtClean="0"/>
              <a:t> </a:t>
            </a:r>
            <a:r>
              <a:rPr lang="en-US" b="1" dirty="0" err="1" smtClean="0"/>
              <a:t>membaca</a:t>
            </a:r>
            <a:r>
              <a:rPr lang="en-US" b="1" dirty="0" smtClean="0"/>
              <a:t> </a:t>
            </a:r>
            <a:r>
              <a:rPr lang="en-US" b="1" dirty="0" err="1" smtClean="0"/>
              <a:t>syarat</a:t>
            </a:r>
            <a:r>
              <a:rPr lang="en-US" b="1" dirty="0" smtClean="0"/>
              <a:t> </a:t>
            </a:r>
            <a:r>
              <a:rPr lang="en-US" b="1" dirty="0" err="1" smtClean="0"/>
              <a:t>dan</a:t>
            </a:r>
            <a:r>
              <a:rPr lang="en-US" b="1" dirty="0" smtClean="0"/>
              <a:t> </a:t>
            </a:r>
            <a:r>
              <a:rPr lang="en-US" b="1" dirty="0" err="1" smtClean="0"/>
              <a:t>ketentuan</a:t>
            </a:r>
            <a:r>
              <a:rPr lang="en-US" b="1" dirty="0" smtClean="0"/>
              <a:t> </a:t>
            </a:r>
            <a:r>
              <a:rPr lang="en-US" dirty="0" smtClean="0"/>
              <a:t>yang </a:t>
            </a:r>
            <a:r>
              <a:rPr lang="en-US" dirty="0" err="1" smtClean="0"/>
              <a:t>sudah</a:t>
            </a:r>
            <a:r>
              <a:rPr lang="en-US" dirty="0" smtClean="0"/>
              <a:t> di </a:t>
            </a:r>
            <a:r>
              <a:rPr lang="en-US" dirty="0" err="1" smtClean="0"/>
              <a:t>tetapkan</a:t>
            </a:r>
            <a:r>
              <a:rPr lang="en-US" dirty="0" smtClean="0"/>
              <a:t> </a:t>
            </a:r>
            <a:r>
              <a:rPr lang="en-US" dirty="0" err="1" smtClean="0"/>
              <a:t>divisi</a:t>
            </a:r>
            <a:r>
              <a:rPr lang="en-US" dirty="0" smtClean="0"/>
              <a:t> </a:t>
            </a:r>
            <a:r>
              <a:rPr lang="en-US" dirty="0" err="1" smtClean="0"/>
              <a:t>kreatif</a:t>
            </a:r>
            <a:endParaRPr lang="en-US" dirty="0" smtClean="0"/>
          </a:p>
          <a:p>
            <a:pPr marL="342900" indent="-342900" algn="just">
              <a:lnSpc>
                <a:spcPct val="150000"/>
              </a:lnSpc>
              <a:buFont typeface="+mj-lt"/>
              <a:buAutoNum type="arabicPeriod"/>
            </a:pPr>
            <a:r>
              <a:rPr lang="en-US" dirty="0" err="1" smtClean="0"/>
              <a:t>Divisi</a:t>
            </a:r>
            <a:r>
              <a:rPr lang="en-US" dirty="0" smtClean="0"/>
              <a:t> </a:t>
            </a:r>
            <a:r>
              <a:rPr lang="en-US" dirty="0" err="1" smtClean="0"/>
              <a:t>pemohon</a:t>
            </a:r>
            <a:r>
              <a:rPr lang="en-US" dirty="0" smtClean="0"/>
              <a:t> </a:t>
            </a:r>
            <a:r>
              <a:rPr lang="en-US" dirty="0" err="1" smtClean="0"/>
              <a:t>diharap</a:t>
            </a:r>
            <a:r>
              <a:rPr lang="en-US" dirty="0" smtClean="0"/>
              <a:t> </a:t>
            </a:r>
            <a:r>
              <a:rPr lang="en-US" b="1" dirty="0" err="1" smtClean="0"/>
              <a:t>mengubah</a:t>
            </a:r>
            <a:r>
              <a:rPr lang="en-US" b="1" dirty="0" smtClean="0"/>
              <a:t> form </a:t>
            </a:r>
            <a:r>
              <a:rPr lang="en-US" dirty="0" smtClean="0"/>
              <a:t>yang </a:t>
            </a:r>
            <a:r>
              <a:rPr lang="en-US" dirty="0" err="1" smtClean="0"/>
              <a:t>sudah</a:t>
            </a:r>
            <a:r>
              <a:rPr lang="en-US" dirty="0" smtClean="0"/>
              <a:t> di </a:t>
            </a:r>
            <a:r>
              <a:rPr lang="en-US" dirty="0" err="1" smtClean="0"/>
              <a:t>sediakan</a:t>
            </a:r>
            <a:r>
              <a:rPr lang="en-US" dirty="0" smtClean="0"/>
              <a:t> </a:t>
            </a:r>
            <a:r>
              <a:rPr lang="en-US" dirty="0" err="1" smtClean="0"/>
              <a:t>pada</a:t>
            </a:r>
            <a:r>
              <a:rPr lang="en-US" dirty="0" smtClean="0"/>
              <a:t> drive </a:t>
            </a:r>
            <a:r>
              <a:rPr lang="en-US" dirty="0" err="1" smtClean="0"/>
              <a:t>kreatif</a:t>
            </a:r>
            <a:r>
              <a:rPr lang="en-US" dirty="0" smtClean="0"/>
              <a:t> </a:t>
            </a:r>
            <a:r>
              <a:rPr lang="en-US" dirty="0" err="1" smtClean="0"/>
              <a:t>menjadi</a:t>
            </a:r>
            <a:r>
              <a:rPr lang="en-US" dirty="0" smtClean="0"/>
              <a:t> </a:t>
            </a:r>
            <a:r>
              <a:rPr lang="en-US" b="1" dirty="0" smtClean="0"/>
              <a:t>hard copy</a:t>
            </a:r>
            <a:r>
              <a:rPr lang="en-US" dirty="0" smtClean="0"/>
              <a:t>. </a:t>
            </a:r>
            <a:r>
              <a:rPr lang="en-US" dirty="0" err="1" smtClean="0"/>
              <a:t>Shoft</a:t>
            </a:r>
            <a:r>
              <a:rPr lang="en-US" dirty="0" smtClean="0"/>
              <a:t> copy </a:t>
            </a:r>
            <a:r>
              <a:rPr lang="en-US" dirty="0" err="1" smtClean="0"/>
              <a:t>tetap</a:t>
            </a:r>
            <a:r>
              <a:rPr lang="en-US" dirty="0" smtClean="0"/>
              <a:t> </a:t>
            </a:r>
            <a:r>
              <a:rPr lang="en-US" dirty="0" err="1" smtClean="0"/>
              <a:t>ada</a:t>
            </a:r>
            <a:r>
              <a:rPr lang="en-US" dirty="0" smtClean="0"/>
              <a:t>, </a:t>
            </a:r>
            <a:r>
              <a:rPr lang="en-US" dirty="0" err="1" smtClean="0"/>
              <a:t>namun</a:t>
            </a:r>
            <a:r>
              <a:rPr lang="en-US" dirty="0" smtClean="0"/>
              <a:t> di </a:t>
            </a:r>
            <a:r>
              <a:rPr lang="en-US" dirty="0" err="1" smtClean="0"/>
              <a:t>pegang</a:t>
            </a:r>
            <a:r>
              <a:rPr lang="en-US" dirty="0" smtClean="0"/>
              <a:t> </a:t>
            </a:r>
            <a:r>
              <a:rPr lang="en-US" dirty="0" err="1" smtClean="0"/>
              <a:t>oleh</a:t>
            </a:r>
            <a:r>
              <a:rPr lang="en-US" dirty="0" smtClean="0"/>
              <a:t> </a:t>
            </a:r>
            <a:r>
              <a:rPr lang="en-US" dirty="0" err="1" smtClean="0"/>
              <a:t>divisi</a:t>
            </a:r>
            <a:r>
              <a:rPr lang="en-US" dirty="0" smtClean="0"/>
              <a:t> </a:t>
            </a:r>
            <a:r>
              <a:rPr lang="en-US" dirty="0" err="1" smtClean="0"/>
              <a:t>terkait</a:t>
            </a:r>
            <a:r>
              <a:rPr lang="en-US" dirty="0" smtClean="0"/>
              <a:t> </a:t>
            </a:r>
            <a:r>
              <a:rPr lang="en-US" dirty="0" err="1" smtClean="0"/>
              <a:t>pemohon</a:t>
            </a:r>
            <a:r>
              <a:rPr lang="en-US" dirty="0" smtClean="0"/>
              <a:t>. </a:t>
            </a:r>
            <a:r>
              <a:rPr lang="en-US" dirty="0" err="1" smtClean="0"/>
              <a:t>Untuk</a:t>
            </a:r>
            <a:r>
              <a:rPr lang="en-US" dirty="0" smtClean="0"/>
              <a:t> </a:t>
            </a:r>
            <a:r>
              <a:rPr lang="en-US" dirty="0" err="1" smtClean="0"/>
              <a:t>membandingan</a:t>
            </a:r>
            <a:r>
              <a:rPr lang="en-US" dirty="0" smtClean="0"/>
              <a:t> </a:t>
            </a:r>
            <a:r>
              <a:rPr lang="en-US" dirty="0" err="1" smtClean="0"/>
              <a:t>pada</a:t>
            </a:r>
            <a:r>
              <a:rPr lang="en-US" dirty="0" smtClean="0"/>
              <a:t> proses approval, </a:t>
            </a:r>
            <a:r>
              <a:rPr lang="en-US" dirty="0" err="1" smtClean="0"/>
              <a:t>apakah</a:t>
            </a:r>
            <a:r>
              <a:rPr lang="en-US" dirty="0" smtClean="0"/>
              <a:t> </a:t>
            </a:r>
            <a:r>
              <a:rPr lang="en-US" dirty="0" err="1" smtClean="0"/>
              <a:t>sesuai</a:t>
            </a:r>
            <a:r>
              <a:rPr lang="en-US" dirty="0" smtClean="0"/>
              <a:t> </a:t>
            </a:r>
            <a:r>
              <a:rPr lang="en-US" dirty="0" err="1" smtClean="0"/>
              <a:t>atau</a:t>
            </a:r>
            <a:r>
              <a:rPr lang="en-US" dirty="0" smtClean="0"/>
              <a:t> </a:t>
            </a:r>
            <a:r>
              <a:rPr lang="en-US" dirty="0" err="1" smtClean="0"/>
              <a:t>tidak</a:t>
            </a:r>
            <a:r>
              <a:rPr lang="en-US" dirty="0" smtClean="0"/>
              <a:t> </a:t>
            </a:r>
            <a:r>
              <a:rPr lang="en-US" dirty="0" err="1" smtClean="0"/>
              <a:t>dengan</a:t>
            </a:r>
            <a:r>
              <a:rPr lang="en-US" dirty="0" smtClean="0"/>
              <a:t> format yang </a:t>
            </a:r>
            <a:r>
              <a:rPr lang="en-US" dirty="0" err="1" smtClean="0"/>
              <a:t>sudah</a:t>
            </a:r>
            <a:r>
              <a:rPr lang="en-US" dirty="0" smtClean="0"/>
              <a:t> di </a:t>
            </a:r>
            <a:r>
              <a:rPr lang="en-US" dirty="0" err="1" smtClean="0"/>
              <a:t>isi</a:t>
            </a:r>
            <a:r>
              <a:rPr lang="en-US" dirty="0" smtClean="0"/>
              <a:t> di form </a:t>
            </a:r>
            <a:r>
              <a:rPr lang="en-US" dirty="0" err="1" smtClean="0"/>
              <a:t>pengajuan</a:t>
            </a:r>
            <a:r>
              <a:rPr lang="en-US" dirty="0" smtClean="0"/>
              <a:t>. </a:t>
            </a:r>
          </a:p>
          <a:p>
            <a:pPr marL="342900" indent="-342900" algn="just">
              <a:lnSpc>
                <a:spcPct val="150000"/>
              </a:lnSpc>
              <a:buFont typeface="+mj-lt"/>
              <a:buAutoNum type="arabicPeriod"/>
            </a:pPr>
            <a:r>
              <a:rPr lang="en-US" dirty="0" err="1" smtClean="0"/>
              <a:t>Divisi</a:t>
            </a:r>
            <a:r>
              <a:rPr lang="en-US" dirty="0" smtClean="0"/>
              <a:t> </a:t>
            </a:r>
            <a:r>
              <a:rPr lang="en-US" dirty="0" err="1" smtClean="0"/>
              <a:t>pemohon</a:t>
            </a:r>
            <a:r>
              <a:rPr lang="en-US" dirty="0" smtClean="0"/>
              <a:t> </a:t>
            </a:r>
            <a:r>
              <a:rPr lang="en-US" dirty="0" err="1" smtClean="0"/>
              <a:t>mengisi</a:t>
            </a:r>
            <a:r>
              <a:rPr lang="en-US" dirty="0" smtClean="0"/>
              <a:t> form </a:t>
            </a:r>
            <a:r>
              <a:rPr lang="en-US" dirty="0" err="1" smtClean="0"/>
              <a:t>tersebut</a:t>
            </a:r>
            <a:r>
              <a:rPr lang="en-US" dirty="0" smtClean="0"/>
              <a:t> </a:t>
            </a:r>
            <a:r>
              <a:rPr lang="en-US" dirty="0" err="1" smtClean="0"/>
              <a:t>terkait</a:t>
            </a:r>
            <a:r>
              <a:rPr lang="en-US" dirty="0" smtClean="0"/>
              <a:t> </a:t>
            </a:r>
            <a:r>
              <a:rPr lang="en-US" dirty="0" err="1" smtClean="0"/>
              <a:t>konten</a:t>
            </a:r>
            <a:r>
              <a:rPr lang="en-US" dirty="0" smtClean="0"/>
              <a:t> </a:t>
            </a:r>
            <a:r>
              <a:rPr lang="en-US" dirty="0" err="1" smtClean="0"/>
              <a:t>apa</a:t>
            </a:r>
            <a:r>
              <a:rPr lang="en-US" dirty="0" smtClean="0"/>
              <a:t> yang </a:t>
            </a:r>
            <a:r>
              <a:rPr lang="en-US" dirty="0" err="1" smtClean="0"/>
              <a:t>ingin</a:t>
            </a:r>
            <a:r>
              <a:rPr lang="en-US" dirty="0" smtClean="0"/>
              <a:t> </a:t>
            </a:r>
            <a:r>
              <a:rPr lang="en-US" dirty="0" err="1" smtClean="0"/>
              <a:t>diproduksi</a:t>
            </a:r>
            <a:r>
              <a:rPr lang="en-US" dirty="0" smtClean="0"/>
              <a:t> </a:t>
            </a:r>
            <a:r>
              <a:rPr lang="en-US" dirty="0" err="1" smtClean="0"/>
              <a:t>oleh</a:t>
            </a:r>
            <a:r>
              <a:rPr lang="en-US" dirty="0" smtClean="0"/>
              <a:t> </a:t>
            </a:r>
            <a:r>
              <a:rPr lang="en-US" dirty="0" err="1" smtClean="0"/>
              <a:t>divisi</a:t>
            </a:r>
            <a:r>
              <a:rPr lang="en-US" dirty="0" smtClean="0"/>
              <a:t> </a:t>
            </a:r>
            <a:r>
              <a:rPr lang="en-US" dirty="0" err="1" smtClean="0"/>
              <a:t>kreatif</a:t>
            </a:r>
            <a:endParaRPr lang="en-US" dirty="0" smtClean="0"/>
          </a:p>
          <a:p>
            <a:pPr marL="342900" indent="-342900" algn="just">
              <a:lnSpc>
                <a:spcPct val="150000"/>
              </a:lnSpc>
              <a:buFont typeface="+mj-lt"/>
              <a:buAutoNum type="arabicPeriod"/>
            </a:pPr>
            <a:r>
              <a:rPr lang="en-US" b="1" dirty="0" err="1" smtClean="0"/>
              <a:t>Pengajuan</a:t>
            </a:r>
            <a:r>
              <a:rPr lang="en-US" dirty="0" smtClean="0"/>
              <a:t> paling </a:t>
            </a:r>
            <a:r>
              <a:rPr lang="en-US" dirty="0" err="1" smtClean="0"/>
              <a:t>lambat</a:t>
            </a:r>
            <a:r>
              <a:rPr lang="en-US" dirty="0" smtClean="0"/>
              <a:t> </a:t>
            </a:r>
            <a:r>
              <a:rPr lang="en-US" dirty="0" err="1" smtClean="0"/>
              <a:t>diberikan</a:t>
            </a:r>
            <a:r>
              <a:rPr lang="en-US" dirty="0" smtClean="0"/>
              <a:t> </a:t>
            </a:r>
            <a:r>
              <a:rPr lang="en-US" b="1" dirty="0" smtClean="0"/>
              <a:t>H-7 </a:t>
            </a:r>
            <a:r>
              <a:rPr lang="en-US" b="1" dirty="0" err="1" smtClean="0"/>
              <a:t>hari</a:t>
            </a:r>
            <a:r>
              <a:rPr lang="en-US" b="1" dirty="0" smtClean="0"/>
              <a:t> </a:t>
            </a:r>
            <a:r>
              <a:rPr lang="en-US" b="1" dirty="0" err="1" smtClean="0"/>
              <a:t>untuk</a:t>
            </a:r>
            <a:r>
              <a:rPr lang="en-US" b="1" dirty="0" smtClean="0"/>
              <a:t> video, H-3 </a:t>
            </a:r>
            <a:r>
              <a:rPr lang="en-US" b="1" dirty="0" err="1" smtClean="0"/>
              <a:t>hari</a:t>
            </a:r>
            <a:r>
              <a:rPr lang="en-US" b="1" dirty="0" smtClean="0"/>
              <a:t> </a:t>
            </a:r>
            <a:r>
              <a:rPr lang="en-US" b="1" dirty="0" err="1" smtClean="0"/>
              <a:t>untuk</a:t>
            </a:r>
            <a:r>
              <a:rPr lang="en-US" b="1" dirty="0" smtClean="0"/>
              <a:t> </a:t>
            </a:r>
            <a:r>
              <a:rPr lang="en-US" b="1" dirty="0" err="1" smtClean="0"/>
              <a:t>foto</a:t>
            </a:r>
            <a:r>
              <a:rPr lang="en-US" b="1" dirty="0"/>
              <a:t> </a:t>
            </a:r>
            <a:r>
              <a:rPr lang="en-US" b="1" dirty="0" err="1" smtClean="0"/>
              <a:t>dan</a:t>
            </a:r>
            <a:r>
              <a:rPr lang="en-US" b="1" dirty="0" smtClean="0"/>
              <a:t> </a:t>
            </a:r>
            <a:r>
              <a:rPr lang="en-US" b="1" dirty="0" err="1" smtClean="0"/>
              <a:t>desain</a:t>
            </a:r>
            <a:endParaRPr lang="en-US" b="1" dirty="0" smtClean="0"/>
          </a:p>
          <a:p>
            <a:pPr marL="342900" indent="-342900" algn="just">
              <a:lnSpc>
                <a:spcPct val="150000"/>
              </a:lnSpc>
              <a:buFont typeface="+mj-lt"/>
              <a:buAutoNum type="arabicPeriod"/>
            </a:pPr>
            <a:r>
              <a:rPr lang="en-US" dirty="0" err="1" smtClean="0"/>
              <a:t>Seluruh</a:t>
            </a:r>
            <a:r>
              <a:rPr lang="en-US" dirty="0" smtClean="0"/>
              <a:t> </a:t>
            </a:r>
            <a:r>
              <a:rPr lang="en-US" dirty="0" err="1" smtClean="0"/>
              <a:t>pengajuan</a:t>
            </a:r>
            <a:r>
              <a:rPr lang="en-US" dirty="0" smtClean="0"/>
              <a:t> </a:t>
            </a:r>
            <a:r>
              <a:rPr lang="en-US" dirty="0" err="1" smtClean="0"/>
              <a:t>akan</a:t>
            </a:r>
            <a:r>
              <a:rPr lang="en-US" dirty="0" smtClean="0"/>
              <a:t> </a:t>
            </a:r>
            <a:r>
              <a:rPr lang="en-US" dirty="0" err="1" smtClean="0"/>
              <a:t>diproses</a:t>
            </a:r>
            <a:r>
              <a:rPr lang="en-US" dirty="0" smtClean="0"/>
              <a:t> </a:t>
            </a:r>
            <a:r>
              <a:rPr lang="en-US" dirty="0" err="1" smtClean="0"/>
              <a:t>oleh</a:t>
            </a:r>
            <a:r>
              <a:rPr lang="en-US" dirty="0" smtClean="0"/>
              <a:t> </a:t>
            </a:r>
            <a:r>
              <a:rPr lang="en-US" dirty="0" err="1" smtClean="0"/>
              <a:t>manajer</a:t>
            </a:r>
            <a:r>
              <a:rPr lang="en-US" dirty="0" smtClean="0"/>
              <a:t> </a:t>
            </a:r>
            <a:r>
              <a:rPr lang="en-US" dirty="0" err="1" smtClean="0"/>
              <a:t>kreatif</a:t>
            </a:r>
            <a:r>
              <a:rPr lang="en-US" dirty="0" smtClean="0"/>
              <a:t> H+1 </a:t>
            </a:r>
            <a:r>
              <a:rPr lang="en-US" dirty="0" err="1" smtClean="0"/>
              <a:t>setelah</a:t>
            </a:r>
            <a:r>
              <a:rPr lang="en-US" dirty="0" smtClean="0"/>
              <a:t> </a:t>
            </a:r>
            <a:r>
              <a:rPr lang="en-US" dirty="0" err="1" smtClean="0"/>
              <a:t>pengajuan</a:t>
            </a:r>
            <a:endParaRPr lang="en-US" dirty="0" smtClean="0"/>
          </a:p>
          <a:p>
            <a:pPr marL="342900" indent="-342900" algn="just">
              <a:lnSpc>
                <a:spcPct val="150000"/>
              </a:lnSpc>
              <a:buFont typeface="+mj-lt"/>
              <a:buAutoNum type="arabicPeriod"/>
            </a:pPr>
            <a:r>
              <a:rPr lang="en-US" dirty="0" err="1" smtClean="0"/>
              <a:t>Jika</a:t>
            </a:r>
            <a:r>
              <a:rPr lang="en-US" dirty="0" smtClean="0"/>
              <a:t> </a:t>
            </a:r>
            <a:r>
              <a:rPr lang="en-US" dirty="0" err="1" smtClean="0"/>
              <a:t>ingin</a:t>
            </a:r>
            <a:r>
              <a:rPr lang="en-US" dirty="0" smtClean="0"/>
              <a:t> </a:t>
            </a:r>
            <a:r>
              <a:rPr lang="en-US" b="1" dirty="0" err="1" smtClean="0"/>
              <a:t>merevisi</a:t>
            </a:r>
            <a:r>
              <a:rPr lang="en-US" dirty="0" smtClean="0"/>
              <a:t> </a:t>
            </a:r>
            <a:r>
              <a:rPr lang="en-US" dirty="0" err="1" smtClean="0"/>
              <a:t>konsep</a:t>
            </a:r>
            <a:r>
              <a:rPr lang="en-US" dirty="0" smtClean="0"/>
              <a:t> video, </a:t>
            </a:r>
            <a:r>
              <a:rPr lang="en-US" dirty="0" err="1" smtClean="0"/>
              <a:t>foto</a:t>
            </a:r>
            <a:r>
              <a:rPr lang="en-US" dirty="0" smtClean="0"/>
              <a:t>, </a:t>
            </a:r>
            <a:r>
              <a:rPr lang="en-US" dirty="0" err="1" smtClean="0"/>
              <a:t>maupun</a:t>
            </a:r>
            <a:r>
              <a:rPr lang="en-US" dirty="0" smtClean="0"/>
              <a:t> </a:t>
            </a:r>
            <a:r>
              <a:rPr lang="en-US" dirty="0" err="1" smtClean="0"/>
              <a:t>desain</a:t>
            </a:r>
            <a:r>
              <a:rPr lang="en-US" dirty="0" smtClean="0"/>
              <a:t> </a:t>
            </a:r>
            <a:r>
              <a:rPr lang="en-US" b="1" dirty="0" err="1" smtClean="0"/>
              <a:t>maksimal</a:t>
            </a:r>
            <a:r>
              <a:rPr lang="en-US" b="1" dirty="0" smtClean="0"/>
              <a:t> 2x </a:t>
            </a:r>
            <a:r>
              <a:rPr lang="en-US" b="1" dirty="0" err="1" smtClean="0"/>
              <a:t>pada</a:t>
            </a:r>
            <a:r>
              <a:rPr lang="en-US" b="1" dirty="0" smtClean="0"/>
              <a:t> form </a:t>
            </a:r>
            <a:r>
              <a:rPr lang="en-US" b="1" dirty="0" err="1" smtClean="0"/>
              <a:t>revisi</a:t>
            </a:r>
            <a:r>
              <a:rPr lang="en-US" b="1" dirty="0" smtClean="0"/>
              <a:t> </a:t>
            </a:r>
          </a:p>
          <a:p>
            <a:pPr marL="342900" indent="-342900" algn="just">
              <a:lnSpc>
                <a:spcPct val="150000"/>
              </a:lnSpc>
              <a:buFont typeface="+mj-lt"/>
              <a:buAutoNum type="arabicPeriod"/>
            </a:pPr>
            <a:r>
              <a:rPr lang="en-US" b="1" dirty="0" smtClean="0"/>
              <a:t>Di </a:t>
            </a:r>
            <a:r>
              <a:rPr lang="en-US" b="1" dirty="0" err="1" smtClean="0"/>
              <a:t>tengah</a:t>
            </a:r>
            <a:r>
              <a:rPr lang="en-US" b="1" dirty="0" smtClean="0"/>
              <a:t> </a:t>
            </a:r>
            <a:r>
              <a:rPr lang="en-US" b="1" dirty="0" err="1" smtClean="0"/>
              <a:t>produksi</a:t>
            </a:r>
            <a:r>
              <a:rPr lang="en-US" b="1" dirty="0" smtClean="0"/>
              <a:t> </a:t>
            </a:r>
            <a:r>
              <a:rPr lang="en-US" dirty="0" err="1" smtClean="0"/>
              <a:t>konten</a:t>
            </a:r>
            <a:r>
              <a:rPr lang="en-US" dirty="0" smtClean="0"/>
              <a:t>, </a:t>
            </a:r>
            <a:r>
              <a:rPr lang="en-US" dirty="0" err="1" smtClean="0"/>
              <a:t>divisi</a:t>
            </a:r>
            <a:r>
              <a:rPr lang="en-US" dirty="0" smtClean="0"/>
              <a:t> </a:t>
            </a:r>
            <a:r>
              <a:rPr lang="en-US" dirty="0" err="1" smtClean="0"/>
              <a:t>kreatif</a:t>
            </a:r>
            <a:r>
              <a:rPr lang="en-US" dirty="0" smtClean="0"/>
              <a:t> </a:t>
            </a:r>
            <a:r>
              <a:rPr lang="en-US" dirty="0" err="1" smtClean="0"/>
              <a:t>akan</a:t>
            </a:r>
            <a:r>
              <a:rPr lang="en-US" dirty="0" smtClean="0"/>
              <a:t> </a:t>
            </a:r>
            <a:r>
              <a:rPr lang="en-US" b="1" dirty="0" err="1" smtClean="0"/>
              <a:t>menanyakan</a:t>
            </a:r>
            <a:r>
              <a:rPr lang="en-US" dirty="0" smtClean="0"/>
              <a:t> </a:t>
            </a:r>
            <a:r>
              <a:rPr lang="en-US" dirty="0" err="1" smtClean="0"/>
              <a:t>apakah</a:t>
            </a:r>
            <a:r>
              <a:rPr lang="en-US" dirty="0" smtClean="0"/>
              <a:t> </a:t>
            </a:r>
            <a:r>
              <a:rPr lang="en-US" b="1" dirty="0" err="1" smtClean="0"/>
              <a:t>sudah</a:t>
            </a:r>
            <a:r>
              <a:rPr lang="en-US" b="1" dirty="0" smtClean="0"/>
              <a:t> </a:t>
            </a:r>
            <a:r>
              <a:rPr lang="en-US" b="1" dirty="0" err="1" smtClean="0"/>
              <a:t>sesuai</a:t>
            </a:r>
            <a:r>
              <a:rPr lang="en-US" b="1" dirty="0" smtClean="0"/>
              <a:t> </a:t>
            </a:r>
            <a:r>
              <a:rPr lang="en-US" b="1" dirty="0" err="1" smtClean="0"/>
              <a:t>atau</a:t>
            </a:r>
            <a:r>
              <a:rPr lang="en-US" b="1" dirty="0" smtClean="0"/>
              <a:t> </a:t>
            </a:r>
            <a:r>
              <a:rPr lang="en-US" b="1" dirty="0" err="1" smtClean="0"/>
              <a:t>belum</a:t>
            </a:r>
            <a:r>
              <a:rPr lang="en-US" b="1" dirty="0" smtClean="0"/>
              <a:t> </a:t>
            </a:r>
            <a:r>
              <a:rPr lang="en-US" dirty="0" err="1" smtClean="0"/>
              <a:t>kepada</a:t>
            </a:r>
            <a:r>
              <a:rPr lang="en-US" dirty="0" smtClean="0"/>
              <a:t> </a:t>
            </a:r>
            <a:r>
              <a:rPr lang="en-US" dirty="0" err="1" smtClean="0"/>
              <a:t>divisi</a:t>
            </a:r>
            <a:r>
              <a:rPr lang="en-US" dirty="0" smtClean="0"/>
              <a:t> </a:t>
            </a:r>
            <a:r>
              <a:rPr lang="en-US" dirty="0" err="1" smtClean="0"/>
              <a:t>terkait</a:t>
            </a:r>
            <a:endParaRPr lang="en-US" dirty="0" smtClean="0"/>
          </a:p>
          <a:p>
            <a:pPr marL="342900" indent="-342900" algn="just">
              <a:lnSpc>
                <a:spcPct val="150000"/>
              </a:lnSpc>
              <a:buFont typeface="+mj-lt"/>
              <a:buAutoNum type="arabicPeriod"/>
            </a:pPr>
            <a:r>
              <a:rPr lang="en-US" dirty="0" err="1" smtClean="0"/>
              <a:t>Manajer</a:t>
            </a:r>
            <a:r>
              <a:rPr lang="en-US" dirty="0" smtClean="0"/>
              <a:t> </a:t>
            </a:r>
            <a:r>
              <a:rPr lang="en-US" dirty="0" err="1" smtClean="0"/>
              <a:t>divisi</a:t>
            </a:r>
            <a:r>
              <a:rPr lang="en-US" dirty="0" smtClean="0"/>
              <a:t> </a:t>
            </a:r>
            <a:r>
              <a:rPr lang="en-US" dirty="0" err="1" smtClean="0"/>
              <a:t>kreatif</a:t>
            </a:r>
            <a:r>
              <a:rPr lang="en-US" dirty="0" smtClean="0"/>
              <a:t> </a:t>
            </a:r>
            <a:r>
              <a:rPr lang="en-US" dirty="0" err="1" smtClean="0"/>
              <a:t>dan</a:t>
            </a:r>
            <a:r>
              <a:rPr lang="en-US" dirty="0" smtClean="0"/>
              <a:t> </a:t>
            </a:r>
            <a:r>
              <a:rPr lang="en-US" dirty="0" err="1" smtClean="0"/>
              <a:t>divisi</a:t>
            </a:r>
            <a:r>
              <a:rPr lang="en-US" dirty="0" smtClean="0"/>
              <a:t> </a:t>
            </a:r>
            <a:r>
              <a:rPr lang="en-US" dirty="0" err="1" smtClean="0"/>
              <a:t>terkait</a:t>
            </a:r>
            <a:r>
              <a:rPr lang="en-US" dirty="0" smtClean="0"/>
              <a:t>, </a:t>
            </a:r>
            <a:r>
              <a:rPr lang="en-US" dirty="0" err="1" smtClean="0"/>
              <a:t>akan</a:t>
            </a:r>
            <a:r>
              <a:rPr lang="en-US" dirty="0" smtClean="0"/>
              <a:t> </a:t>
            </a:r>
            <a:r>
              <a:rPr lang="en-US" b="1" dirty="0" err="1" smtClean="0"/>
              <a:t>memfinalisasi</a:t>
            </a:r>
            <a:r>
              <a:rPr lang="en-US" dirty="0" smtClean="0"/>
              <a:t> </a:t>
            </a:r>
            <a:r>
              <a:rPr lang="en-US" dirty="0" err="1" smtClean="0"/>
              <a:t>konten</a:t>
            </a:r>
            <a:r>
              <a:rPr lang="en-US" dirty="0" smtClean="0"/>
              <a:t> </a:t>
            </a:r>
            <a:r>
              <a:rPr lang="en-US" dirty="0" err="1" smtClean="0"/>
              <a:t>untuk</a:t>
            </a:r>
            <a:r>
              <a:rPr lang="en-US" dirty="0" smtClean="0"/>
              <a:t> </a:t>
            </a:r>
            <a:r>
              <a:rPr lang="en-US" dirty="0" err="1" smtClean="0"/>
              <a:t>tahap</a:t>
            </a:r>
            <a:r>
              <a:rPr lang="en-US" dirty="0" smtClean="0"/>
              <a:t> </a:t>
            </a:r>
            <a:r>
              <a:rPr lang="en-US" b="1" dirty="0" smtClean="0"/>
              <a:t>approval </a:t>
            </a:r>
            <a:r>
              <a:rPr lang="en-US" dirty="0" err="1" smtClean="0"/>
              <a:t>pada</a:t>
            </a:r>
            <a:r>
              <a:rPr lang="en-US" dirty="0" smtClean="0"/>
              <a:t> </a:t>
            </a:r>
            <a:r>
              <a:rPr lang="en-US" dirty="0" err="1" smtClean="0"/>
              <a:t>atasan</a:t>
            </a:r>
            <a:endParaRPr lang="en-US" dirty="0" smtClean="0"/>
          </a:p>
          <a:p>
            <a:pPr>
              <a:lnSpc>
                <a:spcPct val="150000"/>
              </a:lnSpc>
            </a:pPr>
            <a:r>
              <a:rPr lang="en-US" sz="1600" b="1" i="1" dirty="0" smtClean="0"/>
              <a:t>Note : </a:t>
            </a:r>
            <a:r>
              <a:rPr lang="en-US" sz="1600" b="1" i="1" dirty="0" err="1" smtClean="0"/>
              <a:t>Jika</a:t>
            </a:r>
            <a:r>
              <a:rPr lang="en-US" sz="1600" b="1" i="1" dirty="0" smtClean="0"/>
              <a:t> </a:t>
            </a:r>
            <a:r>
              <a:rPr lang="en-US" sz="1600" b="1" i="1" dirty="0" err="1" smtClean="0"/>
              <a:t>ada</a:t>
            </a:r>
            <a:r>
              <a:rPr lang="en-US" sz="1600" b="1" i="1" dirty="0" smtClean="0"/>
              <a:t> </a:t>
            </a:r>
            <a:r>
              <a:rPr lang="en-US" sz="1600" b="1" i="1" dirty="0" err="1" smtClean="0"/>
              <a:t>sesuatu</a:t>
            </a:r>
            <a:r>
              <a:rPr lang="en-US" sz="1600" b="1" i="1" dirty="0" smtClean="0"/>
              <a:t> yang urgent </a:t>
            </a:r>
            <a:r>
              <a:rPr lang="en-US" sz="1600" b="1" i="1" dirty="0" err="1" smtClean="0"/>
              <a:t>perihal</a:t>
            </a:r>
            <a:r>
              <a:rPr lang="en-US" sz="1600" b="1" i="1" dirty="0" smtClean="0"/>
              <a:t> </a:t>
            </a:r>
            <a:r>
              <a:rPr lang="en-US" sz="1600" b="1" i="1" dirty="0" err="1" smtClean="0"/>
              <a:t>foto</a:t>
            </a:r>
            <a:r>
              <a:rPr lang="en-US" sz="1600" b="1" i="1" dirty="0" smtClean="0"/>
              <a:t>, video, </a:t>
            </a:r>
            <a:r>
              <a:rPr lang="en-US" sz="1600" b="1" i="1" dirty="0" err="1" smtClean="0"/>
              <a:t>maupun</a:t>
            </a:r>
            <a:r>
              <a:rPr lang="en-US" sz="1600" b="1" i="1" dirty="0" smtClean="0"/>
              <a:t> </a:t>
            </a:r>
            <a:r>
              <a:rPr lang="en-US" sz="1600" b="1" i="1" dirty="0" err="1" smtClean="0"/>
              <a:t>desain</a:t>
            </a:r>
            <a:r>
              <a:rPr lang="en-US" sz="1600" b="1" i="1" dirty="0" smtClean="0"/>
              <a:t>, </a:t>
            </a:r>
            <a:r>
              <a:rPr lang="en-US" sz="1600" b="1" i="1" dirty="0" err="1" smtClean="0"/>
              <a:t>divisi</a:t>
            </a:r>
            <a:r>
              <a:rPr lang="en-US" sz="1600" b="1" i="1" dirty="0" smtClean="0"/>
              <a:t> </a:t>
            </a:r>
            <a:r>
              <a:rPr lang="en-US" sz="1600" b="1" i="1" dirty="0" err="1" smtClean="0"/>
              <a:t>kreatif</a:t>
            </a:r>
            <a:r>
              <a:rPr lang="en-US" sz="1600" b="1" i="1" dirty="0" smtClean="0"/>
              <a:t> </a:t>
            </a:r>
            <a:r>
              <a:rPr lang="en-US" sz="1600" b="1" i="1" dirty="0" err="1" smtClean="0"/>
              <a:t>akan</a:t>
            </a:r>
            <a:r>
              <a:rPr lang="en-US" sz="1600" b="1" i="1" dirty="0" smtClean="0"/>
              <a:t> </a:t>
            </a:r>
            <a:r>
              <a:rPr lang="en-US" sz="1600" b="1" i="1" dirty="0" err="1" smtClean="0"/>
              <a:t>mengerjakannya</a:t>
            </a:r>
            <a:r>
              <a:rPr lang="en-US" sz="1600" b="1" i="1" dirty="0" smtClean="0"/>
              <a:t> </a:t>
            </a:r>
            <a:r>
              <a:rPr lang="en-US" sz="1600" b="1" i="1" dirty="0" err="1" smtClean="0"/>
              <a:t>asalkan</a:t>
            </a:r>
            <a:r>
              <a:rPr lang="en-US" sz="1600" b="1" i="1" dirty="0" smtClean="0"/>
              <a:t>  </a:t>
            </a:r>
            <a:r>
              <a:rPr lang="en-US" sz="1600" b="1" i="1" dirty="0" err="1" smtClean="0"/>
              <a:t>dengan</a:t>
            </a:r>
            <a:r>
              <a:rPr lang="en-US" sz="1600" b="1" i="1" dirty="0" smtClean="0"/>
              <a:t> </a:t>
            </a:r>
            <a:r>
              <a:rPr lang="en-US" sz="1600" b="1" i="1" dirty="0" err="1" smtClean="0"/>
              <a:t>alasan</a:t>
            </a:r>
            <a:r>
              <a:rPr lang="en-US" sz="1600" b="1" i="1" dirty="0" smtClean="0"/>
              <a:t> yang </a:t>
            </a:r>
            <a:r>
              <a:rPr lang="en-US" sz="1600" b="1" i="1" dirty="0" err="1" smtClean="0"/>
              <a:t>jelas</a:t>
            </a:r>
            <a:r>
              <a:rPr lang="en-US" sz="1600" b="1" i="1" dirty="0" smtClean="0"/>
              <a:t> </a:t>
            </a:r>
            <a:r>
              <a:rPr lang="en-US" sz="1600" b="1" i="1" dirty="0" err="1" smtClean="0"/>
              <a:t>dan</a:t>
            </a:r>
            <a:r>
              <a:rPr lang="en-US" sz="1600" b="1" i="1" dirty="0" smtClean="0"/>
              <a:t> </a:t>
            </a:r>
            <a:r>
              <a:rPr lang="en-US" sz="1600" b="1" i="1" dirty="0" err="1" smtClean="0"/>
              <a:t>kuat</a:t>
            </a:r>
            <a:endParaRPr lang="en-US" sz="1600" b="1" i="1" dirty="0"/>
          </a:p>
        </p:txBody>
      </p:sp>
    </p:spTree>
    <p:extLst>
      <p:ext uri="{BB962C8B-B14F-4D97-AF65-F5344CB8AC3E}">
        <p14:creationId xmlns:p14="http://schemas.microsoft.com/office/powerpoint/2010/main" val="1937880174"/>
      </p:ext>
    </p:extLst>
  </p:cSld>
  <p:clrMapOvr>
    <a:masterClrMapping/>
  </p:clrMapOvr>
  <p:transition spd="slow">
    <p:push dir="u"/>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2932771" y="507581"/>
            <a:ext cx="5850403" cy="516552"/>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FORM PENGAJUAN PRODUKSI</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77172" y="-2328355"/>
            <a:ext cx="443646" cy="628928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3652886" y="-1536534"/>
            <a:ext cx="4808556" cy="110661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1075" y="-3489"/>
            <a:ext cx="1614341" cy="867594"/>
          </a:xfrm>
          <a:prstGeom prst="rect">
            <a:avLst/>
          </a:prstGeom>
        </p:spPr>
      </p:pic>
      <p:sp>
        <p:nvSpPr>
          <p:cNvPr id="14" name="TextBox 13"/>
          <p:cNvSpPr txBox="1"/>
          <p:nvPr/>
        </p:nvSpPr>
        <p:spPr>
          <a:xfrm>
            <a:off x="751290" y="2124838"/>
            <a:ext cx="2752626" cy="369332"/>
          </a:xfrm>
          <a:prstGeom prst="rect">
            <a:avLst/>
          </a:prstGeom>
          <a:noFill/>
        </p:spPr>
        <p:txBody>
          <a:bodyPr wrap="square" rtlCol="0">
            <a:spAutoFit/>
          </a:bodyPr>
          <a:lstStyle/>
          <a:p>
            <a:endParaRPr lang="en-US" dirty="0"/>
          </a:p>
        </p:txBody>
      </p:sp>
      <p:sp>
        <p:nvSpPr>
          <p:cNvPr id="17" name="TextBox 16"/>
          <p:cNvSpPr txBox="1"/>
          <p:nvPr/>
        </p:nvSpPr>
        <p:spPr>
          <a:xfrm>
            <a:off x="7832259" y="2159227"/>
            <a:ext cx="375796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060" y="1619262"/>
            <a:ext cx="3689959" cy="47568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7674" y="1632578"/>
            <a:ext cx="3662586" cy="474354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68" y="1632578"/>
            <a:ext cx="3704338" cy="4743549"/>
          </a:xfrm>
          <a:prstGeom prst="rect">
            <a:avLst/>
          </a:prstGeom>
        </p:spPr>
      </p:pic>
    </p:spTree>
    <p:extLst>
      <p:ext uri="{BB962C8B-B14F-4D97-AF65-F5344CB8AC3E}">
        <p14:creationId xmlns:p14="http://schemas.microsoft.com/office/powerpoint/2010/main" val="570474961"/>
      </p:ext>
    </p:extLst>
  </p:cSld>
  <p:clrMapOvr>
    <a:masterClrMapping/>
  </p:clrMapOvr>
  <p:transition spd="slow">
    <p:push dir="u"/>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2647187" y="502532"/>
            <a:ext cx="6503613" cy="577081"/>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WORKFLOW PELIPUTAN DAN DOKUMENTASI</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77172" y="-2328355"/>
            <a:ext cx="443646" cy="628928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38636"/>
            <a:ext cx="1614341" cy="867594"/>
          </a:xfrm>
          <a:prstGeom prst="rect">
            <a:avLst/>
          </a:prstGeom>
        </p:spPr>
      </p:pic>
      <p:sp>
        <p:nvSpPr>
          <p:cNvPr id="14" name="TextBox 13"/>
          <p:cNvSpPr txBox="1"/>
          <p:nvPr/>
        </p:nvSpPr>
        <p:spPr>
          <a:xfrm>
            <a:off x="751290" y="2124838"/>
            <a:ext cx="2752626" cy="369332"/>
          </a:xfrm>
          <a:prstGeom prst="rect">
            <a:avLst/>
          </a:prstGeom>
          <a:noFill/>
        </p:spPr>
        <p:txBody>
          <a:bodyPr wrap="square" rtlCol="0">
            <a:spAutoFit/>
          </a:bodyPr>
          <a:lstStyle/>
          <a:p>
            <a:endParaRPr lang="en-US" dirty="0"/>
          </a:p>
        </p:txBody>
      </p:sp>
      <p:sp>
        <p:nvSpPr>
          <p:cNvPr id="17" name="TextBox 16"/>
          <p:cNvSpPr txBox="1"/>
          <p:nvPr/>
        </p:nvSpPr>
        <p:spPr>
          <a:xfrm>
            <a:off x="7832259" y="2159227"/>
            <a:ext cx="375796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smtClean="0"/>
          </a:p>
        </p:txBody>
      </p:sp>
      <p:sp>
        <p:nvSpPr>
          <p:cNvPr id="16" name="TextBox 15"/>
          <p:cNvSpPr txBox="1"/>
          <p:nvPr/>
        </p:nvSpPr>
        <p:spPr>
          <a:xfrm>
            <a:off x="1642614" y="1810418"/>
            <a:ext cx="8430716" cy="4247317"/>
          </a:xfrm>
          <a:prstGeom prst="rect">
            <a:avLst/>
          </a:prstGeom>
          <a:noFill/>
        </p:spPr>
        <p:txBody>
          <a:bodyPr wrap="square" rtlCol="0">
            <a:spAutoFit/>
          </a:bodyPr>
          <a:lstStyle/>
          <a:p>
            <a:pPr marL="342900" indent="-342900">
              <a:lnSpc>
                <a:spcPct val="150000"/>
              </a:lnSpc>
              <a:buFont typeface="+mj-lt"/>
              <a:buAutoNum type="arabicPeriod"/>
            </a:pPr>
            <a:r>
              <a:rPr lang="en-US" dirty="0" err="1" smtClean="0"/>
              <a:t>Divisi</a:t>
            </a:r>
            <a:r>
              <a:rPr lang="en-US" dirty="0" smtClean="0"/>
              <a:t> </a:t>
            </a:r>
            <a:r>
              <a:rPr lang="en-US" dirty="0" err="1" smtClean="0"/>
              <a:t>terkait</a:t>
            </a:r>
            <a:r>
              <a:rPr lang="en-US" dirty="0" smtClean="0"/>
              <a:t> </a:t>
            </a:r>
            <a:r>
              <a:rPr lang="en-US" dirty="0" err="1" smtClean="0"/>
              <a:t>meminta</a:t>
            </a:r>
            <a:r>
              <a:rPr lang="en-US" dirty="0" smtClean="0"/>
              <a:t> </a:t>
            </a:r>
            <a:r>
              <a:rPr lang="en-US" b="1" dirty="0" err="1" smtClean="0"/>
              <a:t>permohonan</a:t>
            </a:r>
            <a:r>
              <a:rPr lang="en-US" dirty="0" smtClean="0"/>
              <a:t> </a:t>
            </a:r>
            <a:r>
              <a:rPr lang="en-US" dirty="0" err="1" smtClean="0"/>
              <a:t>peliputan</a:t>
            </a:r>
            <a:r>
              <a:rPr lang="en-US" dirty="0" smtClean="0"/>
              <a:t> </a:t>
            </a:r>
            <a:r>
              <a:rPr lang="en-US" dirty="0" err="1" smtClean="0"/>
              <a:t>acara</a:t>
            </a:r>
            <a:r>
              <a:rPr lang="en-US" dirty="0" smtClean="0"/>
              <a:t> </a:t>
            </a:r>
            <a:r>
              <a:rPr lang="en-US" dirty="0" err="1" smtClean="0"/>
              <a:t>menggunakan</a:t>
            </a:r>
            <a:r>
              <a:rPr lang="en-US" dirty="0" smtClean="0"/>
              <a:t> </a:t>
            </a:r>
            <a:r>
              <a:rPr lang="en-US" b="1" dirty="0" smtClean="0"/>
              <a:t>form </a:t>
            </a:r>
            <a:r>
              <a:rPr lang="en-US" dirty="0" smtClean="0"/>
              <a:t>yang </a:t>
            </a:r>
            <a:r>
              <a:rPr lang="en-US" dirty="0" err="1" smtClean="0"/>
              <a:t>telah</a:t>
            </a:r>
            <a:r>
              <a:rPr lang="en-US" dirty="0" smtClean="0"/>
              <a:t> </a:t>
            </a:r>
            <a:r>
              <a:rPr lang="en-US" dirty="0" err="1" smtClean="0"/>
              <a:t>tersedia</a:t>
            </a:r>
            <a:r>
              <a:rPr lang="en-US" dirty="0" smtClean="0"/>
              <a:t> di drive </a:t>
            </a:r>
            <a:r>
              <a:rPr lang="en-US" dirty="0" err="1" smtClean="0"/>
              <a:t>kreatif</a:t>
            </a:r>
            <a:r>
              <a:rPr lang="en-US" dirty="0" smtClean="0"/>
              <a:t> </a:t>
            </a:r>
            <a:r>
              <a:rPr lang="en-US" b="1" dirty="0" err="1" smtClean="0"/>
              <a:t>maksimal</a:t>
            </a:r>
            <a:r>
              <a:rPr lang="en-US" b="1" dirty="0" smtClean="0"/>
              <a:t> h-3 </a:t>
            </a:r>
            <a:r>
              <a:rPr lang="en-US" b="1" dirty="0" err="1" smtClean="0"/>
              <a:t>sebelum</a:t>
            </a:r>
            <a:r>
              <a:rPr lang="en-US" b="1" dirty="0" smtClean="0"/>
              <a:t> </a:t>
            </a:r>
            <a:r>
              <a:rPr lang="en-US" b="1" dirty="0" err="1" smtClean="0"/>
              <a:t>acara</a:t>
            </a:r>
            <a:r>
              <a:rPr lang="en-US" b="1" dirty="0"/>
              <a:t>.</a:t>
            </a:r>
            <a:endParaRPr lang="en-US" b="1" dirty="0" smtClean="0"/>
          </a:p>
          <a:p>
            <a:pPr marL="342900" indent="-342900">
              <a:lnSpc>
                <a:spcPct val="150000"/>
              </a:lnSpc>
              <a:buFont typeface="+mj-lt"/>
              <a:buAutoNum type="arabicPeriod"/>
            </a:pPr>
            <a:r>
              <a:rPr lang="en-US" dirty="0" err="1" smtClean="0"/>
              <a:t>Manajer</a:t>
            </a:r>
            <a:r>
              <a:rPr lang="en-US" dirty="0" smtClean="0"/>
              <a:t> </a:t>
            </a:r>
            <a:r>
              <a:rPr lang="en-US" dirty="0" err="1" smtClean="0"/>
              <a:t>kreatif</a:t>
            </a:r>
            <a:r>
              <a:rPr lang="en-US" dirty="0" smtClean="0"/>
              <a:t> </a:t>
            </a:r>
            <a:r>
              <a:rPr lang="en-US" dirty="0" err="1" smtClean="0"/>
              <a:t>akan</a:t>
            </a:r>
            <a:r>
              <a:rPr lang="en-US" dirty="0" smtClean="0"/>
              <a:t> </a:t>
            </a:r>
            <a:r>
              <a:rPr lang="en-US" b="1" dirty="0" err="1" smtClean="0"/>
              <a:t>menerima</a:t>
            </a:r>
            <a:r>
              <a:rPr lang="en-US" dirty="0" smtClean="0"/>
              <a:t> form </a:t>
            </a:r>
            <a:r>
              <a:rPr lang="en-US" dirty="0" err="1" smtClean="0"/>
              <a:t>dalam</a:t>
            </a:r>
            <a:r>
              <a:rPr lang="en-US" dirty="0" smtClean="0"/>
              <a:t> </a:t>
            </a:r>
            <a:r>
              <a:rPr lang="en-US" dirty="0" err="1" smtClean="0"/>
              <a:t>bentuk</a:t>
            </a:r>
            <a:r>
              <a:rPr lang="en-US" dirty="0" smtClean="0"/>
              <a:t> </a:t>
            </a:r>
            <a:r>
              <a:rPr lang="en-US" b="1" dirty="0" smtClean="0"/>
              <a:t>soft copy </a:t>
            </a:r>
            <a:r>
              <a:rPr lang="en-US" dirty="0" err="1" smtClean="0"/>
              <a:t>dan</a:t>
            </a:r>
            <a:r>
              <a:rPr lang="en-US" dirty="0" smtClean="0"/>
              <a:t> </a:t>
            </a:r>
            <a:r>
              <a:rPr lang="en-US" b="1" dirty="0" smtClean="0"/>
              <a:t>hard copy</a:t>
            </a:r>
          </a:p>
          <a:p>
            <a:pPr marL="342900" indent="-342900">
              <a:lnSpc>
                <a:spcPct val="150000"/>
              </a:lnSpc>
              <a:buFont typeface="+mj-lt"/>
              <a:buAutoNum type="arabicPeriod"/>
            </a:pPr>
            <a:r>
              <a:rPr lang="en-US" dirty="0" err="1" smtClean="0"/>
              <a:t>Manajer</a:t>
            </a:r>
            <a:r>
              <a:rPr lang="en-US" dirty="0" smtClean="0"/>
              <a:t> </a:t>
            </a:r>
            <a:r>
              <a:rPr lang="en-US" dirty="0" err="1" smtClean="0"/>
              <a:t>kreatif</a:t>
            </a:r>
            <a:r>
              <a:rPr lang="en-US" dirty="0" smtClean="0"/>
              <a:t> </a:t>
            </a:r>
            <a:r>
              <a:rPr lang="en-US" dirty="0" err="1" smtClean="0"/>
              <a:t>akan</a:t>
            </a:r>
            <a:r>
              <a:rPr lang="en-US" dirty="0" smtClean="0"/>
              <a:t> </a:t>
            </a:r>
            <a:r>
              <a:rPr lang="en-US" b="1" dirty="0" err="1" smtClean="0"/>
              <a:t>menindak</a:t>
            </a:r>
            <a:r>
              <a:rPr lang="en-US" b="1" dirty="0" smtClean="0"/>
              <a:t> </a:t>
            </a:r>
            <a:r>
              <a:rPr lang="en-US" b="1" dirty="0" err="1" smtClean="0"/>
              <a:t>lanjuti</a:t>
            </a:r>
            <a:r>
              <a:rPr lang="en-US" b="1" dirty="0" smtClean="0"/>
              <a:t> </a:t>
            </a:r>
            <a:r>
              <a:rPr lang="en-US" dirty="0" smtClean="0"/>
              <a:t>form </a:t>
            </a:r>
            <a:r>
              <a:rPr lang="en-US" dirty="0" err="1" smtClean="0"/>
              <a:t>dengan</a:t>
            </a:r>
            <a:r>
              <a:rPr lang="en-US" dirty="0" smtClean="0"/>
              <a:t> </a:t>
            </a:r>
            <a:r>
              <a:rPr lang="en-US" dirty="0" err="1" smtClean="0"/>
              <a:t>memberi</a:t>
            </a:r>
            <a:r>
              <a:rPr lang="en-US" dirty="0" smtClean="0"/>
              <a:t> </a:t>
            </a:r>
            <a:r>
              <a:rPr lang="en-US" b="1" dirty="0" err="1" smtClean="0"/>
              <a:t>arahan</a:t>
            </a:r>
            <a:r>
              <a:rPr lang="en-US" b="1" dirty="0" smtClean="0"/>
              <a:t> </a:t>
            </a:r>
            <a:r>
              <a:rPr lang="en-US" dirty="0" err="1" smtClean="0"/>
              <a:t>kepada</a:t>
            </a:r>
            <a:r>
              <a:rPr lang="en-US" dirty="0" smtClean="0"/>
              <a:t> </a:t>
            </a:r>
            <a:r>
              <a:rPr lang="en-US" dirty="0" err="1" smtClean="0"/>
              <a:t>anggota</a:t>
            </a:r>
            <a:r>
              <a:rPr lang="en-US" dirty="0" smtClean="0"/>
              <a:t> </a:t>
            </a:r>
            <a:r>
              <a:rPr lang="en-US" dirty="0" err="1" smtClean="0"/>
              <a:t>untuk</a:t>
            </a:r>
            <a:r>
              <a:rPr lang="en-US" dirty="0" smtClean="0"/>
              <a:t> </a:t>
            </a:r>
            <a:r>
              <a:rPr lang="en-US" dirty="0" err="1" smtClean="0"/>
              <a:t>meliput</a:t>
            </a:r>
            <a:r>
              <a:rPr lang="en-US" dirty="0" smtClean="0"/>
              <a:t> </a:t>
            </a:r>
            <a:r>
              <a:rPr lang="en-US" dirty="0" err="1" smtClean="0"/>
              <a:t>acara</a:t>
            </a:r>
            <a:r>
              <a:rPr lang="en-US" dirty="0" smtClean="0"/>
              <a:t> </a:t>
            </a:r>
            <a:r>
              <a:rPr lang="en-US" dirty="0" err="1" smtClean="0"/>
              <a:t>terkait</a:t>
            </a:r>
            <a:r>
              <a:rPr lang="en-US" dirty="0" smtClean="0"/>
              <a:t> </a:t>
            </a:r>
            <a:r>
              <a:rPr lang="en-US" b="1" dirty="0" err="1" smtClean="0"/>
              <a:t>maksimal</a:t>
            </a:r>
            <a:r>
              <a:rPr lang="en-US" b="1" dirty="0" smtClean="0"/>
              <a:t> h+1 </a:t>
            </a:r>
            <a:r>
              <a:rPr lang="en-US" b="1" dirty="0" err="1" smtClean="0"/>
              <a:t>setelah</a:t>
            </a:r>
            <a:r>
              <a:rPr lang="en-US" b="1" dirty="0" smtClean="0"/>
              <a:t> </a:t>
            </a:r>
            <a:r>
              <a:rPr lang="en-US" b="1" dirty="0" err="1" smtClean="0"/>
              <a:t>permohonan</a:t>
            </a:r>
            <a:r>
              <a:rPr lang="en-US" b="1" dirty="0" smtClean="0"/>
              <a:t> </a:t>
            </a:r>
            <a:r>
              <a:rPr lang="en-US" b="1" dirty="0" err="1" smtClean="0"/>
              <a:t>diterima</a:t>
            </a:r>
            <a:endParaRPr lang="en-US" dirty="0" smtClean="0"/>
          </a:p>
          <a:p>
            <a:pPr marL="342900" indent="-342900">
              <a:lnSpc>
                <a:spcPct val="150000"/>
              </a:lnSpc>
              <a:buFont typeface="+mj-lt"/>
              <a:buAutoNum type="arabicPeriod"/>
            </a:pPr>
            <a:r>
              <a:rPr lang="en-US" dirty="0" err="1" smtClean="0"/>
              <a:t>Anggota</a:t>
            </a:r>
            <a:r>
              <a:rPr lang="en-US" dirty="0"/>
              <a:t> </a:t>
            </a:r>
            <a:r>
              <a:rPr lang="en-US" dirty="0" err="1" smtClean="0"/>
              <a:t>kreatif</a:t>
            </a:r>
            <a:r>
              <a:rPr lang="en-US" dirty="0" smtClean="0"/>
              <a:t> </a:t>
            </a:r>
            <a:r>
              <a:rPr lang="en-US" dirty="0" err="1" smtClean="0"/>
              <a:t>akan</a:t>
            </a:r>
            <a:r>
              <a:rPr lang="en-US" dirty="0" smtClean="0"/>
              <a:t> </a:t>
            </a:r>
            <a:r>
              <a:rPr lang="en-US" b="1" dirty="0" err="1" smtClean="0"/>
              <a:t>menyiapkan</a:t>
            </a:r>
            <a:r>
              <a:rPr lang="en-US" dirty="0" smtClean="0"/>
              <a:t> </a:t>
            </a:r>
            <a:r>
              <a:rPr lang="en-US" dirty="0" err="1" smtClean="0"/>
              <a:t>segala</a:t>
            </a:r>
            <a:r>
              <a:rPr lang="en-US" dirty="0" smtClean="0"/>
              <a:t> </a:t>
            </a:r>
            <a:r>
              <a:rPr lang="en-US" dirty="0" err="1" smtClean="0"/>
              <a:t>keperluan</a:t>
            </a:r>
            <a:r>
              <a:rPr lang="en-US" dirty="0" smtClean="0"/>
              <a:t> </a:t>
            </a:r>
            <a:r>
              <a:rPr lang="en-US" dirty="0" err="1" smtClean="0"/>
              <a:t>peliputan</a:t>
            </a:r>
            <a:r>
              <a:rPr lang="en-US" dirty="0" smtClean="0"/>
              <a:t> </a:t>
            </a:r>
            <a:r>
              <a:rPr lang="en-US" dirty="0" err="1" smtClean="0"/>
              <a:t>acara</a:t>
            </a:r>
            <a:r>
              <a:rPr lang="en-US" dirty="0" smtClean="0"/>
              <a:t> ( minimal 3 </a:t>
            </a:r>
            <a:r>
              <a:rPr lang="en-US" dirty="0" err="1" smtClean="0"/>
              <a:t>kamera</a:t>
            </a:r>
            <a:r>
              <a:rPr lang="en-US" dirty="0" smtClean="0"/>
              <a:t>. 1 master cam, 1 moving cam, 1 </a:t>
            </a:r>
            <a:r>
              <a:rPr lang="en-US" dirty="0" err="1" smtClean="0"/>
              <a:t>kamera</a:t>
            </a:r>
            <a:r>
              <a:rPr lang="en-US" dirty="0" smtClean="0"/>
              <a:t> </a:t>
            </a:r>
            <a:r>
              <a:rPr lang="en-US" dirty="0" err="1" smtClean="0"/>
              <a:t>foto</a:t>
            </a:r>
            <a:r>
              <a:rPr lang="en-US" dirty="0" smtClean="0"/>
              <a:t>. )</a:t>
            </a:r>
          </a:p>
          <a:p>
            <a:pPr marL="342900" indent="-342900">
              <a:lnSpc>
                <a:spcPct val="150000"/>
              </a:lnSpc>
              <a:buFont typeface="+mj-lt"/>
              <a:buAutoNum type="arabicPeriod"/>
            </a:pPr>
            <a:r>
              <a:rPr lang="en-US" dirty="0" err="1" smtClean="0"/>
              <a:t>Setelah</a:t>
            </a:r>
            <a:r>
              <a:rPr lang="en-US" dirty="0" smtClean="0"/>
              <a:t> </a:t>
            </a:r>
            <a:r>
              <a:rPr lang="en-US" dirty="0" err="1" smtClean="0"/>
              <a:t>acara</a:t>
            </a:r>
            <a:r>
              <a:rPr lang="en-US" dirty="0" smtClean="0"/>
              <a:t> </a:t>
            </a:r>
            <a:r>
              <a:rPr lang="en-US" dirty="0" err="1" smtClean="0"/>
              <a:t>selesai</a:t>
            </a:r>
            <a:r>
              <a:rPr lang="en-US" dirty="0" smtClean="0"/>
              <a:t>, team </a:t>
            </a:r>
            <a:r>
              <a:rPr lang="en-US" dirty="0" err="1" smtClean="0"/>
              <a:t>kreatif</a:t>
            </a:r>
            <a:r>
              <a:rPr lang="en-US" dirty="0" smtClean="0"/>
              <a:t> </a:t>
            </a:r>
            <a:r>
              <a:rPr lang="en-US" dirty="0" err="1" smtClean="0"/>
              <a:t>akan</a:t>
            </a:r>
            <a:r>
              <a:rPr lang="en-US" dirty="0" smtClean="0"/>
              <a:t> </a:t>
            </a:r>
            <a:r>
              <a:rPr lang="en-US" b="1" dirty="0" err="1" smtClean="0"/>
              <a:t>mengedit</a:t>
            </a:r>
            <a:r>
              <a:rPr lang="en-US" b="1" dirty="0" smtClean="0"/>
              <a:t> </a:t>
            </a:r>
            <a:r>
              <a:rPr lang="en-US" b="1" dirty="0" err="1" smtClean="0"/>
              <a:t>foto</a:t>
            </a:r>
            <a:r>
              <a:rPr lang="en-US" b="1" dirty="0" smtClean="0"/>
              <a:t> </a:t>
            </a:r>
            <a:r>
              <a:rPr lang="en-US" b="1" dirty="0" err="1" smtClean="0"/>
              <a:t>dan</a:t>
            </a:r>
            <a:r>
              <a:rPr lang="en-US" b="1" dirty="0" smtClean="0"/>
              <a:t> video </a:t>
            </a:r>
            <a:r>
              <a:rPr lang="en-US" dirty="0" err="1" smtClean="0"/>
              <a:t>terkait</a:t>
            </a:r>
            <a:r>
              <a:rPr lang="en-US" dirty="0" smtClean="0"/>
              <a:t> </a:t>
            </a:r>
            <a:r>
              <a:rPr lang="en-US" dirty="0" err="1" smtClean="0"/>
              <a:t>acara</a:t>
            </a:r>
            <a:r>
              <a:rPr lang="en-US" dirty="0" smtClean="0"/>
              <a:t> </a:t>
            </a:r>
            <a:r>
              <a:rPr lang="en-US" dirty="0" err="1" smtClean="0"/>
              <a:t>tersebut</a:t>
            </a:r>
            <a:r>
              <a:rPr lang="en-US" dirty="0" smtClean="0"/>
              <a:t>.</a:t>
            </a:r>
          </a:p>
          <a:p>
            <a:pPr marL="342900" indent="-342900">
              <a:lnSpc>
                <a:spcPct val="150000"/>
              </a:lnSpc>
              <a:buFont typeface="+mj-lt"/>
              <a:buAutoNum type="arabicPeriod"/>
            </a:pPr>
            <a:r>
              <a:rPr lang="en-US" b="1" dirty="0" err="1" smtClean="0"/>
              <a:t>Pengecekan</a:t>
            </a:r>
            <a:r>
              <a:rPr lang="en-US" dirty="0" smtClean="0"/>
              <a:t> </a:t>
            </a:r>
            <a:r>
              <a:rPr lang="en-US" dirty="0" err="1" smtClean="0"/>
              <a:t>konten</a:t>
            </a:r>
            <a:r>
              <a:rPr lang="en-US" dirty="0" smtClean="0"/>
              <a:t> video </a:t>
            </a:r>
            <a:r>
              <a:rPr lang="en-US" dirty="0" err="1" smtClean="0"/>
              <a:t>dan</a:t>
            </a:r>
            <a:r>
              <a:rPr lang="en-US" dirty="0" smtClean="0"/>
              <a:t> </a:t>
            </a:r>
            <a:r>
              <a:rPr lang="en-US" dirty="0" err="1" smtClean="0"/>
              <a:t>foto</a:t>
            </a:r>
            <a:r>
              <a:rPr lang="en-US" dirty="0" smtClean="0"/>
              <a:t> yang </a:t>
            </a:r>
            <a:r>
              <a:rPr lang="en-US" dirty="0" err="1" smtClean="0"/>
              <a:t>telah</a:t>
            </a:r>
            <a:r>
              <a:rPr lang="en-US" dirty="0" smtClean="0"/>
              <a:t> di edit </a:t>
            </a:r>
            <a:r>
              <a:rPr lang="en-US" dirty="0" err="1" smtClean="0"/>
              <a:t>kepada</a:t>
            </a:r>
            <a:r>
              <a:rPr lang="en-US" dirty="0" smtClean="0"/>
              <a:t> </a:t>
            </a:r>
            <a:r>
              <a:rPr lang="en-US" b="1" dirty="0" err="1" smtClean="0"/>
              <a:t>divisi</a:t>
            </a:r>
            <a:r>
              <a:rPr lang="en-US" b="1" dirty="0" smtClean="0"/>
              <a:t> </a:t>
            </a:r>
            <a:r>
              <a:rPr lang="en-US" b="1" dirty="0" err="1" smtClean="0"/>
              <a:t>terkait</a:t>
            </a:r>
            <a:r>
              <a:rPr lang="en-US" b="1" dirty="0" smtClean="0"/>
              <a:t> </a:t>
            </a:r>
            <a:r>
              <a:rPr lang="en-US" b="1" dirty="0" err="1" smtClean="0"/>
              <a:t>pemohon</a:t>
            </a:r>
            <a:r>
              <a:rPr lang="en-US" dirty="0" smtClean="0"/>
              <a:t>.</a:t>
            </a:r>
            <a:endParaRPr lang="en-US" dirty="0"/>
          </a:p>
        </p:txBody>
      </p:sp>
      <p:sp>
        <p:nvSpPr>
          <p:cNvPr id="9" name="Rectangle 8">
            <a:extLst>
              <a:ext uri="{FF2B5EF4-FFF2-40B4-BE49-F238E27FC236}">
                <a16:creationId xmlns:a16="http://schemas.microsoft.com/office/drawing/2014/main" xmlns="" id="{B8DB022E-6B5D-4279-B6C1-F2F87BF6ED71}"/>
              </a:ext>
            </a:extLst>
          </p:cNvPr>
          <p:cNvSpPr/>
          <p:nvPr/>
        </p:nvSpPr>
        <p:spPr>
          <a:xfrm rot="5400000">
            <a:off x="3738974" y="-299919"/>
            <a:ext cx="4237999" cy="843071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xmlns="" id="{B8DB022E-6B5D-4279-B6C1-F2F87BF6ED71}"/>
              </a:ext>
            </a:extLst>
          </p:cNvPr>
          <p:cNvSpPr/>
          <p:nvPr/>
        </p:nvSpPr>
        <p:spPr>
          <a:xfrm rot="5400000">
            <a:off x="3712723" y="-282039"/>
            <a:ext cx="4372543" cy="855745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1129025"/>
      </p:ext>
    </p:extLst>
  </p:cSld>
  <p:clrMapOvr>
    <a:masterClrMapping/>
  </p:clrMapOvr>
  <p:transition spd="slow">
    <p:push dir="u"/>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7659" y="0"/>
            <a:ext cx="1614341" cy="867594"/>
          </a:xfrm>
          <a:prstGeom prst="rect">
            <a:avLst/>
          </a:prstGeom>
        </p:spPr>
      </p:pic>
      <p:sp>
        <p:nvSpPr>
          <p:cNvPr id="6" name="Rectangle 5">
            <a:extLst>
              <a:ext uri="{FF2B5EF4-FFF2-40B4-BE49-F238E27FC236}">
                <a16:creationId xmlns:a16="http://schemas.microsoft.com/office/drawing/2014/main" xmlns="" id="{B8DB022E-6B5D-4279-B6C1-F2F87BF6ED71}"/>
              </a:ext>
            </a:extLst>
          </p:cNvPr>
          <p:cNvSpPr/>
          <p:nvPr/>
        </p:nvSpPr>
        <p:spPr>
          <a:xfrm rot="5400000">
            <a:off x="5677172" y="-2328355"/>
            <a:ext cx="443646" cy="628928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814504" y="554679"/>
            <a:ext cx="6168981" cy="523220"/>
          </a:xfrm>
          <a:prstGeom prst="rect">
            <a:avLst/>
          </a:prstGeom>
          <a:noFill/>
        </p:spPr>
        <p:txBody>
          <a:bodyPr wrap="square" rtlCol="0">
            <a:spAutoFit/>
          </a:bodyPr>
          <a:lstStyle/>
          <a:p>
            <a:pPr algn="ctr"/>
            <a:r>
              <a:rPr lang="en-US" sz="2800" b="1" dirty="0" smtClean="0"/>
              <a:t>PROGRAM KERJA DIVISI KREATIF</a:t>
            </a:r>
            <a:endParaRPr lang="en-US" sz="2800" b="1" dirty="0"/>
          </a:p>
        </p:txBody>
      </p:sp>
      <p:sp>
        <p:nvSpPr>
          <p:cNvPr id="8" name="Rectangle 7">
            <a:extLst>
              <a:ext uri="{FF2B5EF4-FFF2-40B4-BE49-F238E27FC236}">
                <a16:creationId xmlns:a16="http://schemas.microsoft.com/office/drawing/2014/main" xmlns="" id="{B8DB022E-6B5D-4279-B6C1-F2F87BF6ED71}"/>
              </a:ext>
            </a:extLst>
          </p:cNvPr>
          <p:cNvSpPr/>
          <p:nvPr/>
        </p:nvSpPr>
        <p:spPr>
          <a:xfrm rot="5400000">
            <a:off x="1274849" y="1274849"/>
            <a:ext cx="2990364" cy="37327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030310" y="1672365"/>
            <a:ext cx="3438659" cy="3139321"/>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Membuat</a:t>
            </a:r>
            <a:r>
              <a:rPr lang="en-US" dirty="0" smtClean="0"/>
              <a:t> video Behind The Scene </a:t>
            </a:r>
            <a:r>
              <a:rPr lang="en-US" dirty="0" err="1" smtClean="0"/>
              <a:t>berupa</a:t>
            </a:r>
            <a:r>
              <a:rPr lang="en-US" dirty="0" smtClean="0"/>
              <a:t> </a:t>
            </a:r>
            <a:r>
              <a:rPr lang="en-US" dirty="0" err="1" smtClean="0"/>
              <a:t>vlog</a:t>
            </a:r>
            <a:r>
              <a:rPr lang="en-US" dirty="0"/>
              <a:t> </a:t>
            </a:r>
            <a:r>
              <a:rPr lang="en-US" dirty="0" err="1" smtClean="0"/>
              <a:t>dari</a:t>
            </a:r>
            <a:r>
              <a:rPr lang="en-US" dirty="0" smtClean="0"/>
              <a:t> </a:t>
            </a:r>
            <a:r>
              <a:rPr lang="en-US" dirty="0" err="1" smtClean="0"/>
              <a:t>suduh</a:t>
            </a:r>
            <a:r>
              <a:rPr lang="en-US" dirty="0" smtClean="0"/>
              <a:t> </a:t>
            </a:r>
            <a:r>
              <a:rPr lang="en-US" dirty="0" err="1" smtClean="0"/>
              <a:t>pandang</a:t>
            </a:r>
            <a:r>
              <a:rPr lang="en-US" dirty="0" smtClean="0"/>
              <a:t> </a:t>
            </a:r>
            <a:r>
              <a:rPr lang="en-US" dirty="0" err="1" smtClean="0"/>
              <a:t>pengambilan</a:t>
            </a:r>
            <a:r>
              <a:rPr lang="en-US" dirty="0" smtClean="0"/>
              <a:t> </a:t>
            </a:r>
            <a:r>
              <a:rPr lang="en-US" dirty="0" err="1" smtClean="0"/>
              <a:t>gambar</a:t>
            </a:r>
            <a:r>
              <a:rPr lang="en-US" dirty="0" smtClean="0"/>
              <a:t> </a:t>
            </a:r>
            <a:r>
              <a:rPr lang="en-US" dirty="0" err="1" smtClean="0"/>
              <a:t>yaitu</a:t>
            </a:r>
            <a:r>
              <a:rPr lang="en-US" dirty="0" smtClean="0"/>
              <a:t> POV, Point Of View.</a:t>
            </a:r>
          </a:p>
          <a:p>
            <a:pPr marL="285750" indent="-285750">
              <a:buFont typeface="Arial" panose="020B0604020202020204" pitchFamily="34" charset="0"/>
              <a:buChar char="•"/>
            </a:pPr>
            <a:r>
              <a:rPr lang="en-US" dirty="0" err="1" smtClean="0"/>
              <a:t>Menceritakan</a:t>
            </a:r>
            <a:r>
              <a:rPr lang="en-US" dirty="0" smtClean="0"/>
              <a:t> </a:t>
            </a:r>
            <a:r>
              <a:rPr lang="en-US" dirty="0" err="1" smtClean="0"/>
              <a:t>persiapan-persiapan</a:t>
            </a:r>
            <a:r>
              <a:rPr lang="en-US" dirty="0" smtClean="0"/>
              <a:t> </a:t>
            </a:r>
            <a:r>
              <a:rPr lang="en-US" dirty="0" err="1" smtClean="0"/>
              <a:t>keseluruhan</a:t>
            </a:r>
            <a:r>
              <a:rPr lang="en-US" dirty="0" smtClean="0"/>
              <a:t> </a:t>
            </a:r>
            <a:r>
              <a:rPr lang="en-US" dirty="0" err="1" smtClean="0"/>
              <a:t>acara</a:t>
            </a:r>
            <a:r>
              <a:rPr lang="en-US" dirty="0" smtClean="0"/>
              <a:t> </a:t>
            </a:r>
            <a:r>
              <a:rPr lang="en-US" dirty="0" err="1" smtClean="0"/>
              <a:t>sampai</a:t>
            </a:r>
            <a:r>
              <a:rPr lang="en-US" dirty="0" smtClean="0"/>
              <a:t> </a:t>
            </a:r>
            <a:r>
              <a:rPr lang="en-US" dirty="0" err="1" smtClean="0"/>
              <a:t>acara</a:t>
            </a:r>
            <a:r>
              <a:rPr lang="en-US" dirty="0" smtClean="0"/>
              <a:t> </a:t>
            </a:r>
            <a:r>
              <a:rPr lang="en-US" dirty="0" err="1" smtClean="0"/>
              <a:t>tersebut</a:t>
            </a:r>
            <a:r>
              <a:rPr lang="en-US" dirty="0" smtClean="0"/>
              <a:t> </a:t>
            </a:r>
            <a:r>
              <a:rPr lang="en-US" dirty="0" err="1" smtClean="0"/>
              <a:t>berjalan</a:t>
            </a:r>
            <a:r>
              <a:rPr lang="en-US" dirty="0" smtClean="0"/>
              <a:t>, </a:t>
            </a:r>
            <a:r>
              <a:rPr lang="en-US" dirty="0" err="1" smtClean="0"/>
              <a:t>dari</a:t>
            </a:r>
            <a:r>
              <a:rPr lang="en-US" dirty="0" smtClean="0"/>
              <a:t> </a:t>
            </a:r>
            <a:r>
              <a:rPr lang="en-US" dirty="0" err="1" smtClean="0"/>
              <a:t>sudut</a:t>
            </a:r>
            <a:r>
              <a:rPr lang="en-US" dirty="0" smtClean="0"/>
              <a:t> </a:t>
            </a:r>
            <a:r>
              <a:rPr lang="en-US" dirty="0" err="1" smtClean="0"/>
              <a:t>pandang</a:t>
            </a:r>
            <a:r>
              <a:rPr lang="en-US" dirty="0" smtClean="0"/>
              <a:t> </a:t>
            </a:r>
            <a:r>
              <a:rPr lang="en-US" dirty="0" err="1" smtClean="0"/>
              <a:t>setiap</a:t>
            </a:r>
            <a:r>
              <a:rPr lang="en-US" dirty="0" smtClean="0"/>
              <a:t> </a:t>
            </a:r>
            <a:r>
              <a:rPr lang="en-US" dirty="0" err="1" smtClean="0"/>
              <a:t>divisi</a:t>
            </a:r>
            <a:r>
              <a:rPr lang="en-US" dirty="0"/>
              <a:t> </a:t>
            </a:r>
            <a:r>
              <a:rPr lang="en-US" dirty="0" err="1" smtClean="0"/>
              <a:t>terkait</a:t>
            </a:r>
            <a:r>
              <a:rPr lang="en-US" dirty="0" smtClean="0"/>
              <a:t> </a:t>
            </a:r>
            <a:r>
              <a:rPr lang="en-US" dirty="0" err="1" smtClean="0"/>
              <a:t>kepengurusan</a:t>
            </a:r>
            <a:r>
              <a:rPr lang="en-US" dirty="0" smtClean="0"/>
              <a:t> </a:t>
            </a:r>
            <a:r>
              <a:rPr lang="en-US" dirty="0" err="1" smtClean="0"/>
              <a:t>acara</a:t>
            </a:r>
            <a:r>
              <a:rPr lang="en-US" dirty="0" smtClean="0"/>
              <a:t> </a:t>
            </a:r>
            <a:r>
              <a:rPr lang="en-US" dirty="0" err="1" smtClean="0"/>
              <a:t>Bintaro</a:t>
            </a:r>
            <a:r>
              <a:rPr lang="en-US" dirty="0" smtClean="0"/>
              <a:t> Jaya Night 10K.</a:t>
            </a:r>
          </a:p>
          <a:p>
            <a:r>
              <a:rPr lang="en-US" dirty="0" smtClean="0"/>
              <a:t> </a:t>
            </a:r>
            <a:endParaRPr lang="en-US" dirty="0"/>
          </a:p>
        </p:txBody>
      </p:sp>
      <p:sp>
        <p:nvSpPr>
          <p:cNvPr id="13" name="TextBox 12"/>
          <p:cNvSpPr txBox="1"/>
          <p:nvPr/>
        </p:nvSpPr>
        <p:spPr>
          <a:xfrm>
            <a:off x="956792" y="5148972"/>
            <a:ext cx="8013329" cy="1477328"/>
          </a:xfrm>
          <a:prstGeom prst="rect">
            <a:avLst/>
          </a:prstGeom>
          <a:noFill/>
        </p:spPr>
        <p:txBody>
          <a:bodyPr wrap="square" rtlCol="0">
            <a:spAutoFit/>
          </a:bodyPr>
          <a:lstStyle/>
          <a:p>
            <a:r>
              <a:rPr lang="en-US" dirty="0" err="1"/>
              <a:t>Bertujuan</a:t>
            </a:r>
            <a:r>
              <a:rPr lang="en-US" dirty="0"/>
              <a:t> </a:t>
            </a:r>
            <a:r>
              <a:rPr lang="en-US" dirty="0" err="1"/>
              <a:t>untuk</a:t>
            </a:r>
            <a:r>
              <a:rPr lang="en-US" dirty="0"/>
              <a:t> </a:t>
            </a:r>
            <a:r>
              <a:rPr lang="en-US" dirty="0" err="1"/>
              <a:t>keperluan</a:t>
            </a:r>
            <a:r>
              <a:rPr lang="en-US" dirty="0"/>
              <a:t> </a:t>
            </a:r>
            <a:r>
              <a:rPr lang="en-US" dirty="0" err="1"/>
              <a:t>dokumentasi</a:t>
            </a:r>
            <a:r>
              <a:rPr lang="en-US" dirty="0"/>
              <a:t> para </a:t>
            </a:r>
            <a:r>
              <a:rPr lang="en-US" dirty="0" err="1"/>
              <a:t>panitia</a:t>
            </a:r>
            <a:r>
              <a:rPr lang="en-US" dirty="0"/>
              <a:t>, </a:t>
            </a:r>
            <a:r>
              <a:rPr lang="en-US" dirty="0" err="1"/>
              <a:t>sekaligus</a:t>
            </a:r>
            <a:r>
              <a:rPr lang="en-US" dirty="0"/>
              <a:t> </a:t>
            </a:r>
            <a:r>
              <a:rPr lang="en-US" dirty="0" err="1"/>
              <a:t>harapanya</a:t>
            </a:r>
            <a:r>
              <a:rPr lang="en-US" dirty="0"/>
              <a:t> </a:t>
            </a:r>
            <a:r>
              <a:rPr lang="en-US" dirty="0" err="1"/>
              <a:t>dapat</a:t>
            </a:r>
            <a:r>
              <a:rPr lang="en-US" dirty="0"/>
              <a:t> </a:t>
            </a:r>
            <a:r>
              <a:rPr lang="en-US" dirty="0" err="1"/>
              <a:t>menginspirasi</a:t>
            </a:r>
            <a:r>
              <a:rPr lang="en-US" dirty="0"/>
              <a:t> </a:t>
            </a:r>
            <a:r>
              <a:rPr lang="en-US" dirty="0" err="1"/>
              <a:t>untuk</a:t>
            </a:r>
            <a:r>
              <a:rPr lang="en-US" dirty="0"/>
              <a:t> orang </a:t>
            </a:r>
            <a:r>
              <a:rPr lang="en-US" dirty="0" smtClean="0"/>
              <a:t>lain yang </a:t>
            </a:r>
            <a:r>
              <a:rPr lang="en-US" dirty="0" err="1" smtClean="0"/>
              <a:t>menontonya</a:t>
            </a:r>
            <a:r>
              <a:rPr lang="en-US" dirty="0" smtClean="0"/>
              <a:t>. </a:t>
            </a:r>
            <a:r>
              <a:rPr lang="en-US" dirty="0" err="1" smtClean="0"/>
              <a:t>Dengan</a:t>
            </a:r>
            <a:r>
              <a:rPr lang="en-US" dirty="0" smtClean="0"/>
              <a:t> </a:t>
            </a:r>
            <a:r>
              <a:rPr lang="en-US" dirty="0" err="1"/>
              <a:t>menonjolkan</a:t>
            </a:r>
            <a:r>
              <a:rPr lang="en-US" dirty="0"/>
              <a:t> </a:t>
            </a:r>
            <a:r>
              <a:rPr lang="en-US" dirty="0" err="1" smtClean="0"/>
              <a:t>pesan</a:t>
            </a:r>
            <a:r>
              <a:rPr lang="en-US" dirty="0" smtClean="0"/>
              <a:t> </a:t>
            </a:r>
            <a:r>
              <a:rPr lang="en-US" dirty="0" err="1"/>
              <a:t>kerja</a:t>
            </a:r>
            <a:r>
              <a:rPr lang="en-US" dirty="0"/>
              <a:t> </a:t>
            </a:r>
            <a:r>
              <a:rPr lang="en-US" dirty="0" err="1"/>
              <a:t>sama</a:t>
            </a:r>
            <a:r>
              <a:rPr lang="en-US" dirty="0"/>
              <a:t>, </a:t>
            </a:r>
            <a:r>
              <a:rPr lang="en-US" dirty="0" err="1"/>
              <a:t>koordinasi</a:t>
            </a:r>
            <a:r>
              <a:rPr lang="en-US" dirty="0"/>
              <a:t>, proses-proses </a:t>
            </a:r>
            <a:r>
              <a:rPr lang="en-US" dirty="0" err="1"/>
              <a:t>persiapan</a:t>
            </a:r>
            <a:r>
              <a:rPr lang="en-US" dirty="0"/>
              <a:t> yang </a:t>
            </a:r>
            <a:r>
              <a:rPr lang="en-US" dirty="0" err="1"/>
              <a:t>matang</a:t>
            </a:r>
            <a:r>
              <a:rPr lang="en-US" dirty="0"/>
              <a:t> </a:t>
            </a:r>
            <a:r>
              <a:rPr lang="en-US" dirty="0" err="1"/>
              <a:t>dan</a:t>
            </a:r>
            <a:r>
              <a:rPr lang="en-US" dirty="0"/>
              <a:t> </a:t>
            </a:r>
            <a:r>
              <a:rPr lang="en-US" dirty="0" err="1" smtClean="0"/>
              <a:t>terstruktur</a:t>
            </a:r>
            <a:r>
              <a:rPr lang="en-US" dirty="0" smtClean="0"/>
              <a:t>, </a:t>
            </a:r>
            <a:r>
              <a:rPr lang="en-US" dirty="0" err="1" smtClean="0"/>
              <a:t>serta</a:t>
            </a:r>
            <a:r>
              <a:rPr lang="en-US" dirty="0" smtClean="0"/>
              <a:t> </a:t>
            </a:r>
            <a:r>
              <a:rPr lang="en-US" dirty="0" err="1" smtClean="0"/>
              <a:t>profesionalitas</a:t>
            </a:r>
            <a:r>
              <a:rPr lang="en-US" dirty="0" smtClean="0"/>
              <a:t> </a:t>
            </a:r>
            <a:r>
              <a:rPr lang="en-US" dirty="0" err="1" smtClean="0"/>
              <a:t>dalam</a:t>
            </a:r>
            <a:r>
              <a:rPr lang="en-US" dirty="0" smtClean="0"/>
              <a:t> </a:t>
            </a:r>
            <a:r>
              <a:rPr lang="en-US" dirty="0" err="1" smtClean="0"/>
              <a:t>menjalankan</a:t>
            </a:r>
            <a:r>
              <a:rPr lang="en-US" dirty="0" smtClean="0"/>
              <a:t> </a:t>
            </a:r>
            <a:r>
              <a:rPr lang="en-US" dirty="0" err="1" smtClean="0"/>
              <a:t>suatu</a:t>
            </a:r>
            <a:r>
              <a:rPr lang="en-US" dirty="0" smtClean="0"/>
              <a:t> </a:t>
            </a:r>
            <a:r>
              <a:rPr lang="en-US" dirty="0" err="1" smtClean="0"/>
              <a:t>tugas</a:t>
            </a:r>
            <a:r>
              <a:rPr lang="en-US" dirty="0" smtClean="0"/>
              <a:t>.</a:t>
            </a:r>
            <a:endParaRPr lang="en-US" dirty="0"/>
          </a:p>
          <a:p>
            <a:endParaRPr lang="en-US" dirty="0"/>
          </a:p>
        </p:txBody>
      </p:sp>
      <p:sp>
        <p:nvSpPr>
          <p:cNvPr id="14" name="Rectangle 13">
            <a:extLst>
              <a:ext uri="{FF2B5EF4-FFF2-40B4-BE49-F238E27FC236}">
                <a16:creationId xmlns:a16="http://schemas.microsoft.com/office/drawing/2014/main" xmlns="" id="{B8DB022E-6B5D-4279-B6C1-F2F87BF6ED71}"/>
              </a:ext>
            </a:extLst>
          </p:cNvPr>
          <p:cNvSpPr/>
          <p:nvPr/>
        </p:nvSpPr>
        <p:spPr>
          <a:xfrm rot="5400000">
            <a:off x="4316055" y="1667014"/>
            <a:ext cx="1294805" cy="8160365"/>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754" y="1632578"/>
            <a:ext cx="3952038" cy="2964029"/>
          </a:xfrm>
          <a:prstGeom prst="rect">
            <a:avLst/>
          </a:prstGeom>
        </p:spPr>
      </p:pic>
      <p:sp>
        <p:nvSpPr>
          <p:cNvPr id="16" name="Rectangle 15">
            <a:extLst>
              <a:ext uri="{FF2B5EF4-FFF2-40B4-BE49-F238E27FC236}">
                <a16:creationId xmlns:a16="http://schemas.microsoft.com/office/drawing/2014/main" xmlns="" id="{B8DB022E-6B5D-4279-B6C1-F2F87BF6ED71}"/>
              </a:ext>
            </a:extLst>
          </p:cNvPr>
          <p:cNvSpPr/>
          <p:nvPr/>
        </p:nvSpPr>
        <p:spPr>
          <a:xfrm rot="5400000">
            <a:off x="8293265" y="2894487"/>
            <a:ext cx="4748571" cy="225165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9684913" y="1672365"/>
            <a:ext cx="1918952" cy="4770537"/>
          </a:xfrm>
          <a:prstGeom prst="rect">
            <a:avLst/>
          </a:prstGeom>
          <a:noFill/>
        </p:spPr>
        <p:txBody>
          <a:bodyPr wrap="square" rtlCol="0">
            <a:spAutoFit/>
          </a:bodyPr>
          <a:lstStyle/>
          <a:p>
            <a:r>
              <a:rPr lang="en-US" sz="1600" dirty="0" err="1" smtClean="0"/>
              <a:t>Anggota</a:t>
            </a:r>
            <a:r>
              <a:rPr lang="en-US" sz="1600" dirty="0" smtClean="0"/>
              <a:t> team </a:t>
            </a:r>
            <a:r>
              <a:rPr lang="en-US" sz="1600" dirty="0" err="1" smtClean="0"/>
              <a:t>divisi</a:t>
            </a:r>
            <a:r>
              <a:rPr lang="en-US" sz="1600" dirty="0" smtClean="0"/>
              <a:t> </a:t>
            </a:r>
            <a:r>
              <a:rPr lang="en-US" sz="1600" dirty="0" err="1" smtClean="0"/>
              <a:t>kreatif</a:t>
            </a:r>
            <a:r>
              <a:rPr lang="en-US" sz="1600" dirty="0" smtClean="0"/>
              <a:t> </a:t>
            </a:r>
            <a:r>
              <a:rPr lang="en-US" sz="1600" dirty="0" err="1" smtClean="0"/>
              <a:t>berkewajiban</a:t>
            </a:r>
            <a:r>
              <a:rPr lang="en-US" sz="1600" dirty="0" smtClean="0"/>
              <a:t> </a:t>
            </a:r>
            <a:r>
              <a:rPr lang="en-US" sz="1600" b="1" dirty="0" err="1" smtClean="0"/>
              <a:t>meliput</a:t>
            </a:r>
            <a:r>
              <a:rPr lang="en-US" sz="1600" dirty="0" smtClean="0"/>
              <a:t> </a:t>
            </a:r>
            <a:r>
              <a:rPr lang="en-US" sz="1600" dirty="0" err="1" smtClean="0"/>
              <a:t>seluruh</a:t>
            </a:r>
            <a:r>
              <a:rPr lang="en-US" sz="1600" dirty="0" smtClean="0"/>
              <a:t> </a:t>
            </a:r>
            <a:r>
              <a:rPr lang="en-US" sz="1600" b="1" dirty="0" err="1" smtClean="0"/>
              <a:t>aktifitas</a:t>
            </a:r>
            <a:r>
              <a:rPr lang="en-US" sz="1600" b="1" dirty="0" smtClean="0"/>
              <a:t> </a:t>
            </a:r>
            <a:r>
              <a:rPr lang="en-US" sz="1600" b="1" dirty="0" err="1" smtClean="0"/>
              <a:t>persiapan</a:t>
            </a:r>
            <a:r>
              <a:rPr lang="en-US" sz="1600" b="1" dirty="0" smtClean="0"/>
              <a:t> </a:t>
            </a:r>
            <a:r>
              <a:rPr lang="en-US" sz="1600" b="1" dirty="0" err="1" smtClean="0"/>
              <a:t>divisi-divisi</a:t>
            </a:r>
            <a:r>
              <a:rPr lang="en-US" sz="1600" b="1" dirty="0" smtClean="0"/>
              <a:t> lain </a:t>
            </a:r>
            <a:r>
              <a:rPr lang="en-US" sz="1600" dirty="0" err="1" smtClean="0"/>
              <a:t>untuk</a:t>
            </a:r>
            <a:r>
              <a:rPr lang="en-US" sz="1600" dirty="0" smtClean="0"/>
              <a:t> </a:t>
            </a:r>
            <a:r>
              <a:rPr lang="en-US" sz="1600" dirty="0" err="1" smtClean="0"/>
              <a:t>memenuhi</a:t>
            </a:r>
            <a:r>
              <a:rPr lang="en-US" sz="1600" dirty="0" smtClean="0"/>
              <a:t> </a:t>
            </a:r>
            <a:r>
              <a:rPr lang="en-US" sz="1600" dirty="0" err="1" smtClean="0"/>
              <a:t>kebutuhan</a:t>
            </a:r>
            <a:r>
              <a:rPr lang="en-US" sz="1600" dirty="0" smtClean="0"/>
              <a:t> </a:t>
            </a:r>
            <a:r>
              <a:rPr lang="en-US" sz="1600" dirty="0" err="1" smtClean="0"/>
              <a:t>konten</a:t>
            </a:r>
            <a:r>
              <a:rPr lang="en-US" sz="1600" dirty="0" smtClean="0"/>
              <a:t> </a:t>
            </a:r>
            <a:r>
              <a:rPr lang="en-US" sz="1600" dirty="0" err="1" smtClean="0"/>
              <a:t>vlog</a:t>
            </a:r>
            <a:r>
              <a:rPr lang="en-US" sz="1600" dirty="0" smtClean="0"/>
              <a:t>  behind the scene BJN10K 2020</a:t>
            </a:r>
          </a:p>
          <a:p>
            <a:r>
              <a:rPr lang="en-US" sz="1600" dirty="0" err="1" smtClean="0"/>
              <a:t>Manajer</a:t>
            </a:r>
            <a:r>
              <a:rPr lang="en-US" sz="1600" dirty="0" smtClean="0"/>
              <a:t> </a:t>
            </a:r>
            <a:r>
              <a:rPr lang="en-US" sz="1600" dirty="0" err="1" smtClean="0"/>
              <a:t>divisi</a:t>
            </a:r>
            <a:r>
              <a:rPr lang="en-US" sz="1600" dirty="0" smtClean="0"/>
              <a:t> </a:t>
            </a:r>
            <a:r>
              <a:rPr lang="en-US" sz="1600" dirty="0" err="1" smtClean="0"/>
              <a:t>kreatif</a:t>
            </a:r>
            <a:r>
              <a:rPr lang="en-US" sz="1600" dirty="0" smtClean="0"/>
              <a:t> </a:t>
            </a:r>
            <a:r>
              <a:rPr lang="en-US" sz="1600" dirty="0" err="1" smtClean="0"/>
              <a:t>wajib</a:t>
            </a:r>
            <a:r>
              <a:rPr lang="en-US" sz="1600" dirty="0" smtClean="0"/>
              <a:t> </a:t>
            </a:r>
            <a:r>
              <a:rPr lang="en-US" sz="1600" dirty="0" err="1" smtClean="0"/>
              <a:t>berkoordinasi</a:t>
            </a:r>
            <a:r>
              <a:rPr lang="en-US" sz="1600" dirty="0" smtClean="0"/>
              <a:t> </a:t>
            </a:r>
            <a:r>
              <a:rPr lang="en-US" sz="1600" dirty="0" err="1" smtClean="0"/>
              <a:t>penuh</a:t>
            </a:r>
            <a:r>
              <a:rPr lang="en-US" sz="1600" dirty="0" smtClean="0"/>
              <a:t> </a:t>
            </a:r>
            <a:r>
              <a:rPr lang="en-US" sz="1600" dirty="0" err="1" smtClean="0"/>
              <a:t>dengan</a:t>
            </a:r>
            <a:r>
              <a:rPr lang="en-US" sz="1600" dirty="0" smtClean="0"/>
              <a:t> </a:t>
            </a:r>
            <a:r>
              <a:rPr lang="en-US" sz="1600" dirty="0" err="1" smtClean="0"/>
              <a:t>manajer</a:t>
            </a:r>
            <a:r>
              <a:rPr lang="en-US" sz="1600" dirty="0" smtClean="0"/>
              <a:t> </a:t>
            </a:r>
            <a:r>
              <a:rPr lang="en-US" sz="1600" dirty="0" err="1" smtClean="0"/>
              <a:t>divisi</a:t>
            </a:r>
            <a:r>
              <a:rPr lang="en-US" sz="1600" dirty="0" smtClean="0"/>
              <a:t> lain </a:t>
            </a:r>
            <a:r>
              <a:rPr lang="en-US" sz="1600" dirty="0" err="1" smtClean="0"/>
              <a:t>untuk</a:t>
            </a:r>
            <a:r>
              <a:rPr lang="en-US" sz="1600" dirty="0" smtClean="0"/>
              <a:t> </a:t>
            </a:r>
            <a:r>
              <a:rPr lang="en-US" sz="1600" dirty="0" err="1" smtClean="0"/>
              <a:t>memproduksi</a:t>
            </a:r>
            <a:r>
              <a:rPr lang="en-US" sz="1600" dirty="0" smtClean="0"/>
              <a:t> </a:t>
            </a:r>
            <a:r>
              <a:rPr lang="en-US" sz="1600" dirty="0" err="1" smtClean="0"/>
              <a:t>konten</a:t>
            </a:r>
            <a:r>
              <a:rPr lang="en-US" sz="1600" dirty="0" smtClean="0"/>
              <a:t> </a:t>
            </a:r>
            <a:r>
              <a:rPr lang="en-US" sz="1600" dirty="0" err="1" smtClean="0"/>
              <a:t>vlog</a:t>
            </a:r>
            <a:r>
              <a:rPr lang="en-US" sz="1600" dirty="0" smtClean="0"/>
              <a:t> demi </a:t>
            </a:r>
            <a:r>
              <a:rPr lang="en-US" sz="1600" dirty="0" err="1" smtClean="0"/>
              <a:t>menjalankan</a:t>
            </a:r>
            <a:r>
              <a:rPr lang="en-US" sz="1600" dirty="0" smtClean="0"/>
              <a:t> program </a:t>
            </a:r>
            <a:r>
              <a:rPr lang="en-US" sz="1600" dirty="0" err="1" smtClean="0"/>
              <a:t>kerja</a:t>
            </a:r>
            <a:r>
              <a:rPr lang="en-US" sz="1600" dirty="0" smtClean="0"/>
              <a:t> </a:t>
            </a:r>
            <a:r>
              <a:rPr lang="en-US" sz="1600" dirty="0" err="1" smtClean="0"/>
              <a:t>divisi</a:t>
            </a:r>
            <a:r>
              <a:rPr lang="en-US" sz="1600" dirty="0" smtClean="0"/>
              <a:t> </a:t>
            </a:r>
            <a:r>
              <a:rPr lang="en-US" sz="1600" dirty="0" err="1" smtClean="0"/>
              <a:t>kreatif</a:t>
            </a:r>
            <a:endParaRPr lang="en-US" sz="1600" dirty="0"/>
          </a:p>
        </p:txBody>
      </p:sp>
    </p:spTree>
    <p:extLst>
      <p:ext uri="{BB962C8B-B14F-4D97-AF65-F5344CB8AC3E}">
        <p14:creationId xmlns:p14="http://schemas.microsoft.com/office/powerpoint/2010/main" val="24741963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2872661" y="2903236"/>
            <a:ext cx="6446677"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4800"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THANK YOU</a:t>
            </a:r>
            <a:endParaRPr lang="en-GB"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79416" y="320074"/>
            <a:ext cx="1818739" cy="62987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69913"/>
            <a:ext cx="3228681" cy="1735188"/>
          </a:xfrm>
          <a:prstGeom prst="rect">
            <a:avLst/>
          </a:prstGeom>
        </p:spPr>
      </p:pic>
    </p:spTree>
    <p:extLst>
      <p:ext uri="{BB962C8B-B14F-4D97-AF65-F5344CB8AC3E}">
        <p14:creationId xmlns:p14="http://schemas.microsoft.com/office/powerpoint/2010/main" val="1933328996"/>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 xmlns:a16="http://schemas.microsoft.com/office/drawing/2014/main"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 xmlns:a16="http://schemas.microsoft.com/office/drawing/2014/main"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 xmlns:a16="http://schemas.microsoft.com/office/drawing/2014/main"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3100786" y="274709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smtClean="0">
                <a:ln>
                  <a:noFill/>
                </a:ln>
                <a:solidFill>
                  <a:schemeClr val="tx1"/>
                </a:solidFill>
                <a:effectLst/>
                <a:uLnTx/>
                <a:uFillTx/>
                <a:latin typeface="+mj-lt"/>
                <a:ea typeface="+mj-ea"/>
                <a:cs typeface="+mj-cs"/>
              </a:rPr>
              <a:t>UPDATE PESERTA  DI</a:t>
            </a:r>
            <a:r>
              <a:rPr kumimoji="0" lang="en-ID" sz="2800" b="1" i="0" u="none" strike="noStrike" kern="1200" cap="none" spc="0" normalizeH="0" noProof="0" dirty="0" smtClean="0">
                <a:ln>
                  <a:noFill/>
                </a:ln>
                <a:solidFill>
                  <a:schemeClr val="tx1"/>
                </a:solidFill>
                <a:effectLst/>
                <a:uLnTx/>
                <a:uFillTx/>
                <a:latin typeface="+mj-lt"/>
                <a:ea typeface="+mj-ea"/>
                <a:cs typeface="+mj-cs"/>
              </a:rPr>
              <a:t> BACK OFFICE</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2" name="Down Arrow 31"/>
          <p:cNvSpPr/>
          <p:nvPr/>
        </p:nvSpPr>
        <p:spPr>
          <a:xfrm>
            <a:off x="8726806" y="2366095"/>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256274" y="1395425"/>
            <a:ext cx="4115826" cy="9706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Sekretaris</a:t>
            </a:r>
            <a:r>
              <a:rPr lang="en-US" dirty="0" smtClean="0">
                <a:solidFill>
                  <a:schemeClr val="tx1"/>
                </a:solidFill>
              </a:rPr>
              <a:t> </a:t>
            </a:r>
            <a:r>
              <a:rPr lang="en-US" dirty="0" err="1" smtClean="0">
                <a:solidFill>
                  <a:schemeClr val="tx1"/>
                </a:solidFill>
              </a:rPr>
              <a:t>mendapatkan</a:t>
            </a:r>
            <a:r>
              <a:rPr lang="en-US" dirty="0" smtClean="0">
                <a:solidFill>
                  <a:schemeClr val="tx1"/>
                </a:solidFill>
              </a:rPr>
              <a:t> data </a:t>
            </a:r>
            <a:r>
              <a:rPr lang="en-US" dirty="0" err="1" smtClean="0">
                <a:solidFill>
                  <a:schemeClr val="tx1"/>
                </a:solidFill>
              </a:rPr>
              <a:t>dari</a:t>
            </a:r>
            <a:r>
              <a:rPr lang="en-US" dirty="0" smtClean="0">
                <a:solidFill>
                  <a:schemeClr val="tx1"/>
                </a:solidFill>
              </a:rPr>
              <a:t> </a:t>
            </a:r>
            <a:r>
              <a:rPr lang="en-US" dirty="0" err="1" smtClean="0">
                <a:solidFill>
                  <a:schemeClr val="tx1"/>
                </a:solidFill>
              </a:rPr>
              <a:t>setiap</a:t>
            </a:r>
            <a:r>
              <a:rPr lang="en-US" dirty="0" smtClean="0">
                <a:solidFill>
                  <a:schemeClr val="tx1"/>
                </a:solidFill>
              </a:rPr>
              <a:t> </a:t>
            </a:r>
            <a:r>
              <a:rPr lang="en-US" dirty="0" err="1" smtClean="0">
                <a:solidFill>
                  <a:schemeClr val="tx1"/>
                </a:solidFill>
              </a:rPr>
              <a:t>pendaftar</a:t>
            </a:r>
            <a:r>
              <a:rPr lang="en-US" dirty="0" smtClean="0">
                <a:solidFill>
                  <a:schemeClr val="tx1"/>
                </a:solidFill>
              </a:rPr>
              <a:t> offline</a:t>
            </a:r>
          </a:p>
        </p:txBody>
      </p:sp>
      <p:sp>
        <p:nvSpPr>
          <p:cNvPr id="20" name="Rounded Rectangle 19"/>
          <p:cNvSpPr/>
          <p:nvPr/>
        </p:nvSpPr>
        <p:spPr>
          <a:xfrm>
            <a:off x="1173023" y="3305012"/>
            <a:ext cx="4079812" cy="797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rPr>
              <a:t>Sekretaris</a:t>
            </a:r>
            <a:r>
              <a:rPr lang="en-US" dirty="0">
                <a:solidFill>
                  <a:schemeClr val="tx1"/>
                </a:solidFill>
              </a:rPr>
              <a:t> </a:t>
            </a:r>
            <a:r>
              <a:rPr lang="en-US" dirty="0" err="1" smtClean="0">
                <a:solidFill>
                  <a:schemeClr val="tx1"/>
                </a:solidFill>
              </a:rPr>
              <a:t>akan</a:t>
            </a:r>
            <a:r>
              <a:rPr lang="en-US" dirty="0" smtClean="0">
                <a:solidFill>
                  <a:schemeClr val="tx1"/>
                </a:solidFill>
              </a:rPr>
              <a:t> </a:t>
            </a:r>
            <a:r>
              <a:rPr lang="en-US" dirty="0" err="1" smtClean="0">
                <a:solidFill>
                  <a:schemeClr val="tx1"/>
                </a:solidFill>
              </a:rPr>
              <a:t>memindahkannya</a:t>
            </a:r>
            <a:r>
              <a:rPr lang="en-US" dirty="0" smtClean="0">
                <a:solidFill>
                  <a:schemeClr val="tx1"/>
                </a:solidFill>
              </a:rPr>
              <a:t> </a:t>
            </a:r>
            <a:r>
              <a:rPr lang="en-US" dirty="0" err="1" smtClean="0">
                <a:solidFill>
                  <a:schemeClr val="tx1"/>
                </a:solidFill>
              </a:rPr>
              <a:t>ke</a:t>
            </a:r>
            <a:r>
              <a:rPr lang="en-US" dirty="0" smtClean="0">
                <a:solidFill>
                  <a:schemeClr val="tx1"/>
                </a:solidFill>
              </a:rPr>
              <a:t> back office</a:t>
            </a:r>
            <a:endParaRPr lang="en-US" dirty="0">
              <a:solidFill>
                <a:schemeClr val="tx1"/>
              </a:solidFill>
            </a:endParaRPr>
          </a:p>
        </p:txBody>
      </p:sp>
      <p:sp>
        <p:nvSpPr>
          <p:cNvPr id="21" name="Rounded Rectangle 20"/>
          <p:cNvSpPr/>
          <p:nvPr/>
        </p:nvSpPr>
        <p:spPr>
          <a:xfrm>
            <a:off x="6317470" y="1630332"/>
            <a:ext cx="5141105" cy="5008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Sekretaris</a:t>
            </a:r>
            <a:r>
              <a:rPr lang="en-US" dirty="0">
                <a:solidFill>
                  <a:schemeClr val="tx1"/>
                </a:solidFill>
              </a:rPr>
              <a:t> </a:t>
            </a:r>
            <a:r>
              <a:rPr lang="en-US" dirty="0" err="1" smtClean="0">
                <a:solidFill>
                  <a:schemeClr val="tx1"/>
                </a:solidFill>
              </a:rPr>
              <a:t>melihat</a:t>
            </a:r>
            <a:r>
              <a:rPr lang="en-US" dirty="0" smtClean="0">
                <a:solidFill>
                  <a:schemeClr val="tx1"/>
                </a:solidFill>
              </a:rPr>
              <a:t> data </a:t>
            </a:r>
            <a:r>
              <a:rPr lang="en-US" dirty="0" err="1" smtClean="0">
                <a:solidFill>
                  <a:schemeClr val="tx1"/>
                </a:solidFill>
              </a:rPr>
              <a:t>peserta</a:t>
            </a:r>
            <a:r>
              <a:rPr lang="en-US" dirty="0" smtClean="0">
                <a:solidFill>
                  <a:schemeClr val="tx1"/>
                </a:solidFill>
              </a:rPr>
              <a:t> di back office</a:t>
            </a:r>
            <a:endParaRPr lang="en-US" dirty="0">
              <a:solidFill>
                <a:schemeClr val="tx1"/>
              </a:solidFill>
            </a:endParaRPr>
          </a:p>
        </p:txBody>
      </p:sp>
      <p:sp>
        <p:nvSpPr>
          <p:cNvPr id="14" name="Rounded Rectangle 13"/>
          <p:cNvSpPr/>
          <p:nvPr/>
        </p:nvSpPr>
        <p:spPr>
          <a:xfrm>
            <a:off x="6317470" y="2905801"/>
            <a:ext cx="4845343" cy="7615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Mencatat</a:t>
            </a:r>
            <a:r>
              <a:rPr lang="en-US" dirty="0" smtClean="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peserta</a:t>
            </a:r>
            <a:r>
              <a:rPr lang="en-US" dirty="0" smtClean="0">
                <a:solidFill>
                  <a:schemeClr val="tx1"/>
                </a:solidFill>
              </a:rPr>
              <a:t> yang </a:t>
            </a:r>
            <a:r>
              <a:rPr lang="en-US" dirty="0" err="1" smtClean="0">
                <a:solidFill>
                  <a:schemeClr val="tx1"/>
                </a:solidFill>
              </a:rPr>
              <a:t>sudah</a:t>
            </a:r>
            <a:r>
              <a:rPr lang="en-US" dirty="0" smtClean="0">
                <a:solidFill>
                  <a:schemeClr val="tx1"/>
                </a:solidFill>
              </a:rPr>
              <a:t> </a:t>
            </a:r>
            <a:r>
              <a:rPr lang="en-US" dirty="0" err="1" smtClean="0">
                <a:solidFill>
                  <a:schemeClr val="tx1"/>
                </a:solidFill>
              </a:rPr>
              <a:t>mendaftar</a:t>
            </a:r>
            <a:endParaRPr lang="en-US" dirty="0" smtClean="0">
              <a:solidFill>
                <a:schemeClr val="tx1"/>
              </a:solidFill>
            </a:endParaRPr>
          </a:p>
        </p:txBody>
      </p:sp>
      <p:sp>
        <p:nvSpPr>
          <p:cNvPr id="15" name="Down Arrow 14"/>
          <p:cNvSpPr/>
          <p:nvPr/>
        </p:nvSpPr>
        <p:spPr>
          <a:xfrm>
            <a:off x="8726807" y="38857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6388354" y="4282956"/>
            <a:ext cx="4845343" cy="7615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Membagi</a:t>
            </a:r>
            <a:r>
              <a:rPr lang="en-US" dirty="0" smtClean="0">
                <a:solidFill>
                  <a:schemeClr val="tx1"/>
                </a:solidFill>
              </a:rPr>
              <a:t> </a:t>
            </a:r>
            <a:r>
              <a:rPr lang="en-US" dirty="0" err="1" smtClean="0">
                <a:solidFill>
                  <a:schemeClr val="tx1"/>
                </a:solidFill>
              </a:rPr>
              <a:t>jumlah</a:t>
            </a:r>
            <a:r>
              <a:rPr lang="en-US" dirty="0" smtClean="0">
                <a:solidFill>
                  <a:schemeClr val="tx1"/>
                </a:solidFill>
              </a:rPr>
              <a:t> </a:t>
            </a:r>
            <a:r>
              <a:rPr lang="en-US" dirty="0" err="1" smtClean="0">
                <a:solidFill>
                  <a:schemeClr val="tx1"/>
                </a:solidFill>
              </a:rPr>
              <a:t>peserta</a:t>
            </a:r>
            <a:r>
              <a:rPr lang="en-US" dirty="0" smtClean="0">
                <a:solidFill>
                  <a:schemeClr val="tx1"/>
                </a:solidFill>
              </a:rPr>
              <a:t> </a:t>
            </a:r>
            <a:r>
              <a:rPr lang="en-US" dirty="0" err="1" smtClean="0">
                <a:solidFill>
                  <a:schemeClr val="tx1"/>
                </a:solidFill>
              </a:rPr>
              <a:t>berdasarkan</a:t>
            </a:r>
            <a:r>
              <a:rPr lang="en-US" dirty="0" smtClean="0">
                <a:solidFill>
                  <a:schemeClr val="tx1"/>
                </a:solidFill>
              </a:rPr>
              <a:t> 5K </a:t>
            </a:r>
            <a:r>
              <a:rPr lang="en-US" dirty="0" err="1" smtClean="0">
                <a:solidFill>
                  <a:schemeClr val="tx1"/>
                </a:solidFill>
              </a:rPr>
              <a:t>dan</a:t>
            </a:r>
            <a:r>
              <a:rPr lang="en-US" dirty="0" smtClean="0">
                <a:solidFill>
                  <a:schemeClr val="tx1"/>
                </a:solidFill>
              </a:rPr>
              <a:t> 10K</a:t>
            </a:r>
          </a:p>
        </p:txBody>
      </p:sp>
      <p:sp>
        <p:nvSpPr>
          <p:cNvPr id="17" name="Rounded Rectangle 16"/>
          <p:cNvSpPr/>
          <p:nvPr/>
        </p:nvSpPr>
        <p:spPr>
          <a:xfrm>
            <a:off x="6472718" y="5620425"/>
            <a:ext cx="4881082" cy="8470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Sekretaris</a:t>
            </a:r>
            <a:r>
              <a:rPr lang="en-US" dirty="0" smtClean="0">
                <a:solidFill>
                  <a:schemeClr val="tx1"/>
                </a:solidFill>
              </a:rPr>
              <a:t> </a:t>
            </a:r>
            <a:r>
              <a:rPr lang="en-US" dirty="0" err="1" smtClean="0">
                <a:solidFill>
                  <a:schemeClr val="tx1"/>
                </a:solidFill>
              </a:rPr>
              <a:t>akan</a:t>
            </a:r>
            <a:r>
              <a:rPr lang="en-US" dirty="0" smtClean="0">
                <a:solidFill>
                  <a:schemeClr val="tx1"/>
                </a:solidFill>
              </a:rPr>
              <a:t> </a:t>
            </a:r>
            <a:r>
              <a:rPr lang="en-US" dirty="0" err="1" smtClean="0">
                <a:solidFill>
                  <a:schemeClr val="tx1"/>
                </a:solidFill>
              </a:rPr>
              <a:t>memberi</a:t>
            </a:r>
            <a:r>
              <a:rPr lang="en-US" dirty="0" smtClean="0">
                <a:solidFill>
                  <a:schemeClr val="tx1"/>
                </a:solidFill>
              </a:rPr>
              <a:t> </a:t>
            </a:r>
            <a:r>
              <a:rPr lang="en-US" dirty="0" err="1" smtClean="0">
                <a:solidFill>
                  <a:schemeClr val="tx1"/>
                </a:solidFill>
              </a:rPr>
              <a:t>tahu</a:t>
            </a:r>
            <a:r>
              <a:rPr lang="en-US" dirty="0" smtClean="0">
                <a:solidFill>
                  <a:schemeClr val="tx1"/>
                </a:solidFill>
              </a:rPr>
              <a:t> update </a:t>
            </a:r>
            <a:r>
              <a:rPr lang="en-US" dirty="0" err="1" smtClean="0">
                <a:solidFill>
                  <a:schemeClr val="tx1"/>
                </a:solidFill>
              </a:rPr>
              <a:t>peserta</a:t>
            </a:r>
            <a:r>
              <a:rPr lang="en-US" dirty="0" smtClean="0">
                <a:solidFill>
                  <a:schemeClr val="tx1"/>
                </a:solidFill>
              </a:rPr>
              <a:t> yang </a:t>
            </a:r>
            <a:r>
              <a:rPr lang="en-US" dirty="0" err="1" smtClean="0">
                <a:solidFill>
                  <a:schemeClr val="tx1"/>
                </a:solidFill>
              </a:rPr>
              <a:t>sudah</a:t>
            </a:r>
            <a:r>
              <a:rPr lang="en-US" dirty="0" smtClean="0">
                <a:solidFill>
                  <a:schemeClr val="tx1"/>
                </a:solidFill>
              </a:rPr>
              <a:t> </a:t>
            </a:r>
            <a:r>
              <a:rPr lang="en-US" dirty="0" err="1" smtClean="0">
                <a:solidFill>
                  <a:schemeClr val="tx1"/>
                </a:solidFill>
              </a:rPr>
              <a:t>terdaftar</a:t>
            </a:r>
            <a:r>
              <a:rPr lang="en-US" dirty="0" smtClean="0">
                <a:solidFill>
                  <a:schemeClr val="tx1"/>
                </a:solidFill>
              </a:rPr>
              <a:t> di back office </a:t>
            </a:r>
            <a:r>
              <a:rPr lang="en-US" dirty="0" err="1" smtClean="0">
                <a:solidFill>
                  <a:schemeClr val="tx1"/>
                </a:solidFill>
              </a:rPr>
              <a:t>kepada</a:t>
            </a:r>
            <a:r>
              <a:rPr lang="en-US" dirty="0">
                <a:solidFill>
                  <a:schemeClr val="tx1"/>
                </a:solidFill>
              </a:rPr>
              <a:t> </a:t>
            </a:r>
            <a:r>
              <a:rPr lang="en-US" dirty="0" err="1" smtClean="0">
                <a:solidFill>
                  <a:schemeClr val="tx1"/>
                </a:solidFill>
              </a:rPr>
              <a:t>panitia</a:t>
            </a:r>
            <a:endParaRPr lang="en-US" dirty="0" smtClean="0">
              <a:solidFill>
                <a:schemeClr val="tx1"/>
              </a:solidFill>
            </a:endParaRPr>
          </a:p>
        </p:txBody>
      </p:sp>
      <p:sp>
        <p:nvSpPr>
          <p:cNvPr id="22" name="Down Arrow 21"/>
          <p:cNvSpPr/>
          <p:nvPr/>
        </p:nvSpPr>
        <p:spPr>
          <a:xfrm>
            <a:off x="8747303" y="526756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677645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 xmlns:a16="http://schemas.microsoft.com/office/drawing/2014/main"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 xmlns:a16="http://schemas.microsoft.com/office/drawing/2014/main"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 xmlns:a16="http://schemas.microsoft.com/office/drawing/2014/main"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66937" y="277567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smtClean="0">
                <a:ln>
                  <a:noFill/>
                </a:ln>
                <a:solidFill>
                  <a:schemeClr val="tx1"/>
                </a:solidFill>
                <a:effectLst/>
                <a:uLnTx/>
                <a:uFillTx/>
                <a:latin typeface="+mj-lt"/>
                <a:ea typeface="+mj-ea"/>
                <a:cs typeface="+mj-cs"/>
              </a:rPr>
              <a:t>REKAP</a:t>
            </a:r>
            <a:r>
              <a:rPr kumimoji="0" lang="en-ID" sz="2800" b="1" i="0" u="none" strike="noStrike" kern="1200" cap="none" spc="0" normalizeH="0" noProof="0" dirty="0" smtClean="0">
                <a:ln>
                  <a:noFill/>
                </a:ln>
                <a:solidFill>
                  <a:schemeClr val="tx1"/>
                </a:solidFill>
                <a:effectLst/>
                <a:uLnTx/>
                <a:uFillTx/>
                <a:latin typeface="+mj-lt"/>
                <a:ea typeface="+mj-ea"/>
                <a:cs typeface="+mj-cs"/>
              </a:rPr>
              <a:t> ABSENSI PANITIA</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32" name="Down Arrow 31"/>
          <p:cNvSpPr/>
          <p:nvPr/>
        </p:nvSpPr>
        <p:spPr>
          <a:xfrm>
            <a:off x="5907268" y="4858158"/>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3371546" y="1525149"/>
            <a:ext cx="5233182" cy="9706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rPr>
              <a:t>Sekretaris</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mencatat</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panitia</a:t>
            </a:r>
            <a:r>
              <a:rPr lang="en-US" dirty="0">
                <a:solidFill>
                  <a:schemeClr val="tx1"/>
                </a:solidFill>
              </a:rPr>
              <a:t> yang </a:t>
            </a:r>
            <a:r>
              <a:rPr lang="en-US" dirty="0" err="1">
                <a:solidFill>
                  <a:schemeClr val="tx1"/>
                </a:solidFill>
              </a:rPr>
              <a:t>tidak</a:t>
            </a:r>
            <a:r>
              <a:rPr lang="en-US" dirty="0">
                <a:solidFill>
                  <a:schemeClr val="tx1"/>
                </a:solidFill>
              </a:rPr>
              <a:t> </a:t>
            </a:r>
            <a:r>
              <a:rPr lang="en-US" dirty="0" err="1">
                <a:solidFill>
                  <a:schemeClr val="tx1"/>
                </a:solidFill>
              </a:rPr>
              <a:t>hadir</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rapat</a:t>
            </a:r>
            <a:r>
              <a:rPr lang="en-US" dirty="0">
                <a:solidFill>
                  <a:schemeClr val="tx1"/>
                </a:solidFill>
              </a:rPr>
              <a:t> </a:t>
            </a:r>
            <a:r>
              <a:rPr lang="en-US" dirty="0" err="1">
                <a:solidFill>
                  <a:schemeClr val="tx1"/>
                </a:solidFill>
              </a:rPr>
              <a:t>besar</a:t>
            </a:r>
            <a:endParaRPr lang="en-US" dirty="0">
              <a:solidFill>
                <a:schemeClr val="tx1"/>
              </a:solidFill>
            </a:endParaRPr>
          </a:p>
        </p:txBody>
      </p:sp>
      <p:sp>
        <p:nvSpPr>
          <p:cNvPr id="20" name="Rounded Rectangle 19"/>
          <p:cNvSpPr/>
          <p:nvPr/>
        </p:nvSpPr>
        <p:spPr>
          <a:xfrm>
            <a:off x="3362159" y="3209926"/>
            <a:ext cx="5308473" cy="1362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Sekretaris</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dokumen</a:t>
            </a:r>
            <a:r>
              <a:rPr lang="en-US" dirty="0">
                <a:solidFill>
                  <a:schemeClr val="tx1"/>
                </a:solidFill>
              </a:rPr>
              <a:t> di excel </a:t>
            </a:r>
            <a:r>
              <a:rPr lang="en-US" dirty="0" err="1">
                <a:solidFill>
                  <a:schemeClr val="tx1"/>
                </a:solidFill>
              </a:rPr>
              <a:t>terkait</a:t>
            </a:r>
            <a:r>
              <a:rPr lang="en-US" dirty="0">
                <a:solidFill>
                  <a:schemeClr val="tx1"/>
                </a:solidFill>
              </a:rPr>
              <a:t> </a:t>
            </a:r>
            <a:r>
              <a:rPr lang="en-US" dirty="0" err="1">
                <a:solidFill>
                  <a:schemeClr val="tx1"/>
                </a:solidFill>
              </a:rPr>
              <a:t>panitia</a:t>
            </a:r>
            <a:r>
              <a:rPr lang="en-US" dirty="0">
                <a:solidFill>
                  <a:schemeClr val="tx1"/>
                </a:solidFill>
              </a:rPr>
              <a:t> yang </a:t>
            </a:r>
            <a:r>
              <a:rPr lang="en-US" dirty="0" err="1">
                <a:solidFill>
                  <a:schemeClr val="tx1"/>
                </a:solidFill>
              </a:rPr>
              <a:t>tidak</a:t>
            </a:r>
            <a:r>
              <a:rPr lang="en-US" dirty="0">
                <a:solidFill>
                  <a:schemeClr val="tx1"/>
                </a:solidFill>
              </a:rPr>
              <a:t> </a:t>
            </a:r>
            <a:r>
              <a:rPr lang="en-US" dirty="0" err="1">
                <a:solidFill>
                  <a:schemeClr val="tx1"/>
                </a:solidFill>
              </a:rPr>
              <a:t>hadir</a:t>
            </a:r>
            <a:r>
              <a:rPr lang="en-US" dirty="0">
                <a:solidFill>
                  <a:schemeClr val="tx1"/>
                </a:solidFill>
              </a:rPr>
              <a:t> </a:t>
            </a:r>
            <a:r>
              <a:rPr lang="en-US" dirty="0" err="1">
                <a:solidFill>
                  <a:schemeClr val="tx1"/>
                </a:solidFill>
              </a:rPr>
              <a:t>dalam</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rapat</a:t>
            </a:r>
            <a:r>
              <a:rPr lang="en-US" dirty="0">
                <a:solidFill>
                  <a:schemeClr val="tx1"/>
                </a:solidFill>
              </a:rPr>
              <a:t> </a:t>
            </a:r>
            <a:r>
              <a:rPr lang="en-US" dirty="0" err="1">
                <a:solidFill>
                  <a:schemeClr val="tx1"/>
                </a:solidFill>
              </a:rPr>
              <a:t>besar</a:t>
            </a:r>
            <a:r>
              <a:rPr lang="en-US" dirty="0">
                <a:solidFill>
                  <a:schemeClr val="tx1"/>
                </a:solidFill>
              </a:rPr>
              <a:t> </a:t>
            </a:r>
            <a:r>
              <a:rPr lang="en-US" dirty="0" err="1">
                <a:solidFill>
                  <a:schemeClr val="tx1"/>
                </a:solidFill>
              </a:rPr>
              <a:t>menuliskan</a:t>
            </a:r>
            <a:r>
              <a:rPr lang="en-US" dirty="0">
                <a:solidFill>
                  <a:schemeClr val="tx1"/>
                </a:solidFill>
              </a:rPr>
              <a:t> </a:t>
            </a:r>
            <a:r>
              <a:rPr lang="en-US" dirty="0" err="1">
                <a:solidFill>
                  <a:schemeClr val="tx1"/>
                </a:solidFill>
              </a:rPr>
              <a:t>denda</a:t>
            </a:r>
            <a:r>
              <a:rPr lang="en-US" dirty="0">
                <a:solidFill>
                  <a:schemeClr val="tx1"/>
                </a:solidFill>
              </a:rPr>
              <a:t> yang </a:t>
            </a:r>
            <a:r>
              <a:rPr lang="en-US" dirty="0" err="1">
                <a:solidFill>
                  <a:schemeClr val="tx1"/>
                </a:solidFill>
              </a:rPr>
              <a:t>harus</a:t>
            </a:r>
            <a:r>
              <a:rPr lang="en-US" dirty="0">
                <a:solidFill>
                  <a:schemeClr val="tx1"/>
                </a:solidFill>
              </a:rPr>
              <a:t> </a:t>
            </a:r>
            <a:r>
              <a:rPr lang="en-US" dirty="0" err="1">
                <a:solidFill>
                  <a:schemeClr val="tx1"/>
                </a:solidFill>
              </a:rPr>
              <a:t>dibayarkan</a:t>
            </a:r>
            <a:r>
              <a:rPr lang="en-US" dirty="0">
                <a:solidFill>
                  <a:schemeClr val="tx1"/>
                </a:solidFill>
              </a:rPr>
              <a:t> (</a:t>
            </a:r>
            <a:r>
              <a:rPr lang="en-US" dirty="0" err="1">
                <a:solidFill>
                  <a:schemeClr val="tx1"/>
                </a:solidFill>
              </a:rPr>
              <a:t>jika</a:t>
            </a:r>
            <a:r>
              <a:rPr lang="en-US" dirty="0">
                <a:solidFill>
                  <a:schemeClr val="tx1"/>
                </a:solidFill>
              </a:rPr>
              <a:t> </a:t>
            </a:r>
            <a:r>
              <a:rPr lang="en-US" dirty="0" err="1">
                <a:solidFill>
                  <a:schemeClr val="tx1"/>
                </a:solidFill>
              </a:rPr>
              <a:t>panitia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membayar</a:t>
            </a:r>
            <a:r>
              <a:rPr lang="en-US" dirty="0">
                <a:solidFill>
                  <a:schemeClr val="tx1"/>
                </a:solidFill>
              </a:rPr>
              <a:t> </a:t>
            </a:r>
            <a:r>
              <a:rPr lang="en-US" dirty="0" err="1">
                <a:solidFill>
                  <a:schemeClr val="tx1"/>
                </a:solidFill>
              </a:rPr>
              <a:t>denda</a:t>
            </a:r>
            <a:r>
              <a:rPr lang="en-US" dirty="0">
                <a:solidFill>
                  <a:schemeClr val="tx1"/>
                </a:solidFill>
              </a:rPr>
              <a:t> </a:t>
            </a:r>
            <a:r>
              <a:rPr lang="en-US" dirty="0" err="1">
                <a:solidFill>
                  <a:schemeClr val="tx1"/>
                </a:solidFill>
              </a:rPr>
              <a:t>maka</a:t>
            </a:r>
            <a:r>
              <a:rPr lang="en-US" dirty="0">
                <a:solidFill>
                  <a:schemeClr val="tx1"/>
                </a:solidFill>
              </a:rPr>
              <a:t> </a:t>
            </a:r>
            <a:r>
              <a:rPr lang="en-US" dirty="0" err="1">
                <a:solidFill>
                  <a:schemeClr val="tx1"/>
                </a:solidFill>
              </a:rPr>
              <a:t>akan</a:t>
            </a:r>
            <a:r>
              <a:rPr lang="en-US" dirty="0">
                <a:solidFill>
                  <a:schemeClr val="tx1"/>
                </a:solidFill>
              </a:rPr>
              <a:t> </a:t>
            </a:r>
            <a:r>
              <a:rPr lang="en-US" dirty="0" err="1">
                <a:solidFill>
                  <a:schemeClr val="tx1"/>
                </a:solidFill>
              </a:rPr>
              <a:t>diberikan</a:t>
            </a:r>
            <a:r>
              <a:rPr lang="en-US" dirty="0">
                <a:solidFill>
                  <a:schemeClr val="tx1"/>
                </a:solidFill>
              </a:rPr>
              <a:t> </a:t>
            </a:r>
            <a:r>
              <a:rPr lang="en-US" dirty="0" err="1">
                <a:solidFill>
                  <a:schemeClr val="tx1"/>
                </a:solidFill>
              </a:rPr>
              <a:t>tanda</a:t>
            </a:r>
            <a:r>
              <a:rPr lang="en-US" dirty="0">
                <a:solidFill>
                  <a:schemeClr val="tx1"/>
                </a:solidFill>
              </a:rPr>
              <a:t> checklist</a:t>
            </a:r>
            <a:r>
              <a:rPr lang="en-US" dirty="0" smtClean="0">
                <a:solidFill>
                  <a:schemeClr val="tx1"/>
                </a:solidFill>
              </a:rPr>
              <a:t>)</a:t>
            </a:r>
            <a:endParaRPr lang="en-US" dirty="0">
              <a:solidFill>
                <a:schemeClr val="tx1"/>
              </a:solidFill>
            </a:endParaRPr>
          </a:p>
        </p:txBody>
      </p:sp>
      <p:sp>
        <p:nvSpPr>
          <p:cNvPr id="21" name="Rounded Rectangle 20"/>
          <p:cNvSpPr/>
          <p:nvPr/>
        </p:nvSpPr>
        <p:spPr>
          <a:xfrm>
            <a:off x="3371546" y="5327064"/>
            <a:ext cx="5233182" cy="8275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Sekretaris</a:t>
            </a:r>
            <a:r>
              <a:rPr lang="en-US" dirty="0" smtClean="0">
                <a:solidFill>
                  <a:schemeClr val="tx1"/>
                </a:solidFill>
              </a:rPr>
              <a:t> </a:t>
            </a:r>
            <a:r>
              <a:rPr lang="en-US" dirty="0" err="1" smtClean="0">
                <a:solidFill>
                  <a:schemeClr val="tx1"/>
                </a:solidFill>
              </a:rPr>
              <a:t>mengupdate</a:t>
            </a:r>
            <a:r>
              <a:rPr lang="en-US" dirty="0" smtClean="0">
                <a:solidFill>
                  <a:schemeClr val="tx1"/>
                </a:solidFill>
              </a:rPr>
              <a:t> </a:t>
            </a:r>
            <a:r>
              <a:rPr lang="en-US" dirty="0" err="1" smtClean="0">
                <a:solidFill>
                  <a:schemeClr val="tx1"/>
                </a:solidFill>
              </a:rPr>
              <a:t>daftar</a:t>
            </a:r>
            <a:r>
              <a:rPr lang="en-US" dirty="0" smtClean="0">
                <a:solidFill>
                  <a:schemeClr val="tx1"/>
                </a:solidFill>
              </a:rPr>
              <a:t> </a:t>
            </a:r>
            <a:r>
              <a:rPr lang="en-US" dirty="0" err="1" smtClean="0">
                <a:solidFill>
                  <a:schemeClr val="tx1"/>
                </a:solidFill>
              </a:rPr>
              <a:t>peserta</a:t>
            </a:r>
            <a:r>
              <a:rPr lang="en-US" dirty="0" smtClean="0">
                <a:solidFill>
                  <a:schemeClr val="tx1"/>
                </a:solidFill>
              </a:rPr>
              <a:t> yang </a:t>
            </a:r>
            <a:r>
              <a:rPr lang="en-US" dirty="0" err="1" smtClean="0">
                <a:solidFill>
                  <a:schemeClr val="tx1"/>
                </a:solidFill>
              </a:rPr>
              <a:t>tidak</a:t>
            </a:r>
            <a:r>
              <a:rPr lang="en-US" dirty="0" smtClean="0">
                <a:solidFill>
                  <a:schemeClr val="tx1"/>
                </a:solidFill>
              </a:rPr>
              <a:t> </a:t>
            </a:r>
            <a:r>
              <a:rPr lang="en-US" dirty="0" err="1" smtClean="0">
                <a:solidFill>
                  <a:schemeClr val="tx1"/>
                </a:solidFill>
              </a:rPr>
              <a:t>hadir</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rapat</a:t>
            </a:r>
            <a:r>
              <a:rPr lang="en-US" dirty="0" smtClean="0">
                <a:solidFill>
                  <a:schemeClr val="tx1"/>
                </a:solidFill>
              </a:rPr>
              <a:t> </a:t>
            </a:r>
            <a:r>
              <a:rPr lang="en-US" dirty="0" err="1" smtClean="0">
                <a:solidFill>
                  <a:schemeClr val="tx1"/>
                </a:solidFill>
              </a:rPr>
              <a:t>besar</a:t>
            </a:r>
            <a:r>
              <a:rPr lang="en-US" dirty="0" smtClean="0">
                <a:solidFill>
                  <a:schemeClr val="tx1"/>
                </a:solidFill>
              </a:rPr>
              <a:t> </a:t>
            </a:r>
            <a:r>
              <a:rPr lang="en-US" dirty="0" err="1" smtClean="0">
                <a:solidFill>
                  <a:schemeClr val="tx1"/>
                </a:solidFill>
              </a:rPr>
              <a:t>selama</a:t>
            </a:r>
            <a:r>
              <a:rPr lang="en-US" dirty="0" smtClean="0">
                <a:solidFill>
                  <a:schemeClr val="tx1"/>
                </a:solidFill>
              </a:rPr>
              <a:t> </a:t>
            </a:r>
            <a:r>
              <a:rPr lang="en-US" dirty="0" err="1" smtClean="0">
                <a:solidFill>
                  <a:schemeClr val="tx1"/>
                </a:solidFill>
              </a:rPr>
              <a:t>seminggu</a:t>
            </a:r>
            <a:r>
              <a:rPr lang="en-US" dirty="0" smtClean="0">
                <a:solidFill>
                  <a:schemeClr val="tx1"/>
                </a:solidFill>
              </a:rPr>
              <a:t> </a:t>
            </a:r>
            <a:r>
              <a:rPr lang="en-US" dirty="0" err="1" smtClean="0">
                <a:solidFill>
                  <a:schemeClr val="tx1"/>
                </a:solidFill>
              </a:rPr>
              <a:t>sekali</a:t>
            </a:r>
            <a:endParaRPr lang="en-US" dirty="0" smtClean="0">
              <a:solidFill>
                <a:schemeClr val="tx1"/>
              </a:solidFill>
            </a:endParaRPr>
          </a:p>
        </p:txBody>
      </p:sp>
    </p:spTree>
    <p:extLst>
      <p:ext uri="{BB962C8B-B14F-4D97-AF65-F5344CB8AC3E}">
        <p14:creationId xmlns:p14="http://schemas.microsoft.com/office/powerpoint/2010/main" val="3837149680"/>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406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 xmlns:a16="http://schemas.microsoft.com/office/drawing/2014/main" id="{71600213-0FF1-4395-AAE3-6AB9469A2D93}"/>
              </a:ext>
            </a:extLst>
          </p:cNvPr>
          <p:cNvSpPr txBox="1"/>
          <p:nvPr/>
        </p:nvSpPr>
        <p:spPr>
          <a:xfrm>
            <a:off x="3154436" y="43343"/>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 xmlns:a16="http://schemas.microsoft.com/office/drawing/2014/main" id="{B8DB022E-6B5D-4279-B6C1-F2F87BF6ED71}"/>
              </a:ext>
            </a:extLst>
          </p:cNvPr>
          <p:cNvSpPr/>
          <p:nvPr/>
        </p:nvSpPr>
        <p:spPr>
          <a:xfrm rot="5400000">
            <a:off x="5656463" y="-1955280"/>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 xmlns:a16="http://schemas.microsoft.com/office/drawing/2014/main" id="{641499B9-C2B2-4CB2-B7B1-EFE530660027}"/>
              </a:ext>
            </a:extLst>
          </p:cNvPr>
          <p:cNvSpPr/>
          <p:nvPr/>
        </p:nvSpPr>
        <p:spPr>
          <a:xfrm rot="5400000">
            <a:off x="-1767539"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12" name="Down Arrow 11"/>
          <p:cNvSpPr/>
          <p:nvPr/>
        </p:nvSpPr>
        <p:spPr>
          <a:xfrm>
            <a:off x="5863640" y="4442546"/>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838200" y="858135"/>
            <a:ext cx="10515600" cy="436099"/>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D" sz="2800" b="1" i="0" u="none" strike="noStrike" kern="1200" cap="none" spc="0" normalizeH="0" baseline="0" noProof="0" dirty="0" smtClean="0">
                <a:ln>
                  <a:noFill/>
                </a:ln>
                <a:solidFill>
                  <a:schemeClr val="tx1"/>
                </a:solidFill>
                <a:effectLst/>
                <a:uLnTx/>
                <a:uFillTx/>
                <a:latin typeface="+mj-lt"/>
                <a:ea typeface="+mj-ea"/>
                <a:cs typeface="+mj-cs"/>
              </a:rPr>
              <a:t>UPDATE PENGELUARAN</a:t>
            </a:r>
            <a:r>
              <a:rPr kumimoji="0" lang="en-ID" sz="2800" b="1" i="0" u="none" strike="noStrike" kern="1200" cap="none" spc="0" normalizeH="0" noProof="0" dirty="0" smtClean="0">
                <a:ln>
                  <a:noFill/>
                </a:ln>
                <a:solidFill>
                  <a:schemeClr val="tx1"/>
                </a:solidFill>
                <a:effectLst/>
                <a:uLnTx/>
                <a:uFillTx/>
                <a:latin typeface="+mj-lt"/>
                <a:ea typeface="+mj-ea"/>
                <a:cs typeface="+mj-cs"/>
              </a:rPr>
              <a:t> SURAT </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18" name="Rounded Rectangle 17"/>
          <p:cNvSpPr/>
          <p:nvPr/>
        </p:nvSpPr>
        <p:spPr>
          <a:xfrm>
            <a:off x="3359192" y="3343785"/>
            <a:ext cx="5233182" cy="9140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smtClean="0">
                <a:solidFill>
                  <a:schemeClr val="tx1"/>
                </a:solidFill>
              </a:rPr>
              <a:t>Sekretaris akan mengupload setiap surat yang telah dikeluarkan melalui file one drive sekretaris</a:t>
            </a:r>
          </a:p>
        </p:txBody>
      </p:sp>
      <p:sp>
        <p:nvSpPr>
          <p:cNvPr id="20" name="Rounded Rectangle 19"/>
          <p:cNvSpPr/>
          <p:nvPr/>
        </p:nvSpPr>
        <p:spPr>
          <a:xfrm>
            <a:off x="3385611" y="4816231"/>
            <a:ext cx="5233182" cy="797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D" dirty="0" smtClean="0">
                <a:solidFill>
                  <a:schemeClr val="tx1"/>
                </a:solidFill>
              </a:rPr>
              <a:t>Seluruh panitia dapat melihat surat yan telah sekretaris keluarkan melalui one drive.</a:t>
            </a:r>
          </a:p>
        </p:txBody>
      </p:sp>
      <p:sp>
        <p:nvSpPr>
          <p:cNvPr id="13" name="Rounded Rectangle 12"/>
          <p:cNvSpPr/>
          <p:nvPr/>
        </p:nvSpPr>
        <p:spPr>
          <a:xfrm>
            <a:off x="3437450" y="1725327"/>
            <a:ext cx="5233182" cy="9140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rPr>
              <a:t>Sekretaris</a:t>
            </a:r>
            <a:r>
              <a:rPr lang="en-US" dirty="0">
                <a:solidFill>
                  <a:schemeClr val="tx1"/>
                </a:solidFill>
              </a:rPr>
              <a:t> </a:t>
            </a:r>
            <a:r>
              <a:rPr lang="en-US" dirty="0" err="1">
                <a:solidFill>
                  <a:schemeClr val="tx1"/>
                </a:solidFill>
              </a:rPr>
              <a:t>membuat</a:t>
            </a:r>
            <a:r>
              <a:rPr lang="en-US" dirty="0">
                <a:solidFill>
                  <a:schemeClr val="tx1"/>
                </a:solidFill>
              </a:rPr>
              <a:t> </a:t>
            </a:r>
            <a:r>
              <a:rPr lang="en-US" dirty="0" err="1">
                <a:solidFill>
                  <a:schemeClr val="tx1"/>
                </a:solidFill>
              </a:rPr>
              <a:t>dokumen</a:t>
            </a:r>
            <a:r>
              <a:rPr lang="en-US" dirty="0">
                <a:solidFill>
                  <a:schemeClr val="tx1"/>
                </a:solidFill>
              </a:rPr>
              <a:t> di excel </a:t>
            </a:r>
            <a:r>
              <a:rPr lang="en-US" dirty="0" err="1">
                <a:solidFill>
                  <a:schemeClr val="tx1"/>
                </a:solidFill>
              </a:rPr>
              <a:t>terkait</a:t>
            </a:r>
            <a:r>
              <a:rPr lang="en-US" dirty="0">
                <a:solidFill>
                  <a:schemeClr val="tx1"/>
                </a:solidFill>
              </a:rPr>
              <a:t> </a:t>
            </a:r>
            <a:r>
              <a:rPr lang="en-US" dirty="0" err="1">
                <a:solidFill>
                  <a:schemeClr val="tx1"/>
                </a:solidFill>
              </a:rPr>
              <a:t>surat</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dikeluarkan</a:t>
            </a:r>
            <a:r>
              <a:rPr lang="en-US" dirty="0">
                <a:solidFill>
                  <a:schemeClr val="tx1"/>
                </a:solidFill>
              </a:rPr>
              <a:t> </a:t>
            </a:r>
            <a:r>
              <a:rPr lang="en-US" dirty="0" err="1">
                <a:solidFill>
                  <a:schemeClr val="tx1"/>
                </a:solidFill>
              </a:rPr>
              <a:t>setiap</a:t>
            </a:r>
            <a:r>
              <a:rPr lang="en-US" dirty="0">
                <a:solidFill>
                  <a:schemeClr val="tx1"/>
                </a:solidFill>
              </a:rPr>
              <a:t> </a:t>
            </a:r>
            <a:r>
              <a:rPr lang="en-US" dirty="0" err="1">
                <a:solidFill>
                  <a:schemeClr val="tx1"/>
                </a:solidFill>
              </a:rPr>
              <a:t>minggunya</a:t>
            </a:r>
            <a:r>
              <a:rPr lang="en-US" dirty="0">
                <a:solidFill>
                  <a:schemeClr val="tx1"/>
                </a:solidFill>
              </a:rPr>
              <a:t> </a:t>
            </a:r>
            <a:r>
              <a:rPr lang="en-US" dirty="0" err="1">
                <a:solidFill>
                  <a:schemeClr val="tx1"/>
                </a:solidFill>
              </a:rPr>
              <a:t>berdasarkan</a:t>
            </a:r>
            <a:r>
              <a:rPr lang="en-US" dirty="0">
                <a:solidFill>
                  <a:schemeClr val="tx1"/>
                </a:solidFill>
              </a:rPr>
              <a:t> data </a:t>
            </a:r>
            <a:r>
              <a:rPr lang="en-US" dirty="0" err="1">
                <a:solidFill>
                  <a:schemeClr val="tx1"/>
                </a:solidFill>
              </a:rPr>
              <a:t>nomor</a:t>
            </a:r>
            <a:r>
              <a:rPr lang="en-US" dirty="0">
                <a:solidFill>
                  <a:schemeClr val="tx1"/>
                </a:solidFill>
              </a:rPr>
              <a:t> </a:t>
            </a:r>
            <a:r>
              <a:rPr lang="en-US" dirty="0" err="1">
                <a:solidFill>
                  <a:schemeClr val="tx1"/>
                </a:solidFill>
              </a:rPr>
              <a:t>surat</a:t>
            </a:r>
            <a:r>
              <a:rPr lang="en-US" dirty="0">
                <a:solidFill>
                  <a:schemeClr val="tx1"/>
                </a:solidFill>
              </a:rPr>
              <a:t> yang </a:t>
            </a:r>
            <a:r>
              <a:rPr lang="en-US" dirty="0" err="1">
                <a:solidFill>
                  <a:schemeClr val="tx1"/>
                </a:solidFill>
              </a:rPr>
              <a:t>telah</a:t>
            </a:r>
            <a:r>
              <a:rPr lang="en-US" dirty="0">
                <a:solidFill>
                  <a:schemeClr val="tx1"/>
                </a:solidFill>
              </a:rPr>
              <a:t> </a:t>
            </a:r>
            <a:r>
              <a:rPr lang="en-US" dirty="0" err="1">
                <a:solidFill>
                  <a:schemeClr val="tx1"/>
                </a:solidFill>
              </a:rPr>
              <a:t>tercatat</a:t>
            </a:r>
            <a:endParaRPr lang="en-US" dirty="0">
              <a:solidFill>
                <a:schemeClr val="tx1"/>
              </a:solidFill>
            </a:endParaRPr>
          </a:p>
        </p:txBody>
      </p:sp>
      <p:sp>
        <p:nvSpPr>
          <p:cNvPr id="14" name="Down Arrow 13"/>
          <p:cNvSpPr/>
          <p:nvPr/>
        </p:nvSpPr>
        <p:spPr>
          <a:xfrm>
            <a:off x="5751496" y="2928071"/>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57526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3361123" y="3526678"/>
            <a:ext cx="5642915"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US" sz="4000" b="1" dirty="0" err="1" smtClean="0">
                <a:solidFill>
                  <a:srgbClr val="42BEE9"/>
                </a:solidFill>
                <a:latin typeface="Ailerons" charset="0"/>
                <a:ea typeface="Ailerons" charset="0"/>
                <a:cs typeface="Ailerons" charset="0"/>
              </a:rPr>
              <a:t>Divisi</a:t>
            </a:r>
            <a:r>
              <a:rPr lang="en-US" sz="4000" b="1" dirty="0" smtClean="0">
                <a:latin typeface="Ailerons" charset="0"/>
                <a:ea typeface="Ailerons" charset="0"/>
                <a:cs typeface="Ailerons" charset="0"/>
              </a:rPr>
              <a:t> </a:t>
            </a:r>
            <a:r>
              <a:rPr lang="en-US" sz="4000" b="1" dirty="0" smtClean="0">
                <a:solidFill>
                  <a:srgbClr val="FA3334"/>
                </a:solidFill>
                <a:latin typeface="Ailerons" charset="0"/>
                <a:ea typeface="Ailerons" charset="0"/>
                <a:cs typeface="Ailerons" charset="0"/>
              </a:rPr>
              <a:t>Operation</a:t>
            </a:r>
            <a:endParaRPr lang="en-GB" sz="4000" b="1" dirty="0">
              <a:solidFill>
                <a:srgbClr val="FA3334"/>
              </a:solidFill>
              <a:latin typeface="Ailerons" charset="0"/>
              <a:ea typeface="Ailerons" charset="0"/>
              <a:cs typeface="Ailerons" charset="0"/>
            </a:endParaRP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4818851" y="497190"/>
            <a:ext cx="2456422"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4951783" y="608905"/>
            <a:ext cx="246159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69913"/>
            <a:ext cx="3228681" cy="1735188"/>
          </a:xfrm>
          <a:prstGeom prst="rect">
            <a:avLst/>
          </a:prstGeom>
        </p:spPr>
      </p:pic>
    </p:spTree>
    <p:extLst>
      <p:ext uri="{BB962C8B-B14F-4D97-AF65-F5344CB8AC3E}">
        <p14:creationId xmlns:p14="http://schemas.microsoft.com/office/powerpoint/2010/main" val="4121313690"/>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3352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4" name="Rectangle 13">
            <a:extLst>
              <a:ext uri="{FF2B5EF4-FFF2-40B4-BE49-F238E27FC236}">
                <a16:creationId xmlns:a16="http://schemas.microsoft.com/office/drawing/2014/main" xmlns="" id="{AA80938C-EA65-4E8F-A67D-D44BA4BA3D30}"/>
              </a:ext>
            </a:extLst>
          </p:cNvPr>
          <p:cNvSpPr/>
          <p:nvPr/>
        </p:nvSpPr>
        <p:spPr>
          <a:xfrm rot="5400000">
            <a:off x="5721061" y="-2646649"/>
            <a:ext cx="749875" cy="704718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xmlns="" id="{AA8FFDA0-81A0-4A15-B259-76C23A44D728}"/>
              </a:ext>
            </a:extLst>
          </p:cNvPr>
          <p:cNvSpPr txBox="1"/>
          <p:nvPr/>
        </p:nvSpPr>
        <p:spPr>
          <a:xfrm>
            <a:off x="2589028" y="615335"/>
            <a:ext cx="7047189" cy="553998"/>
          </a:xfrm>
          <a:prstGeom prst="rect">
            <a:avLst/>
          </a:prstGeom>
          <a:noFill/>
          <a:effectLst/>
        </p:spPr>
        <p:txBody>
          <a:bodyPr wrap="square" rtlCol="0">
            <a:spAutoFit/>
          </a:bodyPr>
          <a:lstStyle/>
          <a:p>
            <a:pPr algn="ctr"/>
            <a:r>
              <a:rPr lang="en-GB" sz="3000" b="1" dirty="0" err="1" smtClean="0">
                <a:solidFill>
                  <a:srgbClr val="FA3334"/>
                </a:solidFill>
                <a:latin typeface="Ailerons" charset="0"/>
                <a:ea typeface="Ailerons" charset="0"/>
                <a:cs typeface="Ailerons" charset="0"/>
              </a:rPr>
              <a:t>Divisi</a:t>
            </a:r>
            <a:r>
              <a:rPr lang="en-GB" sz="3000" b="1" dirty="0" smtClean="0">
                <a:solidFill>
                  <a:schemeClr val="tx1">
                    <a:lumMod val="75000"/>
                    <a:lumOff val="25000"/>
                  </a:schemeClr>
                </a:solidFill>
                <a:latin typeface="Ailerons" charset="0"/>
                <a:ea typeface="Ailerons" charset="0"/>
                <a:cs typeface="Ailerons" charset="0"/>
              </a:rPr>
              <a:t> </a:t>
            </a:r>
            <a:r>
              <a:rPr lang="en-GB" sz="3000" b="1" dirty="0" smtClean="0">
                <a:solidFill>
                  <a:srgbClr val="42BEE9"/>
                </a:solidFill>
                <a:latin typeface="Ailerons" charset="0"/>
                <a:ea typeface="Ailerons" charset="0"/>
                <a:cs typeface="Ailerons" charset="0"/>
              </a:rPr>
              <a:t>Operation</a:t>
            </a:r>
            <a:endParaRPr lang="en-GB" sz="3000" b="1" dirty="0">
              <a:solidFill>
                <a:srgbClr val="42BEE9"/>
              </a:solidFill>
              <a:latin typeface="Ailerons" charset="0"/>
              <a:ea typeface="Ailerons" charset="0"/>
              <a:cs typeface="Ailerons" charset="0"/>
            </a:endParaRPr>
          </a:p>
        </p:txBody>
      </p:sp>
      <p:sp>
        <p:nvSpPr>
          <p:cNvPr id="25" name="Rectangle 24">
            <a:extLst>
              <a:ext uri="{FF2B5EF4-FFF2-40B4-BE49-F238E27FC236}">
                <a16:creationId xmlns:a16="http://schemas.microsoft.com/office/drawing/2014/main" xmlns="" id="{614F609D-E638-478B-A17E-10CE244A5D61}"/>
              </a:ext>
            </a:extLst>
          </p:cNvPr>
          <p:cNvSpPr/>
          <p:nvPr/>
        </p:nvSpPr>
        <p:spPr>
          <a:xfrm rot="5400000">
            <a:off x="1819972" y="2931440"/>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xmlns="" id="{18671589-99EF-4929-ADC4-F23005797A63}"/>
              </a:ext>
            </a:extLst>
          </p:cNvPr>
          <p:cNvSpPr/>
          <p:nvPr/>
        </p:nvSpPr>
        <p:spPr>
          <a:xfrm rot="5400000">
            <a:off x="5946496" y="2617248"/>
            <a:ext cx="576429" cy="373566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969241EA-9BDC-49DF-AC62-4937FDD8EA09}"/>
              </a:ext>
            </a:extLst>
          </p:cNvPr>
          <p:cNvSpPr/>
          <p:nvPr/>
        </p:nvSpPr>
        <p:spPr>
          <a:xfrm rot="5400000">
            <a:off x="9806165" y="2967124"/>
            <a:ext cx="576429" cy="304232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5" name="TextBox 4"/>
          <p:cNvSpPr txBox="1"/>
          <p:nvPr/>
        </p:nvSpPr>
        <p:spPr>
          <a:xfrm>
            <a:off x="587023" y="4164387"/>
            <a:ext cx="3619318" cy="600164"/>
          </a:xfrm>
          <a:prstGeom prst="rect">
            <a:avLst/>
          </a:prstGeom>
          <a:noFill/>
        </p:spPr>
        <p:txBody>
          <a:bodyPr wrap="square" rtlCol="0">
            <a:spAutoFit/>
          </a:bodyPr>
          <a:lstStyle/>
          <a:p>
            <a:r>
              <a:rPr lang="en-US" sz="3300" b="1" dirty="0" smtClean="0">
                <a:solidFill>
                  <a:srgbClr val="BC70C8"/>
                </a:solidFill>
              </a:rPr>
              <a:t>Contract</a:t>
            </a:r>
            <a:r>
              <a:rPr lang="en-US" sz="3300" b="1" dirty="0" smtClean="0"/>
              <a:t> </a:t>
            </a:r>
            <a:r>
              <a:rPr lang="en-US" sz="3300" b="1" dirty="0" smtClean="0">
                <a:solidFill>
                  <a:srgbClr val="E36C9A"/>
                </a:solidFill>
              </a:rPr>
              <a:t>Vendor</a:t>
            </a:r>
            <a:endParaRPr lang="en-US" sz="3300" b="1" dirty="0">
              <a:solidFill>
                <a:srgbClr val="E36C9A"/>
              </a:solidFill>
            </a:endParaRPr>
          </a:p>
        </p:txBody>
      </p:sp>
      <p:sp>
        <p:nvSpPr>
          <p:cNvPr id="6" name="TextBox 5"/>
          <p:cNvSpPr txBox="1"/>
          <p:nvPr/>
        </p:nvSpPr>
        <p:spPr>
          <a:xfrm>
            <a:off x="4463501" y="4185000"/>
            <a:ext cx="3735669" cy="600164"/>
          </a:xfrm>
          <a:prstGeom prst="rect">
            <a:avLst/>
          </a:prstGeom>
          <a:noFill/>
        </p:spPr>
        <p:txBody>
          <a:bodyPr wrap="square" rtlCol="0">
            <a:spAutoFit/>
          </a:bodyPr>
          <a:lstStyle/>
          <a:p>
            <a:r>
              <a:rPr lang="en-US" sz="3300" b="1" dirty="0" smtClean="0">
                <a:solidFill>
                  <a:srgbClr val="F27A6D"/>
                </a:solidFill>
              </a:rPr>
              <a:t>Vendor</a:t>
            </a:r>
            <a:r>
              <a:rPr lang="en-US" sz="3300" b="1" dirty="0" smtClean="0"/>
              <a:t> </a:t>
            </a:r>
            <a:r>
              <a:rPr lang="en-US" sz="3300" b="1" dirty="0" smtClean="0">
                <a:solidFill>
                  <a:srgbClr val="FB8355"/>
                </a:solidFill>
              </a:rPr>
              <a:t>Coordinator</a:t>
            </a:r>
            <a:endParaRPr lang="en-US" sz="3300" b="1" dirty="0">
              <a:solidFill>
                <a:srgbClr val="FB8355"/>
              </a:solidFill>
            </a:endParaRPr>
          </a:p>
        </p:txBody>
      </p:sp>
      <p:sp>
        <p:nvSpPr>
          <p:cNvPr id="7" name="TextBox 6"/>
          <p:cNvSpPr txBox="1"/>
          <p:nvPr/>
        </p:nvSpPr>
        <p:spPr>
          <a:xfrm>
            <a:off x="8573216" y="4172081"/>
            <a:ext cx="3042327" cy="584775"/>
          </a:xfrm>
          <a:prstGeom prst="rect">
            <a:avLst/>
          </a:prstGeom>
          <a:noFill/>
        </p:spPr>
        <p:txBody>
          <a:bodyPr wrap="square" rtlCol="0">
            <a:spAutoFit/>
          </a:bodyPr>
          <a:lstStyle/>
          <a:p>
            <a:pPr algn="ctr"/>
            <a:r>
              <a:rPr lang="en-US" sz="3200" b="1" dirty="0" smtClean="0">
                <a:solidFill>
                  <a:srgbClr val="42BEE9"/>
                </a:solidFill>
              </a:rPr>
              <a:t>Purchasing</a:t>
            </a:r>
            <a:endParaRPr lang="en-US" sz="3200" b="1" dirty="0">
              <a:solidFill>
                <a:srgbClr val="42BEE9"/>
              </a:solidFill>
            </a:endParaRPr>
          </a:p>
        </p:txBody>
      </p:sp>
      <p:cxnSp>
        <p:nvCxnSpPr>
          <p:cNvPr id="3" name="Straight Arrow Connector 2"/>
          <p:cNvCxnSpPr>
            <a:stCxn id="14" idx="3"/>
            <a:endCxn id="7" idx="0"/>
          </p:cNvCxnSpPr>
          <p:nvPr/>
        </p:nvCxnSpPr>
        <p:spPr>
          <a:xfrm>
            <a:off x="6095998" y="1251883"/>
            <a:ext cx="3998382" cy="2920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4" idx="3"/>
          </p:cNvCxnSpPr>
          <p:nvPr/>
        </p:nvCxnSpPr>
        <p:spPr>
          <a:xfrm flipH="1">
            <a:off x="2108186" y="1251883"/>
            <a:ext cx="3987812" cy="2933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3"/>
            <a:endCxn id="6" idx="0"/>
          </p:cNvCxnSpPr>
          <p:nvPr/>
        </p:nvCxnSpPr>
        <p:spPr>
          <a:xfrm>
            <a:off x="6095998" y="1251883"/>
            <a:ext cx="235338" cy="2933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41090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7094"/>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266978" y="507581"/>
            <a:ext cx="5516196" cy="530530"/>
          </a:xfrm>
          <a:prstGeom prst="rect">
            <a:avLst/>
          </a:prstGeom>
        </p:spPr>
        <p:txBody>
          <a:bodyPr wrap="square" lIns="0" tIns="0" rIns="0" bIns="0" rtlCol="0" anchor="t">
            <a:spAutoFit/>
          </a:bodyPr>
          <a:lstStyle/>
          <a:p>
            <a:pPr algn="ctr">
              <a:lnSpc>
                <a:spcPts val="4480"/>
              </a:lnSpc>
            </a:pPr>
            <a:r>
              <a:rPr lang="en-US" sz="2400" dirty="0" smtClean="0">
                <a:solidFill>
                  <a:srgbClr val="0F0E0C"/>
                </a:solidFill>
                <a:latin typeface="Adobe Gothic Std B" panose="020B0800000000000000" pitchFamily="34" charset="-128"/>
                <a:ea typeface="Adobe Gothic Std B" panose="020B0800000000000000" pitchFamily="34" charset="-128"/>
              </a:rPr>
              <a:t>WORK FLOW</a:t>
            </a:r>
            <a:endParaRPr lang="en-US" sz="2400" dirty="0">
              <a:solidFill>
                <a:srgbClr val="0F0E0C"/>
              </a:solidFill>
              <a:latin typeface="Adobe Gothic Std B" panose="020B0800000000000000" pitchFamily="34" charset="-128"/>
              <a:ea typeface="Adobe Gothic Std B" panose="020B0800000000000000" pitchFamily="34" charset="-128"/>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656463" y="-1476968"/>
            <a:ext cx="443646" cy="458651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72D7160C-D9FB-40FC-9D11-335BA092A07B}"/>
              </a:ext>
            </a:extLst>
          </p:cNvPr>
          <p:cNvSpPr txBox="1"/>
          <p:nvPr/>
        </p:nvSpPr>
        <p:spPr>
          <a:xfrm>
            <a:off x="1137128" y="1142548"/>
            <a:ext cx="4271965" cy="246221"/>
          </a:xfrm>
          <a:prstGeom prst="rect">
            <a:avLst/>
          </a:prstGeom>
        </p:spPr>
        <p:txBody>
          <a:bodyPr wrap="square" lIns="0" tIns="0" rIns="0" bIns="0" rtlCol="0" anchor="t">
            <a:spAutoFit/>
          </a:bodyPr>
          <a:lstStyle/>
          <a:p>
            <a:pPr marL="342900" lvl="0" indent="-342900">
              <a:buAutoNum type="arabicPeriod"/>
            </a:pPr>
            <a:r>
              <a:rPr lang="en-US" sz="1600" dirty="0" err="1" smtClean="0">
                <a:ea typeface="Adobe Gothic Std B" panose="020B0800000000000000" pitchFamily="34" charset="-128"/>
              </a:rPr>
              <a:t>Pengajuan</a:t>
            </a:r>
            <a:r>
              <a:rPr lang="en-US" sz="1600" dirty="0" smtClean="0">
                <a:ea typeface="Adobe Gothic Std B" panose="020B0800000000000000" pitchFamily="34" charset="-128"/>
              </a:rPr>
              <a:t> </a:t>
            </a:r>
            <a:r>
              <a:rPr lang="en-US" sz="1600" dirty="0" err="1" smtClean="0">
                <a:ea typeface="Adobe Gothic Std B" panose="020B0800000000000000" pitchFamily="34" charset="-128"/>
              </a:rPr>
              <a:t>Surat</a:t>
            </a:r>
            <a:r>
              <a:rPr lang="en-US" sz="1600" dirty="0">
                <a:ea typeface="Adobe Gothic Std B" panose="020B0800000000000000" pitchFamily="34" charset="-128"/>
              </a:rPr>
              <a:t> </a:t>
            </a:r>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42990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2" name="Down Arrow 1"/>
          <p:cNvSpPr/>
          <p:nvPr/>
        </p:nvSpPr>
        <p:spPr>
          <a:xfrm>
            <a:off x="6094982" y="2668003"/>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014366" y="5853500"/>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4507411" y="1632896"/>
            <a:ext cx="3301992" cy="8362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ea typeface="Adobe Gothic Std B" panose="020B0800000000000000" pitchFamily="34" charset="-128"/>
              </a:rPr>
              <a:t>Pengajuan</a:t>
            </a:r>
            <a:r>
              <a:rPr lang="en-US" dirty="0">
                <a:solidFill>
                  <a:schemeClr val="tx1"/>
                </a:solidFill>
                <a:ea typeface="Adobe Gothic Std B" panose="020B0800000000000000" pitchFamily="34" charset="-128"/>
              </a:rPr>
              <a:t> </a:t>
            </a:r>
            <a:r>
              <a:rPr lang="en-US" dirty="0" smtClean="0">
                <a:solidFill>
                  <a:schemeClr val="tx1"/>
                </a:solidFill>
                <a:ea typeface="Adobe Gothic Std B" panose="020B0800000000000000" pitchFamily="34" charset="-128"/>
              </a:rPr>
              <a:t>H-3 (</a:t>
            </a:r>
            <a:r>
              <a:rPr lang="en-US" dirty="0" err="1" smtClean="0">
                <a:solidFill>
                  <a:schemeClr val="tx1"/>
                </a:solidFill>
                <a:ea typeface="Adobe Gothic Std B" panose="020B0800000000000000" pitchFamily="34" charset="-128"/>
              </a:rPr>
              <a:t>kecuali</a:t>
            </a:r>
            <a:r>
              <a:rPr lang="en-US" dirty="0" smtClean="0">
                <a:solidFill>
                  <a:schemeClr val="tx1"/>
                </a:solidFill>
                <a:ea typeface="Adobe Gothic Std B" panose="020B0800000000000000" pitchFamily="34" charset="-128"/>
              </a:rPr>
              <a:t> urgent) </a:t>
            </a:r>
            <a:r>
              <a:rPr lang="en-US" dirty="0" err="1">
                <a:solidFill>
                  <a:schemeClr val="tx1"/>
                </a:solidFill>
                <a:ea typeface="Adobe Gothic Std B" panose="020B0800000000000000" pitchFamily="34" charset="-128"/>
              </a:rPr>
              <a:t>ke</a:t>
            </a:r>
            <a:r>
              <a:rPr lang="en-US" dirty="0">
                <a:solidFill>
                  <a:schemeClr val="tx1"/>
                </a:solidFill>
                <a:ea typeface="Adobe Gothic Std B" panose="020B0800000000000000" pitchFamily="34" charset="-128"/>
              </a:rPr>
              <a:t> </a:t>
            </a:r>
            <a:r>
              <a:rPr lang="en-US" dirty="0" err="1" smtClean="0">
                <a:solidFill>
                  <a:schemeClr val="tx1"/>
                </a:solidFill>
                <a:ea typeface="Adobe Gothic Std B" panose="020B0800000000000000" pitchFamily="34" charset="-128"/>
              </a:rPr>
              <a:t>sekretaris</a:t>
            </a:r>
            <a:endParaRPr lang="en-US" dirty="0" smtClean="0">
              <a:solidFill>
                <a:schemeClr val="tx1"/>
              </a:solidFill>
              <a:ea typeface="Adobe Gothic Std B" panose="020B0800000000000000" pitchFamily="34" charset="-128"/>
            </a:endParaRPr>
          </a:p>
          <a:p>
            <a:pPr lvl="0" algn="ctr"/>
            <a:r>
              <a:rPr lang="en-US" dirty="0" smtClean="0">
                <a:solidFill>
                  <a:schemeClr val="tx1"/>
                </a:solidFill>
                <a:ea typeface="Adobe Gothic Std B" panose="020B0800000000000000" pitchFamily="34" charset="-128"/>
              </a:rPr>
              <a:t>(Rania Eka Nuramalina</a:t>
            </a:r>
            <a:r>
              <a:rPr lang="en-US" dirty="0" smtClean="0">
                <a:solidFill>
                  <a:schemeClr val="tx1"/>
                </a:solidFill>
                <a:latin typeface="Adobe Gothic Std B" panose="020B0800000000000000" pitchFamily="34" charset="-128"/>
                <a:ea typeface="Adobe Gothic Std B" panose="020B0800000000000000" pitchFamily="34" charset="-128"/>
              </a:rPr>
              <a:t>)</a:t>
            </a:r>
            <a:endParaRPr lang="en-US" dirty="0">
              <a:solidFill>
                <a:schemeClr val="tx1"/>
              </a:solidFill>
              <a:latin typeface="Adobe Gothic Std B" panose="020B0800000000000000" pitchFamily="34" charset="-128"/>
              <a:ea typeface="Adobe Gothic Std B" panose="020B0800000000000000" pitchFamily="34" charset="-128"/>
            </a:endParaRPr>
          </a:p>
        </p:txBody>
      </p:sp>
      <p:sp>
        <p:nvSpPr>
          <p:cNvPr id="5" name="Rounded Rectangle 4"/>
          <p:cNvSpPr/>
          <p:nvPr/>
        </p:nvSpPr>
        <p:spPr>
          <a:xfrm>
            <a:off x="1052423" y="-45719"/>
            <a:ext cx="5657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23360" y="4224734"/>
            <a:ext cx="4290646" cy="1509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ea typeface="Adobe Gothic Std B" panose="020B0800000000000000" pitchFamily="34" charset="-128"/>
              </a:rPr>
              <a:t>Pemohon</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harus</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memberi</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tahu</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keterangan</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surat</a:t>
            </a:r>
            <a:r>
              <a:rPr lang="en-US" dirty="0">
                <a:solidFill>
                  <a:schemeClr val="tx1"/>
                </a:solidFill>
                <a:ea typeface="Adobe Gothic Std B" panose="020B0800000000000000" pitchFamily="34" charset="-128"/>
              </a:rPr>
              <a:t> yang </a:t>
            </a:r>
            <a:r>
              <a:rPr lang="en-US" dirty="0" err="1">
                <a:solidFill>
                  <a:schemeClr val="tx1"/>
                </a:solidFill>
                <a:ea typeface="Adobe Gothic Std B" panose="020B0800000000000000" pitchFamily="34" charset="-128"/>
              </a:rPr>
              <a:t>dituju</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secara</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lengkap</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ditujukan</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kepada</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siapa</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dan</a:t>
            </a:r>
            <a:r>
              <a:rPr lang="en-US" dirty="0">
                <a:solidFill>
                  <a:schemeClr val="tx1"/>
                </a:solidFill>
                <a:ea typeface="Adobe Gothic Std B" panose="020B0800000000000000" pitchFamily="34" charset="-128"/>
              </a:rPr>
              <a:t> </a:t>
            </a:r>
            <a:r>
              <a:rPr lang="en-US" dirty="0" err="1" smtClean="0">
                <a:solidFill>
                  <a:schemeClr val="tx1"/>
                </a:solidFill>
                <a:ea typeface="Adobe Gothic Std B" panose="020B0800000000000000" pitchFamily="34" charset="-128"/>
              </a:rPr>
              <a:t>kebutuhannya</a:t>
            </a:r>
            <a:endParaRPr lang="en-US" dirty="0">
              <a:solidFill>
                <a:schemeClr val="tx1"/>
              </a:solidFill>
              <a:ea typeface="Adobe Gothic Std B" panose="020B0800000000000000" pitchFamily="34" charset="-128"/>
            </a:endParaRPr>
          </a:p>
        </p:txBody>
      </p:sp>
      <p:sp>
        <p:nvSpPr>
          <p:cNvPr id="7" name="Rounded Rectangle 6"/>
          <p:cNvSpPr/>
          <p:nvPr/>
        </p:nvSpPr>
        <p:spPr>
          <a:xfrm>
            <a:off x="4786893" y="6134385"/>
            <a:ext cx="2509257" cy="7236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a:solidFill>
                  <a:schemeClr val="tx1"/>
                </a:solidFill>
                <a:ea typeface="Adobe Gothic Std B" panose="020B0800000000000000" pitchFamily="34" charset="-128"/>
              </a:rPr>
              <a:t>Surat</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jadi</a:t>
            </a:r>
            <a:r>
              <a:rPr lang="en-US" dirty="0">
                <a:solidFill>
                  <a:schemeClr val="tx1"/>
                </a:solidFill>
                <a:ea typeface="Adobe Gothic Std B" panose="020B0800000000000000" pitchFamily="34" charset="-128"/>
              </a:rPr>
              <a:t> </a:t>
            </a:r>
            <a:r>
              <a:rPr lang="en-US" dirty="0" err="1">
                <a:solidFill>
                  <a:schemeClr val="tx1"/>
                </a:solidFill>
                <a:ea typeface="Adobe Gothic Std B" panose="020B0800000000000000" pitchFamily="34" charset="-128"/>
              </a:rPr>
              <a:t>setelah</a:t>
            </a:r>
            <a:r>
              <a:rPr lang="en-US" dirty="0">
                <a:solidFill>
                  <a:schemeClr val="tx1"/>
                </a:solidFill>
                <a:ea typeface="Adobe Gothic Std B" panose="020B0800000000000000" pitchFamily="34" charset="-128"/>
              </a:rPr>
              <a:t> approval </a:t>
            </a:r>
            <a:r>
              <a:rPr lang="en-US" dirty="0" err="1">
                <a:solidFill>
                  <a:schemeClr val="tx1"/>
                </a:solidFill>
                <a:ea typeface="Adobe Gothic Std B" panose="020B0800000000000000" pitchFamily="34" charset="-128"/>
              </a:rPr>
              <a:t>dari</a:t>
            </a:r>
            <a:r>
              <a:rPr lang="en-US" dirty="0">
                <a:solidFill>
                  <a:schemeClr val="tx1"/>
                </a:solidFill>
                <a:ea typeface="Adobe Gothic Std B" panose="020B0800000000000000" pitchFamily="34" charset="-128"/>
              </a:rPr>
              <a:t> </a:t>
            </a:r>
            <a:r>
              <a:rPr lang="en-US" dirty="0" err="1" smtClean="0">
                <a:solidFill>
                  <a:schemeClr val="tx1"/>
                </a:solidFill>
                <a:ea typeface="Adobe Gothic Std B" panose="020B0800000000000000" pitchFamily="34" charset="-128"/>
              </a:rPr>
              <a:t>atasan</a:t>
            </a:r>
            <a:endParaRPr lang="en-US" dirty="0">
              <a:solidFill>
                <a:schemeClr val="tx1"/>
              </a:solidFill>
              <a:ea typeface="Adobe Gothic Std B" panose="020B0800000000000000" pitchFamily="34" charset="-128"/>
            </a:endParaRPr>
          </a:p>
        </p:txBody>
      </p:sp>
      <p:sp>
        <p:nvSpPr>
          <p:cNvPr id="22" name="Rounded Rectangle 21"/>
          <p:cNvSpPr/>
          <p:nvPr/>
        </p:nvSpPr>
        <p:spPr>
          <a:xfrm>
            <a:off x="4927569" y="3048885"/>
            <a:ext cx="2423532" cy="6771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err="1" smtClean="0">
                <a:solidFill>
                  <a:schemeClr val="tx1"/>
                </a:solidFill>
                <a:ea typeface="Adobe Gothic Std B" panose="020B0800000000000000" pitchFamily="34" charset="-128"/>
              </a:rPr>
              <a:t>Mengisi</a:t>
            </a:r>
            <a:r>
              <a:rPr lang="en-US" dirty="0" smtClean="0">
                <a:solidFill>
                  <a:schemeClr val="tx1"/>
                </a:solidFill>
                <a:ea typeface="Adobe Gothic Std B" panose="020B0800000000000000" pitchFamily="34" charset="-128"/>
              </a:rPr>
              <a:t> Form </a:t>
            </a:r>
            <a:r>
              <a:rPr lang="en-US" dirty="0" err="1" smtClean="0">
                <a:solidFill>
                  <a:schemeClr val="tx1"/>
                </a:solidFill>
                <a:ea typeface="Adobe Gothic Std B" panose="020B0800000000000000" pitchFamily="34" charset="-128"/>
              </a:rPr>
              <a:t>pengajuan</a:t>
            </a:r>
            <a:r>
              <a:rPr lang="en-US" dirty="0" smtClean="0">
                <a:solidFill>
                  <a:schemeClr val="tx1"/>
                </a:solidFill>
                <a:ea typeface="Adobe Gothic Std B" panose="020B0800000000000000" pitchFamily="34" charset="-128"/>
              </a:rPr>
              <a:t> </a:t>
            </a:r>
            <a:r>
              <a:rPr lang="en-US" dirty="0" err="1" smtClean="0">
                <a:solidFill>
                  <a:schemeClr val="tx1"/>
                </a:solidFill>
                <a:ea typeface="Adobe Gothic Std B" panose="020B0800000000000000" pitchFamily="34" charset="-128"/>
              </a:rPr>
              <a:t>surat</a:t>
            </a:r>
            <a:endParaRPr lang="en-US" dirty="0">
              <a:solidFill>
                <a:schemeClr val="tx1"/>
              </a:solidFill>
              <a:ea typeface="Adobe Gothic Std B" panose="020B0800000000000000" pitchFamily="34" charset="-128"/>
            </a:endParaRPr>
          </a:p>
        </p:txBody>
      </p:sp>
      <p:sp>
        <p:nvSpPr>
          <p:cNvPr id="23" name="Down Arrow 22"/>
          <p:cNvSpPr/>
          <p:nvPr/>
        </p:nvSpPr>
        <p:spPr>
          <a:xfrm>
            <a:off x="6044561" y="3893940"/>
            <a:ext cx="224287" cy="224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83165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2726316" y="325660"/>
            <a:ext cx="6127782" cy="1154162"/>
          </a:xfrm>
          <a:prstGeom prst="rect">
            <a:avLst/>
          </a:prstGeom>
        </p:spPr>
        <p:txBody>
          <a:bodyPr wrap="square" lIns="0" tIns="0" rIns="0" bIns="0" rtlCol="0" anchor="t">
            <a:spAutoFit/>
          </a:bodyPr>
          <a:lstStyle/>
          <a:p>
            <a:pPr algn="ctr">
              <a:lnSpc>
                <a:spcPts val="4480"/>
              </a:lnSpc>
            </a:pPr>
            <a:r>
              <a:rPr lang="en-US" sz="3600" dirty="0" smtClean="0">
                <a:solidFill>
                  <a:srgbClr val="42BEE9"/>
                </a:solidFill>
                <a:latin typeface="Ailerons" charset="0"/>
                <a:ea typeface="Ailerons" charset="0"/>
                <a:cs typeface="Ailerons" charset="0"/>
              </a:rPr>
              <a:t>VISI MISI DIVISI </a:t>
            </a:r>
            <a:r>
              <a:rPr lang="en-US" sz="3600" dirty="0" smtClean="0">
                <a:solidFill>
                  <a:srgbClr val="FF0000"/>
                </a:solidFill>
                <a:latin typeface="Ailerons" charset="0"/>
                <a:ea typeface="Ailerons" charset="0"/>
                <a:cs typeface="Ailerons" charset="0"/>
              </a:rPr>
              <a:t>OPERATION</a:t>
            </a:r>
            <a:endParaRPr lang="en-US" sz="3600" dirty="0">
              <a:solidFill>
                <a:srgbClr val="FF0000"/>
              </a:solidFill>
              <a:latin typeface="Ailerons" charset="0"/>
              <a:ea typeface="Ailerons" charset="0"/>
              <a:cs typeface="Ailerons" charset="0"/>
            </a:endParaRPr>
          </a:p>
        </p:txBody>
      </p:sp>
      <p:sp>
        <p:nvSpPr>
          <p:cNvPr id="18" name="TextBox 19">
            <a:extLst>
              <a:ext uri="{FF2B5EF4-FFF2-40B4-BE49-F238E27FC236}">
                <a16:creationId xmlns:a16="http://schemas.microsoft.com/office/drawing/2014/main" xmlns="" id="{72D7160C-D9FB-40FC-9D11-335BA092A07B}"/>
              </a:ext>
            </a:extLst>
          </p:cNvPr>
          <p:cNvSpPr txBox="1"/>
          <p:nvPr/>
        </p:nvSpPr>
        <p:spPr>
          <a:xfrm>
            <a:off x="238069" y="3077112"/>
            <a:ext cx="4976494" cy="1082027"/>
          </a:xfrm>
          <a:prstGeom prst="rect">
            <a:avLst/>
          </a:prstGeom>
        </p:spPr>
        <p:txBody>
          <a:bodyPr wrap="square" lIns="0" tIns="0" rIns="0" bIns="0" rtlCol="0" anchor="t">
            <a:spAutoFit/>
          </a:bodyPr>
          <a:lstStyle/>
          <a:p>
            <a:pPr>
              <a:lnSpc>
                <a:spcPts val="4480"/>
              </a:lnSpc>
            </a:pPr>
            <a:r>
              <a:rPr lang="en-US" sz="2400" dirty="0" smtClean="0">
                <a:solidFill>
                  <a:srgbClr val="0F0E0C"/>
                </a:solidFill>
                <a:latin typeface="Times New Roman" charset="0"/>
                <a:ea typeface="Times New Roman" charset="0"/>
                <a:cs typeface="Times New Roman" charset="0"/>
              </a:rPr>
              <a:t> </a:t>
            </a:r>
          </a:p>
          <a:p>
            <a:pPr>
              <a:lnSpc>
                <a:spcPts val="4480"/>
              </a:lnSpc>
            </a:pPr>
            <a:endParaRPr lang="en-US" sz="2400" dirty="0">
              <a:solidFill>
                <a:srgbClr val="0F0E0C"/>
              </a:solidFill>
              <a:latin typeface="Times New Roman" charset="0"/>
              <a:ea typeface="Times New Roman" charset="0"/>
              <a:cs typeface="Times New Roman" charset="0"/>
            </a:endParaRPr>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449056" y="3789491"/>
            <a:ext cx="440175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xmlns="" id="{F28BD145-7664-449C-9191-5821272AD331}"/>
              </a:ext>
            </a:extLst>
          </p:cNvPr>
          <p:cNvSpPr/>
          <p:nvPr/>
        </p:nvSpPr>
        <p:spPr>
          <a:xfrm>
            <a:off x="3113974" y="1939507"/>
            <a:ext cx="6990451" cy="3831818"/>
          </a:xfrm>
          <a:prstGeom prst="rect">
            <a:avLst/>
          </a:prstGeom>
        </p:spPr>
        <p:txBody>
          <a:bodyPr wrap="square">
            <a:spAutoFit/>
          </a:bodyPr>
          <a:lstStyle/>
          <a:p>
            <a:pPr algn="just">
              <a:lnSpc>
                <a:spcPct val="150000"/>
              </a:lnSpc>
            </a:pPr>
            <a:r>
              <a:rPr lang="en-US" dirty="0" err="1" smtClean="0">
                <a:solidFill>
                  <a:srgbClr val="0F0E0C"/>
                </a:solidFill>
                <a:latin typeface="Times New Roman" charset="0"/>
                <a:ea typeface="Times New Roman" charset="0"/>
                <a:cs typeface="Times New Roman" charset="0"/>
              </a:rPr>
              <a:t>Visi</a:t>
            </a:r>
            <a:r>
              <a:rPr lang="en-US" dirty="0" smtClean="0">
                <a:solidFill>
                  <a:srgbClr val="0F0E0C"/>
                </a:solidFill>
                <a:latin typeface="Times New Roman" charset="0"/>
                <a:ea typeface="Times New Roman" charset="0"/>
                <a:cs typeface="Times New Roman" charset="0"/>
              </a:rPr>
              <a:t>  :    	</a:t>
            </a:r>
            <a:r>
              <a:rPr lang="en-US" dirty="0" err="1" smtClean="0">
                <a:solidFill>
                  <a:srgbClr val="0F0E0C"/>
                </a:solidFill>
                <a:latin typeface="Times New Roman" charset="0"/>
                <a:ea typeface="Times New Roman" charset="0"/>
                <a:cs typeface="Times New Roman" charset="0"/>
              </a:rPr>
              <a:t>Menjadi</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Sarana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dan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Tempat</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untuk</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menyediakan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barang</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dan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jasa</a:t>
            </a:r>
            <a:r>
              <a:rPr lang="en-US" dirty="0" smtClean="0">
                <a:solidFill>
                  <a:srgbClr val="0F0E0C"/>
                </a:solidFill>
                <a:latin typeface="Times New Roman" charset="0"/>
                <a:ea typeface="Times New Roman" charset="0"/>
                <a:cs typeface="Times New Roman" charset="0"/>
              </a:rPr>
              <a:t> yang </a:t>
            </a:r>
            <a:r>
              <a:rPr lang="en-US" dirty="0" err="1" smtClean="0">
                <a:solidFill>
                  <a:srgbClr val="0F0E0C"/>
                </a:solidFill>
                <a:latin typeface="Times New Roman" charset="0"/>
                <a:ea typeface="Times New Roman" charset="0"/>
                <a:cs typeface="Times New Roman" charset="0"/>
              </a:rPr>
              <a:t>dibutuhkan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oleh</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semua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divisi</a:t>
            </a:r>
            <a:r>
              <a:rPr lang="en-US" dirty="0" smtClean="0">
                <a:solidFill>
                  <a:srgbClr val="0F0E0C"/>
                </a:solidFill>
                <a:latin typeface="Times New Roman" charset="0"/>
                <a:ea typeface="Times New Roman" charset="0"/>
                <a:cs typeface="Times New Roman" charset="0"/>
              </a:rPr>
              <a:t> yang </a:t>
            </a:r>
            <a:r>
              <a:rPr lang="en-US" dirty="0" err="1" smtClean="0">
                <a:solidFill>
                  <a:srgbClr val="0F0E0C"/>
                </a:solidFill>
                <a:latin typeface="Times New Roman" charset="0"/>
                <a:ea typeface="Times New Roman" charset="0"/>
                <a:cs typeface="Times New Roman" charset="0"/>
              </a:rPr>
              <a:t>ada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didalam</a:t>
            </a:r>
            <a:r>
              <a:rPr lang="en-US" dirty="0" smtClean="0">
                <a:solidFill>
                  <a:srgbClr val="0F0E0C"/>
                </a:solidFill>
                <a:latin typeface="Times New Roman" charset="0"/>
                <a:ea typeface="Times New Roman" charset="0"/>
                <a:cs typeface="Times New Roman" charset="0"/>
              </a:rPr>
              <a:t> 	acara </a:t>
            </a:r>
            <a:r>
              <a:rPr lang="en-US" dirty="0" err="1" smtClean="0">
                <a:solidFill>
                  <a:srgbClr val="0F0E0C"/>
                </a:solidFill>
                <a:latin typeface="Times New Roman" charset="0"/>
                <a:ea typeface="Times New Roman" charset="0"/>
                <a:cs typeface="Times New Roman" charset="0"/>
              </a:rPr>
              <a:t>Bintaro</a:t>
            </a:r>
            <a:r>
              <a:rPr lang="en-US" dirty="0" smtClean="0">
                <a:solidFill>
                  <a:srgbClr val="0F0E0C"/>
                </a:solidFill>
                <a:latin typeface="Times New Roman" charset="0"/>
                <a:ea typeface="Times New Roman" charset="0"/>
                <a:cs typeface="Times New Roman" charset="0"/>
              </a:rPr>
              <a:t> Jaya Night 10K  - </a:t>
            </a:r>
            <a:r>
              <a:rPr lang="en-US" i="1" dirty="0" smtClean="0">
                <a:solidFill>
                  <a:srgbClr val="0F0E0C"/>
                </a:solidFill>
                <a:latin typeface="Times New Roman" charset="0"/>
                <a:ea typeface="Times New Roman" charset="0"/>
                <a:cs typeface="Times New Roman" charset="0"/>
              </a:rPr>
              <a:t>Run For Education </a:t>
            </a:r>
            <a:r>
              <a:rPr lang="en-US" dirty="0" smtClean="0">
                <a:solidFill>
                  <a:srgbClr val="0F0E0C"/>
                </a:solidFill>
                <a:latin typeface="Times New Roman" charset="0"/>
                <a:ea typeface="Times New Roman" charset="0"/>
                <a:cs typeface="Times New Roman" charset="0"/>
              </a:rPr>
              <a:t>2020.</a:t>
            </a:r>
          </a:p>
          <a:p>
            <a:pPr algn="just">
              <a:lnSpc>
                <a:spcPct val="150000"/>
              </a:lnSpc>
            </a:pPr>
            <a:r>
              <a:rPr lang="en-US" dirty="0" err="1" smtClean="0">
                <a:solidFill>
                  <a:srgbClr val="0F0E0C"/>
                </a:solidFill>
                <a:latin typeface="Times New Roman" charset="0"/>
                <a:ea typeface="Times New Roman" charset="0"/>
                <a:cs typeface="Times New Roman" charset="0"/>
              </a:rPr>
              <a:t>Misi</a:t>
            </a:r>
            <a:r>
              <a:rPr lang="en-US" dirty="0" smtClean="0">
                <a:solidFill>
                  <a:srgbClr val="0F0E0C"/>
                </a:solidFill>
                <a:latin typeface="Times New Roman" charset="0"/>
                <a:ea typeface="Times New Roman" charset="0"/>
                <a:cs typeface="Times New Roman" charset="0"/>
              </a:rPr>
              <a:t> : 	1. </a:t>
            </a:r>
            <a:r>
              <a:rPr lang="en-US" dirty="0" err="1" smtClean="0">
                <a:solidFill>
                  <a:srgbClr val="0F0E0C"/>
                </a:solidFill>
                <a:latin typeface="Times New Roman" charset="0"/>
                <a:ea typeface="Times New Roman" charset="0"/>
                <a:cs typeface="Times New Roman" charset="0"/>
              </a:rPr>
              <a:t>Efisiensi</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Semua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Pekerjaan</a:t>
            </a:r>
            <a:endParaRPr lang="en-US" dirty="0" smtClean="0">
              <a:solidFill>
                <a:srgbClr val="0F0E0C"/>
              </a:solidFill>
              <a:latin typeface="Times New Roman" charset="0"/>
              <a:ea typeface="Times New Roman" charset="0"/>
              <a:cs typeface="Times New Roman" charset="0"/>
            </a:endParaRPr>
          </a:p>
          <a:p>
            <a:pPr algn="just">
              <a:lnSpc>
                <a:spcPct val="150000"/>
              </a:lnSpc>
            </a:pPr>
            <a:r>
              <a:rPr lang="en-US" dirty="0">
                <a:solidFill>
                  <a:srgbClr val="0F0E0C"/>
                </a:solidFill>
                <a:latin typeface="Times New Roman" charset="0"/>
                <a:ea typeface="Times New Roman" charset="0"/>
                <a:cs typeface="Times New Roman" charset="0"/>
              </a:rPr>
              <a:t>	</a:t>
            </a:r>
            <a:r>
              <a:rPr lang="en-US" dirty="0" smtClean="0">
                <a:solidFill>
                  <a:srgbClr val="0F0E0C"/>
                </a:solidFill>
                <a:latin typeface="Times New Roman" charset="0"/>
                <a:ea typeface="Times New Roman" charset="0"/>
                <a:cs typeface="Times New Roman" charset="0"/>
              </a:rPr>
              <a:t>2. </a:t>
            </a:r>
            <a:r>
              <a:rPr lang="en-US" dirty="0" err="1" smtClean="0">
                <a:solidFill>
                  <a:srgbClr val="0F0E0C"/>
                </a:solidFill>
                <a:latin typeface="Times New Roman" charset="0"/>
                <a:ea typeface="Times New Roman" charset="0"/>
                <a:cs typeface="Times New Roman" charset="0"/>
              </a:rPr>
              <a:t>Produktivitas</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Semua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Anggota</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Divisi</a:t>
            </a:r>
            <a:r>
              <a:rPr lang="en-US" dirty="0" smtClean="0">
                <a:solidFill>
                  <a:srgbClr val="0F0E0C"/>
                </a:solidFill>
                <a:latin typeface="Times New Roman" charset="0"/>
                <a:ea typeface="Times New Roman" charset="0"/>
                <a:cs typeface="Times New Roman" charset="0"/>
              </a:rPr>
              <a:t> Operation, Agar </a:t>
            </a:r>
            <a:r>
              <a:rPr lang="en-US" dirty="0" err="1" smtClean="0">
                <a:solidFill>
                  <a:srgbClr val="0F0E0C"/>
                </a:solidFill>
                <a:latin typeface="Times New Roman" charset="0"/>
                <a:ea typeface="Times New Roman" charset="0"/>
                <a:cs typeface="Times New Roman" charset="0"/>
              </a:rPr>
              <a:t>Semua</a:t>
            </a:r>
            <a:r>
              <a:rPr lang="en-US" dirty="0" smtClean="0">
                <a:solidFill>
                  <a:srgbClr val="0F0E0C"/>
                </a:solidFill>
                <a:latin typeface="Times New Roman" charset="0"/>
                <a:ea typeface="Times New Roman" charset="0"/>
                <a:cs typeface="Times New Roman" charset="0"/>
              </a:rPr>
              <a:t> </a:t>
            </a:r>
            <a:r>
              <a:rPr lang="en-US" dirty="0">
                <a:solidFill>
                  <a:srgbClr val="0F0E0C"/>
                </a:solidFill>
                <a:latin typeface="Times New Roman" charset="0"/>
                <a:ea typeface="Times New Roman" charset="0"/>
                <a:cs typeface="Times New Roman" charset="0"/>
              </a:rPr>
              <a:t>	</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Pengadaan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Barang</a:t>
            </a:r>
            <a:r>
              <a:rPr lang="en-US" dirty="0" smtClean="0">
                <a:solidFill>
                  <a:srgbClr val="0F0E0C"/>
                </a:solidFill>
                <a:latin typeface="Times New Roman" charset="0"/>
                <a:ea typeface="Times New Roman" charset="0"/>
                <a:cs typeface="Times New Roman" charset="0"/>
              </a:rPr>
              <a:t> Yang </a:t>
            </a:r>
            <a:r>
              <a:rPr lang="en-US" dirty="0" err="1" smtClean="0">
                <a:solidFill>
                  <a:srgbClr val="0F0E0C"/>
                </a:solidFill>
                <a:latin typeface="Times New Roman" charset="0"/>
                <a:ea typeface="Times New Roman" charset="0"/>
                <a:cs typeface="Times New Roman" charset="0"/>
              </a:rPr>
              <a:t>Dibutuhkan</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Selalu</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Terlaksana</a:t>
            </a:r>
            <a:r>
              <a:rPr lang="en-US" dirty="0" smtClean="0">
                <a:solidFill>
                  <a:srgbClr val="0F0E0C"/>
                </a:solidFill>
                <a:latin typeface="Times New Roman" charset="0"/>
                <a:ea typeface="Times New Roman" charset="0"/>
                <a:cs typeface="Times New Roman" charset="0"/>
              </a:rPr>
              <a:t>.</a:t>
            </a:r>
          </a:p>
          <a:p>
            <a:pPr algn="just">
              <a:lnSpc>
                <a:spcPct val="150000"/>
              </a:lnSpc>
            </a:pPr>
            <a:r>
              <a:rPr lang="en-US" dirty="0">
                <a:solidFill>
                  <a:srgbClr val="0F0E0C"/>
                </a:solidFill>
                <a:latin typeface="Times New Roman" charset="0"/>
                <a:ea typeface="Times New Roman" charset="0"/>
                <a:cs typeface="Times New Roman" charset="0"/>
              </a:rPr>
              <a:t>	</a:t>
            </a:r>
            <a:r>
              <a:rPr lang="en-US" dirty="0" smtClean="0">
                <a:solidFill>
                  <a:srgbClr val="0F0E0C"/>
                </a:solidFill>
                <a:latin typeface="Times New Roman" charset="0"/>
                <a:ea typeface="Times New Roman" charset="0"/>
                <a:cs typeface="Times New Roman" charset="0"/>
              </a:rPr>
              <a:t>3. </a:t>
            </a:r>
            <a:r>
              <a:rPr lang="en-US" dirty="0" err="1" smtClean="0">
                <a:solidFill>
                  <a:srgbClr val="0F0E0C"/>
                </a:solidFill>
                <a:latin typeface="Times New Roman" charset="0"/>
                <a:ea typeface="Times New Roman" charset="0"/>
                <a:cs typeface="Times New Roman" charset="0"/>
              </a:rPr>
              <a:t>Kualitas</a:t>
            </a:r>
            <a:r>
              <a:rPr lang="en-US" dirty="0" smtClean="0">
                <a:solidFill>
                  <a:srgbClr val="0F0E0C"/>
                </a:solidFill>
                <a:latin typeface="Times New Roman" charset="0"/>
                <a:ea typeface="Times New Roman" charset="0"/>
                <a:cs typeface="Times New Roman" charset="0"/>
              </a:rPr>
              <a:t> </a:t>
            </a:r>
            <a:r>
              <a:rPr lang="en-US" dirty="0" err="1" smtClean="0">
                <a:solidFill>
                  <a:srgbClr val="0F0E0C"/>
                </a:solidFill>
                <a:latin typeface="Times New Roman" charset="0"/>
                <a:ea typeface="Times New Roman" charset="0"/>
                <a:cs typeface="Times New Roman" charset="0"/>
              </a:rPr>
              <a:t>Tanpa</a:t>
            </a:r>
            <a:r>
              <a:rPr lang="en-US" dirty="0" smtClean="0">
                <a:solidFill>
                  <a:srgbClr val="0F0E0C"/>
                </a:solidFill>
                <a:latin typeface="Times New Roman" charset="0"/>
                <a:ea typeface="Times New Roman" charset="0"/>
                <a:cs typeface="Times New Roman" charset="0"/>
              </a:rPr>
              <a:t> Batas</a:t>
            </a:r>
          </a:p>
          <a:p>
            <a:pPr algn="just">
              <a:lnSpc>
                <a:spcPct val="150000"/>
              </a:lnSpc>
            </a:pPr>
            <a:r>
              <a:rPr lang="en-US" dirty="0" smtClean="0">
                <a:solidFill>
                  <a:srgbClr val="0F0E0C"/>
                </a:solidFill>
                <a:latin typeface="Times New Roman" charset="0"/>
                <a:ea typeface="Times New Roman" charset="0"/>
                <a:cs typeface="Times New Roman" charset="0"/>
              </a:rPr>
              <a:t>	 </a:t>
            </a:r>
          </a:p>
          <a:p>
            <a:pPr algn="just">
              <a:lnSpc>
                <a:spcPct val="150000"/>
              </a:lnSpc>
            </a:pPr>
            <a:endParaRPr lang="en-US" dirty="0">
              <a:solidFill>
                <a:srgbClr val="0F0E0C"/>
              </a:solidFill>
              <a:latin typeface="Times New Roman" charset="0"/>
              <a:ea typeface="Times New Roman" charset="0"/>
              <a:cs typeface="Times New Roman"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414534238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A3334"/>
                </a:solidFill>
              </a:rPr>
              <a:t>Job Desk </a:t>
            </a:r>
            <a:r>
              <a:rPr lang="en-US" dirty="0" err="1" smtClean="0">
                <a:solidFill>
                  <a:srgbClr val="FA3334"/>
                </a:solidFill>
              </a:rPr>
              <a:t>Divisi</a:t>
            </a:r>
            <a:r>
              <a:rPr lang="en-US" dirty="0" smtClean="0">
                <a:solidFill>
                  <a:srgbClr val="FA3334"/>
                </a:solidFill>
              </a:rPr>
              <a:t> </a:t>
            </a:r>
            <a:r>
              <a:rPr lang="en-US" dirty="0" smtClean="0">
                <a:solidFill>
                  <a:srgbClr val="42BEE9"/>
                </a:solidFill>
              </a:rPr>
              <a:t>Operation</a:t>
            </a:r>
            <a:endParaRPr lang="en-US" dirty="0">
              <a:solidFill>
                <a:srgbClr val="42BEE9"/>
              </a:solidFill>
            </a:endParaRPr>
          </a:p>
        </p:txBody>
      </p:sp>
      <p:sp>
        <p:nvSpPr>
          <p:cNvPr id="3" name="Content Placeholder 2"/>
          <p:cNvSpPr>
            <a:spLocks noGrp="1"/>
          </p:cNvSpPr>
          <p:nvPr>
            <p:ph idx="1"/>
          </p:nvPr>
        </p:nvSpPr>
        <p:spPr>
          <a:xfrm>
            <a:off x="741218" y="1562388"/>
            <a:ext cx="10515600" cy="4351338"/>
          </a:xfrm>
        </p:spPr>
        <p:txBody>
          <a:bodyPr>
            <a:noAutofit/>
          </a:bodyPr>
          <a:lstStyle/>
          <a:p>
            <a:r>
              <a:rPr lang="en-US" sz="2400" dirty="0" err="1" smtClean="0"/>
              <a:t>Mencari</a:t>
            </a:r>
            <a:r>
              <a:rPr lang="en-US" sz="2400" dirty="0" smtClean="0"/>
              <a:t> Vendor </a:t>
            </a:r>
            <a:r>
              <a:rPr lang="en-US" sz="2400" dirty="0" err="1" smtClean="0"/>
              <a:t>Sesuai</a:t>
            </a:r>
            <a:r>
              <a:rPr lang="en-US" sz="2400" dirty="0" smtClean="0"/>
              <a:t> </a:t>
            </a:r>
            <a:r>
              <a:rPr lang="en-US" sz="2400" dirty="0" err="1" smtClean="0"/>
              <a:t>Kebutuhan</a:t>
            </a:r>
            <a:r>
              <a:rPr lang="en-US" sz="2400" dirty="0" smtClean="0"/>
              <a:t> Event</a:t>
            </a:r>
          </a:p>
          <a:p>
            <a:r>
              <a:rPr lang="en-US" sz="2400" dirty="0" smtClean="0"/>
              <a:t>Survey Vendor</a:t>
            </a:r>
          </a:p>
          <a:p>
            <a:r>
              <a:rPr lang="en-US" sz="2400" dirty="0" err="1" smtClean="0"/>
              <a:t>Bertanggung</a:t>
            </a:r>
            <a:r>
              <a:rPr lang="en-US" sz="2400" dirty="0" smtClean="0"/>
              <a:t> </a:t>
            </a:r>
            <a:r>
              <a:rPr lang="en-US" sz="2400" dirty="0" err="1" smtClean="0"/>
              <a:t>Jawab</a:t>
            </a:r>
            <a:r>
              <a:rPr lang="en-US" sz="2400" dirty="0" smtClean="0"/>
              <a:t> </a:t>
            </a:r>
            <a:r>
              <a:rPr lang="en-US" sz="2400" dirty="0" err="1" smtClean="0"/>
              <a:t>Atas</a:t>
            </a:r>
            <a:r>
              <a:rPr lang="en-US" sz="2400" dirty="0" smtClean="0"/>
              <a:t> </a:t>
            </a:r>
            <a:r>
              <a:rPr lang="en-US" sz="2400" dirty="0" err="1" smtClean="0"/>
              <a:t>Perlengkapan</a:t>
            </a:r>
            <a:r>
              <a:rPr lang="en-US" sz="2400" dirty="0" smtClean="0"/>
              <a:t> </a:t>
            </a:r>
            <a:r>
              <a:rPr lang="en-US" sz="2400" dirty="0" err="1" smtClean="0"/>
              <a:t>kegiatan</a:t>
            </a:r>
            <a:r>
              <a:rPr lang="en-US" sz="2400" dirty="0" smtClean="0"/>
              <a:t> RFE 2020</a:t>
            </a:r>
          </a:p>
          <a:p>
            <a:r>
              <a:rPr lang="en-US" sz="2400" dirty="0" err="1" smtClean="0"/>
              <a:t>Bertanggung</a:t>
            </a:r>
            <a:r>
              <a:rPr lang="en-US" sz="2400" dirty="0" smtClean="0"/>
              <a:t> </a:t>
            </a:r>
            <a:r>
              <a:rPr lang="en-US" sz="2400" dirty="0" err="1" smtClean="0"/>
              <a:t>jawab</a:t>
            </a:r>
            <a:r>
              <a:rPr lang="en-US" sz="2400" dirty="0" smtClean="0"/>
              <a:t> </a:t>
            </a:r>
            <a:r>
              <a:rPr lang="en-US" sz="2400" dirty="0" err="1" smtClean="0"/>
              <a:t>atas</a:t>
            </a:r>
            <a:r>
              <a:rPr lang="en-US" sz="2400" dirty="0" smtClean="0"/>
              <a:t> vendor </a:t>
            </a:r>
            <a:r>
              <a:rPr lang="en-US" sz="2400" dirty="0" err="1" smtClean="0"/>
              <a:t>racepack</a:t>
            </a:r>
            <a:endParaRPr lang="en-US" sz="2400" dirty="0" smtClean="0"/>
          </a:p>
          <a:p>
            <a:r>
              <a:rPr lang="en-US" sz="2400" dirty="0" err="1" smtClean="0"/>
              <a:t>Menyewa</a:t>
            </a:r>
            <a:r>
              <a:rPr lang="en-US" sz="2400" dirty="0" smtClean="0"/>
              <a:t> </a:t>
            </a:r>
            <a:r>
              <a:rPr lang="en-US" sz="2400" dirty="0" err="1" smtClean="0"/>
              <a:t>pawang</a:t>
            </a:r>
            <a:r>
              <a:rPr lang="en-US" sz="2400" dirty="0" smtClean="0"/>
              <a:t> </a:t>
            </a:r>
            <a:r>
              <a:rPr lang="en-US" sz="2400" dirty="0" err="1" smtClean="0"/>
              <a:t>hujan</a:t>
            </a:r>
            <a:endParaRPr lang="en-US" sz="2400" dirty="0" smtClean="0"/>
          </a:p>
          <a:p>
            <a:r>
              <a:rPr lang="en-US" sz="2400" dirty="0" err="1" smtClean="0"/>
              <a:t>Membuat</a:t>
            </a:r>
            <a:r>
              <a:rPr lang="en-US" sz="2400" dirty="0" smtClean="0"/>
              <a:t> bank data </a:t>
            </a:r>
            <a:r>
              <a:rPr lang="en-US" sz="2400" dirty="0" err="1" smtClean="0"/>
              <a:t>kontak</a:t>
            </a:r>
            <a:r>
              <a:rPr lang="en-US" sz="2400" dirty="0" smtClean="0"/>
              <a:t> external yang </a:t>
            </a:r>
            <a:r>
              <a:rPr lang="en-US" sz="2400" dirty="0" err="1" smtClean="0"/>
              <a:t>berhubungan</a:t>
            </a:r>
            <a:r>
              <a:rPr lang="en-US" sz="2400" dirty="0" smtClean="0"/>
              <a:t> </a:t>
            </a:r>
            <a:r>
              <a:rPr lang="en-US" sz="2400" dirty="0" err="1" smtClean="0"/>
              <a:t>dengan</a:t>
            </a:r>
            <a:r>
              <a:rPr lang="en-US" sz="2400" dirty="0" smtClean="0"/>
              <a:t> RFE 2020</a:t>
            </a:r>
          </a:p>
          <a:p>
            <a:r>
              <a:rPr lang="en-US" sz="2400" dirty="0" err="1" smtClean="0"/>
              <a:t>Berkordinasi</a:t>
            </a:r>
            <a:r>
              <a:rPr lang="en-US" sz="2400" dirty="0" smtClean="0"/>
              <a:t> </a:t>
            </a:r>
            <a:r>
              <a:rPr lang="en-US" sz="2400" dirty="0" err="1" smtClean="0"/>
              <a:t>dan</a:t>
            </a:r>
            <a:r>
              <a:rPr lang="en-US" sz="2400" dirty="0" smtClean="0"/>
              <a:t> </a:t>
            </a:r>
            <a:r>
              <a:rPr lang="en-US" sz="2400" dirty="0" err="1" smtClean="0"/>
              <a:t>bernegoisasi</a:t>
            </a:r>
            <a:r>
              <a:rPr lang="en-US" sz="2400" dirty="0" smtClean="0"/>
              <a:t> </a:t>
            </a:r>
            <a:r>
              <a:rPr lang="en-US" sz="2400" dirty="0" err="1" smtClean="0"/>
              <a:t>dengan</a:t>
            </a:r>
            <a:r>
              <a:rPr lang="en-US" sz="2400" dirty="0" smtClean="0"/>
              <a:t> vendor</a:t>
            </a:r>
          </a:p>
          <a:p>
            <a:r>
              <a:rPr lang="en-US" sz="2400" dirty="0" err="1" smtClean="0"/>
              <a:t>Membuat</a:t>
            </a:r>
            <a:r>
              <a:rPr lang="en-US" sz="2400" dirty="0" smtClean="0"/>
              <a:t> </a:t>
            </a:r>
            <a:r>
              <a:rPr lang="en-US" sz="2400" dirty="0" err="1" smtClean="0"/>
              <a:t>draf</a:t>
            </a:r>
            <a:r>
              <a:rPr lang="en-US" sz="2400" dirty="0" smtClean="0"/>
              <a:t> </a:t>
            </a:r>
            <a:r>
              <a:rPr lang="en-US" sz="2400" dirty="0" err="1" smtClean="0"/>
              <a:t>Mou</a:t>
            </a:r>
            <a:r>
              <a:rPr lang="en-US" sz="2400" dirty="0" smtClean="0"/>
              <a:t> Vendor</a:t>
            </a:r>
          </a:p>
          <a:p>
            <a:r>
              <a:rPr lang="en-US" sz="2400" dirty="0" err="1" smtClean="0"/>
              <a:t>Bertanggung</a:t>
            </a:r>
            <a:r>
              <a:rPr lang="en-US" sz="2400" dirty="0" smtClean="0"/>
              <a:t> </a:t>
            </a:r>
            <a:r>
              <a:rPr lang="en-US" sz="2400" dirty="0" err="1" smtClean="0"/>
              <a:t>jawab</a:t>
            </a:r>
            <a:r>
              <a:rPr lang="en-US" sz="2400" dirty="0" smtClean="0"/>
              <a:t> </a:t>
            </a:r>
            <a:r>
              <a:rPr lang="en-US" sz="2400" dirty="0" err="1" smtClean="0"/>
              <a:t>atas</a:t>
            </a:r>
            <a:r>
              <a:rPr lang="en-US" sz="2400" dirty="0" smtClean="0"/>
              <a:t> </a:t>
            </a:r>
            <a:r>
              <a:rPr lang="en-US" sz="2400" dirty="0" err="1" smtClean="0"/>
              <a:t>seluruh</a:t>
            </a:r>
            <a:r>
              <a:rPr lang="en-US" sz="2400" dirty="0" smtClean="0"/>
              <a:t> </a:t>
            </a:r>
            <a:r>
              <a:rPr lang="en-US" sz="2400" dirty="0" err="1" smtClean="0"/>
              <a:t>perjanjian</a:t>
            </a:r>
            <a:endParaRPr lang="en-US" sz="2400" dirty="0" smtClean="0"/>
          </a:p>
          <a:p>
            <a:r>
              <a:rPr lang="en-US" sz="2400" dirty="0" err="1" smtClean="0"/>
              <a:t>Menyimpan</a:t>
            </a:r>
            <a:r>
              <a:rPr lang="en-US" sz="2400" dirty="0" smtClean="0"/>
              <a:t> </a:t>
            </a:r>
            <a:r>
              <a:rPr lang="en-US" sz="2400" dirty="0" err="1" smtClean="0"/>
              <a:t>arsip</a:t>
            </a:r>
            <a:r>
              <a:rPr lang="en-US" sz="2400" dirty="0" smtClean="0"/>
              <a:t> MOU</a:t>
            </a:r>
          </a:p>
          <a:p>
            <a:r>
              <a:rPr lang="en-US" sz="2400" dirty="0" err="1" smtClean="0"/>
              <a:t>Membuat</a:t>
            </a:r>
            <a:r>
              <a:rPr lang="en-US" sz="2400" dirty="0" smtClean="0"/>
              <a:t> budgeting </a:t>
            </a:r>
            <a:r>
              <a:rPr lang="en-US" sz="2400" dirty="0" err="1" smtClean="0"/>
              <a:t>divisi</a:t>
            </a:r>
            <a:r>
              <a:rPr lang="en-US" sz="2400" dirty="0" smtClean="0"/>
              <a:t> </a:t>
            </a:r>
            <a:r>
              <a:rPr lang="en-US" sz="2400" dirty="0" err="1" smtClean="0"/>
              <a:t>dengan</a:t>
            </a:r>
            <a:r>
              <a:rPr lang="en-US" sz="2400" dirty="0" smtClean="0"/>
              <a:t> </a:t>
            </a:r>
            <a:r>
              <a:rPr lang="en-US" sz="2400" dirty="0" err="1" smtClean="0"/>
              <a:t>rumus</a:t>
            </a:r>
            <a:r>
              <a:rPr lang="en-US" sz="2400" dirty="0" smtClean="0"/>
              <a:t> exce</a:t>
            </a:r>
            <a:r>
              <a:rPr lang="en-US" sz="2400" dirty="0"/>
              <a:t>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145" y="439124"/>
            <a:ext cx="1614341" cy="867594"/>
          </a:xfrm>
          <a:prstGeom prst="rect">
            <a:avLst/>
          </a:prstGeom>
        </p:spPr>
      </p:pic>
      <p:sp>
        <p:nvSpPr>
          <p:cNvPr id="6" name="Rectangle 5">
            <a:extLst>
              <a:ext uri="{FF2B5EF4-FFF2-40B4-BE49-F238E27FC236}">
                <a16:creationId xmlns:a16="http://schemas.microsoft.com/office/drawing/2014/main" xmlns="" id="{641499B9-C2B2-4CB2-B7B1-EFE530660027}"/>
              </a:ext>
            </a:extLst>
          </p:cNvPr>
          <p:cNvSpPr/>
          <p:nvPr/>
        </p:nvSpPr>
        <p:spPr>
          <a:xfrm>
            <a:off x="3144982" y="623455"/>
            <a:ext cx="5888182" cy="81511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7480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a:solidFill>
                  <a:srgbClr val="FA3334"/>
                </a:solidFill>
              </a:rPr>
              <a:t>Job Desk </a:t>
            </a:r>
            <a:r>
              <a:rPr lang="en-US" dirty="0" err="1">
                <a:solidFill>
                  <a:srgbClr val="FA3334"/>
                </a:solidFill>
              </a:rPr>
              <a:t>Divisi</a:t>
            </a:r>
            <a:r>
              <a:rPr lang="en-US" dirty="0">
                <a:solidFill>
                  <a:srgbClr val="FA3334"/>
                </a:solidFill>
              </a:rPr>
              <a:t> </a:t>
            </a:r>
            <a:r>
              <a:rPr lang="en-US" dirty="0">
                <a:solidFill>
                  <a:srgbClr val="42BEE9"/>
                </a:solidFill>
              </a:rPr>
              <a:t>Operation</a:t>
            </a:r>
            <a:endParaRPr lang="en-US" dirty="0"/>
          </a:p>
        </p:txBody>
      </p:sp>
      <p:sp>
        <p:nvSpPr>
          <p:cNvPr id="3" name="Content Placeholder 2"/>
          <p:cNvSpPr>
            <a:spLocks noGrp="1"/>
          </p:cNvSpPr>
          <p:nvPr>
            <p:ph idx="1"/>
          </p:nvPr>
        </p:nvSpPr>
        <p:spPr>
          <a:xfrm>
            <a:off x="780327" y="2506662"/>
            <a:ext cx="10515600" cy="4351338"/>
          </a:xfrm>
        </p:spPr>
        <p:txBody>
          <a:bodyPr/>
          <a:lstStyle/>
          <a:p>
            <a:pPr algn="just"/>
            <a:r>
              <a:rPr lang="en-US" dirty="0" err="1" smtClean="0"/>
              <a:t>Membeli</a:t>
            </a:r>
            <a:r>
              <a:rPr lang="en-US" dirty="0" smtClean="0"/>
              <a:t> </a:t>
            </a:r>
            <a:r>
              <a:rPr lang="en-US" dirty="0" err="1" smtClean="0"/>
              <a:t>seluruh</a:t>
            </a:r>
            <a:r>
              <a:rPr lang="en-US" dirty="0" smtClean="0"/>
              <a:t> </a:t>
            </a:r>
            <a:r>
              <a:rPr lang="en-US" dirty="0" err="1" smtClean="0"/>
              <a:t>perlengkapan</a:t>
            </a:r>
            <a:endParaRPr lang="en-US" dirty="0" smtClean="0"/>
          </a:p>
          <a:p>
            <a:r>
              <a:rPr lang="en-US" dirty="0" err="1" smtClean="0"/>
              <a:t>Bertanggung</a:t>
            </a:r>
            <a:r>
              <a:rPr lang="en-US" dirty="0" smtClean="0"/>
              <a:t> </a:t>
            </a:r>
            <a:r>
              <a:rPr lang="en-US" dirty="0" err="1" smtClean="0"/>
              <a:t>jawab</a:t>
            </a:r>
            <a:r>
              <a:rPr lang="en-US" dirty="0" smtClean="0"/>
              <a:t> </a:t>
            </a:r>
            <a:r>
              <a:rPr lang="en-US" dirty="0" err="1" smtClean="0"/>
              <a:t>atas</a:t>
            </a:r>
            <a:r>
              <a:rPr lang="en-US" dirty="0" smtClean="0"/>
              <a:t> </a:t>
            </a:r>
            <a:r>
              <a:rPr lang="en-US" dirty="0" err="1" smtClean="0"/>
              <a:t>seluruh</a:t>
            </a:r>
            <a:r>
              <a:rPr lang="en-US" dirty="0" smtClean="0"/>
              <a:t> Bon </a:t>
            </a:r>
            <a:r>
              <a:rPr lang="en-US" dirty="0" err="1" smtClean="0"/>
              <a:t>atau</a:t>
            </a:r>
            <a:r>
              <a:rPr lang="en-US" dirty="0" smtClean="0"/>
              <a:t> </a:t>
            </a:r>
            <a:r>
              <a:rPr lang="en-US" dirty="0" err="1" smtClean="0"/>
              <a:t>bukti</a:t>
            </a:r>
            <a:r>
              <a:rPr lang="en-US" dirty="0" smtClean="0"/>
              <a:t> </a:t>
            </a:r>
            <a:r>
              <a:rPr lang="en-US" dirty="0" err="1" smtClean="0"/>
              <a:t>transaksi</a:t>
            </a:r>
            <a:r>
              <a:rPr lang="en-US" dirty="0" smtClean="0"/>
              <a:t> </a:t>
            </a:r>
          </a:p>
          <a:p>
            <a:r>
              <a:rPr lang="en-US" dirty="0" err="1" smtClean="0"/>
              <a:t>Meminjam</a:t>
            </a:r>
            <a:r>
              <a:rPr lang="en-US" dirty="0" smtClean="0"/>
              <a:t> </a:t>
            </a:r>
            <a:r>
              <a:rPr lang="en-US" dirty="0" err="1" smtClean="0"/>
              <a:t>barang</a:t>
            </a:r>
            <a:r>
              <a:rPr lang="en-US" dirty="0" smtClean="0"/>
              <a:t> </a:t>
            </a:r>
            <a:r>
              <a:rPr lang="en-US" dirty="0" err="1" smtClean="0"/>
              <a:t>ke</a:t>
            </a:r>
            <a:r>
              <a:rPr lang="en-US" dirty="0" smtClean="0"/>
              <a:t> </a:t>
            </a:r>
            <a:r>
              <a:rPr lang="en-US" dirty="0" err="1" smtClean="0"/>
              <a:t>bagian</a:t>
            </a:r>
            <a:r>
              <a:rPr lang="en-US" dirty="0" smtClean="0"/>
              <a:t> </a:t>
            </a:r>
            <a:r>
              <a:rPr lang="en-US" dirty="0" err="1" smtClean="0"/>
              <a:t>umum</a:t>
            </a:r>
            <a:endParaRPr lang="en-US" dirty="0" smtClean="0"/>
          </a:p>
          <a:p>
            <a:r>
              <a:rPr lang="en-US" dirty="0" err="1" smtClean="0"/>
              <a:t>Bertanggung</a:t>
            </a:r>
            <a:r>
              <a:rPr lang="en-US" dirty="0" smtClean="0"/>
              <a:t> </a:t>
            </a:r>
            <a:r>
              <a:rPr lang="en-US" dirty="0" err="1" smtClean="0"/>
              <a:t>jawab</a:t>
            </a:r>
            <a:r>
              <a:rPr lang="en-US" dirty="0" smtClean="0"/>
              <a:t> </a:t>
            </a:r>
            <a:r>
              <a:rPr lang="en-US" dirty="0" err="1" smtClean="0"/>
              <a:t>dengan</a:t>
            </a:r>
            <a:r>
              <a:rPr lang="en-US" dirty="0" smtClean="0"/>
              <a:t> </a:t>
            </a:r>
            <a:r>
              <a:rPr lang="en-US" dirty="0" err="1" smtClean="0"/>
              <a:t>barang</a:t>
            </a:r>
            <a:r>
              <a:rPr lang="en-US" dirty="0" smtClean="0"/>
              <a:t> yang </a:t>
            </a:r>
            <a:r>
              <a:rPr lang="en-US" dirty="0" err="1" smtClean="0"/>
              <a:t>dipinjam</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7145" y="439124"/>
            <a:ext cx="1614341" cy="867594"/>
          </a:xfrm>
          <a:prstGeom prst="rect">
            <a:avLst/>
          </a:prstGeom>
        </p:spPr>
      </p:pic>
      <p:sp>
        <p:nvSpPr>
          <p:cNvPr id="6" name="Rectangle 5">
            <a:extLst>
              <a:ext uri="{FF2B5EF4-FFF2-40B4-BE49-F238E27FC236}">
                <a16:creationId xmlns:a16="http://schemas.microsoft.com/office/drawing/2014/main" xmlns="" id="{641499B9-C2B2-4CB2-B7B1-EFE530660027}"/>
              </a:ext>
            </a:extLst>
          </p:cNvPr>
          <p:cNvSpPr/>
          <p:nvPr/>
        </p:nvSpPr>
        <p:spPr>
          <a:xfrm>
            <a:off x="3144982" y="623455"/>
            <a:ext cx="5888182" cy="815113"/>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7607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75" y="0"/>
            <a:ext cx="10515600" cy="1325563"/>
          </a:xfrm>
        </p:spPr>
        <p:txBody>
          <a:bodyPr>
            <a:normAutofit/>
          </a:bodyPr>
          <a:lstStyle/>
          <a:p>
            <a:pPr algn="ctr"/>
            <a:r>
              <a:rPr lang="en-US" sz="3200" dirty="0" smtClean="0">
                <a:solidFill>
                  <a:srgbClr val="FF0000"/>
                </a:solidFill>
              </a:rPr>
              <a:t>Program </a:t>
            </a:r>
            <a:r>
              <a:rPr lang="en-US" sz="3200" dirty="0" err="1" smtClean="0">
                <a:solidFill>
                  <a:srgbClr val="FF0000"/>
                </a:solidFill>
              </a:rPr>
              <a:t>Kerja</a:t>
            </a:r>
            <a:r>
              <a:rPr lang="en-US" sz="3200" dirty="0">
                <a:solidFill>
                  <a:srgbClr val="FF0000"/>
                </a:solidFill>
              </a:rPr>
              <a:t> </a:t>
            </a:r>
            <a:r>
              <a:rPr lang="en-US" sz="3200" dirty="0" err="1" smtClean="0">
                <a:solidFill>
                  <a:srgbClr val="FF0000"/>
                </a:solidFill>
              </a:rPr>
              <a:t>Divisi</a:t>
            </a:r>
            <a:r>
              <a:rPr lang="en-US" sz="3200" dirty="0" smtClean="0">
                <a:solidFill>
                  <a:srgbClr val="FF0000"/>
                </a:solidFill>
              </a:rPr>
              <a:t> Operation </a:t>
            </a:r>
            <a:r>
              <a:rPr lang="en-US" sz="3200" dirty="0" smtClean="0"/>
              <a:t/>
            </a:r>
            <a:br>
              <a:rPr lang="en-US" sz="3200" dirty="0" smtClean="0"/>
            </a:br>
            <a:r>
              <a:rPr lang="en-US" sz="3200" dirty="0" smtClean="0">
                <a:solidFill>
                  <a:srgbClr val="42BEE9"/>
                </a:solidFill>
              </a:rPr>
              <a:t>#MAKER (Mari </a:t>
            </a:r>
            <a:r>
              <a:rPr lang="en-US" sz="3200" dirty="0" err="1" smtClean="0">
                <a:solidFill>
                  <a:srgbClr val="42BEE9"/>
                </a:solidFill>
              </a:rPr>
              <a:t>Kerja</a:t>
            </a:r>
            <a:r>
              <a:rPr lang="en-US" sz="3200" dirty="0" smtClean="0">
                <a:solidFill>
                  <a:srgbClr val="42BEE9"/>
                </a:solidFill>
              </a:rPr>
              <a:t>)</a:t>
            </a:r>
            <a:endParaRPr lang="en-US" sz="3200" dirty="0">
              <a:solidFill>
                <a:srgbClr val="42BEE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2456168"/>
              </p:ext>
            </p:extLst>
          </p:nvPr>
        </p:nvGraphicFramePr>
        <p:xfrm>
          <a:off x="462987" y="1387897"/>
          <a:ext cx="11609409" cy="4867590"/>
        </p:xfrm>
        <a:graphic>
          <a:graphicData uri="http://schemas.openxmlformats.org/drawingml/2006/table">
            <a:tbl>
              <a:tblPr firstRow="1" bandRow="1">
                <a:tableStyleId>{073A0DAA-6AF3-43AB-8588-CEC1D06C72B9}</a:tableStyleId>
              </a:tblPr>
              <a:tblGrid>
                <a:gridCol w="605759"/>
                <a:gridCol w="4038004"/>
                <a:gridCol w="2321882"/>
                <a:gridCol w="2321882"/>
                <a:gridCol w="2321882"/>
              </a:tblGrid>
              <a:tr h="478470">
                <a:tc>
                  <a:txBody>
                    <a:bodyPr/>
                    <a:lstStyle/>
                    <a:p>
                      <a:r>
                        <a:rPr lang="en-US" dirty="0" smtClean="0"/>
                        <a:t>No</a:t>
                      </a:r>
                      <a:endParaRPr lang="en-US" dirty="0"/>
                    </a:p>
                  </a:txBody>
                  <a:tcPr/>
                </a:tc>
                <a:tc>
                  <a:txBody>
                    <a:bodyPr/>
                    <a:lstStyle/>
                    <a:p>
                      <a:pPr algn="ctr"/>
                      <a:r>
                        <a:rPr lang="en-US" dirty="0" smtClean="0"/>
                        <a:t>Program</a:t>
                      </a:r>
                      <a:endParaRPr lang="en-US" dirty="0"/>
                    </a:p>
                  </a:txBody>
                  <a:tcPr/>
                </a:tc>
                <a:tc>
                  <a:txBody>
                    <a:bodyPr/>
                    <a:lstStyle/>
                    <a:p>
                      <a:pPr algn="ctr"/>
                      <a:r>
                        <a:rPr lang="en-US" dirty="0" err="1" smtClean="0"/>
                        <a:t>Tujuan</a:t>
                      </a:r>
                      <a:endParaRPr lang="en-US" dirty="0"/>
                    </a:p>
                  </a:txBody>
                  <a:tcPr/>
                </a:tc>
                <a:tc>
                  <a:txBody>
                    <a:bodyPr/>
                    <a:lstStyle/>
                    <a:p>
                      <a:pPr algn="ctr"/>
                      <a:r>
                        <a:rPr lang="en-US" dirty="0" err="1" smtClean="0"/>
                        <a:t>Sasaran</a:t>
                      </a:r>
                      <a:endParaRPr lang="en-US" dirty="0"/>
                    </a:p>
                  </a:txBody>
                  <a:tcPr/>
                </a:tc>
                <a:tc>
                  <a:txBody>
                    <a:bodyPr/>
                    <a:lstStyle/>
                    <a:p>
                      <a:pPr algn="ctr"/>
                      <a:r>
                        <a:rPr lang="en-US" dirty="0" err="1" smtClean="0"/>
                        <a:t>Waktu</a:t>
                      </a:r>
                      <a:endParaRPr lang="en-US" dirty="0"/>
                    </a:p>
                  </a:txBody>
                  <a:tcPr/>
                </a:tc>
              </a:tr>
              <a:tr h="1073879">
                <a:tc>
                  <a:txBody>
                    <a:bodyPr/>
                    <a:lstStyle/>
                    <a:p>
                      <a:r>
                        <a:rPr lang="en-US" dirty="0" smtClean="0"/>
                        <a:t>1.</a:t>
                      </a:r>
                      <a:endParaRPr lang="en-US" dirty="0"/>
                    </a:p>
                  </a:txBody>
                  <a:tcPr/>
                </a:tc>
                <a:tc>
                  <a:txBody>
                    <a:bodyPr/>
                    <a:lstStyle/>
                    <a:p>
                      <a:pPr algn="l"/>
                      <a:r>
                        <a:rPr lang="en-US" dirty="0" smtClean="0"/>
                        <a:t>Bank  Data  Vendor</a:t>
                      </a:r>
                      <a:endParaRPr lang="en-US" dirty="0"/>
                    </a:p>
                  </a:txBody>
                  <a:tcPr/>
                </a:tc>
                <a:tc>
                  <a:txBody>
                    <a:bodyPr/>
                    <a:lstStyle/>
                    <a:p>
                      <a:r>
                        <a:rPr lang="en-US" dirty="0" err="1" smtClean="0"/>
                        <a:t>Untuk</a:t>
                      </a:r>
                      <a:r>
                        <a:rPr lang="en-US" dirty="0" smtClean="0"/>
                        <a:t> </a:t>
                      </a:r>
                      <a:r>
                        <a:rPr lang="en-US" dirty="0" err="1" smtClean="0"/>
                        <a:t>mengumpulkan</a:t>
                      </a:r>
                      <a:r>
                        <a:rPr lang="en-US" dirty="0" smtClean="0"/>
                        <a:t> data vendor </a:t>
                      </a:r>
                      <a:r>
                        <a:rPr lang="en-US" dirty="0" err="1" smtClean="0"/>
                        <a:t>untuk</a:t>
                      </a:r>
                      <a:r>
                        <a:rPr lang="en-US" baseline="0" dirty="0" smtClean="0"/>
                        <a:t> </a:t>
                      </a:r>
                      <a:r>
                        <a:rPr lang="en-US" baseline="0" dirty="0" err="1" smtClean="0"/>
                        <a:t>acara</a:t>
                      </a:r>
                      <a:r>
                        <a:rPr lang="en-US" baseline="0" dirty="0" smtClean="0"/>
                        <a:t> RFE 2020</a:t>
                      </a:r>
                      <a:endParaRPr lang="en-US" dirty="0"/>
                    </a:p>
                  </a:txBody>
                  <a:tcPr/>
                </a:tc>
                <a:tc>
                  <a:txBody>
                    <a:bodyPr/>
                    <a:lstStyle/>
                    <a:p>
                      <a:r>
                        <a:rPr lang="en-US" dirty="0" err="1" smtClean="0"/>
                        <a:t>Untuk</a:t>
                      </a:r>
                      <a:r>
                        <a:rPr lang="en-US" dirty="0" smtClean="0"/>
                        <a:t> </a:t>
                      </a:r>
                      <a:r>
                        <a:rPr lang="en-US" dirty="0" err="1" smtClean="0"/>
                        <a:t>pemilihan</a:t>
                      </a:r>
                      <a:r>
                        <a:rPr lang="en-US" dirty="0" smtClean="0"/>
                        <a:t> / </a:t>
                      </a:r>
                      <a:r>
                        <a:rPr lang="en-US" dirty="0" err="1" smtClean="0"/>
                        <a:t>seleksi</a:t>
                      </a:r>
                      <a:r>
                        <a:rPr lang="en-US" dirty="0" smtClean="0"/>
                        <a:t> vendor yang </a:t>
                      </a:r>
                      <a:r>
                        <a:rPr lang="en-US" dirty="0" err="1" smtClean="0"/>
                        <a:t>akan</a:t>
                      </a:r>
                      <a:r>
                        <a:rPr lang="en-US" dirty="0" smtClean="0"/>
                        <a:t> </a:t>
                      </a:r>
                      <a:r>
                        <a:rPr lang="en-US" dirty="0" err="1" smtClean="0"/>
                        <a:t>dipilih</a:t>
                      </a:r>
                      <a:r>
                        <a:rPr lang="en-US" dirty="0" smtClean="0"/>
                        <a:t> </a:t>
                      </a:r>
                      <a:r>
                        <a:rPr lang="en-US" dirty="0" err="1" smtClean="0"/>
                        <a:t>pada</a:t>
                      </a:r>
                      <a:r>
                        <a:rPr lang="en-US" dirty="0" smtClean="0"/>
                        <a:t> </a:t>
                      </a:r>
                      <a:r>
                        <a:rPr lang="en-US" dirty="0" err="1" smtClean="0"/>
                        <a:t>acara</a:t>
                      </a:r>
                      <a:r>
                        <a:rPr lang="en-US" dirty="0" smtClean="0"/>
                        <a:t> RFE 2020 </a:t>
                      </a:r>
                      <a:endParaRPr lang="en-US" dirty="0"/>
                    </a:p>
                  </a:txBody>
                  <a:tcPr/>
                </a:tc>
                <a:tc>
                  <a:txBody>
                    <a:bodyPr/>
                    <a:lstStyle/>
                    <a:p>
                      <a:r>
                        <a:rPr lang="en-US" dirty="0" smtClean="0"/>
                        <a:t>2</a:t>
                      </a:r>
                      <a:r>
                        <a:rPr lang="en-US" baseline="0" dirty="0" smtClean="0"/>
                        <a:t> </a:t>
                      </a:r>
                      <a:r>
                        <a:rPr lang="en-US" baseline="0" dirty="0" err="1" smtClean="0"/>
                        <a:t>Februari</a:t>
                      </a:r>
                      <a:r>
                        <a:rPr lang="en-US" baseline="0" dirty="0" smtClean="0"/>
                        <a:t> – 20 </a:t>
                      </a:r>
                      <a:r>
                        <a:rPr lang="en-US" baseline="0" dirty="0" err="1" smtClean="0"/>
                        <a:t>Februari</a:t>
                      </a:r>
                      <a:endParaRPr lang="en-US" dirty="0"/>
                    </a:p>
                  </a:txBody>
                  <a:tcPr/>
                </a:tc>
              </a:tr>
              <a:tr h="1321697">
                <a:tc>
                  <a:txBody>
                    <a:bodyPr/>
                    <a:lstStyle/>
                    <a:p>
                      <a:r>
                        <a:rPr lang="en-US" dirty="0" smtClean="0"/>
                        <a:t>2.</a:t>
                      </a:r>
                      <a:endParaRPr lang="en-US" dirty="0"/>
                    </a:p>
                  </a:txBody>
                  <a:tcPr/>
                </a:tc>
                <a:tc>
                  <a:txBody>
                    <a:bodyPr/>
                    <a:lstStyle/>
                    <a:p>
                      <a:r>
                        <a:rPr lang="en-US" dirty="0" err="1" smtClean="0"/>
                        <a:t>Pidor</a:t>
                      </a:r>
                      <a:r>
                        <a:rPr lang="en-US" baseline="0" dirty="0" smtClean="0"/>
                        <a:t> (</a:t>
                      </a:r>
                      <a:r>
                        <a:rPr lang="en-US" baseline="0" dirty="0" err="1" smtClean="0"/>
                        <a:t>Pilih</a:t>
                      </a:r>
                      <a:r>
                        <a:rPr lang="en-US" baseline="0" dirty="0" smtClean="0"/>
                        <a:t> Vendor)</a:t>
                      </a:r>
                      <a:endParaRPr lang="en-US" dirty="0"/>
                    </a:p>
                  </a:txBody>
                  <a:tcPr/>
                </a:tc>
                <a:tc>
                  <a:txBody>
                    <a:bodyPr/>
                    <a:lstStyle/>
                    <a:p>
                      <a:r>
                        <a:rPr lang="en-US" dirty="0" smtClean="0"/>
                        <a:t>Tim </a:t>
                      </a:r>
                      <a:r>
                        <a:rPr lang="en-US" dirty="0" err="1" smtClean="0"/>
                        <a:t>divisi</a:t>
                      </a:r>
                      <a:r>
                        <a:rPr lang="en-US" dirty="0" smtClean="0"/>
                        <a:t> </a:t>
                      </a:r>
                      <a:r>
                        <a:rPr lang="en-US" dirty="0" err="1" smtClean="0"/>
                        <a:t>operasi</a:t>
                      </a:r>
                      <a:r>
                        <a:rPr lang="en-US" dirty="0" smtClean="0"/>
                        <a:t> </a:t>
                      </a:r>
                      <a:r>
                        <a:rPr lang="en-US" dirty="0" err="1" smtClean="0"/>
                        <a:t>bersama</a:t>
                      </a:r>
                      <a:r>
                        <a:rPr lang="en-US" baseline="0" dirty="0" smtClean="0"/>
                        <a:t> </a:t>
                      </a:r>
                      <a:r>
                        <a:rPr lang="en-US" baseline="0" dirty="0" err="1" smtClean="0"/>
                        <a:t>maneger</a:t>
                      </a:r>
                      <a:r>
                        <a:rPr lang="en-US" baseline="0" dirty="0" smtClean="0"/>
                        <a:t> operation </a:t>
                      </a:r>
                      <a:r>
                        <a:rPr lang="en-US" baseline="0" dirty="0" err="1" smtClean="0"/>
                        <a:t>memilih</a:t>
                      </a:r>
                      <a:r>
                        <a:rPr lang="en-US" baseline="0" dirty="0" smtClean="0"/>
                        <a:t> vendor</a:t>
                      </a:r>
                      <a:endParaRPr lang="en-US" dirty="0"/>
                    </a:p>
                  </a:txBody>
                  <a:tcPr/>
                </a:tc>
                <a:tc>
                  <a:txBody>
                    <a:bodyPr/>
                    <a:lstStyle/>
                    <a:p>
                      <a:r>
                        <a:rPr lang="en-US" dirty="0" err="1" smtClean="0"/>
                        <a:t>Diajukan</a:t>
                      </a:r>
                      <a:r>
                        <a:rPr lang="en-US" dirty="0" smtClean="0"/>
                        <a:t> </a:t>
                      </a:r>
                      <a:r>
                        <a:rPr lang="en-US" dirty="0" err="1" smtClean="0"/>
                        <a:t>oleh</a:t>
                      </a:r>
                      <a:r>
                        <a:rPr lang="en-US" dirty="0" smtClean="0"/>
                        <a:t> manager operation </a:t>
                      </a:r>
                      <a:r>
                        <a:rPr lang="en-US" dirty="0" err="1" smtClean="0"/>
                        <a:t>dan</a:t>
                      </a:r>
                      <a:r>
                        <a:rPr lang="en-US" dirty="0" smtClean="0"/>
                        <a:t> </a:t>
                      </a:r>
                      <a:r>
                        <a:rPr lang="en-US" dirty="0" err="1" smtClean="0"/>
                        <a:t>didiskusikan</a:t>
                      </a:r>
                      <a:r>
                        <a:rPr lang="en-US" baseline="0" dirty="0" smtClean="0"/>
                        <a:t> </a:t>
                      </a:r>
                      <a:r>
                        <a:rPr lang="en-US" baseline="0" dirty="0" err="1" smtClean="0"/>
                        <a:t>kpd</a:t>
                      </a:r>
                      <a:r>
                        <a:rPr lang="en-US" baseline="0" dirty="0" smtClean="0"/>
                        <a:t> event coordinator / general manager</a:t>
                      </a:r>
                      <a:endParaRPr lang="en-US" dirty="0"/>
                    </a:p>
                  </a:txBody>
                  <a:tcPr/>
                </a:tc>
                <a:tc>
                  <a:txBody>
                    <a:bodyPr/>
                    <a:lstStyle/>
                    <a:p>
                      <a:r>
                        <a:rPr lang="en-US" dirty="0" smtClean="0"/>
                        <a:t>23 </a:t>
                      </a:r>
                      <a:r>
                        <a:rPr lang="en-US" dirty="0" err="1" smtClean="0"/>
                        <a:t>Februari</a:t>
                      </a:r>
                      <a:endParaRPr lang="en-US" dirty="0"/>
                    </a:p>
                  </a:txBody>
                  <a:tcPr/>
                </a:tc>
              </a:tr>
              <a:tr h="1569515">
                <a:tc>
                  <a:txBody>
                    <a:bodyPr/>
                    <a:lstStyle/>
                    <a:p>
                      <a:r>
                        <a:rPr lang="en-US" dirty="0" smtClean="0"/>
                        <a:t>3.</a:t>
                      </a:r>
                      <a:endParaRPr lang="en-US" dirty="0"/>
                    </a:p>
                  </a:txBody>
                  <a:tcPr/>
                </a:tc>
                <a:tc>
                  <a:txBody>
                    <a:bodyPr/>
                    <a:lstStyle/>
                    <a:p>
                      <a:r>
                        <a:rPr lang="en-US" dirty="0" err="1" smtClean="0"/>
                        <a:t>Bisur</a:t>
                      </a:r>
                      <a:r>
                        <a:rPr lang="en-US" dirty="0" smtClean="0"/>
                        <a:t> (</a:t>
                      </a:r>
                      <a:r>
                        <a:rPr lang="en-US" dirty="0" err="1" smtClean="0"/>
                        <a:t>Bikin</a:t>
                      </a:r>
                      <a:r>
                        <a:rPr lang="en-US" baseline="0" dirty="0" smtClean="0"/>
                        <a:t> </a:t>
                      </a:r>
                      <a:r>
                        <a:rPr lang="en-US" baseline="0" dirty="0" err="1" smtClean="0"/>
                        <a:t>Surat</a:t>
                      </a:r>
                      <a:r>
                        <a:rPr lang="en-US" baseline="0" dirty="0" smtClean="0"/>
                        <a:t>)</a:t>
                      </a:r>
                      <a:endParaRPr lang="en-US" dirty="0"/>
                    </a:p>
                  </a:txBody>
                  <a:tcPr/>
                </a:tc>
                <a:tc>
                  <a:txBody>
                    <a:bodyPr/>
                    <a:lstStyle/>
                    <a:p>
                      <a:r>
                        <a:rPr lang="en-US" dirty="0" err="1" smtClean="0"/>
                        <a:t>Divisi</a:t>
                      </a:r>
                      <a:r>
                        <a:rPr lang="en-US" baseline="0" dirty="0" smtClean="0"/>
                        <a:t> RFE 2020 yang </a:t>
                      </a:r>
                      <a:r>
                        <a:rPr lang="en-US" baseline="0" dirty="0" err="1" smtClean="0"/>
                        <a:t>ingin</a:t>
                      </a:r>
                      <a:r>
                        <a:rPr lang="en-US" baseline="0" dirty="0" smtClean="0"/>
                        <a:t> </a:t>
                      </a:r>
                      <a:r>
                        <a:rPr lang="en-US" baseline="0" dirty="0" err="1" smtClean="0"/>
                        <a:t>mengajukan</a:t>
                      </a:r>
                      <a:r>
                        <a:rPr lang="en-US" baseline="0" dirty="0" smtClean="0"/>
                        <a:t> </a:t>
                      </a:r>
                      <a:r>
                        <a:rPr lang="en-US" baseline="0" dirty="0" err="1" smtClean="0"/>
                        <a:t>surat</a:t>
                      </a:r>
                      <a:r>
                        <a:rPr lang="en-US" baseline="0" dirty="0" smtClean="0"/>
                        <a:t> </a:t>
                      </a:r>
                      <a:r>
                        <a:rPr lang="en-US" baseline="0" dirty="0" err="1" smtClean="0"/>
                        <a:t>perjanjian</a:t>
                      </a:r>
                      <a:r>
                        <a:rPr lang="en-US" baseline="0" dirty="0" smtClean="0"/>
                        <a:t> </a:t>
                      </a:r>
                      <a:r>
                        <a:rPr lang="en-US" baseline="0" dirty="0" err="1" smtClean="0"/>
                        <a:t>akan</a:t>
                      </a:r>
                      <a:r>
                        <a:rPr lang="en-US" baseline="0" dirty="0" smtClean="0"/>
                        <a:t> </a:t>
                      </a:r>
                      <a:r>
                        <a:rPr lang="en-US" baseline="0" dirty="0" err="1" smtClean="0"/>
                        <a:t>melakukan</a:t>
                      </a:r>
                      <a:r>
                        <a:rPr lang="en-US" baseline="0" dirty="0" smtClean="0"/>
                        <a:t> </a:t>
                      </a:r>
                      <a:r>
                        <a:rPr lang="en-US" baseline="0" dirty="0" err="1" smtClean="0"/>
                        <a:t>kontak</a:t>
                      </a:r>
                      <a:r>
                        <a:rPr lang="en-US" baseline="0" dirty="0" smtClean="0"/>
                        <a:t> </a:t>
                      </a:r>
                      <a:r>
                        <a:rPr lang="en-US" baseline="0" dirty="0" err="1" smtClean="0"/>
                        <a:t>dengan</a:t>
                      </a:r>
                      <a:r>
                        <a:rPr lang="en-US" baseline="0" dirty="0" smtClean="0"/>
                        <a:t> </a:t>
                      </a:r>
                      <a:r>
                        <a:rPr lang="en-US" baseline="0" dirty="0" err="1" smtClean="0"/>
                        <a:t>divisi</a:t>
                      </a:r>
                      <a:r>
                        <a:rPr lang="en-US" baseline="0" dirty="0" smtClean="0"/>
                        <a:t> contract Operation</a:t>
                      </a:r>
                      <a:endParaRPr lang="en-US" dirty="0"/>
                    </a:p>
                  </a:txBody>
                  <a:tcPr/>
                </a:tc>
                <a:tc>
                  <a:txBody>
                    <a:bodyPr/>
                    <a:lstStyle/>
                    <a:p>
                      <a:r>
                        <a:rPr lang="en-US" dirty="0" smtClean="0"/>
                        <a:t>Agar </a:t>
                      </a:r>
                      <a:r>
                        <a:rPr lang="en-US" dirty="0" err="1" smtClean="0"/>
                        <a:t>Semua</a:t>
                      </a:r>
                      <a:r>
                        <a:rPr lang="en-US" dirty="0" smtClean="0"/>
                        <a:t> </a:t>
                      </a:r>
                      <a:r>
                        <a:rPr lang="en-US" dirty="0" err="1" smtClean="0"/>
                        <a:t>kegiatan</a:t>
                      </a:r>
                      <a:r>
                        <a:rPr lang="en-US" dirty="0" smtClean="0"/>
                        <a:t> </a:t>
                      </a:r>
                      <a:r>
                        <a:rPr lang="en-US" dirty="0" err="1" smtClean="0"/>
                        <a:t>ada</a:t>
                      </a:r>
                      <a:r>
                        <a:rPr lang="en-US" dirty="0" smtClean="0"/>
                        <a:t> </a:t>
                      </a:r>
                      <a:r>
                        <a:rPr lang="en-US" dirty="0" err="1" smtClean="0"/>
                        <a:t>arsip</a:t>
                      </a:r>
                      <a:r>
                        <a:rPr lang="en-US" dirty="0" smtClean="0"/>
                        <a:t> , </a:t>
                      </a:r>
                      <a:r>
                        <a:rPr lang="en-US" dirty="0" err="1" smtClean="0"/>
                        <a:t>Surat</a:t>
                      </a:r>
                      <a:r>
                        <a:rPr lang="en-US" dirty="0" smtClean="0"/>
                        <a:t> </a:t>
                      </a:r>
                      <a:r>
                        <a:rPr lang="en-US" dirty="0" err="1" smtClean="0"/>
                        <a:t>perjanjian</a:t>
                      </a:r>
                      <a:r>
                        <a:rPr lang="en-US" dirty="0" smtClean="0"/>
                        <a:t> yang </a:t>
                      </a:r>
                      <a:r>
                        <a:rPr lang="en-US" dirty="0" err="1" smtClean="0"/>
                        <a:t>jelas</a:t>
                      </a:r>
                      <a:r>
                        <a:rPr lang="en-US" dirty="0" smtClean="0"/>
                        <a:t> , Dan </a:t>
                      </a:r>
                      <a:r>
                        <a:rPr lang="en-US" dirty="0" err="1" smtClean="0"/>
                        <a:t>surat</a:t>
                      </a:r>
                      <a:r>
                        <a:rPr lang="en-US" dirty="0" smtClean="0"/>
                        <a:t> </a:t>
                      </a:r>
                      <a:r>
                        <a:rPr lang="en-US" dirty="0" err="1" smtClean="0"/>
                        <a:t>keterangan</a:t>
                      </a:r>
                      <a:r>
                        <a:rPr lang="en-US" dirty="0" smtClean="0"/>
                        <a:t> yang </a:t>
                      </a:r>
                      <a:r>
                        <a:rPr lang="en-US" dirty="0" err="1" smtClean="0"/>
                        <a:t>jelas</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681408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solidFill>
                  <a:srgbClr val="FF0000"/>
                </a:solidFill>
              </a:rPr>
              <a:t>Program </a:t>
            </a:r>
            <a:r>
              <a:rPr lang="en-US" sz="3200" dirty="0" err="1">
                <a:solidFill>
                  <a:srgbClr val="FF0000"/>
                </a:solidFill>
              </a:rPr>
              <a:t>Kerja</a:t>
            </a:r>
            <a:r>
              <a:rPr lang="en-US" sz="3200" dirty="0">
                <a:solidFill>
                  <a:srgbClr val="FF0000"/>
                </a:solidFill>
              </a:rPr>
              <a:t> </a:t>
            </a:r>
            <a:r>
              <a:rPr lang="en-US" sz="3200" dirty="0" err="1">
                <a:solidFill>
                  <a:srgbClr val="FF0000"/>
                </a:solidFill>
              </a:rPr>
              <a:t>Divisi</a:t>
            </a:r>
            <a:r>
              <a:rPr lang="en-US" sz="3200" dirty="0">
                <a:solidFill>
                  <a:srgbClr val="FF0000"/>
                </a:solidFill>
              </a:rPr>
              <a:t> Operation </a:t>
            </a:r>
            <a:r>
              <a:rPr lang="en-US" sz="3200" dirty="0"/>
              <a:t/>
            </a:r>
            <a:br>
              <a:rPr lang="en-US" sz="3200" dirty="0"/>
            </a:br>
            <a:r>
              <a:rPr lang="en-US" sz="3200" dirty="0">
                <a:solidFill>
                  <a:srgbClr val="42BEE9"/>
                </a:solidFill>
              </a:rPr>
              <a:t>#MAKER (Mari </a:t>
            </a:r>
            <a:r>
              <a:rPr lang="en-US" sz="3200" dirty="0" err="1">
                <a:solidFill>
                  <a:srgbClr val="42BEE9"/>
                </a:solidFill>
              </a:rPr>
              <a:t>Kerja</a:t>
            </a:r>
            <a:r>
              <a:rPr lang="en-US" sz="3200" dirty="0">
                <a:solidFill>
                  <a:srgbClr val="42BEE9"/>
                </a:solidFill>
              </a:rPr>
              <a:t>)</a:t>
            </a:r>
            <a:endParaRPr lang="en-US" sz="3200" dirty="0"/>
          </a:p>
        </p:txBody>
      </p:sp>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117989604"/>
              </p:ext>
            </p:extLst>
          </p:nvPr>
        </p:nvGraphicFramePr>
        <p:xfrm>
          <a:off x="462987" y="1387897"/>
          <a:ext cx="11609409" cy="4867590"/>
        </p:xfrm>
        <a:graphic>
          <a:graphicData uri="http://schemas.openxmlformats.org/drawingml/2006/table">
            <a:tbl>
              <a:tblPr firstRow="1" bandRow="1">
                <a:tableStyleId>{073A0DAA-6AF3-43AB-8588-CEC1D06C72B9}</a:tableStyleId>
              </a:tblPr>
              <a:tblGrid>
                <a:gridCol w="605759"/>
                <a:gridCol w="4038004"/>
                <a:gridCol w="2321882"/>
                <a:gridCol w="2321882"/>
                <a:gridCol w="2321882"/>
              </a:tblGrid>
              <a:tr h="478470">
                <a:tc>
                  <a:txBody>
                    <a:bodyPr/>
                    <a:lstStyle/>
                    <a:p>
                      <a:r>
                        <a:rPr lang="en-US" dirty="0" smtClean="0"/>
                        <a:t>No</a:t>
                      </a:r>
                      <a:endParaRPr lang="en-US" dirty="0"/>
                    </a:p>
                  </a:txBody>
                  <a:tcPr/>
                </a:tc>
                <a:tc>
                  <a:txBody>
                    <a:bodyPr/>
                    <a:lstStyle/>
                    <a:p>
                      <a:pPr algn="ctr"/>
                      <a:r>
                        <a:rPr lang="en-US" dirty="0" smtClean="0"/>
                        <a:t>Program</a:t>
                      </a:r>
                      <a:endParaRPr lang="en-US" dirty="0"/>
                    </a:p>
                  </a:txBody>
                  <a:tcPr/>
                </a:tc>
                <a:tc>
                  <a:txBody>
                    <a:bodyPr/>
                    <a:lstStyle/>
                    <a:p>
                      <a:pPr algn="ctr"/>
                      <a:r>
                        <a:rPr lang="en-US" dirty="0" err="1" smtClean="0"/>
                        <a:t>Tujuan</a:t>
                      </a:r>
                      <a:endParaRPr lang="en-US" dirty="0"/>
                    </a:p>
                  </a:txBody>
                  <a:tcPr/>
                </a:tc>
                <a:tc>
                  <a:txBody>
                    <a:bodyPr/>
                    <a:lstStyle/>
                    <a:p>
                      <a:pPr algn="ctr"/>
                      <a:r>
                        <a:rPr lang="en-US" dirty="0" err="1" smtClean="0"/>
                        <a:t>Sasaran</a:t>
                      </a:r>
                      <a:endParaRPr lang="en-US" dirty="0"/>
                    </a:p>
                  </a:txBody>
                  <a:tcPr/>
                </a:tc>
                <a:tc>
                  <a:txBody>
                    <a:bodyPr/>
                    <a:lstStyle/>
                    <a:p>
                      <a:pPr algn="ctr"/>
                      <a:r>
                        <a:rPr lang="en-US" dirty="0" err="1" smtClean="0"/>
                        <a:t>Waktu</a:t>
                      </a:r>
                      <a:endParaRPr lang="en-US" dirty="0"/>
                    </a:p>
                  </a:txBody>
                  <a:tcPr/>
                </a:tc>
              </a:tr>
              <a:tr h="1073879">
                <a:tc>
                  <a:txBody>
                    <a:bodyPr/>
                    <a:lstStyle/>
                    <a:p>
                      <a:r>
                        <a:rPr lang="en-US" dirty="0" smtClean="0"/>
                        <a:t>4.</a:t>
                      </a:r>
                      <a:endParaRPr lang="en-US" dirty="0"/>
                    </a:p>
                  </a:txBody>
                  <a:tcPr/>
                </a:tc>
                <a:tc>
                  <a:txBody>
                    <a:bodyPr/>
                    <a:lstStyle/>
                    <a:p>
                      <a:pPr algn="l"/>
                      <a:r>
                        <a:rPr lang="en-US" dirty="0" err="1" smtClean="0"/>
                        <a:t>BeBar</a:t>
                      </a:r>
                      <a:r>
                        <a:rPr lang="en-US" dirty="0" smtClean="0"/>
                        <a:t> </a:t>
                      </a:r>
                      <a:r>
                        <a:rPr lang="en-US" baseline="0" dirty="0" smtClean="0"/>
                        <a:t> (</a:t>
                      </a:r>
                      <a:r>
                        <a:rPr lang="en-US" baseline="0" dirty="0" err="1" smtClean="0"/>
                        <a:t>Beli</a:t>
                      </a:r>
                      <a:r>
                        <a:rPr lang="en-US" baseline="0" dirty="0" smtClean="0"/>
                        <a:t> </a:t>
                      </a:r>
                      <a:r>
                        <a:rPr lang="en-US" baseline="0" dirty="0" err="1" smtClean="0"/>
                        <a:t>Barang</a:t>
                      </a:r>
                      <a:r>
                        <a:rPr lang="en-US" baseline="0" dirty="0" smtClean="0"/>
                        <a:t>)</a:t>
                      </a:r>
                      <a:endParaRPr lang="en-US" dirty="0"/>
                    </a:p>
                  </a:txBody>
                  <a:tcPr/>
                </a:tc>
                <a:tc>
                  <a:txBody>
                    <a:bodyPr/>
                    <a:lstStyle/>
                    <a:p>
                      <a:r>
                        <a:rPr lang="en-US" dirty="0" err="1" smtClean="0"/>
                        <a:t>Untuk</a:t>
                      </a:r>
                      <a:r>
                        <a:rPr lang="en-US" baseline="0" dirty="0" smtClean="0"/>
                        <a:t> </a:t>
                      </a:r>
                      <a:r>
                        <a:rPr lang="en-US" baseline="0" dirty="0" err="1" smtClean="0"/>
                        <a:t>memenuhi</a:t>
                      </a:r>
                      <a:r>
                        <a:rPr lang="en-US" baseline="0" dirty="0" smtClean="0"/>
                        <a:t> </a:t>
                      </a:r>
                      <a:r>
                        <a:rPr lang="en-US" baseline="0" dirty="0" err="1" smtClean="0"/>
                        <a:t>Keperluan</a:t>
                      </a:r>
                      <a:r>
                        <a:rPr lang="en-US" baseline="0" dirty="0" smtClean="0"/>
                        <a:t> yang </a:t>
                      </a:r>
                      <a:r>
                        <a:rPr lang="en-US" baseline="0" dirty="0" err="1" smtClean="0"/>
                        <a:t>dibutuhkan</a:t>
                      </a:r>
                      <a:r>
                        <a:rPr lang="en-US" baseline="0" dirty="0" smtClean="0"/>
                        <a:t> </a:t>
                      </a:r>
                      <a:r>
                        <a:rPr lang="en-US" baseline="0" dirty="0" err="1" smtClean="0"/>
                        <a:t>pada</a:t>
                      </a:r>
                      <a:r>
                        <a:rPr lang="en-US" baseline="0" dirty="0" smtClean="0"/>
                        <a:t> </a:t>
                      </a:r>
                      <a:r>
                        <a:rPr lang="en-US" baseline="0" dirty="0" err="1" smtClean="0"/>
                        <a:t>acara</a:t>
                      </a:r>
                      <a:r>
                        <a:rPr lang="en-US" baseline="0" dirty="0" smtClean="0"/>
                        <a:t> RFE 2020</a:t>
                      </a:r>
                      <a:endParaRPr lang="en-US" dirty="0"/>
                    </a:p>
                  </a:txBody>
                  <a:tcPr/>
                </a:tc>
                <a:tc>
                  <a:txBody>
                    <a:bodyPr/>
                    <a:lstStyle/>
                    <a:p>
                      <a:r>
                        <a:rPr lang="en-US" dirty="0" smtClean="0"/>
                        <a:t>Agar </a:t>
                      </a:r>
                      <a:r>
                        <a:rPr lang="en-US" dirty="0" err="1" smtClean="0"/>
                        <a:t>semua</a:t>
                      </a:r>
                      <a:r>
                        <a:rPr lang="en-US" dirty="0" smtClean="0"/>
                        <a:t> </a:t>
                      </a:r>
                      <a:r>
                        <a:rPr lang="en-US" dirty="0" err="1" smtClean="0"/>
                        <a:t>keperluan</a:t>
                      </a:r>
                      <a:r>
                        <a:rPr lang="en-US" baseline="0" dirty="0" smtClean="0"/>
                        <a:t> yang </a:t>
                      </a:r>
                      <a:r>
                        <a:rPr lang="en-US" baseline="0" dirty="0" err="1" smtClean="0"/>
                        <a:t>ada</a:t>
                      </a:r>
                      <a:r>
                        <a:rPr lang="en-US" baseline="0" dirty="0" smtClean="0"/>
                        <a:t> </a:t>
                      </a:r>
                      <a:r>
                        <a:rPr lang="en-US" baseline="0" dirty="0" err="1" smtClean="0"/>
                        <a:t>dan</a:t>
                      </a:r>
                      <a:r>
                        <a:rPr lang="en-US" baseline="0" dirty="0" smtClean="0"/>
                        <a:t> </a:t>
                      </a:r>
                      <a:r>
                        <a:rPr lang="en-US" baseline="0" dirty="0" err="1" smtClean="0"/>
                        <a:t>dibutuhkan</a:t>
                      </a:r>
                      <a:r>
                        <a:rPr lang="en-US" baseline="0" dirty="0" smtClean="0"/>
                        <a:t> </a:t>
                      </a:r>
                      <a:r>
                        <a:rPr lang="en-US" baseline="0" dirty="0" err="1" smtClean="0"/>
                        <a:t>pada</a:t>
                      </a:r>
                      <a:r>
                        <a:rPr lang="en-US" baseline="0" dirty="0" smtClean="0"/>
                        <a:t> </a:t>
                      </a:r>
                      <a:r>
                        <a:rPr lang="en-US" baseline="0" dirty="0" err="1" smtClean="0"/>
                        <a:t>acara</a:t>
                      </a:r>
                      <a:r>
                        <a:rPr lang="en-US" baseline="0" dirty="0" smtClean="0"/>
                        <a:t> RFE 2020 </a:t>
                      </a:r>
                      <a:r>
                        <a:rPr lang="en-US" baseline="0" dirty="0" err="1" smtClean="0"/>
                        <a:t>Terpenuhi</a:t>
                      </a:r>
                      <a:endParaRPr lang="en-US" dirty="0"/>
                    </a:p>
                  </a:txBody>
                  <a:tcPr/>
                </a:tc>
                <a:tc>
                  <a:txBody>
                    <a:bodyPr/>
                    <a:lstStyle/>
                    <a:p>
                      <a:endParaRPr lang="en-US" dirty="0"/>
                    </a:p>
                  </a:txBody>
                  <a:tcPr/>
                </a:tc>
              </a:tr>
              <a:tr h="1321697">
                <a:tc>
                  <a:txBody>
                    <a:bodyPr/>
                    <a:lstStyle/>
                    <a:p>
                      <a:r>
                        <a:rPr lang="en-US" dirty="0" smtClean="0"/>
                        <a:t>5.</a:t>
                      </a:r>
                      <a:endParaRPr lang="en-US" dirty="0"/>
                    </a:p>
                  </a:txBody>
                  <a:tcPr/>
                </a:tc>
                <a:tc>
                  <a:txBody>
                    <a:bodyPr/>
                    <a:lstStyle/>
                    <a:p>
                      <a:r>
                        <a:rPr lang="en-US" dirty="0" err="1" smtClean="0"/>
                        <a:t>Asfal</a:t>
                      </a:r>
                      <a:r>
                        <a:rPr lang="en-US" baseline="0" dirty="0" smtClean="0"/>
                        <a:t> (</a:t>
                      </a:r>
                      <a:r>
                        <a:rPr lang="en-US" baseline="0" dirty="0" err="1" smtClean="0"/>
                        <a:t>Arsip</a:t>
                      </a:r>
                      <a:r>
                        <a:rPr lang="en-US" baseline="0" dirty="0" smtClean="0"/>
                        <a:t> File)</a:t>
                      </a:r>
                      <a:endParaRPr lang="en-US" dirty="0"/>
                    </a:p>
                  </a:txBody>
                  <a:tcPr/>
                </a:tc>
                <a:tc>
                  <a:txBody>
                    <a:bodyPr/>
                    <a:lstStyle/>
                    <a:p>
                      <a:r>
                        <a:rPr lang="en-US" dirty="0" err="1" smtClean="0"/>
                        <a:t>Semua</a:t>
                      </a:r>
                      <a:r>
                        <a:rPr lang="en-US" baseline="0" dirty="0" smtClean="0"/>
                        <a:t> draft </a:t>
                      </a:r>
                      <a:r>
                        <a:rPr lang="en-US" baseline="0" dirty="0" err="1" smtClean="0"/>
                        <a:t>dan</a:t>
                      </a:r>
                      <a:r>
                        <a:rPr lang="en-US" baseline="0" dirty="0" smtClean="0"/>
                        <a:t> </a:t>
                      </a:r>
                      <a:r>
                        <a:rPr lang="en-US" baseline="0" dirty="0" err="1" smtClean="0"/>
                        <a:t>surat</a:t>
                      </a:r>
                      <a:r>
                        <a:rPr lang="en-US" baseline="0" dirty="0" smtClean="0"/>
                        <a:t> di </a:t>
                      </a:r>
                      <a:r>
                        <a:rPr lang="en-US" baseline="0" dirty="0" err="1" smtClean="0"/>
                        <a:t>kumpulkan</a:t>
                      </a:r>
                      <a:r>
                        <a:rPr lang="en-US" baseline="0" dirty="0" smtClean="0"/>
                        <a:t> </a:t>
                      </a:r>
                      <a:r>
                        <a:rPr lang="en-US" baseline="0" dirty="0" err="1" smtClean="0"/>
                        <a:t>menjadi</a:t>
                      </a:r>
                      <a:r>
                        <a:rPr lang="en-US" baseline="0" dirty="0" smtClean="0"/>
                        <a:t> </a:t>
                      </a:r>
                      <a:r>
                        <a:rPr lang="en-US" baseline="0" dirty="0" err="1" smtClean="0"/>
                        <a:t>satu</a:t>
                      </a:r>
                      <a:r>
                        <a:rPr lang="en-US" baseline="0" dirty="0" smtClean="0"/>
                        <a:t> agar </a:t>
                      </a:r>
                      <a:r>
                        <a:rPr lang="en-US" baseline="0" dirty="0" err="1" smtClean="0"/>
                        <a:t>semua</a:t>
                      </a:r>
                      <a:r>
                        <a:rPr lang="en-US" baseline="0" dirty="0" smtClean="0"/>
                        <a:t> file </a:t>
                      </a:r>
                      <a:r>
                        <a:rPr lang="en-US" baseline="0" dirty="0" err="1" smtClean="0"/>
                        <a:t>mudah</a:t>
                      </a:r>
                      <a:r>
                        <a:rPr lang="en-US" baseline="0" dirty="0" smtClean="0"/>
                        <a:t> </a:t>
                      </a:r>
                      <a:r>
                        <a:rPr lang="en-US" baseline="0" dirty="0" err="1" smtClean="0"/>
                        <a:t>ditemukan</a:t>
                      </a:r>
                      <a:endParaRPr lang="en-US" dirty="0"/>
                    </a:p>
                  </a:txBody>
                  <a:tcPr/>
                </a:tc>
                <a:tc>
                  <a:txBody>
                    <a:bodyPr/>
                    <a:lstStyle/>
                    <a:p>
                      <a:r>
                        <a:rPr lang="en-US" dirty="0" err="1" smtClean="0"/>
                        <a:t>Mempermudah</a:t>
                      </a:r>
                      <a:r>
                        <a:rPr lang="en-US" dirty="0" smtClean="0"/>
                        <a:t> </a:t>
                      </a:r>
                      <a:r>
                        <a:rPr lang="en-US" dirty="0" err="1" smtClean="0"/>
                        <a:t>pengarsipan</a:t>
                      </a:r>
                      <a:r>
                        <a:rPr lang="en-US" dirty="0" smtClean="0"/>
                        <a:t> </a:t>
                      </a:r>
                      <a:r>
                        <a:rPr lang="en-US" dirty="0" err="1" smtClean="0"/>
                        <a:t>Mou</a:t>
                      </a:r>
                      <a:r>
                        <a:rPr lang="en-US" dirty="0" smtClean="0"/>
                        <a:t> </a:t>
                      </a:r>
                      <a:r>
                        <a:rPr lang="en-US" dirty="0" err="1" smtClean="0"/>
                        <a:t>dan</a:t>
                      </a:r>
                      <a:r>
                        <a:rPr lang="en-US" dirty="0" smtClean="0"/>
                        <a:t> </a:t>
                      </a:r>
                      <a:r>
                        <a:rPr lang="en-US" dirty="0" err="1" smtClean="0"/>
                        <a:t>surat</a:t>
                      </a:r>
                      <a:r>
                        <a:rPr lang="en-US" dirty="0" smtClean="0"/>
                        <a:t> </a:t>
                      </a:r>
                      <a:r>
                        <a:rPr lang="en-US" dirty="0" err="1" smtClean="0"/>
                        <a:t>perjanjian</a:t>
                      </a:r>
                      <a:r>
                        <a:rPr lang="en-US" dirty="0" smtClean="0"/>
                        <a:t> </a:t>
                      </a:r>
                      <a:r>
                        <a:rPr lang="en-US" dirty="0" err="1" smtClean="0"/>
                        <a:t>dengan</a:t>
                      </a:r>
                      <a:r>
                        <a:rPr lang="en-US" baseline="0" dirty="0" smtClean="0"/>
                        <a:t> vendor / </a:t>
                      </a:r>
                      <a:r>
                        <a:rPr lang="en-US" baseline="0" dirty="0" err="1" smtClean="0"/>
                        <a:t>lainnya</a:t>
                      </a:r>
                      <a:endParaRPr lang="en-US" dirty="0"/>
                    </a:p>
                  </a:txBody>
                  <a:tcPr/>
                </a:tc>
                <a:tc>
                  <a:txBody>
                    <a:bodyPr/>
                    <a:lstStyle/>
                    <a:p>
                      <a:endParaRPr lang="en-US" dirty="0"/>
                    </a:p>
                  </a:txBody>
                  <a:tcPr/>
                </a:tc>
              </a:tr>
              <a:tr h="1569515">
                <a:tc>
                  <a:txBody>
                    <a:bodyPr/>
                    <a:lstStyle/>
                    <a:p>
                      <a:r>
                        <a:rPr lang="en-US" dirty="0" smtClean="0"/>
                        <a:t>6.</a:t>
                      </a:r>
                      <a:endParaRPr lang="en-US" dirty="0"/>
                    </a:p>
                  </a:txBody>
                  <a:tcPr/>
                </a:tc>
                <a:tc>
                  <a:txBody>
                    <a:bodyPr/>
                    <a:lstStyle/>
                    <a:p>
                      <a:r>
                        <a:rPr lang="en-US" dirty="0" err="1" smtClean="0"/>
                        <a:t>Miber</a:t>
                      </a:r>
                      <a:r>
                        <a:rPr lang="en-US" dirty="0" smtClean="0"/>
                        <a:t> (</a:t>
                      </a:r>
                      <a:r>
                        <a:rPr lang="en-US" dirty="0" err="1" smtClean="0"/>
                        <a:t>Minjem</a:t>
                      </a:r>
                      <a:r>
                        <a:rPr lang="en-US" dirty="0" smtClean="0"/>
                        <a:t> </a:t>
                      </a:r>
                      <a:r>
                        <a:rPr lang="en-US" dirty="0" err="1" smtClean="0"/>
                        <a:t>Barang</a:t>
                      </a:r>
                      <a:r>
                        <a:rPr lang="en-US" dirty="0" smtClean="0"/>
                        <a:t>)</a:t>
                      </a:r>
                      <a:endParaRPr lang="en-US" dirty="0"/>
                    </a:p>
                  </a:txBody>
                  <a:tcPr/>
                </a:tc>
                <a:tc>
                  <a:txBody>
                    <a:bodyPr/>
                    <a:lstStyle/>
                    <a:p>
                      <a:r>
                        <a:rPr lang="en-US" dirty="0" err="1" smtClean="0"/>
                        <a:t>Untuk</a:t>
                      </a:r>
                      <a:r>
                        <a:rPr lang="en-US" dirty="0" smtClean="0"/>
                        <a:t> </a:t>
                      </a:r>
                      <a:r>
                        <a:rPr lang="en-US" dirty="0" err="1" smtClean="0"/>
                        <a:t>memenuhi</a:t>
                      </a:r>
                      <a:r>
                        <a:rPr lang="en-US" dirty="0" smtClean="0"/>
                        <a:t> </a:t>
                      </a:r>
                      <a:r>
                        <a:rPr lang="en-US" dirty="0" err="1" smtClean="0"/>
                        <a:t>keperluan</a:t>
                      </a:r>
                      <a:r>
                        <a:rPr lang="en-US" dirty="0" smtClean="0"/>
                        <a:t> RFE yang </a:t>
                      </a:r>
                      <a:r>
                        <a:rPr lang="en-US" dirty="0" err="1" smtClean="0"/>
                        <a:t>sifatnya</a:t>
                      </a:r>
                      <a:r>
                        <a:rPr lang="en-US" dirty="0" smtClean="0"/>
                        <a:t> </a:t>
                      </a:r>
                      <a:r>
                        <a:rPr lang="en-US" dirty="0" err="1" smtClean="0"/>
                        <a:t>memerlukan</a:t>
                      </a:r>
                      <a:r>
                        <a:rPr lang="en-US" dirty="0" smtClean="0"/>
                        <a:t> </a:t>
                      </a:r>
                      <a:r>
                        <a:rPr lang="en-US" dirty="0" err="1" smtClean="0"/>
                        <a:t>peminjaman</a:t>
                      </a:r>
                      <a:r>
                        <a:rPr lang="en-US" dirty="0" smtClean="0"/>
                        <a:t> </a:t>
                      </a:r>
                      <a:r>
                        <a:rPr lang="en-US" dirty="0" err="1" smtClean="0"/>
                        <a:t>barang</a:t>
                      </a:r>
                      <a:endParaRPr lang="en-US" dirty="0"/>
                    </a:p>
                  </a:txBody>
                  <a:tcPr/>
                </a:tc>
                <a:tc>
                  <a:txBody>
                    <a:bodyPr/>
                    <a:lstStyle/>
                    <a:p>
                      <a:r>
                        <a:rPr lang="en-US" dirty="0" smtClean="0"/>
                        <a:t>Agar </a:t>
                      </a:r>
                      <a:r>
                        <a:rPr lang="en-US" dirty="0" err="1" smtClean="0"/>
                        <a:t>Semua</a:t>
                      </a:r>
                      <a:r>
                        <a:rPr lang="en-US" dirty="0" smtClean="0"/>
                        <a:t> </a:t>
                      </a:r>
                      <a:r>
                        <a:rPr lang="en-US" dirty="0" err="1" smtClean="0"/>
                        <a:t>kegiatan</a:t>
                      </a:r>
                      <a:r>
                        <a:rPr lang="en-US" dirty="0" smtClean="0"/>
                        <a:t> RFE 2020 </a:t>
                      </a:r>
                      <a:r>
                        <a:rPr lang="en-US" dirty="0" err="1" smtClean="0"/>
                        <a:t>lancar</a:t>
                      </a:r>
                      <a:r>
                        <a:rPr lang="en-US" dirty="0" smtClean="0"/>
                        <a:t> </a:t>
                      </a:r>
                      <a:r>
                        <a:rPr lang="en-US" dirty="0" err="1" smtClean="0"/>
                        <a:t>dengan</a:t>
                      </a:r>
                      <a:r>
                        <a:rPr lang="en-US" dirty="0" smtClean="0"/>
                        <a:t> </a:t>
                      </a:r>
                      <a:r>
                        <a:rPr lang="en-US" dirty="0" err="1" smtClean="0"/>
                        <a:t>disediakannya</a:t>
                      </a:r>
                      <a:r>
                        <a:rPr lang="en-US" dirty="0" smtClean="0"/>
                        <a:t> </a:t>
                      </a:r>
                      <a:r>
                        <a:rPr lang="en-US" dirty="0" err="1" smtClean="0"/>
                        <a:t>barang</a:t>
                      </a:r>
                      <a:r>
                        <a:rPr lang="en-US" dirty="0" smtClean="0"/>
                        <a:t> / </a:t>
                      </a:r>
                      <a:r>
                        <a:rPr lang="en-US" dirty="0" err="1" smtClean="0"/>
                        <a:t>peminjaman</a:t>
                      </a:r>
                      <a:r>
                        <a:rPr lang="en-US" dirty="0" smtClean="0"/>
                        <a:t> </a:t>
                      </a:r>
                      <a:r>
                        <a:rPr lang="en-US" dirty="0" err="1" smtClean="0"/>
                        <a:t>barang</a:t>
                      </a:r>
                      <a:r>
                        <a:rPr lang="en-US" dirty="0" smtClean="0"/>
                        <a:t> yang</a:t>
                      </a:r>
                      <a:r>
                        <a:rPr lang="en-US" baseline="0" dirty="0" smtClean="0"/>
                        <a:t> </a:t>
                      </a:r>
                      <a:r>
                        <a:rPr lang="en-US" baseline="0" dirty="0" err="1" smtClean="0"/>
                        <a:t>diperlukan</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634327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150603" y="55830"/>
            <a:ext cx="5516196" cy="514564"/>
          </a:xfrm>
          <a:prstGeom prst="rect">
            <a:avLst/>
          </a:prstGeom>
        </p:spPr>
        <p:txBody>
          <a:bodyPr wrap="square" lIns="0" tIns="0" rIns="0" bIns="0" rtlCol="0" anchor="t">
            <a:spAutoFit/>
          </a:bodyPr>
          <a:lstStyle/>
          <a:p>
            <a:pPr algn="ctr">
              <a:lnSpc>
                <a:spcPts val="4480"/>
              </a:lnSpc>
            </a:pPr>
            <a:r>
              <a:rPr lang="en-US" sz="2800" dirty="0" err="1" smtClean="0">
                <a:solidFill>
                  <a:srgbClr val="BC70C8"/>
                </a:solidFill>
                <a:latin typeface="Ailerons" charset="0"/>
                <a:ea typeface="Ailerons" charset="0"/>
                <a:cs typeface="Ailerons" charset="0"/>
              </a:rPr>
              <a:t>Deskripsi</a:t>
            </a:r>
            <a:r>
              <a:rPr lang="en-US" sz="2800" dirty="0" smtClean="0">
                <a:solidFill>
                  <a:srgbClr val="BC70C8"/>
                </a:solidFill>
                <a:latin typeface="Ailerons" charset="0"/>
                <a:ea typeface="Ailerons" charset="0"/>
                <a:cs typeface="Ailerons" charset="0"/>
              </a:rPr>
              <a:t> </a:t>
            </a:r>
            <a:r>
              <a:rPr lang="en-US" sz="2800" dirty="0" err="1" smtClean="0">
                <a:solidFill>
                  <a:srgbClr val="BC70C8"/>
                </a:solidFill>
                <a:latin typeface="Ailerons" charset="0"/>
                <a:ea typeface="Ailerons" charset="0"/>
                <a:cs typeface="Ailerons" charset="0"/>
              </a:rPr>
              <a:t>Pengerjaan</a:t>
            </a:r>
            <a:r>
              <a:rPr lang="en-US" sz="2800" dirty="0" smtClean="0">
                <a:solidFill>
                  <a:srgbClr val="BC70C8"/>
                </a:solidFill>
                <a:latin typeface="Ailerons" charset="0"/>
                <a:ea typeface="Ailerons" charset="0"/>
                <a:cs typeface="Ailerons" charset="0"/>
              </a:rPr>
              <a:t> </a:t>
            </a:r>
            <a:r>
              <a:rPr lang="en-US" sz="2800" dirty="0" err="1" smtClean="0">
                <a:solidFill>
                  <a:srgbClr val="BC70C8"/>
                </a:solidFill>
                <a:latin typeface="Ailerons" charset="0"/>
                <a:ea typeface="Ailerons" charset="0"/>
                <a:cs typeface="Ailerons" charset="0"/>
              </a:rPr>
              <a:t>Mou</a:t>
            </a:r>
            <a:endParaRPr lang="en-US" sz="2800" dirty="0">
              <a:solidFill>
                <a:srgbClr val="42BEE9"/>
              </a:solidFill>
              <a:latin typeface="Ailerons" charset="0"/>
              <a:ea typeface="Ailerons" charset="0"/>
              <a:cs typeface="Ailerons" charset="0"/>
            </a:endParaRPr>
          </a:p>
        </p:txBody>
      </p:sp>
      <p:sp>
        <p:nvSpPr>
          <p:cNvPr id="55" name="Rectangle 54">
            <a:extLst>
              <a:ext uri="{FF2B5EF4-FFF2-40B4-BE49-F238E27FC236}">
                <a16:creationId xmlns:a16="http://schemas.microsoft.com/office/drawing/2014/main" xmlns="" id="{B8DB022E-6B5D-4279-B6C1-F2F87BF6ED71}"/>
              </a:ext>
            </a:extLst>
          </p:cNvPr>
          <p:cNvSpPr/>
          <p:nvPr/>
        </p:nvSpPr>
        <p:spPr>
          <a:xfrm rot="5400000">
            <a:off x="5564755" y="-2315319"/>
            <a:ext cx="687892" cy="5341219"/>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9">
            <a:extLst>
              <a:ext uri="{FF2B5EF4-FFF2-40B4-BE49-F238E27FC236}">
                <a16:creationId xmlns:a16="http://schemas.microsoft.com/office/drawing/2014/main" xmlns="" id="{72D7160C-D9FB-40FC-9D11-335BA092A07B}"/>
              </a:ext>
            </a:extLst>
          </p:cNvPr>
          <p:cNvSpPr txBox="1"/>
          <p:nvPr/>
        </p:nvSpPr>
        <p:spPr>
          <a:xfrm>
            <a:off x="825178" y="1095115"/>
            <a:ext cx="10541643" cy="4924425"/>
          </a:xfrm>
          <a:prstGeom prst="rect">
            <a:avLst/>
          </a:prstGeom>
        </p:spPr>
        <p:txBody>
          <a:bodyPr wrap="square" lIns="0" tIns="0" rIns="0" bIns="0" rtlCol="0" anchor="t">
            <a:spAutoFit/>
          </a:bodyPr>
          <a:lstStyle/>
          <a:p>
            <a:pPr marL="285750" marR="0" lvl="0" indent="-285750" algn="just" defTabSz="914400" eaLnBrk="1" fontAlgn="auto" latinLnBrk="0" hangingPunct="1">
              <a:lnSpc>
                <a:spcPct val="200000"/>
              </a:lnSpc>
              <a:spcBef>
                <a:spcPts val="0"/>
              </a:spcBef>
              <a:spcAft>
                <a:spcPts val="0"/>
              </a:spcAft>
              <a:buClrTx/>
              <a:buSzTx/>
              <a:buFontTx/>
              <a:buNone/>
              <a:tabLst/>
              <a:defRPr/>
            </a:pPr>
            <a:r>
              <a:rPr lang="en-US" sz="2000" dirty="0" smtClean="0">
                <a:solidFill>
                  <a:srgbClr val="0F0E0C"/>
                </a:solidFill>
                <a:latin typeface="Times New Roman" charset="0"/>
                <a:ea typeface="Times New Roman" charset="0"/>
                <a:cs typeface="Times New Roman" charset="0"/>
              </a:rPr>
              <a:t>	1.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kepanitiaan</a:t>
            </a:r>
            <a:r>
              <a:rPr lang="en-US" sz="2000" dirty="0" smtClean="0">
                <a:solidFill>
                  <a:srgbClr val="0F0E0C"/>
                </a:solidFill>
                <a:latin typeface="Times New Roman" charset="0"/>
                <a:ea typeface="Times New Roman" charset="0"/>
                <a:cs typeface="Times New Roman" charset="0"/>
              </a:rPr>
              <a:t> RFE 2020 </a:t>
            </a:r>
            <a:r>
              <a:rPr lang="en-US" sz="2000" dirty="0" err="1" smtClean="0">
                <a:solidFill>
                  <a:srgbClr val="0F0E0C"/>
                </a:solidFill>
                <a:latin typeface="Times New Roman" charset="0"/>
                <a:ea typeface="Times New Roman" charset="0"/>
                <a:cs typeface="Times New Roman" charset="0"/>
              </a:rPr>
              <a:t>mengajukan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surat</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pengajuan</a:t>
            </a:r>
            <a:r>
              <a:rPr lang="en-US" sz="2000" dirty="0" smtClean="0">
                <a:solidFill>
                  <a:srgbClr val="0F0E0C"/>
                </a:solidFill>
                <a:latin typeface="Times New Roman" charset="0"/>
                <a:ea typeface="Times New Roman" charset="0"/>
                <a:cs typeface="Times New Roman" charset="0"/>
              </a:rPr>
              <a:t>  3 </a:t>
            </a:r>
            <a:r>
              <a:rPr lang="en-US" sz="2000" dirty="0" err="1" smtClean="0">
                <a:solidFill>
                  <a:srgbClr val="0F0E0C"/>
                </a:solidFill>
                <a:latin typeface="Times New Roman" charset="0"/>
                <a:ea typeface="Times New Roman" charset="0"/>
                <a:cs typeface="Times New Roman" charset="0"/>
              </a:rPr>
              <a:t>hari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sebelum</a:t>
            </a:r>
            <a:r>
              <a:rPr lang="en-US" sz="2000" dirty="0" smtClean="0">
                <a:solidFill>
                  <a:srgbClr val="0F0E0C"/>
                </a:solidFill>
                <a:latin typeface="Times New Roman" charset="0"/>
                <a:ea typeface="Times New Roman" charset="0"/>
                <a:cs typeface="Times New Roman" charset="0"/>
              </a:rPr>
              <a:t> MOU </a:t>
            </a:r>
            <a:r>
              <a:rPr lang="en-US" sz="2000" dirty="0" err="1" smtClean="0">
                <a:solidFill>
                  <a:srgbClr val="0F0E0C"/>
                </a:solidFill>
                <a:latin typeface="Times New Roman" charset="0"/>
                <a:ea typeface="Times New Roman" charset="0"/>
                <a:cs typeface="Times New Roman" charset="0"/>
              </a:rPr>
              <a:t>terebut</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dibutuhkan</a:t>
            </a:r>
            <a:r>
              <a:rPr lang="en-US" sz="2000" dirty="0" smtClean="0">
                <a:solidFill>
                  <a:srgbClr val="0F0E0C"/>
                </a:solidFill>
                <a:latin typeface="Times New Roman" charset="0"/>
                <a:ea typeface="Times New Roman" charset="0"/>
                <a:cs typeface="Times New Roman" charset="0"/>
              </a:rPr>
              <a:t>, MOU </a:t>
            </a:r>
            <a:r>
              <a:rPr lang="en-US" sz="2000" dirty="0" err="1" smtClean="0">
                <a:solidFill>
                  <a:srgbClr val="0F0E0C"/>
                </a:solidFill>
                <a:latin typeface="Times New Roman" charset="0"/>
                <a:ea typeface="Times New Roman" charset="0"/>
                <a:cs typeface="Times New Roman" charset="0"/>
              </a:rPr>
              <a:t>akan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disediakan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oleh</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pihak</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a:t>
            </a:r>
            <a:r>
              <a:rPr lang="en-US" sz="2000" i="1" dirty="0" smtClean="0">
                <a:solidFill>
                  <a:srgbClr val="0F0E0C"/>
                </a:solidFill>
                <a:latin typeface="Times New Roman" charset="0"/>
                <a:ea typeface="Times New Roman" charset="0"/>
                <a:cs typeface="Times New Roman" charset="0"/>
              </a:rPr>
              <a:t>Contract Vendor, </a:t>
            </a:r>
            <a:r>
              <a:rPr lang="en-US" sz="2000" dirty="0" smtClean="0">
                <a:solidFill>
                  <a:srgbClr val="0F0E0C"/>
                </a:solidFill>
                <a:latin typeface="Times New Roman" charset="0"/>
                <a:ea typeface="Times New Roman" charset="0"/>
                <a:cs typeface="Times New Roman" charset="0"/>
              </a:rPr>
              <a:t>yang </a:t>
            </a:r>
            <a:r>
              <a:rPr lang="en-US" sz="2000" dirty="0" err="1" smtClean="0">
                <a:solidFill>
                  <a:srgbClr val="0F0E0C"/>
                </a:solidFill>
                <a:latin typeface="Times New Roman" charset="0"/>
                <a:ea typeface="Times New Roman" charset="0"/>
                <a:cs typeface="Times New Roman" charset="0"/>
              </a:rPr>
              <a:t>sudah</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tertera</a:t>
            </a:r>
            <a:r>
              <a:rPr lang="en-US" sz="2000" dirty="0" smtClean="0">
                <a:solidFill>
                  <a:srgbClr val="0F0E0C"/>
                </a:solidFill>
                <a:latin typeface="Times New Roman" charset="0"/>
                <a:ea typeface="Times New Roman" charset="0"/>
                <a:cs typeface="Times New Roman" charset="0"/>
              </a:rPr>
              <a:t> di </a:t>
            </a:r>
            <a:r>
              <a:rPr lang="en-US" sz="2000" dirty="0" err="1" smtClean="0">
                <a:solidFill>
                  <a:srgbClr val="0F0E0C"/>
                </a:solidFill>
                <a:latin typeface="Times New Roman" charset="0"/>
                <a:ea typeface="Times New Roman" charset="0"/>
                <a:cs typeface="Times New Roman" charset="0"/>
              </a:rPr>
              <a:t>Onedrive</a:t>
            </a:r>
            <a:r>
              <a:rPr lang="en-US" sz="2000" dirty="0" smtClean="0">
                <a:solidFill>
                  <a:srgbClr val="0F0E0C"/>
                </a:solidFill>
                <a:latin typeface="Times New Roman" charset="0"/>
                <a:ea typeface="Times New Roman" charset="0"/>
                <a:cs typeface="Times New Roman" charset="0"/>
              </a:rPr>
              <a:t> RFE 2020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Operation. </a:t>
            </a:r>
            <a:r>
              <a:rPr lang="en-US" sz="2000" i="1" dirty="0" smtClean="0">
                <a:solidFill>
                  <a:srgbClr val="0F0E0C"/>
                </a:solidFill>
                <a:latin typeface="Times New Roman" charset="0"/>
                <a:ea typeface="Times New Roman" charset="0"/>
                <a:cs typeface="Times New Roman" charset="0"/>
              </a:rPr>
              <a:t>( </a:t>
            </a:r>
            <a:r>
              <a:rPr lang="en-US" sz="2000" i="1" dirty="0" err="1" smtClean="0">
                <a:solidFill>
                  <a:srgbClr val="0F0E0C"/>
                </a:solidFill>
                <a:latin typeface="Times New Roman" charset="0"/>
                <a:ea typeface="Times New Roman" charset="0"/>
                <a:cs typeface="Times New Roman" charset="0"/>
              </a:rPr>
              <a:t>HardCopy</a:t>
            </a:r>
            <a:r>
              <a:rPr lang="en-US" sz="2000" i="1" dirty="0" smtClean="0">
                <a:solidFill>
                  <a:srgbClr val="0F0E0C"/>
                </a:solidFill>
                <a:latin typeface="Times New Roman" charset="0"/>
                <a:ea typeface="Times New Roman" charset="0"/>
                <a:cs typeface="Times New Roman" charset="0"/>
              </a:rPr>
              <a:t>)</a:t>
            </a:r>
          </a:p>
          <a:p>
            <a:pPr marL="285750" marR="0" lvl="0" indent="-285750" algn="just" defTabSz="914400" eaLnBrk="1" fontAlgn="auto" latinLnBrk="0" hangingPunct="1">
              <a:lnSpc>
                <a:spcPct val="200000"/>
              </a:lnSpc>
              <a:spcBef>
                <a:spcPts val="0"/>
              </a:spcBef>
              <a:spcAft>
                <a:spcPts val="0"/>
              </a:spcAft>
              <a:buClrTx/>
              <a:buSzTx/>
              <a:buFontTx/>
              <a:buNone/>
              <a:tabLst/>
              <a:defRPr/>
            </a:pPr>
            <a:r>
              <a:rPr lang="en-US" sz="2000" dirty="0">
                <a:solidFill>
                  <a:srgbClr val="0F0E0C"/>
                </a:solidFill>
                <a:latin typeface="Times New Roman" charset="0"/>
                <a:ea typeface="Times New Roman" charset="0"/>
                <a:cs typeface="Times New Roman" charset="0"/>
              </a:rPr>
              <a:t>	</a:t>
            </a:r>
            <a:r>
              <a:rPr lang="en-US" sz="2000" dirty="0" smtClean="0">
                <a:solidFill>
                  <a:srgbClr val="0F0E0C"/>
                </a:solidFill>
                <a:latin typeface="Times New Roman" charset="0"/>
                <a:ea typeface="Times New Roman" charset="0"/>
                <a:cs typeface="Times New Roman" charset="0"/>
              </a:rPr>
              <a:t>2.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a:t>
            </a:r>
            <a:r>
              <a:rPr lang="en-US" sz="2000" i="1" dirty="0" smtClean="0">
                <a:solidFill>
                  <a:srgbClr val="0F0E0C"/>
                </a:solidFill>
                <a:latin typeface="Times New Roman" charset="0"/>
                <a:ea typeface="Times New Roman" charset="0"/>
                <a:cs typeface="Times New Roman" charset="0"/>
              </a:rPr>
              <a:t>Contract Vendor </a:t>
            </a:r>
            <a:r>
              <a:rPr lang="en-US" sz="2000" dirty="0" err="1" smtClean="0">
                <a:solidFill>
                  <a:srgbClr val="0F0E0C"/>
                </a:solidFill>
                <a:latin typeface="Times New Roman" charset="0"/>
                <a:ea typeface="Times New Roman" charset="0"/>
                <a:cs typeface="Times New Roman" charset="0"/>
              </a:rPr>
              <a:t>akan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membuat</a:t>
            </a:r>
            <a:r>
              <a:rPr lang="en-US" sz="2000" dirty="0" smtClean="0">
                <a:solidFill>
                  <a:srgbClr val="0F0E0C"/>
                </a:solidFill>
                <a:latin typeface="Times New Roman" charset="0"/>
                <a:ea typeface="Times New Roman" charset="0"/>
                <a:cs typeface="Times New Roman" charset="0"/>
              </a:rPr>
              <a:t> MOU yang </a:t>
            </a:r>
            <a:r>
              <a:rPr lang="en-US" sz="2000" dirty="0" err="1" smtClean="0">
                <a:solidFill>
                  <a:srgbClr val="0F0E0C"/>
                </a:solidFill>
                <a:latin typeface="Times New Roman" charset="0"/>
                <a:ea typeface="Times New Roman" charset="0"/>
                <a:cs typeface="Times New Roman" charset="0"/>
              </a:rPr>
              <a:t>dibutuhkan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oleh</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lain </a:t>
            </a:r>
            <a:r>
              <a:rPr lang="en-US" sz="2000" dirty="0" err="1" smtClean="0">
                <a:solidFill>
                  <a:srgbClr val="0F0E0C"/>
                </a:solidFill>
                <a:latin typeface="Times New Roman" charset="0"/>
                <a:ea typeface="Times New Roman" charset="0"/>
                <a:cs typeface="Times New Roman" charset="0"/>
              </a:rPr>
              <a:t>dengan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jangka</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waktu</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maksimal</a:t>
            </a:r>
            <a:r>
              <a:rPr lang="en-US" sz="2000" dirty="0" smtClean="0">
                <a:solidFill>
                  <a:srgbClr val="0F0E0C"/>
                </a:solidFill>
                <a:latin typeface="Times New Roman" charset="0"/>
                <a:ea typeface="Times New Roman" charset="0"/>
                <a:cs typeface="Times New Roman" charset="0"/>
              </a:rPr>
              <a:t> 3 </a:t>
            </a:r>
            <a:r>
              <a:rPr lang="en-US" sz="2000" dirty="0" err="1" smtClean="0">
                <a:solidFill>
                  <a:srgbClr val="0F0E0C"/>
                </a:solidFill>
                <a:latin typeface="Times New Roman" charset="0"/>
                <a:ea typeface="Times New Roman" charset="0"/>
                <a:cs typeface="Times New Roman" charset="0"/>
              </a:rPr>
              <a:t>hari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kerja</a:t>
            </a:r>
            <a:r>
              <a:rPr lang="en-US" sz="2000" dirty="0" smtClean="0">
                <a:solidFill>
                  <a:srgbClr val="0F0E0C"/>
                </a:solidFill>
                <a:latin typeface="Times New Roman" charset="0"/>
                <a:ea typeface="Times New Roman" charset="0"/>
                <a:cs typeface="Times New Roman" charset="0"/>
              </a:rPr>
              <a:t> </a:t>
            </a:r>
          </a:p>
          <a:p>
            <a:pPr marL="285750" marR="0" lvl="0" indent="-285750" algn="just" defTabSz="914400" eaLnBrk="1" fontAlgn="auto" latinLnBrk="0" hangingPunct="1">
              <a:lnSpc>
                <a:spcPct val="200000"/>
              </a:lnSpc>
              <a:spcBef>
                <a:spcPts val="0"/>
              </a:spcBef>
              <a:spcAft>
                <a:spcPts val="0"/>
              </a:spcAft>
              <a:buClrTx/>
              <a:buSzTx/>
              <a:buFontTx/>
              <a:buNone/>
              <a:tabLst/>
              <a:defRPr/>
            </a:pPr>
            <a:r>
              <a:rPr lang="en-US" sz="2000" dirty="0">
                <a:solidFill>
                  <a:srgbClr val="0F0E0C"/>
                </a:solidFill>
                <a:latin typeface="Times New Roman" charset="0"/>
                <a:ea typeface="Times New Roman" charset="0"/>
                <a:cs typeface="Times New Roman" charset="0"/>
              </a:rPr>
              <a:t>	</a:t>
            </a:r>
            <a:r>
              <a:rPr lang="en-US" sz="2000" dirty="0" smtClean="0">
                <a:solidFill>
                  <a:srgbClr val="0F0E0C"/>
                </a:solidFill>
                <a:latin typeface="Times New Roman" charset="0"/>
                <a:ea typeface="Times New Roman" charset="0"/>
                <a:cs typeface="Times New Roman" charset="0"/>
              </a:rPr>
              <a:t>3. </a:t>
            </a:r>
            <a:r>
              <a:rPr lang="en-US" sz="2000" dirty="0" err="1" smtClean="0">
                <a:solidFill>
                  <a:srgbClr val="0F0E0C"/>
                </a:solidFill>
                <a:latin typeface="Times New Roman" charset="0"/>
                <a:ea typeface="Times New Roman" charset="0"/>
                <a:cs typeface="Times New Roman" charset="0"/>
              </a:rPr>
              <a:t>Setelah</a:t>
            </a:r>
            <a:r>
              <a:rPr lang="en-US" sz="2000" dirty="0" smtClean="0">
                <a:solidFill>
                  <a:srgbClr val="0F0E0C"/>
                </a:solidFill>
                <a:latin typeface="Times New Roman" charset="0"/>
                <a:ea typeface="Times New Roman" charset="0"/>
                <a:cs typeface="Times New Roman" charset="0"/>
              </a:rPr>
              <a:t> MOU </a:t>
            </a:r>
            <a:r>
              <a:rPr lang="en-US" sz="2000" dirty="0" err="1" smtClean="0">
                <a:solidFill>
                  <a:srgbClr val="0F0E0C"/>
                </a:solidFill>
                <a:latin typeface="Times New Roman" charset="0"/>
                <a:ea typeface="Times New Roman" charset="0"/>
                <a:cs typeface="Times New Roman" charset="0"/>
              </a:rPr>
              <a:t>selesai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dibuat</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oleh</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a:t>
            </a:r>
            <a:r>
              <a:rPr lang="en-US" sz="2000" i="1" dirty="0" smtClean="0">
                <a:solidFill>
                  <a:srgbClr val="0F0E0C"/>
                </a:solidFill>
                <a:latin typeface="Times New Roman" charset="0"/>
                <a:ea typeface="Times New Roman" charset="0"/>
                <a:cs typeface="Times New Roman" charset="0"/>
              </a:rPr>
              <a:t>Contract Vendor</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a:t>
            </a:r>
            <a:r>
              <a:rPr lang="en-US" sz="2000" i="1" dirty="0" smtClean="0">
                <a:solidFill>
                  <a:srgbClr val="0F0E0C"/>
                </a:solidFill>
                <a:latin typeface="Times New Roman" charset="0"/>
                <a:ea typeface="Times New Roman" charset="0"/>
                <a:cs typeface="Times New Roman" charset="0"/>
              </a:rPr>
              <a:t>Contract Vendor </a:t>
            </a:r>
            <a:r>
              <a:rPr lang="en-US" sz="2000" dirty="0" err="1" smtClean="0">
                <a:solidFill>
                  <a:srgbClr val="0F0E0C"/>
                </a:solidFill>
                <a:latin typeface="Times New Roman" charset="0"/>
                <a:ea typeface="Times New Roman" charset="0"/>
                <a:cs typeface="Times New Roman" charset="0"/>
              </a:rPr>
              <a:t>akan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menghubungi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dan</a:t>
            </a:r>
            <a:r>
              <a:rPr lang="en-US" sz="2000" dirty="0" smtClean="0">
                <a:solidFill>
                  <a:srgbClr val="0F0E0C"/>
                </a:solidFill>
                <a:latin typeface="Times New Roman" charset="0"/>
                <a:ea typeface="Times New Roman" charset="0"/>
                <a:cs typeface="Times New Roman" charset="0"/>
              </a:rPr>
              <a:t> juga </a:t>
            </a:r>
            <a:r>
              <a:rPr lang="en-US" sz="2000" dirty="0" err="1" smtClean="0">
                <a:solidFill>
                  <a:srgbClr val="0F0E0C"/>
                </a:solidFill>
                <a:latin typeface="Times New Roman" charset="0"/>
                <a:ea typeface="Times New Roman" charset="0"/>
                <a:cs typeface="Times New Roman" charset="0"/>
              </a:rPr>
              <a:t>mengikuti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divisi</a:t>
            </a:r>
            <a:r>
              <a:rPr lang="en-US" sz="2000" dirty="0" smtClean="0">
                <a:solidFill>
                  <a:srgbClr val="0F0E0C"/>
                </a:solidFill>
                <a:latin typeface="Times New Roman" charset="0"/>
                <a:ea typeface="Times New Roman" charset="0"/>
                <a:cs typeface="Times New Roman" charset="0"/>
              </a:rPr>
              <a:t> yang </a:t>
            </a:r>
            <a:r>
              <a:rPr lang="en-US" sz="2000" dirty="0" err="1" smtClean="0">
                <a:solidFill>
                  <a:srgbClr val="0F0E0C"/>
                </a:solidFill>
                <a:latin typeface="Times New Roman" charset="0"/>
                <a:ea typeface="Times New Roman" charset="0"/>
                <a:cs typeface="Times New Roman" charset="0"/>
              </a:rPr>
              <a:t>bersangkutan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untuk</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bertemu</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dengan</a:t>
            </a:r>
            <a:r>
              <a:rPr lang="en-US" sz="2000" dirty="0" smtClean="0">
                <a:solidFill>
                  <a:srgbClr val="0F0E0C"/>
                </a:solidFill>
                <a:latin typeface="Times New Roman" charset="0"/>
                <a:ea typeface="Times New Roman" charset="0"/>
                <a:cs typeface="Times New Roman" charset="0"/>
              </a:rPr>
              <a:t> Vendor yang </a:t>
            </a:r>
            <a:r>
              <a:rPr lang="en-US" sz="2000" dirty="0" err="1" smtClean="0">
                <a:solidFill>
                  <a:srgbClr val="0F0E0C"/>
                </a:solidFill>
                <a:latin typeface="Times New Roman" charset="0"/>
                <a:ea typeface="Times New Roman" charset="0"/>
                <a:cs typeface="Times New Roman" charset="0"/>
              </a:rPr>
              <a:t>dituju</a:t>
            </a:r>
            <a:r>
              <a:rPr lang="en-US" sz="2000" dirty="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untuk</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menyelesaikan</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semua</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isi</a:t>
            </a:r>
            <a:r>
              <a:rPr lang="en-US" sz="2000" dirty="0" smtClean="0">
                <a:solidFill>
                  <a:srgbClr val="0F0E0C"/>
                </a:solidFill>
                <a:latin typeface="Times New Roman" charset="0"/>
                <a:ea typeface="Times New Roman" charset="0"/>
                <a:cs typeface="Times New Roman" charset="0"/>
              </a:rPr>
              <a:t> </a:t>
            </a:r>
            <a:r>
              <a:rPr lang="en-US" sz="2000" dirty="0" err="1" smtClean="0">
                <a:solidFill>
                  <a:srgbClr val="0F0E0C"/>
                </a:solidFill>
                <a:latin typeface="Times New Roman" charset="0"/>
                <a:ea typeface="Times New Roman" charset="0"/>
                <a:cs typeface="Times New Roman" charset="0"/>
              </a:rPr>
              <a:t>dari</a:t>
            </a:r>
            <a:r>
              <a:rPr lang="en-US" sz="2000" dirty="0" smtClean="0">
                <a:solidFill>
                  <a:srgbClr val="0F0E0C"/>
                </a:solidFill>
                <a:latin typeface="Times New Roman" charset="0"/>
                <a:ea typeface="Times New Roman" charset="0"/>
                <a:cs typeface="Times New Roman" charset="0"/>
              </a:rPr>
              <a:t> MOU </a:t>
            </a:r>
            <a:r>
              <a:rPr lang="en-US" sz="2000" dirty="0" err="1" smtClean="0">
                <a:solidFill>
                  <a:srgbClr val="0F0E0C"/>
                </a:solidFill>
                <a:latin typeface="Times New Roman" charset="0"/>
                <a:ea typeface="Times New Roman" charset="0"/>
                <a:cs typeface="Times New Roman" charset="0"/>
              </a:rPr>
              <a:t>tersebut</a:t>
            </a:r>
            <a:r>
              <a:rPr lang="en-US" sz="2000" dirty="0" smtClean="0">
                <a:solidFill>
                  <a:srgbClr val="0F0E0C"/>
                </a:solidFill>
                <a:latin typeface="Times New Roman" charset="0"/>
                <a:ea typeface="Times New Roman" charset="0"/>
                <a:cs typeface="Times New Roman" charset="0"/>
              </a:rPr>
              <a:t>.</a:t>
            </a:r>
            <a:endParaRPr lang="en-US" sz="2000" dirty="0">
              <a:solidFill>
                <a:srgbClr val="0F0E0C"/>
              </a:solidFill>
              <a:latin typeface="Times New Roman" charset="0"/>
              <a:ea typeface="Times New Roman" charset="0"/>
              <a:cs typeface="Times New Roman" charset="0"/>
            </a:endParaRPr>
          </a:p>
        </p:txBody>
      </p:sp>
      <p:sp>
        <p:nvSpPr>
          <p:cNvPr id="19" name="Rectangle 18">
            <a:extLst>
              <a:ext uri="{FF2B5EF4-FFF2-40B4-BE49-F238E27FC236}">
                <a16:creationId xmlns:a16="http://schemas.microsoft.com/office/drawing/2014/main" xmlns="" id="{641499B9-C2B2-4CB2-B7B1-EFE530660027}"/>
              </a:ext>
            </a:extLst>
          </p:cNvPr>
          <p:cNvSpPr/>
          <p:nvPr/>
        </p:nvSpPr>
        <p:spPr>
          <a:xfrm rot="5400000">
            <a:off x="-1741112" y="3491403"/>
            <a:ext cx="5309173"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Tree>
    <p:extLst>
      <p:ext uri="{BB962C8B-B14F-4D97-AF65-F5344CB8AC3E}">
        <p14:creationId xmlns:p14="http://schemas.microsoft.com/office/powerpoint/2010/main" val="3341199915"/>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F0000"/>
                </a:solidFill>
              </a:rPr>
              <a:t>Form </a:t>
            </a:r>
            <a:r>
              <a:rPr lang="en-US" dirty="0" err="1" smtClean="0">
                <a:solidFill>
                  <a:srgbClr val="FF0000"/>
                </a:solidFill>
              </a:rPr>
              <a:t>Pen</a:t>
            </a:r>
            <a:r>
              <a:rPr lang="en-US" dirty="0" err="1" smtClean="0">
                <a:solidFill>
                  <a:srgbClr val="42BEE9"/>
                </a:solidFill>
              </a:rPr>
              <a:t>gajuan</a:t>
            </a:r>
            <a:r>
              <a:rPr lang="en-US" dirty="0" smtClean="0">
                <a:solidFill>
                  <a:srgbClr val="42BEE9"/>
                </a:solidFill>
              </a:rPr>
              <a:t> </a:t>
            </a:r>
            <a:r>
              <a:rPr lang="en-US" dirty="0" err="1" smtClean="0">
                <a:solidFill>
                  <a:srgbClr val="42BEE9"/>
                </a:solidFill>
              </a:rPr>
              <a:t>Mou</a:t>
            </a:r>
            <a:endParaRPr lang="en-US" dirty="0">
              <a:solidFill>
                <a:srgbClr val="42BEE9"/>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1709871"/>
              </p:ext>
            </p:extLst>
          </p:nvPr>
        </p:nvGraphicFramePr>
        <p:xfrm>
          <a:off x="1365812" y="1597305"/>
          <a:ext cx="9028254" cy="4710900"/>
        </p:xfrm>
        <a:graphic>
          <a:graphicData uri="http://schemas.openxmlformats.org/drawingml/2006/table">
            <a:tbl>
              <a:tblPr/>
              <a:tblGrid>
                <a:gridCol w="3869251"/>
                <a:gridCol w="5159003"/>
              </a:tblGrid>
              <a:tr h="1583664">
                <a:tc gridSpan="2">
                  <a:txBody>
                    <a:bodyPr/>
                    <a:lstStyle/>
                    <a:p>
                      <a:pPr algn="ctr" fontAlgn="b"/>
                      <a:r>
                        <a:rPr lang="en-US" sz="2600" b="0" i="0" u="none" strike="noStrike" dirty="0">
                          <a:solidFill>
                            <a:srgbClr val="000000"/>
                          </a:solidFill>
                          <a:effectLst/>
                          <a:latin typeface="Calibri"/>
                        </a:rPr>
                        <a:t>Form </a:t>
                      </a:r>
                      <a:r>
                        <a:rPr lang="en-US" sz="2600" b="0" i="0" u="none" strike="noStrike" dirty="0" err="1">
                          <a:solidFill>
                            <a:srgbClr val="000000"/>
                          </a:solidFill>
                          <a:effectLst/>
                          <a:latin typeface="Calibri"/>
                        </a:rPr>
                        <a:t>Pengajuan</a:t>
                      </a:r>
                      <a:r>
                        <a:rPr lang="en-US" sz="2600" b="0" i="0" u="none" strike="noStrike" dirty="0">
                          <a:solidFill>
                            <a:srgbClr val="000000"/>
                          </a:solidFill>
                          <a:effectLst/>
                          <a:latin typeface="Calibri"/>
                        </a:rPr>
                        <a:t> </a:t>
                      </a:r>
                      <a:r>
                        <a:rPr lang="en-US" sz="2600" b="0" i="0" u="none" strike="noStrike" dirty="0" err="1">
                          <a:solidFill>
                            <a:srgbClr val="000000"/>
                          </a:solidFill>
                          <a:effectLst/>
                          <a:latin typeface="Calibri"/>
                        </a:rPr>
                        <a:t>Surat</a:t>
                      </a:r>
                      <a:r>
                        <a:rPr lang="en-US" sz="2600" b="0" i="0" u="none" strike="noStrike" dirty="0">
                          <a:solidFill>
                            <a:srgbClr val="000000"/>
                          </a:solidFill>
                          <a:effectLst/>
                          <a:latin typeface="Calibri"/>
                        </a:rPr>
                        <a:t> / MOU</a:t>
                      </a: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781809">
                <a:tc gridSpan="2">
                  <a:txBody>
                    <a:bodyPr/>
                    <a:lstStyle/>
                    <a:p>
                      <a:pPr algn="ctr" fontAlgn="b"/>
                      <a:endParaRPr lang="en-US" sz="1100" b="0" i="0" u="none" strike="noStrike" dirty="0">
                        <a:solidFill>
                          <a:srgbClr val="000000"/>
                        </a:solidFill>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781809">
                <a:tc>
                  <a:txBody>
                    <a:bodyPr/>
                    <a:lstStyle/>
                    <a:p>
                      <a:pPr algn="l" fontAlgn="ctr"/>
                      <a:r>
                        <a:rPr lang="en-US" sz="1100" b="0" i="0" u="none" strike="noStrike">
                          <a:solidFill>
                            <a:srgbClr val="000000"/>
                          </a:solidFill>
                          <a:effectLst/>
                          <a:latin typeface="Calibri"/>
                        </a:rPr>
                        <a:t>Nama Divisi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1809">
                <a:tc>
                  <a:txBody>
                    <a:bodyPr/>
                    <a:lstStyle/>
                    <a:p>
                      <a:pPr algn="l" fontAlgn="ctr"/>
                      <a:r>
                        <a:rPr lang="en-US" sz="1100" b="0" i="0" u="none" strike="noStrike">
                          <a:solidFill>
                            <a:srgbClr val="000000"/>
                          </a:solidFill>
                          <a:effectLst/>
                          <a:latin typeface="Calibri"/>
                        </a:rPr>
                        <a:t>Tujuan Surat : </a:t>
                      </a: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81809">
                <a:tc>
                  <a:txBody>
                    <a:bodyPr/>
                    <a:lstStyle/>
                    <a:p>
                      <a:pPr algn="l" fontAlgn="ctr"/>
                      <a:r>
                        <a:rPr lang="en-US" sz="1100" b="0" i="0" u="none" strike="noStrike" dirty="0" err="1">
                          <a:solidFill>
                            <a:srgbClr val="000000"/>
                          </a:solidFill>
                          <a:effectLst/>
                          <a:latin typeface="Calibri"/>
                        </a:rPr>
                        <a:t>Keterangan</a:t>
                      </a:r>
                      <a:endParaRPr lang="en-US" sz="1100" b="0" i="0" u="none" strike="noStrike" dirty="0">
                        <a:solidFill>
                          <a:srgbClr val="000000"/>
                        </a:solidFill>
                        <a:effectLst/>
                        <a:latin typeface="Calibri"/>
                      </a:endParaRPr>
                    </a:p>
                  </a:txBody>
                  <a:tcPr marL="9525" marR="9525" marT="952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9525" marR="9525" marT="952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122" y="1798053"/>
            <a:ext cx="1953409" cy="122627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6" y="-636185"/>
            <a:ext cx="1614341" cy="867594"/>
          </a:xfrm>
          <a:prstGeom prst="rect">
            <a:avLst/>
          </a:prstGeom>
        </p:spPr>
      </p:pic>
      <p:sp>
        <p:nvSpPr>
          <p:cNvPr id="10" name="Rectangle 9">
            <a:extLst>
              <a:ext uri="{FF2B5EF4-FFF2-40B4-BE49-F238E27FC236}">
                <a16:creationId xmlns:a16="http://schemas.microsoft.com/office/drawing/2014/main" xmlns="" id="{641499B9-C2B2-4CB2-B7B1-EFE530660027}"/>
              </a:ext>
            </a:extLst>
          </p:cNvPr>
          <p:cNvSpPr/>
          <p:nvPr/>
        </p:nvSpPr>
        <p:spPr>
          <a:xfrm rot="10800000">
            <a:off x="1365813" y="1570001"/>
            <a:ext cx="9060712" cy="476134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22051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381965" y="231494"/>
            <a:ext cx="7761790" cy="139680"/>
          </a:xfrm>
        </p:spPr>
        <p:txBody>
          <a:bodyPr>
            <a:noAutofit/>
          </a:bodyPr>
          <a:lstStyle/>
          <a:p>
            <a:pPr algn="ctr"/>
            <a:r>
              <a:rPr lang="en-US" sz="3600" dirty="0" err="1" smtClean="0">
                <a:solidFill>
                  <a:srgbClr val="FF0000"/>
                </a:solidFill>
              </a:rPr>
              <a:t>Contoh</a:t>
            </a:r>
            <a:r>
              <a:rPr lang="en-US" sz="3600" dirty="0" smtClean="0">
                <a:solidFill>
                  <a:srgbClr val="FF0000"/>
                </a:solidFill>
              </a:rPr>
              <a:t> </a:t>
            </a:r>
            <a:r>
              <a:rPr lang="en-US" sz="3600" dirty="0" err="1" smtClean="0">
                <a:solidFill>
                  <a:srgbClr val="FF0000"/>
                </a:solidFill>
              </a:rPr>
              <a:t>Mou</a:t>
            </a:r>
            <a:r>
              <a:rPr lang="en-US" sz="3600" dirty="0" smtClean="0">
                <a:solidFill>
                  <a:srgbClr val="FF0000"/>
                </a:solidFill>
              </a:rPr>
              <a:t> /</a:t>
            </a:r>
            <a:r>
              <a:rPr lang="en-US" sz="3600" dirty="0" smtClean="0"/>
              <a:t> </a:t>
            </a:r>
            <a:r>
              <a:rPr lang="en-US" sz="3600" dirty="0" err="1" smtClean="0">
                <a:solidFill>
                  <a:srgbClr val="42BEE9"/>
                </a:solidFill>
              </a:rPr>
              <a:t>Surat</a:t>
            </a:r>
            <a:r>
              <a:rPr lang="en-US" sz="3600" dirty="0" smtClean="0">
                <a:solidFill>
                  <a:srgbClr val="42BEE9"/>
                </a:solidFill>
              </a:rPr>
              <a:t> </a:t>
            </a:r>
            <a:r>
              <a:rPr lang="en-US" sz="3600" dirty="0" err="1" smtClean="0">
                <a:solidFill>
                  <a:srgbClr val="42BEE9"/>
                </a:solidFill>
              </a:rPr>
              <a:t>Perjanjian</a:t>
            </a:r>
            <a:r>
              <a:rPr lang="en-US" sz="3600" dirty="0" smtClean="0">
                <a:solidFill>
                  <a:srgbClr val="42BEE9"/>
                </a:solidFill>
              </a:rPr>
              <a:t> </a:t>
            </a:r>
            <a:r>
              <a:rPr lang="en-US" sz="3600" dirty="0" err="1" smtClean="0">
                <a:solidFill>
                  <a:srgbClr val="42BEE9"/>
                </a:solidFill>
              </a:rPr>
              <a:t>Kerjasama</a:t>
            </a:r>
            <a:endParaRPr lang="en-US" sz="3600" dirty="0">
              <a:solidFill>
                <a:srgbClr val="42BEE9"/>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6202" y="776308"/>
            <a:ext cx="9097701" cy="6081692"/>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6" y="-636185"/>
            <a:ext cx="1614341" cy="867594"/>
          </a:xfrm>
          <a:prstGeom prst="rect">
            <a:avLst/>
          </a:prstGeom>
        </p:spPr>
      </p:pic>
    </p:spTree>
    <p:extLst>
      <p:ext uri="{BB962C8B-B14F-4D97-AF65-F5344CB8AC3E}">
        <p14:creationId xmlns:p14="http://schemas.microsoft.com/office/powerpoint/2010/main" val="33426495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636185"/>
            <a:ext cx="12461631" cy="7567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F0000"/>
                </a:solidFill>
              </a:rPr>
              <a:t>Workflow Contract Vendor </a:t>
            </a:r>
            <a:r>
              <a:rPr lang="en-US" dirty="0" smtClean="0">
                <a:solidFill>
                  <a:srgbClr val="42BEE9"/>
                </a:solidFill>
              </a:rPr>
              <a:t>/ </a:t>
            </a:r>
            <a:r>
              <a:rPr lang="en-US" dirty="0" err="1" smtClean="0">
                <a:solidFill>
                  <a:srgbClr val="42BEE9"/>
                </a:solidFill>
              </a:rPr>
              <a:t>Pengajuan</a:t>
            </a:r>
            <a:r>
              <a:rPr lang="en-US" dirty="0" smtClean="0">
                <a:solidFill>
                  <a:srgbClr val="42BEE9"/>
                </a:solidFill>
              </a:rPr>
              <a:t> </a:t>
            </a:r>
            <a:r>
              <a:rPr lang="en-US" dirty="0" err="1" smtClean="0">
                <a:solidFill>
                  <a:srgbClr val="42BEE9"/>
                </a:solidFill>
              </a:rPr>
              <a:t>Pembuatan</a:t>
            </a:r>
            <a:r>
              <a:rPr lang="en-US" dirty="0" smtClean="0">
                <a:solidFill>
                  <a:srgbClr val="42BEE9"/>
                </a:solidFill>
              </a:rPr>
              <a:t> </a:t>
            </a:r>
            <a:r>
              <a:rPr lang="en-US" dirty="0" err="1" smtClean="0">
                <a:solidFill>
                  <a:srgbClr val="42BEE9"/>
                </a:solidFill>
              </a:rPr>
              <a:t>Surat</a:t>
            </a:r>
            <a:endParaRPr lang="en-US" dirty="0">
              <a:solidFill>
                <a:srgbClr val="42BEE9"/>
              </a:solidFill>
            </a:endParaRPr>
          </a:p>
        </p:txBody>
      </p:sp>
      <p:sp>
        <p:nvSpPr>
          <p:cNvPr id="4" name="Oval 3"/>
          <p:cNvSpPr/>
          <p:nvPr/>
        </p:nvSpPr>
        <p:spPr>
          <a:xfrm>
            <a:off x="428263" y="2071868"/>
            <a:ext cx="3032567" cy="24538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Divisi</a:t>
            </a:r>
            <a:r>
              <a:rPr lang="en-US" dirty="0" smtClean="0"/>
              <a:t> Dari </a:t>
            </a:r>
            <a:r>
              <a:rPr lang="en-US" dirty="0" err="1" smtClean="0"/>
              <a:t>kepanitiaan</a:t>
            </a:r>
            <a:r>
              <a:rPr lang="en-US" dirty="0" smtClean="0"/>
              <a:t> RFE 2020 </a:t>
            </a:r>
            <a:r>
              <a:rPr lang="en-US" dirty="0" err="1" smtClean="0"/>
              <a:t>menghubungi</a:t>
            </a:r>
            <a:r>
              <a:rPr lang="en-US" dirty="0" smtClean="0"/>
              <a:t> Tim Operation </a:t>
            </a:r>
            <a:r>
              <a:rPr lang="en-US" dirty="0" err="1" smtClean="0"/>
              <a:t>melalui</a:t>
            </a:r>
            <a:r>
              <a:rPr lang="en-US" dirty="0" smtClean="0"/>
              <a:t> Manager Operation</a:t>
            </a:r>
            <a:endParaRPr lang="en-US" dirty="0"/>
          </a:p>
        </p:txBody>
      </p:sp>
      <p:cxnSp>
        <p:nvCxnSpPr>
          <p:cNvPr id="5" name="Straight Arrow Connector 4"/>
          <p:cNvCxnSpPr/>
          <p:nvPr/>
        </p:nvCxnSpPr>
        <p:spPr>
          <a:xfrm>
            <a:off x="3727048" y="3132878"/>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Oval 5"/>
          <p:cNvSpPr/>
          <p:nvPr/>
        </p:nvSpPr>
        <p:spPr>
          <a:xfrm>
            <a:off x="4643377" y="1840376"/>
            <a:ext cx="3032567" cy="26043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Divisi</a:t>
            </a:r>
            <a:r>
              <a:rPr lang="en-US" dirty="0" smtClean="0"/>
              <a:t> Dari </a:t>
            </a:r>
            <a:r>
              <a:rPr lang="en-US" dirty="0" err="1" smtClean="0"/>
              <a:t>kepanitiaan</a:t>
            </a:r>
            <a:r>
              <a:rPr lang="en-US" dirty="0" smtClean="0"/>
              <a:t> RFE 2020 </a:t>
            </a:r>
            <a:r>
              <a:rPr lang="en-US" dirty="0" err="1" smtClean="0"/>
              <a:t>menjelaskan</a:t>
            </a:r>
            <a:r>
              <a:rPr lang="en-US" dirty="0" smtClean="0"/>
              <a:t> </a:t>
            </a:r>
            <a:r>
              <a:rPr lang="en-US" dirty="0" err="1" smtClean="0"/>
              <a:t>tujuan</a:t>
            </a:r>
            <a:r>
              <a:rPr lang="en-US" dirty="0" smtClean="0"/>
              <a:t> </a:t>
            </a:r>
            <a:r>
              <a:rPr lang="en-US" dirty="0" err="1" smtClean="0"/>
              <a:t>untuk</a:t>
            </a:r>
            <a:r>
              <a:rPr lang="en-US" dirty="0" smtClean="0"/>
              <a:t> </a:t>
            </a:r>
            <a:r>
              <a:rPr lang="en-US" dirty="0" err="1" smtClean="0"/>
              <a:t>pembuatan</a:t>
            </a:r>
            <a:r>
              <a:rPr lang="en-US" dirty="0" smtClean="0"/>
              <a:t> </a:t>
            </a:r>
            <a:r>
              <a:rPr lang="en-US" dirty="0" err="1" smtClean="0"/>
              <a:t>surat</a:t>
            </a:r>
            <a:r>
              <a:rPr lang="en-US" dirty="0" smtClean="0"/>
              <a:t> </a:t>
            </a:r>
            <a:r>
              <a:rPr lang="en-US" dirty="0" err="1" smtClean="0"/>
              <a:t>dan</a:t>
            </a:r>
            <a:r>
              <a:rPr lang="en-US" dirty="0" smtClean="0"/>
              <a:t> </a:t>
            </a:r>
            <a:r>
              <a:rPr lang="en-US" dirty="0" err="1" smtClean="0"/>
              <a:t>diminta</a:t>
            </a:r>
            <a:r>
              <a:rPr lang="en-US" dirty="0" smtClean="0"/>
              <a:t> </a:t>
            </a:r>
            <a:r>
              <a:rPr lang="en-US" dirty="0" err="1" smtClean="0"/>
              <a:t>untuk</a:t>
            </a:r>
            <a:r>
              <a:rPr lang="en-US" dirty="0" smtClean="0"/>
              <a:t> </a:t>
            </a:r>
            <a:r>
              <a:rPr lang="en-US" dirty="0" err="1" smtClean="0"/>
              <a:t>mengisi</a:t>
            </a:r>
            <a:r>
              <a:rPr lang="en-US" dirty="0" smtClean="0"/>
              <a:t> Form yang </a:t>
            </a:r>
            <a:r>
              <a:rPr lang="en-US" dirty="0" err="1" smtClean="0"/>
              <a:t>telah</a:t>
            </a:r>
            <a:r>
              <a:rPr lang="en-US" dirty="0" smtClean="0"/>
              <a:t> </a:t>
            </a:r>
            <a:r>
              <a:rPr lang="en-US" dirty="0" err="1" smtClean="0"/>
              <a:t>ada</a:t>
            </a:r>
            <a:r>
              <a:rPr lang="en-US" dirty="0" smtClean="0"/>
              <a:t> di One drive</a:t>
            </a:r>
            <a:endParaRPr lang="en-US" dirty="0"/>
          </a:p>
        </p:txBody>
      </p:sp>
      <p:cxnSp>
        <p:nvCxnSpPr>
          <p:cNvPr id="7" name="Straight Arrow Connector 6"/>
          <p:cNvCxnSpPr/>
          <p:nvPr/>
        </p:nvCxnSpPr>
        <p:spPr>
          <a:xfrm>
            <a:off x="7872714" y="3142527"/>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Oval 7"/>
          <p:cNvSpPr/>
          <p:nvPr/>
        </p:nvSpPr>
        <p:spPr>
          <a:xfrm>
            <a:off x="8868136" y="1990845"/>
            <a:ext cx="3032567" cy="245383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Divisi</a:t>
            </a:r>
            <a:r>
              <a:rPr lang="en-US" dirty="0" smtClean="0"/>
              <a:t> Contract Vendor </a:t>
            </a:r>
            <a:r>
              <a:rPr lang="en-US" dirty="0" err="1" smtClean="0"/>
              <a:t>menerima</a:t>
            </a:r>
            <a:r>
              <a:rPr lang="en-US" dirty="0" smtClean="0"/>
              <a:t> form </a:t>
            </a:r>
            <a:r>
              <a:rPr lang="en-US" dirty="0" err="1" smtClean="0"/>
              <a:t>tersebut</a:t>
            </a:r>
            <a:r>
              <a:rPr lang="en-US" dirty="0" smtClean="0"/>
              <a:t> </a:t>
            </a:r>
            <a:r>
              <a:rPr lang="en-US" dirty="0" err="1" smtClean="0"/>
              <a:t>dan</a:t>
            </a:r>
            <a:r>
              <a:rPr lang="en-US" dirty="0" smtClean="0"/>
              <a:t> </a:t>
            </a:r>
            <a:r>
              <a:rPr lang="en-US" dirty="0" err="1" smtClean="0"/>
              <a:t>membuat</a:t>
            </a:r>
            <a:r>
              <a:rPr lang="en-US" dirty="0" smtClean="0"/>
              <a:t> </a:t>
            </a:r>
            <a:r>
              <a:rPr lang="en-US" dirty="0" err="1" smtClean="0"/>
              <a:t>surat</a:t>
            </a:r>
            <a:r>
              <a:rPr lang="en-US" dirty="0" smtClean="0"/>
              <a:t> </a:t>
            </a:r>
            <a:r>
              <a:rPr lang="en-US" dirty="0" err="1" smtClean="0"/>
              <a:t>dengan</a:t>
            </a:r>
            <a:r>
              <a:rPr lang="en-US" dirty="0" smtClean="0"/>
              <a:t> </a:t>
            </a:r>
            <a:r>
              <a:rPr lang="en-US" dirty="0" err="1" smtClean="0"/>
              <a:t>meminta</a:t>
            </a:r>
            <a:r>
              <a:rPr lang="en-US" dirty="0" smtClean="0"/>
              <a:t> </a:t>
            </a:r>
            <a:r>
              <a:rPr lang="en-US" dirty="0" err="1" smtClean="0"/>
              <a:t>nomor</a:t>
            </a:r>
            <a:r>
              <a:rPr lang="en-US" dirty="0" smtClean="0"/>
              <a:t> </a:t>
            </a:r>
            <a:r>
              <a:rPr lang="en-US" dirty="0" err="1" smtClean="0"/>
              <a:t>surat</a:t>
            </a:r>
            <a:r>
              <a:rPr lang="en-US" dirty="0" smtClean="0"/>
              <a:t> </a:t>
            </a:r>
            <a:r>
              <a:rPr lang="en-US" dirty="0" err="1" smtClean="0"/>
              <a:t>dari</a:t>
            </a:r>
            <a:r>
              <a:rPr lang="en-US" dirty="0" smtClean="0"/>
              <a:t> </a:t>
            </a:r>
            <a:r>
              <a:rPr lang="en-US" dirty="0" err="1" smtClean="0"/>
              <a:t>sekertaris</a:t>
            </a:r>
            <a:r>
              <a:rPr lang="en-US" dirty="0" smtClean="0"/>
              <a:t> </a:t>
            </a:r>
            <a:r>
              <a:rPr lang="en-US" dirty="0" err="1" smtClean="0"/>
              <a:t>sebelum</a:t>
            </a:r>
            <a:r>
              <a:rPr lang="en-US" dirty="0" smtClean="0"/>
              <a:t> </a:t>
            </a:r>
            <a:r>
              <a:rPr lang="en-US" dirty="0" err="1" smtClean="0"/>
              <a:t>pengerjaan</a:t>
            </a:r>
            <a:endParaRPr lang="en-US" dirty="0"/>
          </a:p>
        </p:txBody>
      </p:sp>
      <p:cxnSp>
        <p:nvCxnSpPr>
          <p:cNvPr id="9" name="Straight Arrow Connector 8"/>
          <p:cNvCxnSpPr/>
          <p:nvPr/>
        </p:nvCxnSpPr>
        <p:spPr>
          <a:xfrm flipH="1">
            <a:off x="9136281" y="4757194"/>
            <a:ext cx="1248138" cy="62117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Oval 10"/>
          <p:cNvSpPr/>
          <p:nvPr/>
        </p:nvSpPr>
        <p:spPr>
          <a:xfrm>
            <a:off x="6463495" y="4757194"/>
            <a:ext cx="2424897" cy="17728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Divisi</a:t>
            </a:r>
            <a:r>
              <a:rPr lang="en-US" dirty="0" smtClean="0"/>
              <a:t> Contract vendor </a:t>
            </a:r>
            <a:r>
              <a:rPr lang="en-US" dirty="0" err="1" smtClean="0"/>
              <a:t>membuatkan</a:t>
            </a:r>
            <a:r>
              <a:rPr lang="en-US" dirty="0" smtClean="0"/>
              <a:t> </a:t>
            </a:r>
            <a:r>
              <a:rPr lang="en-US" dirty="0" err="1" smtClean="0"/>
              <a:t>surat</a:t>
            </a:r>
            <a:r>
              <a:rPr lang="en-US" dirty="0" smtClean="0"/>
              <a:t> </a:t>
            </a:r>
            <a:r>
              <a:rPr lang="en-US" dirty="0" err="1" smtClean="0"/>
              <a:t>sesuai</a:t>
            </a:r>
            <a:r>
              <a:rPr lang="en-US" dirty="0" smtClean="0"/>
              <a:t> </a:t>
            </a:r>
            <a:r>
              <a:rPr lang="en-US" dirty="0" err="1" smtClean="0"/>
              <a:t>kebutuhan</a:t>
            </a:r>
            <a:endParaRPr lang="en-US" dirty="0"/>
          </a:p>
        </p:txBody>
      </p:sp>
      <p:cxnSp>
        <p:nvCxnSpPr>
          <p:cNvPr id="12" name="Straight Arrow Connector 11"/>
          <p:cNvCxnSpPr/>
          <p:nvPr/>
        </p:nvCxnSpPr>
        <p:spPr>
          <a:xfrm flipH="1">
            <a:off x="5480614" y="5643621"/>
            <a:ext cx="792865"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 name="Oval 14"/>
          <p:cNvSpPr/>
          <p:nvPr/>
        </p:nvSpPr>
        <p:spPr>
          <a:xfrm>
            <a:off x="2243076" y="4548849"/>
            <a:ext cx="2967943" cy="218954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err="1" smtClean="0"/>
              <a:t>Divisi</a:t>
            </a:r>
            <a:r>
              <a:rPr lang="en-US" dirty="0" smtClean="0"/>
              <a:t> Contract vendor </a:t>
            </a:r>
            <a:r>
              <a:rPr lang="en-US" dirty="0" err="1" smtClean="0"/>
              <a:t>memberikan</a:t>
            </a:r>
            <a:r>
              <a:rPr lang="en-US" dirty="0" smtClean="0"/>
              <a:t> </a:t>
            </a:r>
            <a:r>
              <a:rPr lang="en-US" dirty="0" err="1" smtClean="0"/>
              <a:t>langsung</a:t>
            </a:r>
            <a:r>
              <a:rPr lang="en-US" dirty="0" smtClean="0"/>
              <a:t> </a:t>
            </a:r>
            <a:r>
              <a:rPr lang="en-US" dirty="0" err="1" smtClean="0"/>
              <a:t>kepada</a:t>
            </a:r>
            <a:r>
              <a:rPr lang="en-US" dirty="0" smtClean="0"/>
              <a:t> </a:t>
            </a:r>
            <a:r>
              <a:rPr lang="en-US" dirty="0" err="1" smtClean="0"/>
              <a:t>panitian</a:t>
            </a:r>
            <a:r>
              <a:rPr lang="en-US" dirty="0" smtClean="0"/>
              <a:t> RFE 2020 yang </a:t>
            </a:r>
            <a:r>
              <a:rPr lang="en-US" dirty="0" err="1" smtClean="0"/>
              <a:t>mengajukan</a:t>
            </a:r>
            <a:r>
              <a:rPr lang="en-US" dirty="0" smtClean="0"/>
              <a:t> </a:t>
            </a:r>
            <a:r>
              <a:rPr lang="en-US" dirty="0" err="1" smtClean="0"/>
              <a:t>pembuatan</a:t>
            </a:r>
            <a:r>
              <a:rPr lang="en-US" dirty="0" smtClean="0"/>
              <a:t> </a:t>
            </a:r>
            <a:r>
              <a:rPr lang="en-US" dirty="0" err="1" smtClean="0"/>
              <a:t>tersebut</a:t>
            </a:r>
            <a:endParaRPr lang="en-US"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6" y="-636185"/>
            <a:ext cx="1614341" cy="867594"/>
          </a:xfrm>
          <a:prstGeom prst="rect">
            <a:avLst/>
          </a:prstGeom>
        </p:spPr>
      </p:pic>
      <p:sp>
        <p:nvSpPr>
          <p:cNvPr id="18" name="Rectangle 17">
            <a:extLst>
              <a:ext uri="{FF2B5EF4-FFF2-40B4-BE49-F238E27FC236}">
                <a16:creationId xmlns:a16="http://schemas.microsoft.com/office/drawing/2014/main" xmlns="" id="{641499B9-C2B2-4CB2-B7B1-EFE530660027}"/>
              </a:ext>
            </a:extLst>
          </p:cNvPr>
          <p:cNvSpPr/>
          <p:nvPr/>
        </p:nvSpPr>
        <p:spPr>
          <a:xfrm rot="10800000">
            <a:off x="1516283" y="451412"/>
            <a:ext cx="9468092" cy="116904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30268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err="1" smtClean="0">
                <a:solidFill>
                  <a:srgbClr val="FF0000"/>
                </a:solidFill>
              </a:rPr>
              <a:t>Pengajuan</a:t>
            </a:r>
            <a:r>
              <a:rPr lang="en-US" dirty="0" smtClean="0">
                <a:solidFill>
                  <a:srgbClr val="FF0000"/>
                </a:solidFill>
              </a:rPr>
              <a:t> </a:t>
            </a:r>
            <a:r>
              <a:rPr lang="en-US" dirty="0" err="1" smtClean="0">
                <a:solidFill>
                  <a:srgbClr val="FF0000"/>
                </a:solidFill>
              </a:rPr>
              <a:t>Pembuatan</a:t>
            </a:r>
            <a:r>
              <a:rPr lang="en-US" dirty="0" smtClean="0">
                <a:solidFill>
                  <a:srgbClr val="FF0000"/>
                </a:solidFill>
              </a:rPr>
              <a:t> Contract Vendor </a:t>
            </a:r>
            <a:r>
              <a:rPr lang="en-US" dirty="0" err="1" smtClean="0">
                <a:solidFill>
                  <a:srgbClr val="42BEE9"/>
                </a:solidFill>
              </a:rPr>
              <a:t>Kepada</a:t>
            </a:r>
            <a:r>
              <a:rPr lang="en-US" dirty="0" smtClean="0">
                <a:solidFill>
                  <a:srgbClr val="42BEE9"/>
                </a:solidFill>
              </a:rPr>
              <a:t> </a:t>
            </a:r>
            <a:r>
              <a:rPr lang="en-US" dirty="0" err="1" smtClean="0">
                <a:solidFill>
                  <a:srgbClr val="42BEE9"/>
                </a:solidFill>
              </a:rPr>
              <a:t>Sekertaris</a:t>
            </a:r>
            <a:endParaRPr lang="en-US" dirty="0">
              <a:solidFill>
                <a:srgbClr val="42BEE9"/>
              </a:solidFill>
            </a:endParaRPr>
          </a:p>
        </p:txBody>
      </p:sp>
      <p:sp>
        <p:nvSpPr>
          <p:cNvPr id="10" name="Oval 9"/>
          <p:cNvSpPr/>
          <p:nvPr/>
        </p:nvSpPr>
        <p:spPr>
          <a:xfrm>
            <a:off x="150471" y="2340014"/>
            <a:ext cx="2951544" cy="229178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endParaRPr lang="en-US" sz="2000" dirty="0" smtClean="0"/>
          </a:p>
          <a:p>
            <a:pPr lvl="0" algn="ctr"/>
            <a:r>
              <a:rPr lang="en-US" sz="2000" dirty="0" err="1" smtClean="0"/>
              <a:t>Divisi</a:t>
            </a:r>
            <a:r>
              <a:rPr lang="en-US" sz="2000" dirty="0" smtClean="0"/>
              <a:t> </a:t>
            </a:r>
            <a:r>
              <a:rPr lang="en-US" sz="2000" dirty="0"/>
              <a:t>Contract Vendor </a:t>
            </a:r>
            <a:r>
              <a:rPr lang="en-US" sz="2000" dirty="0" err="1"/>
              <a:t>Meminta</a:t>
            </a:r>
            <a:r>
              <a:rPr lang="en-US" sz="2000" dirty="0"/>
              <a:t> </a:t>
            </a:r>
            <a:r>
              <a:rPr lang="en-US" sz="2000" dirty="0" err="1"/>
              <a:t>nomor</a:t>
            </a:r>
            <a:r>
              <a:rPr lang="en-US" sz="2000" dirty="0"/>
              <a:t> </a:t>
            </a:r>
            <a:r>
              <a:rPr lang="en-US" sz="2000" dirty="0" err="1"/>
              <a:t>keterangan</a:t>
            </a:r>
            <a:r>
              <a:rPr lang="en-US" sz="2000" dirty="0"/>
              <a:t> </a:t>
            </a:r>
            <a:r>
              <a:rPr lang="en-US" sz="2000" dirty="0" err="1"/>
              <a:t>Surat</a:t>
            </a:r>
            <a:r>
              <a:rPr lang="en-US" sz="2000" dirty="0"/>
              <a:t> </a:t>
            </a:r>
            <a:r>
              <a:rPr lang="en-US" sz="2000" dirty="0" err="1"/>
              <a:t>untuk</a:t>
            </a:r>
            <a:r>
              <a:rPr lang="en-US" sz="2000" dirty="0"/>
              <a:t> </a:t>
            </a:r>
            <a:r>
              <a:rPr lang="en-US" sz="2000" dirty="0" err="1"/>
              <a:t>membuat</a:t>
            </a:r>
            <a:r>
              <a:rPr lang="en-US" sz="2000" dirty="0"/>
              <a:t> </a:t>
            </a:r>
            <a:r>
              <a:rPr lang="en-US" sz="2000" dirty="0" err="1"/>
              <a:t>Surat</a:t>
            </a:r>
            <a:r>
              <a:rPr lang="en-US" sz="2000" dirty="0"/>
              <a:t> </a:t>
            </a:r>
            <a:r>
              <a:rPr lang="en-US" sz="2000" dirty="0" err="1"/>
              <a:t>Mou</a:t>
            </a:r>
            <a:r>
              <a:rPr lang="en-US" sz="2000" dirty="0"/>
              <a:t> </a:t>
            </a:r>
          </a:p>
          <a:p>
            <a:pPr algn="ctr"/>
            <a:endParaRPr lang="en-US" sz="2000" dirty="0"/>
          </a:p>
        </p:txBody>
      </p:sp>
      <p:cxnSp>
        <p:nvCxnSpPr>
          <p:cNvPr id="19" name="Straight Arrow Connector 18"/>
          <p:cNvCxnSpPr/>
          <p:nvPr/>
        </p:nvCxnSpPr>
        <p:spPr>
          <a:xfrm>
            <a:off x="3321934" y="3485907"/>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Oval 20"/>
          <p:cNvSpPr/>
          <p:nvPr/>
        </p:nvSpPr>
        <p:spPr>
          <a:xfrm>
            <a:off x="4296137" y="2118165"/>
            <a:ext cx="2857017" cy="26969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endParaRPr lang="en-US" sz="2000" dirty="0" smtClean="0"/>
          </a:p>
          <a:p>
            <a:pPr lvl="0" algn="ctr"/>
            <a:r>
              <a:rPr lang="en-US" sz="2000" dirty="0" err="1" smtClean="0"/>
              <a:t>Sekertaris</a:t>
            </a:r>
            <a:r>
              <a:rPr lang="en-US" sz="2000" dirty="0" smtClean="0"/>
              <a:t> RFE 2020 </a:t>
            </a:r>
            <a:r>
              <a:rPr lang="en-US" sz="2000" dirty="0" err="1" smtClean="0"/>
              <a:t>Menerima</a:t>
            </a:r>
            <a:r>
              <a:rPr lang="en-US" sz="2000" dirty="0" smtClean="0"/>
              <a:t> , Dan </a:t>
            </a:r>
            <a:r>
              <a:rPr lang="en-US" sz="2000" dirty="0" err="1" smtClean="0"/>
              <a:t>memberikan</a:t>
            </a:r>
            <a:r>
              <a:rPr lang="en-US" sz="2000" dirty="0" smtClean="0"/>
              <a:t> </a:t>
            </a:r>
            <a:r>
              <a:rPr lang="en-US" sz="2000" dirty="0" err="1" smtClean="0"/>
              <a:t>Nomor</a:t>
            </a:r>
            <a:r>
              <a:rPr lang="en-US" sz="2000" dirty="0" smtClean="0"/>
              <a:t> </a:t>
            </a:r>
            <a:r>
              <a:rPr lang="en-US" sz="2000" dirty="0" err="1" smtClean="0"/>
              <a:t>urutan</a:t>
            </a:r>
            <a:r>
              <a:rPr lang="en-US" sz="2000" dirty="0" smtClean="0"/>
              <a:t> </a:t>
            </a:r>
            <a:r>
              <a:rPr lang="en-US" sz="2000" dirty="0" err="1" smtClean="0"/>
              <a:t>Surat</a:t>
            </a:r>
            <a:r>
              <a:rPr lang="en-US" sz="2000" dirty="0" smtClean="0"/>
              <a:t> </a:t>
            </a:r>
            <a:r>
              <a:rPr lang="en-US" sz="2000" dirty="0" err="1" smtClean="0"/>
              <a:t>Kepada</a:t>
            </a:r>
            <a:r>
              <a:rPr lang="en-US" sz="2000" dirty="0" smtClean="0"/>
              <a:t> </a:t>
            </a:r>
            <a:r>
              <a:rPr lang="en-US" sz="2000" dirty="0" err="1" smtClean="0"/>
              <a:t>Divisi</a:t>
            </a:r>
            <a:r>
              <a:rPr lang="en-US" sz="2000" dirty="0" smtClean="0"/>
              <a:t> Contract Vendor</a:t>
            </a:r>
            <a:endParaRPr lang="en-US" sz="2000" dirty="0"/>
          </a:p>
          <a:p>
            <a:pPr algn="ctr"/>
            <a:endParaRPr lang="en-US" sz="2000" dirty="0"/>
          </a:p>
        </p:txBody>
      </p:sp>
      <p:cxnSp>
        <p:nvCxnSpPr>
          <p:cNvPr id="22" name="Straight Arrow Connector 21"/>
          <p:cNvCxnSpPr/>
          <p:nvPr/>
        </p:nvCxnSpPr>
        <p:spPr>
          <a:xfrm>
            <a:off x="7386578" y="3599724"/>
            <a:ext cx="91247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6" name="Oval 25"/>
          <p:cNvSpPr/>
          <p:nvPr/>
        </p:nvSpPr>
        <p:spPr>
          <a:xfrm>
            <a:off x="8555620" y="2118165"/>
            <a:ext cx="3485247" cy="296311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endParaRPr lang="en-US" sz="2000" dirty="0" smtClean="0"/>
          </a:p>
          <a:p>
            <a:pPr lvl="0" algn="ctr"/>
            <a:r>
              <a:rPr lang="en-US" sz="2000" dirty="0" err="1" smtClean="0"/>
              <a:t>Divisi</a:t>
            </a:r>
            <a:r>
              <a:rPr lang="en-US" sz="2000" dirty="0" smtClean="0"/>
              <a:t> </a:t>
            </a:r>
            <a:r>
              <a:rPr lang="en-US" sz="2000" dirty="0"/>
              <a:t>Contract </a:t>
            </a:r>
            <a:r>
              <a:rPr lang="en-US" sz="2000" dirty="0" smtClean="0"/>
              <a:t>Vendor </a:t>
            </a:r>
            <a:r>
              <a:rPr lang="en-US" sz="2000" dirty="0" err="1" smtClean="0"/>
              <a:t>menerima</a:t>
            </a:r>
            <a:r>
              <a:rPr lang="en-US" sz="2000" dirty="0" smtClean="0"/>
              <a:t> </a:t>
            </a:r>
            <a:r>
              <a:rPr lang="en-US" sz="2000" dirty="0" err="1" smtClean="0"/>
              <a:t>nomor</a:t>
            </a:r>
            <a:r>
              <a:rPr lang="en-US" sz="2000" dirty="0" smtClean="0"/>
              <a:t> </a:t>
            </a:r>
            <a:r>
              <a:rPr lang="en-US" sz="2000" dirty="0" err="1" smtClean="0"/>
              <a:t>urutan</a:t>
            </a:r>
            <a:r>
              <a:rPr lang="en-US" sz="2000" dirty="0" smtClean="0"/>
              <a:t> </a:t>
            </a:r>
            <a:r>
              <a:rPr lang="en-US" sz="2000" dirty="0" err="1" smtClean="0"/>
              <a:t>surat</a:t>
            </a:r>
            <a:r>
              <a:rPr lang="en-US" sz="2000" dirty="0" smtClean="0"/>
              <a:t> </a:t>
            </a:r>
            <a:r>
              <a:rPr lang="en-US" sz="2000" dirty="0" err="1" smtClean="0"/>
              <a:t>dan</a:t>
            </a:r>
            <a:r>
              <a:rPr lang="en-US" sz="2000" dirty="0" smtClean="0"/>
              <a:t> </a:t>
            </a:r>
            <a:r>
              <a:rPr lang="en-US" sz="2000" dirty="0" err="1" smtClean="0"/>
              <a:t>membuatkan</a:t>
            </a:r>
            <a:r>
              <a:rPr lang="en-US" sz="2000" dirty="0" smtClean="0"/>
              <a:t> </a:t>
            </a:r>
            <a:r>
              <a:rPr lang="en-US" sz="2000" dirty="0" err="1" smtClean="0"/>
              <a:t>surat</a:t>
            </a:r>
            <a:r>
              <a:rPr lang="en-US" sz="2000" dirty="0" smtClean="0"/>
              <a:t> </a:t>
            </a:r>
            <a:r>
              <a:rPr lang="en-US" sz="2000" dirty="0" err="1" smtClean="0"/>
              <a:t>untuk</a:t>
            </a:r>
            <a:r>
              <a:rPr lang="en-US" sz="2000" dirty="0" smtClean="0"/>
              <a:t> </a:t>
            </a:r>
            <a:r>
              <a:rPr lang="en-US" sz="2000" dirty="0" err="1" smtClean="0"/>
              <a:t>divisi</a:t>
            </a:r>
            <a:r>
              <a:rPr lang="en-US" sz="2000" dirty="0" smtClean="0"/>
              <a:t> RFE 2020 yang </a:t>
            </a:r>
            <a:r>
              <a:rPr lang="en-US" sz="2000" dirty="0" err="1" smtClean="0"/>
              <a:t>membutuhkan</a:t>
            </a:r>
            <a:r>
              <a:rPr lang="en-US" sz="2000" dirty="0" smtClean="0"/>
              <a:t> </a:t>
            </a:r>
            <a:r>
              <a:rPr lang="en-US" sz="2000" dirty="0" err="1" smtClean="0"/>
              <a:t>pembuatan</a:t>
            </a:r>
            <a:r>
              <a:rPr lang="en-US" sz="2000" dirty="0" smtClean="0"/>
              <a:t> </a:t>
            </a:r>
            <a:r>
              <a:rPr lang="en-US" sz="2000" dirty="0" err="1" smtClean="0"/>
              <a:t>surat</a:t>
            </a:r>
            <a:endParaRPr lang="en-US" sz="2000" dirty="0"/>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6" y="-636185"/>
            <a:ext cx="1614341" cy="867594"/>
          </a:xfrm>
          <a:prstGeom prst="rect">
            <a:avLst/>
          </a:prstGeom>
        </p:spPr>
      </p:pic>
      <p:sp>
        <p:nvSpPr>
          <p:cNvPr id="29" name="Rectangle 28">
            <a:extLst>
              <a:ext uri="{FF2B5EF4-FFF2-40B4-BE49-F238E27FC236}">
                <a16:creationId xmlns:a16="http://schemas.microsoft.com/office/drawing/2014/main" xmlns="" id="{641499B9-C2B2-4CB2-B7B1-EFE530660027}"/>
              </a:ext>
            </a:extLst>
          </p:cNvPr>
          <p:cNvSpPr/>
          <p:nvPr/>
        </p:nvSpPr>
        <p:spPr>
          <a:xfrm rot="10800000">
            <a:off x="821803" y="5378076"/>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641499B9-C2B2-4CB2-B7B1-EFE530660027}"/>
              </a:ext>
            </a:extLst>
          </p:cNvPr>
          <p:cNvSpPr/>
          <p:nvPr/>
        </p:nvSpPr>
        <p:spPr>
          <a:xfrm rot="10800000">
            <a:off x="511215" y="1701078"/>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455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499945"/>
          </a:xfrm>
          <a:prstGeom prst="rect">
            <a:avLst/>
          </a:prstGeom>
        </p:spPr>
        <p:txBody>
          <a:bodyPr wrap="square" lIns="0" tIns="0" rIns="0" bIns="0" rtlCol="0" anchor="t">
            <a:spAutoFit/>
          </a:bodyPr>
          <a:lstStyle/>
          <a:p>
            <a:pPr algn="ctr">
              <a:lnSpc>
                <a:spcPts val="4480"/>
              </a:lnSpc>
            </a:pPr>
            <a:r>
              <a:rPr lang="en-ID" sz="2400" dirty="0" err="1" smtClean="0">
                <a:solidFill>
                  <a:srgbClr val="0F0E0C"/>
                </a:solidFill>
                <a:latin typeface="Adobe Gothic Std B" panose="020B0800000000000000" pitchFamily="34" charset="-128"/>
                <a:ea typeface="Adobe Gothic Std B" panose="020B0800000000000000" pitchFamily="34" charset="-128"/>
              </a:rPr>
              <a:t>Contoh</a:t>
            </a:r>
            <a:r>
              <a:rPr lang="en-ID" sz="2400" dirty="0" smtClean="0">
                <a:solidFill>
                  <a:srgbClr val="0F0E0C"/>
                </a:solidFill>
                <a:latin typeface="Adobe Gothic Std B" panose="020B0800000000000000" pitchFamily="34" charset="-128"/>
                <a:ea typeface="Adobe Gothic Std B" panose="020B0800000000000000" pitchFamily="34" charset="-128"/>
              </a:rPr>
              <a:t> Form </a:t>
            </a:r>
            <a:r>
              <a:rPr lang="en-ID" sz="2400" dirty="0" err="1" smtClean="0">
                <a:solidFill>
                  <a:srgbClr val="0F0E0C"/>
                </a:solidFill>
                <a:latin typeface="Adobe Gothic Std B" panose="020B0800000000000000" pitchFamily="34" charset="-128"/>
                <a:ea typeface="Adobe Gothic Std B" panose="020B0800000000000000" pitchFamily="34" charset="-128"/>
              </a:rPr>
              <a:t>Pengajuan</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8194" name="Picture 2" descr="C:\Users\user\Pictures\WhatsApp Image 2020-02-25 at 20.52.5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6245" y="1381024"/>
            <a:ext cx="3679509" cy="474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500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a:t>
            </a: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F0000"/>
                </a:solidFill>
              </a:rPr>
              <a:t>Format Log Book </a:t>
            </a:r>
            <a:r>
              <a:rPr lang="en-US" dirty="0" smtClean="0">
                <a:solidFill>
                  <a:srgbClr val="42BEE9"/>
                </a:solidFill>
              </a:rPr>
              <a:t>Contract Vendor</a:t>
            </a:r>
            <a:endParaRPr lang="en-US" dirty="0">
              <a:solidFill>
                <a:srgbClr val="42BEE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04278691"/>
              </p:ext>
            </p:extLst>
          </p:nvPr>
        </p:nvGraphicFramePr>
        <p:xfrm>
          <a:off x="1261640" y="1701478"/>
          <a:ext cx="10500869" cy="4912103"/>
        </p:xfrm>
        <a:graphic>
          <a:graphicData uri="http://schemas.openxmlformats.org/drawingml/2006/table">
            <a:tbl>
              <a:tblPr firstRow="1" firstCol="1" bandRow="1">
                <a:tableStyleId>{5940675A-B579-460E-94D1-54222C63F5DA}</a:tableStyleId>
              </a:tblPr>
              <a:tblGrid>
                <a:gridCol w="718539"/>
                <a:gridCol w="2419593"/>
                <a:gridCol w="3834249"/>
                <a:gridCol w="3528488"/>
              </a:tblGrid>
              <a:tr h="1007106">
                <a:tc gridSpan="4">
                  <a:txBody>
                    <a:bodyPr/>
                    <a:lstStyle/>
                    <a:p>
                      <a:pPr marL="0" marR="0" algn="ctr">
                        <a:lnSpc>
                          <a:spcPct val="115000"/>
                        </a:lnSpc>
                        <a:spcBef>
                          <a:spcPts val="0"/>
                        </a:spcBef>
                        <a:spcAft>
                          <a:spcPts val="0"/>
                        </a:spcAft>
                      </a:pPr>
                      <a:r>
                        <a:rPr lang="en-US" sz="3600" dirty="0">
                          <a:effectLst/>
                        </a:rPr>
                        <a:t>Log Book </a:t>
                      </a:r>
                      <a:r>
                        <a:rPr lang="en-US" sz="3600" dirty="0" err="1">
                          <a:effectLst/>
                        </a:rPr>
                        <a:t>Divisi</a:t>
                      </a:r>
                      <a:r>
                        <a:rPr lang="en-US" sz="3600" dirty="0">
                          <a:effectLst/>
                        </a:rPr>
                        <a:t> Contract Vendor</a:t>
                      </a:r>
                      <a:endParaRPr lang="en-US" sz="36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976493">
                <a:tc>
                  <a:txBody>
                    <a:bodyPr/>
                    <a:lstStyle/>
                    <a:p>
                      <a:pPr marL="0" marR="0" algn="ctr">
                        <a:lnSpc>
                          <a:spcPct val="115000"/>
                        </a:lnSpc>
                        <a:spcBef>
                          <a:spcPts val="0"/>
                        </a:spcBef>
                        <a:spcAft>
                          <a:spcPts val="0"/>
                        </a:spcAft>
                      </a:pPr>
                      <a:r>
                        <a:rPr lang="en-US" sz="2800" dirty="0">
                          <a:effectLst/>
                        </a:rPr>
                        <a:t>No</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Tanggal</a:t>
                      </a:r>
                      <a:r>
                        <a:rPr lang="en-US" sz="2800" dirty="0">
                          <a:effectLst/>
                        </a:rPr>
                        <a:t>/</a:t>
                      </a:r>
                      <a:r>
                        <a:rPr lang="en-US" sz="2800" dirty="0" err="1">
                          <a:effectLst/>
                        </a:rPr>
                        <a:t>Bulan</a:t>
                      </a:r>
                      <a:r>
                        <a:rPr lang="en-US" sz="2800" dirty="0">
                          <a:effectLst/>
                        </a:rPr>
                        <a:t>/</a:t>
                      </a:r>
                      <a:r>
                        <a:rPr lang="en-US" sz="2800" dirty="0" err="1">
                          <a:effectLst/>
                        </a:rPr>
                        <a:t>Tahun</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Surat</a:t>
                      </a:r>
                      <a:r>
                        <a:rPr lang="en-US" sz="2800" dirty="0">
                          <a:effectLst/>
                        </a:rPr>
                        <a:t> </a:t>
                      </a:r>
                      <a:r>
                        <a:rPr lang="en-US" sz="2800" dirty="0" err="1" smtClean="0">
                          <a:effectLst/>
                        </a:rPr>
                        <a:t>Mou</a:t>
                      </a:r>
                      <a:r>
                        <a:rPr lang="en-US" sz="2800" dirty="0" smtClean="0">
                          <a:effectLst/>
                        </a:rPr>
                        <a:t> / No List </a:t>
                      </a:r>
                      <a:r>
                        <a:rPr lang="en-US" sz="2800" dirty="0" err="1" smtClean="0">
                          <a:effectLst/>
                        </a:rPr>
                        <a:t>Surat</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Tanda</a:t>
                      </a:r>
                      <a:r>
                        <a:rPr lang="en-US" sz="2800" dirty="0">
                          <a:effectLst/>
                        </a:rPr>
                        <a:t> </a:t>
                      </a:r>
                      <a:r>
                        <a:rPr lang="en-US" sz="2800" dirty="0" err="1">
                          <a:effectLst/>
                        </a:rPr>
                        <a:t>Terima</a:t>
                      </a:r>
                      <a:r>
                        <a:rPr lang="en-US" sz="2800" dirty="0">
                          <a:effectLst/>
                        </a:rPr>
                        <a:t>/</a:t>
                      </a:r>
                      <a:r>
                        <a:rPr lang="en-US" sz="2800" dirty="0" err="1">
                          <a:effectLst/>
                        </a:rPr>
                        <a:t>Tanda</a:t>
                      </a:r>
                      <a:r>
                        <a:rPr lang="en-US" sz="2800" dirty="0">
                          <a:effectLst/>
                        </a:rPr>
                        <a:t> </a:t>
                      </a:r>
                      <a:r>
                        <a:rPr lang="en-US" sz="2800" dirty="0" err="1">
                          <a:effectLst/>
                        </a:rPr>
                        <a:t>Tangan</a:t>
                      </a:r>
                      <a:endParaRPr lang="en-US" sz="2800" dirty="0">
                        <a:effectLst/>
                        <a:latin typeface="Calibri"/>
                        <a:ea typeface="Calibri"/>
                        <a:cs typeface="Times New Roman"/>
                      </a:endParaRPr>
                    </a:p>
                  </a:txBody>
                  <a:tcPr marL="68580" marR="68580" marT="0" marB="0"/>
                </a:tc>
              </a:tr>
              <a:tr h="2923541">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2824163" y="2768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3719" y="1834924"/>
            <a:ext cx="1270443" cy="79753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185618"/>
            <a:ext cx="1614341" cy="867594"/>
          </a:xfrm>
          <a:prstGeom prst="rect">
            <a:avLst/>
          </a:prstGeom>
        </p:spPr>
      </p:pic>
      <p:sp>
        <p:nvSpPr>
          <p:cNvPr id="9" name="Rectangle 8">
            <a:extLst>
              <a:ext uri="{FF2B5EF4-FFF2-40B4-BE49-F238E27FC236}">
                <a16:creationId xmlns:a16="http://schemas.microsoft.com/office/drawing/2014/main" xmlns="" id="{641499B9-C2B2-4CB2-B7B1-EFE530660027}"/>
              </a:ext>
            </a:extLst>
          </p:cNvPr>
          <p:cNvSpPr/>
          <p:nvPr/>
        </p:nvSpPr>
        <p:spPr>
          <a:xfrm rot="5400000">
            <a:off x="4012295" y="-1072323"/>
            <a:ext cx="4955716" cy="1043387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650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Work Flow</a:t>
            </a:r>
            <a:r>
              <a:rPr lang="en-US" dirty="0" smtClean="0"/>
              <a:t> </a:t>
            </a:r>
            <a:r>
              <a:rPr lang="en-US" dirty="0" smtClean="0">
                <a:solidFill>
                  <a:srgbClr val="42BEE9"/>
                </a:solidFill>
              </a:rPr>
              <a:t>Vendor Coordinator &amp; Purchasing</a:t>
            </a:r>
            <a:endParaRPr lang="en-US" dirty="0">
              <a:solidFill>
                <a:srgbClr val="42BEE9"/>
              </a:solidFill>
            </a:endParaRP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 name="Oval 4"/>
          <p:cNvSpPr/>
          <p:nvPr/>
        </p:nvSpPr>
        <p:spPr>
          <a:xfrm>
            <a:off x="150470" y="2181299"/>
            <a:ext cx="4033604" cy="403167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2000" dirty="0" err="1">
                <a:solidFill>
                  <a:srgbClr val="0F0E0C"/>
                </a:solidFill>
                <a:ea typeface="Times New Roman" charset="0"/>
                <a:cs typeface="Segoe UI Semibold" panose="020B0702040204020203" pitchFamily="34" charset="0"/>
              </a:rPr>
              <a:t>Divisi</a:t>
            </a:r>
            <a:r>
              <a:rPr lang="en-US" sz="2000" dirty="0">
                <a:solidFill>
                  <a:srgbClr val="0F0E0C"/>
                </a:solidFill>
                <a:ea typeface="Times New Roman" charset="0"/>
                <a:cs typeface="Segoe UI Semibold" panose="020B0702040204020203" pitchFamily="34" charset="0"/>
              </a:rPr>
              <a:t> Vendor </a:t>
            </a:r>
            <a:r>
              <a:rPr lang="en-US" sz="2000" i="1" dirty="0">
                <a:solidFill>
                  <a:srgbClr val="0F0E0C"/>
                </a:solidFill>
                <a:ea typeface="Times New Roman" charset="0"/>
                <a:cs typeface="Segoe UI Semibold" panose="020B0702040204020203" pitchFamily="34" charset="0"/>
              </a:rPr>
              <a:t>Coordinator</a:t>
            </a:r>
            <a:r>
              <a:rPr lang="en-US" sz="2000" dirty="0">
                <a:solidFill>
                  <a:srgbClr val="0F0E0C"/>
                </a:solidFill>
                <a:ea typeface="Times New Roman" charset="0"/>
                <a:cs typeface="Segoe UI Semibold" panose="020B0702040204020203" pitchFamily="34" charset="0"/>
              </a:rPr>
              <a:t> </a:t>
            </a:r>
            <a:r>
              <a:rPr lang="en-US" sz="2000" dirty="0" err="1" smtClean="0">
                <a:solidFill>
                  <a:srgbClr val="0F0E0C"/>
                </a:solidFill>
                <a:ea typeface="Times New Roman" charset="0"/>
                <a:cs typeface="Segoe UI Semibold" panose="020B0702040204020203" pitchFamily="34" charset="0"/>
              </a:rPr>
              <a:t>sesuai</a:t>
            </a:r>
            <a:r>
              <a:rPr lang="en-US" sz="2000" dirty="0" smtClean="0">
                <a:solidFill>
                  <a:srgbClr val="0F0E0C"/>
                </a:solidFill>
                <a:ea typeface="Times New Roman" charset="0"/>
                <a:cs typeface="Segoe UI Semibold" panose="020B0702040204020203" pitchFamily="34" charset="0"/>
              </a:rPr>
              <a:t> </a:t>
            </a:r>
            <a:r>
              <a:rPr lang="en-US" sz="2000" dirty="0" err="1" smtClean="0">
                <a:solidFill>
                  <a:srgbClr val="0F0E0C"/>
                </a:solidFill>
                <a:ea typeface="Times New Roman" charset="0"/>
                <a:cs typeface="Segoe UI Semibold" panose="020B0702040204020203" pitchFamily="34" charset="0"/>
              </a:rPr>
              <a:t>arahan</a:t>
            </a:r>
            <a:r>
              <a:rPr lang="en-US" sz="2000" dirty="0" smtClean="0">
                <a:solidFill>
                  <a:srgbClr val="0F0E0C"/>
                </a:solidFill>
                <a:ea typeface="Times New Roman" charset="0"/>
                <a:cs typeface="Segoe UI Semibold" panose="020B0702040204020203" pitchFamily="34" charset="0"/>
              </a:rPr>
              <a:t> manager operation </a:t>
            </a:r>
            <a:r>
              <a:rPr lang="en-US" sz="2000" dirty="0" err="1" smtClean="0">
                <a:solidFill>
                  <a:srgbClr val="0F0E0C"/>
                </a:solidFill>
                <a:ea typeface="Times New Roman" charset="0"/>
                <a:cs typeface="Segoe UI Semibold" panose="020B0702040204020203" pitchFamily="34" charset="0"/>
              </a:rPr>
              <a:t>dan</a:t>
            </a:r>
            <a:r>
              <a:rPr lang="en-US" sz="2000" dirty="0" smtClean="0">
                <a:solidFill>
                  <a:srgbClr val="0F0E0C"/>
                </a:solidFill>
                <a:ea typeface="Times New Roman" charset="0"/>
                <a:cs typeface="Segoe UI Semibold" panose="020B0702040204020203" pitchFamily="34" charset="0"/>
              </a:rPr>
              <a:t> </a:t>
            </a:r>
            <a:r>
              <a:rPr lang="en-US" sz="2000" dirty="0" err="1" smtClean="0">
                <a:solidFill>
                  <a:srgbClr val="0F0E0C"/>
                </a:solidFill>
                <a:ea typeface="Times New Roman" charset="0"/>
                <a:cs typeface="Segoe UI Semibold" panose="020B0702040204020203" pitchFamily="34" charset="0"/>
              </a:rPr>
              <a:t>sesuai</a:t>
            </a:r>
            <a:r>
              <a:rPr lang="en-US" sz="2000" dirty="0" smtClean="0">
                <a:solidFill>
                  <a:srgbClr val="0F0E0C"/>
                </a:solidFill>
                <a:ea typeface="Times New Roman" charset="0"/>
                <a:cs typeface="Segoe UI Semibold" panose="020B0702040204020203" pitchFamily="34" charset="0"/>
              </a:rPr>
              <a:t> </a:t>
            </a:r>
            <a:r>
              <a:rPr lang="en-US" sz="2000" dirty="0" err="1" smtClean="0">
                <a:solidFill>
                  <a:srgbClr val="0F0E0C"/>
                </a:solidFill>
                <a:ea typeface="Times New Roman" charset="0"/>
                <a:cs typeface="Segoe UI Semibold" panose="020B0702040204020203" pitchFamily="34" charset="0"/>
              </a:rPr>
              <a:t>permintaan</a:t>
            </a:r>
            <a:r>
              <a:rPr lang="en-US" sz="2000" dirty="0" smtClean="0">
                <a:solidFill>
                  <a:srgbClr val="0F0E0C"/>
                </a:solidFill>
                <a:ea typeface="Times New Roman" charset="0"/>
                <a:cs typeface="Segoe UI Semibold" panose="020B0702040204020203" pitchFamily="34" charset="0"/>
              </a:rPr>
              <a:t> </a:t>
            </a:r>
            <a:r>
              <a:rPr lang="en-US" sz="2000" dirty="0" err="1" smtClean="0">
                <a:solidFill>
                  <a:srgbClr val="0F0E0C"/>
                </a:solidFill>
                <a:ea typeface="Times New Roman" charset="0"/>
                <a:cs typeface="Segoe UI Semibold" panose="020B0702040204020203" pitchFamily="34" charset="0"/>
              </a:rPr>
              <a:t>divisi</a:t>
            </a:r>
            <a:r>
              <a:rPr lang="en-US" sz="2000" dirty="0" smtClean="0">
                <a:solidFill>
                  <a:srgbClr val="0F0E0C"/>
                </a:solidFill>
                <a:ea typeface="Times New Roman" charset="0"/>
                <a:cs typeface="Segoe UI Semibold" panose="020B0702040204020203" pitchFamily="34" charset="0"/>
              </a:rPr>
              <a:t> lain di </a:t>
            </a:r>
            <a:r>
              <a:rPr lang="en-US" sz="2000" dirty="0" err="1" smtClean="0">
                <a:solidFill>
                  <a:srgbClr val="0F0E0C"/>
                </a:solidFill>
                <a:ea typeface="Times New Roman" charset="0"/>
                <a:cs typeface="Segoe UI Semibold" panose="020B0702040204020203" pitchFamily="34" charset="0"/>
              </a:rPr>
              <a:t>kepanitiaan</a:t>
            </a:r>
            <a:r>
              <a:rPr lang="en-US" sz="2000" dirty="0" smtClean="0">
                <a:solidFill>
                  <a:srgbClr val="0F0E0C"/>
                </a:solidFill>
                <a:ea typeface="Times New Roman" charset="0"/>
                <a:cs typeface="Segoe UI Semibold" panose="020B0702040204020203" pitchFamily="34" charset="0"/>
              </a:rPr>
              <a:t> RFE 2020 </a:t>
            </a:r>
            <a:r>
              <a:rPr lang="en-US" sz="2000" dirty="0" err="1" smtClean="0">
                <a:solidFill>
                  <a:srgbClr val="0F0E0C"/>
                </a:solidFill>
                <a:ea typeface="Times New Roman" charset="0"/>
                <a:cs typeface="Segoe UI Semibold" panose="020B0702040204020203" pitchFamily="34" charset="0"/>
              </a:rPr>
              <a:t>mencari</a:t>
            </a:r>
            <a:r>
              <a:rPr lang="en-US" sz="2000" dirty="0" smtClean="0">
                <a:solidFill>
                  <a:srgbClr val="0F0E0C"/>
                </a:solidFill>
                <a:ea typeface="Times New Roman" charset="0"/>
                <a:cs typeface="Segoe UI Semibold" panose="020B0702040204020203" pitchFamily="34" charset="0"/>
              </a:rPr>
              <a:t> </a:t>
            </a:r>
            <a:r>
              <a:rPr lang="en-US" sz="2000" dirty="0" err="1">
                <a:solidFill>
                  <a:srgbClr val="0F0E0C"/>
                </a:solidFill>
                <a:ea typeface="Times New Roman" charset="0"/>
                <a:cs typeface="Segoe UI Semibold" panose="020B0702040204020203" pitchFamily="34" charset="0"/>
              </a:rPr>
              <a:t>semua</a:t>
            </a:r>
            <a:r>
              <a:rPr lang="en-US" sz="2000" dirty="0">
                <a:solidFill>
                  <a:srgbClr val="0F0E0C"/>
                </a:solidFill>
                <a:ea typeface="Times New Roman" charset="0"/>
                <a:cs typeface="Segoe UI Semibold" panose="020B0702040204020203" pitchFamily="34" charset="0"/>
              </a:rPr>
              <a:t> vendor </a:t>
            </a:r>
            <a:r>
              <a:rPr lang="en-US" sz="2000" dirty="0" err="1">
                <a:solidFill>
                  <a:srgbClr val="0F0E0C"/>
                </a:solidFill>
                <a:ea typeface="Times New Roman" charset="0"/>
                <a:cs typeface="Segoe UI Semibold" panose="020B0702040204020203" pitchFamily="34" charset="0"/>
              </a:rPr>
              <a:t>barang</a:t>
            </a:r>
            <a:r>
              <a:rPr lang="en-US" sz="2000" dirty="0">
                <a:solidFill>
                  <a:srgbClr val="0F0E0C"/>
                </a:solidFill>
                <a:ea typeface="Times New Roman" charset="0"/>
                <a:cs typeface="Segoe UI Semibold" panose="020B0702040204020203" pitchFamily="34" charset="0"/>
              </a:rPr>
              <a:t> </a:t>
            </a:r>
            <a:r>
              <a:rPr lang="mr-IN" sz="2000" dirty="0">
                <a:solidFill>
                  <a:srgbClr val="0F0E0C"/>
                </a:solidFill>
                <a:ea typeface="Times New Roman" charset="0"/>
                <a:cs typeface="Times New Roman" charset="0"/>
              </a:rPr>
              <a:t>–</a:t>
            </a:r>
            <a:r>
              <a:rPr lang="en-US" sz="2000" dirty="0">
                <a:solidFill>
                  <a:srgbClr val="0F0E0C"/>
                </a:solidFill>
                <a:ea typeface="Times New Roman" charset="0"/>
                <a:cs typeface="Segoe UI Semibold" panose="020B0702040204020203" pitchFamily="34" charset="0"/>
              </a:rPr>
              <a:t> </a:t>
            </a:r>
            <a:r>
              <a:rPr lang="en-US" sz="2000" dirty="0" err="1">
                <a:solidFill>
                  <a:srgbClr val="0F0E0C"/>
                </a:solidFill>
                <a:ea typeface="Times New Roman" charset="0"/>
                <a:cs typeface="Segoe UI Semibold" panose="020B0702040204020203" pitchFamily="34" charset="0"/>
              </a:rPr>
              <a:t>barang</a:t>
            </a:r>
            <a:r>
              <a:rPr lang="en-US" sz="2000" dirty="0">
                <a:solidFill>
                  <a:srgbClr val="0F0E0C"/>
                </a:solidFill>
                <a:ea typeface="Times New Roman" charset="0"/>
                <a:cs typeface="Segoe UI Semibold" panose="020B0702040204020203" pitchFamily="34" charset="0"/>
              </a:rPr>
              <a:t> yang </a:t>
            </a:r>
            <a:r>
              <a:rPr lang="en-US" sz="2000" dirty="0" err="1">
                <a:solidFill>
                  <a:srgbClr val="0F0E0C"/>
                </a:solidFill>
                <a:ea typeface="Times New Roman" charset="0"/>
                <a:cs typeface="Segoe UI Semibold" panose="020B0702040204020203" pitchFamily="34" charset="0"/>
              </a:rPr>
              <a:t>dibutuhkan</a:t>
            </a:r>
            <a:r>
              <a:rPr lang="en-US" sz="2000" dirty="0">
                <a:solidFill>
                  <a:srgbClr val="0F0E0C"/>
                </a:solidFill>
                <a:ea typeface="Times New Roman" charset="0"/>
                <a:cs typeface="Segoe UI Semibold" panose="020B0702040204020203" pitchFamily="34" charset="0"/>
              </a:rPr>
              <a:t> </a:t>
            </a:r>
            <a:r>
              <a:rPr lang="en-US" sz="2000" dirty="0" err="1">
                <a:solidFill>
                  <a:srgbClr val="0F0E0C"/>
                </a:solidFill>
                <a:ea typeface="Times New Roman" charset="0"/>
                <a:cs typeface="Segoe UI Semibold" panose="020B0702040204020203" pitchFamily="34" charset="0"/>
              </a:rPr>
              <a:t>untuk</a:t>
            </a:r>
            <a:r>
              <a:rPr lang="en-US" sz="2000" dirty="0">
                <a:solidFill>
                  <a:srgbClr val="0F0E0C"/>
                </a:solidFill>
                <a:ea typeface="Times New Roman" charset="0"/>
                <a:cs typeface="Segoe UI Semibold" panose="020B0702040204020203" pitchFamily="34" charset="0"/>
              </a:rPr>
              <a:t> </a:t>
            </a:r>
            <a:r>
              <a:rPr lang="en-US" sz="2000" dirty="0" err="1">
                <a:solidFill>
                  <a:srgbClr val="0F0E0C"/>
                </a:solidFill>
                <a:ea typeface="Times New Roman" charset="0"/>
                <a:cs typeface="Segoe UI Semibold" panose="020B0702040204020203" pitchFamily="34" charset="0"/>
              </a:rPr>
              <a:t>acara</a:t>
            </a:r>
            <a:r>
              <a:rPr lang="en-US" sz="2000" dirty="0">
                <a:solidFill>
                  <a:srgbClr val="0F0E0C"/>
                </a:solidFill>
                <a:ea typeface="Times New Roman" charset="0"/>
                <a:cs typeface="Segoe UI Semibold" panose="020B0702040204020203" pitchFamily="34" charset="0"/>
              </a:rPr>
              <a:t> </a:t>
            </a:r>
            <a:r>
              <a:rPr lang="en-US" sz="2000" dirty="0" err="1">
                <a:solidFill>
                  <a:srgbClr val="0F0E0C"/>
                </a:solidFill>
                <a:ea typeface="Times New Roman" charset="0"/>
                <a:cs typeface="Segoe UI Semibold" panose="020B0702040204020203" pitchFamily="34" charset="0"/>
              </a:rPr>
              <a:t>Bintaro</a:t>
            </a:r>
            <a:r>
              <a:rPr lang="en-US" sz="2000" dirty="0">
                <a:solidFill>
                  <a:srgbClr val="0F0E0C"/>
                </a:solidFill>
                <a:ea typeface="Times New Roman" charset="0"/>
                <a:cs typeface="Segoe UI Semibold" panose="020B0702040204020203" pitchFamily="34" charset="0"/>
              </a:rPr>
              <a:t> Jaya 10K </a:t>
            </a:r>
            <a:r>
              <a:rPr lang="mr-IN" sz="2000" dirty="0">
                <a:solidFill>
                  <a:srgbClr val="0F0E0C"/>
                </a:solidFill>
                <a:ea typeface="Times New Roman" charset="0"/>
                <a:cs typeface="Times New Roman" charset="0"/>
              </a:rPr>
              <a:t>–</a:t>
            </a:r>
            <a:r>
              <a:rPr lang="en-US" sz="2000" dirty="0">
                <a:solidFill>
                  <a:srgbClr val="0F0E0C"/>
                </a:solidFill>
                <a:ea typeface="Times New Roman" charset="0"/>
                <a:cs typeface="Segoe UI Semibold" panose="020B0702040204020203" pitchFamily="34" charset="0"/>
              </a:rPr>
              <a:t> </a:t>
            </a:r>
            <a:r>
              <a:rPr lang="en-US" sz="2000" i="1" dirty="0">
                <a:solidFill>
                  <a:srgbClr val="0F0E0C"/>
                </a:solidFill>
                <a:ea typeface="Times New Roman" charset="0"/>
                <a:cs typeface="Segoe UI Semibold" panose="020B0702040204020203" pitchFamily="34" charset="0"/>
              </a:rPr>
              <a:t>Run For Education</a:t>
            </a:r>
            <a:r>
              <a:rPr lang="en-US" sz="2000" dirty="0">
                <a:solidFill>
                  <a:srgbClr val="0F0E0C"/>
                </a:solidFill>
                <a:ea typeface="Times New Roman" charset="0"/>
                <a:cs typeface="Segoe UI Semibold" panose="020B0702040204020203" pitchFamily="34" charset="0"/>
              </a:rPr>
              <a:t> 2020.</a:t>
            </a:r>
            <a:endParaRPr lang="en-US" sz="2000" dirty="0">
              <a:cs typeface="Segoe UI Semibold" panose="020B0702040204020203" pitchFamily="34" charset="0"/>
            </a:endParaRPr>
          </a:p>
        </p:txBody>
      </p:sp>
      <p:cxnSp>
        <p:nvCxnSpPr>
          <p:cNvPr id="6" name="Straight Arrow Connector 5"/>
          <p:cNvCxnSpPr/>
          <p:nvPr/>
        </p:nvCxnSpPr>
        <p:spPr>
          <a:xfrm>
            <a:off x="3631294" y="2585697"/>
            <a:ext cx="106662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Oval 6"/>
          <p:cNvSpPr/>
          <p:nvPr/>
        </p:nvSpPr>
        <p:spPr>
          <a:xfrm>
            <a:off x="4296136" y="2181299"/>
            <a:ext cx="3878045" cy="381771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d-ID" dirty="0" smtClean="0"/>
              <a:t>Divisi Vendor </a:t>
            </a:r>
            <a:r>
              <a:rPr lang="id-ID" i="1" dirty="0" smtClean="0"/>
              <a:t>Coordinator</a:t>
            </a:r>
            <a:r>
              <a:rPr lang="id-ID" dirty="0" smtClean="0"/>
              <a:t> akan menghubungi vendor terkait dan melakukan pembelian dengan membawa surat perjanjian kerjasama / </a:t>
            </a:r>
            <a:r>
              <a:rPr lang="id-ID" i="1" dirty="0" smtClean="0"/>
              <a:t>MOU</a:t>
            </a:r>
            <a:r>
              <a:rPr lang="id-ID" dirty="0" smtClean="0"/>
              <a:t>  yang telah di buat oleh </a:t>
            </a:r>
            <a:r>
              <a:rPr lang="id-ID" i="1" dirty="0" smtClean="0"/>
              <a:t>Contract </a:t>
            </a:r>
            <a:r>
              <a:rPr lang="id-ID" dirty="0" smtClean="0"/>
              <a:t>Vendor.</a:t>
            </a:r>
            <a:endParaRPr lang="en-US" dirty="0"/>
          </a:p>
        </p:txBody>
      </p:sp>
      <p:sp>
        <p:nvSpPr>
          <p:cNvPr id="9" name="Oval 8"/>
          <p:cNvSpPr/>
          <p:nvPr/>
        </p:nvSpPr>
        <p:spPr>
          <a:xfrm>
            <a:off x="8464844" y="2395254"/>
            <a:ext cx="3727156" cy="360376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id-ID" sz="2000" dirty="0" smtClean="0"/>
              <a:t>Setelah MOU selesai, dibuat oleh Contract Vendor  , divisi Contract vendor akan mengikuti divisi yag bersangkutan untuk bertemu dengan vendor yang di tuju</a:t>
            </a:r>
            <a:r>
              <a:rPr lang="en-US" sz="2000" dirty="0" smtClean="0"/>
              <a:t> </a:t>
            </a:r>
            <a:r>
              <a:rPr lang="en-US" sz="2000" dirty="0" err="1" smtClean="0"/>
              <a:t>dan</a:t>
            </a:r>
            <a:r>
              <a:rPr lang="en-US" sz="2000" dirty="0" smtClean="0"/>
              <a:t> </a:t>
            </a:r>
            <a:r>
              <a:rPr lang="en-US" sz="2000" dirty="0" err="1" smtClean="0"/>
              <a:t>melakukan</a:t>
            </a:r>
            <a:r>
              <a:rPr lang="en-US" sz="2000" dirty="0" smtClean="0"/>
              <a:t> </a:t>
            </a:r>
            <a:r>
              <a:rPr lang="en-US" sz="2000" dirty="0" err="1" smtClean="0"/>
              <a:t>pembelian</a:t>
            </a:r>
            <a:r>
              <a:rPr lang="en-US" sz="2000" dirty="0" smtClean="0"/>
              <a:t> </a:t>
            </a:r>
            <a:r>
              <a:rPr lang="en-US" sz="2000" dirty="0" err="1" smtClean="0"/>
              <a:t>bersama</a:t>
            </a:r>
            <a:r>
              <a:rPr lang="en-US" sz="2000" dirty="0" smtClean="0"/>
              <a:t> </a:t>
            </a:r>
            <a:r>
              <a:rPr lang="en-US" sz="2000" dirty="0" err="1" smtClean="0"/>
              <a:t>tim</a:t>
            </a:r>
            <a:r>
              <a:rPr lang="en-US" sz="2000" dirty="0" smtClean="0"/>
              <a:t> Purchasing</a:t>
            </a:r>
            <a:r>
              <a:rPr lang="id-ID" sz="2000" dirty="0" smtClean="0"/>
              <a:t>.  </a:t>
            </a:r>
            <a:endParaRPr lang="en-US" sz="2000" dirty="0"/>
          </a:p>
        </p:txBody>
      </p:sp>
      <p:sp>
        <p:nvSpPr>
          <p:cNvPr id="10" name="Rectangle 9">
            <a:extLst>
              <a:ext uri="{FF2B5EF4-FFF2-40B4-BE49-F238E27FC236}">
                <a16:creationId xmlns:a16="http://schemas.microsoft.com/office/drawing/2014/main" xmlns="" id="{641499B9-C2B2-4CB2-B7B1-EFE530660027}"/>
              </a:ext>
            </a:extLst>
          </p:cNvPr>
          <p:cNvSpPr/>
          <p:nvPr/>
        </p:nvSpPr>
        <p:spPr>
          <a:xfrm rot="10800000">
            <a:off x="511215" y="6327820"/>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641499B9-C2B2-4CB2-B7B1-EFE530660027}"/>
              </a:ext>
            </a:extLst>
          </p:cNvPr>
          <p:cNvSpPr/>
          <p:nvPr/>
        </p:nvSpPr>
        <p:spPr>
          <a:xfrm rot="10800000">
            <a:off x="511215" y="1701078"/>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50470" y="-362700"/>
            <a:ext cx="10949650" cy="830997"/>
          </a:xfrm>
          <a:prstGeom prst="rect">
            <a:avLst/>
          </a:prstGeom>
          <a:noFill/>
        </p:spPr>
        <p:txBody>
          <a:bodyPr wrap="square" rtlCol="0">
            <a:spAutoFit/>
          </a:bodyPr>
          <a:lstStyle/>
          <a:p>
            <a:pPr algn="ctr"/>
            <a:r>
              <a:rPr lang="id-ID" sz="4800" dirty="0" smtClean="0">
                <a:solidFill>
                  <a:srgbClr val="FF0000"/>
                </a:solidFill>
                <a:latin typeface="+mj-lt"/>
              </a:rPr>
              <a:t>Workflow Vendor Coordinator</a:t>
            </a:r>
            <a:r>
              <a:rPr lang="en-US" sz="4800" dirty="0" smtClean="0">
                <a:solidFill>
                  <a:srgbClr val="FF0000"/>
                </a:solidFill>
                <a:latin typeface="+mj-lt"/>
              </a:rPr>
              <a:t> </a:t>
            </a:r>
            <a:r>
              <a:rPr lang="id-ID" sz="4800" dirty="0" smtClean="0">
                <a:solidFill>
                  <a:srgbClr val="FF0000"/>
                </a:solidFill>
                <a:latin typeface="+mj-lt"/>
              </a:rPr>
              <a:t> </a:t>
            </a:r>
            <a:endParaRPr lang="id-ID" sz="4800" dirty="0">
              <a:solidFill>
                <a:srgbClr val="FF0000"/>
              </a:solidFill>
              <a:latin typeface="+mj-lt"/>
            </a:endParaRPr>
          </a:p>
        </p:txBody>
      </p:sp>
      <p:sp>
        <p:nvSpPr>
          <p:cNvPr id="13" name="Rectangle 12">
            <a:extLst>
              <a:ext uri="{FF2B5EF4-FFF2-40B4-BE49-F238E27FC236}">
                <a16:creationId xmlns:a16="http://schemas.microsoft.com/office/drawing/2014/main" xmlns="" id="{641499B9-C2B2-4CB2-B7B1-EFE530660027}"/>
              </a:ext>
            </a:extLst>
          </p:cNvPr>
          <p:cNvSpPr/>
          <p:nvPr/>
        </p:nvSpPr>
        <p:spPr>
          <a:xfrm rot="10800000">
            <a:off x="739376" y="-470419"/>
            <a:ext cx="9468092" cy="116904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8422" y="-639210"/>
            <a:ext cx="1614341" cy="867594"/>
          </a:xfrm>
          <a:prstGeom prst="rect">
            <a:avLst/>
          </a:prstGeom>
        </p:spPr>
      </p:pic>
      <p:cxnSp>
        <p:nvCxnSpPr>
          <p:cNvPr id="16" name="Straight Arrow Connector 15"/>
          <p:cNvCxnSpPr/>
          <p:nvPr/>
        </p:nvCxnSpPr>
        <p:spPr>
          <a:xfrm>
            <a:off x="7869274" y="2585697"/>
            <a:ext cx="1080762"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14238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434398"/>
            <a:ext cx="10515600" cy="1325563"/>
          </a:xfrm>
        </p:spPr>
        <p:txBody>
          <a:bodyPr>
            <a:normAutofit/>
          </a:bodyPr>
          <a:lstStyle/>
          <a:p>
            <a:pPr algn="ctr"/>
            <a:r>
              <a:rPr lang="en-US" sz="3600" dirty="0" smtClean="0">
                <a:solidFill>
                  <a:srgbClr val="FF0000"/>
                </a:solidFill>
              </a:rPr>
              <a:t>Form </a:t>
            </a:r>
            <a:r>
              <a:rPr lang="en-US" sz="3600" dirty="0" err="1" smtClean="0">
                <a:solidFill>
                  <a:srgbClr val="FF0000"/>
                </a:solidFill>
              </a:rPr>
              <a:t>Pengajuan</a:t>
            </a:r>
            <a:r>
              <a:rPr lang="en-US" sz="3600" dirty="0" smtClean="0"/>
              <a:t> </a:t>
            </a:r>
            <a:r>
              <a:rPr lang="en-US" sz="3600" dirty="0" err="1" smtClean="0">
                <a:solidFill>
                  <a:srgbClr val="42BEE9"/>
                </a:solidFill>
              </a:rPr>
              <a:t>Barang</a:t>
            </a:r>
            <a:r>
              <a:rPr lang="en-US" sz="3600" dirty="0" smtClean="0">
                <a:solidFill>
                  <a:srgbClr val="42BEE9"/>
                </a:solidFill>
              </a:rPr>
              <a:t> RFE 2020</a:t>
            </a:r>
            <a:endParaRPr lang="en-US" sz="3600" dirty="0">
              <a:solidFill>
                <a:srgbClr val="42BEE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5946135"/>
              </p:ext>
            </p:extLst>
          </p:nvPr>
        </p:nvGraphicFramePr>
        <p:xfrm>
          <a:off x="734291" y="1140306"/>
          <a:ext cx="10945091" cy="5524851"/>
        </p:xfrm>
        <a:graphic>
          <a:graphicData uri="http://schemas.openxmlformats.org/drawingml/2006/table">
            <a:tbl>
              <a:tblPr firstRow="1" firstCol="1" bandRow="1">
                <a:tableStyleId>{5940675A-B579-460E-94D1-54222C63F5DA}</a:tableStyleId>
              </a:tblPr>
              <a:tblGrid>
                <a:gridCol w="643493"/>
                <a:gridCol w="2332804"/>
                <a:gridCol w="2447101"/>
                <a:gridCol w="2175074"/>
                <a:gridCol w="3346619"/>
              </a:tblGrid>
              <a:tr h="877898">
                <a:tc gridSpan="5">
                  <a:txBody>
                    <a:bodyPr/>
                    <a:lstStyle/>
                    <a:p>
                      <a:pPr marL="0" marR="0" algn="ctr">
                        <a:lnSpc>
                          <a:spcPct val="115000"/>
                        </a:lnSpc>
                        <a:spcBef>
                          <a:spcPts val="0"/>
                        </a:spcBef>
                        <a:spcAft>
                          <a:spcPts val="0"/>
                        </a:spcAft>
                      </a:pPr>
                      <a:r>
                        <a:rPr lang="en-US" sz="3600" dirty="0">
                          <a:effectLst/>
                        </a:rPr>
                        <a:t>Form </a:t>
                      </a:r>
                      <a:r>
                        <a:rPr lang="en-US" sz="3600" dirty="0" err="1">
                          <a:effectLst/>
                        </a:rPr>
                        <a:t>Pengajuan</a:t>
                      </a:r>
                      <a:r>
                        <a:rPr lang="en-US" sz="3600" dirty="0">
                          <a:effectLst/>
                        </a:rPr>
                        <a:t> </a:t>
                      </a:r>
                      <a:r>
                        <a:rPr lang="en-US" sz="3600" dirty="0" err="1">
                          <a:effectLst/>
                        </a:rPr>
                        <a:t>Barang</a:t>
                      </a:r>
                      <a:r>
                        <a:rPr lang="en-US" sz="3600" dirty="0">
                          <a:effectLst/>
                        </a:rPr>
                        <a:t> RFE 2020</a:t>
                      </a:r>
                      <a:endParaRPr lang="en-US" sz="36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18095">
                <a:tc>
                  <a:txBody>
                    <a:bodyPr/>
                    <a:lstStyle/>
                    <a:p>
                      <a:pPr marL="0" marR="0">
                        <a:lnSpc>
                          <a:spcPct val="115000"/>
                        </a:lnSpc>
                        <a:spcBef>
                          <a:spcPts val="0"/>
                        </a:spcBef>
                        <a:spcAft>
                          <a:spcPts val="0"/>
                        </a:spcAft>
                      </a:pPr>
                      <a:r>
                        <a:rPr lang="en-US" sz="2800" dirty="0">
                          <a:effectLst/>
                        </a:rPr>
                        <a:t>No</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Nama</a:t>
                      </a:r>
                      <a:r>
                        <a:rPr lang="en-US" sz="2800" dirty="0">
                          <a:effectLst/>
                        </a:rPr>
                        <a:t> </a:t>
                      </a:r>
                      <a:r>
                        <a:rPr lang="en-US" sz="2800" dirty="0" err="1">
                          <a:effectLst/>
                        </a:rPr>
                        <a:t>Barang</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Tanggal</a:t>
                      </a:r>
                      <a:r>
                        <a:rPr lang="en-US" sz="2800" dirty="0">
                          <a:effectLst/>
                        </a:rPr>
                        <a:t> </a:t>
                      </a:r>
                      <a:r>
                        <a:rPr lang="en-US" sz="2800" dirty="0" err="1">
                          <a:effectLst/>
                        </a:rPr>
                        <a:t>Dibutuhkan</a:t>
                      </a:r>
                      <a:r>
                        <a:rPr lang="en-US" sz="2800" dirty="0">
                          <a:effectLst/>
                        </a:rPr>
                        <a:t> </a:t>
                      </a:r>
                      <a:r>
                        <a:rPr lang="en-US" sz="2800" dirty="0" err="1">
                          <a:effectLst/>
                        </a:rPr>
                        <a:t>Barang</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Nama</a:t>
                      </a:r>
                      <a:r>
                        <a:rPr lang="en-US" sz="2800" dirty="0">
                          <a:effectLst/>
                        </a:rPr>
                        <a:t> Vendor</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Tanda</a:t>
                      </a:r>
                      <a:r>
                        <a:rPr lang="en-US" sz="2800" dirty="0">
                          <a:effectLst/>
                        </a:rPr>
                        <a:t> </a:t>
                      </a:r>
                      <a:r>
                        <a:rPr lang="en-US" sz="2800" dirty="0" err="1">
                          <a:effectLst/>
                        </a:rPr>
                        <a:t>Terima</a:t>
                      </a:r>
                      <a:r>
                        <a:rPr lang="en-US" sz="2800" dirty="0">
                          <a:effectLst/>
                        </a:rPr>
                        <a:t> </a:t>
                      </a:r>
                      <a:r>
                        <a:rPr lang="en-US" sz="2800" dirty="0" err="1">
                          <a:effectLst/>
                        </a:rPr>
                        <a:t>Serah</a:t>
                      </a:r>
                      <a:r>
                        <a:rPr lang="en-US" sz="2800" dirty="0">
                          <a:effectLst/>
                        </a:rPr>
                        <a:t> </a:t>
                      </a:r>
                      <a:r>
                        <a:rPr lang="en-US" sz="2800" dirty="0" err="1">
                          <a:effectLst/>
                        </a:rPr>
                        <a:t>Barang</a:t>
                      </a:r>
                      <a:r>
                        <a:rPr lang="en-US" sz="2800" dirty="0">
                          <a:effectLst/>
                        </a:rPr>
                        <a:t> / TTD</a:t>
                      </a:r>
                      <a:endParaRPr lang="en-US" sz="2800" dirty="0">
                        <a:effectLst/>
                        <a:latin typeface="Calibri"/>
                        <a:ea typeface="Calibri"/>
                        <a:cs typeface="Times New Roman"/>
                      </a:endParaRPr>
                    </a:p>
                  </a:txBody>
                  <a:tcPr marL="68580" marR="68580" marT="0" marB="0"/>
                </a:tc>
              </a:tr>
              <a:tr h="1334764">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1840005">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8422" y="-639210"/>
            <a:ext cx="1614341" cy="86759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28" y="1211470"/>
            <a:ext cx="1270443" cy="797534"/>
          </a:xfrm>
          <a:prstGeom prst="rect">
            <a:avLst/>
          </a:prstGeom>
        </p:spPr>
      </p:pic>
    </p:spTree>
    <p:extLst>
      <p:ext uri="{BB962C8B-B14F-4D97-AF65-F5344CB8AC3E}">
        <p14:creationId xmlns:p14="http://schemas.microsoft.com/office/powerpoint/2010/main" val="3217377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F0000"/>
                </a:solidFill>
              </a:rPr>
              <a:t>Work Flow</a:t>
            </a:r>
            <a:r>
              <a:rPr lang="en-US" dirty="0" smtClean="0"/>
              <a:t> </a:t>
            </a:r>
            <a:r>
              <a:rPr lang="en-US" dirty="0" smtClean="0">
                <a:solidFill>
                  <a:srgbClr val="42BEE9"/>
                </a:solidFill>
              </a:rPr>
              <a:t>Vendor Coordinator &amp; Purchasing</a:t>
            </a:r>
            <a:endParaRPr lang="en-US" dirty="0">
              <a:solidFill>
                <a:srgbClr val="42BEE9"/>
              </a:solidFill>
            </a:endParaRP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4325" y="-43158"/>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xmlns="" id="{641499B9-C2B2-4CB2-B7B1-EFE530660027}"/>
              </a:ext>
            </a:extLst>
          </p:cNvPr>
          <p:cNvSpPr/>
          <p:nvPr/>
        </p:nvSpPr>
        <p:spPr>
          <a:xfrm rot="10800000">
            <a:off x="709194" y="6099603"/>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680771" y="110154"/>
            <a:ext cx="11413777" cy="1200329"/>
          </a:xfrm>
          <a:prstGeom prst="rect">
            <a:avLst/>
          </a:prstGeom>
          <a:noFill/>
        </p:spPr>
        <p:txBody>
          <a:bodyPr wrap="square" rtlCol="0">
            <a:spAutoFit/>
          </a:bodyPr>
          <a:lstStyle/>
          <a:p>
            <a:pPr algn="ctr"/>
            <a:r>
              <a:rPr lang="id-ID" sz="3600" dirty="0" smtClean="0">
                <a:solidFill>
                  <a:srgbClr val="42BEE9"/>
                </a:solidFill>
                <a:latin typeface="+mj-lt"/>
              </a:rPr>
              <a:t>Workflow Vendor </a:t>
            </a:r>
            <a:r>
              <a:rPr lang="id-ID" sz="3600" dirty="0" smtClean="0">
                <a:solidFill>
                  <a:srgbClr val="FF0000"/>
                </a:solidFill>
                <a:latin typeface="+mj-lt"/>
              </a:rPr>
              <a:t>Coordinator</a:t>
            </a:r>
            <a:endParaRPr lang="en-US" sz="3600" dirty="0" smtClean="0">
              <a:solidFill>
                <a:srgbClr val="FF0000"/>
              </a:solidFill>
              <a:latin typeface="+mj-lt"/>
            </a:endParaRPr>
          </a:p>
          <a:p>
            <a:pPr algn="ctr"/>
            <a:r>
              <a:rPr lang="en-US" sz="3600" dirty="0" smtClean="0">
                <a:solidFill>
                  <a:srgbClr val="FF0000"/>
                </a:solidFill>
                <a:latin typeface="+mj-lt"/>
              </a:rPr>
              <a:t>Approval </a:t>
            </a:r>
            <a:r>
              <a:rPr lang="en-US" sz="3600" dirty="0" err="1" smtClean="0">
                <a:solidFill>
                  <a:srgbClr val="FF0000"/>
                </a:solidFill>
                <a:latin typeface="+mj-lt"/>
              </a:rPr>
              <a:t>Pemilihan</a:t>
            </a:r>
            <a:r>
              <a:rPr lang="en-US" sz="3600" dirty="0" smtClean="0">
                <a:solidFill>
                  <a:srgbClr val="FF0000"/>
                </a:solidFill>
                <a:latin typeface="+mj-lt"/>
              </a:rPr>
              <a:t> Vendor</a:t>
            </a:r>
            <a:endParaRPr lang="id-ID" sz="3600" dirty="0">
              <a:solidFill>
                <a:srgbClr val="FF0000"/>
              </a:solidFill>
              <a:latin typeface="+mj-lt"/>
            </a:endParaRPr>
          </a:p>
        </p:txBody>
      </p:sp>
      <p:sp>
        <p:nvSpPr>
          <p:cNvPr id="15" name="Oval 14"/>
          <p:cNvSpPr/>
          <p:nvPr/>
        </p:nvSpPr>
        <p:spPr>
          <a:xfrm>
            <a:off x="136078" y="1517975"/>
            <a:ext cx="4796140" cy="40931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err="1" smtClean="0">
                <a:solidFill>
                  <a:srgbClr val="0F0E0C"/>
                </a:solidFill>
                <a:ea typeface="Times New Roman" charset="0"/>
                <a:cs typeface="Times New Roman" charset="0"/>
              </a:rPr>
              <a:t>Divisi</a:t>
            </a:r>
            <a:r>
              <a:rPr lang="en-US" sz="2400" dirty="0" smtClean="0">
                <a:solidFill>
                  <a:srgbClr val="0F0E0C"/>
                </a:solidFill>
                <a:ea typeface="Times New Roman" charset="0"/>
                <a:cs typeface="Times New Roman" charset="0"/>
              </a:rPr>
              <a:t> Vendor Coordinator </a:t>
            </a:r>
            <a:r>
              <a:rPr lang="en-US" sz="2400" dirty="0" err="1" smtClean="0">
                <a:solidFill>
                  <a:srgbClr val="0F0E0C"/>
                </a:solidFill>
                <a:ea typeface="Times New Roman" charset="0"/>
                <a:cs typeface="Times New Roman" charset="0"/>
              </a:rPr>
              <a:t>mengajukan</a:t>
            </a:r>
            <a:r>
              <a:rPr lang="en-US" sz="2400" dirty="0" smtClean="0">
                <a:solidFill>
                  <a:srgbClr val="0F0E0C"/>
                </a:solidFill>
                <a:ea typeface="Times New Roman" charset="0"/>
                <a:cs typeface="Times New Roman" charset="0"/>
              </a:rPr>
              <a:t> list vendor </a:t>
            </a:r>
            <a:r>
              <a:rPr lang="en-US" sz="2400" dirty="0" err="1" smtClean="0">
                <a:solidFill>
                  <a:srgbClr val="0F0E0C"/>
                </a:solidFill>
                <a:ea typeface="Times New Roman" charset="0"/>
                <a:cs typeface="Times New Roman" charset="0"/>
              </a:rPr>
              <a:t>untuk</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acara</a:t>
            </a:r>
            <a:r>
              <a:rPr lang="en-US" sz="2400" dirty="0" smtClean="0">
                <a:solidFill>
                  <a:srgbClr val="0F0E0C"/>
                </a:solidFill>
                <a:ea typeface="Times New Roman" charset="0"/>
                <a:cs typeface="Times New Roman" charset="0"/>
              </a:rPr>
              <a:t> RFE 2020 </a:t>
            </a:r>
            <a:r>
              <a:rPr lang="en-US" sz="2400" dirty="0" err="1" smtClean="0">
                <a:solidFill>
                  <a:srgbClr val="0F0E0C"/>
                </a:solidFill>
                <a:ea typeface="Times New Roman" charset="0"/>
                <a:cs typeface="Times New Roman" charset="0"/>
              </a:rPr>
              <a:t>dengan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menunjukan</a:t>
            </a:r>
            <a:r>
              <a:rPr lang="en-US" sz="2400" dirty="0" smtClean="0">
                <a:solidFill>
                  <a:srgbClr val="0F0E0C"/>
                </a:solidFill>
                <a:ea typeface="Times New Roman" charset="0"/>
                <a:cs typeface="Times New Roman" charset="0"/>
              </a:rPr>
              <a:t> data bank contact </a:t>
            </a:r>
            <a:r>
              <a:rPr lang="en-US" sz="2400" dirty="0" err="1" smtClean="0">
                <a:solidFill>
                  <a:srgbClr val="0F0E0C"/>
                </a:solidFill>
                <a:ea typeface="Times New Roman" charset="0"/>
                <a:cs typeface="Times New Roman" charset="0"/>
              </a:rPr>
              <a:t>dan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nama</a:t>
            </a:r>
            <a:r>
              <a:rPr lang="en-US" sz="2400" dirty="0" smtClean="0">
                <a:solidFill>
                  <a:srgbClr val="0F0E0C"/>
                </a:solidFill>
                <a:ea typeface="Times New Roman" charset="0"/>
                <a:cs typeface="Times New Roman" charset="0"/>
              </a:rPr>
              <a:t> vendor </a:t>
            </a:r>
            <a:r>
              <a:rPr lang="en-US" sz="2400" dirty="0" err="1" smtClean="0">
                <a:solidFill>
                  <a:srgbClr val="0F0E0C"/>
                </a:solidFill>
                <a:ea typeface="Times New Roman" charset="0"/>
                <a:cs typeface="Times New Roman" charset="0"/>
              </a:rPr>
              <a:t>kepada</a:t>
            </a:r>
            <a:r>
              <a:rPr lang="en-US" sz="2400" dirty="0" smtClean="0">
                <a:solidFill>
                  <a:srgbClr val="0F0E0C"/>
                </a:solidFill>
                <a:ea typeface="Times New Roman" charset="0"/>
                <a:cs typeface="Times New Roman" charset="0"/>
              </a:rPr>
              <a:t> manager operation</a:t>
            </a:r>
            <a:endParaRPr lang="en-US" sz="2400" dirty="0">
              <a:solidFill>
                <a:srgbClr val="0F0E0C"/>
              </a:solidFill>
              <a:ea typeface="Times New Roman" charset="0"/>
              <a:cs typeface="Times New Roman" charset="0"/>
            </a:endParaRPr>
          </a:p>
        </p:txBody>
      </p:sp>
      <p:cxnSp>
        <p:nvCxnSpPr>
          <p:cNvPr id="16" name="Straight Arrow Connector 15"/>
          <p:cNvCxnSpPr/>
          <p:nvPr/>
        </p:nvCxnSpPr>
        <p:spPr>
          <a:xfrm>
            <a:off x="4437882" y="1870389"/>
            <a:ext cx="170481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6280768" y="1319785"/>
            <a:ext cx="5813780" cy="4572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solidFill>
                  <a:srgbClr val="0F0E0C"/>
                </a:solidFill>
                <a:ea typeface="Times New Roman" charset="0"/>
                <a:cs typeface="Times New Roman" charset="0"/>
              </a:rPr>
              <a:t>Tim Operation </a:t>
            </a:r>
            <a:r>
              <a:rPr lang="en-US" sz="2400" dirty="0" err="1">
                <a:solidFill>
                  <a:srgbClr val="0F0E0C"/>
                </a:solidFill>
                <a:ea typeface="Times New Roman" charset="0"/>
                <a:cs typeface="Times New Roman" charset="0"/>
              </a:rPr>
              <a:t>akan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mengadakan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rapat</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untuk</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selanjutnya</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dibicarakan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dipilih</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sesuai</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dengan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kriteria</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dan</a:t>
            </a:r>
            <a:r>
              <a:rPr lang="en-US" sz="2400" dirty="0">
                <a:solidFill>
                  <a:srgbClr val="0F0E0C"/>
                </a:solidFill>
                <a:ea typeface="Times New Roman" charset="0"/>
                <a:cs typeface="Times New Roman" charset="0"/>
              </a:rPr>
              <a:t> budgeting RFE 2020, </a:t>
            </a:r>
            <a:r>
              <a:rPr lang="en-US" sz="2400" dirty="0" err="1">
                <a:solidFill>
                  <a:srgbClr val="0F0E0C"/>
                </a:solidFill>
                <a:ea typeface="Times New Roman" charset="0"/>
                <a:cs typeface="Times New Roman" charset="0"/>
              </a:rPr>
              <a:t>Lalu</a:t>
            </a:r>
            <a:r>
              <a:rPr lang="en-US" sz="2400" dirty="0">
                <a:solidFill>
                  <a:srgbClr val="0F0E0C"/>
                </a:solidFill>
                <a:ea typeface="Times New Roman" charset="0"/>
                <a:cs typeface="Times New Roman" charset="0"/>
              </a:rPr>
              <a:t> Manager Operation </a:t>
            </a:r>
            <a:r>
              <a:rPr lang="en-US" sz="2400" dirty="0" err="1">
                <a:solidFill>
                  <a:srgbClr val="0F0E0C"/>
                </a:solidFill>
                <a:ea typeface="Times New Roman" charset="0"/>
                <a:cs typeface="Times New Roman" charset="0"/>
              </a:rPr>
              <a:t>akan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memasukan</a:t>
            </a:r>
            <a:r>
              <a:rPr lang="en-US" sz="2400" dirty="0">
                <a:solidFill>
                  <a:srgbClr val="0F0E0C"/>
                </a:solidFill>
                <a:ea typeface="Times New Roman" charset="0"/>
                <a:cs typeface="Times New Roman" charset="0"/>
              </a:rPr>
              <a:t> list Vendor di Excel agar </a:t>
            </a:r>
            <a:r>
              <a:rPr lang="en-US" sz="2400" dirty="0" err="1">
                <a:solidFill>
                  <a:srgbClr val="0F0E0C"/>
                </a:solidFill>
                <a:ea typeface="Times New Roman" charset="0"/>
                <a:cs typeface="Times New Roman" charset="0"/>
              </a:rPr>
              <a:t>semua</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rincian</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bisa</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terdata</a:t>
            </a:r>
            <a:r>
              <a:rPr lang="en-US" sz="2400" dirty="0">
                <a:solidFill>
                  <a:srgbClr val="0F0E0C"/>
                </a:solidFill>
                <a:ea typeface="Times New Roman" charset="0"/>
                <a:cs typeface="Times New Roman" charset="0"/>
              </a:rPr>
              <a:t> </a:t>
            </a:r>
            <a:r>
              <a:rPr lang="en-US" sz="2400" dirty="0" err="1">
                <a:solidFill>
                  <a:srgbClr val="0F0E0C"/>
                </a:solidFill>
                <a:ea typeface="Times New Roman" charset="0"/>
                <a:cs typeface="Times New Roman" charset="0"/>
              </a:rPr>
              <a:t>dengan</a:t>
            </a:r>
            <a:r>
              <a:rPr lang="en-US" sz="2400" dirty="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jelas</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dan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bertemu</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dengan</a:t>
            </a:r>
            <a:r>
              <a:rPr lang="en-US" sz="2400" dirty="0" smtClean="0">
                <a:solidFill>
                  <a:srgbClr val="0F0E0C"/>
                </a:solidFill>
                <a:ea typeface="Times New Roman" charset="0"/>
                <a:cs typeface="Times New Roman" charset="0"/>
              </a:rPr>
              <a:t> event </a:t>
            </a:r>
            <a:r>
              <a:rPr lang="en-US" sz="2400" dirty="0" err="1" smtClean="0">
                <a:solidFill>
                  <a:srgbClr val="0F0E0C"/>
                </a:solidFill>
                <a:ea typeface="Times New Roman" charset="0"/>
                <a:cs typeface="Times New Roman" charset="0"/>
              </a:rPr>
              <a:t>cordinator</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atau</a:t>
            </a:r>
            <a:r>
              <a:rPr lang="en-US" sz="2400" dirty="0" smtClean="0">
                <a:solidFill>
                  <a:srgbClr val="0F0E0C"/>
                </a:solidFill>
                <a:ea typeface="Times New Roman" charset="0"/>
                <a:cs typeface="Times New Roman" charset="0"/>
              </a:rPr>
              <a:t> general manager RFE 2020</a:t>
            </a:r>
            <a:endParaRPr lang="en-US" sz="2400" dirty="0"/>
          </a:p>
        </p:txBody>
      </p:sp>
      <p:cxnSp>
        <p:nvCxnSpPr>
          <p:cNvPr id="18" name="Straight Arrow Connector 17"/>
          <p:cNvCxnSpPr/>
          <p:nvPr/>
        </p:nvCxnSpPr>
        <p:spPr>
          <a:xfrm>
            <a:off x="7567916" y="2346404"/>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87" y="6645001"/>
            <a:ext cx="1614341" cy="867594"/>
          </a:xfrm>
          <a:prstGeom prst="rect">
            <a:avLst/>
          </a:prstGeom>
        </p:spPr>
      </p:pic>
    </p:spTree>
    <p:extLst>
      <p:ext uri="{BB962C8B-B14F-4D97-AF65-F5344CB8AC3E}">
        <p14:creationId xmlns:p14="http://schemas.microsoft.com/office/powerpoint/2010/main" val="2363949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normAutofit fontScale="90000"/>
          </a:bodyPr>
          <a:lstStyle/>
          <a:p>
            <a:pPr algn="ctr"/>
            <a:r>
              <a:rPr lang="id-ID" dirty="0">
                <a:solidFill>
                  <a:srgbClr val="42BEE9"/>
                </a:solidFill>
              </a:rPr>
              <a:t>Workflow Vendor </a:t>
            </a:r>
            <a:r>
              <a:rPr lang="id-ID" dirty="0">
                <a:solidFill>
                  <a:srgbClr val="FF0000"/>
                </a:solidFill>
              </a:rPr>
              <a:t>Coordinator</a:t>
            </a:r>
            <a:r>
              <a:rPr lang="en-US" dirty="0">
                <a:solidFill>
                  <a:srgbClr val="FF0000"/>
                </a:solidFill>
              </a:rPr>
              <a:t/>
            </a:r>
            <a:br>
              <a:rPr lang="en-US" dirty="0">
                <a:solidFill>
                  <a:srgbClr val="FF0000"/>
                </a:solidFill>
              </a:rPr>
            </a:br>
            <a:r>
              <a:rPr lang="en-US" dirty="0">
                <a:solidFill>
                  <a:srgbClr val="FF0000"/>
                </a:solidFill>
              </a:rPr>
              <a:t>Approval </a:t>
            </a:r>
            <a:r>
              <a:rPr lang="en-US" dirty="0" err="1">
                <a:solidFill>
                  <a:srgbClr val="FF0000"/>
                </a:solidFill>
              </a:rPr>
              <a:t>Pemilihan</a:t>
            </a:r>
            <a:r>
              <a:rPr lang="en-US" dirty="0">
                <a:solidFill>
                  <a:srgbClr val="FF0000"/>
                </a:solidFill>
              </a:rPr>
              <a:t> Vendor</a:t>
            </a:r>
            <a:r>
              <a:rPr lang="id-ID" dirty="0">
                <a:solidFill>
                  <a:srgbClr val="FF0000"/>
                </a:solidFill>
              </a:rPr>
              <a:t/>
            </a:r>
            <a:br>
              <a:rPr lang="id-ID" dirty="0">
                <a:solidFill>
                  <a:srgbClr val="FF0000"/>
                </a:solidFill>
              </a:rPr>
            </a:br>
            <a:endParaRPr lang="en-US" dirty="0"/>
          </a:p>
        </p:txBody>
      </p:sp>
      <p:sp>
        <p:nvSpPr>
          <p:cNvPr id="4" name="Oval 3"/>
          <p:cNvSpPr/>
          <p:nvPr/>
        </p:nvSpPr>
        <p:spPr>
          <a:xfrm>
            <a:off x="288171" y="1607127"/>
            <a:ext cx="5336774" cy="46551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Lalu</a:t>
            </a:r>
            <a:r>
              <a:rPr lang="en-US" sz="2800" dirty="0" smtClean="0">
                <a:solidFill>
                  <a:srgbClr val="0F0E0C"/>
                </a:solidFill>
                <a:ea typeface="Times New Roman" charset="0"/>
                <a:cs typeface="Times New Roman" charset="0"/>
              </a:rPr>
              <a:t> manager operation </a:t>
            </a:r>
            <a:r>
              <a:rPr lang="en-US" sz="2800" dirty="0" err="1" smtClean="0">
                <a:solidFill>
                  <a:srgbClr val="0F0E0C"/>
                </a:solidFill>
                <a:ea typeface="Times New Roman" charset="0"/>
                <a:cs typeface="Times New Roman" charset="0"/>
              </a:rPr>
              <a:t>berkordinasi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berkonsultasi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event coordinator / General manager </a:t>
            </a:r>
            <a:r>
              <a:rPr lang="en-US" sz="2800" dirty="0" err="1" smtClean="0">
                <a:solidFill>
                  <a:srgbClr val="0F0E0C"/>
                </a:solidFill>
                <a:ea typeface="Times New Roman" charset="0"/>
                <a:cs typeface="Times New Roman" charset="0"/>
              </a:rPr>
              <a:t>terkait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pemilihan</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a:solidFill>
                  <a:srgbClr val="0F0E0C"/>
                </a:solidFill>
                <a:ea typeface="Times New Roman" charset="0"/>
                <a:cs typeface="Times New Roman" charset="0"/>
              </a:rPr>
              <a:t>a</a:t>
            </a:r>
            <a:r>
              <a:rPr lang="en-US" sz="2800" dirty="0" err="1" smtClean="0">
                <a:solidFill>
                  <a:srgbClr val="0F0E0C"/>
                </a:solidFill>
                <a:ea typeface="Times New Roman" charset="0"/>
                <a:cs typeface="Times New Roman" charset="0"/>
              </a:rPr>
              <a:t>cara</a:t>
            </a:r>
            <a:r>
              <a:rPr lang="en-US" sz="2800" dirty="0" smtClean="0">
                <a:solidFill>
                  <a:srgbClr val="0F0E0C"/>
                </a:solidFill>
                <a:ea typeface="Times New Roman" charset="0"/>
                <a:cs typeface="Times New Roman" charset="0"/>
              </a:rPr>
              <a:t> RFE 2020 </a:t>
            </a:r>
            <a:endParaRPr lang="en-US" sz="2800" dirty="0">
              <a:solidFill>
                <a:srgbClr val="0F0E0C"/>
              </a:solidFill>
              <a:ea typeface="Times New Roman" charset="0"/>
              <a:cs typeface="Times New Roman" charset="0"/>
            </a:endParaRPr>
          </a:p>
          <a:p>
            <a:pPr algn="ctr"/>
            <a:endParaRPr lang="en-US" sz="2800" dirty="0"/>
          </a:p>
        </p:txBody>
      </p:sp>
      <p:cxnSp>
        <p:nvCxnSpPr>
          <p:cNvPr id="5" name="Straight Arrow Connector 4"/>
          <p:cNvCxnSpPr/>
          <p:nvPr/>
        </p:nvCxnSpPr>
        <p:spPr>
          <a:xfrm>
            <a:off x="4802833" y="1870389"/>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Oval 6"/>
          <p:cNvSpPr/>
          <p:nvPr/>
        </p:nvSpPr>
        <p:spPr>
          <a:xfrm>
            <a:off x="6627206" y="1163782"/>
            <a:ext cx="5467811" cy="509847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ctr"/>
            <a:r>
              <a:rPr lang="en-US" sz="2000" dirty="0" err="1" smtClean="0">
                <a:solidFill>
                  <a:srgbClr val="0F0E0C"/>
                </a:solidFill>
                <a:ea typeface="Times New Roman" charset="0"/>
                <a:cs typeface="Times New Roman" charset="0"/>
              </a:rPr>
              <a:t>Setelah</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Pemilihan</a:t>
            </a:r>
            <a:r>
              <a:rPr lang="en-US" sz="2000" dirty="0" smtClean="0">
                <a:solidFill>
                  <a:srgbClr val="0F0E0C"/>
                </a:solidFill>
                <a:ea typeface="Times New Roman" charset="0"/>
                <a:cs typeface="Times New Roman" charset="0"/>
              </a:rPr>
              <a:t> vendor </a:t>
            </a:r>
            <a:r>
              <a:rPr lang="en-US" sz="2000" dirty="0" err="1" smtClean="0">
                <a:solidFill>
                  <a:srgbClr val="0F0E0C"/>
                </a:solidFill>
                <a:ea typeface="Times New Roman" charset="0"/>
                <a:cs typeface="Times New Roman" charset="0"/>
              </a:rPr>
              <a:t>sesuai</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dengan</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arahan</a:t>
            </a:r>
            <a:r>
              <a:rPr lang="en-US" sz="2000" dirty="0" smtClean="0">
                <a:solidFill>
                  <a:srgbClr val="0F0E0C"/>
                </a:solidFill>
                <a:ea typeface="Times New Roman" charset="0"/>
                <a:cs typeface="Times New Roman" charset="0"/>
              </a:rPr>
              <a:t>  event coordinator </a:t>
            </a:r>
            <a:r>
              <a:rPr lang="en-US" sz="2000" dirty="0" err="1" smtClean="0">
                <a:solidFill>
                  <a:srgbClr val="0F0E0C"/>
                </a:solidFill>
                <a:ea typeface="Times New Roman" charset="0"/>
                <a:cs typeface="Times New Roman" charset="0"/>
              </a:rPr>
              <a:t>dan</a:t>
            </a:r>
            <a:r>
              <a:rPr lang="en-US" sz="2000" dirty="0" smtClean="0">
                <a:solidFill>
                  <a:srgbClr val="0F0E0C"/>
                </a:solidFill>
                <a:ea typeface="Times New Roman" charset="0"/>
                <a:cs typeface="Times New Roman" charset="0"/>
              </a:rPr>
              <a:t> general manager </a:t>
            </a:r>
            <a:r>
              <a:rPr lang="en-US" sz="2000" dirty="0" err="1" smtClean="0">
                <a:solidFill>
                  <a:srgbClr val="0F0E0C"/>
                </a:solidFill>
                <a:ea typeface="Times New Roman" charset="0"/>
                <a:cs typeface="Times New Roman" charset="0"/>
              </a:rPr>
              <a:t>maka</a:t>
            </a:r>
            <a:r>
              <a:rPr lang="en-US" sz="2000" dirty="0" smtClean="0">
                <a:solidFill>
                  <a:srgbClr val="0F0E0C"/>
                </a:solidFill>
                <a:ea typeface="Times New Roman" charset="0"/>
                <a:cs typeface="Times New Roman" charset="0"/>
              </a:rPr>
              <a:t> Manager Operation </a:t>
            </a:r>
            <a:r>
              <a:rPr lang="en-US" sz="2000" dirty="0" err="1" smtClean="0">
                <a:solidFill>
                  <a:srgbClr val="0F0E0C"/>
                </a:solidFill>
                <a:ea typeface="Times New Roman" charset="0"/>
                <a:cs typeface="Times New Roman" charset="0"/>
              </a:rPr>
              <a:t>akan</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memasukan</a:t>
            </a:r>
            <a:r>
              <a:rPr lang="en-US" sz="2000" dirty="0" smtClean="0">
                <a:solidFill>
                  <a:srgbClr val="0F0E0C"/>
                </a:solidFill>
                <a:ea typeface="Times New Roman" charset="0"/>
                <a:cs typeface="Times New Roman" charset="0"/>
              </a:rPr>
              <a:t> list vendor </a:t>
            </a:r>
            <a:r>
              <a:rPr lang="en-US" sz="2000" dirty="0" err="1" smtClean="0">
                <a:solidFill>
                  <a:srgbClr val="0F0E0C"/>
                </a:solidFill>
                <a:ea typeface="Times New Roman" charset="0"/>
                <a:cs typeface="Times New Roman" charset="0"/>
              </a:rPr>
              <a:t>terpilih</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dan</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menghubungi</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tim</a:t>
            </a:r>
            <a:r>
              <a:rPr lang="en-US" sz="2000" dirty="0" smtClean="0">
                <a:solidFill>
                  <a:srgbClr val="0F0E0C"/>
                </a:solidFill>
                <a:ea typeface="Times New Roman" charset="0"/>
                <a:cs typeface="Times New Roman" charset="0"/>
              </a:rPr>
              <a:t> Vendor Coordinator </a:t>
            </a:r>
            <a:r>
              <a:rPr lang="en-US" sz="2000" dirty="0" err="1" smtClean="0">
                <a:solidFill>
                  <a:srgbClr val="0F0E0C"/>
                </a:solidFill>
                <a:ea typeface="Times New Roman" charset="0"/>
                <a:cs typeface="Times New Roman" charset="0"/>
              </a:rPr>
              <a:t>untuk</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menghubungi</a:t>
            </a:r>
            <a:r>
              <a:rPr lang="en-US" sz="2000" dirty="0" smtClean="0">
                <a:solidFill>
                  <a:srgbClr val="0F0E0C"/>
                </a:solidFill>
                <a:ea typeface="Times New Roman" charset="0"/>
                <a:cs typeface="Times New Roman" charset="0"/>
              </a:rPr>
              <a:t> vendor </a:t>
            </a:r>
            <a:r>
              <a:rPr lang="en-US" sz="2000" dirty="0" err="1" smtClean="0">
                <a:solidFill>
                  <a:srgbClr val="0F0E0C"/>
                </a:solidFill>
                <a:ea typeface="Times New Roman" charset="0"/>
                <a:cs typeface="Times New Roman" charset="0"/>
              </a:rPr>
              <a:t>tersebut</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diajak</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kerjasama</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dalam</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memenuhi</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kebutuhan</a:t>
            </a:r>
            <a:r>
              <a:rPr lang="en-US" sz="2000" dirty="0" smtClean="0">
                <a:solidFill>
                  <a:srgbClr val="0F0E0C"/>
                </a:solidFill>
                <a:ea typeface="Times New Roman" charset="0"/>
                <a:cs typeface="Times New Roman" charset="0"/>
              </a:rPr>
              <a:t> Vendor / </a:t>
            </a:r>
            <a:r>
              <a:rPr lang="en-US" sz="2000" dirty="0" err="1" smtClean="0">
                <a:solidFill>
                  <a:srgbClr val="0F0E0C"/>
                </a:solidFill>
                <a:ea typeface="Times New Roman" charset="0"/>
                <a:cs typeface="Times New Roman" charset="0"/>
              </a:rPr>
              <a:t>barang</a:t>
            </a:r>
            <a:r>
              <a:rPr lang="en-US" sz="2000" dirty="0" smtClean="0">
                <a:solidFill>
                  <a:srgbClr val="0F0E0C"/>
                </a:solidFill>
                <a:ea typeface="Times New Roman" charset="0"/>
                <a:cs typeface="Times New Roman" charset="0"/>
              </a:rPr>
              <a:t> </a:t>
            </a:r>
            <a:r>
              <a:rPr lang="en-US" sz="2000" dirty="0" err="1" smtClean="0">
                <a:solidFill>
                  <a:srgbClr val="0F0E0C"/>
                </a:solidFill>
                <a:ea typeface="Times New Roman" charset="0"/>
                <a:cs typeface="Times New Roman" charset="0"/>
              </a:rPr>
              <a:t>acara</a:t>
            </a:r>
            <a:r>
              <a:rPr lang="en-US" sz="2000" dirty="0" smtClean="0">
                <a:solidFill>
                  <a:srgbClr val="0F0E0C"/>
                </a:solidFill>
                <a:ea typeface="Times New Roman" charset="0"/>
                <a:cs typeface="Times New Roman" charset="0"/>
              </a:rPr>
              <a:t> RFE 2020</a:t>
            </a:r>
            <a:endParaRPr lang="en-US" sz="2000" dirty="0">
              <a:solidFill>
                <a:srgbClr val="0F0E0C"/>
              </a:solidFill>
              <a:ea typeface="Times New Roman" charset="0"/>
              <a:cs typeface="Times New Roman" charset="0"/>
            </a:endParaRPr>
          </a:p>
        </p:txBody>
      </p:sp>
      <p:sp>
        <p:nvSpPr>
          <p:cNvPr id="8" name="Rectangle 7">
            <a:extLst>
              <a:ext uri="{FF2B5EF4-FFF2-40B4-BE49-F238E27FC236}">
                <a16:creationId xmlns:a16="http://schemas.microsoft.com/office/drawing/2014/main" xmlns="" id="{641499B9-C2B2-4CB2-B7B1-EFE530660027}"/>
              </a:ext>
            </a:extLst>
          </p:cNvPr>
          <p:cNvSpPr/>
          <p:nvPr/>
        </p:nvSpPr>
        <p:spPr>
          <a:xfrm rot="10800000">
            <a:off x="709194" y="6445967"/>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71" y="-645952"/>
            <a:ext cx="1960463" cy="1291904"/>
          </a:xfrm>
          <a:prstGeom prst="rect">
            <a:avLst/>
          </a:prstGeom>
        </p:spPr>
      </p:pic>
    </p:spTree>
    <p:extLst>
      <p:ext uri="{BB962C8B-B14F-4D97-AF65-F5344CB8AC3E}">
        <p14:creationId xmlns:p14="http://schemas.microsoft.com/office/powerpoint/2010/main" val="1372262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lstStyle/>
          <a:p>
            <a:pPr algn="ctr"/>
            <a:r>
              <a:rPr lang="en-US" dirty="0" smtClean="0">
                <a:solidFill>
                  <a:srgbClr val="FA3334"/>
                </a:solidFill>
              </a:rPr>
              <a:t>Workflow Vendor Coordinator </a:t>
            </a:r>
            <a:r>
              <a:rPr lang="en-US" dirty="0" err="1" smtClean="0">
                <a:solidFill>
                  <a:srgbClr val="42BEE9"/>
                </a:solidFill>
              </a:rPr>
              <a:t>dalam</a:t>
            </a:r>
            <a:r>
              <a:rPr lang="en-US" dirty="0" smtClean="0">
                <a:solidFill>
                  <a:srgbClr val="42BEE9"/>
                </a:solidFill>
              </a:rPr>
              <a:t> </a:t>
            </a:r>
            <a:r>
              <a:rPr lang="en-US" dirty="0" err="1" smtClean="0">
                <a:solidFill>
                  <a:srgbClr val="42BEE9"/>
                </a:solidFill>
              </a:rPr>
              <a:t>mencari</a:t>
            </a:r>
            <a:r>
              <a:rPr lang="en-US" dirty="0" smtClean="0">
                <a:solidFill>
                  <a:srgbClr val="42BEE9"/>
                </a:solidFill>
              </a:rPr>
              <a:t> vendor </a:t>
            </a:r>
            <a:endParaRPr lang="en-US" dirty="0">
              <a:solidFill>
                <a:srgbClr val="42BEE9"/>
              </a:solidFill>
            </a:endParaRPr>
          </a:p>
        </p:txBody>
      </p:sp>
      <p:sp>
        <p:nvSpPr>
          <p:cNvPr id="4" name="Oval 3"/>
          <p:cNvSpPr/>
          <p:nvPr/>
        </p:nvSpPr>
        <p:spPr>
          <a:xfrm>
            <a:off x="288171" y="1607127"/>
            <a:ext cx="5336774" cy="46551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smtClean="0">
                <a:solidFill>
                  <a:srgbClr val="0F0E0C"/>
                </a:solidFill>
                <a:ea typeface="Times New Roman" charset="0"/>
                <a:cs typeface="Times New Roman" charset="0"/>
              </a:rPr>
              <a:t>Manager Operation </a:t>
            </a:r>
            <a:r>
              <a:rPr lang="en-US" sz="2800" dirty="0" err="1" smtClean="0">
                <a:solidFill>
                  <a:srgbClr val="0F0E0C"/>
                </a:solidFill>
                <a:ea typeface="Times New Roman" charset="0"/>
                <a:cs typeface="Times New Roman" charset="0"/>
              </a:rPr>
              <a:t>memberikan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tugas</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kepada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semua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anggota</a:t>
            </a:r>
            <a:r>
              <a:rPr lang="en-US" sz="2800" dirty="0" smtClean="0">
                <a:solidFill>
                  <a:srgbClr val="0F0E0C"/>
                </a:solidFill>
                <a:ea typeface="Times New Roman" charset="0"/>
                <a:cs typeface="Times New Roman" charset="0"/>
              </a:rPr>
              <a:t> yang </a:t>
            </a:r>
            <a:r>
              <a:rPr lang="en-US" sz="2800" dirty="0" err="1" smtClean="0">
                <a:solidFill>
                  <a:srgbClr val="0F0E0C"/>
                </a:solidFill>
                <a:ea typeface="Times New Roman" charset="0"/>
                <a:cs typeface="Times New Roman" charset="0"/>
              </a:rPr>
              <a:t>ada</a:t>
            </a:r>
            <a:r>
              <a:rPr lang="en-US" sz="2800" dirty="0" smtClean="0">
                <a:solidFill>
                  <a:srgbClr val="0F0E0C"/>
                </a:solidFill>
                <a:ea typeface="Times New Roman" charset="0"/>
                <a:cs typeface="Times New Roman" charset="0"/>
              </a:rPr>
              <a:t> di </a:t>
            </a:r>
            <a:r>
              <a:rPr lang="en-US" sz="2800" dirty="0" err="1" smtClean="0">
                <a:solidFill>
                  <a:srgbClr val="0F0E0C"/>
                </a:solidFill>
                <a:ea typeface="Times New Roman" charset="0"/>
                <a:cs typeface="Times New Roman" charset="0"/>
              </a:rPr>
              <a:t>divisi</a:t>
            </a:r>
            <a:r>
              <a:rPr lang="en-US" sz="2800" dirty="0" smtClean="0">
                <a:solidFill>
                  <a:srgbClr val="0F0E0C"/>
                </a:solidFill>
                <a:ea typeface="Times New Roman" charset="0"/>
                <a:cs typeface="Times New Roman" charset="0"/>
              </a:rPr>
              <a:t> operation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mencari</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varian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tempat</a:t>
            </a:r>
            <a:r>
              <a:rPr lang="en-US" sz="2800" dirty="0" smtClean="0">
                <a:solidFill>
                  <a:srgbClr val="0F0E0C"/>
                </a:solidFill>
                <a:ea typeface="Times New Roman" charset="0"/>
                <a:cs typeface="Times New Roman" charset="0"/>
              </a:rPr>
              <a:t> yang </a:t>
            </a:r>
            <a:r>
              <a:rPr lang="en-US" sz="2800" dirty="0" err="1" smtClean="0">
                <a:solidFill>
                  <a:srgbClr val="0F0E0C"/>
                </a:solidFill>
                <a:ea typeface="Times New Roman" charset="0"/>
                <a:cs typeface="Times New Roman" charset="0"/>
              </a:rPr>
              <a:t>berbeda</a:t>
            </a:r>
            <a:endParaRPr lang="en-US" sz="2800" dirty="0">
              <a:solidFill>
                <a:srgbClr val="0F0E0C"/>
              </a:solidFill>
              <a:ea typeface="Times New Roman" charset="0"/>
              <a:cs typeface="Times New Roman" charset="0"/>
            </a:endParaRPr>
          </a:p>
          <a:p>
            <a:pPr algn="ctr"/>
            <a:endParaRPr lang="en-US" sz="2800" dirty="0"/>
          </a:p>
        </p:txBody>
      </p:sp>
      <p:cxnSp>
        <p:nvCxnSpPr>
          <p:cNvPr id="5" name="Straight Arrow Connector 4"/>
          <p:cNvCxnSpPr/>
          <p:nvPr/>
        </p:nvCxnSpPr>
        <p:spPr>
          <a:xfrm>
            <a:off x="4941379" y="1870414"/>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6" name="Oval 5"/>
          <p:cNvSpPr/>
          <p:nvPr/>
        </p:nvSpPr>
        <p:spPr>
          <a:xfrm>
            <a:off x="6162498" y="1316181"/>
            <a:ext cx="6029502" cy="554181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Tiap-Tiap</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Anggota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divisi</a:t>
            </a:r>
            <a:r>
              <a:rPr lang="en-US" sz="2800" dirty="0" smtClean="0">
                <a:solidFill>
                  <a:srgbClr val="0F0E0C"/>
                </a:solidFill>
                <a:ea typeface="Times New Roman" charset="0"/>
                <a:cs typeface="Times New Roman" charset="0"/>
              </a:rPr>
              <a:t> Operation </a:t>
            </a:r>
            <a:r>
              <a:rPr lang="en-US" sz="2800" dirty="0" err="1" smtClean="0">
                <a:solidFill>
                  <a:srgbClr val="0F0E0C"/>
                </a:solidFill>
                <a:ea typeface="Times New Roman" charset="0"/>
                <a:cs typeface="Times New Roman" charset="0"/>
              </a:rPr>
              <a:t>mencari</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survey di internet, </a:t>
            </a:r>
            <a:r>
              <a:rPr lang="en-US" sz="2800" dirty="0" err="1" smtClean="0">
                <a:solidFill>
                  <a:srgbClr val="0F0E0C"/>
                </a:solidFill>
                <a:ea typeface="Times New Roman" charset="0"/>
                <a:cs typeface="Times New Roman" charset="0"/>
              </a:rPr>
              <a:t>Mencari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Kontak</a:t>
            </a:r>
            <a:r>
              <a:rPr lang="en-US" sz="2800" dirty="0" smtClean="0">
                <a:solidFill>
                  <a:srgbClr val="0F0E0C"/>
                </a:solidFill>
                <a:ea typeface="Times New Roman" charset="0"/>
                <a:cs typeface="Times New Roman" charset="0"/>
              </a:rPr>
              <a:t> , </a:t>
            </a:r>
            <a:r>
              <a:rPr lang="en-US" sz="2800" dirty="0" err="1" smtClean="0">
                <a:solidFill>
                  <a:srgbClr val="0F0E0C"/>
                </a:solidFill>
                <a:ea typeface="Times New Roman" charset="0"/>
                <a:cs typeface="Times New Roman" charset="0"/>
              </a:rPr>
              <a:t>Lalu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ada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juga</a:t>
            </a:r>
            <a:r>
              <a:rPr lang="en-US" sz="2800" dirty="0" smtClean="0">
                <a:solidFill>
                  <a:srgbClr val="0F0E0C"/>
                </a:solidFill>
                <a:ea typeface="Times New Roman" charset="0"/>
                <a:cs typeface="Times New Roman" charset="0"/>
              </a:rPr>
              <a:t> yang </a:t>
            </a:r>
            <a:r>
              <a:rPr lang="en-US" sz="2800" dirty="0" err="1" smtClean="0">
                <a:solidFill>
                  <a:srgbClr val="0F0E0C"/>
                </a:solidFill>
                <a:ea typeface="Times New Roman" charset="0"/>
                <a:cs typeface="Times New Roman" charset="0"/>
              </a:rPr>
              <a:t>mengunjungi</a:t>
            </a:r>
            <a:r>
              <a:rPr lang="en-US" sz="2800" dirty="0" smtClean="0">
                <a:solidFill>
                  <a:srgbClr val="0F0E0C"/>
                </a:solidFill>
                <a:ea typeface="Times New Roman" charset="0"/>
                <a:cs typeface="Times New Roman" charset="0"/>
              </a:rPr>
              <a:t> vendor di area </a:t>
            </a:r>
            <a:r>
              <a:rPr lang="en-US" sz="2800" dirty="0" err="1" smtClean="0">
                <a:solidFill>
                  <a:srgbClr val="0F0E0C"/>
                </a:solidFill>
                <a:ea typeface="Times New Roman" charset="0"/>
                <a:cs typeface="Times New Roman" charset="0"/>
              </a:rPr>
              <a:t>tertentu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meminta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kartu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nama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melakukan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kontak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selanjutnya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memasukan</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tersebut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dalam</a:t>
            </a:r>
            <a:r>
              <a:rPr lang="en-US" sz="2800" dirty="0" smtClean="0">
                <a:solidFill>
                  <a:srgbClr val="0F0E0C"/>
                </a:solidFill>
                <a:ea typeface="Times New Roman" charset="0"/>
                <a:cs typeface="Times New Roman" charset="0"/>
              </a:rPr>
              <a:t> list yang </a:t>
            </a:r>
            <a:r>
              <a:rPr lang="en-US" sz="2800" dirty="0" err="1" smtClean="0">
                <a:solidFill>
                  <a:srgbClr val="0F0E0C"/>
                </a:solidFill>
                <a:ea typeface="Times New Roman" charset="0"/>
                <a:cs typeface="Times New Roman" charset="0"/>
              </a:rPr>
              <a:t>disebut</a:t>
            </a:r>
            <a:r>
              <a:rPr lang="en-US" sz="2800" dirty="0" smtClean="0">
                <a:solidFill>
                  <a:srgbClr val="0F0E0C"/>
                </a:solidFill>
                <a:ea typeface="Times New Roman" charset="0"/>
                <a:cs typeface="Times New Roman" charset="0"/>
              </a:rPr>
              <a:t> Bank Data Vendor</a:t>
            </a:r>
            <a:endParaRPr lang="en-US" sz="2800" dirty="0">
              <a:solidFill>
                <a:srgbClr val="0F0E0C"/>
              </a:solidFill>
              <a:ea typeface="Times New Roman" charset="0"/>
              <a:cs typeface="Times New Roman" charset="0"/>
            </a:endParaRPr>
          </a:p>
          <a:p>
            <a:pPr algn="ctr"/>
            <a:endParaRPr lang="en-US" sz="2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38" y="-841479"/>
            <a:ext cx="1740808" cy="1147156"/>
          </a:xfrm>
          <a:prstGeom prst="rect">
            <a:avLst/>
          </a:prstGeom>
        </p:spPr>
      </p:pic>
    </p:spTree>
    <p:extLst>
      <p:ext uri="{BB962C8B-B14F-4D97-AF65-F5344CB8AC3E}">
        <p14:creationId xmlns:p14="http://schemas.microsoft.com/office/powerpoint/2010/main" val="296078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p:txBody>
          <a:bodyPr>
            <a:normAutofit/>
          </a:bodyPr>
          <a:lstStyle/>
          <a:p>
            <a:pPr algn="ctr"/>
            <a:r>
              <a:rPr lang="en-US" dirty="0" smtClean="0"/>
              <a:t>Log Book List Bank Data Vendor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9687465"/>
              </p:ext>
            </p:extLst>
          </p:nvPr>
        </p:nvGraphicFramePr>
        <p:xfrm>
          <a:off x="1108364" y="1745674"/>
          <a:ext cx="10543309" cy="4823876"/>
        </p:xfrm>
        <a:graphic>
          <a:graphicData uri="http://schemas.openxmlformats.org/drawingml/2006/table">
            <a:tbl>
              <a:tblPr firstRow="1" firstCol="1" bandRow="1">
                <a:tableStyleId>{5940675A-B579-460E-94D1-54222C63F5DA}</a:tableStyleId>
              </a:tblPr>
              <a:tblGrid>
                <a:gridCol w="609558"/>
                <a:gridCol w="2209785"/>
                <a:gridCol w="2318057"/>
                <a:gridCol w="5405909"/>
              </a:tblGrid>
              <a:tr h="715423">
                <a:tc gridSpan="4">
                  <a:txBody>
                    <a:bodyPr/>
                    <a:lstStyle/>
                    <a:p>
                      <a:pPr marL="0" marR="0" algn="ctr">
                        <a:lnSpc>
                          <a:spcPct val="115000"/>
                        </a:lnSpc>
                        <a:spcBef>
                          <a:spcPts val="0"/>
                        </a:spcBef>
                        <a:spcAft>
                          <a:spcPts val="0"/>
                        </a:spcAft>
                      </a:pPr>
                      <a:r>
                        <a:rPr lang="en-US" sz="4000" dirty="0">
                          <a:effectLst/>
                        </a:rPr>
                        <a:t>Bank Data Vendor / List Vendor RFE 2020</a:t>
                      </a:r>
                      <a:endParaRPr lang="en-US" sz="4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r>
              <a:tr h="1287762">
                <a:tc>
                  <a:txBody>
                    <a:bodyPr/>
                    <a:lstStyle/>
                    <a:p>
                      <a:pPr marL="0" marR="0">
                        <a:lnSpc>
                          <a:spcPct val="115000"/>
                        </a:lnSpc>
                        <a:spcBef>
                          <a:spcPts val="0"/>
                        </a:spcBef>
                        <a:spcAft>
                          <a:spcPts val="0"/>
                        </a:spcAft>
                      </a:pPr>
                      <a:r>
                        <a:rPr lang="en-US" sz="2400" dirty="0">
                          <a:effectLst/>
                        </a:rPr>
                        <a:t>No</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Nama</a:t>
                      </a:r>
                      <a:r>
                        <a:rPr lang="en-US" sz="2400" dirty="0">
                          <a:effectLst/>
                        </a:rPr>
                        <a:t> Vendor</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Jenis</a:t>
                      </a:r>
                      <a:r>
                        <a:rPr lang="en-US" sz="2400" dirty="0">
                          <a:effectLst/>
                        </a:rPr>
                        <a:t> </a:t>
                      </a:r>
                      <a:r>
                        <a:rPr lang="en-US" sz="2400" dirty="0" err="1">
                          <a:effectLst/>
                        </a:rPr>
                        <a:t>Barang</a:t>
                      </a:r>
                      <a:r>
                        <a:rPr lang="en-US" sz="2400" dirty="0">
                          <a:effectLst/>
                        </a:rPr>
                        <a:t> yang </a:t>
                      </a:r>
                      <a:r>
                        <a:rPr lang="en-US" sz="2400" dirty="0" err="1">
                          <a:effectLst/>
                        </a:rPr>
                        <a:t>disediakan</a:t>
                      </a:r>
                      <a:r>
                        <a:rPr lang="en-US" sz="2400" dirty="0">
                          <a:effectLst/>
                        </a:rPr>
                        <a:t> Vendor</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a:effectLst/>
                        </a:rPr>
                        <a:t>Nomor Telepon</a:t>
                      </a:r>
                      <a:endParaRPr lang="en-US" sz="2400">
                        <a:effectLst/>
                        <a:latin typeface="Calibri"/>
                        <a:ea typeface="Calibri"/>
                        <a:cs typeface="Times New Roman"/>
                      </a:endParaRPr>
                    </a:p>
                  </a:txBody>
                  <a:tcPr marL="68580" marR="68580" marT="0" marB="0"/>
                </a:tc>
              </a:tr>
              <a:tr h="1185900">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1634791">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38" y="-841479"/>
            <a:ext cx="1740808" cy="1147156"/>
          </a:xfrm>
          <a:prstGeom prst="rect">
            <a:avLst/>
          </a:prstGeom>
        </p:spPr>
      </p:pic>
      <p:sp>
        <p:nvSpPr>
          <p:cNvPr id="7" name="Rectangle 6">
            <a:extLst>
              <a:ext uri="{FF2B5EF4-FFF2-40B4-BE49-F238E27FC236}">
                <a16:creationId xmlns:a16="http://schemas.microsoft.com/office/drawing/2014/main" xmlns="" id="{641499B9-C2B2-4CB2-B7B1-EFE530660027}"/>
              </a:ext>
            </a:extLst>
          </p:cNvPr>
          <p:cNvSpPr/>
          <p:nvPr/>
        </p:nvSpPr>
        <p:spPr>
          <a:xfrm rot="10800000">
            <a:off x="226538" y="446948"/>
            <a:ext cx="11466698"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641499B9-C2B2-4CB2-B7B1-EFE530660027}"/>
              </a:ext>
            </a:extLst>
          </p:cNvPr>
          <p:cNvSpPr/>
          <p:nvPr/>
        </p:nvSpPr>
        <p:spPr>
          <a:xfrm rot="10800000">
            <a:off x="1096942" y="1745673"/>
            <a:ext cx="10561902" cy="4832144"/>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0964" y="812703"/>
            <a:ext cx="1270443" cy="797534"/>
          </a:xfrm>
          <a:prstGeom prst="rect">
            <a:avLst/>
          </a:prstGeom>
        </p:spPr>
      </p:pic>
    </p:spTree>
    <p:extLst>
      <p:ext uri="{BB962C8B-B14F-4D97-AF65-F5344CB8AC3E}">
        <p14:creationId xmlns:p14="http://schemas.microsoft.com/office/powerpoint/2010/main" val="2172607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962891" y="-662782"/>
            <a:ext cx="10515600" cy="1325563"/>
          </a:xfrm>
        </p:spPr>
        <p:txBody>
          <a:bodyPr/>
          <a:lstStyle/>
          <a:p>
            <a:pPr algn="ctr"/>
            <a:r>
              <a:rPr lang="en-US" dirty="0" smtClean="0">
                <a:solidFill>
                  <a:srgbClr val="FA3334"/>
                </a:solidFill>
              </a:rPr>
              <a:t>Workflow Tim Operation </a:t>
            </a:r>
            <a:r>
              <a:rPr lang="en-US" dirty="0" err="1" smtClean="0">
                <a:solidFill>
                  <a:srgbClr val="FF0000"/>
                </a:solidFill>
              </a:rPr>
              <a:t>Dalam</a:t>
            </a:r>
            <a:r>
              <a:rPr lang="en-US" dirty="0" smtClean="0">
                <a:solidFill>
                  <a:srgbClr val="FF0000"/>
                </a:solidFill>
              </a:rPr>
              <a:t> </a:t>
            </a:r>
            <a:r>
              <a:rPr lang="en-US" dirty="0" err="1" smtClean="0">
                <a:solidFill>
                  <a:srgbClr val="FF0000"/>
                </a:solidFill>
              </a:rPr>
              <a:t>menentukan</a:t>
            </a:r>
            <a:r>
              <a:rPr lang="en-US" dirty="0" smtClean="0">
                <a:solidFill>
                  <a:srgbClr val="FF0000"/>
                </a:solidFill>
              </a:rPr>
              <a:t> </a:t>
            </a:r>
            <a:r>
              <a:rPr lang="en-US" dirty="0" smtClean="0">
                <a:solidFill>
                  <a:srgbClr val="42BEE9"/>
                </a:solidFill>
              </a:rPr>
              <a:t>/ </a:t>
            </a:r>
            <a:r>
              <a:rPr lang="en-US" dirty="0" err="1" smtClean="0">
                <a:solidFill>
                  <a:srgbClr val="42BEE9"/>
                </a:solidFill>
              </a:rPr>
              <a:t>Memilih</a:t>
            </a:r>
            <a:r>
              <a:rPr lang="en-US" dirty="0" smtClean="0">
                <a:solidFill>
                  <a:srgbClr val="42BEE9"/>
                </a:solidFill>
              </a:rPr>
              <a:t> Vendor </a:t>
            </a:r>
            <a:r>
              <a:rPr lang="en-US" dirty="0" err="1">
                <a:solidFill>
                  <a:srgbClr val="42BEE9"/>
                </a:solidFill>
              </a:rPr>
              <a:t>Hingga</a:t>
            </a:r>
            <a:r>
              <a:rPr lang="en-US" dirty="0">
                <a:solidFill>
                  <a:srgbClr val="42BEE9"/>
                </a:solidFill>
              </a:rPr>
              <a:t> </a:t>
            </a:r>
            <a:r>
              <a:rPr lang="en-US" dirty="0" err="1">
                <a:solidFill>
                  <a:srgbClr val="42BEE9"/>
                </a:solidFill>
              </a:rPr>
              <a:t>produksi</a:t>
            </a:r>
            <a:r>
              <a:rPr lang="en-US" dirty="0">
                <a:solidFill>
                  <a:srgbClr val="42BEE9"/>
                </a:solidFill>
              </a:rPr>
              <a:t> </a:t>
            </a:r>
            <a:r>
              <a:rPr lang="en-US" dirty="0" err="1">
                <a:solidFill>
                  <a:srgbClr val="42BEE9"/>
                </a:solidFill>
              </a:rPr>
              <a:t>Barang</a:t>
            </a:r>
            <a:endParaRPr lang="en-US" dirty="0">
              <a:solidFill>
                <a:srgbClr val="42BEE9"/>
              </a:solidFill>
            </a:endParaRPr>
          </a:p>
        </p:txBody>
      </p:sp>
      <p:sp>
        <p:nvSpPr>
          <p:cNvPr id="5" name="Oval 4"/>
          <p:cNvSpPr/>
          <p:nvPr/>
        </p:nvSpPr>
        <p:spPr>
          <a:xfrm>
            <a:off x="288170" y="1302327"/>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Setelah</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menemukan</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kebutuhan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acara</a:t>
            </a:r>
            <a:r>
              <a:rPr lang="en-US" sz="2800" dirty="0" smtClean="0">
                <a:solidFill>
                  <a:srgbClr val="0F0E0C"/>
                </a:solidFill>
                <a:ea typeface="Times New Roman" charset="0"/>
                <a:cs typeface="Times New Roman" charset="0"/>
              </a:rPr>
              <a:t> RFE 2020, Tim </a:t>
            </a:r>
            <a:r>
              <a:rPr lang="en-US" sz="2800" dirty="0" err="1" smtClean="0">
                <a:solidFill>
                  <a:srgbClr val="0F0E0C"/>
                </a:solidFill>
                <a:ea typeface="Times New Roman" charset="0"/>
                <a:cs typeface="Times New Roman" charset="0"/>
              </a:rPr>
              <a:t>divisi</a:t>
            </a:r>
            <a:r>
              <a:rPr lang="en-US" sz="2800" dirty="0" smtClean="0">
                <a:solidFill>
                  <a:srgbClr val="0F0E0C"/>
                </a:solidFill>
                <a:ea typeface="Times New Roman" charset="0"/>
                <a:cs typeface="Times New Roman" charset="0"/>
              </a:rPr>
              <a:t> operation </a:t>
            </a:r>
            <a:r>
              <a:rPr lang="en-US" sz="2800" dirty="0" err="1" smtClean="0">
                <a:solidFill>
                  <a:srgbClr val="0F0E0C"/>
                </a:solidFill>
                <a:ea typeface="Times New Roman" charset="0"/>
                <a:cs typeface="Times New Roman" charset="0"/>
              </a:rPr>
              <a:t>akan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membuka</a:t>
            </a:r>
            <a:r>
              <a:rPr lang="en-US" sz="2800" dirty="0" smtClean="0">
                <a:solidFill>
                  <a:srgbClr val="0F0E0C"/>
                </a:solidFill>
                <a:ea typeface="Times New Roman" charset="0"/>
                <a:cs typeface="Times New Roman" charset="0"/>
              </a:rPr>
              <a:t> bank data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memberikan</a:t>
            </a:r>
            <a:r>
              <a:rPr lang="en-US" sz="2800" dirty="0" smtClean="0">
                <a:solidFill>
                  <a:srgbClr val="0F0E0C"/>
                </a:solidFill>
                <a:ea typeface="Times New Roman" charset="0"/>
                <a:cs typeface="Times New Roman" charset="0"/>
              </a:rPr>
              <a:t> list  vendor </a:t>
            </a:r>
            <a:r>
              <a:rPr lang="en-US" sz="2800" dirty="0" err="1" smtClean="0">
                <a:solidFill>
                  <a:srgbClr val="0F0E0C"/>
                </a:solidFill>
                <a:ea typeface="Times New Roman" charset="0"/>
                <a:cs typeface="Times New Roman" charset="0"/>
              </a:rPr>
              <a:t>kepada</a:t>
            </a:r>
            <a:r>
              <a:rPr lang="en-US" sz="2800" dirty="0" smtClean="0">
                <a:solidFill>
                  <a:srgbClr val="0F0E0C"/>
                </a:solidFill>
                <a:ea typeface="Times New Roman" charset="0"/>
                <a:cs typeface="Times New Roman" charset="0"/>
              </a:rPr>
              <a:t> Event Coordinator / General Manager </a:t>
            </a:r>
            <a:r>
              <a:rPr lang="en-US" sz="2800" dirty="0" err="1" smtClean="0">
                <a:solidFill>
                  <a:srgbClr val="0F0E0C"/>
                </a:solidFill>
                <a:ea typeface="Times New Roman" charset="0"/>
                <a:cs typeface="Times New Roman" charset="0"/>
              </a:rPr>
              <a:t>melalui</a:t>
            </a:r>
            <a:r>
              <a:rPr lang="en-US" sz="2800" dirty="0" smtClean="0">
                <a:solidFill>
                  <a:srgbClr val="0F0E0C"/>
                </a:solidFill>
                <a:ea typeface="Times New Roman" charset="0"/>
                <a:cs typeface="Times New Roman" charset="0"/>
              </a:rPr>
              <a:t> manager operation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didiskusikan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dipilih</a:t>
            </a:r>
            <a:endParaRPr lang="en-US" sz="2800" dirty="0">
              <a:solidFill>
                <a:srgbClr val="0F0E0C"/>
              </a:solidFill>
              <a:ea typeface="Times New Roman" charset="0"/>
              <a:cs typeface="Times New Roman" charset="0"/>
            </a:endParaRPr>
          </a:p>
          <a:p>
            <a:pPr algn="ctr"/>
            <a:endParaRPr lang="en-US" sz="2800" dirty="0"/>
          </a:p>
        </p:txBody>
      </p:sp>
      <p:cxnSp>
        <p:nvCxnSpPr>
          <p:cNvPr id="6" name="Straight Arrow Connector 5"/>
          <p:cNvCxnSpPr/>
          <p:nvPr/>
        </p:nvCxnSpPr>
        <p:spPr>
          <a:xfrm>
            <a:off x="5292476" y="1690305"/>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Oval 6"/>
          <p:cNvSpPr/>
          <p:nvPr/>
        </p:nvSpPr>
        <p:spPr>
          <a:xfrm>
            <a:off x="6384171" y="1380351"/>
            <a:ext cx="5613865"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Lalu</a:t>
            </a:r>
            <a:r>
              <a:rPr lang="en-US" sz="2800" dirty="0" smtClean="0">
                <a:solidFill>
                  <a:srgbClr val="0F0E0C"/>
                </a:solidFill>
                <a:ea typeface="Times New Roman" charset="0"/>
                <a:cs typeface="Times New Roman" charset="0"/>
              </a:rPr>
              <a:t> Event Coordinator / General manager </a:t>
            </a:r>
            <a:r>
              <a:rPr lang="en-US" sz="2800" dirty="0" err="1" smtClean="0">
                <a:solidFill>
                  <a:srgbClr val="0F0E0C"/>
                </a:solidFill>
                <a:ea typeface="Times New Roman" charset="0"/>
                <a:cs typeface="Times New Roman" charset="0"/>
              </a:rPr>
              <a:t>meng</a:t>
            </a:r>
            <a:r>
              <a:rPr lang="en-US" sz="2800" dirty="0" smtClean="0">
                <a:solidFill>
                  <a:srgbClr val="0F0E0C"/>
                </a:solidFill>
                <a:ea typeface="Times New Roman" charset="0"/>
                <a:cs typeface="Times New Roman" charset="0"/>
              </a:rPr>
              <a:t> </a:t>
            </a:r>
            <a:r>
              <a:rPr lang="en-US" sz="2800" i="1" dirty="0" smtClean="0">
                <a:solidFill>
                  <a:srgbClr val="0F0E0C"/>
                </a:solidFill>
                <a:ea typeface="Times New Roman" charset="0"/>
                <a:cs typeface="Times New Roman" charset="0"/>
              </a:rPr>
              <a:t>Approve</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pilihan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dari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seluruh</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kebutuhan</a:t>
            </a:r>
            <a:r>
              <a:rPr lang="en-US" sz="2800" dirty="0" smtClean="0">
                <a:solidFill>
                  <a:srgbClr val="0F0E0C"/>
                </a:solidFill>
                <a:ea typeface="Times New Roman" charset="0"/>
                <a:cs typeface="Times New Roman" charset="0"/>
              </a:rPr>
              <a:t> yang </a:t>
            </a:r>
            <a:r>
              <a:rPr lang="en-US" sz="2800" dirty="0" err="1" smtClean="0">
                <a:solidFill>
                  <a:srgbClr val="0F0E0C"/>
                </a:solidFill>
                <a:ea typeface="Times New Roman" charset="0"/>
                <a:cs typeface="Times New Roman" charset="0"/>
              </a:rPr>
              <a:t>dibutuhkan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oleh</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acara</a:t>
            </a:r>
            <a:r>
              <a:rPr lang="en-US" sz="2800" dirty="0" smtClean="0">
                <a:solidFill>
                  <a:srgbClr val="0F0E0C"/>
                </a:solidFill>
                <a:ea typeface="Times New Roman" charset="0"/>
                <a:cs typeface="Times New Roman" charset="0"/>
              </a:rPr>
              <a:t> RFE 2020</a:t>
            </a:r>
            <a:endParaRPr lang="en-US" sz="2800" dirty="0">
              <a:solidFill>
                <a:srgbClr val="0F0E0C"/>
              </a:solidFill>
              <a:ea typeface="Times New Roman" charset="0"/>
              <a:cs typeface="Times New Roman" charset="0"/>
            </a:endParaRPr>
          </a:p>
          <a:p>
            <a:pPr algn="ctr"/>
            <a:endParaRPr lang="en-US" sz="28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4" y="669000"/>
            <a:ext cx="1297462" cy="855000"/>
          </a:xfrm>
          <a:prstGeom prst="rect">
            <a:avLst/>
          </a:prstGeom>
        </p:spPr>
      </p:pic>
    </p:spTree>
    <p:extLst>
      <p:ext uri="{BB962C8B-B14F-4D97-AF65-F5344CB8AC3E}">
        <p14:creationId xmlns:p14="http://schemas.microsoft.com/office/powerpoint/2010/main" val="3967603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662782"/>
            <a:ext cx="10515600" cy="1325563"/>
          </a:xfrm>
        </p:spPr>
        <p:txBody>
          <a:bodyPr/>
          <a:lstStyle/>
          <a:p>
            <a:pPr algn="ctr"/>
            <a:r>
              <a:rPr lang="en-US" dirty="0">
                <a:solidFill>
                  <a:srgbClr val="FA3334"/>
                </a:solidFill>
              </a:rPr>
              <a:t>Workflow Tim Operation </a:t>
            </a:r>
            <a:r>
              <a:rPr lang="en-US" dirty="0" err="1">
                <a:solidFill>
                  <a:srgbClr val="FF0000"/>
                </a:solidFill>
              </a:rPr>
              <a:t>Dalam</a:t>
            </a:r>
            <a:r>
              <a:rPr lang="en-US" dirty="0">
                <a:solidFill>
                  <a:srgbClr val="FF0000"/>
                </a:solidFill>
              </a:rPr>
              <a:t> </a:t>
            </a:r>
            <a:r>
              <a:rPr lang="en-US" dirty="0" err="1">
                <a:solidFill>
                  <a:srgbClr val="FF0000"/>
                </a:solidFill>
              </a:rPr>
              <a:t>menentukan</a:t>
            </a:r>
            <a:r>
              <a:rPr lang="en-US" dirty="0">
                <a:solidFill>
                  <a:srgbClr val="FF0000"/>
                </a:solidFill>
              </a:rPr>
              <a:t> </a:t>
            </a:r>
            <a:r>
              <a:rPr lang="en-US" dirty="0">
                <a:solidFill>
                  <a:srgbClr val="42BEE9"/>
                </a:solidFill>
              </a:rPr>
              <a:t>/ </a:t>
            </a:r>
            <a:r>
              <a:rPr lang="en-US" dirty="0" err="1">
                <a:solidFill>
                  <a:srgbClr val="42BEE9"/>
                </a:solidFill>
              </a:rPr>
              <a:t>Memilih</a:t>
            </a:r>
            <a:r>
              <a:rPr lang="en-US" dirty="0">
                <a:solidFill>
                  <a:srgbClr val="42BEE9"/>
                </a:solidFill>
              </a:rPr>
              <a:t> </a:t>
            </a:r>
            <a:r>
              <a:rPr lang="en-US" dirty="0" smtClean="0">
                <a:solidFill>
                  <a:srgbClr val="42BEE9"/>
                </a:solidFill>
              </a:rPr>
              <a:t>Vendor </a:t>
            </a:r>
            <a:r>
              <a:rPr lang="en-US" dirty="0" err="1" smtClean="0">
                <a:solidFill>
                  <a:srgbClr val="42BEE9"/>
                </a:solidFill>
              </a:rPr>
              <a:t>Hingga</a:t>
            </a:r>
            <a:r>
              <a:rPr lang="en-US" dirty="0" smtClean="0">
                <a:solidFill>
                  <a:srgbClr val="42BEE9"/>
                </a:solidFill>
              </a:rPr>
              <a:t> </a:t>
            </a:r>
            <a:r>
              <a:rPr lang="en-US" dirty="0" err="1" smtClean="0">
                <a:solidFill>
                  <a:srgbClr val="42BEE9"/>
                </a:solidFill>
              </a:rPr>
              <a:t>produksi</a:t>
            </a:r>
            <a:r>
              <a:rPr lang="en-US" dirty="0" smtClean="0">
                <a:solidFill>
                  <a:srgbClr val="42BEE9"/>
                </a:solidFill>
              </a:rPr>
              <a:t> </a:t>
            </a:r>
            <a:r>
              <a:rPr lang="en-US" dirty="0" err="1" smtClean="0">
                <a:solidFill>
                  <a:srgbClr val="42BEE9"/>
                </a:solidFill>
              </a:rPr>
              <a:t>Barang</a:t>
            </a:r>
            <a:endParaRPr lang="en-US" dirty="0"/>
          </a:p>
        </p:txBody>
      </p:sp>
      <p:sp>
        <p:nvSpPr>
          <p:cNvPr id="6" name="Oval 5"/>
          <p:cNvSpPr/>
          <p:nvPr/>
        </p:nvSpPr>
        <p:spPr>
          <a:xfrm>
            <a:off x="288170" y="1302327"/>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Setelah</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itu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tim</a:t>
            </a:r>
            <a:r>
              <a:rPr lang="en-US" sz="2800" dirty="0" smtClean="0">
                <a:solidFill>
                  <a:srgbClr val="0F0E0C"/>
                </a:solidFill>
                <a:ea typeface="Times New Roman" charset="0"/>
                <a:cs typeface="Times New Roman" charset="0"/>
              </a:rPr>
              <a:t> operation </a:t>
            </a:r>
            <a:r>
              <a:rPr lang="en-US" sz="2800" dirty="0" err="1" smtClean="0">
                <a:solidFill>
                  <a:srgbClr val="0F0E0C"/>
                </a:solidFill>
                <a:ea typeface="Times New Roman" charset="0"/>
                <a:cs typeface="Times New Roman" charset="0"/>
              </a:rPr>
              <a:t>mulai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bekerja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melakukan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pembuatan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surat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MoU</a:t>
            </a:r>
            <a:r>
              <a:rPr lang="en-US" sz="2800" dirty="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lalu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menghubungi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kontak</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terkait</a:t>
            </a:r>
            <a:endParaRPr lang="en-US" sz="2800" dirty="0">
              <a:solidFill>
                <a:srgbClr val="0F0E0C"/>
              </a:solidFill>
              <a:ea typeface="Times New Roman" charset="0"/>
              <a:cs typeface="Times New Roman" charset="0"/>
            </a:endParaRPr>
          </a:p>
          <a:p>
            <a:pPr algn="ctr"/>
            <a:endParaRPr lang="en-US" sz="2800" dirty="0"/>
          </a:p>
        </p:txBody>
      </p:sp>
      <p:cxnSp>
        <p:nvCxnSpPr>
          <p:cNvPr id="7" name="Straight Arrow Connector 6"/>
          <p:cNvCxnSpPr/>
          <p:nvPr/>
        </p:nvCxnSpPr>
        <p:spPr>
          <a:xfrm>
            <a:off x="5292476" y="1690305"/>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Oval 7"/>
          <p:cNvSpPr/>
          <p:nvPr/>
        </p:nvSpPr>
        <p:spPr>
          <a:xfrm>
            <a:off x="6384171" y="1302327"/>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err="1" smtClean="0">
                <a:solidFill>
                  <a:srgbClr val="0F0E0C"/>
                </a:solidFill>
                <a:ea typeface="Times New Roman" charset="0"/>
                <a:cs typeface="Times New Roman" charset="0"/>
              </a:rPr>
              <a:t>Lalu</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menandatangani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surat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kerjasama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Panitia</a:t>
            </a:r>
            <a:r>
              <a:rPr lang="en-US" sz="2800" dirty="0" smtClean="0">
                <a:solidFill>
                  <a:srgbClr val="0F0E0C"/>
                </a:solidFill>
                <a:ea typeface="Times New Roman" charset="0"/>
                <a:cs typeface="Times New Roman" charset="0"/>
              </a:rPr>
              <a:t> RFE 2020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semua</a:t>
            </a:r>
            <a:r>
              <a:rPr lang="en-US" sz="2800" dirty="0" smtClean="0">
                <a:solidFill>
                  <a:srgbClr val="0F0E0C"/>
                </a:solidFill>
                <a:ea typeface="Times New Roman" charset="0"/>
                <a:cs typeface="Times New Roman" charset="0"/>
              </a:rPr>
              <a:t> terms and condition yang </a:t>
            </a:r>
            <a:r>
              <a:rPr lang="en-US" sz="2800" dirty="0" err="1" smtClean="0">
                <a:solidFill>
                  <a:srgbClr val="0F0E0C"/>
                </a:solidFill>
                <a:ea typeface="Times New Roman" charset="0"/>
                <a:cs typeface="Times New Roman" charset="0"/>
              </a:rPr>
              <a:t>ada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mulai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lah</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dilakukan</a:t>
            </a:r>
            <a:r>
              <a:rPr lang="en-US" sz="2800" dirty="0" smtClean="0">
                <a:solidFill>
                  <a:srgbClr val="0F0E0C"/>
                </a:solidFill>
                <a:ea typeface="Times New Roman" charset="0"/>
                <a:cs typeface="Times New Roman" charset="0"/>
              </a:rPr>
              <a:t> proses </a:t>
            </a:r>
            <a:r>
              <a:rPr lang="en-US" sz="2800" dirty="0" err="1" smtClean="0">
                <a:solidFill>
                  <a:srgbClr val="0F0E0C"/>
                </a:solidFill>
                <a:ea typeface="Times New Roman" charset="0"/>
                <a:cs typeface="Times New Roman" charset="0"/>
              </a:rPr>
              <a:t>produksi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barang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oleh</a:t>
            </a:r>
            <a:r>
              <a:rPr lang="en-US" sz="2800" dirty="0" smtClean="0">
                <a:solidFill>
                  <a:srgbClr val="0F0E0C"/>
                </a:solidFill>
                <a:ea typeface="Times New Roman" charset="0"/>
                <a:cs typeface="Times New Roman" charset="0"/>
              </a:rPr>
              <a:t> vendor</a:t>
            </a:r>
            <a:endParaRPr lang="en-US" sz="2800" dirty="0">
              <a:solidFill>
                <a:srgbClr val="0F0E0C"/>
              </a:solidFill>
              <a:ea typeface="Times New Roman" charset="0"/>
              <a:cs typeface="Times New Roman" charset="0"/>
            </a:endParaRPr>
          </a:p>
          <a:p>
            <a:pPr algn="ctr"/>
            <a:endParaRPr lang="en-US" sz="2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47" y="610134"/>
            <a:ext cx="1449862" cy="955428"/>
          </a:xfrm>
          <a:prstGeom prst="rect">
            <a:avLst/>
          </a:prstGeom>
        </p:spPr>
      </p:pic>
    </p:spTree>
    <p:extLst>
      <p:ext uri="{BB962C8B-B14F-4D97-AF65-F5344CB8AC3E}">
        <p14:creationId xmlns:p14="http://schemas.microsoft.com/office/powerpoint/2010/main" val="352045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990600" y="-549274"/>
            <a:ext cx="10467109" cy="1131166"/>
          </a:xfrm>
        </p:spPr>
        <p:txBody>
          <a:bodyPr>
            <a:normAutofit fontScale="90000"/>
          </a:bodyPr>
          <a:lstStyle/>
          <a:p>
            <a:pPr algn="ctr"/>
            <a:r>
              <a:rPr lang="en-US" dirty="0" smtClean="0">
                <a:solidFill>
                  <a:srgbClr val="FF0000"/>
                </a:solidFill>
              </a:rPr>
              <a:t>Workflow Cara </a:t>
            </a:r>
            <a:r>
              <a:rPr lang="en-US" dirty="0" err="1">
                <a:solidFill>
                  <a:srgbClr val="FF0000"/>
                </a:solidFill>
              </a:rPr>
              <a:t>M</a:t>
            </a:r>
            <a:r>
              <a:rPr lang="en-US" dirty="0" err="1" smtClean="0">
                <a:solidFill>
                  <a:srgbClr val="FF0000"/>
                </a:solidFill>
              </a:rPr>
              <a:t>emfollow</a:t>
            </a:r>
            <a:r>
              <a:rPr lang="en-US" dirty="0" smtClean="0"/>
              <a:t> </a:t>
            </a:r>
            <a:r>
              <a:rPr lang="en-US" dirty="0" smtClean="0">
                <a:solidFill>
                  <a:srgbClr val="42BEE9"/>
                </a:solidFill>
              </a:rPr>
              <a:t>Up Vendor Yang </a:t>
            </a:r>
            <a:r>
              <a:rPr lang="en-US" dirty="0" err="1">
                <a:solidFill>
                  <a:srgbClr val="42BEE9"/>
                </a:solidFill>
              </a:rPr>
              <a:t>S</a:t>
            </a:r>
            <a:r>
              <a:rPr lang="en-US" dirty="0" err="1" smtClean="0">
                <a:solidFill>
                  <a:srgbClr val="42BEE9"/>
                </a:solidFill>
              </a:rPr>
              <a:t>udah</a:t>
            </a:r>
            <a:r>
              <a:rPr lang="en-US" dirty="0" smtClean="0">
                <a:solidFill>
                  <a:srgbClr val="42BEE9"/>
                </a:solidFill>
              </a:rPr>
              <a:t> Fix</a:t>
            </a:r>
            <a:endParaRPr lang="en-US" dirty="0">
              <a:solidFill>
                <a:srgbClr val="42BEE9"/>
              </a:solidFill>
            </a:endParaRPr>
          </a:p>
        </p:txBody>
      </p:sp>
      <p:sp>
        <p:nvSpPr>
          <p:cNvPr id="5" name="Oval 4"/>
          <p:cNvSpPr/>
          <p:nvPr/>
        </p:nvSpPr>
        <p:spPr>
          <a:xfrm>
            <a:off x="288170" y="1302327"/>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smtClean="0">
                <a:solidFill>
                  <a:srgbClr val="0F0E0C"/>
                </a:solidFill>
                <a:ea typeface="Times New Roman" charset="0"/>
                <a:cs typeface="Times New Roman" charset="0"/>
              </a:rPr>
              <a:t>Tim </a:t>
            </a:r>
            <a:r>
              <a:rPr lang="en-US" sz="2800" dirty="0" err="1" smtClean="0">
                <a:solidFill>
                  <a:srgbClr val="0F0E0C"/>
                </a:solidFill>
                <a:ea typeface="Times New Roman" charset="0"/>
                <a:cs typeface="Times New Roman" charset="0"/>
              </a:rPr>
              <a:t>Divisi</a:t>
            </a:r>
            <a:r>
              <a:rPr lang="en-US" sz="2800" dirty="0" smtClean="0">
                <a:solidFill>
                  <a:srgbClr val="0F0E0C"/>
                </a:solidFill>
                <a:ea typeface="Times New Roman" charset="0"/>
                <a:cs typeface="Times New Roman" charset="0"/>
              </a:rPr>
              <a:t> Operation </a:t>
            </a:r>
            <a:r>
              <a:rPr lang="en-US" sz="2800" dirty="0" err="1" smtClean="0">
                <a:solidFill>
                  <a:srgbClr val="0F0E0C"/>
                </a:solidFill>
                <a:ea typeface="Times New Roman" charset="0"/>
                <a:cs typeface="Times New Roman" charset="0"/>
              </a:rPr>
              <a:t>melalui</a:t>
            </a:r>
            <a:r>
              <a:rPr lang="en-US" sz="2800" dirty="0" smtClean="0">
                <a:solidFill>
                  <a:srgbClr val="0F0E0C"/>
                </a:solidFill>
                <a:ea typeface="Times New Roman" charset="0"/>
                <a:cs typeface="Times New Roman" charset="0"/>
              </a:rPr>
              <a:t> manager operation </a:t>
            </a:r>
            <a:r>
              <a:rPr lang="en-US" sz="2800" dirty="0" err="1" smtClean="0">
                <a:solidFill>
                  <a:srgbClr val="0F0E0C"/>
                </a:solidFill>
                <a:ea typeface="Times New Roman" charset="0"/>
                <a:cs typeface="Times New Roman" charset="0"/>
              </a:rPr>
              <a:t>akan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bertemu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langsung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owner / orang yang </a:t>
            </a:r>
            <a:r>
              <a:rPr lang="en-US" sz="2800" dirty="0" err="1" smtClean="0">
                <a:solidFill>
                  <a:srgbClr val="0F0E0C"/>
                </a:solidFill>
                <a:ea typeface="Times New Roman" charset="0"/>
                <a:cs typeface="Times New Roman" charset="0"/>
              </a:rPr>
              <a:t>bertanggung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jawab</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dengan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produksi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barang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kebutuhan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acara</a:t>
            </a:r>
            <a:r>
              <a:rPr lang="en-US" sz="2800" dirty="0" smtClean="0">
                <a:solidFill>
                  <a:srgbClr val="0F0E0C"/>
                </a:solidFill>
                <a:ea typeface="Times New Roman" charset="0"/>
                <a:cs typeface="Times New Roman" charset="0"/>
              </a:rPr>
              <a:t> RFE 2020</a:t>
            </a:r>
            <a:endParaRPr lang="en-US" sz="2800" dirty="0">
              <a:solidFill>
                <a:srgbClr val="0F0E0C"/>
              </a:solidFill>
              <a:ea typeface="Times New Roman" charset="0"/>
              <a:cs typeface="Times New Roman" charset="0"/>
            </a:endParaRPr>
          </a:p>
          <a:p>
            <a:pPr algn="ctr"/>
            <a:endParaRPr lang="en-US" sz="2800" dirty="0"/>
          </a:p>
        </p:txBody>
      </p:sp>
      <p:cxnSp>
        <p:nvCxnSpPr>
          <p:cNvPr id="6" name="Straight Arrow Connector 5"/>
          <p:cNvCxnSpPr/>
          <p:nvPr/>
        </p:nvCxnSpPr>
        <p:spPr>
          <a:xfrm>
            <a:off x="5292476" y="1690305"/>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Oval 8"/>
          <p:cNvSpPr/>
          <p:nvPr/>
        </p:nvSpPr>
        <p:spPr>
          <a:xfrm>
            <a:off x="6248399" y="1371600"/>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smtClean="0">
                <a:solidFill>
                  <a:srgbClr val="0F0E0C"/>
                </a:solidFill>
                <a:ea typeface="Times New Roman" charset="0"/>
                <a:cs typeface="Times New Roman" charset="0"/>
              </a:rPr>
              <a:t>Manager Operation </a:t>
            </a:r>
            <a:r>
              <a:rPr lang="en-US" sz="2800" dirty="0" err="1" smtClean="0">
                <a:solidFill>
                  <a:srgbClr val="0F0E0C"/>
                </a:solidFill>
                <a:ea typeface="Times New Roman" charset="0"/>
                <a:cs typeface="Times New Roman" charset="0"/>
              </a:rPr>
              <a:t>meminta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kontak</a:t>
            </a:r>
            <a:r>
              <a:rPr lang="en-US" sz="2800" dirty="0" smtClean="0">
                <a:solidFill>
                  <a:srgbClr val="0F0E0C"/>
                </a:solidFill>
                <a:ea typeface="Times New Roman" charset="0"/>
                <a:cs typeface="Times New Roman" charset="0"/>
              </a:rPr>
              <a:t> person orang yang </a:t>
            </a:r>
            <a:r>
              <a:rPr lang="en-US" sz="2800" dirty="0" err="1" smtClean="0">
                <a:solidFill>
                  <a:srgbClr val="0F0E0C"/>
                </a:solidFill>
                <a:ea typeface="Times New Roman" charset="0"/>
                <a:cs typeface="Times New Roman" charset="0"/>
              </a:rPr>
              <a:t>bertanggung</a:t>
            </a:r>
            <a:r>
              <a:rPr lang="en-US" sz="2800" dirty="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jawab</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atas</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perusahaan</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tersebut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saling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menghubungi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terkait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produksi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barang</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kebutuhan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acara</a:t>
            </a:r>
            <a:r>
              <a:rPr lang="en-US" sz="2800" dirty="0" smtClean="0">
                <a:solidFill>
                  <a:srgbClr val="0F0E0C"/>
                </a:solidFill>
                <a:ea typeface="Times New Roman" charset="0"/>
                <a:cs typeface="Times New Roman" charset="0"/>
              </a:rPr>
              <a:t> RFE 2020</a:t>
            </a:r>
            <a:endParaRPr lang="en-US" sz="2800" dirty="0">
              <a:solidFill>
                <a:srgbClr val="0F0E0C"/>
              </a:solidFill>
              <a:ea typeface="Times New Roman" charset="0"/>
              <a:cs typeface="Times New Roman" charset="0"/>
            </a:endParaRPr>
          </a:p>
          <a:p>
            <a:pPr algn="ctr"/>
            <a:endParaRPr lang="en-US" sz="28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70" y="222741"/>
            <a:ext cx="1879353" cy="955428"/>
          </a:xfrm>
          <a:prstGeom prst="rect">
            <a:avLst/>
          </a:prstGeom>
        </p:spPr>
      </p:pic>
    </p:spTree>
    <p:extLst>
      <p:ext uri="{BB962C8B-B14F-4D97-AF65-F5344CB8AC3E}">
        <p14:creationId xmlns:p14="http://schemas.microsoft.com/office/powerpoint/2010/main" val="391686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1115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516552"/>
          </a:xfrm>
          <a:prstGeom prst="rect">
            <a:avLst/>
          </a:prstGeom>
        </p:spPr>
        <p:txBody>
          <a:bodyPr wrap="square" lIns="0" tIns="0" rIns="0" bIns="0" rtlCol="0" anchor="t">
            <a:spAutoFit/>
          </a:bodyPr>
          <a:lstStyle/>
          <a:p>
            <a:pPr algn="ctr">
              <a:lnSpc>
                <a:spcPts val="4480"/>
              </a:lnSpc>
            </a:pPr>
            <a:r>
              <a:rPr lang="en-ID" sz="2400" dirty="0" smtClean="0">
                <a:solidFill>
                  <a:srgbClr val="0F0E0C"/>
                </a:solidFill>
                <a:latin typeface="Adobe Gothic Std B" panose="020B0800000000000000" pitchFamily="34" charset="-128"/>
                <a:ea typeface="Adobe Gothic Std B" panose="020B0800000000000000" pitchFamily="34" charset="-128"/>
              </a:rPr>
              <a:t>Data </a:t>
            </a:r>
            <a:r>
              <a:rPr lang="en-ID" sz="2400" dirty="0" err="1" smtClean="0">
                <a:solidFill>
                  <a:srgbClr val="0F0E0C"/>
                </a:solidFill>
                <a:latin typeface="Adobe Gothic Std B" panose="020B0800000000000000" pitchFamily="34" charset="-128"/>
                <a:ea typeface="Adobe Gothic Std B" panose="020B0800000000000000" pitchFamily="34" charset="-128"/>
              </a:rPr>
              <a:t>Untuk</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Nomer</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847" y="1304718"/>
            <a:ext cx="6042025"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757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1032163" y="-662782"/>
            <a:ext cx="10515600" cy="1325563"/>
          </a:xfrm>
        </p:spPr>
        <p:txBody>
          <a:bodyPr/>
          <a:lstStyle/>
          <a:p>
            <a:pPr algn="ctr"/>
            <a:r>
              <a:rPr lang="en-US" dirty="0">
                <a:solidFill>
                  <a:srgbClr val="FF0000"/>
                </a:solidFill>
              </a:rPr>
              <a:t>Workflow Cara </a:t>
            </a:r>
            <a:r>
              <a:rPr lang="en-US" dirty="0" err="1">
                <a:solidFill>
                  <a:srgbClr val="FF0000"/>
                </a:solidFill>
              </a:rPr>
              <a:t>Memfollow</a:t>
            </a:r>
            <a:r>
              <a:rPr lang="en-US" dirty="0"/>
              <a:t> </a:t>
            </a:r>
            <a:r>
              <a:rPr lang="en-US" dirty="0">
                <a:solidFill>
                  <a:srgbClr val="42BEE9"/>
                </a:solidFill>
              </a:rPr>
              <a:t>Up Vendor Yang </a:t>
            </a:r>
            <a:r>
              <a:rPr lang="en-US" dirty="0" err="1">
                <a:solidFill>
                  <a:srgbClr val="42BEE9"/>
                </a:solidFill>
              </a:rPr>
              <a:t>Sudah</a:t>
            </a:r>
            <a:r>
              <a:rPr lang="en-US" dirty="0">
                <a:solidFill>
                  <a:srgbClr val="42BEE9"/>
                </a:solidFill>
              </a:rPr>
              <a:t> Fix</a:t>
            </a:r>
            <a:endParaRPr lang="en-US" dirty="0"/>
          </a:p>
        </p:txBody>
      </p:sp>
      <p:sp>
        <p:nvSpPr>
          <p:cNvPr id="6" name="Oval 5"/>
          <p:cNvSpPr/>
          <p:nvPr/>
        </p:nvSpPr>
        <p:spPr>
          <a:xfrm>
            <a:off x="288170" y="1302327"/>
            <a:ext cx="5807829"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800" dirty="0" smtClean="0">
              <a:solidFill>
                <a:srgbClr val="0F0E0C"/>
              </a:solidFill>
              <a:ea typeface="Times New Roman" charset="0"/>
              <a:cs typeface="Times New Roman" charset="0"/>
            </a:endParaRPr>
          </a:p>
          <a:p>
            <a:pPr algn="ctr"/>
            <a:r>
              <a:rPr lang="en-US" sz="2800" dirty="0" smtClean="0">
                <a:solidFill>
                  <a:srgbClr val="0F0E0C"/>
                </a:solidFill>
                <a:ea typeface="Times New Roman" charset="0"/>
                <a:cs typeface="Times New Roman" charset="0"/>
              </a:rPr>
              <a:t>Manager Operation </a:t>
            </a:r>
            <a:r>
              <a:rPr lang="en-US" sz="2800" dirty="0" err="1" smtClean="0">
                <a:solidFill>
                  <a:srgbClr val="0F0E0C"/>
                </a:solidFill>
                <a:ea typeface="Times New Roman" charset="0"/>
                <a:cs typeface="Times New Roman" charset="0"/>
              </a:rPr>
              <a:t>menghubungi</a:t>
            </a:r>
            <a:r>
              <a:rPr lang="en-US" sz="2800" dirty="0" smtClean="0">
                <a:solidFill>
                  <a:srgbClr val="0F0E0C"/>
                </a:solidFill>
                <a:ea typeface="Times New Roman" charset="0"/>
                <a:cs typeface="Times New Roman" charset="0"/>
              </a:rPr>
              <a:t> vendor </a:t>
            </a:r>
            <a:r>
              <a:rPr lang="en-US" sz="2800" dirty="0" err="1" smtClean="0">
                <a:solidFill>
                  <a:srgbClr val="0F0E0C"/>
                </a:solidFill>
                <a:ea typeface="Times New Roman" charset="0"/>
                <a:cs typeface="Times New Roman" charset="0"/>
              </a:rPr>
              <a:t>tersebut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memberikan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surat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MoU</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terkait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kesepakatan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kerja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sama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dan</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menandatangani</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surat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tersebut</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bersama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untuk</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selanjutnya</a:t>
            </a:r>
            <a:r>
              <a:rPr lang="en-US" sz="2800" dirty="0" smtClean="0">
                <a:solidFill>
                  <a:srgbClr val="0F0E0C"/>
                </a:solidFill>
                <a:ea typeface="Times New Roman" charset="0"/>
                <a:cs typeface="Times New Roman" charset="0"/>
              </a:rPr>
              <a:t> </a:t>
            </a:r>
            <a:r>
              <a:rPr lang="en-US" sz="2800" dirty="0" err="1" smtClean="0">
                <a:solidFill>
                  <a:srgbClr val="0F0E0C"/>
                </a:solidFill>
                <a:ea typeface="Times New Roman" charset="0"/>
                <a:cs typeface="Times New Roman" charset="0"/>
              </a:rPr>
              <a:t>melakukan</a:t>
            </a:r>
            <a:r>
              <a:rPr lang="en-US" sz="2800" dirty="0" smtClean="0">
                <a:solidFill>
                  <a:srgbClr val="0F0E0C"/>
                </a:solidFill>
                <a:ea typeface="Times New Roman" charset="0"/>
                <a:cs typeface="Times New Roman" charset="0"/>
              </a:rPr>
              <a:t> proses </a:t>
            </a:r>
            <a:r>
              <a:rPr lang="en-US" sz="2800" dirty="0" err="1" smtClean="0">
                <a:solidFill>
                  <a:srgbClr val="0F0E0C"/>
                </a:solidFill>
                <a:ea typeface="Times New Roman" charset="0"/>
                <a:cs typeface="Times New Roman" charset="0"/>
              </a:rPr>
              <a:t>produksi</a:t>
            </a:r>
            <a:endParaRPr lang="en-US" sz="2800" dirty="0">
              <a:solidFill>
                <a:srgbClr val="0F0E0C"/>
              </a:solidFill>
              <a:ea typeface="Times New Roman" charset="0"/>
              <a:cs typeface="Times New Roman" charset="0"/>
            </a:endParaRPr>
          </a:p>
          <a:p>
            <a:pPr algn="ctr"/>
            <a:endParaRPr lang="en-US" sz="2800" dirty="0"/>
          </a:p>
        </p:txBody>
      </p:sp>
      <p:cxnSp>
        <p:nvCxnSpPr>
          <p:cNvPr id="7" name="Straight Arrow Connector 6"/>
          <p:cNvCxnSpPr/>
          <p:nvPr/>
        </p:nvCxnSpPr>
        <p:spPr>
          <a:xfrm>
            <a:off x="5292476" y="1690305"/>
            <a:ext cx="182437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Oval 7"/>
          <p:cNvSpPr/>
          <p:nvPr/>
        </p:nvSpPr>
        <p:spPr>
          <a:xfrm>
            <a:off x="6384171" y="1302327"/>
            <a:ext cx="5544593" cy="495992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400" dirty="0" smtClean="0">
              <a:solidFill>
                <a:srgbClr val="0F0E0C"/>
              </a:solidFill>
              <a:ea typeface="Times New Roman" charset="0"/>
              <a:cs typeface="Times New Roman" charset="0"/>
            </a:endParaRPr>
          </a:p>
          <a:p>
            <a:pPr algn="ctr"/>
            <a:r>
              <a:rPr lang="en-US" sz="2400" dirty="0" smtClean="0">
                <a:solidFill>
                  <a:srgbClr val="0F0E0C"/>
                </a:solidFill>
                <a:ea typeface="Times New Roman" charset="0"/>
                <a:cs typeface="Times New Roman" charset="0"/>
              </a:rPr>
              <a:t>Manager Operation </a:t>
            </a:r>
            <a:r>
              <a:rPr lang="en-US" sz="2400" dirty="0" err="1" smtClean="0">
                <a:solidFill>
                  <a:srgbClr val="0F0E0C"/>
                </a:solidFill>
                <a:ea typeface="Times New Roman" charset="0"/>
                <a:cs typeface="Times New Roman" charset="0"/>
              </a:rPr>
              <a:t>akan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menanyakan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perihal</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produksi</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barang</a:t>
            </a:r>
            <a:r>
              <a:rPr lang="en-US" sz="2400" dirty="0" smtClean="0">
                <a:solidFill>
                  <a:srgbClr val="0F0E0C"/>
                </a:solidFill>
                <a:ea typeface="Times New Roman" charset="0"/>
                <a:cs typeface="Times New Roman" charset="0"/>
              </a:rPr>
              <a:t> RFE 2020 </a:t>
            </a:r>
            <a:r>
              <a:rPr lang="en-US" sz="2400" dirty="0" err="1" smtClean="0">
                <a:solidFill>
                  <a:srgbClr val="0F0E0C"/>
                </a:solidFill>
                <a:ea typeface="Times New Roman" charset="0"/>
                <a:cs typeface="Times New Roman" charset="0"/>
              </a:rPr>
              <a:t>setelah</a:t>
            </a:r>
            <a:r>
              <a:rPr lang="en-US" sz="2400" dirty="0" smtClean="0">
                <a:solidFill>
                  <a:srgbClr val="0F0E0C"/>
                </a:solidFill>
                <a:ea typeface="Times New Roman" charset="0"/>
                <a:cs typeface="Times New Roman" charset="0"/>
              </a:rPr>
              <a:t> 2 </a:t>
            </a:r>
            <a:r>
              <a:rPr lang="en-US" sz="2400" dirty="0" err="1" smtClean="0">
                <a:solidFill>
                  <a:srgbClr val="0F0E0C"/>
                </a:solidFill>
                <a:ea typeface="Times New Roman" charset="0"/>
                <a:cs typeface="Times New Roman" charset="0"/>
              </a:rPr>
              <a:t>minggu</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pengerjaan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terkait</a:t>
            </a:r>
            <a:r>
              <a:rPr lang="en-US" sz="2400" dirty="0" smtClean="0">
                <a:solidFill>
                  <a:srgbClr val="0F0E0C"/>
                </a:solidFill>
                <a:ea typeface="Times New Roman" charset="0"/>
                <a:cs typeface="Times New Roman" charset="0"/>
              </a:rPr>
              <a:t> progress </a:t>
            </a:r>
            <a:r>
              <a:rPr lang="en-US" sz="2400" dirty="0" err="1" smtClean="0">
                <a:solidFill>
                  <a:srgbClr val="0F0E0C"/>
                </a:solidFill>
                <a:ea typeface="Times New Roman" charset="0"/>
                <a:cs typeface="Times New Roman" charset="0"/>
              </a:rPr>
              <a:t>untuk</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mendapatkan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informasi</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apakah</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ada</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hambatan</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Atau</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barang</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sudah</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hampir</a:t>
            </a:r>
            <a:r>
              <a:rPr lang="en-US" sz="2400" dirty="0" smtClean="0">
                <a:solidFill>
                  <a:srgbClr val="0F0E0C"/>
                </a:solidFill>
                <a:ea typeface="Times New Roman" charset="0"/>
                <a:cs typeface="Times New Roman" charset="0"/>
              </a:rPr>
              <a:t> </a:t>
            </a:r>
            <a:r>
              <a:rPr lang="en-US" sz="2400" dirty="0" err="1" smtClean="0">
                <a:solidFill>
                  <a:srgbClr val="0F0E0C"/>
                </a:solidFill>
                <a:ea typeface="Times New Roman" charset="0"/>
                <a:cs typeface="Times New Roman" charset="0"/>
              </a:rPr>
              <a:t>selesai</a:t>
            </a:r>
            <a:r>
              <a:rPr lang="en-US" sz="2400" dirty="0" smtClean="0">
                <a:solidFill>
                  <a:srgbClr val="0F0E0C"/>
                </a:solidFill>
                <a:ea typeface="Times New Roman" charset="0"/>
                <a:cs typeface="Times New Roman" charset="0"/>
              </a:rPr>
              <a:t> di </a:t>
            </a:r>
            <a:r>
              <a:rPr lang="en-US" sz="2400" dirty="0" err="1" smtClean="0">
                <a:solidFill>
                  <a:srgbClr val="0F0E0C"/>
                </a:solidFill>
                <a:ea typeface="Times New Roman" charset="0"/>
                <a:cs typeface="Times New Roman" charset="0"/>
              </a:rPr>
              <a:t>produksi</a:t>
            </a:r>
            <a:endParaRPr lang="en-US" sz="2400" dirty="0">
              <a:solidFill>
                <a:srgbClr val="0F0E0C"/>
              </a:solidFill>
              <a:ea typeface="Times New Roman" charset="0"/>
              <a:cs typeface="Times New Roman" charset="0"/>
            </a:endParaRPr>
          </a:p>
          <a:p>
            <a:pPr algn="ctr"/>
            <a:endParaRPr lang="en-US" sz="24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170" y="222741"/>
            <a:ext cx="1879353" cy="955428"/>
          </a:xfrm>
          <a:prstGeom prst="rect">
            <a:avLst/>
          </a:prstGeom>
        </p:spPr>
      </p:pic>
    </p:spTree>
    <p:extLst>
      <p:ext uri="{BB962C8B-B14F-4D97-AF65-F5344CB8AC3E}">
        <p14:creationId xmlns:p14="http://schemas.microsoft.com/office/powerpoint/2010/main" val="265799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Work Flow</a:t>
            </a:r>
            <a:r>
              <a:rPr lang="en-US" dirty="0" smtClean="0"/>
              <a:t> </a:t>
            </a:r>
            <a:r>
              <a:rPr lang="en-US" dirty="0" smtClean="0">
                <a:solidFill>
                  <a:srgbClr val="42BEE9"/>
                </a:solidFill>
              </a:rPr>
              <a:t>Vendor Coordinator &amp; Purchasing</a:t>
            </a:r>
            <a:endParaRPr lang="en-US" dirty="0">
              <a:solidFill>
                <a:srgbClr val="42BEE9"/>
              </a:solidFill>
            </a:endParaRP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18565"/>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xmlns="" id="{641499B9-C2B2-4CB2-B7B1-EFE530660027}"/>
              </a:ext>
            </a:extLst>
          </p:cNvPr>
          <p:cNvSpPr/>
          <p:nvPr/>
        </p:nvSpPr>
        <p:spPr>
          <a:xfrm rot="10800000">
            <a:off x="511215" y="6513150"/>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641499B9-C2B2-4CB2-B7B1-EFE530660027}"/>
              </a:ext>
            </a:extLst>
          </p:cNvPr>
          <p:cNvSpPr/>
          <p:nvPr/>
        </p:nvSpPr>
        <p:spPr>
          <a:xfrm rot="10800000">
            <a:off x="377921" y="1491541"/>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04150" y="136746"/>
            <a:ext cx="10949650" cy="1200329"/>
          </a:xfrm>
          <a:prstGeom prst="rect">
            <a:avLst/>
          </a:prstGeom>
          <a:noFill/>
        </p:spPr>
        <p:txBody>
          <a:bodyPr wrap="square" rtlCol="0">
            <a:spAutoFit/>
          </a:bodyPr>
          <a:lstStyle/>
          <a:p>
            <a:pPr algn="ctr"/>
            <a:r>
              <a:rPr lang="id-ID" sz="3600" dirty="0" smtClean="0">
                <a:solidFill>
                  <a:srgbClr val="FF0000"/>
                </a:solidFill>
                <a:latin typeface="+mj-lt"/>
              </a:rPr>
              <a:t>Workflow Vendor Coordinator </a:t>
            </a:r>
            <a:r>
              <a:rPr lang="id-ID" sz="3600" dirty="0" smtClean="0">
                <a:solidFill>
                  <a:srgbClr val="42BEE9"/>
                </a:solidFill>
                <a:latin typeface="+mj-lt"/>
              </a:rPr>
              <a:t>/ Cara Pengajuan pembelian barang Kebutuhan RFE 2020 </a:t>
            </a:r>
            <a:endParaRPr lang="id-ID" sz="3600" dirty="0">
              <a:solidFill>
                <a:srgbClr val="FF0000"/>
              </a:solidFill>
              <a:latin typeface="+mj-lt"/>
            </a:endParaRPr>
          </a:p>
        </p:txBody>
      </p:sp>
      <p:sp>
        <p:nvSpPr>
          <p:cNvPr id="13" name="Rectangle 12">
            <a:extLst>
              <a:ext uri="{FF2B5EF4-FFF2-40B4-BE49-F238E27FC236}">
                <a16:creationId xmlns:a16="http://schemas.microsoft.com/office/drawing/2014/main" xmlns="" id="{641499B9-C2B2-4CB2-B7B1-EFE530660027}"/>
              </a:ext>
            </a:extLst>
          </p:cNvPr>
          <p:cNvSpPr/>
          <p:nvPr/>
        </p:nvSpPr>
        <p:spPr>
          <a:xfrm rot="10800000">
            <a:off x="404148" y="231995"/>
            <a:ext cx="10923421" cy="105731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464" y="2224885"/>
            <a:ext cx="4085121" cy="384340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dirty="0" err="1">
                <a:ea typeface="Times New Roman" charset="0"/>
                <a:cs typeface="Segoe UI Light" panose="020B0502040204020203" pitchFamily="34" charset="0"/>
              </a:rPr>
              <a:t>Divisi</a:t>
            </a:r>
            <a:r>
              <a:rPr lang="en-US" dirty="0">
                <a:ea typeface="Times New Roman" charset="0"/>
                <a:cs typeface="Segoe UI Light" panose="020B0502040204020203" pitchFamily="34" charset="0"/>
              </a:rPr>
              <a:t> lain </a:t>
            </a:r>
            <a:r>
              <a:rPr lang="en-US" dirty="0" err="1" smtClean="0">
                <a:ea typeface="Times New Roman" charset="0"/>
                <a:cs typeface="Segoe UI Light" panose="020B0502040204020203" pitchFamily="34" charset="0"/>
              </a:rPr>
              <a:t>dari</a:t>
            </a:r>
            <a:r>
              <a:rPr lang="en-US" dirty="0" smtClean="0">
                <a:ea typeface="Times New Roman" charset="0"/>
                <a:cs typeface="Segoe UI Light" panose="020B0502040204020203" pitchFamily="34" charset="0"/>
              </a:rPr>
              <a:t> </a:t>
            </a:r>
            <a:r>
              <a:rPr lang="en-US" dirty="0" err="1" smtClean="0">
                <a:ea typeface="Times New Roman" charset="0"/>
                <a:cs typeface="Segoe UI Light" panose="020B0502040204020203" pitchFamily="34" charset="0"/>
              </a:rPr>
              <a:t>Kepanitiaan</a:t>
            </a:r>
            <a:r>
              <a:rPr lang="en-US" dirty="0" smtClean="0">
                <a:ea typeface="Times New Roman" charset="0"/>
                <a:cs typeface="Segoe UI Light" panose="020B0502040204020203" pitchFamily="34" charset="0"/>
              </a:rPr>
              <a:t>  </a:t>
            </a:r>
            <a:r>
              <a:rPr lang="en-US" dirty="0">
                <a:ea typeface="Times New Roman" charset="0"/>
                <a:cs typeface="Segoe UI Light" panose="020B0502040204020203" pitchFamily="34" charset="0"/>
              </a:rPr>
              <a:t>RFE 2020 yang </a:t>
            </a:r>
            <a:r>
              <a:rPr lang="en-US" dirty="0" err="1">
                <a:ea typeface="Times New Roman" charset="0"/>
                <a:cs typeface="Segoe UI Light" panose="020B0502040204020203" pitchFamily="34" charset="0"/>
              </a:rPr>
              <a:t>membutuhkan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barang</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untuk</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kebutuhan</a:t>
            </a:r>
            <a:r>
              <a:rPr lang="en-US" dirty="0">
                <a:ea typeface="Times New Roman" charset="0"/>
                <a:cs typeface="Segoe UI Light" panose="020B0502040204020203" pitchFamily="34" charset="0"/>
              </a:rPr>
              <a:t> RFE 2020 </a:t>
            </a:r>
            <a:r>
              <a:rPr lang="en-US" dirty="0" err="1">
                <a:ea typeface="Times New Roman" charset="0"/>
                <a:cs typeface="Segoe UI Light" panose="020B0502040204020203" pitchFamily="34" charset="0"/>
              </a:rPr>
              <a:t>melakukan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pembicaraan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dan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melakukan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pengajuan</a:t>
            </a:r>
            <a:r>
              <a:rPr lang="en-US" dirty="0">
                <a:ea typeface="Times New Roman" charset="0"/>
                <a:cs typeface="Segoe UI Light" panose="020B0502040204020203" pitchFamily="34" charset="0"/>
              </a:rPr>
              <a:t> </a:t>
            </a:r>
            <a:r>
              <a:rPr lang="en-US" dirty="0" err="1">
                <a:ea typeface="Times New Roman" charset="0"/>
                <a:cs typeface="Segoe UI Light" panose="020B0502040204020203" pitchFamily="34" charset="0"/>
              </a:rPr>
              <a:t>barang</a:t>
            </a:r>
            <a:r>
              <a:rPr lang="en-US" dirty="0">
                <a:ea typeface="Times New Roman" charset="0"/>
                <a:cs typeface="Segoe UI Light" panose="020B0502040204020203" pitchFamily="34" charset="0"/>
              </a:rPr>
              <a:t> yang </a:t>
            </a:r>
            <a:r>
              <a:rPr lang="en-US" dirty="0" err="1" smtClean="0">
                <a:ea typeface="Times New Roman" charset="0"/>
                <a:cs typeface="Segoe UI Light" panose="020B0502040204020203" pitchFamily="34" charset="0"/>
              </a:rPr>
              <a:t>dibutuhkan</a:t>
            </a:r>
            <a:r>
              <a:rPr lang="en-US" dirty="0" smtClean="0">
                <a:ea typeface="Times New Roman" charset="0"/>
                <a:cs typeface="Segoe UI Light" panose="020B0502040204020203" pitchFamily="34" charset="0"/>
              </a:rPr>
              <a:t>.</a:t>
            </a:r>
            <a:endParaRPr lang="en-US" dirty="0">
              <a:ea typeface="Times New Roman" charset="0"/>
              <a:cs typeface="Segoe UI Light" panose="020B0502040204020203" pitchFamily="34" charset="0"/>
            </a:endParaRPr>
          </a:p>
        </p:txBody>
      </p:sp>
      <p:cxnSp>
        <p:nvCxnSpPr>
          <p:cNvPr id="16" name="Straight Arrow Connector 15"/>
          <p:cNvCxnSpPr/>
          <p:nvPr/>
        </p:nvCxnSpPr>
        <p:spPr>
          <a:xfrm>
            <a:off x="3298676" y="2362744"/>
            <a:ext cx="1217906"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4406689" y="2108449"/>
            <a:ext cx="3795202" cy="37658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en-US" sz="2000" dirty="0">
                <a:ea typeface="Times New Roman" charset="0"/>
                <a:cs typeface="Times New Roman" charset="0"/>
              </a:rPr>
              <a:t>Tim </a:t>
            </a:r>
            <a:r>
              <a:rPr lang="en-US" sz="2000" dirty="0" err="1">
                <a:ea typeface="Times New Roman" charset="0"/>
                <a:cs typeface="Times New Roman" charset="0"/>
              </a:rPr>
              <a:t>dari</a:t>
            </a:r>
            <a:r>
              <a:rPr lang="en-US" sz="2000" dirty="0">
                <a:ea typeface="Times New Roman" charset="0"/>
                <a:cs typeface="Times New Roman" charset="0"/>
              </a:rPr>
              <a:t> </a:t>
            </a:r>
            <a:r>
              <a:rPr lang="en-US" sz="2000" dirty="0" err="1">
                <a:ea typeface="Times New Roman" charset="0"/>
                <a:cs typeface="Times New Roman" charset="0"/>
              </a:rPr>
              <a:t>divisi</a:t>
            </a:r>
            <a:r>
              <a:rPr lang="en-US" sz="2000" dirty="0">
                <a:ea typeface="Times New Roman" charset="0"/>
                <a:cs typeface="Times New Roman" charset="0"/>
              </a:rPr>
              <a:t> Vendor Coordinator </a:t>
            </a:r>
            <a:r>
              <a:rPr lang="en-US" sz="2000" dirty="0" err="1">
                <a:ea typeface="Times New Roman" charset="0"/>
                <a:cs typeface="Times New Roman" charset="0"/>
              </a:rPr>
              <a:t>akan</a:t>
            </a:r>
            <a:r>
              <a:rPr lang="en-US" sz="2000" dirty="0">
                <a:ea typeface="Times New Roman" charset="0"/>
                <a:cs typeface="Times New Roman" charset="0"/>
              </a:rPr>
              <a:t> </a:t>
            </a:r>
            <a:r>
              <a:rPr lang="en-US" sz="2000" dirty="0" err="1">
                <a:ea typeface="Times New Roman" charset="0"/>
                <a:cs typeface="Times New Roman" charset="0"/>
              </a:rPr>
              <a:t>memberikan</a:t>
            </a:r>
            <a:r>
              <a:rPr lang="en-US" sz="2000" dirty="0">
                <a:ea typeface="Times New Roman" charset="0"/>
                <a:cs typeface="Times New Roman" charset="0"/>
              </a:rPr>
              <a:t> form </a:t>
            </a:r>
            <a:r>
              <a:rPr lang="en-US" sz="2000" dirty="0" err="1">
                <a:ea typeface="Times New Roman" charset="0"/>
                <a:cs typeface="Times New Roman" charset="0"/>
              </a:rPr>
              <a:t>pengajuan</a:t>
            </a:r>
            <a:r>
              <a:rPr lang="en-US" sz="2000" dirty="0">
                <a:ea typeface="Times New Roman" charset="0"/>
                <a:cs typeface="Times New Roman" charset="0"/>
              </a:rPr>
              <a:t> </a:t>
            </a:r>
            <a:r>
              <a:rPr lang="en-US" sz="2000" dirty="0" err="1">
                <a:ea typeface="Times New Roman" charset="0"/>
                <a:cs typeface="Times New Roman" charset="0"/>
              </a:rPr>
              <a:t>nama</a:t>
            </a:r>
            <a:r>
              <a:rPr lang="en-US" sz="2000" dirty="0">
                <a:ea typeface="Times New Roman" charset="0"/>
                <a:cs typeface="Times New Roman" charset="0"/>
              </a:rPr>
              <a:t> </a:t>
            </a:r>
            <a:r>
              <a:rPr lang="en-US" sz="2000" dirty="0" err="1">
                <a:ea typeface="Times New Roman" charset="0"/>
                <a:cs typeface="Times New Roman" charset="0"/>
              </a:rPr>
              <a:t>barang</a:t>
            </a:r>
            <a:r>
              <a:rPr lang="en-US" sz="2000" dirty="0">
                <a:ea typeface="Times New Roman" charset="0"/>
                <a:cs typeface="Times New Roman" charset="0"/>
              </a:rPr>
              <a:t> , </a:t>
            </a:r>
            <a:r>
              <a:rPr lang="en-US" sz="2000" dirty="0" err="1">
                <a:ea typeface="Times New Roman" charset="0"/>
                <a:cs typeface="Times New Roman" charset="0"/>
              </a:rPr>
              <a:t>dan</a:t>
            </a:r>
            <a:r>
              <a:rPr lang="en-US" sz="2000" dirty="0">
                <a:ea typeface="Times New Roman" charset="0"/>
                <a:cs typeface="Times New Roman" charset="0"/>
              </a:rPr>
              <a:t> </a:t>
            </a:r>
            <a:r>
              <a:rPr lang="en-US" sz="2000" dirty="0" err="1">
                <a:ea typeface="Times New Roman" charset="0"/>
                <a:cs typeface="Times New Roman" charset="0"/>
              </a:rPr>
              <a:t>jumlah</a:t>
            </a:r>
            <a:r>
              <a:rPr lang="en-US" sz="2000" dirty="0">
                <a:ea typeface="Times New Roman" charset="0"/>
                <a:cs typeface="Times New Roman" charset="0"/>
              </a:rPr>
              <a:t> </a:t>
            </a:r>
            <a:r>
              <a:rPr lang="en-US" sz="2000" dirty="0" err="1">
                <a:ea typeface="Times New Roman" charset="0"/>
                <a:cs typeface="Times New Roman" charset="0"/>
              </a:rPr>
              <a:t>barang</a:t>
            </a:r>
            <a:r>
              <a:rPr lang="en-US" sz="2000" dirty="0">
                <a:ea typeface="Times New Roman" charset="0"/>
                <a:cs typeface="Times New Roman" charset="0"/>
              </a:rPr>
              <a:t> </a:t>
            </a:r>
            <a:r>
              <a:rPr lang="en-US" sz="2000" dirty="0" err="1">
                <a:ea typeface="Times New Roman" charset="0"/>
                <a:cs typeface="Times New Roman" charset="0"/>
              </a:rPr>
              <a:t>serta</a:t>
            </a:r>
            <a:r>
              <a:rPr lang="en-US" sz="2000" dirty="0">
                <a:ea typeface="Times New Roman" charset="0"/>
                <a:cs typeface="Times New Roman" charset="0"/>
              </a:rPr>
              <a:t> </a:t>
            </a:r>
            <a:r>
              <a:rPr lang="en-US" sz="2000" dirty="0" err="1">
                <a:ea typeface="Times New Roman" charset="0"/>
                <a:cs typeface="Times New Roman" charset="0"/>
              </a:rPr>
              <a:t>keterangan</a:t>
            </a:r>
            <a:r>
              <a:rPr lang="en-US" sz="2000" dirty="0">
                <a:ea typeface="Times New Roman" charset="0"/>
                <a:cs typeface="Times New Roman" charset="0"/>
              </a:rPr>
              <a:t> </a:t>
            </a:r>
            <a:r>
              <a:rPr lang="en-US" sz="2000" dirty="0" err="1">
                <a:ea typeface="Times New Roman" charset="0"/>
                <a:cs typeface="Times New Roman" charset="0"/>
              </a:rPr>
              <a:t>barang</a:t>
            </a:r>
            <a:r>
              <a:rPr lang="en-US" sz="2000" dirty="0">
                <a:ea typeface="Times New Roman" charset="0"/>
                <a:cs typeface="Times New Roman" charset="0"/>
              </a:rPr>
              <a:t>.</a:t>
            </a:r>
          </a:p>
        </p:txBody>
      </p:sp>
      <p:cxnSp>
        <p:nvCxnSpPr>
          <p:cNvPr id="18" name="Straight Arrow Connector 17"/>
          <p:cNvCxnSpPr/>
          <p:nvPr/>
        </p:nvCxnSpPr>
        <p:spPr>
          <a:xfrm>
            <a:off x="7760814" y="2224885"/>
            <a:ext cx="142475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Oval 18"/>
          <p:cNvSpPr/>
          <p:nvPr/>
        </p:nvSpPr>
        <p:spPr>
          <a:xfrm>
            <a:off x="8425482" y="2356339"/>
            <a:ext cx="3661054" cy="358049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ctr"/>
            <a:r>
              <a:rPr lang="en-US" sz="2000" dirty="0" err="1">
                <a:ea typeface="Times New Roman" charset="0"/>
                <a:cs typeface="Times New Roman" charset="0"/>
              </a:rPr>
              <a:t>Lalu</a:t>
            </a:r>
            <a:r>
              <a:rPr lang="en-US" sz="2000" dirty="0">
                <a:ea typeface="Times New Roman" charset="0"/>
                <a:cs typeface="Times New Roman" charset="0"/>
              </a:rPr>
              <a:t> </a:t>
            </a:r>
            <a:r>
              <a:rPr lang="en-US" sz="2000" dirty="0" err="1">
                <a:ea typeface="Times New Roman" charset="0"/>
                <a:cs typeface="Times New Roman" charset="0"/>
              </a:rPr>
              <a:t>tim</a:t>
            </a:r>
            <a:r>
              <a:rPr lang="en-US" sz="2000" dirty="0">
                <a:ea typeface="Times New Roman" charset="0"/>
                <a:cs typeface="Times New Roman" charset="0"/>
              </a:rPr>
              <a:t> </a:t>
            </a:r>
            <a:r>
              <a:rPr lang="en-US" sz="2000" dirty="0" err="1">
                <a:ea typeface="Times New Roman" charset="0"/>
                <a:cs typeface="Times New Roman" charset="0"/>
              </a:rPr>
              <a:t>Divisi</a:t>
            </a:r>
            <a:r>
              <a:rPr lang="en-US" sz="2000" dirty="0">
                <a:ea typeface="Times New Roman" charset="0"/>
                <a:cs typeface="Times New Roman" charset="0"/>
              </a:rPr>
              <a:t> Vendor Coordinator </a:t>
            </a:r>
            <a:r>
              <a:rPr lang="en-US" sz="2000" dirty="0" err="1">
                <a:ea typeface="Times New Roman" charset="0"/>
                <a:cs typeface="Times New Roman" charset="0"/>
              </a:rPr>
              <a:t>akan</a:t>
            </a:r>
            <a:r>
              <a:rPr lang="en-US" sz="2000" dirty="0">
                <a:ea typeface="Times New Roman" charset="0"/>
                <a:cs typeface="Times New Roman" charset="0"/>
              </a:rPr>
              <a:t> </a:t>
            </a:r>
            <a:r>
              <a:rPr lang="en-US" sz="2000" dirty="0" err="1">
                <a:ea typeface="Times New Roman" charset="0"/>
                <a:cs typeface="Times New Roman" charset="0"/>
              </a:rPr>
              <a:t>mencarikan</a:t>
            </a:r>
            <a:r>
              <a:rPr lang="en-US" sz="2000" dirty="0">
                <a:ea typeface="Times New Roman" charset="0"/>
                <a:cs typeface="Times New Roman" charset="0"/>
              </a:rPr>
              <a:t> </a:t>
            </a:r>
            <a:r>
              <a:rPr lang="en-US" sz="2000" dirty="0" err="1">
                <a:ea typeface="Times New Roman" charset="0"/>
                <a:cs typeface="Times New Roman" charset="0"/>
              </a:rPr>
              <a:t>barang</a:t>
            </a:r>
            <a:r>
              <a:rPr lang="en-US" sz="2000" dirty="0">
                <a:ea typeface="Times New Roman" charset="0"/>
                <a:cs typeface="Times New Roman" charset="0"/>
              </a:rPr>
              <a:t> </a:t>
            </a:r>
            <a:r>
              <a:rPr lang="en-US" sz="2000" dirty="0" err="1">
                <a:ea typeface="Times New Roman" charset="0"/>
                <a:cs typeface="Times New Roman" charset="0"/>
              </a:rPr>
              <a:t>sesuai</a:t>
            </a:r>
            <a:r>
              <a:rPr lang="en-US" sz="2000" dirty="0">
                <a:ea typeface="Times New Roman" charset="0"/>
                <a:cs typeface="Times New Roman" charset="0"/>
              </a:rPr>
              <a:t> </a:t>
            </a:r>
            <a:r>
              <a:rPr lang="en-US" sz="2000" dirty="0" err="1">
                <a:ea typeface="Times New Roman" charset="0"/>
                <a:cs typeface="Times New Roman" charset="0"/>
              </a:rPr>
              <a:t>dengan</a:t>
            </a:r>
            <a:r>
              <a:rPr lang="en-US" sz="2000" dirty="0">
                <a:ea typeface="Times New Roman" charset="0"/>
                <a:cs typeface="Times New Roman" charset="0"/>
              </a:rPr>
              <a:t> </a:t>
            </a:r>
            <a:r>
              <a:rPr lang="en-US" sz="2000" dirty="0" err="1">
                <a:ea typeface="Times New Roman" charset="0"/>
                <a:cs typeface="Times New Roman" charset="0"/>
              </a:rPr>
              <a:t>kebutuhan</a:t>
            </a:r>
            <a:r>
              <a:rPr lang="en-US" sz="2000" dirty="0">
                <a:ea typeface="Times New Roman" charset="0"/>
                <a:cs typeface="Times New Roman" charset="0"/>
              </a:rPr>
              <a:t> </a:t>
            </a:r>
            <a:r>
              <a:rPr lang="en-US" sz="2000" dirty="0" err="1">
                <a:ea typeface="Times New Roman" charset="0"/>
                <a:cs typeface="Times New Roman" charset="0"/>
              </a:rPr>
              <a:t>dengan</a:t>
            </a:r>
            <a:r>
              <a:rPr lang="en-US" sz="2000" dirty="0">
                <a:ea typeface="Times New Roman" charset="0"/>
                <a:cs typeface="Times New Roman" charset="0"/>
              </a:rPr>
              <a:t> </a:t>
            </a:r>
            <a:r>
              <a:rPr lang="en-US" sz="2000" dirty="0" err="1">
                <a:ea typeface="Times New Roman" charset="0"/>
                <a:cs typeface="Times New Roman" charset="0"/>
              </a:rPr>
              <a:t>waktu</a:t>
            </a:r>
            <a:r>
              <a:rPr lang="en-US" sz="2000" dirty="0">
                <a:ea typeface="Times New Roman" charset="0"/>
                <a:cs typeface="Times New Roman" charset="0"/>
              </a:rPr>
              <a:t> </a:t>
            </a:r>
            <a:r>
              <a:rPr lang="en-US" sz="2000" dirty="0" err="1">
                <a:ea typeface="Times New Roman" charset="0"/>
                <a:cs typeface="Times New Roman" charset="0"/>
              </a:rPr>
              <a:t>kerja</a:t>
            </a:r>
            <a:r>
              <a:rPr lang="en-US" sz="2000" dirty="0">
                <a:ea typeface="Times New Roman" charset="0"/>
                <a:cs typeface="Times New Roman" charset="0"/>
              </a:rPr>
              <a:t> 3 </a:t>
            </a:r>
            <a:r>
              <a:rPr lang="en-US" sz="2000" dirty="0" err="1">
                <a:ea typeface="Times New Roman" charset="0"/>
                <a:cs typeface="Times New Roman" charset="0"/>
              </a:rPr>
              <a:t>hari</a:t>
            </a:r>
            <a:r>
              <a:rPr lang="en-US" sz="2000" dirty="0">
                <a:ea typeface="Times New Roman" charset="0"/>
                <a:cs typeface="Times New Roman" charset="0"/>
              </a:rPr>
              <a:t> (paling </a:t>
            </a:r>
            <a:r>
              <a:rPr lang="en-US" sz="2000" dirty="0" err="1">
                <a:ea typeface="Times New Roman" charset="0"/>
                <a:cs typeface="Times New Roman" charset="0"/>
              </a:rPr>
              <a:t>lambat</a:t>
            </a:r>
            <a:r>
              <a:rPr lang="en-US" sz="2000" dirty="0">
                <a:ea typeface="Times New Roman" charset="0"/>
                <a:cs typeface="Times New Roman" charset="0"/>
              </a:rPr>
              <a:t>) </a:t>
            </a:r>
            <a:r>
              <a:rPr lang="en-US" sz="2000" dirty="0" err="1">
                <a:ea typeface="Times New Roman" charset="0"/>
                <a:cs typeface="Times New Roman" charset="0"/>
              </a:rPr>
              <a:t>dari</a:t>
            </a:r>
            <a:r>
              <a:rPr lang="en-US" sz="2000" dirty="0">
                <a:ea typeface="Times New Roman" charset="0"/>
                <a:cs typeface="Times New Roman" charset="0"/>
              </a:rPr>
              <a:t> </a:t>
            </a:r>
            <a:r>
              <a:rPr lang="en-US" sz="2000" dirty="0" err="1">
                <a:ea typeface="Times New Roman" charset="0"/>
                <a:cs typeface="Times New Roman" charset="0"/>
              </a:rPr>
              <a:t>pengajuan</a:t>
            </a:r>
            <a:r>
              <a:rPr lang="en-US" sz="2000" dirty="0">
                <a:ea typeface="Times New Roman" charset="0"/>
                <a:cs typeface="Times New Roman" charset="0"/>
              </a:rPr>
              <a:t> </a:t>
            </a:r>
            <a:r>
              <a:rPr lang="en-US" sz="2000" dirty="0" err="1">
                <a:ea typeface="Times New Roman" charset="0"/>
                <a:cs typeface="Times New Roman" charset="0"/>
              </a:rPr>
              <a:t>barang</a:t>
            </a:r>
            <a:endParaRPr lang="en-US" sz="2000" dirty="0">
              <a:ea typeface="Times New Roman" charset="0"/>
              <a:cs typeface="Times New Roman"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641" y="6858000"/>
            <a:ext cx="1614341" cy="867594"/>
          </a:xfrm>
          <a:prstGeom prst="rect">
            <a:avLst/>
          </a:prstGeom>
        </p:spPr>
      </p:pic>
    </p:spTree>
    <p:extLst>
      <p:ext uri="{BB962C8B-B14F-4D97-AF65-F5344CB8AC3E}">
        <p14:creationId xmlns:p14="http://schemas.microsoft.com/office/powerpoint/2010/main" val="34064369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Work Flow</a:t>
            </a:r>
            <a:r>
              <a:rPr lang="en-US" dirty="0" smtClean="0"/>
              <a:t> </a:t>
            </a:r>
            <a:r>
              <a:rPr lang="en-US" dirty="0" smtClean="0">
                <a:solidFill>
                  <a:srgbClr val="42BEE9"/>
                </a:solidFill>
              </a:rPr>
              <a:t>Vendor Coordinator &amp; Purchasing</a:t>
            </a:r>
            <a:endParaRPr lang="en-US" dirty="0">
              <a:solidFill>
                <a:srgbClr val="42BEE9"/>
              </a:solidFill>
            </a:endParaRPr>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18565"/>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0" name="Rectangle 9">
            <a:extLst>
              <a:ext uri="{FF2B5EF4-FFF2-40B4-BE49-F238E27FC236}">
                <a16:creationId xmlns:a16="http://schemas.microsoft.com/office/drawing/2014/main" xmlns="" id="{641499B9-C2B2-4CB2-B7B1-EFE530660027}"/>
              </a:ext>
            </a:extLst>
          </p:cNvPr>
          <p:cNvSpPr/>
          <p:nvPr/>
        </p:nvSpPr>
        <p:spPr>
          <a:xfrm rot="10800000">
            <a:off x="511215" y="6892404"/>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641499B9-C2B2-4CB2-B7B1-EFE530660027}"/>
              </a:ext>
            </a:extLst>
          </p:cNvPr>
          <p:cNvSpPr/>
          <p:nvPr/>
        </p:nvSpPr>
        <p:spPr>
          <a:xfrm rot="10800000">
            <a:off x="377921" y="1022621"/>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04150" y="136746"/>
            <a:ext cx="10949650" cy="646331"/>
          </a:xfrm>
          <a:prstGeom prst="rect">
            <a:avLst/>
          </a:prstGeom>
          <a:noFill/>
        </p:spPr>
        <p:txBody>
          <a:bodyPr wrap="square" rtlCol="0">
            <a:spAutoFit/>
          </a:bodyPr>
          <a:lstStyle/>
          <a:p>
            <a:pPr algn="ctr"/>
            <a:r>
              <a:rPr lang="id-ID" sz="3600" dirty="0" smtClean="0">
                <a:solidFill>
                  <a:srgbClr val="FF0000"/>
                </a:solidFill>
                <a:latin typeface="+mj-lt"/>
              </a:rPr>
              <a:t>Workflow </a:t>
            </a:r>
            <a:r>
              <a:rPr lang="en-US" sz="3600" dirty="0" smtClean="0">
                <a:solidFill>
                  <a:srgbClr val="FF0000"/>
                </a:solidFill>
                <a:latin typeface="+mj-lt"/>
              </a:rPr>
              <a:t>Purchasing</a:t>
            </a:r>
            <a:r>
              <a:rPr lang="id-ID" sz="3600" dirty="0" smtClean="0">
                <a:solidFill>
                  <a:srgbClr val="FF0000"/>
                </a:solidFill>
                <a:latin typeface="+mj-lt"/>
              </a:rPr>
              <a:t> </a:t>
            </a:r>
            <a:r>
              <a:rPr lang="id-ID" sz="3600" dirty="0" smtClean="0">
                <a:solidFill>
                  <a:srgbClr val="42BEE9"/>
                </a:solidFill>
                <a:latin typeface="+mj-lt"/>
              </a:rPr>
              <a:t>/ </a:t>
            </a:r>
            <a:r>
              <a:rPr lang="en-US" sz="3600" dirty="0" err="1" smtClean="0">
                <a:solidFill>
                  <a:srgbClr val="42BEE9"/>
                </a:solidFill>
                <a:latin typeface="+mj-lt"/>
              </a:rPr>
              <a:t>Deskripsi</a:t>
            </a:r>
            <a:r>
              <a:rPr lang="en-US" sz="3600" dirty="0" smtClean="0">
                <a:solidFill>
                  <a:srgbClr val="42BEE9"/>
                </a:solidFill>
                <a:latin typeface="+mj-lt"/>
              </a:rPr>
              <a:t> </a:t>
            </a:r>
            <a:r>
              <a:rPr lang="en-US" sz="3600" dirty="0" err="1" smtClean="0">
                <a:solidFill>
                  <a:srgbClr val="42BEE9"/>
                </a:solidFill>
                <a:latin typeface="+mj-lt"/>
              </a:rPr>
              <a:t>Pembelian</a:t>
            </a:r>
            <a:r>
              <a:rPr lang="en-US" sz="3600" dirty="0" smtClean="0">
                <a:solidFill>
                  <a:srgbClr val="42BEE9"/>
                </a:solidFill>
                <a:latin typeface="+mj-lt"/>
              </a:rPr>
              <a:t> </a:t>
            </a:r>
            <a:r>
              <a:rPr lang="en-US" sz="3600" dirty="0" err="1" smtClean="0">
                <a:solidFill>
                  <a:srgbClr val="42BEE9"/>
                </a:solidFill>
                <a:latin typeface="+mj-lt"/>
              </a:rPr>
              <a:t>Barang</a:t>
            </a:r>
            <a:r>
              <a:rPr lang="id-ID" sz="3600" dirty="0" smtClean="0">
                <a:solidFill>
                  <a:srgbClr val="FF0000"/>
                </a:solidFill>
                <a:latin typeface="+mj-lt"/>
              </a:rPr>
              <a:t> </a:t>
            </a:r>
            <a:endParaRPr lang="id-ID" sz="3600" dirty="0">
              <a:solidFill>
                <a:srgbClr val="FF0000"/>
              </a:solidFill>
              <a:latin typeface="+mj-lt"/>
            </a:endParaRPr>
          </a:p>
        </p:txBody>
      </p:sp>
      <p:sp>
        <p:nvSpPr>
          <p:cNvPr id="13" name="Rectangle 12">
            <a:extLst>
              <a:ext uri="{FF2B5EF4-FFF2-40B4-BE49-F238E27FC236}">
                <a16:creationId xmlns:a16="http://schemas.microsoft.com/office/drawing/2014/main" xmlns="" id="{641499B9-C2B2-4CB2-B7B1-EFE530660027}"/>
              </a:ext>
            </a:extLst>
          </p:cNvPr>
          <p:cNvSpPr/>
          <p:nvPr/>
        </p:nvSpPr>
        <p:spPr>
          <a:xfrm rot="10800000">
            <a:off x="803031" y="231996"/>
            <a:ext cx="10099430" cy="492466"/>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36079" y="1310483"/>
            <a:ext cx="3149135" cy="281864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err="1" smtClean="0"/>
              <a:t>Mengisi</a:t>
            </a:r>
            <a:r>
              <a:rPr lang="en-US" sz="2400" dirty="0" smtClean="0"/>
              <a:t> </a:t>
            </a:r>
            <a:r>
              <a:rPr lang="en-US" sz="2400" dirty="0" err="1" smtClean="0"/>
              <a:t>dan</a:t>
            </a:r>
            <a:r>
              <a:rPr lang="en-US" sz="2400" dirty="0" smtClean="0"/>
              <a:t> </a:t>
            </a:r>
            <a:r>
              <a:rPr lang="en-US" sz="2400" dirty="0" err="1" smtClean="0"/>
              <a:t>melengkapi</a:t>
            </a:r>
            <a:r>
              <a:rPr lang="en-US" sz="2400" dirty="0" smtClean="0"/>
              <a:t> </a:t>
            </a:r>
            <a:r>
              <a:rPr lang="en-US" sz="2400" dirty="0" err="1" smtClean="0"/>
              <a:t>isian</a:t>
            </a:r>
            <a:r>
              <a:rPr lang="en-US" sz="2400" dirty="0" smtClean="0"/>
              <a:t> </a:t>
            </a:r>
            <a:r>
              <a:rPr lang="en-US" sz="2400" dirty="0" err="1" smtClean="0"/>
              <a:t>pada</a:t>
            </a:r>
            <a:r>
              <a:rPr lang="en-US" sz="2400" dirty="0" smtClean="0"/>
              <a:t> Form </a:t>
            </a:r>
            <a:r>
              <a:rPr lang="en-US" sz="2400" dirty="0" err="1" smtClean="0"/>
              <a:t>Pengajuan</a:t>
            </a:r>
            <a:r>
              <a:rPr lang="en-US" sz="2400" dirty="0" smtClean="0"/>
              <a:t> </a:t>
            </a:r>
            <a:r>
              <a:rPr lang="en-US" sz="2400" dirty="0" err="1" smtClean="0"/>
              <a:t>Pembelian</a:t>
            </a:r>
            <a:r>
              <a:rPr lang="en-US" sz="2400" dirty="0" smtClean="0"/>
              <a:t> </a:t>
            </a:r>
            <a:r>
              <a:rPr lang="en-US" sz="2400" dirty="0" err="1" smtClean="0"/>
              <a:t>Barang</a:t>
            </a:r>
            <a:r>
              <a:rPr lang="en-US" sz="2400" dirty="0" smtClean="0"/>
              <a:t> </a:t>
            </a:r>
            <a:endParaRPr lang="en-US" sz="2400" dirty="0">
              <a:solidFill>
                <a:srgbClr val="0F0E0C"/>
              </a:solidFill>
              <a:ea typeface="Times New Roman" charset="0"/>
              <a:cs typeface="Times New Roman" charset="0"/>
            </a:endParaRPr>
          </a:p>
        </p:txBody>
      </p:sp>
      <p:cxnSp>
        <p:nvCxnSpPr>
          <p:cNvPr id="16" name="Straight Arrow Connector 15"/>
          <p:cNvCxnSpPr/>
          <p:nvPr/>
        </p:nvCxnSpPr>
        <p:spPr>
          <a:xfrm>
            <a:off x="3351912" y="2438406"/>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Oval 16"/>
          <p:cNvSpPr/>
          <p:nvPr/>
        </p:nvSpPr>
        <p:spPr>
          <a:xfrm>
            <a:off x="4406690" y="1299558"/>
            <a:ext cx="3161226" cy="264795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2000" dirty="0" err="1" smtClean="0"/>
              <a:t>Menerima</a:t>
            </a:r>
            <a:r>
              <a:rPr lang="en-US" sz="2000" dirty="0" smtClean="0"/>
              <a:t> form </a:t>
            </a:r>
            <a:r>
              <a:rPr lang="en-US" sz="2000" dirty="0" err="1" smtClean="0"/>
              <a:t>dan</a:t>
            </a:r>
            <a:r>
              <a:rPr lang="en-US" sz="2000" dirty="0" smtClean="0"/>
              <a:t> </a:t>
            </a:r>
            <a:r>
              <a:rPr lang="en-US" sz="2000" dirty="0" err="1" smtClean="0"/>
              <a:t>uang</a:t>
            </a:r>
            <a:r>
              <a:rPr lang="en-US" sz="2000" dirty="0" smtClean="0"/>
              <a:t> </a:t>
            </a:r>
            <a:r>
              <a:rPr lang="en-US" sz="2000" dirty="0" err="1" smtClean="0"/>
              <a:t>dari</a:t>
            </a:r>
            <a:r>
              <a:rPr lang="en-US" sz="2000" dirty="0" smtClean="0"/>
              <a:t> </a:t>
            </a:r>
            <a:r>
              <a:rPr lang="en-US" sz="2000" dirty="0" err="1" smtClean="0"/>
              <a:t>divisi</a:t>
            </a:r>
            <a:r>
              <a:rPr lang="en-US" sz="2000" dirty="0" smtClean="0"/>
              <a:t> yang </a:t>
            </a:r>
            <a:r>
              <a:rPr lang="en-US" sz="2000" dirty="0" err="1" smtClean="0"/>
              <a:t>membutuhkan</a:t>
            </a:r>
            <a:r>
              <a:rPr lang="en-US" sz="2000" dirty="0" smtClean="0"/>
              <a:t> </a:t>
            </a:r>
            <a:r>
              <a:rPr lang="en-US" sz="2000" dirty="0" err="1" smtClean="0"/>
              <a:t>barang</a:t>
            </a:r>
            <a:r>
              <a:rPr lang="en-US" sz="2000" dirty="0" smtClean="0"/>
              <a:t> </a:t>
            </a:r>
            <a:r>
              <a:rPr lang="en-US" sz="2000" dirty="0" err="1" smtClean="0"/>
              <a:t>untuk</a:t>
            </a:r>
            <a:r>
              <a:rPr lang="en-US" sz="2000" dirty="0" smtClean="0"/>
              <a:t> </a:t>
            </a:r>
            <a:r>
              <a:rPr lang="en-US" sz="2000" dirty="0" err="1" smtClean="0"/>
              <a:t>acara</a:t>
            </a:r>
            <a:r>
              <a:rPr lang="en-US" sz="2000" dirty="0" smtClean="0"/>
              <a:t> RFE 2020</a:t>
            </a:r>
          </a:p>
          <a:p>
            <a:pPr algn="ctr"/>
            <a:endParaRPr lang="en-US" sz="2000" dirty="0"/>
          </a:p>
        </p:txBody>
      </p:sp>
      <p:cxnSp>
        <p:nvCxnSpPr>
          <p:cNvPr id="18" name="Straight Arrow Connector 17"/>
          <p:cNvCxnSpPr/>
          <p:nvPr/>
        </p:nvCxnSpPr>
        <p:spPr>
          <a:xfrm>
            <a:off x="7567916" y="2346404"/>
            <a:ext cx="775504"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Oval 18"/>
          <p:cNvSpPr/>
          <p:nvPr/>
        </p:nvSpPr>
        <p:spPr>
          <a:xfrm>
            <a:off x="8655637" y="1269782"/>
            <a:ext cx="3231563" cy="263315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ctr"/>
            <a:r>
              <a:rPr lang="en-US" sz="2400" dirty="0" err="1" smtClean="0"/>
              <a:t>Mencatat</a:t>
            </a:r>
            <a:r>
              <a:rPr lang="en-US" sz="2400" dirty="0" smtClean="0"/>
              <a:t> </a:t>
            </a:r>
            <a:r>
              <a:rPr lang="en-US" sz="2400" dirty="0" err="1" smtClean="0"/>
              <a:t>pengajuan</a:t>
            </a:r>
            <a:r>
              <a:rPr lang="en-US" sz="2400" dirty="0" smtClean="0"/>
              <a:t> </a:t>
            </a:r>
            <a:r>
              <a:rPr lang="en-US" sz="2400" dirty="0" err="1" smtClean="0"/>
              <a:t>barang</a:t>
            </a:r>
            <a:r>
              <a:rPr lang="en-US" sz="2400" dirty="0" smtClean="0"/>
              <a:t> </a:t>
            </a:r>
            <a:r>
              <a:rPr lang="en-US" sz="2400" dirty="0" err="1" smtClean="0"/>
              <a:t>tersebut</a:t>
            </a:r>
            <a:r>
              <a:rPr lang="en-US" sz="2400" dirty="0" smtClean="0"/>
              <a:t> </a:t>
            </a:r>
            <a:r>
              <a:rPr lang="en-US" sz="2400" dirty="0" err="1" smtClean="0"/>
              <a:t>pada</a:t>
            </a:r>
            <a:r>
              <a:rPr lang="en-US" sz="2400" dirty="0" smtClean="0"/>
              <a:t> logbook</a:t>
            </a:r>
            <a:r>
              <a:rPr lang="en-US" sz="2400" dirty="0" smtClean="0">
                <a:solidFill>
                  <a:srgbClr val="0F0E0C"/>
                </a:solidFill>
                <a:ea typeface="Times New Roman" charset="0"/>
                <a:cs typeface="Times New Roman" charset="0"/>
              </a:rPr>
              <a:t>.</a:t>
            </a:r>
            <a:endParaRPr lang="en-US" sz="2400" dirty="0">
              <a:solidFill>
                <a:srgbClr val="0F0E0C"/>
              </a:solidFill>
              <a:ea typeface="Times New Roman" charset="0"/>
              <a:cs typeface="Times New Roman" charset="0"/>
            </a:endParaRPr>
          </a:p>
        </p:txBody>
      </p:sp>
      <p:cxnSp>
        <p:nvCxnSpPr>
          <p:cNvPr id="20" name="Straight Arrow Connector 19"/>
          <p:cNvCxnSpPr/>
          <p:nvPr/>
        </p:nvCxnSpPr>
        <p:spPr>
          <a:xfrm flipH="1">
            <a:off x="10162903" y="3947516"/>
            <a:ext cx="2129" cy="36322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1" name="Oval 20"/>
          <p:cNvSpPr/>
          <p:nvPr/>
        </p:nvSpPr>
        <p:spPr>
          <a:xfrm>
            <a:off x="8782398" y="4333594"/>
            <a:ext cx="2967943" cy="218954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id-ID" sz="2400" dirty="0" smtClean="0">
              <a:solidFill>
                <a:srgbClr val="0F0E0C"/>
              </a:solidFill>
              <a:ea typeface="Times New Roman" charset="0"/>
              <a:cs typeface="Times New Roman" charset="0"/>
            </a:endParaRPr>
          </a:p>
          <a:p>
            <a:pPr algn="ctr"/>
            <a:r>
              <a:rPr lang="en-US" sz="2400" dirty="0" err="1" smtClean="0"/>
              <a:t>Setelah</a:t>
            </a:r>
            <a:r>
              <a:rPr lang="en-US" sz="2400" dirty="0" smtClean="0"/>
              <a:t> </a:t>
            </a:r>
            <a:r>
              <a:rPr lang="en-US" sz="2400" dirty="0" err="1" smtClean="0"/>
              <a:t>itu</a:t>
            </a:r>
            <a:r>
              <a:rPr lang="en-US" sz="2400" dirty="0" smtClean="0"/>
              <a:t> </a:t>
            </a:r>
            <a:r>
              <a:rPr lang="en-US" sz="2400" dirty="0" err="1" smtClean="0"/>
              <a:t>tim</a:t>
            </a:r>
            <a:r>
              <a:rPr lang="en-US" sz="2400" dirty="0" smtClean="0"/>
              <a:t> purchasing </a:t>
            </a:r>
            <a:r>
              <a:rPr lang="en-US" sz="2400" dirty="0" err="1" smtClean="0"/>
              <a:t>membeli</a:t>
            </a:r>
            <a:r>
              <a:rPr lang="en-US" sz="2400" dirty="0" smtClean="0"/>
              <a:t> </a:t>
            </a:r>
            <a:r>
              <a:rPr lang="en-US" sz="2400" dirty="0" err="1" smtClean="0"/>
              <a:t>barang</a:t>
            </a:r>
            <a:r>
              <a:rPr lang="en-US" sz="2400" dirty="0" smtClean="0"/>
              <a:t> yang </a:t>
            </a:r>
            <a:r>
              <a:rPr lang="en-US" sz="2400" dirty="0" err="1" smtClean="0"/>
              <a:t>dibutuhkan</a:t>
            </a:r>
            <a:r>
              <a:rPr lang="en-US" sz="2400" dirty="0" smtClean="0">
                <a:solidFill>
                  <a:srgbClr val="0F0E0C"/>
                </a:solidFill>
                <a:ea typeface="Times New Roman" charset="0"/>
                <a:cs typeface="Times New Roman" charset="0"/>
              </a:rPr>
              <a:t>.</a:t>
            </a:r>
            <a:endParaRPr lang="en-US" sz="2400" dirty="0">
              <a:solidFill>
                <a:srgbClr val="0F0E0C"/>
              </a:solidFill>
              <a:ea typeface="Times New Roman" charset="0"/>
              <a:cs typeface="Times New Roman" charset="0"/>
            </a:endParaRPr>
          </a:p>
          <a:p>
            <a:pPr algn="ctr"/>
            <a:endParaRPr lang="en-US" sz="2400" dirty="0"/>
          </a:p>
        </p:txBody>
      </p:sp>
      <p:cxnSp>
        <p:nvCxnSpPr>
          <p:cNvPr id="22" name="Straight Arrow Connector 21"/>
          <p:cNvCxnSpPr/>
          <p:nvPr/>
        </p:nvCxnSpPr>
        <p:spPr>
          <a:xfrm flipH="1" flipV="1">
            <a:off x="7859485" y="5296395"/>
            <a:ext cx="807522" cy="118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7" name="Oval 26"/>
          <p:cNvSpPr/>
          <p:nvPr/>
        </p:nvSpPr>
        <p:spPr>
          <a:xfrm>
            <a:off x="4294909" y="4170218"/>
            <a:ext cx="3463636" cy="2590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1400" dirty="0" err="1" smtClean="0"/>
              <a:t>Barang</a:t>
            </a:r>
            <a:r>
              <a:rPr lang="en-US" sz="1400" dirty="0" smtClean="0"/>
              <a:t> </a:t>
            </a:r>
            <a:r>
              <a:rPr lang="en-US" sz="1400" dirty="0" err="1" smtClean="0"/>
              <a:t>diserahkan</a:t>
            </a:r>
            <a:r>
              <a:rPr lang="en-US" sz="1400" dirty="0" smtClean="0"/>
              <a:t> </a:t>
            </a:r>
            <a:r>
              <a:rPr lang="en-US" sz="1400" dirty="0" err="1" smtClean="0"/>
              <a:t>kepada</a:t>
            </a:r>
            <a:r>
              <a:rPr lang="en-US" sz="1400" dirty="0" smtClean="0"/>
              <a:t> </a:t>
            </a:r>
            <a:r>
              <a:rPr lang="en-US" sz="1400" dirty="0" err="1" smtClean="0"/>
              <a:t>Panitia</a:t>
            </a:r>
            <a:r>
              <a:rPr lang="en-US" sz="1400" dirty="0" smtClean="0"/>
              <a:t> RFE yang </a:t>
            </a:r>
            <a:r>
              <a:rPr lang="en-US" sz="1400" dirty="0" err="1" smtClean="0"/>
              <a:t>membutuhkan</a:t>
            </a:r>
            <a:r>
              <a:rPr lang="en-US" sz="1400" dirty="0" smtClean="0"/>
              <a:t> ,</a:t>
            </a:r>
            <a:r>
              <a:rPr lang="en-US" sz="1400" dirty="0" err="1" smtClean="0"/>
              <a:t>beserta</a:t>
            </a:r>
            <a:r>
              <a:rPr lang="en-US" sz="1400" dirty="0" smtClean="0"/>
              <a:t> </a:t>
            </a:r>
            <a:r>
              <a:rPr lang="en-US" sz="1400" dirty="0" err="1" smtClean="0"/>
              <a:t>uang</a:t>
            </a:r>
            <a:r>
              <a:rPr lang="en-US" sz="1400" dirty="0" smtClean="0"/>
              <a:t> </a:t>
            </a:r>
            <a:r>
              <a:rPr lang="en-US" sz="1400" dirty="0" err="1" smtClean="0"/>
              <a:t>sisa</a:t>
            </a:r>
            <a:r>
              <a:rPr lang="en-US" sz="1400" dirty="0" smtClean="0"/>
              <a:t> (</a:t>
            </a:r>
            <a:r>
              <a:rPr lang="en-US" sz="1400" dirty="0" err="1" smtClean="0"/>
              <a:t>kembalian</a:t>
            </a:r>
            <a:r>
              <a:rPr lang="en-US" sz="1400" dirty="0" smtClean="0"/>
              <a:t>) </a:t>
            </a:r>
            <a:r>
              <a:rPr lang="en-US" sz="1400" dirty="0" err="1" smtClean="0"/>
              <a:t>jika</a:t>
            </a:r>
            <a:r>
              <a:rPr lang="en-US" sz="1400" dirty="0" smtClean="0"/>
              <a:t> </a:t>
            </a:r>
            <a:r>
              <a:rPr lang="en-US" sz="1400" dirty="0" err="1" smtClean="0"/>
              <a:t>ada</a:t>
            </a:r>
            <a:endParaRPr lang="en-US" sz="1400" dirty="0" smtClean="0"/>
          </a:p>
          <a:p>
            <a:pPr lvl="0" algn="ctr"/>
            <a:r>
              <a:rPr lang="en-US" sz="1400" dirty="0" err="1" smtClean="0"/>
              <a:t>Lalu</a:t>
            </a:r>
            <a:r>
              <a:rPr lang="en-US" sz="1400" dirty="0" smtClean="0"/>
              <a:t> yang </a:t>
            </a:r>
            <a:r>
              <a:rPr lang="en-US" sz="1400" dirty="0" err="1" smtClean="0"/>
              <a:t>mengajukan</a:t>
            </a:r>
            <a:r>
              <a:rPr lang="en-US" sz="1400" dirty="0" smtClean="0"/>
              <a:t> </a:t>
            </a:r>
            <a:r>
              <a:rPr lang="en-US" sz="1400" dirty="0" err="1" smtClean="0"/>
              <a:t>menandatangani</a:t>
            </a:r>
            <a:r>
              <a:rPr lang="en-US" sz="1400" dirty="0" smtClean="0"/>
              <a:t> logbook </a:t>
            </a:r>
            <a:r>
              <a:rPr lang="en-US" sz="1400" dirty="0" err="1" smtClean="0"/>
              <a:t>lagi</a:t>
            </a:r>
            <a:r>
              <a:rPr lang="en-US" sz="1400" dirty="0" smtClean="0"/>
              <a:t> </a:t>
            </a:r>
            <a:r>
              <a:rPr lang="en-US" sz="1400" dirty="0" err="1" smtClean="0"/>
              <a:t>sebagai</a:t>
            </a:r>
            <a:r>
              <a:rPr lang="en-US" sz="1400" dirty="0" smtClean="0"/>
              <a:t> </a:t>
            </a:r>
            <a:r>
              <a:rPr lang="en-US" sz="1400" dirty="0" err="1" smtClean="0"/>
              <a:t>serah</a:t>
            </a:r>
            <a:r>
              <a:rPr lang="en-US" sz="1400" dirty="0" smtClean="0"/>
              <a:t> </a:t>
            </a:r>
            <a:r>
              <a:rPr lang="en-US" sz="1400" dirty="0" err="1" smtClean="0"/>
              <a:t>terima</a:t>
            </a:r>
            <a:r>
              <a:rPr lang="en-US" sz="1400" dirty="0" smtClean="0"/>
              <a:t> </a:t>
            </a:r>
            <a:r>
              <a:rPr lang="en-US" sz="1400" dirty="0" err="1" smtClean="0"/>
              <a:t>atau</a:t>
            </a:r>
            <a:r>
              <a:rPr lang="en-US" sz="1400" dirty="0" smtClean="0"/>
              <a:t> </a:t>
            </a:r>
            <a:r>
              <a:rPr lang="en-US" sz="1400" dirty="0" err="1" smtClean="0"/>
              <a:t>bukti</a:t>
            </a:r>
            <a:r>
              <a:rPr lang="en-US" sz="1400" dirty="0" smtClean="0"/>
              <a:t> </a:t>
            </a:r>
            <a:r>
              <a:rPr lang="en-US" sz="1400" dirty="0" err="1" smtClean="0"/>
              <a:t>barang</a:t>
            </a:r>
            <a:r>
              <a:rPr lang="en-US" sz="1400" dirty="0" smtClean="0"/>
              <a:t> </a:t>
            </a:r>
            <a:r>
              <a:rPr lang="en-US" sz="1400" dirty="0" err="1" smtClean="0"/>
              <a:t>telah</a:t>
            </a:r>
            <a:r>
              <a:rPr lang="en-US" sz="1400" dirty="0" smtClean="0"/>
              <a:t> </a:t>
            </a:r>
            <a:r>
              <a:rPr lang="en-US" sz="1400" dirty="0" err="1" smtClean="0"/>
              <a:t>dipenuhi</a:t>
            </a:r>
            <a:r>
              <a:rPr lang="en-US" sz="1400" dirty="0" smtClean="0"/>
              <a:t>.</a:t>
            </a:r>
            <a:endParaRPr lang="en-US" sz="1400" dirty="0"/>
          </a:p>
        </p:txBody>
      </p:sp>
      <p:sp>
        <p:nvSpPr>
          <p:cNvPr id="29" name="Oval 28"/>
          <p:cNvSpPr/>
          <p:nvPr/>
        </p:nvSpPr>
        <p:spPr>
          <a:xfrm>
            <a:off x="317271" y="4236613"/>
            <a:ext cx="2967943" cy="252440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2400" dirty="0" err="1" smtClean="0"/>
              <a:t>kemudian</a:t>
            </a:r>
            <a:r>
              <a:rPr lang="en-US" sz="2400" dirty="0" smtClean="0"/>
              <a:t> </a:t>
            </a:r>
            <a:r>
              <a:rPr lang="en-US" sz="2400" dirty="0" err="1" smtClean="0"/>
              <a:t>tim</a:t>
            </a:r>
            <a:r>
              <a:rPr lang="en-US" sz="2400" dirty="0" smtClean="0"/>
              <a:t> purchasing </a:t>
            </a:r>
            <a:r>
              <a:rPr lang="en-US" sz="2400" dirty="0" err="1" smtClean="0"/>
              <a:t>menandatangani</a:t>
            </a:r>
            <a:r>
              <a:rPr lang="en-US" sz="2400" dirty="0" smtClean="0"/>
              <a:t> logbook</a:t>
            </a:r>
            <a:endParaRPr lang="en-US" sz="2400" dirty="0"/>
          </a:p>
        </p:txBody>
      </p:sp>
      <p:cxnSp>
        <p:nvCxnSpPr>
          <p:cNvPr id="31" name="Straight Arrow Connector 30"/>
          <p:cNvCxnSpPr/>
          <p:nvPr/>
        </p:nvCxnSpPr>
        <p:spPr>
          <a:xfrm flipH="1" flipV="1">
            <a:off x="3370613" y="5324104"/>
            <a:ext cx="807522" cy="1187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215" y="7024255"/>
            <a:ext cx="1090661" cy="586153"/>
          </a:xfrm>
          <a:prstGeom prst="rect">
            <a:avLst/>
          </a:prstGeom>
        </p:spPr>
      </p:pic>
    </p:spTree>
    <p:extLst>
      <p:ext uri="{BB962C8B-B14F-4D97-AF65-F5344CB8AC3E}">
        <p14:creationId xmlns:p14="http://schemas.microsoft.com/office/powerpoint/2010/main" val="32220286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565"/>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65910" y="157306"/>
            <a:ext cx="10515600" cy="1325563"/>
          </a:xfrm>
        </p:spPr>
        <p:txBody>
          <a:bodyPr/>
          <a:lstStyle/>
          <a:p>
            <a:pPr algn="ctr"/>
            <a:r>
              <a:rPr lang="en-US" dirty="0" smtClean="0"/>
              <a:t>Form </a:t>
            </a:r>
            <a:r>
              <a:rPr lang="en-US" dirty="0" err="1" smtClean="0"/>
              <a:t>Pengajuan</a:t>
            </a:r>
            <a:r>
              <a:rPr lang="en-US" dirty="0" smtClean="0"/>
              <a:t> </a:t>
            </a:r>
            <a:r>
              <a:rPr lang="en-US" dirty="0" err="1" smtClean="0"/>
              <a:t>Pembelian</a:t>
            </a:r>
            <a:r>
              <a:rPr lang="en-US" dirty="0" smtClean="0"/>
              <a:t> </a:t>
            </a:r>
            <a:r>
              <a:rPr lang="en-US" dirty="0" err="1" smtClean="0"/>
              <a:t>Barang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4393" y="1607210"/>
            <a:ext cx="1076636" cy="675870"/>
          </a:xfrm>
          <a:prstGeom prst="rect">
            <a:avLst/>
          </a:prstGeom>
        </p:spPr>
      </p:pic>
      <p:sp>
        <p:nvSpPr>
          <p:cNvPr id="7" name="Rectangle 6">
            <a:extLst>
              <a:ext uri="{FF2B5EF4-FFF2-40B4-BE49-F238E27FC236}">
                <a16:creationId xmlns:a16="http://schemas.microsoft.com/office/drawing/2014/main" xmlns="" id="{641499B9-C2B2-4CB2-B7B1-EFE530660027}"/>
              </a:ext>
            </a:extLst>
          </p:cNvPr>
          <p:cNvSpPr/>
          <p:nvPr/>
        </p:nvSpPr>
        <p:spPr>
          <a:xfrm rot="10800000">
            <a:off x="621175" y="1154472"/>
            <a:ext cx="10949650" cy="131850"/>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75" y="288231"/>
            <a:ext cx="1525403" cy="819796"/>
          </a:xfrm>
          <a:prstGeom prst="rect">
            <a:avLst/>
          </a:prstGeom>
        </p:spPr>
      </p:pic>
      <p:graphicFrame>
        <p:nvGraphicFramePr>
          <p:cNvPr id="10" name="Content Placeholder 9"/>
          <p:cNvGraphicFramePr>
            <a:graphicFrameLocks noGrp="1"/>
          </p:cNvGraphicFramePr>
          <p:nvPr>
            <p:ph idx="1"/>
            <p:extLst>
              <p:ext uri="{D42A27DB-BD31-4B8C-83A1-F6EECF244321}">
                <p14:modId xmlns:p14="http://schemas.microsoft.com/office/powerpoint/2010/main" val="3867879482"/>
              </p:ext>
            </p:extLst>
          </p:nvPr>
        </p:nvGraphicFramePr>
        <p:xfrm>
          <a:off x="858982" y="1607210"/>
          <a:ext cx="10711842" cy="5816998"/>
        </p:xfrm>
        <a:graphic>
          <a:graphicData uri="http://schemas.openxmlformats.org/drawingml/2006/table">
            <a:tbl>
              <a:tblPr firstRow="1" firstCol="1" bandRow="1">
                <a:tableStyleId>{5940675A-B579-460E-94D1-54222C63F5DA}</a:tableStyleId>
              </a:tblPr>
              <a:tblGrid>
                <a:gridCol w="613803"/>
                <a:gridCol w="1188005"/>
                <a:gridCol w="2117507"/>
                <a:gridCol w="1175905"/>
                <a:gridCol w="1665407"/>
                <a:gridCol w="1332105"/>
                <a:gridCol w="2619110"/>
              </a:tblGrid>
              <a:tr h="970598">
                <a:tc gridSpan="7">
                  <a:txBody>
                    <a:bodyPr/>
                    <a:lstStyle/>
                    <a:p>
                      <a:pPr marL="0" marR="0" algn="ctr">
                        <a:lnSpc>
                          <a:spcPct val="115000"/>
                        </a:lnSpc>
                        <a:spcBef>
                          <a:spcPts val="0"/>
                        </a:spcBef>
                        <a:spcAft>
                          <a:spcPts val="0"/>
                        </a:spcAft>
                      </a:pPr>
                      <a:r>
                        <a:rPr lang="en-US" sz="4400" dirty="0">
                          <a:effectLst/>
                        </a:rPr>
                        <a:t>Form </a:t>
                      </a:r>
                      <a:r>
                        <a:rPr lang="en-US" sz="4400" dirty="0" err="1">
                          <a:effectLst/>
                        </a:rPr>
                        <a:t>Pengajuan</a:t>
                      </a:r>
                      <a:r>
                        <a:rPr lang="en-US" sz="4400" dirty="0">
                          <a:effectLst/>
                        </a:rPr>
                        <a:t> </a:t>
                      </a:r>
                      <a:r>
                        <a:rPr lang="en-US" sz="4400" dirty="0" err="1">
                          <a:effectLst/>
                        </a:rPr>
                        <a:t>Pembelian</a:t>
                      </a:r>
                      <a:r>
                        <a:rPr lang="en-US" sz="4400" dirty="0">
                          <a:effectLst/>
                        </a:rPr>
                        <a:t> </a:t>
                      </a:r>
                      <a:r>
                        <a:rPr lang="en-US" sz="4400" dirty="0" err="1">
                          <a:effectLst/>
                        </a:rPr>
                        <a:t>Barang</a:t>
                      </a:r>
                      <a:endParaRPr lang="en-US" sz="44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72448">
                <a:tc>
                  <a:txBody>
                    <a:bodyPr/>
                    <a:lstStyle/>
                    <a:p>
                      <a:pPr marL="0" marR="0">
                        <a:lnSpc>
                          <a:spcPct val="115000"/>
                        </a:lnSpc>
                        <a:spcBef>
                          <a:spcPts val="0"/>
                        </a:spcBef>
                        <a:spcAft>
                          <a:spcPts val="0"/>
                        </a:spcAft>
                      </a:pPr>
                      <a:r>
                        <a:rPr lang="en-US" sz="2800" dirty="0">
                          <a:effectLst/>
                        </a:rPr>
                        <a:t>No</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Tgl</a:t>
                      </a:r>
                      <a:r>
                        <a:rPr lang="en-US" sz="2800" dirty="0">
                          <a:effectLst/>
                        </a:rPr>
                        <a:t>/</a:t>
                      </a:r>
                      <a:r>
                        <a:rPr lang="en-US" sz="2800" dirty="0" err="1">
                          <a:effectLst/>
                        </a:rPr>
                        <a:t>Bln</a:t>
                      </a:r>
                      <a:r>
                        <a:rPr lang="en-US" sz="2800" dirty="0">
                          <a:effectLst/>
                        </a:rPr>
                        <a:t>/</a:t>
                      </a:r>
                      <a:r>
                        <a:rPr lang="en-US" sz="2800" dirty="0" err="1">
                          <a:effectLst/>
                        </a:rPr>
                        <a:t>Thn</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Nama</a:t>
                      </a:r>
                      <a:r>
                        <a:rPr lang="en-US" sz="2800" dirty="0">
                          <a:effectLst/>
                        </a:rPr>
                        <a:t> </a:t>
                      </a:r>
                      <a:r>
                        <a:rPr lang="en-US" sz="2800" dirty="0" err="1">
                          <a:effectLst/>
                        </a:rPr>
                        <a:t>Barang</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Jumlah</a:t>
                      </a:r>
                      <a:r>
                        <a:rPr lang="en-US" sz="2800" dirty="0">
                          <a:effectLst/>
                        </a:rPr>
                        <a:t> </a:t>
                      </a:r>
                      <a:r>
                        <a:rPr lang="en-US" sz="2800" dirty="0" err="1">
                          <a:effectLst/>
                        </a:rPr>
                        <a:t>Barang</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Jumlah</a:t>
                      </a:r>
                      <a:r>
                        <a:rPr lang="en-US" sz="2800" dirty="0">
                          <a:effectLst/>
                        </a:rPr>
                        <a:t> </a:t>
                      </a:r>
                      <a:r>
                        <a:rPr lang="en-US" sz="2800" dirty="0" err="1">
                          <a:effectLst/>
                        </a:rPr>
                        <a:t>Uang</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Nama</a:t>
                      </a:r>
                      <a:r>
                        <a:rPr lang="en-US" sz="2800" dirty="0">
                          <a:effectLst/>
                        </a:rPr>
                        <a:t> </a:t>
                      </a:r>
                      <a:r>
                        <a:rPr lang="en-US" sz="2800" dirty="0" err="1">
                          <a:effectLst/>
                        </a:rPr>
                        <a:t>Divisi</a:t>
                      </a:r>
                      <a:endParaRPr lang="en-US" sz="2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800" dirty="0" err="1">
                          <a:effectLst/>
                        </a:rPr>
                        <a:t>Tanda</a:t>
                      </a:r>
                      <a:r>
                        <a:rPr lang="en-US" sz="2800" dirty="0">
                          <a:effectLst/>
                        </a:rPr>
                        <a:t> </a:t>
                      </a:r>
                      <a:r>
                        <a:rPr lang="en-US" sz="2800" dirty="0" err="1">
                          <a:effectLst/>
                        </a:rPr>
                        <a:t>Terima</a:t>
                      </a:r>
                      <a:r>
                        <a:rPr lang="en-US" sz="2800" dirty="0">
                          <a:effectLst/>
                        </a:rPr>
                        <a:t> / TTD</a:t>
                      </a:r>
                      <a:endParaRPr lang="en-US" sz="2800" dirty="0">
                        <a:effectLst/>
                        <a:latin typeface="Calibri"/>
                        <a:ea typeface="Calibri"/>
                        <a:cs typeface="Times New Roman"/>
                      </a:endParaRPr>
                    </a:p>
                  </a:txBody>
                  <a:tcPr marL="68580" marR="68580" marT="0" marB="0"/>
                </a:tc>
              </a:tr>
              <a:tr h="1624934">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240010">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316955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8565"/>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000414400"/>
              </p:ext>
            </p:extLst>
          </p:nvPr>
        </p:nvGraphicFramePr>
        <p:xfrm>
          <a:off x="346363" y="1136070"/>
          <a:ext cx="11703628" cy="5515292"/>
        </p:xfrm>
        <a:graphic>
          <a:graphicData uri="http://schemas.openxmlformats.org/drawingml/2006/table">
            <a:tbl>
              <a:tblPr/>
              <a:tblGrid>
                <a:gridCol w="322935"/>
                <a:gridCol w="1414236"/>
                <a:gridCol w="1080164"/>
                <a:gridCol w="1280605"/>
                <a:gridCol w="1458778"/>
                <a:gridCol w="1169250"/>
                <a:gridCol w="1180385"/>
                <a:gridCol w="957671"/>
                <a:gridCol w="1113569"/>
                <a:gridCol w="1726035"/>
              </a:tblGrid>
              <a:tr h="475307">
                <a:tc gridSpan="10">
                  <a:txBody>
                    <a:bodyPr/>
                    <a:lstStyle/>
                    <a:p>
                      <a:pPr algn="ctr" fontAlgn="b"/>
                      <a:r>
                        <a:rPr lang="en-US" sz="2400" b="0" i="0" u="none" strike="noStrike" dirty="0" smtClean="0">
                          <a:solidFill>
                            <a:srgbClr val="000000"/>
                          </a:solidFill>
                          <a:latin typeface="Calibri"/>
                        </a:rPr>
                        <a:t>Log </a:t>
                      </a:r>
                      <a:r>
                        <a:rPr lang="en-US" sz="2400" b="0" i="0" u="none" strike="noStrike" dirty="0">
                          <a:solidFill>
                            <a:srgbClr val="000000"/>
                          </a:solidFill>
                          <a:latin typeface="Calibri"/>
                        </a:rPr>
                        <a:t>Book Purchasing</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5307">
                <a:tc rowSpan="2">
                  <a:txBody>
                    <a:bodyPr/>
                    <a:lstStyle/>
                    <a:p>
                      <a:pPr algn="ctr" fontAlgn="ctr"/>
                      <a:r>
                        <a:rPr lang="en-US" sz="2400" b="0" i="0" u="none" strike="noStrike" dirty="0">
                          <a:solidFill>
                            <a:srgbClr val="000000"/>
                          </a:solidFill>
                          <a:latin typeface="Calibri"/>
                        </a:rPr>
                        <a:t>No</a:t>
                      </a: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2400" b="0" i="0" u="none" strike="noStrike" dirty="0" err="1">
                          <a:solidFill>
                            <a:srgbClr val="000000"/>
                          </a:solidFill>
                          <a:latin typeface="Calibri"/>
                        </a:rPr>
                        <a:t>Tanggal</a:t>
                      </a:r>
                      <a:r>
                        <a:rPr lang="en-US" sz="2400" b="0" i="0" u="none" strike="noStrike" dirty="0">
                          <a:solidFill>
                            <a:srgbClr val="000000"/>
                          </a:solidFill>
                          <a:latin typeface="Calibri"/>
                        </a:rPr>
                        <a:t> </a:t>
                      </a:r>
                      <a:r>
                        <a:rPr lang="en-US" sz="2400" b="0" i="0" u="none" strike="noStrike" dirty="0" err="1">
                          <a:solidFill>
                            <a:srgbClr val="000000"/>
                          </a:solidFill>
                          <a:latin typeface="Calibri"/>
                        </a:rPr>
                        <a:t>Pengajuan</a:t>
                      </a:r>
                      <a:r>
                        <a:rPr lang="en-US" sz="2400" b="0" i="0" u="none" strike="noStrike" dirty="0">
                          <a:solidFill>
                            <a:srgbClr val="000000"/>
                          </a:solidFill>
                          <a:latin typeface="Calibri"/>
                        </a:rPr>
                        <a:t> </a:t>
                      </a: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2400" b="0" i="0" u="none" strike="noStrike" dirty="0" err="1">
                          <a:solidFill>
                            <a:srgbClr val="000000"/>
                          </a:solidFill>
                          <a:latin typeface="Calibri"/>
                        </a:rPr>
                        <a:t>Nama</a:t>
                      </a:r>
                      <a:r>
                        <a:rPr lang="en-US" sz="2400" b="0" i="0" u="none" strike="noStrike" dirty="0">
                          <a:solidFill>
                            <a:srgbClr val="000000"/>
                          </a:solidFill>
                          <a:latin typeface="Calibri"/>
                        </a:rPr>
                        <a:t> </a:t>
                      </a:r>
                      <a:r>
                        <a:rPr lang="en-US" sz="2400" b="0" i="0" u="none" strike="noStrike" dirty="0" err="1">
                          <a:solidFill>
                            <a:srgbClr val="000000"/>
                          </a:solidFill>
                          <a:latin typeface="Calibri"/>
                        </a:rPr>
                        <a:t>Barang</a:t>
                      </a:r>
                      <a:endParaRPr lang="en-US" sz="2400" b="0" i="0" u="none" strike="noStrike" dirty="0">
                        <a:solidFill>
                          <a:srgbClr val="000000"/>
                        </a:solidFill>
                        <a:latin typeface="Calibri"/>
                      </a:endParaRP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2400" b="0" i="0" u="none" strike="noStrike" dirty="0" err="1" smtClean="0">
                          <a:solidFill>
                            <a:srgbClr val="000000"/>
                          </a:solidFill>
                          <a:latin typeface="Calibri"/>
                        </a:rPr>
                        <a:t>Pengaju</a:t>
                      </a:r>
                      <a:r>
                        <a:rPr lang="en-US" sz="2400" b="0" i="0" u="none" strike="noStrike" dirty="0" smtClean="0">
                          <a:solidFill>
                            <a:srgbClr val="000000"/>
                          </a:solidFill>
                          <a:latin typeface="Calibri"/>
                        </a:rPr>
                        <a:t> / </a:t>
                      </a:r>
                      <a:r>
                        <a:rPr lang="en-US" sz="2400" b="0" i="0" u="none" strike="noStrike" dirty="0" err="1" smtClean="0">
                          <a:solidFill>
                            <a:srgbClr val="000000"/>
                          </a:solidFill>
                          <a:latin typeface="Calibri"/>
                        </a:rPr>
                        <a:t>Divisi</a:t>
                      </a:r>
                      <a:endParaRPr lang="en-US" sz="2400" b="0" i="0" u="none" strike="noStrike" dirty="0">
                        <a:solidFill>
                          <a:srgbClr val="000000"/>
                        </a:solidFill>
                        <a:latin typeface="Calibri"/>
                      </a:endParaRP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2400" b="0" i="0" u="none" strike="noStrike">
                          <a:solidFill>
                            <a:srgbClr val="000000"/>
                          </a:solidFill>
                          <a:latin typeface="Calibri"/>
                        </a:rPr>
                        <a:t>Uang</a:t>
                      </a: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2400" b="0" i="0" u="none" strike="noStrike">
                          <a:solidFill>
                            <a:srgbClr val="000000"/>
                          </a:solidFill>
                          <a:latin typeface="Calibri"/>
                        </a:rPr>
                        <a:t>Penerima</a:t>
                      </a: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2400" b="0" i="0" u="none" strike="noStrike" dirty="0" err="1">
                          <a:solidFill>
                            <a:srgbClr val="000000"/>
                          </a:solidFill>
                          <a:latin typeface="Calibri"/>
                        </a:rPr>
                        <a:t>Tanda</a:t>
                      </a:r>
                      <a:r>
                        <a:rPr lang="en-US" sz="2400" b="0" i="0" u="none" strike="noStrike" dirty="0">
                          <a:solidFill>
                            <a:srgbClr val="000000"/>
                          </a:solidFill>
                          <a:latin typeface="Calibri"/>
                        </a:rPr>
                        <a:t> </a:t>
                      </a:r>
                      <a:r>
                        <a:rPr lang="en-US" sz="2400" b="0" i="0" u="none" strike="noStrike" dirty="0" err="1">
                          <a:solidFill>
                            <a:srgbClr val="000000"/>
                          </a:solidFill>
                          <a:latin typeface="Calibri"/>
                        </a:rPr>
                        <a:t>Tangan</a:t>
                      </a:r>
                      <a:r>
                        <a:rPr lang="en-US" sz="2400" b="0" i="0" u="none" strike="noStrike" dirty="0">
                          <a:solidFill>
                            <a:srgbClr val="000000"/>
                          </a:solidFill>
                          <a:latin typeface="Calibri"/>
                        </a:rPr>
                        <a:t> </a:t>
                      </a:r>
                      <a:r>
                        <a:rPr lang="en-US" sz="2400" b="0" i="0" u="none" strike="noStrike" dirty="0" err="1" smtClean="0">
                          <a:solidFill>
                            <a:srgbClr val="000000"/>
                          </a:solidFill>
                          <a:latin typeface="Calibri"/>
                        </a:rPr>
                        <a:t>Terima</a:t>
                      </a:r>
                      <a:r>
                        <a:rPr lang="en-US" sz="2400" b="0" i="0" u="none" strike="noStrike" dirty="0" smtClean="0">
                          <a:solidFill>
                            <a:srgbClr val="000000"/>
                          </a:solidFill>
                          <a:latin typeface="Calibri"/>
                        </a:rPr>
                        <a:t> </a:t>
                      </a:r>
                      <a:endParaRPr lang="en-US" sz="2400" b="0" i="0" u="none" strike="noStrike" dirty="0">
                        <a:solidFill>
                          <a:srgbClr val="000000"/>
                        </a:solidFill>
                        <a:latin typeface="Calibri"/>
                      </a:endParaRPr>
                    </a:p>
                  </a:txBody>
                  <a:tcPr marL="7726" marR="7726" marT="77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6222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2400" b="0" i="0" u="none" strike="noStrike" dirty="0" err="1">
                          <a:solidFill>
                            <a:srgbClr val="000000"/>
                          </a:solidFill>
                          <a:latin typeface="Calibri"/>
                        </a:rPr>
                        <a:t>Nama</a:t>
                      </a:r>
                      <a:endParaRPr lang="en-US" sz="2400" b="0" i="0" u="none" strike="noStrike" dirty="0">
                        <a:solidFill>
                          <a:srgbClr val="000000"/>
                        </a:solidFill>
                        <a:latin typeface="Calibri"/>
                      </a:endParaRP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err="1">
                          <a:solidFill>
                            <a:srgbClr val="000000"/>
                          </a:solidFill>
                          <a:latin typeface="Calibri"/>
                        </a:rPr>
                        <a:t>Tanda</a:t>
                      </a:r>
                      <a:r>
                        <a:rPr lang="en-US" sz="2400" b="0" i="0" u="none" strike="noStrike" dirty="0">
                          <a:solidFill>
                            <a:srgbClr val="000000"/>
                          </a:solidFill>
                          <a:latin typeface="Calibri"/>
                        </a:rPr>
                        <a:t> </a:t>
                      </a:r>
                      <a:r>
                        <a:rPr lang="en-US" sz="2400" b="0" i="0" u="none" strike="noStrike" dirty="0" err="1">
                          <a:solidFill>
                            <a:srgbClr val="000000"/>
                          </a:solidFill>
                          <a:latin typeface="Calibri"/>
                        </a:rPr>
                        <a:t>Tangan</a:t>
                      </a:r>
                      <a:r>
                        <a:rPr lang="en-US" sz="2400" b="0" i="0" u="none" strike="noStrike" dirty="0">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err="1">
                          <a:solidFill>
                            <a:srgbClr val="000000"/>
                          </a:solidFill>
                          <a:latin typeface="Calibri"/>
                        </a:rPr>
                        <a:t>Diterima</a:t>
                      </a:r>
                      <a:endParaRPr lang="en-US" sz="2400" b="0" i="0" u="none" strike="noStrike" dirty="0">
                        <a:solidFill>
                          <a:srgbClr val="000000"/>
                        </a:solidFill>
                        <a:latin typeface="Calibri"/>
                      </a:endParaRP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err="1">
                          <a:solidFill>
                            <a:srgbClr val="000000"/>
                          </a:solidFill>
                          <a:latin typeface="Calibri"/>
                        </a:rPr>
                        <a:t>Dikembalikan</a:t>
                      </a:r>
                      <a:endParaRPr lang="en-US" sz="2400" b="0" i="0" u="none" strike="noStrike" dirty="0">
                        <a:solidFill>
                          <a:srgbClr val="000000"/>
                        </a:solidFill>
                        <a:latin typeface="Calibri"/>
                      </a:endParaRP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err="1">
                          <a:solidFill>
                            <a:srgbClr val="000000"/>
                          </a:solidFill>
                          <a:latin typeface="Calibri"/>
                        </a:rPr>
                        <a:t>Nama</a:t>
                      </a:r>
                      <a:endParaRPr lang="en-US" sz="2400" b="0" i="0" u="none" strike="noStrike" dirty="0">
                        <a:solidFill>
                          <a:srgbClr val="000000"/>
                        </a:solidFill>
                        <a:latin typeface="Calibri"/>
                      </a:endParaRP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Tanda Tangan</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75307">
                <a:tc>
                  <a:txBody>
                    <a:bodyPr/>
                    <a:lstStyle/>
                    <a:p>
                      <a:pPr algn="l" fontAlgn="b"/>
                      <a:r>
                        <a:rPr lang="en-US" sz="2400" b="0" i="0" u="none" strike="noStrike" dirty="0">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 </a:t>
                      </a:r>
                    </a:p>
                  </a:txBody>
                  <a:tcPr marL="7726" marR="7726" marT="77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Rectangle 5"/>
          <p:cNvSpPr/>
          <p:nvPr/>
        </p:nvSpPr>
        <p:spPr>
          <a:xfrm>
            <a:off x="2410691" y="487280"/>
            <a:ext cx="7356764" cy="523220"/>
          </a:xfrm>
          <a:prstGeom prst="rect">
            <a:avLst/>
          </a:prstGeom>
        </p:spPr>
        <p:txBody>
          <a:bodyPr wrap="square">
            <a:spAutoFit/>
          </a:bodyPr>
          <a:lstStyle/>
          <a:p>
            <a:pPr algn="ctr"/>
            <a:r>
              <a:rPr lang="en-US" sz="2800" dirty="0" smtClean="0">
                <a:solidFill>
                  <a:srgbClr val="FF0000"/>
                </a:solidFill>
                <a:latin typeface="+mj-lt"/>
              </a:rPr>
              <a:t>Format Log Book </a:t>
            </a:r>
            <a:r>
              <a:rPr lang="en-US" sz="2800" dirty="0" smtClean="0">
                <a:solidFill>
                  <a:srgbClr val="42BEE9"/>
                </a:solidFill>
                <a:latin typeface="+mj-lt"/>
              </a:rPr>
              <a:t>Purchasing</a:t>
            </a:r>
            <a:endParaRPr lang="en-US" sz="2800" dirty="0">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68" y="6858001"/>
            <a:ext cx="1522954" cy="818480"/>
          </a:xfrm>
          <a:prstGeom prst="rect">
            <a:avLst/>
          </a:prstGeom>
        </p:spPr>
      </p:pic>
    </p:spTree>
    <p:extLst>
      <p:ext uri="{BB962C8B-B14F-4D97-AF65-F5344CB8AC3E}">
        <p14:creationId xmlns:p14="http://schemas.microsoft.com/office/powerpoint/2010/main" val="1385650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8" name="TextBox 9">
            <a:extLst>
              <a:ext uri="{FF2B5EF4-FFF2-40B4-BE49-F238E27FC236}">
                <a16:creationId xmlns:a16="http://schemas.microsoft.com/office/drawing/2014/main" xmlns="" id="{71600213-0FF1-4395-AAE3-6AB9469A2D93}"/>
              </a:ext>
            </a:extLst>
          </p:cNvPr>
          <p:cNvSpPr txBox="1"/>
          <p:nvPr/>
        </p:nvSpPr>
        <p:spPr>
          <a:xfrm>
            <a:off x="3337902" y="-792582"/>
            <a:ext cx="5516196" cy="1154162"/>
          </a:xfrm>
          <a:prstGeom prst="rect">
            <a:avLst/>
          </a:prstGeom>
        </p:spPr>
        <p:txBody>
          <a:bodyPr wrap="square" lIns="0" tIns="0" rIns="0" bIns="0" rtlCol="0" anchor="t">
            <a:spAutoFit/>
          </a:bodyPr>
          <a:lstStyle/>
          <a:p>
            <a:pPr algn="ctr">
              <a:lnSpc>
                <a:spcPts val="4480"/>
              </a:lnSpc>
            </a:pPr>
            <a:r>
              <a:rPr lang="en-US" sz="2800" dirty="0" smtClean="0">
                <a:solidFill>
                  <a:srgbClr val="FF0000"/>
                </a:solidFill>
                <a:latin typeface="Ailerons" charset="0"/>
                <a:ea typeface="Ailerons" charset="0"/>
                <a:cs typeface="Ailerons" charset="0"/>
              </a:rPr>
              <a:t>Form </a:t>
            </a:r>
            <a:r>
              <a:rPr lang="en-US" sz="2800" dirty="0" err="1" smtClean="0">
                <a:solidFill>
                  <a:srgbClr val="FF0000"/>
                </a:solidFill>
                <a:latin typeface="Ailerons" charset="0"/>
                <a:ea typeface="Ailerons" charset="0"/>
                <a:cs typeface="Ailerons" charset="0"/>
              </a:rPr>
              <a:t>Pengajuan</a:t>
            </a:r>
            <a:r>
              <a:rPr lang="en-US" sz="2800" dirty="0" smtClean="0">
                <a:solidFill>
                  <a:srgbClr val="FF0000"/>
                </a:solidFill>
                <a:latin typeface="Ailerons" charset="0"/>
                <a:ea typeface="Ailerons" charset="0"/>
                <a:cs typeface="Ailerons" charset="0"/>
              </a:rPr>
              <a:t> </a:t>
            </a:r>
            <a:r>
              <a:rPr lang="en-US" sz="2800" dirty="0" err="1" smtClean="0">
                <a:solidFill>
                  <a:srgbClr val="FF0000"/>
                </a:solidFill>
                <a:latin typeface="Ailerons" charset="0"/>
                <a:ea typeface="Ailerons" charset="0"/>
                <a:cs typeface="Ailerons" charset="0"/>
              </a:rPr>
              <a:t>Peminjaman</a:t>
            </a:r>
            <a:r>
              <a:rPr lang="en-US" sz="2800" dirty="0" smtClean="0">
                <a:solidFill>
                  <a:srgbClr val="FF0000"/>
                </a:solidFill>
                <a:latin typeface="Ailerons" charset="0"/>
                <a:ea typeface="Ailerons" charset="0"/>
                <a:cs typeface="Ailerons" charset="0"/>
              </a:rPr>
              <a:t> </a:t>
            </a:r>
            <a:r>
              <a:rPr lang="en-US" sz="2800" dirty="0" err="1" smtClean="0">
                <a:solidFill>
                  <a:srgbClr val="42BEE9"/>
                </a:solidFill>
                <a:latin typeface="Ailerons" charset="0"/>
                <a:ea typeface="Ailerons" charset="0"/>
                <a:cs typeface="Ailerons" charset="0"/>
              </a:rPr>
              <a:t>Barang</a:t>
            </a:r>
            <a:r>
              <a:rPr lang="en-US" sz="2800" dirty="0" smtClean="0">
                <a:solidFill>
                  <a:srgbClr val="42BEE9"/>
                </a:solidFill>
                <a:latin typeface="Ailerons" charset="0"/>
                <a:ea typeface="Ailerons" charset="0"/>
                <a:cs typeface="Ailerons" charset="0"/>
              </a:rPr>
              <a:t> / </a:t>
            </a:r>
            <a:r>
              <a:rPr lang="en-US" sz="2800" dirty="0" err="1" smtClean="0">
                <a:solidFill>
                  <a:srgbClr val="42BEE9"/>
                </a:solidFill>
                <a:latin typeface="Ailerons" charset="0"/>
                <a:ea typeface="Ailerons" charset="0"/>
                <a:cs typeface="Ailerons" charset="0"/>
              </a:rPr>
              <a:t>Ruangan</a:t>
            </a:r>
            <a:r>
              <a:rPr lang="en-US" sz="2800" dirty="0" smtClean="0">
                <a:solidFill>
                  <a:srgbClr val="42BEE9"/>
                </a:solidFill>
                <a:latin typeface="Ailerons" charset="0"/>
                <a:ea typeface="Ailerons" charset="0"/>
                <a:cs typeface="Ailerons" charset="0"/>
              </a:rPr>
              <a:t> </a:t>
            </a:r>
            <a:endParaRPr lang="en-US" sz="2800" dirty="0">
              <a:solidFill>
                <a:srgbClr val="42BEE9"/>
              </a:solidFill>
              <a:latin typeface="Ailerons" charset="0"/>
              <a:ea typeface="Ailerons" charset="0"/>
              <a:cs typeface="Ailerons"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6527" y="-792994"/>
            <a:ext cx="1614341" cy="86759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83473581"/>
              </p:ext>
            </p:extLst>
          </p:nvPr>
        </p:nvGraphicFramePr>
        <p:xfrm>
          <a:off x="1025236" y="637310"/>
          <a:ext cx="10764980" cy="5666509"/>
        </p:xfrm>
        <a:graphic>
          <a:graphicData uri="http://schemas.openxmlformats.org/drawingml/2006/table">
            <a:tbl>
              <a:tblPr firstRow="1" firstCol="1" bandRow="1">
                <a:tableStyleId>{5940675A-B579-460E-94D1-54222C63F5DA}</a:tableStyleId>
              </a:tblPr>
              <a:tblGrid>
                <a:gridCol w="616847"/>
                <a:gridCol w="1193899"/>
                <a:gridCol w="2128012"/>
                <a:gridCol w="1181738"/>
                <a:gridCol w="1673668"/>
                <a:gridCol w="1338713"/>
                <a:gridCol w="2632103"/>
              </a:tblGrid>
              <a:tr h="934390">
                <a:tc gridSpan="7">
                  <a:txBody>
                    <a:bodyPr/>
                    <a:lstStyle/>
                    <a:p>
                      <a:pPr marL="0" marR="0" algn="ctr">
                        <a:lnSpc>
                          <a:spcPct val="115000"/>
                        </a:lnSpc>
                        <a:spcBef>
                          <a:spcPts val="0"/>
                        </a:spcBef>
                        <a:spcAft>
                          <a:spcPts val="0"/>
                        </a:spcAft>
                      </a:pPr>
                      <a:r>
                        <a:rPr lang="en-US" sz="4000" dirty="0">
                          <a:effectLst/>
                        </a:rPr>
                        <a:t>Form </a:t>
                      </a:r>
                      <a:r>
                        <a:rPr lang="en-US" sz="4000" dirty="0" err="1">
                          <a:effectLst/>
                        </a:rPr>
                        <a:t>Pengajuan</a:t>
                      </a:r>
                      <a:r>
                        <a:rPr lang="en-US" sz="4000" dirty="0">
                          <a:effectLst/>
                        </a:rPr>
                        <a:t> </a:t>
                      </a:r>
                      <a:r>
                        <a:rPr lang="en-US" sz="4000" dirty="0" err="1">
                          <a:effectLst/>
                        </a:rPr>
                        <a:t>Peminjaman</a:t>
                      </a:r>
                      <a:r>
                        <a:rPr lang="en-US" sz="4000" dirty="0">
                          <a:effectLst/>
                        </a:rPr>
                        <a:t> </a:t>
                      </a:r>
                      <a:r>
                        <a:rPr lang="en-US" sz="4000" dirty="0" err="1">
                          <a:effectLst/>
                        </a:rPr>
                        <a:t>Barang</a:t>
                      </a:r>
                      <a:r>
                        <a:rPr lang="en-US" sz="4000" dirty="0">
                          <a:effectLst/>
                        </a:rPr>
                        <a:t> / </a:t>
                      </a:r>
                      <a:r>
                        <a:rPr lang="en-US" sz="4000" dirty="0" err="1">
                          <a:effectLst/>
                        </a:rPr>
                        <a:t>Ruangan</a:t>
                      </a:r>
                      <a:endParaRPr lang="en-US" sz="40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011360">
                <a:tc>
                  <a:txBody>
                    <a:bodyPr/>
                    <a:lstStyle/>
                    <a:p>
                      <a:pPr marL="0" marR="0">
                        <a:lnSpc>
                          <a:spcPct val="115000"/>
                        </a:lnSpc>
                        <a:spcBef>
                          <a:spcPts val="0"/>
                        </a:spcBef>
                        <a:spcAft>
                          <a:spcPts val="0"/>
                        </a:spcAft>
                      </a:pPr>
                      <a:r>
                        <a:rPr lang="en-US" sz="1800" dirty="0">
                          <a:effectLst/>
                        </a:rPr>
                        <a:t>No</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Tgl</a:t>
                      </a:r>
                      <a:r>
                        <a:rPr lang="en-US" sz="1800" dirty="0">
                          <a:effectLst/>
                        </a:rPr>
                        <a:t>/</a:t>
                      </a:r>
                      <a:r>
                        <a:rPr lang="en-US" sz="1800" dirty="0" err="1">
                          <a:effectLst/>
                        </a:rPr>
                        <a:t>Bln</a:t>
                      </a:r>
                      <a:r>
                        <a:rPr lang="en-US" sz="1800" dirty="0">
                          <a:effectLst/>
                        </a:rPr>
                        <a:t>/</a:t>
                      </a:r>
                      <a:r>
                        <a:rPr lang="en-US" sz="1800" dirty="0" err="1">
                          <a:effectLst/>
                        </a:rPr>
                        <a:t>Thn</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Jenis</a:t>
                      </a:r>
                      <a:r>
                        <a:rPr lang="en-US" sz="1800" dirty="0">
                          <a:effectLst/>
                        </a:rPr>
                        <a:t> / </a:t>
                      </a:r>
                      <a:r>
                        <a:rPr lang="en-US" sz="1800" dirty="0" err="1">
                          <a:effectLst/>
                        </a:rPr>
                        <a:t>Nama</a:t>
                      </a:r>
                      <a:r>
                        <a:rPr lang="en-US" sz="1800" dirty="0">
                          <a:effectLst/>
                        </a:rPr>
                        <a:t> </a:t>
                      </a:r>
                      <a:r>
                        <a:rPr lang="en-US" sz="1800" dirty="0" err="1">
                          <a:effectLst/>
                        </a:rPr>
                        <a:t>Barang</a:t>
                      </a:r>
                      <a:r>
                        <a:rPr lang="en-US" sz="1800" dirty="0">
                          <a:effectLst/>
                        </a:rPr>
                        <a:t> Yang </a:t>
                      </a:r>
                      <a:r>
                        <a:rPr lang="en-US" sz="1800" dirty="0" err="1">
                          <a:effectLst/>
                        </a:rPr>
                        <a:t>dipinjam</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Waktu</a:t>
                      </a:r>
                      <a:r>
                        <a:rPr lang="en-US" sz="1800" dirty="0">
                          <a:effectLst/>
                        </a:rPr>
                        <a:t> / </a:t>
                      </a:r>
                      <a:r>
                        <a:rPr lang="en-US" sz="1800" dirty="0" err="1">
                          <a:effectLst/>
                        </a:rPr>
                        <a:t>Hari</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Durasi</a:t>
                      </a:r>
                      <a:r>
                        <a:rPr lang="en-US" sz="1800" dirty="0">
                          <a:effectLst/>
                        </a:rPr>
                        <a:t> </a:t>
                      </a:r>
                      <a:r>
                        <a:rPr lang="en-US" sz="1800" dirty="0" err="1">
                          <a:effectLst/>
                        </a:rPr>
                        <a:t>Waktu</a:t>
                      </a:r>
                      <a:r>
                        <a:rPr lang="en-US" sz="1800" dirty="0">
                          <a:effectLst/>
                        </a:rPr>
                        <a:t> </a:t>
                      </a:r>
                      <a:r>
                        <a:rPr lang="en-US" sz="1800" dirty="0" err="1">
                          <a:effectLst/>
                        </a:rPr>
                        <a:t>Barang</a:t>
                      </a:r>
                      <a:r>
                        <a:rPr lang="en-US" sz="1800" dirty="0">
                          <a:effectLst/>
                        </a:rPr>
                        <a:t> yang </a:t>
                      </a:r>
                      <a:r>
                        <a:rPr lang="en-US" sz="1800" dirty="0" err="1">
                          <a:effectLst/>
                        </a:rPr>
                        <a:t>dipinjam</a:t>
                      </a:r>
                      <a:r>
                        <a:rPr lang="en-US" sz="1800" dirty="0">
                          <a:effectLst/>
                        </a:rPr>
                        <a:t>  </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Nama</a:t>
                      </a:r>
                      <a:r>
                        <a:rPr lang="en-US" sz="1800" dirty="0">
                          <a:effectLst/>
                        </a:rPr>
                        <a:t> </a:t>
                      </a:r>
                      <a:r>
                        <a:rPr lang="en-US" sz="1800" dirty="0" err="1">
                          <a:effectLst/>
                        </a:rPr>
                        <a:t>Divisi</a:t>
                      </a:r>
                      <a:endParaRPr lang="en-US" sz="18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800" dirty="0" err="1">
                          <a:effectLst/>
                        </a:rPr>
                        <a:t>Tanda</a:t>
                      </a:r>
                      <a:r>
                        <a:rPr lang="en-US" sz="1800" dirty="0">
                          <a:effectLst/>
                        </a:rPr>
                        <a:t> </a:t>
                      </a:r>
                      <a:r>
                        <a:rPr lang="en-US" sz="1800" dirty="0" err="1">
                          <a:effectLst/>
                        </a:rPr>
                        <a:t>Terima</a:t>
                      </a:r>
                      <a:r>
                        <a:rPr lang="en-US" sz="1800" dirty="0">
                          <a:effectLst/>
                        </a:rPr>
                        <a:t> / TTD</a:t>
                      </a:r>
                      <a:endParaRPr lang="en-US" sz="1800" dirty="0">
                        <a:effectLst/>
                        <a:latin typeface="Calibri"/>
                        <a:ea typeface="Calibri"/>
                        <a:cs typeface="Times New Roman"/>
                      </a:endParaRPr>
                    </a:p>
                  </a:txBody>
                  <a:tcPr marL="68580" marR="68580" marT="0" marB="0"/>
                </a:tc>
              </a:tr>
              <a:tr h="1564315">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156444">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sp>
        <p:nvSpPr>
          <p:cNvPr id="11" name="Rectangle 10">
            <a:extLst>
              <a:ext uri="{FF2B5EF4-FFF2-40B4-BE49-F238E27FC236}">
                <a16:creationId xmlns:a16="http://schemas.microsoft.com/office/drawing/2014/main" xmlns="" id="{641499B9-C2B2-4CB2-B7B1-EFE530660027}"/>
              </a:ext>
            </a:extLst>
          </p:cNvPr>
          <p:cNvSpPr/>
          <p:nvPr/>
        </p:nvSpPr>
        <p:spPr>
          <a:xfrm>
            <a:off x="3630348" y="-781944"/>
            <a:ext cx="5001034" cy="1280708"/>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3405057"/>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812511"/>
            <a:ext cx="10515600" cy="1325563"/>
          </a:xfrm>
        </p:spPr>
        <p:txBody>
          <a:bodyPr/>
          <a:lstStyle/>
          <a:p>
            <a:pPr algn="ctr"/>
            <a:r>
              <a:rPr lang="en-US" dirty="0" smtClean="0">
                <a:solidFill>
                  <a:srgbClr val="FF0000"/>
                </a:solidFill>
              </a:rPr>
              <a:t>Workflow </a:t>
            </a:r>
            <a:r>
              <a:rPr lang="en-US" dirty="0" err="1" smtClean="0">
                <a:solidFill>
                  <a:srgbClr val="FF0000"/>
                </a:solidFill>
              </a:rPr>
              <a:t>Pemi</a:t>
            </a:r>
            <a:r>
              <a:rPr lang="en-US" dirty="0" err="1" smtClean="0">
                <a:solidFill>
                  <a:srgbClr val="42BEE9"/>
                </a:solidFill>
              </a:rPr>
              <a:t>njaman</a:t>
            </a:r>
            <a:r>
              <a:rPr lang="en-US" dirty="0" smtClean="0">
                <a:solidFill>
                  <a:srgbClr val="42BEE9"/>
                </a:solidFill>
              </a:rPr>
              <a:t> </a:t>
            </a:r>
            <a:r>
              <a:rPr lang="en-US" dirty="0" err="1" smtClean="0">
                <a:solidFill>
                  <a:srgbClr val="42BEE9"/>
                </a:solidFill>
              </a:rPr>
              <a:t>Ruangan</a:t>
            </a:r>
            <a:endParaRPr lang="en-US" dirty="0">
              <a:solidFill>
                <a:srgbClr val="42BEE9"/>
              </a:solidFill>
            </a:endParaRPr>
          </a:p>
        </p:txBody>
      </p:sp>
      <p:sp>
        <p:nvSpPr>
          <p:cNvPr id="5" name="Oval 4"/>
          <p:cNvSpPr/>
          <p:nvPr/>
        </p:nvSpPr>
        <p:spPr>
          <a:xfrm>
            <a:off x="274626" y="775853"/>
            <a:ext cx="5211775" cy="354723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err="1" smtClean="0"/>
              <a:t>Divisi</a:t>
            </a:r>
            <a:r>
              <a:rPr lang="en-US" sz="2400" dirty="0" smtClean="0"/>
              <a:t> </a:t>
            </a:r>
            <a:r>
              <a:rPr lang="en-US" sz="2400" dirty="0" err="1" smtClean="0"/>
              <a:t>kepanitiaan</a:t>
            </a:r>
            <a:r>
              <a:rPr lang="en-US" sz="2400" dirty="0" smtClean="0"/>
              <a:t> RFE 2020, yang </a:t>
            </a:r>
            <a:r>
              <a:rPr lang="en-US" sz="2400" dirty="0" err="1" smtClean="0"/>
              <a:t>ingin</a:t>
            </a:r>
            <a:r>
              <a:rPr lang="en-US" sz="2400" dirty="0" smtClean="0"/>
              <a:t> </a:t>
            </a:r>
            <a:r>
              <a:rPr lang="en-US" sz="2400" dirty="0" err="1" smtClean="0"/>
              <a:t>meminjam</a:t>
            </a:r>
            <a:r>
              <a:rPr lang="en-US" sz="2400" dirty="0" smtClean="0"/>
              <a:t> </a:t>
            </a:r>
            <a:r>
              <a:rPr lang="en-US" sz="2400" dirty="0" err="1" smtClean="0"/>
              <a:t>ruangan</a:t>
            </a:r>
            <a:r>
              <a:rPr lang="en-US" sz="2400" dirty="0" smtClean="0"/>
              <a:t> </a:t>
            </a:r>
            <a:r>
              <a:rPr lang="en-US" sz="2400" dirty="0" err="1" smtClean="0"/>
              <a:t>mengisi</a:t>
            </a:r>
            <a:r>
              <a:rPr lang="en-US" sz="2400" dirty="0" smtClean="0"/>
              <a:t> form </a:t>
            </a:r>
            <a:r>
              <a:rPr lang="en-US" sz="2400" dirty="0" err="1" smtClean="0"/>
              <a:t>pengajuan</a:t>
            </a:r>
            <a:r>
              <a:rPr lang="en-US" sz="2400" dirty="0" smtClean="0"/>
              <a:t> </a:t>
            </a:r>
            <a:r>
              <a:rPr lang="en-US" sz="2400" dirty="0" err="1" smtClean="0"/>
              <a:t>peminjaman</a:t>
            </a:r>
            <a:r>
              <a:rPr lang="en-US" sz="2400" dirty="0" smtClean="0"/>
              <a:t> </a:t>
            </a:r>
            <a:r>
              <a:rPr lang="en-US" sz="2400" dirty="0" err="1" smtClean="0"/>
              <a:t>ruangan</a:t>
            </a:r>
            <a:r>
              <a:rPr lang="en-US" sz="2400" dirty="0" smtClean="0"/>
              <a:t> yang </a:t>
            </a:r>
            <a:r>
              <a:rPr lang="en-US" sz="2400" dirty="0" err="1" smtClean="0"/>
              <a:t>disediakan</a:t>
            </a:r>
            <a:r>
              <a:rPr lang="en-US" sz="2400" dirty="0" smtClean="0"/>
              <a:t> </a:t>
            </a:r>
            <a:r>
              <a:rPr lang="en-US" sz="2400" dirty="0" err="1" smtClean="0"/>
              <a:t>tim</a:t>
            </a:r>
            <a:r>
              <a:rPr lang="en-US" sz="2400" dirty="0" smtClean="0"/>
              <a:t> operation yang </a:t>
            </a:r>
            <a:r>
              <a:rPr lang="en-US" sz="2400" dirty="0" err="1" smtClean="0"/>
              <a:t>didapat</a:t>
            </a:r>
            <a:r>
              <a:rPr lang="en-US" sz="2400" dirty="0" smtClean="0"/>
              <a:t> </a:t>
            </a:r>
            <a:r>
              <a:rPr lang="en-US" sz="2400" dirty="0" err="1" smtClean="0"/>
              <a:t>dari</a:t>
            </a:r>
            <a:r>
              <a:rPr lang="en-US" sz="2400" dirty="0" smtClean="0"/>
              <a:t> </a:t>
            </a:r>
            <a:r>
              <a:rPr lang="en-US" sz="2400" dirty="0" err="1" smtClean="0"/>
              <a:t>kampus</a:t>
            </a:r>
            <a:endParaRPr lang="en-US" sz="2400" dirty="0">
              <a:solidFill>
                <a:srgbClr val="0F0E0C"/>
              </a:solidFill>
              <a:ea typeface="Times New Roman" charset="0"/>
              <a:cs typeface="Times New Roman" charset="0"/>
            </a:endParaRPr>
          </a:p>
        </p:txBody>
      </p:sp>
      <p:cxnSp>
        <p:nvCxnSpPr>
          <p:cNvPr id="7" name="Straight Arrow Connector 6"/>
          <p:cNvCxnSpPr/>
          <p:nvPr/>
        </p:nvCxnSpPr>
        <p:spPr>
          <a:xfrm>
            <a:off x="5486401" y="1648697"/>
            <a:ext cx="138510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Oval 8"/>
          <p:cNvSpPr/>
          <p:nvPr/>
        </p:nvSpPr>
        <p:spPr>
          <a:xfrm>
            <a:off x="6871504" y="900780"/>
            <a:ext cx="5211775" cy="3547239"/>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err="1" smtClean="0"/>
              <a:t>Setelah</a:t>
            </a:r>
            <a:r>
              <a:rPr lang="en-US" sz="2400" dirty="0" smtClean="0"/>
              <a:t> Form </a:t>
            </a:r>
            <a:r>
              <a:rPr lang="en-US" sz="2400" dirty="0" err="1" smtClean="0"/>
              <a:t>diisi</a:t>
            </a:r>
            <a:r>
              <a:rPr lang="en-US" sz="2400" dirty="0" smtClean="0"/>
              <a:t> </a:t>
            </a:r>
            <a:r>
              <a:rPr lang="en-US" sz="2400" dirty="0" err="1" smtClean="0"/>
              <a:t>lalu</a:t>
            </a:r>
            <a:r>
              <a:rPr lang="en-US" sz="2400" dirty="0" smtClean="0"/>
              <a:t> </a:t>
            </a:r>
            <a:r>
              <a:rPr lang="en-US" sz="2400" dirty="0" err="1" smtClean="0"/>
              <a:t>tim</a:t>
            </a:r>
            <a:r>
              <a:rPr lang="en-US" sz="2400" dirty="0" smtClean="0"/>
              <a:t> </a:t>
            </a:r>
            <a:r>
              <a:rPr lang="en-US" sz="2400" dirty="0" err="1" smtClean="0"/>
              <a:t>divisi</a:t>
            </a:r>
            <a:r>
              <a:rPr lang="en-US" sz="2400" dirty="0" smtClean="0"/>
              <a:t> operation </a:t>
            </a:r>
            <a:r>
              <a:rPr lang="en-US" sz="2400" dirty="0" err="1" smtClean="0"/>
              <a:t>akan</a:t>
            </a:r>
            <a:r>
              <a:rPr lang="en-US" sz="2400" dirty="0" smtClean="0"/>
              <a:t> </a:t>
            </a:r>
            <a:r>
              <a:rPr lang="en-US" sz="2400" dirty="0" err="1" smtClean="0"/>
              <a:t>menyampaikan</a:t>
            </a:r>
            <a:r>
              <a:rPr lang="en-US" sz="2400" dirty="0" smtClean="0"/>
              <a:t> </a:t>
            </a:r>
            <a:r>
              <a:rPr lang="en-US" sz="2400" dirty="0" err="1" smtClean="0"/>
              <a:t>surat</a:t>
            </a:r>
            <a:r>
              <a:rPr lang="en-US" sz="2400" dirty="0" smtClean="0"/>
              <a:t> </a:t>
            </a:r>
            <a:r>
              <a:rPr lang="en-US" sz="2400" dirty="0" err="1" smtClean="0"/>
              <a:t>tersebut</a:t>
            </a:r>
            <a:r>
              <a:rPr lang="en-US" sz="2400" dirty="0" smtClean="0"/>
              <a:t> </a:t>
            </a:r>
            <a:r>
              <a:rPr lang="en-US" sz="2400" dirty="0" err="1" smtClean="0"/>
              <a:t>kepada</a:t>
            </a:r>
            <a:r>
              <a:rPr lang="en-US" sz="2400" dirty="0" smtClean="0"/>
              <a:t> orang yang </a:t>
            </a:r>
            <a:r>
              <a:rPr lang="en-US" sz="2400" dirty="0" err="1" smtClean="0"/>
              <a:t>bertanggung</a:t>
            </a:r>
            <a:r>
              <a:rPr lang="en-US" sz="2400" dirty="0" smtClean="0"/>
              <a:t> </a:t>
            </a:r>
            <a:r>
              <a:rPr lang="en-US" sz="2400" dirty="0" err="1" smtClean="0"/>
              <a:t>jawab</a:t>
            </a:r>
            <a:r>
              <a:rPr lang="en-US" sz="2400" dirty="0" smtClean="0"/>
              <a:t> yang </a:t>
            </a:r>
            <a:r>
              <a:rPr lang="en-US" sz="2400" dirty="0" err="1" smtClean="0"/>
              <a:t>meminjamkan</a:t>
            </a:r>
            <a:r>
              <a:rPr lang="en-US" sz="2400" dirty="0" smtClean="0"/>
              <a:t> </a:t>
            </a:r>
            <a:r>
              <a:rPr lang="en-US" sz="2400" dirty="0" err="1" smtClean="0"/>
              <a:t>ruangan</a:t>
            </a:r>
            <a:r>
              <a:rPr lang="en-US" sz="2400" dirty="0" smtClean="0"/>
              <a:t> di UPJ</a:t>
            </a:r>
            <a:endParaRPr lang="en-US" sz="2400" dirty="0">
              <a:solidFill>
                <a:srgbClr val="0F0E0C"/>
              </a:solidFill>
              <a:ea typeface="Times New Roman" charset="0"/>
              <a:cs typeface="Times New Roman"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981" y="-657580"/>
            <a:ext cx="1614341" cy="867594"/>
          </a:xfrm>
          <a:prstGeom prst="rect">
            <a:avLst/>
          </a:prstGeom>
        </p:spPr>
      </p:pic>
    </p:spTree>
    <p:extLst>
      <p:ext uri="{BB962C8B-B14F-4D97-AF65-F5344CB8AC3E}">
        <p14:creationId xmlns:p14="http://schemas.microsoft.com/office/powerpoint/2010/main" val="343731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1101437" y="-662782"/>
            <a:ext cx="10515600" cy="1325563"/>
          </a:xfrm>
        </p:spPr>
        <p:txBody>
          <a:bodyPr/>
          <a:lstStyle/>
          <a:p>
            <a:pPr algn="ctr"/>
            <a:r>
              <a:rPr lang="en-US" dirty="0">
                <a:solidFill>
                  <a:srgbClr val="FF0000"/>
                </a:solidFill>
              </a:rPr>
              <a:t>Workflow </a:t>
            </a:r>
            <a:r>
              <a:rPr lang="en-US" dirty="0" err="1">
                <a:solidFill>
                  <a:srgbClr val="FF0000"/>
                </a:solidFill>
              </a:rPr>
              <a:t>Pemi</a:t>
            </a:r>
            <a:r>
              <a:rPr lang="en-US" dirty="0" err="1">
                <a:solidFill>
                  <a:srgbClr val="42BEE9"/>
                </a:solidFill>
              </a:rPr>
              <a:t>njaman</a:t>
            </a:r>
            <a:r>
              <a:rPr lang="en-US" dirty="0">
                <a:solidFill>
                  <a:srgbClr val="42BEE9"/>
                </a:solidFill>
              </a:rPr>
              <a:t> </a:t>
            </a:r>
            <a:r>
              <a:rPr lang="en-US" dirty="0" err="1">
                <a:solidFill>
                  <a:srgbClr val="42BEE9"/>
                </a:solidFill>
              </a:rPr>
              <a:t>Ruangan</a:t>
            </a:r>
            <a:endParaRPr lang="en-US" dirty="0"/>
          </a:p>
        </p:txBody>
      </p:sp>
      <p:sp>
        <p:nvSpPr>
          <p:cNvPr id="5" name="Oval 4"/>
          <p:cNvSpPr/>
          <p:nvPr/>
        </p:nvSpPr>
        <p:spPr>
          <a:xfrm>
            <a:off x="274626" y="775853"/>
            <a:ext cx="5211775" cy="448887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err="1" smtClean="0"/>
              <a:t>Lalu</a:t>
            </a:r>
            <a:r>
              <a:rPr lang="en-US" sz="2400" dirty="0" smtClean="0"/>
              <a:t> </a:t>
            </a:r>
            <a:r>
              <a:rPr lang="en-US" sz="2400" dirty="0" err="1" smtClean="0"/>
              <a:t>Divisi</a:t>
            </a:r>
            <a:r>
              <a:rPr lang="en-US" sz="2400" dirty="0" smtClean="0"/>
              <a:t> operation </a:t>
            </a:r>
            <a:r>
              <a:rPr lang="en-US" sz="2400" dirty="0" err="1" smtClean="0"/>
              <a:t>akan</a:t>
            </a:r>
            <a:r>
              <a:rPr lang="en-US" sz="2400" dirty="0" smtClean="0"/>
              <a:t> </a:t>
            </a:r>
            <a:r>
              <a:rPr lang="en-US" sz="2400" dirty="0" err="1" smtClean="0"/>
              <a:t>menghubungi</a:t>
            </a:r>
            <a:r>
              <a:rPr lang="en-US" sz="2400" dirty="0" smtClean="0"/>
              <a:t> </a:t>
            </a:r>
            <a:r>
              <a:rPr lang="en-US" sz="2400" dirty="0" err="1" smtClean="0"/>
              <a:t>kepanitiaan</a:t>
            </a:r>
            <a:r>
              <a:rPr lang="en-US" sz="2400" dirty="0" smtClean="0"/>
              <a:t> RFE </a:t>
            </a:r>
            <a:r>
              <a:rPr lang="en-US" sz="2400" dirty="0" err="1" smtClean="0"/>
              <a:t>terkait</a:t>
            </a:r>
            <a:r>
              <a:rPr lang="en-US" sz="2400" dirty="0" smtClean="0"/>
              <a:t> yang </a:t>
            </a:r>
            <a:r>
              <a:rPr lang="en-US" sz="2400" dirty="0" err="1" smtClean="0"/>
              <a:t>mengusulkan</a:t>
            </a:r>
            <a:r>
              <a:rPr lang="en-US" sz="2400" dirty="0" smtClean="0"/>
              <a:t> </a:t>
            </a:r>
            <a:r>
              <a:rPr lang="en-US" sz="2400" dirty="0" err="1" smtClean="0"/>
              <a:t>atau</a:t>
            </a:r>
            <a:r>
              <a:rPr lang="en-US" sz="2400" dirty="0" smtClean="0"/>
              <a:t> </a:t>
            </a:r>
            <a:r>
              <a:rPr lang="en-US" sz="2400" dirty="0" err="1" smtClean="0"/>
              <a:t>mengajukan</a:t>
            </a:r>
            <a:r>
              <a:rPr lang="en-US" sz="2400" dirty="0" smtClean="0"/>
              <a:t> </a:t>
            </a:r>
            <a:r>
              <a:rPr lang="en-US" sz="2400" dirty="0" err="1" smtClean="0"/>
              <a:t>peminjaman</a:t>
            </a:r>
            <a:r>
              <a:rPr lang="en-US" sz="2400" dirty="0" smtClean="0"/>
              <a:t> </a:t>
            </a:r>
            <a:r>
              <a:rPr lang="en-US" sz="2400" dirty="0" err="1" smtClean="0"/>
              <a:t>ruangan</a:t>
            </a:r>
            <a:r>
              <a:rPr lang="en-US" sz="2400" dirty="0" smtClean="0"/>
              <a:t> yang </a:t>
            </a:r>
            <a:r>
              <a:rPr lang="en-US" sz="2400" dirty="0" err="1" smtClean="0"/>
              <a:t>telah</a:t>
            </a:r>
            <a:r>
              <a:rPr lang="en-US" sz="2400" dirty="0" smtClean="0"/>
              <a:t> di approve</a:t>
            </a:r>
            <a:endParaRPr lang="en-US" sz="2400" dirty="0">
              <a:solidFill>
                <a:srgbClr val="0F0E0C"/>
              </a:solidFill>
              <a:ea typeface="Times New Roman" charset="0"/>
              <a:cs typeface="Times New Roman" charset="0"/>
            </a:endParaRPr>
          </a:p>
        </p:txBody>
      </p:sp>
      <p:cxnSp>
        <p:nvCxnSpPr>
          <p:cNvPr id="6" name="Straight Arrow Connector 5"/>
          <p:cNvCxnSpPr/>
          <p:nvPr/>
        </p:nvCxnSpPr>
        <p:spPr>
          <a:xfrm>
            <a:off x="5832765" y="1357751"/>
            <a:ext cx="138510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Oval 6"/>
          <p:cNvSpPr/>
          <p:nvPr/>
        </p:nvSpPr>
        <p:spPr>
          <a:xfrm>
            <a:off x="6716990" y="1094507"/>
            <a:ext cx="5211775" cy="417022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smtClean="0"/>
              <a:t>Tim </a:t>
            </a:r>
            <a:r>
              <a:rPr lang="en-US" sz="2400" dirty="0" err="1" smtClean="0"/>
              <a:t>divisi</a:t>
            </a:r>
            <a:r>
              <a:rPr lang="en-US" sz="2400" dirty="0" smtClean="0"/>
              <a:t> operation </a:t>
            </a:r>
            <a:r>
              <a:rPr lang="en-US" sz="2400" dirty="0" err="1" smtClean="0"/>
              <a:t>akan</a:t>
            </a:r>
            <a:r>
              <a:rPr lang="en-US" sz="2400" dirty="0" smtClean="0"/>
              <a:t> </a:t>
            </a:r>
            <a:r>
              <a:rPr lang="en-US" sz="2400" dirty="0" err="1" smtClean="0"/>
              <a:t>meminta</a:t>
            </a:r>
            <a:r>
              <a:rPr lang="en-US" sz="2400" dirty="0" smtClean="0"/>
              <a:t> </a:t>
            </a:r>
            <a:r>
              <a:rPr lang="en-US" sz="2400" dirty="0" err="1" smtClean="0"/>
              <a:t>divisi</a:t>
            </a:r>
            <a:r>
              <a:rPr lang="en-US" sz="2400" dirty="0" smtClean="0"/>
              <a:t> RFE yang </a:t>
            </a:r>
            <a:r>
              <a:rPr lang="en-US" sz="2400" dirty="0" err="1" smtClean="0"/>
              <a:t>mengajukan</a:t>
            </a:r>
            <a:r>
              <a:rPr lang="en-US" sz="2400" dirty="0" smtClean="0"/>
              <a:t> </a:t>
            </a:r>
            <a:r>
              <a:rPr lang="en-US" sz="2400" dirty="0" err="1" smtClean="0"/>
              <a:t>peminjaman</a:t>
            </a:r>
            <a:r>
              <a:rPr lang="en-US" sz="2400" dirty="0" smtClean="0"/>
              <a:t> </a:t>
            </a:r>
            <a:r>
              <a:rPr lang="en-US" sz="2400" dirty="0" err="1" smtClean="0"/>
              <a:t>ruangan</a:t>
            </a:r>
            <a:r>
              <a:rPr lang="en-US" sz="2400" dirty="0" smtClean="0"/>
              <a:t> </a:t>
            </a:r>
            <a:r>
              <a:rPr lang="en-US" sz="2400" dirty="0" err="1" smtClean="0"/>
              <a:t>untuk</a:t>
            </a:r>
            <a:r>
              <a:rPr lang="en-US" sz="2400" dirty="0" smtClean="0"/>
              <a:t> </a:t>
            </a:r>
            <a:r>
              <a:rPr lang="en-US" sz="2400" dirty="0" err="1" smtClean="0"/>
              <a:t>menandatangi</a:t>
            </a:r>
            <a:r>
              <a:rPr lang="en-US" sz="2400" dirty="0" smtClean="0"/>
              <a:t> form </a:t>
            </a:r>
            <a:r>
              <a:rPr lang="en-US" sz="2400" dirty="0" err="1" smtClean="0"/>
              <a:t>bahwa</a:t>
            </a:r>
            <a:r>
              <a:rPr lang="en-US" sz="2400" dirty="0" smtClean="0"/>
              <a:t> </a:t>
            </a:r>
            <a:r>
              <a:rPr lang="en-US" sz="2400" dirty="0" err="1" smtClean="0"/>
              <a:t>tugas</a:t>
            </a:r>
            <a:r>
              <a:rPr lang="en-US" sz="2400" dirty="0" smtClean="0"/>
              <a:t> </a:t>
            </a:r>
            <a:r>
              <a:rPr lang="en-US" sz="2400" dirty="0" err="1" smtClean="0"/>
              <a:t>tersebut</a:t>
            </a:r>
            <a:r>
              <a:rPr lang="en-US" sz="2400" dirty="0" smtClean="0"/>
              <a:t> </a:t>
            </a:r>
            <a:r>
              <a:rPr lang="en-US" sz="2400" dirty="0" err="1" smtClean="0"/>
              <a:t>telah</a:t>
            </a:r>
            <a:r>
              <a:rPr lang="en-US" sz="2400" dirty="0" smtClean="0"/>
              <a:t> </a:t>
            </a:r>
            <a:r>
              <a:rPr lang="en-US" sz="2400" dirty="0" err="1" smtClean="0"/>
              <a:t>selesai</a:t>
            </a:r>
            <a:r>
              <a:rPr lang="en-US" sz="2400" dirty="0" smtClean="0"/>
              <a:t> </a:t>
            </a:r>
            <a:r>
              <a:rPr lang="en-US" sz="2400" dirty="0" err="1" smtClean="0"/>
              <a:t>dilakukan</a:t>
            </a:r>
            <a:endParaRPr lang="en-US" sz="2400" dirty="0">
              <a:solidFill>
                <a:srgbClr val="0F0E0C"/>
              </a:solidFill>
              <a:ea typeface="Times New Roman" charset="0"/>
              <a:cs typeface="Times New Roman"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981" y="-657580"/>
            <a:ext cx="1614341" cy="867594"/>
          </a:xfrm>
          <a:prstGeom prst="rect">
            <a:avLst/>
          </a:prstGeom>
        </p:spPr>
      </p:pic>
    </p:spTree>
    <p:extLst>
      <p:ext uri="{BB962C8B-B14F-4D97-AF65-F5344CB8AC3E}">
        <p14:creationId xmlns:p14="http://schemas.microsoft.com/office/powerpoint/2010/main" val="2627702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662782"/>
            <a:ext cx="10515600" cy="1325563"/>
          </a:xfrm>
        </p:spPr>
        <p:txBody>
          <a:bodyPr/>
          <a:lstStyle/>
          <a:p>
            <a:pPr algn="ctr"/>
            <a:r>
              <a:rPr lang="en-US" dirty="0" err="1" smtClean="0">
                <a:solidFill>
                  <a:srgbClr val="FF0000"/>
                </a:solidFill>
              </a:rPr>
              <a:t>Tabel</a:t>
            </a:r>
            <a:r>
              <a:rPr lang="en-US" dirty="0" smtClean="0">
                <a:solidFill>
                  <a:srgbClr val="FF0000"/>
                </a:solidFill>
              </a:rPr>
              <a:t> Approval </a:t>
            </a:r>
            <a:r>
              <a:rPr lang="en-US" dirty="0" smtClean="0">
                <a:solidFill>
                  <a:srgbClr val="42BEE9"/>
                </a:solidFill>
              </a:rPr>
              <a:t>Manager Operation</a:t>
            </a:r>
            <a:endParaRPr lang="en-US" dirty="0">
              <a:solidFill>
                <a:srgbClr val="42BEE9"/>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5200050"/>
              </p:ext>
            </p:extLst>
          </p:nvPr>
        </p:nvGraphicFramePr>
        <p:xfrm>
          <a:off x="374073" y="471054"/>
          <a:ext cx="11554692" cy="6192982"/>
        </p:xfrm>
        <a:graphic>
          <a:graphicData uri="http://schemas.openxmlformats.org/drawingml/2006/table">
            <a:tbl>
              <a:tblPr firstRow="1" firstCol="1" bandRow="1">
                <a:tableStyleId>{5940675A-B579-460E-94D1-54222C63F5DA}</a:tableStyleId>
              </a:tblPr>
              <a:tblGrid>
                <a:gridCol w="1013569"/>
                <a:gridCol w="1216283"/>
                <a:gridCol w="2167913"/>
                <a:gridCol w="1379581"/>
                <a:gridCol w="1529364"/>
                <a:gridCol w="4247982"/>
              </a:tblGrid>
              <a:tr h="884793">
                <a:tc gridSpan="6">
                  <a:txBody>
                    <a:bodyPr/>
                    <a:lstStyle/>
                    <a:p>
                      <a:pPr marL="0" marR="0" algn="ctr">
                        <a:lnSpc>
                          <a:spcPct val="115000"/>
                        </a:lnSpc>
                        <a:spcBef>
                          <a:spcPts val="0"/>
                        </a:spcBef>
                        <a:spcAft>
                          <a:spcPts val="0"/>
                        </a:spcAft>
                      </a:pPr>
                      <a:r>
                        <a:rPr lang="en-US" sz="3200" dirty="0" err="1">
                          <a:effectLst/>
                        </a:rPr>
                        <a:t>Tabel</a:t>
                      </a:r>
                      <a:r>
                        <a:rPr lang="en-US" sz="3200" dirty="0">
                          <a:effectLst/>
                        </a:rPr>
                        <a:t> Approval Manager Operation</a:t>
                      </a:r>
                      <a:endParaRPr lang="en-US" sz="3200" dirty="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4924">
                <a:tc>
                  <a:txBody>
                    <a:bodyPr/>
                    <a:lstStyle/>
                    <a:p>
                      <a:pPr marL="0" marR="0">
                        <a:lnSpc>
                          <a:spcPct val="115000"/>
                        </a:lnSpc>
                        <a:spcBef>
                          <a:spcPts val="0"/>
                        </a:spcBef>
                        <a:spcAft>
                          <a:spcPts val="0"/>
                        </a:spcAft>
                      </a:pPr>
                      <a:r>
                        <a:rPr lang="en-US" sz="2400" dirty="0">
                          <a:effectLst/>
                        </a:rPr>
                        <a:t>No</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Tgl</a:t>
                      </a:r>
                      <a:r>
                        <a:rPr lang="en-US" sz="2400" dirty="0">
                          <a:effectLst/>
                        </a:rPr>
                        <a:t>/</a:t>
                      </a:r>
                      <a:r>
                        <a:rPr lang="en-US" sz="2400" dirty="0" err="1">
                          <a:effectLst/>
                        </a:rPr>
                        <a:t>Bln</a:t>
                      </a:r>
                      <a:r>
                        <a:rPr lang="en-US" sz="2400" dirty="0">
                          <a:effectLst/>
                        </a:rPr>
                        <a:t>/</a:t>
                      </a:r>
                      <a:r>
                        <a:rPr lang="en-US" sz="2400" dirty="0" err="1">
                          <a:effectLst/>
                        </a:rPr>
                        <a:t>Thn</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Jenis</a:t>
                      </a:r>
                      <a:r>
                        <a:rPr lang="en-US" sz="2400" dirty="0">
                          <a:effectLst/>
                        </a:rPr>
                        <a:t> </a:t>
                      </a:r>
                      <a:r>
                        <a:rPr lang="en-US" sz="2400" dirty="0" err="1">
                          <a:effectLst/>
                        </a:rPr>
                        <a:t>Tugas</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Nama</a:t>
                      </a:r>
                      <a:r>
                        <a:rPr lang="en-US" sz="2400" dirty="0">
                          <a:effectLst/>
                        </a:rPr>
                        <a:t> </a:t>
                      </a:r>
                      <a:r>
                        <a:rPr lang="en-US" sz="2400" dirty="0" err="1">
                          <a:effectLst/>
                        </a:rPr>
                        <a:t>Anggota</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Deskripsi</a:t>
                      </a:r>
                      <a:r>
                        <a:rPr lang="en-US" sz="2400" dirty="0">
                          <a:effectLst/>
                        </a:rPr>
                        <a:t> </a:t>
                      </a:r>
                      <a:r>
                        <a:rPr lang="en-US" sz="2400" dirty="0" err="1">
                          <a:effectLst/>
                        </a:rPr>
                        <a:t>Tugas</a:t>
                      </a:r>
                      <a:r>
                        <a:rPr lang="en-US" sz="2400" dirty="0">
                          <a:effectLst/>
                        </a:rPr>
                        <a:t> yang </a:t>
                      </a:r>
                      <a:r>
                        <a:rPr lang="en-US" sz="2400" dirty="0" err="1">
                          <a:effectLst/>
                        </a:rPr>
                        <a:t>dilakukan</a:t>
                      </a:r>
                      <a:endParaRPr lang="en-US" sz="24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400" dirty="0" err="1">
                          <a:effectLst/>
                        </a:rPr>
                        <a:t>Tanda</a:t>
                      </a:r>
                      <a:r>
                        <a:rPr lang="en-US" sz="2400" dirty="0">
                          <a:effectLst/>
                        </a:rPr>
                        <a:t> </a:t>
                      </a:r>
                      <a:r>
                        <a:rPr lang="en-US" sz="2400" dirty="0" err="1">
                          <a:effectLst/>
                        </a:rPr>
                        <a:t>Tangan</a:t>
                      </a:r>
                      <a:r>
                        <a:rPr lang="en-US" sz="2400" dirty="0">
                          <a:effectLst/>
                        </a:rPr>
                        <a:t>/ TTD / </a:t>
                      </a:r>
                      <a:r>
                        <a:rPr lang="en-US" sz="2400" dirty="0" err="1">
                          <a:effectLst/>
                        </a:rPr>
                        <a:t>Ceklis</a:t>
                      </a:r>
                      <a:endParaRPr lang="en-US" sz="2400" dirty="0">
                        <a:effectLst/>
                        <a:latin typeface="Calibri"/>
                        <a:ea typeface="Calibri"/>
                        <a:cs typeface="Times New Roman"/>
                      </a:endParaRPr>
                    </a:p>
                  </a:txBody>
                  <a:tcPr marL="68580" marR="68580" marT="0" marB="0"/>
                </a:tc>
              </a:tr>
              <a:tr h="1481282">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r>
              <a:tr h="2041983">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 </a:t>
                      </a: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dirty="0">
                          <a:effectLst/>
                        </a:rPr>
                        <a:t> </a:t>
                      </a:r>
                      <a:endParaRPr lang="en-US" sz="1100" dirty="0">
                        <a:effectLst/>
                        <a:latin typeface="Calibri"/>
                        <a:ea typeface="Calibri"/>
                        <a:cs typeface="Times New Roman"/>
                      </a:endParaRPr>
                    </a:p>
                  </a:txBody>
                  <a:tcPr marL="68580" marR="68580" marT="0" marB="0"/>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45" y="552994"/>
            <a:ext cx="1233055" cy="7740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981" y="-585960"/>
            <a:ext cx="1614341" cy="867594"/>
          </a:xfrm>
          <a:prstGeom prst="rect">
            <a:avLst/>
          </a:prstGeom>
        </p:spPr>
      </p:pic>
    </p:spTree>
    <p:extLst>
      <p:ext uri="{BB962C8B-B14F-4D97-AF65-F5344CB8AC3E}">
        <p14:creationId xmlns:p14="http://schemas.microsoft.com/office/powerpoint/2010/main" val="35767440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662782"/>
            <a:ext cx="10515600" cy="1325563"/>
          </a:xfrm>
        </p:spPr>
        <p:txBody>
          <a:bodyPr/>
          <a:lstStyle/>
          <a:p>
            <a:pPr algn="ctr"/>
            <a:r>
              <a:rPr lang="en-US" dirty="0" smtClean="0">
                <a:solidFill>
                  <a:srgbClr val="FF0000"/>
                </a:solidFill>
              </a:rPr>
              <a:t>Workflow Manager Operation Bank Data </a:t>
            </a:r>
            <a:r>
              <a:rPr lang="en-US" dirty="0" smtClean="0">
                <a:solidFill>
                  <a:srgbClr val="42BEE9"/>
                </a:solidFill>
              </a:rPr>
              <a:t>Update</a:t>
            </a:r>
            <a:endParaRPr lang="en-US" dirty="0">
              <a:solidFill>
                <a:srgbClr val="42BEE9"/>
              </a:solidFill>
            </a:endParaRPr>
          </a:p>
        </p:txBody>
      </p:sp>
      <p:sp>
        <p:nvSpPr>
          <p:cNvPr id="4" name="Oval 3"/>
          <p:cNvSpPr/>
          <p:nvPr/>
        </p:nvSpPr>
        <p:spPr>
          <a:xfrm>
            <a:off x="457200" y="1413162"/>
            <a:ext cx="5211775" cy="448887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smtClean="0"/>
              <a:t>Manager Operation </a:t>
            </a:r>
            <a:r>
              <a:rPr lang="en-US" sz="2400" dirty="0" err="1" smtClean="0"/>
              <a:t>mendapat</a:t>
            </a:r>
            <a:r>
              <a:rPr lang="en-US" sz="2400" dirty="0" smtClean="0"/>
              <a:t> list vendor </a:t>
            </a:r>
            <a:r>
              <a:rPr lang="en-US" sz="2400" dirty="0" err="1" smtClean="0"/>
              <a:t>terbaru</a:t>
            </a:r>
            <a:r>
              <a:rPr lang="en-US" sz="2400" dirty="0" smtClean="0"/>
              <a:t> </a:t>
            </a:r>
            <a:r>
              <a:rPr lang="en-US" sz="2400" dirty="0" err="1" smtClean="0"/>
              <a:t>terkait</a:t>
            </a:r>
            <a:r>
              <a:rPr lang="en-US" sz="2400" dirty="0" smtClean="0"/>
              <a:t> </a:t>
            </a:r>
            <a:r>
              <a:rPr lang="en-US" sz="2400" dirty="0" err="1" smtClean="0"/>
              <a:t>kebutuhan</a:t>
            </a:r>
            <a:r>
              <a:rPr lang="en-US" sz="2400" dirty="0" smtClean="0"/>
              <a:t> RFE 2020</a:t>
            </a:r>
            <a:endParaRPr lang="en-US" sz="2400" dirty="0">
              <a:solidFill>
                <a:srgbClr val="0F0E0C"/>
              </a:solidFill>
              <a:ea typeface="Times New Roman" charset="0"/>
              <a:cs typeface="Times New Roman" charset="0"/>
            </a:endParaRPr>
          </a:p>
        </p:txBody>
      </p:sp>
      <p:cxnSp>
        <p:nvCxnSpPr>
          <p:cNvPr id="6" name="Straight Arrow Connector 5"/>
          <p:cNvCxnSpPr/>
          <p:nvPr/>
        </p:nvCxnSpPr>
        <p:spPr>
          <a:xfrm>
            <a:off x="5832765" y="1842660"/>
            <a:ext cx="138510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 name="Oval 6"/>
          <p:cNvSpPr/>
          <p:nvPr/>
        </p:nvSpPr>
        <p:spPr>
          <a:xfrm>
            <a:off x="6802582" y="1413162"/>
            <a:ext cx="5211775" cy="448887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smtClean="0"/>
              <a:t>Manager Operation </a:t>
            </a:r>
            <a:r>
              <a:rPr lang="en-US" sz="2400" dirty="0" err="1" smtClean="0"/>
              <a:t>Memasukan</a:t>
            </a:r>
            <a:r>
              <a:rPr lang="en-US" sz="2400" dirty="0" smtClean="0"/>
              <a:t> list </a:t>
            </a:r>
            <a:r>
              <a:rPr lang="en-US" sz="2400" dirty="0" err="1" smtClean="0"/>
              <a:t>tersebut</a:t>
            </a:r>
            <a:r>
              <a:rPr lang="en-US" sz="2400" dirty="0" smtClean="0"/>
              <a:t> </a:t>
            </a:r>
            <a:r>
              <a:rPr lang="en-US" sz="2400" dirty="0" err="1" smtClean="0"/>
              <a:t>kepada</a:t>
            </a:r>
            <a:r>
              <a:rPr lang="en-US" sz="2400" dirty="0" smtClean="0"/>
              <a:t> bank data vendor yang </a:t>
            </a:r>
            <a:r>
              <a:rPr lang="en-US" sz="2400" dirty="0" err="1" smtClean="0"/>
              <a:t>ada</a:t>
            </a:r>
            <a:r>
              <a:rPr lang="en-US" sz="2400" dirty="0" smtClean="0"/>
              <a:t> </a:t>
            </a:r>
            <a:r>
              <a:rPr lang="en-US" sz="2400" dirty="0" err="1" smtClean="0"/>
              <a:t>pada</a:t>
            </a:r>
            <a:r>
              <a:rPr lang="en-US" sz="2400" dirty="0" smtClean="0"/>
              <a:t> </a:t>
            </a:r>
            <a:r>
              <a:rPr lang="en-US" sz="2400" dirty="0" err="1" smtClean="0"/>
              <a:t>divisi</a:t>
            </a:r>
            <a:r>
              <a:rPr lang="en-US" sz="2400" dirty="0" smtClean="0"/>
              <a:t> operation</a:t>
            </a:r>
            <a:endParaRPr lang="en-US" sz="2400" dirty="0">
              <a:solidFill>
                <a:srgbClr val="0F0E0C"/>
              </a:solidFill>
              <a:ea typeface="Times New Roman" charset="0"/>
              <a:cs typeface="Times New Roman"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0" y="309343"/>
            <a:ext cx="1614341" cy="867594"/>
          </a:xfrm>
          <a:prstGeom prst="rect">
            <a:avLst/>
          </a:prstGeom>
        </p:spPr>
      </p:pic>
    </p:spTree>
    <p:extLst>
      <p:ext uri="{BB962C8B-B14F-4D97-AF65-F5344CB8AC3E}">
        <p14:creationId xmlns:p14="http://schemas.microsoft.com/office/powerpoint/2010/main" val="197909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1115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516552"/>
          </a:xfrm>
          <a:prstGeom prst="rect">
            <a:avLst/>
          </a:prstGeom>
        </p:spPr>
        <p:txBody>
          <a:bodyPr wrap="square" lIns="0" tIns="0" rIns="0" bIns="0" rtlCol="0" anchor="t">
            <a:spAutoFit/>
          </a:bodyPr>
          <a:lstStyle/>
          <a:p>
            <a:pPr algn="ctr">
              <a:lnSpc>
                <a:spcPts val="4480"/>
              </a:lnSpc>
            </a:pPr>
            <a:r>
              <a:rPr lang="en-ID" sz="2400" dirty="0" smtClean="0">
                <a:solidFill>
                  <a:srgbClr val="0F0E0C"/>
                </a:solidFill>
                <a:latin typeface="Adobe Gothic Std B" panose="020B0800000000000000" pitchFamily="34" charset="-128"/>
                <a:ea typeface="Adobe Gothic Std B" panose="020B0800000000000000" pitchFamily="34" charset="-128"/>
              </a:rPr>
              <a:t>Data </a:t>
            </a:r>
            <a:r>
              <a:rPr lang="en-ID" sz="2400" dirty="0" err="1" smtClean="0">
                <a:solidFill>
                  <a:srgbClr val="0F0E0C"/>
                </a:solidFill>
                <a:latin typeface="Adobe Gothic Std B" panose="020B0800000000000000" pitchFamily="34" charset="-128"/>
                <a:ea typeface="Adobe Gothic Std B" panose="020B0800000000000000" pitchFamily="34" charset="-128"/>
              </a:rPr>
              <a:t>Untuk</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Nomer</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976" y="1304718"/>
            <a:ext cx="61722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11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0752"/>
            <a:ext cx="12192000" cy="77687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Title 1"/>
          <p:cNvSpPr>
            <a:spLocks noGrp="1"/>
          </p:cNvSpPr>
          <p:nvPr>
            <p:ph type="title"/>
          </p:nvPr>
        </p:nvSpPr>
        <p:spPr>
          <a:xfrm>
            <a:off x="838200" y="-662782"/>
            <a:ext cx="10515600" cy="1325563"/>
          </a:xfrm>
        </p:spPr>
        <p:txBody>
          <a:bodyPr/>
          <a:lstStyle/>
          <a:p>
            <a:pPr algn="ctr"/>
            <a:r>
              <a:rPr lang="en-US" dirty="0">
                <a:solidFill>
                  <a:srgbClr val="FF0000"/>
                </a:solidFill>
              </a:rPr>
              <a:t>Workflow Manager Operation Bank Data </a:t>
            </a:r>
            <a:r>
              <a:rPr lang="en-US" dirty="0">
                <a:solidFill>
                  <a:srgbClr val="42BEE9"/>
                </a:solidFill>
              </a:rPr>
              <a:t>Update</a:t>
            </a:r>
            <a:endParaRPr lang="en-US" dirty="0"/>
          </a:p>
        </p:txBody>
      </p:sp>
      <p:sp>
        <p:nvSpPr>
          <p:cNvPr id="5" name="Oval 4"/>
          <p:cNvSpPr/>
          <p:nvPr/>
        </p:nvSpPr>
        <p:spPr>
          <a:xfrm>
            <a:off x="457200" y="1413162"/>
            <a:ext cx="5211775" cy="448887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smtClean="0"/>
              <a:t>Manager Operation </a:t>
            </a:r>
            <a:r>
              <a:rPr lang="en-US" sz="2400" dirty="0" err="1" smtClean="0"/>
              <a:t>melaporkan</a:t>
            </a:r>
            <a:r>
              <a:rPr lang="en-US" sz="2400" dirty="0" smtClean="0"/>
              <a:t> data </a:t>
            </a:r>
            <a:r>
              <a:rPr lang="en-US" sz="2400" dirty="0" err="1" smtClean="0"/>
              <a:t>terbaru</a:t>
            </a:r>
            <a:r>
              <a:rPr lang="en-US" sz="2400" dirty="0" smtClean="0"/>
              <a:t> </a:t>
            </a:r>
            <a:r>
              <a:rPr lang="en-US" sz="2400" dirty="0" err="1" smtClean="0"/>
              <a:t>dari</a:t>
            </a:r>
            <a:r>
              <a:rPr lang="en-US" sz="2400" dirty="0" smtClean="0"/>
              <a:t> bank data vendor </a:t>
            </a:r>
            <a:r>
              <a:rPr lang="en-US" sz="2400" dirty="0" err="1" smtClean="0"/>
              <a:t>kepada</a:t>
            </a:r>
            <a:r>
              <a:rPr lang="en-US" sz="2400" dirty="0" smtClean="0"/>
              <a:t> event coordinator / General manager </a:t>
            </a:r>
            <a:r>
              <a:rPr lang="en-US" sz="2400" dirty="0" err="1" smtClean="0"/>
              <a:t>untuk</a:t>
            </a:r>
            <a:r>
              <a:rPr lang="en-US" sz="2400" dirty="0" smtClean="0"/>
              <a:t> </a:t>
            </a:r>
            <a:r>
              <a:rPr lang="en-US" sz="2400" i="1" dirty="0" smtClean="0"/>
              <a:t>update</a:t>
            </a:r>
            <a:endParaRPr lang="en-US" sz="2400" dirty="0">
              <a:solidFill>
                <a:srgbClr val="0F0E0C"/>
              </a:solidFill>
              <a:ea typeface="Times New Roman" charset="0"/>
              <a:cs typeface="Times New Roman" charset="0"/>
            </a:endParaRPr>
          </a:p>
        </p:txBody>
      </p:sp>
      <p:cxnSp>
        <p:nvCxnSpPr>
          <p:cNvPr id="6" name="Straight Arrow Connector 5"/>
          <p:cNvCxnSpPr/>
          <p:nvPr/>
        </p:nvCxnSpPr>
        <p:spPr>
          <a:xfrm>
            <a:off x="5361711" y="1773393"/>
            <a:ext cx="188421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8" name="Oval 7"/>
          <p:cNvSpPr/>
          <p:nvPr/>
        </p:nvSpPr>
        <p:spPr>
          <a:xfrm>
            <a:off x="6774873" y="1565562"/>
            <a:ext cx="5211775" cy="448887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lgn="ctr">
              <a:defRPr/>
            </a:pPr>
            <a:r>
              <a:rPr lang="en-US" sz="2400" dirty="0" smtClean="0"/>
              <a:t>Manager Operation </a:t>
            </a:r>
            <a:r>
              <a:rPr lang="en-US" sz="2400" dirty="0" err="1" smtClean="0"/>
              <a:t>akan</a:t>
            </a:r>
            <a:r>
              <a:rPr lang="en-US" sz="2400" dirty="0" smtClean="0"/>
              <a:t> </a:t>
            </a:r>
            <a:r>
              <a:rPr lang="en-US" sz="2400" dirty="0" err="1" smtClean="0"/>
              <a:t>berdiskusi</a:t>
            </a:r>
            <a:r>
              <a:rPr lang="en-US" sz="2400" dirty="0" smtClean="0"/>
              <a:t> </a:t>
            </a:r>
            <a:r>
              <a:rPr lang="en-US" sz="2400" dirty="0" err="1" smtClean="0"/>
              <a:t>terkait</a:t>
            </a:r>
            <a:r>
              <a:rPr lang="en-US" sz="2400" dirty="0" smtClean="0"/>
              <a:t> </a:t>
            </a:r>
            <a:r>
              <a:rPr lang="en-US" sz="2400" dirty="0" err="1" smtClean="0"/>
              <a:t>pembaharuan</a:t>
            </a:r>
            <a:r>
              <a:rPr lang="en-US" sz="2400" dirty="0" smtClean="0"/>
              <a:t> </a:t>
            </a:r>
            <a:r>
              <a:rPr lang="en-US" sz="2400" dirty="0" err="1" smtClean="0"/>
              <a:t>informasi</a:t>
            </a:r>
            <a:r>
              <a:rPr lang="en-US" sz="2400" dirty="0" smtClean="0"/>
              <a:t> </a:t>
            </a:r>
            <a:r>
              <a:rPr lang="en-US" sz="2400" dirty="0" err="1" smtClean="0"/>
              <a:t>terkait</a:t>
            </a:r>
            <a:r>
              <a:rPr lang="en-US" sz="2400" dirty="0" smtClean="0"/>
              <a:t> vendor, </a:t>
            </a:r>
            <a:r>
              <a:rPr lang="en-US" sz="2400" dirty="0" err="1" smtClean="0"/>
              <a:t>Kebutuhan</a:t>
            </a:r>
            <a:r>
              <a:rPr lang="en-US" sz="2400" dirty="0" smtClean="0"/>
              <a:t> , Serta </a:t>
            </a:r>
            <a:r>
              <a:rPr lang="en-US" sz="2400" dirty="0" err="1" smtClean="0"/>
              <a:t>tugas-tugas</a:t>
            </a:r>
            <a:r>
              <a:rPr lang="en-US" sz="2400" dirty="0" smtClean="0"/>
              <a:t> </a:t>
            </a:r>
            <a:r>
              <a:rPr lang="en-US" sz="2400" dirty="0" err="1" smtClean="0"/>
              <a:t>terkait</a:t>
            </a:r>
            <a:r>
              <a:rPr lang="en-US" sz="2400" dirty="0" smtClean="0"/>
              <a:t> </a:t>
            </a:r>
            <a:r>
              <a:rPr lang="en-US" sz="2400" dirty="0" err="1" smtClean="0"/>
              <a:t>divisi</a:t>
            </a:r>
            <a:r>
              <a:rPr lang="en-US" sz="2400" dirty="0" smtClean="0"/>
              <a:t> Operation</a:t>
            </a:r>
            <a:endParaRPr lang="en-US" sz="2400" dirty="0">
              <a:solidFill>
                <a:srgbClr val="0F0E0C"/>
              </a:solidFill>
              <a:ea typeface="Times New Roman" charset="0"/>
              <a:cs typeface="Times New Roman"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800" y="309343"/>
            <a:ext cx="1614341" cy="867594"/>
          </a:xfrm>
          <a:prstGeom prst="rect">
            <a:avLst/>
          </a:prstGeom>
        </p:spPr>
      </p:pic>
    </p:spTree>
    <p:extLst>
      <p:ext uri="{BB962C8B-B14F-4D97-AF65-F5344CB8AC3E}">
        <p14:creationId xmlns:p14="http://schemas.microsoft.com/office/powerpoint/2010/main" val="739435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B8594D78-C723-4204-B7F5-31F48022D242}"/>
              </a:ext>
            </a:extLst>
          </p:cNvPr>
          <p:cNvSpPr txBox="1"/>
          <p:nvPr/>
        </p:nvSpPr>
        <p:spPr>
          <a:xfrm>
            <a:off x="2891484" y="2710820"/>
            <a:ext cx="6446677" cy="13849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WORKFLOW</a:t>
            </a:r>
          </a:p>
          <a:p>
            <a:pPr algn="ctr"/>
            <a:r>
              <a:rPr lang="en-GB"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BUSINESS DEVELOPMENT</a:t>
            </a:r>
          </a:p>
          <a:p>
            <a:pPr algn="ctr"/>
            <a:r>
              <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SPONSORSHIP &amp; FUNDRAISING</a:t>
            </a: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62234" y="53808"/>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69913"/>
            <a:ext cx="3228681" cy="1735188"/>
          </a:xfrm>
          <a:prstGeom prst="rect">
            <a:avLst/>
          </a:prstGeom>
        </p:spPr>
      </p:pic>
      <p:sp>
        <p:nvSpPr>
          <p:cNvPr id="3" name="Rectangle 2">
            <a:extLst>
              <a:ext uri="{FF2B5EF4-FFF2-40B4-BE49-F238E27FC236}">
                <a16:creationId xmlns:a16="http://schemas.microsoft.com/office/drawing/2014/main" xmlns="" id="{BF4522C6-8523-40C0-879D-F0CFB9A7A91F}"/>
              </a:ext>
            </a:extLst>
          </p:cNvPr>
          <p:cNvSpPr/>
          <p:nvPr/>
        </p:nvSpPr>
        <p:spPr>
          <a:xfrm>
            <a:off x="9338161" y="269913"/>
            <a:ext cx="2853839" cy="1569657"/>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952499"/>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Verdana" panose="020B0604030504040204" pitchFamily="34" charset="0"/>
                <a:ea typeface="Verdana" panose="020B0604030504040204" pitchFamily="34" charset="0"/>
              </a:rPr>
              <a:t>WORKFLOW SPONSORSHIP</a:t>
            </a:r>
            <a:endParaRPr lang="id-ID" sz="3600" b="1" dirty="0">
              <a:latin typeface="Verdana" panose="020B0604030504040204" pitchFamily="34" charset="0"/>
              <a:ea typeface="Verdana" panose="020B0604030504040204" pitchFamily="34" charset="0"/>
            </a:endParaRPr>
          </a:p>
        </p:txBody>
      </p:sp>
      <p:graphicFrame>
        <p:nvGraphicFramePr>
          <p:cNvPr id="3" name="Content Placeholder 2">
            <a:extLst>
              <a:ext uri="{FF2B5EF4-FFF2-40B4-BE49-F238E27FC236}">
                <a16:creationId xmlns:a16="http://schemas.microsoft.com/office/drawing/2014/main" xmlns="" id="{E153E16E-479E-496B-A5BE-58D8E7AD07A0}"/>
              </a:ext>
            </a:extLst>
          </p:cNvPr>
          <p:cNvGraphicFramePr>
            <a:graphicFrameLocks noGrp="1"/>
          </p:cNvGraphicFramePr>
          <p:nvPr>
            <p:ph idx="1"/>
            <p:extLst>
              <p:ext uri="{D42A27DB-BD31-4B8C-83A1-F6EECF244321}">
                <p14:modId xmlns:p14="http://schemas.microsoft.com/office/powerpoint/2010/main" val="2014459859"/>
              </p:ext>
            </p:extLst>
          </p:nvPr>
        </p:nvGraphicFramePr>
        <p:xfrm>
          <a:off x="335280" y="1955444"/>
          <a:ext cx="1152144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3162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xmlns="" id="{E12FF381-AC2A-40CE-BCFE-2D3AC54864C6}"/>
              </a:ext>
            </a:extLst>
          </p:cNvPr>
          <p:cNvGraphicFramePr>
            <a:graphicFrameLocks noGrp="1"/>
          </p:cNvGraphicFramePr>
          <p:nvPr>
            <p:ph idx="1"/>
            <p:extLst>
              <p:ext uri="{D42A27DB-BD31-4B8C-83A1-F6EECF244321}">
                <p14:modId xmlns:p14="http://schemas.microsoft.com/office/powerpoint/2010/main" val="2770515492"/>
              </p:ext>
            </p:extLst>
          </p:nvPr>
        </p:nvGraphicFramePr>
        <p:xfrm>
          <a:off x="322997" y="1682487"/>
          <a:ext cx="1152144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57965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891FA-2AA9-42D9-95CB-B6EBBE6C30C9}"/>
              </a:ext>
            </a:extLst>
          </p:cNvPr>
          <p:cNvSpPr>
            <a:spLocks noGrp="1"/>
          </p:cNvSpPr>
          <p:nvPr>
            <p:ph type="title"/>
          </p:nvPr>
        </p:nvSpPr>
        <p:spPr/>
        <p:txBody>
          <a:bodyPr/>
          <a:lstStyle/>
          <a:p>
            <a:r>
              <a:rPr lang="en-US" sz="3200" dirty="0">
                <a:latin typeface="Verdana" panose="020B0604030504040204" pitchFamily="34" charset="0"/>
                <a:ea typeface="Verdana" panose="020B0604030504040204" pitchFamily="34" charset="0"/>
              </a:rPr>
              <a:t>WORKFLOW SPONSORSHIP</a:t>
            </a:r>
            <a:br>
              <a:rPr lang="en-US" sz="3200" dirty="0">
                <a:latin typeface="Verdana" panose="020B0604030504040204" pitchFamily="34" charset="0"/>
                <a:ea typeface="Verdana" panose="020B0604030504040204" pitchFamily="34" charset="0"/>
              </a:rPr>
            </a:br>
            <a:r>
              <a:rPr lang="en-US" sz="3200" dirty="0">
                <a:latin typeface="Verdana" panose="020B0604030504040204" pitchFamily="34" charset="0"/>
                <a:ea typeface="Verdana" panose="020B0604030504040204" pitchFamily="34" charset="0"/>
              </a:rPr>
              <a:t>START-AFTER EVENT</a:t>
            </a:r>
            <a:endParaRPr lang="en-US" dirty="0">
              <a:latin typeface="Verdana" panose="020B0604030504040204" pitchFamily="34" charset="0"/>
              <a:ea typeface="Verdana" panose="020B0604030504040204" pitchFamily="34" charset="0"/>
            </a:endParaRPr>
          </a:p>
        </p:txBody>
      </p:sp>
      <p:graphicFrame>
        <p:nvGraphicFramePr>
          <p:cNvPr id="4" name="Content Placeholder 2">
            <a:extLst>
              <a:ext uri="{FF2B5EF4-FFF2-40B4-BE49-F238E27FC236}">
                <a16:creationId xmlns:a16="http://schemas.microsoft.com/office/drawing/2014/main" xmlns="" id="{02BBF625-8140-4E6D-9FF6-5079D651938D}"/>
              </a:ext>
            </a:extLst>
          </p:cNvPr>
          <p:cNvGraphicFramePr>
            <a:graphicFrameLocks noGrp="1"/>
          </p:cNvGraphicFramePr>
          <p:nvPr>
            <p:ph idx="1"/>
            <p:extLst>
              <p:ext uri="{D42A27DB-BD31-4B8C-83A1-F6EECF244321}">
                <p14:modId xmlns:p14="http://schemas.microsoft.com/office/powerpoint/2010/main" val="4025909538"/>
              </p:ext>
            </p:extLst>
          </p:nvPr>
        </p:nvGraphicFramePr>
        <p:xfrm>
          <a:off x="335280" y="1737995"/>
          <a:ext cx="1152144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984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C8DFA6-7813-40EC-99E5-83E23C4F3C3F}"/>
              </a:ext>
            </a:extLst>
          </p:cNvPr>
          <p:cNvSpPr>
            <a:spLocks noGrp="1"/>
          </p:cNvSpPr>
          <p:nvPr>
            <p:ph type="title"/>
          </p:nvPr>
        </p:nvSpPr>
        <p:spPr/>
        <p:txBody>
          <a:bodyPr/>
          <a:lstStyle/>
          <a:p>
            <a:r>
              <a:rPr lang="en-US" sz="3600" i="1" dirty="0">
                <a:latin typeface="Verdana" panose="020B0604030504040204" pitchFamily="34" charset="0"/>
                <a:ea typeface="Verdana" panose="020B0604030504040204" pitchFamily="34" charset="0"/>
              </a:rPr>
              <a:t>“GOAL IS RELATION” </a:t>
            </a:r>
            <a:r>
              <a:rPr lang="en-US" sz="3600" dirty="0">
                <a:latin typeface="Verdana" panose="020B0604030504040204" pitchFamily="34" charset="0"/>
                <a:ea typeface="Verdana" panose="020B0604030504040204" pitchFamily="34" charset="0"/>
              </a:rPr>
              <a:t>PROGRAM</a:t>
            </a:r>
            <a:endParaRPr lang="en-US"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xmlns="" id="{8E2EF8F5-B942-4BD9-9020-AEADD227D325}"/>
              </a:ext>
            </a:extLst>
          </p:cNvPr>
          <p:cNvSpPr>
            <a:spLocks noGrp="1"/>
          </p:cNvSpPr>
          <p:nvPr>
            <p:ph idx="1"/>
          </p:nvPr>
        </p:nvSpPr>
        <p:spPr>
          <a:xfrm>
            <a:off x="838200" y="1926584"/>
            <a:ext cx="10515600" cy="4351338"/>
          </a:xfrm>
          <a:noFill/>
          <a:ln>
            <a:noFill/>
          </a:ln>
          <a:effectLst>
            <a:glow rad="101600">
              <a:schemeClr val="accent1">
                <a:satMod val="175000"/>
                <a:alpha val="40000"/>
              </a:schemeClr>
            </a:glow>
          </a:effectLst>
        </p:spPr>
        <p:txBody>
          <a:bodyPr>
            <a:normAutofit/>
          </a:bodyPr>
          <a:lstStyle/>
          <a:p>
            <a:r>
              <a:rPr lang="en-US" sz="2400" i="1" dirty="0">
                <a:latin typeface="Verdana" panose="020B0604030504040204" pitchFamily="34" charset="0"/>
                <a:ea typeface="Verdana" panose="020B0604030504040204" pitchFamily="34" charset="0"/>
              </a:rPr>
              <a:t>GOAL IS RELATION </a:t>
            </a:r>
            <a:r>
              <a:rPr lang="en-US" sz="2400" dirty="0" err="1">
                <a:latin typeface="Verdana" panose="020B0604030504040204" pitchFamily="34" charset="0"/>
                <a:ea typeface="Verdana" panose="020B0604030504040204" pitchFamily="34" charset="0"/>
              </a:rPr>
              <a:t>merupakan</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divisi Sponsorship</a:t>
            </a:r>
          </a:p>
          <a:p>
            <a:r>
              <a:rPr lang="en-US" sz="2400" dirty="0" err="1">
                <a:latin typeface="Verdana" panose="020B0604030504040204" pitchFamily="34" charset="0"/>
                <a:ea typeface="Verdana" panose="020B0604030504040204" pitchFamily="34" charset="0"/>
              </a:rPr>
              <a:t>Mekanisme</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setiap</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anggota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harus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memanfaatkan</a:t>
            </a:r>
            <a:r>
              <a:rPr lang="en-US" sz="2400" dirty="0">
                <a:latin typeface="Verdana" panose="020B0604030504040204" pitchFamily="34" charset="0"/>
                <a:ea typeface="Verdana" panose="020B0604030504040204" pitchFamily="34" charset="0"/>
              </a:rPr>
              <a:t> dan </a:t>
            </a:r>
            <a:r>
              <a:rPr lang="en-US" sz="2400" dirty="0" err="1">
                <a:latin typeface="Verdana" panose="020B0604030504040204" pitchFamily="34" charset="0"/>
                <a:ea typeface="Verdana" panose="020B0604030504040204" pitchFamily="34" charset="0"/>
              </a:rPr>
              <a:t>menambah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relasi</a:t>
            </a:r>
            <a:r>
              <a:rPr lang="en-US" sz="2400" dirty="0">
                <a:latin typeface="Verdana" panose="020B0604030504040204" pitchFamily="34" charset="0"/>
                <a:ea typeface="Verdana" panose="020B0604030504040204" pitchFamily="34" charset="0"/>
              </a:rPr>
              <a:t> yang </a:t>
            </a:r>
            <a:r>
              <a:rPr lang="en-US" sz="2400" dirty="0" err="1">
                <a:latin typeface="Verdana" panose="020B0604030504040204" pitchFamily="34" charset="0"/>
                <a:ea typeface="Verdana" panose="020B0604030504040204" pitchFamily="34" charset="0"/>
              </a:rPr>
              <a:t>bermanfaat</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bagi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seluruh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kegiatan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Bintaro</a:t>
            </a:r>
            <a:r>
              <a:rPr lang="en-US" sz="2400" dirty="0">
                <a:latin typeface="Verdana" panose="020B0604030504040204" pitchFamily="34" charset="0"/>
                <a:ea typeface="Verdana" panose="020B0604030504040204" pitchFamily="34" charset="0"/>
              </a:rPr>
              <a:t> Jaya Night 10K</a:t>
            </a:r>
          </a:p>
          <a:p>
            <a:r>
              <a:rPr lang="en-US" sz="2400" dirty="0" err="1">
                <a:latin typeface="Verdana" panose="020B0604030504040204" pitchFamily="34" charset="0"/>
                <a:ea typeface="Verdana" panose="020B0604030504040204" pitchFamily="34" charset="0"/>
              </a:rPr>
              <a:t>Tujuan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utama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mempermudah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segala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kepentingan</a:t>
            </a:r>
            <a:r>
              <a:rPr lang="en-US" sz="2400" dirty="0">
                <a:latin typeface="Verdana" panose="020B0604030504040204" pitchFamily="34" charset="0"/>
                <a:ea typeface="Verdana" panose="020B0604030504040204" pitchFamily="34" charset="0"/>
              </a:rPr>
              <a:t> yang </a:t>
            </a:r>
            <a:r>
              <a:rPr lang="en-US" sz="2400" dirty="0" err="1">
                <a:latin typeface="Verdana" panose="020B0604030504040204" pitchFamily="34" charset="0"/>
                <a:ea typeface="Verdana" panose="020B0604030504040204" pitchFamily="34" charset="0"/>
              </a:rPr>
              <a:t>ada</a:t>
            </a:r>
            <a:r>
              <a:rPr lang="en-US" sz="2400" dirty="0">
                <a:latin typeface="Verdana" panose="020B0604030504040204" pitchFamily="34" charset="0"/>
                <a:ea typeface="Verdana" panose="020B0604030504040204" pitchFamily="34" charset="0"/>
              </a:rPr>
              <a:t> di </a:t>
            </a:r>
            <a:r>
              <a:rPr lang="en-US" sz="2400" dirty="0" err="1">
                <a:latin typeface="Verdana" panose="020B0604030504040204" pitchFamily="34" charset="0"/>
                <a:ea typeface="Verdana" panose="020B0604030504040204" pitchFamily="34" charset="0"/>
              </a:rPr>
              <a:t>kegiatan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Bintaro</a:t>
            </a:r>
            <a:r>
              <a:rPr lang="en-US" sz="2400" dirty="0">
                <a:latin typeface="Verdana" panose="020B0604030504040204" pitchFamily="34" charset="0"/>
                <a:ea typeface="Verdana" panose="020B0604030504040204" pitchFamily="34" charset="0"/>
              </a:rPr>
              <a:t> Jaya Night 10K </a:t>
            </a:r>
          </a:p>
          <a:p>
            <a:r>
              <a:rPr lang="en-US" sz="2400" dirty="0" err="1">
                <a:latin typeface="Verdana" panose="020B0604030504040204" pitchFamily="34" charset="0"/>
                <a:ea typeface="Verdana" panose="020B0604030504040204" pitchFamily="34" charset="0"/>
              </a:rPr>
              <a:t>Relasi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tidak</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hanya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terbatas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dibidang</a:t>
            </a:r>
            <a:r>
              <a:rPr lang="en-US" sz="2400" dirty="0">
                <a:latin typeface="Verdana" panose="020B0604030504040204" pitchFamily="34" charset="0"/>
                <a:ea typeface="Verdana" panose="020B0604030504040204" pitchFamily="34" charset="0"/>
              </a:rPr>
              <a:t> Sponsorship, </a:t>
            </a:r>
            <a:r>
              <a:rPr lang="en-US" sz="2400" dirty="0" err="1">
                <a:latin typeface="Verdana" panose="020B0604030504040204" pitchFamily="34" charset="0"/>
                <a:ea typeface="Verdana" panose="020B0604030504040204" pitchFamily="34" charset="0"/>
              </a:rPr>
              <a:t>setiap</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anggota</a:t>
            </a:r>
            <a:r>
              <a:rPr lang="en-US" sz="2400" dirty="0">
                <a:latin typeface="Verdana" panose="020B0604030504040204" pitchFamily="34" charset="0"/>
                <a:ea typeface="Verdana" panose="020B0604030504040204" pitchFamily="34" charset="0"/>
              </a:rPr>
              <a:t> juga </a:t>
            </a:r>
            <a:r>
              <a:rPr lang="en-US" sz="2400" dirty="0" err="1">
                <a:latin typeface="Verdana" panose="020B0604030504040204" pitchFamily="34" charset="0"/>
                <a:ea typeface="Verdana" panose="020B0604030504040204" pitchFamily="34" charset="0"/>
              </a:rPr>
              <a:t>diwajibkan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memjaga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relasi</a:t>
            </a:r>
            <a:r>
              <a:rPr lang="en-US" sz="2400" dirty="0">
                <a:latin typeface="Verdana" panose="020B0604030504040204" pitchFamily="34" charset="0"/>
                <a:ea typeface="Verdana" panose="020B0604030504040204" pitchFamily="34" charset="0"/>
              </a:rPr>
              <a:t> yang </a:t>
            </a:r>
            <a:r>
              <a:rPr lang="en-US" sz="2400" dirty="0" err="1">
                <a:latin typeface="Verdana" panose="020B0604030504040204" pitchFamily="34" charset="0"/>
                <a:ea typeface="Verdana" panose="020B0604030504040204" pitchFamily="34" charset="0"/>
              </a:rPr>
              <a:t>telah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dibentuk</a:t>
            </a:r>
            <a:endParaRPr lang="en-US" sz="2400" dirty="0">
              <a:latin typeface="Verdana" panose="020B0604030504040204" pitchFamily="34" charset="0"/>
              <a:ea typeface="Verdana" panose="020B0604030504040204" pitchFamily="34" charset="0"/>
            </a:endParaRPr>
          </a:p>
          <a:p>
            <a:r>
              <a:rPr lang="en-US" sz="2400" dirty="0" err="1">
                <a:latin typeface="Verdana" panose="020B0604030504040204" pitchFamily="34" charset="0"/>
                <a:ea typeface="Verdana" panose="020B0604030504040204" pitchFamily="34" charset="0"/>
              </a:rPr>
              <a:t>Indikator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keberhasilan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jumlah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relasi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baru</a:t>
            </a:r>
            <a:r>
              <a:rPr lang="en-US" sz="2400" dirty="0">
                <a:latin typeface="Verdana" panose="020B0604030504040204" pitchFamily="34" charset="0"/>
                <a:ea typeface="Verdana" panose="020B0604030504040204" pitchFamily="34" charset="0"/>
              </a:rPr>
              <a:t> yang </a:t>
            </a:r>
            <a:r>
              <a:rPr lang="en-US" sz="2400" dirty="0" err="1">
                <a:latin typeface="Verdana" panose="020B0604030504040204" pitchFamily="34" charset="0"/>
                <a:ea typeface="Verdana" panose="020B0604030504040204" pitchFamily="34" charset="0"/>
              </a:rPr>
              <a:t>didapatkan</a:t>
            </a:r>
            <a:r>
              <a:rPr lang="en-US" sz="2400" dirty="0">
                <a:latin typeface="Verdana" panose="020B0604030504040204" pitchFamily="34" charset="0"/>
                <a:ea typeface="Verdana" panose="020B0604030504040204" pitchFamily="34" charset="0"/>
              </a:rPr>
              <a:t> oleh </a:t>
            </a:r>
            <a:r>
              <a:rPr lang="en-US" sz="2400" dirty="0" err="1">
                <a:latin typeface="Verdana" panose="020B0604030504040204" pitchFamily="34" charset="0"/>
                <a:ea typeface="Verdana" panose="020B0604030504040204" pitchFamily="34" charset="0"/>
              </a:rPr>
              <a:t>setiap</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anggota</a:t>
            </a:r>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p:txBody>
      </p:sp>
      <p:sp>
        <p:nvSpPr>
          <p:cNvPr id="5" name="Rectangle: Rounded Corners 4">
            <a:extLst>
              <a:ext uri="{FF2B5EF4-FFF2-40B4-BE49-F238E27FC236}">
                <a16:creationId xmlns:a16="http://schemas.microsoft.com/office/drawing/2014/main" xmlns="" id="{1B615918-C3DE-434D-99AC-5EBC63B29B9E}"/>
              </a:ext>
            </a:extLst>
          </p:cNvPr>
          <p:cNvSpPr/>
          <p:nvPr/>
        </p:nvSpPr>
        <p:spPr>
          <a:xfrm>
            <a:off x="531126" y="1600200"/>
            <a:ext cx="10822674" cy="4802187"/>
          </a:xfrm>
          <a:prstGeom prst="roundRect">
            <a:avLst/>
          </a:prstGeom>
          <a:no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9827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37AE0-33AE-4935-A4A3-5E99B82BDFB4}"/>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WORKFLOW FUNDRAISING</a:t>
            </a:r>
          </a:p>
        </p:txBody>
      </p:sp>
      <p:sp>
        <p:nvSpPr>
          <p:cNvPr id="3" name="Content Placeholder 2">
            <a:extLst>
              <a:ext uri="{FF2B5EF4-FFF2-40B4-BE49-F238E27FC236}">
                <a16:creationId xmlns:a16="http://schemas.microsoft.com/office/drawing/2014/main" xmlns="" id="{20529AC8-3BC0-4463-98C6-E473F185614E}"/>
              </a:ext>
            </a:extLst>
          </p:cNvPr>
          <p:cNvSpPr>
            <a:spLocks noGrp="1"/>
          </p:cNvSpPr>
          <p:nvPr>
            <p:ph idx="1"/>
          </p:nvPr>
        </p:nvSpPr>
        <p:spPr/>
        <p:txBody>
          <a:bodyPr>
            <a:normAutofit/>
          </a:bodyPr>
          <a:lstStyle/>
          <a:p>
            <a:pPr marL="514350" indent="-514350">
              <a:buAutoNum type="arabicPeriod"/>
            </a:pPr>
            <a:r>
              <a:rPr lang="en-US" sz="2400" dirty="0" err="1">
                <a:latin typeface="Verdana" panose="020B0604030504040204" pitchFamily="34" charset="0"/>
                <a:ea typeface="Verdana" panose="020B0604030504040204" pitchFamily="34" charset="0"/>
              </a:rPr>
              <a:t>Pembentukan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Kelompok</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Danus</a:t>
            </a:r>
            <a:endParaRPr lang="en-US" sz="2400" dirty="0">
              <a:latin typeface="Verdana" panose="020B0604030504040204" pitchFamily="34" charset="0"/>
              <a:ea typeface="Verdana" panose="020B0604030504040204" pitchFamily="34" charset="0"/>
            </a:endParaRPr>
          </a:p>
          <a:p>
            <a:pPr>
              <a:buFontTx/>
              <a:buChar char="-"/>
            </a:pPr>
            <a:r>
              <a:rPr lang="en-US" sz="2000" dirty="0" err="1">
                <a:latin typeface="Verdana" panose="020B0604030504040204" pitchFamily="34" charset="0"/>
                <a:ea typeface="Verdana" panose="020B0604030504040204" pitchFamily="34" charset="0"/>
              </a:rPr>
              <a:t>Kelompok</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Danus</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disesuaikan</a:t>
            </a:r>
            <a:r>
              <a:rPr lang="en-US" sz="2000" dirty="0">
                <a:latin typeface="Verdana" panose="020B0604030504040204" pitchFamily="34" charset="0"/>
                <a:ea typeface="Verdana" panose="020B0604030504040204" pitchFamily="34" charset="0"/>
              </a:rPr>
              <a:t> per-divisi</a:t>
            </a:r>
          </a:p>
          <a:p>
            <a:pPr>
              <a:buFontTx/>
              <a:buChar char="-"/>
            </a:pPr>
            <a:r>
              <a:rPr lang="en-US" sz="2000" dirty="0">
                <a:latin typeface="Verdana" panose="020B0604030504040204" pitchFamily="34" charset="0"/>
                <a:ea typeface="Verdana" panose="020B0604030504040204" pitchFamily="34" charset="0"/>
              </a:rPr>
              <a:t>Hal </a:t>
            </a:r>
            <a:r>
              <a:rPr lang="en-US" sz="2000" dirty="0" err="1">
                <a:latin typeface="Verdana" panose="020B0604030504040204" pitchFamily="34" charset="0"/>
                <a:ea typeface="Verdana" panose="020B0604030504040204" pitchFamily="34" charset="0"/>
              </a:rPr>
              <a:t>ini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disesuaikan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karena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banyaknya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jumlah</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panitia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sehingga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panitia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dapat</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mudah</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melakukan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koordinasi</a:t>
            </a:r>
            <a:endParaRPr lang="en-US" sz="2000" dirty="0">
              <a:latin typeface="Verdana" panose="020B0604030504040204" pitchFamily="34" charset="0"/>
              <a:ea typeface="Verdana" panose="020B0604030504040204" pitchFamily="34" charset="0"/>
            </a:endParaRPr>
          </a:p>
          <a:p>
            <a:pPr marL="0" indent="0">
              <a:buNone/>
            </a:pPr>
            <a:endParaRPr lang="en-US" sz="2000" dirty="0">
              <a:latin typeface="Verdana" panose="020B0604030504040204" pitchFamily="34" charset="0"/>
              <a:ea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rPr>
              <a:t>2. </a:t>
            </a:r>
            <a:r>
              <a:rPr lang="en-US" sz="2400" dirty="0" err="1">
                <a:latin typeface="Verdana" panose="020B0604030504040204" pitchFamily="34" charset="0"/>
                <a:ea typeface="Verdana" panose="020B0604030504040204" pitchFamily="34" charset="0"/>
              </a:rPr>
              <a:t>Menentukan</a:t>
            </a:r>
            <a:r>
              <a:rPr lang="en-US" sz="2400" dirty="0">
                <a:latin typeface="Verdana" panose="020B0604030504040204" pitchFamily="34" charset="0"/>
                <a:ea typeface="Verdana" panose="020B0604030504040204" pitchFamily="34" charset="0"/>
              </a:rPr>
              <a:t> Target </a:t>
            </a:r>
            <a:r>
              <a:rPr lang="en-US" sz="2400" dirty="0" err="1">
                <a:latin typeface="Verdana" panose="020B0604030504040204" pitchFamily="34" charset="0"/>
                <a:ea typeface="Verdana" panose="020B0604030504040204" pitchFamily="34" charset="0"/>
              </a:rPr>
              <a:t>Pengumpulan</a:t>
            </a:r>
            <a:r>
              <a:rPr lang="en-US" sz="2400" dirty="0">
                <a:latin typeface="Verdana" panose="020B0604030504040204" pitchFamily="34" charset="0"/>
                <a:ea typeface="Verdana" panose="020B0604030504040204" pitchFamily="34" charset="0"/>
              </a:rPr>
              <a:t> Dana</a:t>
            </a:r>
            <a:endParaRPr lang="en-US" sz="2000" dirty="0">
              <a:latin typeface="Verdana" panose="020B0604030504040204" pitchFamily="34" charset="0"/>
              <a:ea typeface="Verdana" panose="020B0604030504040204" pitchFamily="34" charset="0"/>
            </a:endParaRPr>
          </a:p>
          <a:p>
            <a:pPr>
              <a:buFontTx/>
              <a:buChar char="-"/>
            </a:pPr>
            <a:r>
              <a:rPr lang="en-US" sz="2000" dirty="0" err="1">
                <a:latin typeface="Verdana" panose="020B0604030504040204" pitchFamily="34" charset="0"/>
                <a:ea typeface="Verdana" panose="020B0604030504040204" pitchFamily="34" charset="0"/>
              </a:rPr>
              <a:t>Setiap</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anggota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diwajibkan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mengumpulkan</a:t>
            </a:r>
            <a:r>
              <a:rPr lang="en-US" sz="2000" dirty="0">
                <a:latin typeface="Verdana" panose="020B0604030504040204" pitchFamily="34" charset="0"/>
                <a:ea typeface="Verdana" panose="020B0604030504040204" pitchFamily="34" charset="0"/>
              </a:rPr>
              <a:t> dana </a:t>
            </a:r>
            <a:r>
              <a:rPr lang="en-US" sz="2000" dirty="0" err="1">
                <a:latin typeface="Verdana" panose="020B0604030504040204" pitchFamily="34" charset="0"/>
                <a:ea typeface="Verdana" panose="020B0604030504040204" pitchFamily="34" charset="0"/>
              </a:rPr>
              <a:t>sebesar</a:t>
            </a:r>
            <a:r>
              <a:rPr lang="en-US" sz="2000"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Rp</a:t>
            </a:r>
            <a:r>
              <a:rPr lang="en-US" sz="2000" b="1" dirty="0">
                <a:latin typeface="Verdana" panose="020B0604030504040204" pitchFamily="34" charset="0"/>
                <a:ea typeface="Verdana" panose="020B0604030504040204" pitchFamily="34" charset="0"/>
              </a:rPr>
              <a:t>. 30,000/</a:t>
            </a:r>
            <a:r>
              <a:rPr lang="en-US" sz="2000" b="1" dirty="0" err="1">
                <a:latin typeface="Verdana" panose="020B0604030504040204" pitchFamily="34" charset="0"/>
                <a:ea typeface="Verdana" panose="020B0604030504040204" pitchFamily="34" charset="0"/>
              </a:rPr>
              <a:t>Minggu</a:t>
            </a:r>
            <a:r>
              <a:rPr lang="en-US" sz="2000" b="1"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sesuai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jadwal</a:t>
            </a:r>
            <a:r>
              <a:rPr lang="en-US" sz="2000" dirty="0">
                <a:latin typeface="Verdana" panose="020B0604030504040204" pitchFamily="34" charset="0"/>
                <a:ea typeface="Verdana" panose="020B0604030504040204" pitchFamily="34" charset="0"/>
              </a:rPr>
              <a:t> yang </a:t>
            </a:r>
            <a:r>
              <a:rPr lang="en-US" sz="2000" dirty="0" err="1">
                <a:latin typeface="Verdana" panose="020B0604030504040204" pitchFamily="34" charset="0"/>
                <a:ea typeface="Verdana" panose="020B0604030504040204" pitchFamily="34" charset="0"/>
              </a:rPr>
              <a:t>ditentukan</a:t>
            </a:r>
            <a:endParaRPr lang="en-US" sz="2000" dirty="0">
              <a:latin typeface="Verdana" panose="020B0604030504040204" pitchFamily="34" charset="0"/>
              <a:ea typeface="Verdana" panose="020B0604030504040204" pitchFamily="34" charset="0"/>
            </a:endParaRPr>
          </a:p>
          <a:p>
            <a:pPr>
              <a:buFontTx/>
              <a:buChar char="-"/>
            </a:pPr>
            <a:r>
              <a:rPr lang="en-US" sz="2000" dirty="0">
                <a:latin typeface="Verdana" panose="020B0604030504040204" pitchFamily="34" charset="0"/>
                <a:ea typeface="Verdana" panose="020B0604030504040204" pitchFamily="34" charset="0"/>
              </a:rPr>
              <a:t>Hal </a:t>
            </a:r>
            <a:r>
              <a:rPr lang="en-US" sz="2000" dirty="0" err="1">
                <a:latin typeface="Verdana" panose="020B0604030504040204" pitchFamily="34" charset="0"/>
                <a:ea typeface="Verdana" panose="020B0604030504040204" pitchFamily="34" charset="0"/>
              </a:rPr>
              <a:t>ini</a:t>
            </a:r>
            <a:r>
              <a:rPr lang="en-US" sz="2000" dirty="0">
                <a:latin typeface="Verdana" panose="020B0604030504040204" pitchFamily="34" charset="0"/>
                <a:ea typeface="Verdana" panose="020B0604030504040204" pitchFamily="34" charset="0"/>
              </a:rPr>
              <a:t> juga </a:t>
            </a:r>
            <a:r>
              <a:rPr lang="en-US" sz="2000" dirty="0" err="1">
                <a:latin typeface="Verdana" panose="020B0604030504040204" pitchFamily="34" charset="0"/>
                <a:ea typeface="Verdana" panose="020B0604030504040204" pitchFamily="34" charset="0"/>
              </a:rPr>
              <a:t>disesuaikan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jumlah</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anggota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setiap</a:t>
            </a:r>
            <a:r>
              <a:rPr lang="en-US" sz="2000" dirty="0">
                <a:latin typeface="Verdana" panose="020B0604030504040204" pitchFamily="34" charset="0"/>
                <a:ea typeface="Verdana" panose="020B0604030504040204" pitchFamily="34" charset="0"/>
              </a:rPr>
              <a:t> divisi yang </a:t>
            </a:r>
            <a:r>
              <a:rPr lang="en-US" sz="2000" dirty="0" err="1">
                <a:latin typeface="Verdana" panose="020B0604030504040204" pitchFamily="34" charset="0"/>
                <a:ea typeface="Verdana" panose="020B0604030504040204" pitchFamily="34" charset="0"/>
              </a:rPr>
              <a:t>berbeda-beda</a:t>
            </a:r>
            <a:endParaRPr lang="en-US"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3364558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0C4D358-B0BC-4DD0-B420-E81110C35197}"/>
              </a:ext>
            </a:extLst>
          </p:cNvPr>
          <p:cNvSpPr>
            <a:spLocks noGrp="1"/>
          </p:cNvSpPr>
          <p:nvPr>
            <p:ph idx="1"/>
          </p:nvPr>
        </p:nvSpPr>
        <p:spPr/>
        <p:txBody>
          <a:bodyPr>
            <a:normAutofit/>
          </a:bodyPr>
          <a:lstStyle/>
          <a:p>
            <a:pPr>
              <a:buFontTx/>
              <a:buChar char="-"/>
            </a:pPr>
            <a:r>
              <a:rPr lang="en-US" sz="2400" dirty="0" err="1">
                <a:latin typeface="Verdana" panose="020B0604030504040204" pitchFamily="34" charset="0"/>
                <a:ea typeface="Verdana" panose="020B0604030504040204" pitchFamily="34" charset="0"/>
              </a:rPr>
              <a:t>Keterlambatan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pengumpulan</a:t>
            </a:r>
            <a:r>
              <a:rPr lang="en-US" sz="2400" dirty="0">
                <a:latin typeface="Verdana" panose="020B0604030504040204" pitchFamily="34" charset="0"/>
                <a:ea typeface="Verdana" panose="020B0604030504040204" pitchFamily="34" charset="0"/>
              </a:rPr>
              <a:t> dana </a:t>
            </a:r>
            <a:r>
              <a:rPr lang="en-US" sz="2400" dirty="0" err="1">
                <a:latin typeface="Verdana" panose="020B0604030504040204" pitchFamily="34" charset="0"/>
                <a:ea typeface="Verdana" panose="020B0604030504040204" pitchFamily="34" charset="0"/>
              </a:rPr>
              <a:t>akan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dikenakan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sanksi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berupa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denda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sebesar</a:t>
            </a:r>
            <a:r>
              <a:rPr lang="en-US" sz="2400" dirty="0">
                <a:latin typeface="Verdana" panose="020B0604030504040204" pitchFamily="34" charset="0"/>
                <a:ea typeface="Verdana" panose="020B0604030504040204" pitchFamily="34" charset="0"/>
              </a:rPr>
              <a:t> </a:t>
            </a:r>
            <a:r>
              <a:rPr lang="en-US" sz="2400" b="1" dirty="0" err="1">
                <a:latin typeface="Verdana" panose="020B0604030504040204" pitchFamily="34" charset="0"/>
                <a:ea typeface="Verdana" panose="020B0604030504040204" pitchFamily="34" charset="0"/>
              </a:rPr>
              <a:t>Rp</a:t>
            </a:r>
            <a:r>
              <a:rPr lang="en-US" sz="2400" b="1" dirty="0">
                <a:latin typeface="Verdana" panose="020B0604030504040204" pitchFamily="34" charset="0"/>
                <a:ea typeface="Verdana" panose="020B0604030504040204" pitchFamily="34" charset="0"/>
              </a:rPr>
              <a:t>. 50,000/Divisi (</a:t>
            </a:r>
            <a:r>
              <a:rPr lang="en-US" sz="2400" b="1" dirty="0" err="1">
                <a:latin typeface="Verdana" panose="020B0604030504040204" pitchFamily="34" charset="0"/>
                <a:ea typeface="Verdana" panose="020B0604030504040204" pitchFamily="34" charset="0"/>
              </a:rPr>
              <a:t>Berlaku</a:t>
            </a:r>
            <a:r>
              <a:rPr lang="en-US" sz="2400" b="1" dirty="0">
                <a:latin typeface="Verdana" panose="020B0604030504040204" pitchFamily="34" charset="0"/>
                <a:ea typeface="Verdana" panose="020B0604030504040204" pitchFamily="34" charset="0"/>
              </a:rPr>
              <a:t> </a:t>
            </a:r>
            <a:r>
              <a:rPr lang="en-US" sz="2400" b="1" dirty="0" err="1">
                <a:latin typeface="Verdana" panose="020B0604030504040204" pitchFamily="34" charset="0"/>
                <a:ea typeface="Verdana" panose="020B0604030504040204" pitchFamily="34" charset="0"/>
              </a:rPr>
              <a:t>kelipatan</a:t>
            </a:r>
            <a:r>
              <a:rPr lang="en-US" sz="2400" b="1" dirty="0">
                <a:latin typeface="Verdana" panose="020B0604030504040204" pitchFamily="34" charset="0"/>
                <a:ea typeface="Verdana" panose="020B0604030504040204" pitchFamily="34" charset="0"/>
              </a:rPr>
              <a:t> </a:t>
            </a:r>
            <a:r>
              <a:rPr lang="en-US" sz="2400" b="1" dirty="0" err="1">
                <a:latin typeface="Verdana" panose="020B0604030504040204" pitchFamily="34" charset="0"/>
                <a:ea typeface="Verdana" panose="020B0604030504040204" pitchFamily="34" charset="0"/>
              </a:rPr>
              <a:t>setiap</a:t>
            </a:r>
            <a:r>
              <a:rPr lang="en-US" sz="2400" b="1" dirty="0">
                <a:latin typeface="Verdana" panose="020B0604030504040204" pitchFamily="34" charset="0"/>
                <a:ea typeface="Verdana" panose="020B0604030504040204" pitchFamily="34" charset="0"/>
              </a:rPr>
              <a:t> </a:t>
            </a:r>
            <a:r>
              <a:rPr lang="en-US" sz="2400" b="1" dirty="0" err="1">
                <a:latin typeface="Verdana" panose="020B0604030504040204" pitchFamily="34" charset="0"/>
                <a:ea typeface="Verdana" panose="020B0604030504040204" pitchFamily="34" charset="0"/>
              </a:rPr>
              <a:t>harinya</a:t>
            </a:r>
            <a:r>
              <a:rPr lang="en-US" sz="2400" b="1" dirty="0">
                <a:latin typeface="Verdana" panose="020B0604030504040204" pitchFamily="34" charset="0"/>
                <a:ea typeface="Verdana" panose="020B0604030504040204" pitchFamily="34" charset="0"/>
              </a:rPr>
              <a:t>)</a:t>
            </a:r>
          </a:p>
          <a:p>
            <a:pPr>
              <a:buFontTx/>
              <a:buChar char="-"/>
            </a:pPr>
            <a:r>
              <a:rPr lang="en-US" sz="2400" dirty="0" err="1">
                <a:latin typeface="Verdana" panose="020B0604030504040204" pitchFamily="34" charset="0"/>
                <a:ea typeface="Verdana" panose="020B0604030504040204" pitchFamily="34" charset="0"/>
              </a:rPr>
              <a:t>Pengumpulan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danus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dilakukan</a:t>
            </a:r>
            <a:r>
              <a:rPr lang="en-US" sz="2400" dirty="0">
                <a:latin typeface="Verdana" panose="020B0604030504040204" pitchFamily="34" charset="0"/>
                <a:ea typeface="Verdana" panose="020B0604030504040204" pitchFamily="34" charset="0"/>
              </a:rPr>
              <a:t> pada </a:t>
            </a:r>
            <a:r>
              <a:rPr lang="en-US" sz="2400" dirty="0" err="1">
                <a:latin typeface="Verdana" panose="020B0604030504040204" pitchFamily="34" charset="0"/>
                <a:ea typeface="Verdana" panose="020B0604030504040204" pitchFamily="34" charset="0"/>
              </a:rPr>
              <a:t>setiap</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hari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Senin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dimulai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tanggal</a:t>
            </a:r>
            <a:r>
              <a:rPr lang="en-US" sz="2400" dirty="0">
                <a:latin typeface="Verdana" panose="020B0604030504040204" pitchFamily="34" charset="0"/>
                <a:ea typeface="Verdana" panose="020B0604030504040204" pitchFamily="34" charset="0"/>
              </a:rPr>
              <a:t> </a:t>
            </a:r>
            <a:r>
              <a:rPr lang="en-US" sz="2400" b="1" dirty="0">
                <a:latin typeface="Verdana" panose="020B0604030504040204" pitchFamily="34" charset="0"/>
                <a:ea typeface="Verdana" panose="020B0604030504040204" pitchFamily="34" charset="0"/>
              </a:rPr>
              <a:t>2 </a:t>
            </a:r>
            <a:r>
              <a:rPr lang="en-US" sz="2400" b="1" dirty="0" err="1">
                <a:latin typeface="Verdana" panose="020B0604030504040204" pitchFamily="34" charset="0"/>
                <a:ea typeface="Verdana" panose="020B0604030504040204" pitchFamily="34" charset="0"/>
              </a:rPr>
              <a:t>Maret</a:t>
            </a:r>
            <a:r>
              <a:rPr lang="en-US" sz="2400" b="1" dirty="0">
                <a:latin typeface="Verdana" panose="020B0604030504040204" pitchFamily="34" charset="0"/>
                <a:ea typeface="Verdana" panose="020B0604030504040204" pitchFamily="34" charset="0"/>
              </a:rPr>
              <a:t> – 27 April (9 </a:t>
            </a:r>
            <a:r>
              <a:rPr lang="en-US" sz="2400" b="1" dirty="0" err="1">
                <a:latin typeface="Verdana" panose="020B0604030504040204" pitchFamily="34" charset="0"/>
                <a:ea typeface="Verdana" panose="020B0604030504040204" pitchFamily="34" charset="0"/>
              </a:rPr>
              <a:t>Minggu</a:t>
            </a:r>
            <a:r>
              <a:rPr lang="en-US" sz="2400" b="1" dirty="0">
                <a:latin typeface="Verdana" panose="020B0604030504040204" pitchFamily="34" charset="0"/>
                <a:ea typeface="Verdana" panose="020B0604030504040204" pitchFamily="34" charset="0"/>
              </a:rPr>
              <a:t>)</a:t>
            </a:r>
          </a:p>
          <a:p>
            <a:pPr>
              <a:buFontTx/>
              <a:buChar char="-"/>
            </a:pPr>
            <a:r>
              <a:rPr lang="en-US" sz="2400" dirty="0" err="1">
                <a:latin typeface="Verdana" panose="020B0604030504040204" pitchFamily="34" charset="0"/>
                <a:ea typeface="Verdana" panose="020B0604030504040204" pitchFamily="34" charset="0"/>
              </a:rPr>
              <a:t>Setiap</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pengumpulan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harus</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menggunakan</a:t>
            </a:r>
            <a:r>
              <a:rPr lang="en-US" sz="2400" dirty="0">
                <a:latin typeface="Verdana" panose="020B0604030504040204" pitchFamily="34" charset="0"/>
                <a:ea typeface="Verdana" panose="020B0604030504040204" pitchFamily="34" charset="0"/>
              </a:rPr>
              <a:t> form yang </a:t>
            </a:r>
            <a:r>
              <a:rPr lang="en-US" sz="2400" dirty="0" err="1">
                <a:latin typeface="Verdana" panose="020B0604030504040204" pitchFamily="34" charset="0"/>
                <a:ea typeface="Verdana" panose="020B0604030504040204" pitchFamily="34" charset="0"/>
              </a:rPr>
              <a:t>sudah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disediakan</a:t>
            </a:r>
            <a:r>
              <a:rPr lang="en-US" sz="2400" dirty="0">
                <a:latin typeface="Verdana" panose="020B0604030504040204" pitchFamily="34" charset="0"/>
                <a:ea typeface="Verdana" panose="020B0604030504040204" pitchFamily="34" charset="0"/>
              </a:rPr>
              <a:t> oleh divisi Fund Raising</a:t>
            </a:r>
          </a:p>
          <a:p>
            <a:pPr>
              <a:buFontTx/>
              <a:buChar char="-"/>
            </a:pPr>
            <a:r>
              <a:rPr lang="en-US" sz="2400" u="sng" dirty="0" err="1">
                <a:latin typeface="Verdana" panose="020B0604030504040204" pitchFamily="34" charset="0"/>
                <a:ea typeface="Verdana" panose="020B0604030504040204" pitchFamily="34" charset="0"/>
              </a:rPr>
              <a:t>Keterangan</a:t>
            </a:r>
            <a:r>
              <a:rPr lang="en-US" sz="2400" u="sng" dirty="0">
                <a:latin typeface="Verdana" panose="020B0604030504040204" pitchFamily="34" charset="0"/>
                <a:ea typeface="Verdana" panose="020B0604030504040204" pitchFamily="34" charset="0"/>
              </a:rPr>
              <a:t>: Divisi Fundraise </a:t>
            </a:r>
            <a:r>
              <a:rPr lang="en-US" sz="2400" u="sng" dirty="0" err="1">
                <a:latin typeface="Verdana" panose="020B0604030504040204" pitchFamily="34" charset="0"/>
                <a:ea typeface="Verdana" panose="020B0604030504040204" pitchFamily="34" charset="0"/>
              </a:rPr>
              <a:t>tidak</a:t>
            </a:r>
            <a:r>
              <a:rPr lang="en-US" sz="2400" u="sng" dirty="0">
                <a:latin typeface="Verdana" panose="020B0604030504040204" pitchFamily="34" charset="0"/>
                <a:ea typeface="Verdana" panose="020B0604030504040204" pitchFamily="34" charset="0"/>
              </a:rPr>
              <a:t> </a:t>
            </a:r>
            <a:r>
              <a:rPr lang="en-US" sz="2400" u="sng" dirty="0" err="1">
                <a:latin typeface="Verdana" panose="020B0604030504040204" pitchFamily="34" charset="0"/>
                <a:ea typeface="Verdana" panose="020B0604030504040204" pitchFamily="34" charset="0"/>
              </a:rPr>
              <a:t>menyediakan</a:t>
            </a:r>
            <a:r>
              <a:rPr lang="en-US" sz="2400" u="sng" dirty="0">
                <a:latin typeface="Verdana" panose="020B0604030504040204" pitchFamily="34" charset="0"/>
                <a:ea typeface="Verdana" panose="020B0604030504040204" pitchFamily="34" charset="0"/>
              </a:rPr>
              <a:t> modal/</a:t>
            </a:r>
            <a:r>
              <a:rPr lang="en-US" sz="2400" u="sng" dirty="0" err="1">
                <a:latin typeface="Verdana" panose="020B0604030504040204" pitchFamily="34" charset="0"/>
                <a:ea typeface="Verdana" panose="020B0604030504040204" pitchFamily="34" charset="0"/>
              </a:rPr>
              <a:t>fasilitas</a:t>
            </a:r>
            <a:r>
              <a:rPr lang="en-US" sz="2400" u="sng" dirty="0">
                <a:latin typeface="Verdana" panose="020B0604030504040204" pitchFamily="34" charset="0"/>
                <a:ea typeface="Verdana" panose="020B0604030504040204" pitchFamily="34" charset="0"/>
              </a:rPr>
              <a:t> </a:t>
            </a:r>
            <a:r>
              <a:rPr lang="en-US" sz="2400" u="sng" dirty="0" err="1">
                <a:latin typeface="Verdana" panose="020B0604030504040204" pitchFamily="34" charset="0"/>
                <a:ea typeface="Verdana" panose="020B0604030504040204" pitchFamily="34" charset="0"/>
              </a:rPr>
              <a:t>apapun</a:t>
            </a:r>
            <a:r>
              <a:rPr lang="en-US" sz="2400" u="sng" dirty="0">
                <a:latin typeface="Verdana" panose="020B0604030504040204" pitchFamily="34" charset="0"/>
                <a:ea typeface="Verdana" panose="020B0604030504040204" pitchFamily="34" charset="0"/>
              </a:rPr>
              <a:t> </a:t>
            </a:r>
            <a:r>
              <a:rPr lang="en-US" sz="2400" u="sng" dirty="0" err="1">
                <a:latin typeface="Verdana" panose="020B0604030504040204" pitchFamily="34" charset="0"/>
                <a:ea typeface="Verdana" panose="020B0604030504040204" pitchFamily="34" charset="0"/>
              </a:rPr>
              <a:t>untuk</a:t>
            </a:r>
            <a:r>
              <a:rPr lang="en-US" sz="2400" u="sng" dirty="0">
                <a:latin typeface="Verdana" panose="020B0604030504040204" pitchFamily="34" charset="0"/>
                <a:ea typeface="Verdana" panose="020B0604030504040204" pitchFamily="34" charset="0"/>
              </a:rPr>
              <a:t> </a:t>
            </a:r>
            <a:r>
              <a:rPr lang="en-US" sz="2400" u="sng" dirty="0" err="1">
                <a:latin typeface="Verdana" panose="020B0604030504040204" pitchFamily="34" charset="0"/>
                <a:ea typeface="Verdana" panose="020B0604030504040204" pitchFamily="34" charset="0"/>
              </a:rPr>
              <a:t>anggota</a:t>
            </a:r>
            <a:r>
              <a:rPr lang="en-US" sz="2400" u="sng" dirty="0">
                <a:latin typeface="Verdana" panose="020B0604030504040204" pitchFamily="34" charset="0"/>
                <a:ea typeface="Verdana" panose="020B0604030504040204" pitchFamily="34" charset="0"/>
              </a:rPr>
              <a:t> </a:t>
            </a:r>
            <a:r>
              <a:rPr lang="en-US" sz="2400" u="sng" dirty="0" err="1">
                <a:latin typeface="Verdana" panose="020B0604030504040204" pitchFamily="34" charset="0"/>
                <a:ea typeface="Verdana" panose="020B0604030504040204" pitchFamily="34" charset="0"/>
              </a:rPr>
              <a:t>lainnya</a:t>
            </a:r>
            <a:endParaRPr lang="en-US" sz="2400" u="sng"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113772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2FE2200-74F2-4DB3-B80B-1FE3CCBE5C31}"/>
              </a:ext>
            </a:extLst>
          </p:cNvPr>
          <p:cNvSpPr>
            <a:spLocks noGrp="1"/>
          </p:cNvSpPr>
          <p:nvPr>
            <p:ph idx="1"/>
          </p:nvPr>
        </p:nvSpPr>
        <p:spPr/>
        <p:txBody>
          <a:bodyPr/>
          <a:lstStyle/>
          <a:p>
            <a:pPr marL="0" indent="0">
              <a:buNone/>
            </a:pPr>
            <a:r>
              <a:rPr lang="en-US" dirty="0">
                <a:latin typeface="Verdana" panose="020B0604030504040204" pitchFamily="34" charset="0"/>
                <a:ea typeface="Verdana" panose="020B0604030504040204" pitchFamily="34" charset="0"/>
              </a:rPr>
              <a:t>3. KEGIATAN DIVISI FUNDRAISE</a:t>
            </a:r>
          </a:p>
          <a:p>
            <a:pPr>
              <a:buFontTx/>
              <a:buChar char="-"/>
            </a:pPr>
            <a:r>
              <a:rPr lang="en-US" dirty="0">
                <a:latin typeface="Verdana" panose="020B0604030504040204" pitchFamily="34" charset="0"/>
                <a:ea typeface="Verdana" panose="020B0604030504040204" pitchFamily="34" charset="0"/>
              </a:rPr>
              <a:t>Target </a:t>
            </a:r>
            <a:r>
              <a:rPr lang="en-US" b="1" dirty="0" err="1">
                <a:latin typeface="Verdana" panose="020B0604030504040204" pitchFamily="34" charset="0"/>
                <a:ea typeface="Verdana" panose="020B0604030504040204" pitchFamily="34" charset="0"/>
              </a:rPr>
              <a:t>Rp</a:t>
            </a:r>
            <a:r>
              <a:rPr lang="en-US" b="1" dirty="0">
                <a:latin typeface="Verdana" panose="020B0604030504040204" pitchFamily="34" charset="0"/>
                <a:ea typeface="Verdana" panose="020B0604030504040204" pitchFamily="34" charset="0"/>
              </a:rPr>
              <a:t>. 70,000/</a:t>
            </a:r>
            <a:r>
              <a:rPr lang="en-US" b="1" dirty="0" err="1">
                <a:latin typeface="Verdana" panose="020B0604030504040204" pitchFamily="34" charset="0"/>
                <a:ea typeface="Verdana" panose="020B0604030504040204" pitchFamily="34" charset="0"/>
              </a:rPr>
              <a:t>Anggota</a:t>
            </a:r>
            <a:r>
              <a:rPr lang="en-US" b="1"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setiap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minggunya</a:t>
            </a:r>
            <a:endParaRPr lang="en-US" dirty="0">
              <a:latin typeface="Verdana" panose="020B0604030504040204" pitchFamily="34" charset="0"/>
              <a:ea typeface="Verdana" panose="020B0604030504040204" pitchFamily="34" charset="0"/>
            </a:endParaRPr>
          </a:p>
          <a:p>
            <a:pPr>
              <a:buFontTx/>
              <a:buChar char="-"/>
            </a:pPr>
            <a:r>
              <a:rPr lang="en-US" dirty="0" err="1">
                <a:latin typeface="Verdana" panose="020B0604030504040204" pitchFamily="34" charset="0"/>
                <a:ea typeface="Verdana" panose="020B0604030504040204" pitchFamily="34" charset="0"/>
              </a:rPr>
              <a:t>Jumlah</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anggota</a:t>
            </a:r>
            <a:r>
              <a:rPr lang="en-US" dirty="0">
                <a:latin typeface="Verdana" panose="020B0604030504040204" pitchFamily="34" charset="0"/>
                <a:ea typeface="Verdana" panose="020B0604030504040204" pitchFamily="34" charset="0"/>
              </a:rPr>
              <a:t> divisi Fundraise </a:t>
            </a:r>
            <a:r>
              <a:rPr lang="en-US" dirty="0" err="1">
                <a:latin typeface="Verdana" panose="020B0604030504040204" pitchFamily="34" charset="0"/>
                <a:ea typeface="Verdana" panose="020B0604030504040204" pitchFamily="34" charset="0"/>
              </a:rPr>
              <a:t>adalah</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sebanyak</a:t>
            </a:r>
            <a:r>
              <a:rPr lang="en-US" dirty="0">
                <a:latin typeface="Verdana" panose="020B0604030504040204" pitchFamily="34" charset="0"/>
                <a:ea typeface="Verdana" panose="020B0604030504040204" pitchFamily="34" charset="0"/>
              </a:rPr>
              <a:t> 7 orang</a:t>
            </a:r>
          </a:p>
          <a:p>
            <a:pPr>
              <a:buFontTx/>
              <a:buChar char="-"/>
            </a:pPr>
            <a:r>
              <a:rPr lang="en-US" dirty="0" err="1">
                <a:latin typeface="Verdana" panose="020B0604030504040204" pitchFamily="34" charset="0"/>
                <a:ea typeface="Verdana" panose="020B0604030504040204" pitchFamily="34" charset="0"/>
              </a:rPr>
              <a:t>Kegiatan</a:t>
            </a:r>
            <a:r>
              <a:rPr lang="en-US" dirty="0">
                <a:latin typeface="Verdana" panose="020B0604030504040204" pitchFamily="34" charset="0"/>
                <a:ea typeface="Verdana" panose="020B0604030504040204" pitchFamily="34" charset="0"/>
              </a:rPr>
              <a:t> yang </a:t>
            </a:r>
            <a:r>
              <a:rPr lang="en-US" dirty="0" err="1">
                <a:latin typeface="Verdana" panose="020B0604030504040204" pitchFamily="34" charset="0"/>
                <a:ea typeface="Verdana" panose="020B0604030504040204" pitchFamily="34" charset="0"/>
              </a:rPr>
              <a:t>akan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dilakukan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adalah</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menjualan</a:t>
            </a:r>
            <a:r>
              <a:rPr lang="en-US" dirty="0">
                <a:latin typeface="Verdana" panose="020B0604030504040204" pitchFamily="34" charset="0"/>
                <a:ea typeface="Verdana" panose="020B0604030504040204" pitchFamily="34" charset="0"/>
              </a:rPr>
              <a:t> baju </a:t>
            </a:r>
            <a:r>
              <a:rPr lang="en-US" dirty="0" err="1">
                <a:latin typeface="Verdana" panose="020B0604030504040204" pitchFamily="34" charset="0"/>
                <a:ea typeface="Verdana" panose="020B0604030504040204" pitchFamily="34" charset="0"/>
              </a:rPr>
              <a:t>bekas</a:t>
            </a:r>
            <a:r>
              <a:rPr lang="en-US" dirty="0">
                <a:latin typeface="Verdana" panose="020B0604030504040204" pitchFamily="34" charset="0"/>
                <a:ea typeface="Verdana" panose="020B0604030504040204" pitchFamily="34" charset="0"/>
              </a:rPr>
              <a:t> di </a:t>
            </a:r>
            <a:r>
              <a:rPr lang="en-US" dirty="0" err="1">
                <a:latin typeface="Verdana" panose="020B0604030504040204" pitchFamily="34" charset="0"/>
                <a:ea typeface="Verdana" panose="020B0604030504040204" pitchFamily="34" charset="0"/>
              </a:rPr>
              <a:t>Lapangan</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Alap-alap</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Jombang</a:t>
            </a:r>
            <a:r>
              <a:rPr lang="en-US" dirty="0">
                <a:latin typeface="Verdana" panose="020B0604030504040204" pitchFamily="34" charset="0"/>
                <a:ea typeface="Verdana" panose="020B0604030504040204" pitchFamily="34" charset="0"/>
              </a:rPr>
              <a:t>, dan pasar </a:t>
            </a:r>
            <a:r>
              <a:rPr lang="en-US" dirty="0" err="1">
                <a:latin typeface="Verdana" panose="020B0604030504040204" pitchFamily="34" charset="0"/>
                <a:ea typeface="Verdana" panose="020B0604030504040204" pitchFamily="34" charset="0"/>
              </a:rPr>
              <a:t>malam</a:t>
            </a:r>
            <a:r>
              <a:rPr lang="en-US" dirty="0">
                <a:latin typeface="Verdana" panose="020B0604030504040204" pitchFamily="34" charset="0"/>
                <a:ea typeface="Verdana" panose="020B0604030504040204" pitchFamily="34" charset="0"/>
              </a:rPr>
              <a:t> Granada BSD (Masih tentative)</a:t>
            </a:r>
          </a:p>
          <a:p>
            <a:pPr>
              <a:buFontTx/>
              <a:buChar char="-"/>
            </a:pP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965675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BED03-7F3F-4965-B914-360BDB9D5634}"/>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FUNDRAISING</a:t>
            </a:r>
          </a:p>
        </p:txBody>
      </p:sp>
      <p:sp>
        <p:nvSpPr>
          <p:cNvPr id="3" name="Content Placeholder 2">
            <a:extLst>
              <a:ext uri="{FF2B5EF4-FFF2-40B4-BE49-F238E27FC236}">
                <a16:creationId xmlns:a16="http://schemas.microsoft.com/office/drawing/2014/main" xmlns="" id="{D771CF3D-C3D2-4B0E-B2B0-4D46C593A4FF}"/>
              </a:ext>
            </a:extLst>
          </p:cNvPr>
          <p:cNvSpPr>
            <a:spLocks noGrp="1"/>
          </p:cNvSpPr>
          <p:nvPr>
            <p:ph idx="1"/>
          </p:nvPr>
        </p:nvSpPr>
        <p:spPr/>
        <p:txBody>
          <a:bodyPr>
            <a:normAutofit/>
          </a:bodyPr>
          <a:lstStyle/>
          <a:p>
            <a:r>
              <a:rPr lang="en-US" sz="2000" b="1" dirty="0">
                <a:latin typeface="Verdana" panose="020B0604030504040204" pitchFamily="34" charset="0"/>
                <a:ea typeface="Verdana" panose="020B0604030504040204" pitchFamily="34" charset="0"/>
              </a:rPr>
              <a:t>OPSI MERCHANDISE</a:t>
            </a:r>
          </a:p>
          <a:p>
            <a:pPr marL="0" indent="0">
              <a:buNone/>
            </a:pPr>
            <a:r>
              <a:rPr lang="en-US" sz="2000" dirty="0">
                <a:latin typeface="Verdana" panose="020B0604030504040204" pitchFamily="34" charset="0"/>
                <a:ea typeface="Verdana" panose="020B0604030504040204" pitchFamily="34" charset="0"/>
              </a:rPr>
              <a:t>1. Baju</a:t>
            </a:r>
          </a:p>
          <a:p>
            <a:pPr marL="0" indent="0">
              <a:buNone/>
            </a:pPr>
            <a:r>
              <a:rPr lang="en-US" sz="2000" dirty="0" err="1">
                <a:latin typeface="Verdana" panose="020B0604030504040204" pitchFamily="34" charset="0"/>
                <a:ea typeface="Verdana" panose="020B0604030504040204" pitchFamily="34" charset="0"/>
              </a:rPr>
              <a:t>Menyediakan</a:t>
            </a:r>
            <a:r>
              <a:rPr lang="en-US" sz="2000" dirty="0">
                <a:latin typeface="Verdana" panose="020B0604030504040204" pitchFamily="34" charset="0"/>
                <a:ea typeface="Verdana" panose="020B0604030504040204" pitchFamily="34" charset="0"/>
              </a:rPr>
              <a:t> 2 </a:t>
            </a:r>
            <a:r>
              <a:rPr lang="en-US" sz="2000" dirty="0" err="1">
                <a:latin typeface="Verdana" panose="020B0604030504040204" pitchFamily="34" charset="0"/>
                <a:ea typeface="Verdana" panose="020B0604030504040204" pitchFamily="34" charset="0"/>
              </a:rPr>
              <a:t>warna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menggunakan</a:t>
            </a:r>
            <a:r>
              <a:rPr lang="en-US" sz="2000" dirty="0">
                <a:latin typeface="Verdana" panose="020B0604030504040204" pitchFamily="34" charset="0"/>
                <a:ea typeface="Verdana" panose="020B0604030504040204" pitchFamily="34" charset="0"/>
              </a:rPr>
              <a:t> system pre-order. </a:t>
            </a:r>
            <a:r>
              <a:rPr lang="en-US" sz="2000" dirty="0" err="1">
                <a:latin typeface="Verdana" panose="020B0604030504040204" pitchFamily="34" charset="0"/>
                <a:ea typeface="Verdana" panose="020B0604030504040204" pitchFamily="34" charset="0"/>
              </a:rPr>
              <a:t>Setiap</a:t>
            </a:r>
            <a:r>
              <a:rPr lang="en-US" sz="2000" dirty="0">
                <a:latin typeface="Verdana" panose="020B0604030504040204" pitchFamily="34" charset="0"/>
                <a:ea typeface="Verdana" panose="020B0604030504040204" pitchFamily="34" charset="0"/>
              </a:rPr>
              <a:t> baju </a:t>
            </a:r>
            <a:r>
              <a:rPr lang="en-US" sz="2000" dirty="0" err="1">
                <a:latin typeface="Verdana" panose="020B0604030504040204" pitchFamily="34" charset="0"/>
                <a:ea typeface="Verdana" panose="020B0604030504040204" pitchFamily="34" charset="0"/>
              </a:rPr>
              <a:t>akan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diproduksi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Rp</a:t>
            </a:r>
            <a:r>
              <a:rPr lang="en-US" sz="2000" dirty="0">
                <a:latin typeface="Verdana" panose="020B0604030504040204" pitchFamily="34" charset="0"/>
                <a:ea typeface="Verdana" panose="020B0604030504040204" pitchFamily="34" charset="0"/>
              </a:rPr>
              <a:t>. 45,000/baju, </a:t>
            </a:r>
            <a:r>
              <a:rPr lang="en-US" sz="2000" dirty="0" err="1">
                <a:latin typeface="Verdana" panose="020B0604030504040204" pitchFamily="34" charset="0"/>
                <a:ea typeface="Verdana" panose="020B0604030504040204" pitchFamily="34" charset="0"/>
              </a:rPr>
              <a:t>dijual</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harga</a:t>
            </a:r>
            <a:r>
              <a:rPr lang="en-US" sz="2000"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Rp</a:t>
            </a:r>
            <a:r>
              <a:rPr lang="en-US" sz="2000" b="1" dirty="0">
                <a:latin typeface="Verdana" panose="020B0604030504040204" pitchFamily="34" charset="0"/>
                <a:ea typeface="Verdana" panose="020B0604030504040204" pitchFamily="34" charset="0"/>
              </a:rPr>
              <a:t>. 75,000 (</a:t>
            </a:r>
            <a:r>
              <a:rPr lang="en-US" sz="2000" b="1" dirty="0" err="1">
                <a:latin typeface="Verdana" panose="020B0604030504040204" pitchFamily="34" charset="0"/>
                <a:ea typeface="Verdana" panose="020B0604030504040204" pitchFamily="34" charset="0"/>
              </a:rPr>
              <a:t>Rp</a:t>
            </a:r>
            <a:r>
              <a:rPr lang="en-US" sz="2000" b="1" dirty="0">
                <a:latin typeface="Verdana" panose="020B0604030504040204" pitchFamily="34" charset="0"/>
                <a:ea typeface="Verdana" panose="020B0604030504040204" pitchFamily="34" charset="0"/>
              </a:rPr>
              <a:t>. 80,000 </a:t>
            </a:r>
            <a:r>
              <a:rPr lang="en-US" sz="2000" b="1" dirty="0" err="1">
                <a:latin typeface="Verdana" panose="020B0604030504040204" pitchFamily="34" charset="0"/>
                <a:ea typeface="Verdana" panose="020B0604030504040204" pitchFamily="34" charset="0"/>
              </a:rPr>
              <a:t>untuk</a:t>
            </a:r>
            <a:r>
              <a:rPr lang="en-US" sz="2000" b="1" dirty="0">
                <a:latin typeface="Verdana" panose="020B0604030504040204" pitchFamily="34" charset="0"/>
                <a:ea typeface="Verdana" panose="020B0604030504040204" pitchFamily="34" charset="0"/>
              </a:rPr>
              <a:t> size XXL dan </a:t>
            </a:r>
            <a:r>
              <a:rPr lang="en-US" sz="2000" b="1" dirty="0" err="1">
                <a:latin typeface="Verdana" panose="020B0604030504040204" pitchFamily="34" charset="0"/>
                <a:ea typeface="Verdana" panose="020B0604030504040204" pitchFamily="34" charset="0"/>
              </a:rPr>
              <a:t>lengan</a:t>
            </a:r>
            <a:r>
              <a:rPr lang="en-US" sz="2000" b="1"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panjang</a:t>
            </a:r>
            <a:r>
              <a:rPr lang="en-US" sz="2000" b="1" dirty="0">
                <a:latin typeface="Verdana" panose="020B0604030504040204" pitchFamily="34" charset="0"/>
                <a:ea typeface="Verdana" panose="020B0604030504040204" pitchFamily="34" charset="0"/>
              </a:rPr>
              <a:t>)</a:t>
            </a:r>
            <a:endParaRPr lang="en-US" sz="2000" b="1" u="sng" dirty="0">
              <a:latin typeface="Verdana" panose="020B0604030504040204" pitchFamily="34" charset="0"/>
              <a:ea typeface="Verdana" panose="020B0604030504040204" pitchFamily="34" charset="0"/>
            </a:endParaRPr>
          </a:p>
          <a:p>
            <a:pPr marL="0" indent="0">
              <a:buNone/>
            </a:pPr>
            <a:r>
              <a:rPr lang="en-US" sz="2000" dirty="0">
                <a:latin typeface="Verdana" panose="020B0604030504040204" pitchFamily="34" charset="0"/>
                <a:ea typeface="Verdana" panose="020B0604030504040204" pitchFamily="34" charset="0"/>
              </a:rPr>
              <a:t>2. </a:t>
            </a:r>
            <a:r>
              <a:rPr lang="en-US" sz="2000" dirty="0" err="1">
                <a:latin typeface="Verdana" panose="020B0604030504040204" pitchFamily="34" charset="0"/>
                <a:ea typeface="Verdana" panose="020B0604030504040204" pitchFamily="34" charset="0"/>
              </a:rPr>
              <a:t>Totebag</a:t>
            </a:r>
            <a:r>
              <a:rPr lang="en-US" sz="2000" dirty="0">
                <a:latin typeface="Verdana" panose="020B0604030504040204" pitchFamily="34" charset="0"/>
                <a:ea typeface="Verdana" panose="020B0604030504040204" pitchFamily="34" charset="0"/>
              </a:rPr>
              <a:t> </a:t>
            </a:r>
          </a:p>
          <a:p>
            <a:pPr marL="0" indent="0">
              <a:buNone/>
            </a:pPr>
            <a:r>
              <a:rPr lang="en-US" sz="2000" dirty="0" err="1">
                <a:latin typeface="Verdana" panose="020B0604030504040204" pitchFamily="34" charset="0"/>
                <a:ea typeface="Verdana" panose="020B0604030504040204" pitchFamily="34" charset="0"/>
              </a:rPr>
              <a:t>Sistem</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penjualan</a:t>
            </a:r>
            <a:r>
              <a:rPr lang="en-US" sz="2000" dirty="0">
                <a:latin typeface="Verdana" panose="020B0604030504040204" pitchFamily="34" charset="0"/>
                <a:ea typeface="Verdana" panose="020B0604030504040204" pitchFamily="34" charset="0"/>
              </a:rPr>
              <a:t> pre-order,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biaya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produksi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Rp</a:t>
            </a:r>
            <a:r>
              <a:rPr lang="en-US" sz="2000" dirty="0">
                <a:latin typeface="Verdana" panose="020B0604030504040204" pitchFamily="34" charset="0"/>
                <a:ea typeface="Verdana" panose="020B0604030504040204" pitchFamily="34" charset="0"/>
              </a:rPr>
              <a:t>. 15,000. </a:t>
            </a:r>
            <a:r>
              <a:rPr lang="en-US" sz="2000" dirty="0" err="1">
                <a:latin typeface="Verdana" panose="020B0604030504040204" pitchFamily="34" charset="0"/>
                <a:ea typeface="Verdana" panose="020B0604030504040204" pitchFamily="34" charset="0"/>
              </a:rPr>
              <a:t>Setiap</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totebag</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dijual</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seharga</a:t>
            </a:r>
            <a:r>
              <a:rPr lang="en-US" sz="2000" dirty="0">
                <a:latin typeface="Verdana" panose="020B0604030504040204" pitchFamily="34" charset="0"/>
                <a:ea typeface="Verdana" panose="020B0604030504040204" pitchFamily="34" charset="0"/>
              </a:rPr>
              <a:t> </a:t>
            </a:r>
            <a:r>
              <a:rPr lang="en-US" sz="2000" b="1" dirty="0" err="1">
                <a:latin typeface="Verdana" panose="020B0604030504040204" pitchFamily="34" charset="0"/>
                <a:ea typeface="Verdana" panose="020B0604030504040204" pitchFamily="34" charset="0"/>
              </a:rPr>
              <a:t>Rp</a:t>
            </a:r>
            <a:r>
              <a:rPr lang="en-US" sz="2000" b="1" dirty="0">
                <a:latin typeface="Verdana" panose="020B0604030504040204" pitchFamily="34" charset="0"/>
                <a:ea typeface="Verdana" panose="020B0604030504040204" pitchFamily="34" charset="0"/>
              </a:rPr>
              <a:t>. 30,000</a:t>
            </a:r>
          </a:p>
          <a:p>
            <a:r>
              <a:rPr lang="en-US" sz="2000" b="1" dirty="0">
                <a:latin typeface="Verdana" panose="020B0604030504040204" pitchFamily="34" charset="0"/>
                <a:ea typeface="Verdana" panose="020B0604030504040204" pitchFamily="34" charset="0"/>
              </a:rPr>
              <a:t>MEKANISME PENJUALAN MERCHANDISE</a:t>
            </a:r>
          </a:p>
          <a:p>
            <a:pPr>
              <a:buFontTx/>
              <a:buChar char="-"/>
            </a:pPr>
            <a:r>
              <a:rPr lang="en-US" sz="2000" dirty="0" err="1">
                <a:latin typeface="Verdana" panose="020B0604030504040204" pitchFamily="34" charset="0"/>
                <a:ea typeface="Verdana" panose="020B0604030504040204" pitchFamily="34" charset="0"/>
              </a:rPr>
              <a:t>Setiap</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panitia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menjual</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sesuai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dengan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jumlah</a:t>
            </a:r>
            <a:r>
              <a:rPr lang="en-US" sz="2000" dirty="0">
                <a:latin typeface="Verdana" panose="020B0604030504040204" pitchFamily="34" charset="0"/>
                <a:ea typeface="Verdana" panose="020B0604030504040204" pitchFamily="34" charset="0"/>
              </a:rPr>
              <a:t> yang </a:t>
            </a:r>
            <a:r>
              <a:rPr lang="en-US" sz="2000" dirty="0" err="1">
                <a:latin typeface="Verdana" panose="020B0604030504040204" pitchFamily="34" charset="0"/>
                <a:ea typeface="Verdana" panose="020B0604030504040204" pitchFamily="34" charset="0"/>
              </a:rPr>
              <a:t>telah</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ditentukan</a:t>
            </a:r>
            <a:endParaRPr lang="en-US" sz="2000" dirty="0">
              <a:latin typeface="Verdana" panose="020B0604030504040204" pitchFamily="34" charset="0"/>
              <a:ea typeface="Verdana" panose="020B0604030504040204" pitchFamily="34" charset="0"/>
            </a:endParaRPr>
          </a:p>
          <a:p>
            <a:pPr>
              <a:buFontTx/>
              <a:buChar char="-"/>
            </a:pP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Anggota</a:t>
            </a:r>
            <a:r>
              <a:rPr lang="en-US" sz="2000" dirty="0">
                <a:latin typeface="Verdana" panose="020B0604030504040204" pitchFamily="34" charset="0"/>
                <a:ea typeface="Verdana" panose="020B0604030504040204" pitchFamily="34" charset="0"/>
              </a:rPr>
              <a:t> divisi Fundraise </a:t>
            </a:r>
            <a:r>
              <a:rPr lang="en-US" sz="2000" dirty="0" err="1">
                <a:latin typeface="Verdana" panose="020B0604030504040204" pitchFamily="34" charset="0"/>
                <a:ea typeface="Verdana" panose="020B0604030504040204" pitchFamily="34" charset="0"/>
              </a:rPr>
              <a:t>akan</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menjual</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sejumlah</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dua</a:t>
            </a:r>
            <a:r>
              <a:rPr lang="en-US" sz="2000" dirty="0">
                <a:latin typeface="Verdana" panose="020B0604030504040204" pitchFamily="34" charset="0"/>
                <a:ea typeface="Verdana" panose="020B0604030504040204" pitchFamily="34" charset="0"/>
              </a:rPr>
              <a:t> kali </a:t>
            </a:r>
            <a:r>
              <a:rPr lang="en-US" sz="2000" dirty="0" err="1">
                <a:latin typeface="Verdana" panose="020B0604030504040204" pitchFamily="34" charset="0"/>
                <a:ea typeface="Verdana" panose="020B0604030504040204" pitchFamily="34" charset="0"/>
              </a:rPr>
              <a:t>lipat</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dari</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anggota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panitia</a:t>
            </a:r>
            <a:r>
              <a:rPr lang="en-US" sz="2000" dirty="0">
                <a:latin typeface="Verdana" panose="020B0604030504040204" pitchFamily="34" charset="0"/>
                <a:ea typeface="Verdana" panose="020B0604030504040204" pitchFamily="34" charset="0"/>
              </a:rPr>
              <a:t> </a:t>
            </a:r>
            <a:r>
              <a:rPr lang="en-US" sz="2000" dirty="0" err="1">
                <a:latin typeface="Verdana" panose="020B0604030504040204" pitchFamily="34" charset="0"/>
                <a:ea typeface="Verdana" panose="020B0604030504040204" pitchFamily="34" charset="0"/>
              </a:rPr>
              <a:t>lainnyaa</a:t>
            </a:r>
            <a:endParaRPr lang="en-US"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59328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1115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516552"/>
          </a:xfrm>
          <a:prstGeom prst="rect">
            <a:avLst/>
          </a:prstGeom>
        </p:spPr>
        <p:txBody>
          <a:bodyPr wrap="square" lIns="0" tIns="0" rIns="0" bIns="0" rtlCol="0" anchor="t">
            <a:spAutoFit/>
          </a:bodyPr>
          <a:lstStyle/>
          <a:p>
            <a:pPr algn="ctr">
              <a:lnSpc>
                <a:spcPts val="4480"/>
              </a:lnSpc>
            </a:pPr>
            <a:r>
              <a:rPr lang="en-ID" sz="2400" dirty="0" smtClean="0">
                <a:solidFill>
                  <a:srgbClr val="0F0E0C"/>
                </a:solidFill>
                <a:latin typeface="Adobe Gothic Std B" panose="020B0800000000000000" pitchFamily="34" charset="-128"/>
                <a:ea typeface="Adobe Gothic Std B" panose="020B0800000000000000" pitchFamily="34" charset="-128"/>
              </a:rPr>
              <a:t>Data </a:t>
            </a:r>
            <a:r>
              <a:rPr lang="en-ID" sz="2400" dirty="0" err="1" smtClean="0">
                <a:solidFill>
                  <a:srgbClr val="0F0E0C"/>
                </a:solidFill>
                <a:latin typeface="Adobe Gothic Std B" panose="020B0800000000000000" pitchFamily="34" charset="-128"/>
                <a:ea typeface="Adobe Gothic Std B" panose="020B0800000000000000" pitchFamily="34" charset="-128"/>
              </a:rPr>
              <a:t>Untuk</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Nomer</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899" y="1290638"/>
            <a:ext cx="5753100" cy="457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111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75445F-A3C5-484E-BD23-3D2DBD6DC3A2}"/>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TIME PLAN MERCHANDISE</a:t>
            </a:r>
          </a:p>
        </p:txBody>
      </p:sp>
      <p:graphicFrame>
        <p:nvGraphicFramePr>
          <p:cNvPr id="6" name="Table 6">
            <a:extLst>
              <a:ext uri="{FF2B5EF4-FFF2-40B4-BE49-F238E27FC236}">
                <a16:creationId xmlns:a16="http://schemas.microsoft.com/office/drawing/2014/main" xmlns="" id="{F68E3865-C989-46E0-8003-2E3A03BA2EC5}"/>
              </a:ext>
            </a:extLst>
          </p:cNvPr>
          <p:cNvGraphicFramePr>
            <a:graphicFrameLocks noGrp="1"/>
          </p:cNvGraphicFramePr>
          <p:nvPr>
            <p:ph idx="1"/>
            <p:extLst>
              <p:ext uri="{D42A27DB-BD31-4B8C-83A1-F6EECF244321}">
                <p14:modId xmlns:p14="http://schemas.microsoft.com/office/powerpoint/2010/main" val="4214857258"/>
              </p:ext>
            </p:extLst>
          </p:nvPr>
        </p:nvGraphicFramePr>
        <p:xfrm>
          <a:off x="792477" y="1800107"/>
          <a:ext cx="10607045" cy="4692768"/>
        </p:xfrm>
        <a:graphic>
          <a:graphicData uri="http://schemas.openxmlformats.org/drawingml/2006/table">
            <a:tbl>
              <a:tblPr firstRow="1" bandRow="1">
                <a:tableStyleId>{5C22544A-7EE6-4342-B048-85BDC9FD1C3A}</a:tableStyleId>
              </a:tblPr>
              <a:tblGrid>
                <a:gridCol w="544914">
                  <a:extLst>
                    <a:ext uri="{9D8B030D-6E8A-4147-A177-3AD203B41FA5}">
                      <a16:colId xmlns:a16="http://schemas.microsoft.com/office/drawing/2014/main" xmlns="" val="4214837088"/>
                    </a:ext>
                  </a:extLst>
                </a:gridCol>
                <a:gridCol w="2505493">
                  <a:extLst>
                    <a:ext uri="{9D8B030D-6E8A-4147-A177-3AD203B41FA5}">
                      <a16:colId xmlns:a16="http://schemas.microsoft.com/office/drawing/2014/main" xmlns="" val="3361090594"/>
                    </a:ext>
                  </a:extLst>
                </a:gridCol>
                <a:gridCol w="1156382">
                  <a:extLst>
                    <a:ext uri="{9D8B030D-6E8A-4147-A177-3AD203B41FA5}">
                      <a16:colId xmlns:a16="http://schemas.microsoft.com/office/drawing/2014/main" xmlns="" val="2050742561"/>
                    </a:ext>
                  </a:extLst>
                </a:gridCol>
                <a:gridCol w="800032">
                  <a:extLst>
                    <a:ext uri="{9D8B030D-6E8A-4147-A177-3AD203B41FA5}">
                      <a16:colId xmlns:a16="http://schemas.microsoft.com/office/drawing/2014/main" xmlns="" val="4159271804"/>
                    </a:ext>
                  </a:extLst>
                </a:gridCol>
                <a:gridCol w="800032">
                  <a:extLst>
                    <a:ext uri="{9D8B030D-6E8A-4147-A177-3AD203B41FA5}">
                      <a16:colId xmlns:a16="http://schemas.microsoft.com/office/drawing/2014/main" xmlns="" val="2310801536"/>
                    </a:ext>
                  </a:extLst>
                </a:gridCol>
                <a:gridCol w="800032">
                  <a:extLst>
                    <a:ext uri="{9D8B030D-6E8A-4147-A177-3AD203B41FA5}">
                      <a16:colId xmlns:a16="http://schemas.microsoft.com/office/drawing/2014/main" xmlns="" val="3351871041"/>
                    </a:ext>
                  </a:extLst>
                </a:gridCol>
                <a:gridCol w="800032">
                  <a:extLst>
                    <a:ext uri="{9D8B030D-6E8A-4147-A177-3AD203B41FA5}">
                      <a16:colId xmlns:a16="http://schemas.microsoft.com/office/drawing/2014/main" xmlns="" val="2458890901"/>
                    </a:ext>
                  </a:extLst>
                </a:gridCol>
                <a:gridCol w="800032">
                  <a:extLst>
                    <a:ext uri="{9D8B030D-6E8A-4147-A177-3AD203B41FA5}">
                      <a16:colId xmlns:a16="http://schemas.microsoft.com/office/drawing/2014/main" xmlns="" val="3064544575"/>
                    </a:ext>
                  </a:extLst>
                </a:gridCol>
                <a:gridCol w="800032">
                  <a:extLst>
                    <a:ext uri="{9D8B030D-6E8A-4147-A177-3AD203B41FA5}">
                      <a16:colId xmlns:a16="http://schemas.microsoft.com/office/drawing/2014/main" xmlns="" val="1696847704"/>
                    </a:ext>
                  </a:extLst>
                </a:gridCol>
                <a:gridCol w="800032">
                  <a:extLst>
                    <a:ext uri="{9D8B030D-6E8A-4147-A177-3AD203B41FA5}">
                      <a16:colId xmlns:a16="http://schemas.microsoft.com/office/drawing/2014/main" xmlns="" val="3957875512"/>
                    </a:ext>
                  </a:extLst>
                </a:gridCol>
                <a:gridCol w="800032">
                  <a:extLst>
                    <a:ext uri="{9D8B030D-6E8A-4147-A177-3AD203B41FA5}">
                      <a16:colId xmlns:a16="http://schemas.microsoft.com/office/drawing/2014/main" xmlns="" val="2484000619"/>
                    </a:ext>
                  </a:extLst>
                </a:gridCol>
              </a:tblGrid>
              <a:tr h="782128">
                <a:tc rowSpan="2">
                  <a:txBody>
                    <a:bodyPr/>
                    <a:lstStyle/>
                    <a:p>
                      <a:pPr algn="ctr"/>
                      <a:r>
                        <a:rPr lang="en-US" b="1" dirty="0"/>
                        <a:t>NO</a:t>
                      </a:r>
                    </a:p>
                  </a:txBody>
                  <a:tcPr anchor="ctr"/>
                </a:tc>
                <a:tc rowSpan="2">
                  <a:txBody>
                    <a:bodyPr/>
                    <a:lstStyle/>
                    <a:p>
                      <a:pPr algn="ctr"/>
                      <a:r>
                        <a:rPr lang="en-US" b="1" dirty="0"/>
                        <a:t>KEGIATAN</a:t>
                      </a:r>
                    </a:p>
                  </a:txBody>
                  <a:tcPr anchor="ctr"/>
                </a:tc>
                <a:tc>
                  <a:txBody>
                    <a:bodyPr/>
                    <a:lstStyle/>
                    <a:p>
                      <a:pPr algn="ctr"/>
                      <a:r>
                        <a:rPr lang="en-US" b="1" dirty="0"/>
                        <a:t>FEBRUARI</a:t>
                      </a:r>
                    </a:p>
                  </a:txBody>
                  <a:tcPr anchor="ctr"/>
                </a:tc>
                <a:tc gridSpan="4">
                  <a:txBody>
                    <a:bodyPr/>
                    <a:lstStyle/>
                    <a:p>
                      <a:pPr algn="ctr"/>
                      <a:r>
                        <a:rPr lang="en-US" b="1" dirty="0"/>
                        <a:t>MARET</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4">
                  <a:txBody>
                    <a:bodyPr/>
                    <a:lstStyle/>
                    <a:p>
                      <a:pPr algn="ctr"/>
                      <a:r>
                        <a:rPr lang="en-US" b="1" dirty="0"/>
                        <a:t>APRIL</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122143956"/>
                  </a:ext>
                </a:extLst>
              </a:tr>
              <a:tr h="782128">
                <a:tc vMerge="1">
                  <a:txBody>
                    <a:bodyPr/>
                    <a:lstStyle/>
                    <a:p>
                      <a:endParaRPr lang="en-US" dirty="0"/>
                    </a:p>
                  </a:txBody>
                  <a:tcPr/>
                </a:tc>
                <a:tc vMerge="1">
                  <a:txBody>
                    <a:bodyPr/>
                    <a:lstStyle/>
                    <a:p>
                      <a:endParaRPr lang="en-US" dirty="0"/>
                    </a:p>
                  </a:txBody>
                  <a:tcPr/>
                </a:tc>
                <a:tc>
                  <a:txBody>
                    <a:bodyPr/>
                    <a:lstStyle/>
                    <a:p>
                      <a:pPr algn="ctr"/>
                      <a:r>
                        <a:rPr lang="en-US" b="1" dirty="0"/>
                        <a:t>4</a:t>
                      </a:r>
                    </a:p>
                  </a:txBody>
                  <a:tcPr anchor="ct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3</a:t>
                      </a:r>
                    </a:p>
                  </a:txBody>
                  <a:tcPr anchor="ctr"/>
                </a:tc>
                <a:tc>
                  <a:txBody>
                    <a:bodyPr/>
                    <a:lstStyle/>
                    <a:p>
                      <a:pPr algn="ctr"/>
                      <a:r>
                        <a:rPr lang="en-US" b="1" dirty="0"/>
                        <a:t>4</a:t>
                      </a:r>
                    </a:p>
                  </a:txBody>
                  <a:tcPr anchor="ctr"/>
                </a:tc>
                <a:tc>
                  <a:txBody>
                    <a:bodyPr/>
                    <a:lstStyle/>
                    <a:p>
                      <a:pPr algn="ctr"/>
                      <a:r>
                        <a:rPr lang="en-US" b="1" dirty="0"/>
                        <a:t>1</a:t>
                      </a:r>
                    </a:p>
                  </a:txBody>
                  <a:tcPr anchor="ctr"/>
                </a:tc>
                <a:tc>
                  <a:txBody>
                    <a:bodyPr/>
                    <a:lstStyle/>
                    <a:p>
                      <a:pPr algn="ctr"/>
                      <a:r>
                        <a:rPr lang="en-US" b="1" dirty="0"/>
                        <a:t>2</a:t>
                      </a:r>
                    </a:p>
                  </a:txBody>
                  <a:tcPr anchor="ctr"/>
                </a:tc>
                <a:tc>
                  <a:txBody>
                    <a:bodyPr/>
                    <a:lstStyle/>
                    <a:p>
                      <a:pPr algn="ctr"/>
                      <a:r>
                        <a:rPr lang="en-US" b="1" dirty="0"/>
                        <a:t>3</a:t>
                      </a:r>
                    </a:p>
                  </a:txBody>
                  <a:tcPr anchor="ctr"/>
                </a:tc>
                <a:tc>
                  <a:txBody>
                    <a:bodyPr/>
                    <a:lstStyle/>
                    <a:p>
                      <a:pPr algn="ctr"/>
                      <a:r>
                        <a:rPr lang="en-US" b="1" dirty="0"/>
                        <a:t>4</a:t>
                      </a:r>
                    </a:p>
                  </a:txBody>
                  <a:tcPr anchor="ctr"/>
                </a:tc>
                <a:extLst>
                  <a:ext uri="{0D108BD9-81ED-4DB2-BD59-A6C34878D82A}">
                    <a16:rowId xmlns:a16="http://schemas.microsoft.com/office/drawing/2014/main" xmlns="" val="1818169856"/>
                  </a:ext>
                </a:extLst>
              </a:tr>
              <a:tr h="782128">
                <a:tc>
                  <a:txBody>
                    <a:bodyPr/>
                    <a:lstStyle/>
                    <a:p>
                      <a:pPr algn="ctr"/>
                      <a:r>
                        <a:rPr lang="en-US" dirty="0"/>
                        <a:t>1</a:t>
                      </a:r>
                    </a:p>
                  </a:txBody>
                  <a:tcPr anchor="ctr"/>
                </a:tc>
                <a:tc>
                  <a:txBody>
                    <a:bodyPr/>
                    <a:lstStyle/>
                    <a:p>
                      <a:pPr algn="ctr"/>
                      <a:r>
                        <a:rPr lang="en-US" dirty="0" err="1"/>
                        <a:t>Membuat</a:t>
                      </a:r>
                      <a:r>
                        <a:rPr lang="en-US" dirty="0"/>
                        <a:t> </a:t>
                      </a:r>
                      <a:r>
                        <a:rPr lang="en-US" dirty="0" err="1"/>
                        <a:t>Desain</a:t>
                      </a:r>
                      <a:r>
                        <a:rPr lang="en-US" dirty="0"/>
                        <a:t> </a:t>
                      </a:r>
                      <a:r>
                        <a:rPr lang="en-US" dirty="0" err="1"/>
                        <a:t>Merhcanidse</a:t>
                      </a:r>
                      <a:endParaRPr lang="en-US" dirty="0"/>
                    </a:p>
                  </a:txBody>
                  <a:tcPr anchor="ctr"/>
                </a:tc>
                <a:tc>
                  <a:txBody>
                    <a:bodyPr/>
                    <a:lstStyle/>
                    <a:p>
                      <a:pPr algn="ctr"/>
                      <a:endParaRPr lang="en-US" dirty="0"/>
                    </a:p>
                  </a:txBody>
                  <a:tcPr anchor="ctr">
                    <a:solidFill>
                      <a:srgbClr val="FF0000"/>
                    </a:solidFill>
                  </a:tcPr>
                </a:tc>
                <a:tc>
                  <a:txBody>
                    <a:bodyPr/>
                    <a:lstStyle/>
                    <a:p>
                      <a:pPr algn="ctr"/>
                      <a:endParaRPr lang="en-US" dirty="0"/>
                    </a:p>
                  </a:txBody>
                  <a:tcPr anchor="ctr">
                    <a:solidFill>
                      <a:srgbClr val="FF0000"/>
                    </a:solidFill>
                  </a:tcP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xmlns="" val="2400623172"/>
                  </a:ext>
                </a:extLst>
              </a:tr>
              <a:tr h="782128">
                <a:tc>
                  <a:txBody>
                    <a:bodyPr/>
                    <a:lstStyle/>
                    <a:p>
                      <a:pPr algn="ctr"/>
                      <a:r>
                        <a:rPr lang="en-US" dirty="0"/>
                        <a:t>2</a:t>
                      </a:r>
                    </a:p>
                  </a:txBody>
                  <a:tcPr anchor="ctr"/>
                </a:tc>
                <a:tc>
                  <a:txBody>
                    <a:bodyPr/>
                    <a:lstStyle/>
                    <a:p>
                      <a:pPr algn="ctr"/>
                      <a:r>
                        <a:rPr lang="en-US" dirty="0" err="1"/>
                        <a:t>Membuka</a:t>
                      </a:r>
                      <a:r>
                        <a:rPr lang="en-US" dirty="0"/>
                        <a:t> Pre-Order</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solidFill>
                      <a:srgbClr val="FF0000"/>
                    </a:solidFill>
                  </a:tcPr>
                </a:tc>
                <a:tc>
                  <a:txBody>
                    <a:bodyPr/>
                    <a:lstStyle/>
                    <a:p>
                      <a:pPr algn="ctr"/>
                      <a:endParaRPr lang="en-US" dirty="0"/>
                    </a:p>
                  </a:txBody>
                  <a:tcPr anchor="ctr">
                    <a:solidFill>
                      <a:srgbClr val="FF0000"/>
                    </a:solidFill>
                  </a:tcPr>
                </a:tc>
                <a:tc>
                  <a:txBody>
                    <a:bodyPr/>
                    <a:lstStyle/>
                    <a:p>
                      <a:pPr algn="ctr"/>
                      <a:endParaRPr lang="en-US" dirty="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xmlns="" val="2790919635"/>
                  </a:ext>
                </a:extLst>
              </a:tr>
              <a:tr h="782128">
                <a:tc>
                  <a:txBody>
                    <a:bodyPr/>
                    <a:lstStyle/>
                    <a:p>
                      <a:pPr algn="ctr"/>
                      <a:r>
                        <a:rPr lang="en-US" dirty="0"/>
                        <a:t>3</a:t>
                      </a:r>
                    </a:p>
                  </a:txBody>
                  <a:tcPr anchor="ctr"/>
                </a:tc>
                <a:tc>
                  <a:txBody>
                    <a:bodyPr/>
                    <a:lstStyle/>
                    <a:p>
                      <a:pPr algn="ctr"/>
                      <a:r>
                        <a:rPr lang="en-US" dirty="0" err="1"/>
                        <a:t>Produksi</a:t>
                      </a:r>
                      <a:r>
                        <a:rPr lang="en-US" dirty="0"/>
                        <a:t> Merchandise</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solidFill>
                      <a:srgbClr val="FF0000"/>
                    </a:solidFill>
                  </a:tcPr>
                </a:tc>
                <a:tc>
                  <a:txBody>
                    <a:bodyPr/>
                    <a:lstStyle/>
                    <a:p>
                      <a:pPr algn="ctr"/>
                      <a:endParaRPr lang="en-US" dirty="0"/>
                    </a:p>
                  </a:txBody>
                  <a:tcPr anchor="ctr">
                    <a:solidFill>
                      <a:srgbClr val="FF0000"/>
                    </a:solidFill>
                  </a:tcP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xmlns="" val="3949773463"/>
                  </a:ext>
                </a:extLst>
              </a:tr>
              <a:tr h="782128">
                <a:tc>
                  <a:txBody>
                    <a:bodyPr/>
                    <a:lstStyle/>
                    <a:p>
                      <a:pPr algn="ctr"/>
                      <a:r>
                        <a:rPr lang="en-US" dirty="0"/>
                        <a:t>4</a:t>
                      </a:r>
                    </a:p>
                  </a:txBody>
                  <a:tcPr anchor="ctr"/>
                </a:tc>
                <a:tc>
                  <a:txBody>
                    <a:bodyPr/>
                    <a:lstStyle/>
                    <a:p>
                      <a:pPr algn="ctr"/>
                      <a:r>
                        <a:rPr lang="en-US" dirty="0" err="1"/>
                        <a:t>Penyebaran</a:t>
                      </a:r>
                      <a:r>
                        <a:rPr lang="en-US" dirty="0"/>
                        <a:t> Merchandise</a:t>
                      </a:r>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solidFill>
                      <a:srgbClr val="FF0000"/>
                    </a:solidFill>
                  </a:tcPr>
                </a:tc>
                <a:tc>
                  <a:txBody>
                    <a:bodyPr/>
                    <a:lstStyle/>
                    <a:p>
                      <a:pPr algn="ctr"/>
                      <a:endParaRPr lang="en-US" dirty="0"/>
                    </a:p>
                  </a:txBody>
                  <a:tcPr anchor="ctr">
                    <a:solidFill>
                      <a:srgbClr val="FF0000"/>
                    </a:solidFill>
                  </a:tcPr>
                </a:tc>
                <a:tc>
                  <a:txBody>
                    <a:bodyPr/>
                    <a:lstStyle/>
                    <a:p>
                      <a:pPr algn="ctr"/>
                      <a:endParaRPr lang="en-US" dirty="0"/>
                    </a:p>
                  </a:txBody>
                  <a:tcPr anchor="ctr"/>
                </a:tc>
                <a:extLst>
                  <a:ext uri="{0D108BD9-81ED-4DB2-BD59-A6C34878D82A}">
                    <a16:rowId xmlns:a16="http://schemas.microsoft.com/office/drawing/2014/main" xmlns="" val="2915187119"/>
                  </a:ext>
                </a:extLst>
              </a:tr>
            </a:tbl>
          </a:graphicData>
        </a:graphic>
      </p:graphicFrame>
    </p:spTree>
    <p:extLst>
      <p:ext uri="{BB962C8B-B14F-4D97-AF65-F5344CB8AC3E}">
        <p14:creationId xmlns:p14="http://schemas.microsoft.com/office/powerpoint/2010/main" val="16551990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C8DFA6-7813-40EC-99E5-83E23C4F3C3F}"/>
              </a:ext>
            </a:extLst>
          </p:cNvPr>
          <p:cNvSpPr>
            <a:spLocks noGrp="1"/>
          </p:cNvSpPr>
          <p:nvPr>
            <p:ph type="title"/>
          </p:nvPr>
        </p:nvSpPr>
        <p:spPr/>
        <p:txBody>
          <a:bodyPr>
            <a:normAutofit/>
          </a:bodyPr>
          <a:lstStyle/>
          <a:p>
            <a:r>
              <a:rPr lang="en-US" sz="3600" i="1" dirty="0">
                <a:latin typeface="Verdana" panose="020B0604030504040204" pitchFamily="34" charset="0"/>
                <a:ea typeface="Verdana" panose="020B0604030504040204" pitchFamily="34" charset="0"/>
              </a:rPr>
              <a:t>“ONLINE MERCHANDISE”</a:t>
            </a:r>
            <a:r>
              <a:rPr lang="en-US" sz="3600" dirty="0">
                <a:latin typeface="Verdana" panose="020B0604030504040204" pitchFamily="34" charset="0"/>
                <a:ea typeface="Verdana" panose="020B0604030504040204" pitchFamily="34" charset="0"/>
              </a:rPr>
              <a:t> PROGRAM</a:t>
            </a:r>
            <a:endParaRPr lang="en-US" sz="3600" i="1" dirty="0">
              <a:latin typeface="Verdana" panose="020B0604030504040204" pitchFamily="34" charset="0"/>
              <a:ea typeface="Verdana" panose="020B0604030504040204" pitchFamily="34" charset="0"/>
            </a:endParaRPr>
          </a:p>
        </p:txBody>
      </p:sp>
      <p:sp>
        <p:nvSpPr>
          <p:cNvPr id="3" name="Content Placeholder 2">
            <a:extLst>
              <a:ext uri="{FF2B5EF4-FFF2-40B4-BE49-F238E27FC236}">
                <a16:creationId xmlns:a16="http://schemas.microsoft.com/office/drawing/2014/main" xmlns="" id="{8E2EF8F5-B942-4BD9-9020-AEADD227D325}"/>
              </a:ext>
            </a:extLst>
          </p:cNvPr>
          <p:cNvSpPr>
            <a:spLocks noGrp="1"/>
          </p:cNvSpPr>
          <p:nvPr>
            <p:ph idx="1"/>
          </p:nvPr>
        </p:nvSpPr>
        <p:spPr>
          <a:xfrm>
            <a:off x="838200" y="1926584"/>
            <a:ext cx="10515600" cy="4351338"/>
          </a:xfrm>
          <a:noFill/>
          <a:ln>
            <a:noFill/>
          </a:ln>
          <a:effectLst>
            <a:glow rad="101600">
              <a:schemeClr val="accent1">
                <a:satMod val="175000"/>
                <a:alpha val="40000"/>
              </a:schemeClr>
            </a:glow>
          </a:effectLst>
        </p:spPr>
        <p:txBody>
          <a:bodyPr>
            <a:normAutofit/>
          </a:bodyPr>
          <a:lstStyle/>
          <a:p>
            <a:r>
              <a:rPr lang="en-US" sz="2400" i="1" dirty="0">
                <a:latin typeface="Verdana" panose="020B0604030504040204" pitchFamily="34" charset="0"/>
                <a:ea typeface="Verdana" panose="020B0604030504040204" pitchFamily="34" charset="0"/>
              </a:rPr>
              <a:t>Online Merchandise </a:t>
            </a:r>
            <a:r>
              <a:rPr lang="en-US" sz="2400" dirty="0" err="1">
                <a:latin typeface="Verdana" panose="020B0604030504040204" pitchFamily="34" charset="0"/>
                <a:ea typeface="Verdana" panose="020B0604030504040204" pitchFamily="34" charset="0"/>
              </a:rPr>
              <a:t>merupakan</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a:t>
            </a:r>
            <a:r>
              <a:rPr lang="en-US" sz="2400">
                <a:latin typeface="Verdana" panose="020B0604030504040204" pitchFamily="34" charset="0"/>
                <a:ea typeface="Verdana" panose="020B0604030504040204" pitchFamily="34" charset="0"/>
              </a:rPr>
              <a:t>divisi Fundraise</a:t>
            </a:r>
            <a:endParaRPr lang="en-US" sz="2400" i="1" dirty="0">
              <a:latin typeface="Verdana" panose="020B0604030504040204" pitchFamily="34" charset="0"/>
              <a:ea typeface="Verdana" panose="020B0604030504040204" pitchFamily="34" charset="0"/>
            </a:endParaRPr>
          </a:p>
          <a:p>
            <a:r>
              <a:rPr lang="en-US" sz="2400" dirty="0" err="1">
                <a:latin typeface="Verdana" panose="020B0604030504040204" pitchFamily="34" charset="0"/>
                <a:ea typeface="Verdana" panose="020B0604030504040204" pitchFamily="34" charset="0"/>
              </a:rPr>
              <a:t>Mekanisme</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memanfaatkan</a:t>
            </a:r>
            <a:r>
              <a:rPr lang="en-US" sz="2400" dirty="0">
                <a:latin typeface="Verdana" panose="020B0604030504040204" pitchFamily="34" charset="0"/>
                <a:ea typeface="Verdana" panose="020B0604030504040204" pitchFamily="34" charset="0"/>
              </a:rPr>
              <a:t> internet </a:t>
            </a:r>
            <a:r>
              <a:rPr lang="en-US" sz="2400" dirty="0" err="1">
                <a:latin typeface="Verdana" panose="020B0604030504040204" pitchFamily="34" charset="0"/>
                <a:ea typeface="Verdana" panose="020B0604030504040204" pitchFamily="34" charset="0"/>
              </a:rPr>
              <a:t>sebagai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sarana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penjualan</a:t>
            </a:r>
            <a:r>
              <a:rPr lang="en-US" sz="2400" dirty="0">
                <a:latin typeface="Verdana" panose="020B0604030504040204" pitchFamily="34" charset="0"/>
                <a:ea typeface="Verdana" panose="020B0604030504040204" pitchFamily="34" charset="0"/>
              </a:rPr>
              <a:t> merchandise </a:t>
            </a:r>
            <a:r>
              <a:rPr lang="en-US" sz="2400" dirty="0" err="1">
                <a:latin typeface="Verdana" panose="020B0604030504040204" pitchFamily="34" charset="0"/>
                <a:ea typeface="Verdana" panose="020B0604030504040204" pitchFamily="34" charset="0"/>
              </a:rPr>
              <a:t>Bintaro</a:t>
            </a:r>
            <a:r>
              <a:rPr lang="en-US" sz="2400" dirty="0">
                <a:latin typeface="Verdana" panose="020B0604030504040204" pitchFamily="34" charset="0"/>
                <a:ea typeface="Verdana" panose="020B0604030504040204" pitchFamily="34" charset="0"/>
              </a:rPr>
              <a:t> Jaya Night 10K</a:t>
            </a:r>
          </a:p>
          <a:p>
            <a:r>
              <a:rPr lang="en-US" sz="2400" dirty="0" err="1">
                <a:latin typeface="Verdana" panose="020B0604030504040204" pitchFamily="34" charset="0"/>
                <a:ea typeface="Verdana" panose="020B0604030504040204" pitchFamily="34" charset="0"/>
              </a:rPr>
              <a:t>Tujuan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utama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meningkatkan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penjualan</a:t>
            </a:r>
            <a:r>
              <a:rPr lang="en-US" sz="2400" dirty="0">
                <a:latin typeface="Verdana" panose="020B0604030504040204" pitchFamily="34" charset="0"/>
                <a:ea typeface="Verdana" panose="020B0604030504040204" pitchFamily="34" charset="0"/>
              </a:rPr>
              <a:t> merchandise</a:t>
            </a:r>
          </a:p>
          <a:p>
            <a:r>
              <a:rPr lang="en-US" sz="2400" dirty="0" err="1">
                <a:latin typeface="Verdana" panose="020B0604030504040204" pitchFamily="34" charset="0"/>
                <a:ea typeface="Verdana" panose="020B0604030504040204" pitchFamily="34" charset="0"/>
              </a:rPr>
              <a:t>Penjualan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dilakukan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melalui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Carousell</a:t>
            </a:r>
            <a:r>
              <a:rPr lang="en-US" sz="2400" dirty="0">
                <a:latin typeface="Verdana" panose="020B0604030504040204" pitchFamily="34" charset="0"/>
                <a:ea typeface="Verdana" panose="020B0604030504040204" pitchFamily="34" charset="0"/>
              </a:rPr>
              <a:t>, Instagram, dan </a:t>
            </a:r>
            <a:r>
              <a:rPr lang="en-US" sz="2400" i="1" dirty="0">
                <a:latin typeface="Verdana" panose="020B0604030504040204" pitchFamily="34" charset="0"/>
                <a:ea typeface="Verdana" panose="020B0604030504040204" pitchFamily="34" charset="0"/>
              </a:rPr>
              <a:t>platform</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lainnya</a:t>
            </a:r>
            <a:endParaRPr lang="en-US" sz="2400" dirty="0">
              <a:latin typeface="Verdana" panose="020B0604030504040204" pitchFamily="34" charset="0"/>
              <a:ea typeface="Verdana" panose="020B0604030504040204" pitchFamily="34" charset="0"/>
            </a:endParaRPr>
          </a:p>
          <a:p>
            <a:r>
              <a:rPr lang="en-US" sz="2400" dirty="0" err="1">
                <a:latin typeface="Verdana" panose="020B0604030504040204" pitchFamily="34" charset="0"/>
                <a:ea typeface="Verdana" panose="020B0604030504040204" pitchFamily="34" charset="0"/>
              </a:rPr>
              <a:t>Indikator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keberhasilan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dari</a:t>
            </a:r>
            <a:r>
              <a:rPr lang="en-US" sz="2400" dirty="0">
                <a:latin typeface="Verdana" panose="020B0604030504040204" pitchFamily="34" charset="0"/>
                <a:ea typeface="Verdana" panose="020B0604030504040204" pitchFamily="34" charset="0"/>
              </a:rPr>
              <a:t> program </a:t>
            </a:r>
            <a:r>
              <a:rPr lang="en-US" sz="2400" dirty="0" err="1">
                <a:latin typeface="Verdana" panose="020B0604030504040204" pitchFamily="34" charset="0"/>
                <a:ea typeface="Verdana" panose="020B0604030504040204" pitchFamily="34" charset="0"/>
              </a:rPr>
              <a:t>kerja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ini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adalah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jumlah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penjualan</a:t>
            </a:r>
            <a:r>
              <a:rPr lang="en-US" sz="2400" dirty="0">
                <a:latin typeface="Verdana" panose="020B0604030504040204" pitchFamily="34" charset="0"/>
                <a:ea typeface="Verdana" panose="020B0604030504040204" pitchFamily="34" charset="0"/>
              </a:rPr>
              <a:t> merchandise</a:t>
            </a:r>
          </a:p>
          <a:p>
            <a:endParaRPr lang="en-US" sz="2400" dirty="0">
              <a:latin typeface="Verdana" panose="020B0604030504040204" pitchFamily="34" charset="0"/>
              <a:ea typeface="Verdana" panose="020B0604030504040204" pitchFamily="34" charset="0"/>
            </a:endParaRPr>
          </a:p>
        </p:txBody>
      </p:sp>
      <p:sp>
        <p:nvSpPr>
          <p:cNvPr id="5" name="Rectangle: Rounded Corners 4">
            <a:extLst>
              <a:ext uri="{FF2B5EF4-FFF2-40B4-BE49-F238E27FC236}">
                <a16:creationId xmlns:a16="http://schemas.microsoft.com/office/drawing/2014/main" xmlns="" id="{1B615918-C3DE-434D-99AC-5EBC63B29B9E}"/>
              </a:ext>
            </a:extLst>
          </p:cNvPr>
          <p:cNvSpPr/>
          <p:nvPr/>
        </p:nvSpPr>
        <p:spPr>
          <a:xfrm>
            <a:off x="531126" y="1600200"/>
            <a:ext cx="10822674" cy="4802187"/>
          </a:xfrm>
          <a:prstGeom prst="roundRect">
            <a:avLst/>
          </a:prstGeom>
          <a:no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968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3884B0-41EA-4748-A8FC-132245B49279}"/>
              </a:ext>
            </a:extLst>
          </p:cNvPr>
          <p:cNvSpPr>
            <a:spLocks noGrp="1"/>
          </p:cNvSpPr>
          <p:nvPr>
            <p:ph type="title"/>
          </p:nvPr>
        </p:nvSpPr>
        <p:spPr/>
        <p:txBody>
          <a:bodyPr/>
          <a:lstStyle/>
          <a:p>
            <a:r>
              <a:rPr lang="en-US" dirty="0">
                <a:latin typeface="Verdana" panose="020B0604030504040204" pitchFamily="34" charset="0"/>
                <a:ea typeface="Verdana" panose="020B0604030504040204" pitchFamily="34" charset="0"/>
              </a:rPr>
              <a:t>CARBOLOADER</a:t>
            </a:r>
          </a:p>
        </p:txBody>
      </p:sp>
      <p:sp>
        <p:nvSpPr>
          <p:cNvPr id="3" name="Content Placeholder 2">
            <a:extLst>
              <a:ext uri="{FF2B5EF4-FFF2-40B4-BE49-F238E27FC236}">
                <a16:creationId xmlns:a16="http://schemas.microsoft.com/office/drawing/2014/main" xmlns="" id="{0123898E-EA45-40BD-93C6-B2178488A6DE}"/>
              </a:ext>
            </a:extLst>
          </p:cNvPr>
          <p:cNvSpPr>
            <a:spLocks noGrp="1"/>
          </p:cNvSpPr>
          <p:nvPr>
            <p:ph idx="1"/>
          </p:nvPr>
        </p:nvSpPr>
        <p:spPr/>
        <p:txBody>
          <a:bodyPr>
            <a:normAutofit/>
          </a:bodyPr>
          <a:lstStyle/>
          <a:p>
            <a:pPr marL="0" indent="0">
              <a:buNone/>
            </a:pPr>
            <a:r>
              <a:rPr lang="en-US" sz="2400" b="1" dirty="0">
                <a:latin typeface="Verdana" panose="020B0604030504040204" pitchFamily="34" charset="0"/>
                <a:ea typeface="Verdana" panose="020B0604030504040204" pitchFamily="34" charset="0"/>
              </a:rPr>
              <a:t>1. RACEPACK COLLECTION DAY</a:t>
            </a:r>
          </a:p>
          <a:p>
            <a:pPr marL="0" indent="0">
              <a:buNone/>
            </a:pPr>
            <a:r>
              <a:rPr lang="en-US" sz="2400" dirty="0">
                <a:latin typeface="Verdana" panose="020B0604030504040204" pitchFamily="34" charset="0"/>
                <a:ea typeface="Verdana" panose="020B0604030504040204" pitchFamily="34" charset="0"/>
              </a:rPr>
              <a:t>- Buka </a:t>
            </a:r>
            <a:r>
              <a:rPr lang="en-US" sz="2400" dirty="0" err="1">
                <a:latin typeface="Verdana" panose="020B0604030504040204" pitchFamily="34" charset="0"/>
                <a:ea typeface="Verdana" panose="020B0604030504040204" pitchFamily="34" charset="0"/>
              </a:rPr>
              <a:t>puasa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untuk</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panitia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sebanyak</a:t>
            </a:r>
            <a:r>
              <a:rPr lang="en-US" sz="2400" dirty="0">
                <a:latin typeface="Verdana" panose="020B0604030504040204" pitchFamily="34" charset="0"/>
                <a:ea typeface="Verdana" panose="020B0604030504040204" pitchFamily="34" charset="0"/>
              </a:rPr>
              <a:t> 25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harga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25,000</a:t>
            </a:r>
          </a:p>
          <a:p>
            <a:pPr marL="0" indent="0">
              <a:buNone/>
            </a:pP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Dilakukan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selama</a:t>
            </a:r>
            <a:r>
              <a:rPr lang="en-US" sz="2400" dirty="0">
                <a:latin typeface="Verdana" panose="020B0604030504040204" pitchFamily="34" charset="0"/>
                <a:ea typeface="Verdana" panose="020B0604030504040204" pitchFamily="34" charset="0"/>
              </a:rPr>
              <a:t> 2 </a:t>
            </a:r>
            <a:r>
              <a:rPr lang="en-US" sz="2400" dirty="0" err="1">
                <a:latin typeface="Verdana" panose="020B0604030504040204" pitchFamily="34" charset="0"/>
                <a:ea typeface="Verdana" panose="020B0604030504040204" pitchFamily="34" charset="0"/>
              </a:rPr>
              <a:t>hari</a:t>
            </a:r>
            <a:r>
              <a:rPr lang="en-US" sz="2400" dirty="0">
                <a:latin typeface="Verdana" panose="020B0604030504040204" pitchFamily="34" charset="0"/>
                <a:ea typeface="Verdana" panose="020B0604030504040204" pitchFamily="34" charset="0"/>
              </a:rPr>
              <a:t> RPC</a:t>
            </a:r>
          </a:p>
          <a:p>
            <a:pPr marL="0" indent="0">
              <a:buNone/>
            </a:pPr>
            <a:r>
              <a:rPr lang="en-US" sz="2400" b="1" dirty="0">
                <a:latin typeface="Verdana" panose="020B0604030504040204" pitchFamily="34" charset="0"/>
                <a:ea typeface="Verdana" panose="020B0604030504040204" pitchFamily="34" charset="0"/>
              </a:rPr>
              <a:t>2. Technical Meeting</a:t>
            </a:r>
          </a:p>
          <a:p>
            <a:pPr marL="0" indent="0">
              <a:buNone/>
            </a:pPr>
            <a:r>
              <a:rPr lang="en-US" sz="2400" dirty="0">
                <a:latin typeface="Verdana" panose="020B0604030504040204" pitchFamily="34" charset="0"/>
                <a:ea typeface="Verdana" panose="020B0604030504040204" pitchFamily="34" charset="0"/>
              </a:rPr>
              <a:t>- Budget </a:t>
            </a:r>
            <a:r>
              <a:rPr lang="en-US" sz="2400" dirty="0" err="1">
                <a:latin typeface="Verdana" panose="020B0604030504040204" pitchFamily="34" charset="0"/>
                <a:ea typeface="Verdana" panose="020B0604030504040204" pitchFamily="34" charset="0"/>
              </a:rPr>
              <a:t>sebesar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1,000,000</a:t>
            </a:r>
          </a:p>
          <a:p>
            <a:pPr marL="0" indent="0">
              <a:buNone/>
            </a:pP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Perencanaan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konsumsi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masih</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belum</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ditentukan</a:t>
            </a:r>
            <a:endParaRPr lang="en-US" sz="2400" dirty="0">
              <a:latin typeface="Verdana" panose="020B0604030504040204" pitchFamily="34" charset="0"/>
              <a:ea typeface="Verdana" panose="020B0604030504040204" pitchFamily="34" charset="0"/>
            </a:endParaRPr>
          </a:p>
          <a:p>
            <a:pPr marL="0" indent="0">
              <a:buNone/>
            </a:pPr>
            <a:r>
              <a:rPr lang="en-US" sz="2400" b="1" dirty="0">
                <a:latin typeface="Verdana" panose="020B0604030504040204" pitchFamily="34" charset="0"/>
                <a:ea typeface="Verdana" panose="020B0604030504040204" pitchFamily="34" charset="0"/>
              </a:rPr>
              <a:t>3. Loading In (Vendor)</a:t>
            </a:r>
          </a:p>
          <a:p>
            <a:pPr marL="0" indent="0">
              <a:buNone/>
            </a:pPr>
            <a:r>
              <a:rPr lang="en-US" sz="2400" dirty="0">
                <a:latin typeface="Verdana" panose="020B0604030504040204" pitchFamily="34" charset="0"/>
                <a:ea typeface="Verdana" panose="020B0604030504040204" pitchFamily="34" charset="0"/>
              </a:rPr>
              <a:t>- 15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sahur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makanan</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seharga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20,000</a:t>
            </a:r>
          </a:p>
          <a:p>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879265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492FE-8624-4A76-8D87-DBE239E8410D}"/>
              </a:ext>
            </a:extLst>
          </p:cNvPr>
          <p:cNvSpPr>
            <a:spLocks noGrp="1"/>
          </p:cNvSpPr>
          <p:nvPr>
            <p:ph type="title"/>
          </p:nvPr>
        </p:nvSpPr>
        <p:spPr/>
        <p:txBody>
          <a:bodyPr>
            <a:normAutofit/>
          </a:bodyPr>
          <a:lstStyle/>
          <a:p>
            <a:r>
              <a:rPr lang="en-US" dirty="0">
                <a:latin typeface="Verdana" panose="020B0604030504040204" pitchFamily="34" charset="0"/>
                <a:ea typeface="Verdana" panose="020B0604030504040204" pitchFamily="34" charset="0"/>
              </a:rPr>
              <a:t>CARBOLOADER</a:t>
            </a:r>
          </a:p>
        </p:txBody>
      </p:sp>
      <p:sp>
        <p:nvSpPr>
          <p:cNvPr id="3" name="Content Placeholder 2">
            <a:extLst>
              <a:ext uri="{FF2B5EF4-FFF2-40B4-BE49-F238E27FC236}">
                <a16:creationId xmlns:a16="http://schemas.microsoft.com/office/drawing/2014/main" xmlns="" id="{E89AF27B-570B-49E1-8AAD-613AA063B768}"/>
              </a:ext>
            </a:extLst>
          </p:cNvPr>
          <p:cNvSpPr>
            <a:spLocks noGrp="1"/>
          </p:cNvSpPr>
          <p:nvPr>
            <p:ph idx="1"/>
          </p:nvPr>
        </p:nvSpPr>
        <p:spPr/>
        <p:txBody>
          <a:bodyPr>
            <a:normAutofit/>
          </a:bodyPr>
          <a:lstStyle/>
          <a:p>
            <a:pPr marL="0" indent="0">
              <a:buNone/>
            </a:pPr>
            <a:r>
              <a:rPr lang="en-US" sz="2400" b="1" dirty="0">
                <a:latin typeface="Verdana" panose="020B0604030504040204" pitchFamily="34" charset="0"/>
                <a:ea typeface="Verdana" panose="020B0604030504040204" pitchFamily="34" charset="0"/>
              </a:rPr>
              <a:t>4. Loading In (</a:t>
            </a:r>
            <a:r>
              <a:rPr lang="en-US" sz="2400" b="1" dirty="0" err="1">
                <a:latin typeface="Verdana" panose="020B0604030504040204" pitchFamily="34" charset="0"/>
                <a:ea typeface="Verdana" panose="020B0604030504040204" pitchFamily="34" charset="0"/>
              </a:rPr>
              <a:t>Panitia</a:t>
            </a:r>
            <a:r>
              <a:rPr lang="en-US" sz="2400" b="1" dirty="0">
                <a:latin typeface="Verdana" panose="020B0604030504040204" pitchFamily="34" charset="0"/>
                <a:ea typeface="Verdana" panose="020B0604030504040204" pitchFamily="34" charset="0"/>
              </a:rPr>
              <a:t>)</a:t>
            </a:r>
          </a:p>
          <a:p>
            <a:pPr marL="0" indent="0">
              <a:buNone/>
            </a:pPr>
            <a:r>
              <a:rPr lang="en-US" sz="2400" dirty="0">
                <a:latin typeface="Verdana" panose="020B0604030504040204" pitchFamily="34" charset="0"/>
                <a:ea typeface="Verdana" panose="020B0604030504040204" pitchFamily="34" charset="0"/>
              </a:rPr>
              <a:t>- 20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sahur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budget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25,000</a:t>
            </a:r>
          </a:p>
          <a:p>
            <a:pPr marL="0" indent="0">
              <a:buNone/>
            </a:pPr>
            <a:r>
              <a:rPr lang="en-US" sz="2400" b="1" dirty="0">
                <a:latin typeface="Verdana" panose="020B0604030504040204" pitchFamily="34" charset="0"/>
                <a:ea typeface="Verdana" panose="020B0604030504040204" pitchFamily="34" charset="0"/>
              </a:rPr>
              <a:t>5. RACEDAY</a:t>
            </a:r>
          </a:p>
          <a:p>
            <a:pPr marL="0" indent="0">
              <a:buNone/>
            </a:pPr>
            <a:r>
              <a:rPr lang="en-US" sz="2400" dirty="0">
                <a:latin typeface="Verdana" panose="020B0604030504040204" pitchFamily="34" charset="0"/>
                <a:ea typeface="Verdana" panose="020B0604030504040204" pitchFamily="34" charset="0"/>
              </a:rPr>
              <a:t>- 85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buka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puasa</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budget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25,000</a:t>
            </a:r>
          </a:p>
          <a:p>
            <a:pPr marL="0" indent="0">
              <a:buNone/>
            </a:pPr>
            <a:r>
              <a:rPr lang="en-US" sz="2400" b="1" dirty="0">
                <a:latin typeface="Verdana" panose="020B0604030504040204" pitchFamily="34" charset="0"/>
                <a:ea typeface="Verdana" panose="020B0604030504040204" pitchFamily="34" charset="0"/>
              </a:rPr>
              <a:t>6. Loading Out (Vendor)</a:t>
            </a:r>
          </a:p>
          <a:p>
            <a:pPr marL="0" indent="0">
              <a:buNone/>
            </a:pPr>
            <a:r>
              <a:rPr lang="en-US" sz="2400" b="1"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15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sahur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budget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20,000</a:t>
            </a:r>
          </a:p>
          <a:p>
            <a:pPr marL="0" indent="0">
              <a:buNone/>
            </a:pPr>
            <a:r>
              <a:rPr lang="en-US" sz="2400" b="1" dirty="0">
                <a:latin typeface="Verdana" panose="020B0604030504040204" pitchFamily="34" charset="0"/>
                <a:ea typeface="Verdana" panose="020B0604030504040204" pitchFamily="34" charset="0"/>
              </a:rPr>
              <a:t>7. Loading Out (</a:t>
            </a:r>
            <a:r>
              <a:rPr lang="en-US" sz="2400" b="1" dirty="0" err="1">
                <a:latin typeface="Verdana" panose="020B0604030504040204" pitchFamily="34" charset="0"/>
                <a:ea typeface="Verdana" panose="020B0604030504040204" pitchFamily="34" charset="0"/>
              </a:rPr>
              <a:t>Panitia</a:t>
            </a:r>
            <a:r>
              <a:rPr lang="en-US" sz="2400" b="1" dirty="0">
                <a:latin typeface="Verdana" panose="020B0604030504040204" pitchFamily="34" charset="0"/>
                <a:ea typeface="Verdana" panose="020B0604030504040204" pitchFamily="34" charset="0"/>
              </a:rPr>
              <a:t>)</a:t>
            </a:r>
          </a:p>
          <a:p>
            <a:pPr marL="0" indent="0">
              <a:buNone/>
            </a:pPr>
            <a:r>
              <a:rPr lang="en-US" sz="2400" dirty="0">
                <a:latin typeface="Verdana" panose="020B0604030504040204" pitchFamily="34" charset="0"/>
                <a:ea typeface="Verdana" panose="020B0604030504040204" pitchFamily="34" charset="0"/>
              </a:rPr>
              <a:t>- 20 </a:t>
            </a:r>
            <a:r>
              <a:rPr lang="en-US" sz="2400" dirty="0" err="1">
                <a:latin typeface="Verdana" panose="020B0604030504040204" pitchFamily="34" charset="0"/>
                <a:ea typeface="Verdana" panose="020B0604030504040204" pitchFamily="34" charset="0"/>
              </a:rPr>
              <a:t>Porsi</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Sahur</a:t>
            </a:r>
            <a:r>
              <a:rPr lang="en-US" sz="2400" dirty="0">
                <a:latin typeface="Verdana" panose="020B0604030504040204" pitchFamily="34" charset="0"/>
                <a:ea typeface="Verdana" panose="020B0604030504040204" pitchFamily="34" charset="0"/>
              </a:rPr>
              <a:t>, </a:t>
            </a:r>
            <a:r>
              <a:rPr lang="en-US" sz="2400" dirty="0" err="1">
                <a:latin typeface="Verdana" panose="020B0604030504040204" pitchFamily="34" charset="0"/>
                <a:ea typeface="Verdana" panose="020B0604030504040204" pitchFamily="34" charset="0"/>
              </a:rPr>
              <a:t>dengan</a:t>
            </a:r>
            <a:r>
              <a:rPr lang="en-US" sz="2400" dirty="0">
                <a:latin typeface="Verdana" panose="020B0604030504040204" pitchFamily="34" charset="0"/>
                <a:ea typeface="Verdana" panose="020B0604030504040204" pitchFamily="34" charset="0"/>
              </a:rPr>
              <a:t> budget </a:t>
            </a:r>
            <a:r>
              <a:rPr lang="en-US" sz="2400" dirty="0" err="1">
                <a:latin typeface="Verdana" panose="020B0604030504040204" pitchFamily="34" charset="0"/>
                <a:ea typeface="Verdana" panose="020B0604030504040204" pitchFamily="34" charset="0"/>
              </a:rPr>
              <a:t>Rp</a:t>
            </a:r>
            <a:r>
              <a:rPr lang="en-US" sz="2400" dirty="0">
                <a:latin typeface="Verdana" panose="020B0604030504040204" pitchFamily="34" charset="0"/>
                <a:ea typeface="Verdana" panose="020B0604030504040204" pitchFamily="34" charset="0"/>
              </a:rPr>
              <a:t>. 25,000</a:t>
            </a:r>
          </a:p>
        </p:txBody>
      </p:sp>
    </p:spTree>
    <p:extLst>
      <p:ext uri="{BB962C8B-B14F-4D97-AF65-F5344CB8AC3E}">
        <p14:creationId xmlns:p14="http://schemas.microsoft.com/office/powerpoint/2010/main" val="2734536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88537" y="2968244"/>
            <a:ext cx="4851400" cy="1122680"/>
          </a:xfrm>
          <a:prstGeom prst="rect">
            <a:avLst/>
          </a:prstGeom>
        </p:spPr>
        <p:txBody>
          <a:bodyPr vert="horz" wrap="square" lIns="0" tIns="12700" rIns="0" bIns="0" rtlCol="0">
            <a:spAutoFit/>
          </a:bodyPr>
          <a:lstStyle/>
          <a:p>
            <a:pPr marL="683895" marR="5080" indent="-671830">
              <a:lnSpc>
                <a:spcPct val="100000"/>
              </a:lnSpc>
              <a:spcBef>
                <a:spcPts val="100"/>
              </a:spcBef>
            </a:pPr>
            <a:r>
              <a:rPr sz="3600" b="1" spc="-5" dirty="0">
                <a:solidFill>
                  <a:srgbClr val="D84B65"/>
                </a:solidFill>
                <a:latin typeface="Verdana"/>
                <a:cs typeface="Verdana"/>
              </a:rPr>
              <a:t>DIVISI FINANCE</a:t>
            </a:r>
            <a:r>
              <a:rPr sz="3600" b="1" spc="-80" dirty="0">
                <a:solidFill>
                  <a:srgbClr val="D84B65"/>
                </a:solidFill>
                <a:latin typeface="Verdana"/>
                <a:cs typeface="Verdana"/>
              </a:rPr>
              <a:t> </a:t>
            </a:r>
            <a:r>
              <a:rPr sz="3600" b="1" dirty="0">
                <a:solidFill>
                  <a:srgbClr val="D84B65"/>
                </a:solidFill>
                <a:latin typeface="Verdana"/>
                <a:cs typeface="Verdana"/>
              </a:rPr>
              <a:t>&amp;  </a:t>
            </a:r>
            <a:r>
              <a:rPr sz="3600" b="1" spc="-5" dirty="0">
                <a:solidFill>
                  <a:srgbClr val="D84B65"/>
                </a:solidFill>
                <a:latin typeface="Verdana"/>
                <a:cs typeface="Verdana"/>
              </a:rPr>
              <a:t>ACCOUNTING</a:t>
            </a:r>
            <a:endParaRPr sz="3600">
              <a:latin typeface="Verdana"/>
              <a:cs typeface="Verdana"/>
            </a:endParaRPr>
          </a:p>
        </p:txBody>
      </p:sp>
      <p:sp>
        <p:nvSpPr>
          <p:cNvPr id="3" name="object 3"/>
          <p:cNvSpPr txBox="1"/>
          <p:nvPr/>
        </p:nvSpPr>
        <p:spPr>
          <a:xfrm>
            <a:off x="3144850" y="4277867"/>
            <a:ext cx="3504565" cy="939800"/>
          </a:xfrm>
          <a:prstGeom prst="rect">
            <a:avLst/>
          </a:prstGeom>
        </p:spPr>
        <p:txBody>
          <a:bodyPr vert="horz" wrap="square" lIns="0" tIns="12700" rIns="0" bIns="0" rtlCol="0">
            <a:spAutoFit/>
          </a:bodyPr>
          <a:lstStyle/>
          <a:p>
            <a:pPr marL="309245" indent="-297180">
              <a:lnSpc>
                <a:spcPct val="100000"/>
              </a:lnSpc>
              <a:spcBef>
                <a:spcPts val="100"/>
              </a:spcBef>
              <a:buChar char="-"/>
              <a:tabLst>
                <a:tab pos="309245" algn="l"/>
                <a:tab pos="309880" algn="l"/>
              </a:tabLst>
            </a:pPr>
            <a:r>
              <a:rPr sz="2000" b="1" spc="-5" dirty="0">
                <a:solidFill>
                  <a:srgbClr val="71BCF2"/>
                </a:solidFill>
                <a:latin typeface="Verdana"/>
                <a:cs typeface="Verdana"/>
              </a:rPr>
              <a:t>MONITA APRILIA</a:t>
            </a:r>
            <a:r>
              <a:rPr sz="2000" b="1" spc="-20" dirty="0">
                <a:solidFill>
                  <a:srgbClr val="71BCF2"/>
                </a:solidFill>
                <a:latin typeface="Verdana"/>
                <a:cs typeface="Verdana"/>
              </a:rPr>
              <a:t> </a:t>
            </a:r>
            <a:r>
              <a:rPr sz="2000" b="1" dirty="0">
                <a:solidFill>
                  <a:srgbClr val="71BCF2"/>
                </a:solidFill>
                <a:latin typeface="Verdana"/>
                <a:cs typeface="Verdana"/>
              </a:rPr>
              <a:t>C</a:t>
            </a:r>
            <a:endParaRPr sz="2000">
              <a:latin typeface="Verdana"/>
              <a:cs typeface="Verdana"/>
            </a:endParaRPr>
          </a:p>
          <a:p>
            <a:pPr marL="309245" indent="-297180">
              <a:lnSpc>
                <a:spcPct val="100000"/>
              </a:lnSpc>
              <a:buChar char="-"/>
              <a:tabLst>
                <a:tab pos="309245" algn="l"/>
                <a:tab pos="309880" algn="l"/>
              </a:tabLst>
            </a:pPr>
            <a:r>
              <a:rPr sz="2000" b="1" spc="-5" dirty="0">
                <a:solidFill>
                  <a:srgbClr val="71BCF2"/>
                </a:solidFill>
                <a:latin typeface="Verdana"/>
                <a:cs typeface="Verdana"/>
              </a:rPr>
              <a:t>SHAFARANIA</a:t>
            </a:r>
            <a:r>
              <a:rPr sz="2000" b="1" spc="-70" dirty="0">
                <a:solidFill>
                  <a:srgbClr val="71BCF2"/>
                </a:solidFill>
                <a:latin typeface="Verdana"/>
                <a:cs typeface="Verdana"/>
              </a:rPr>
              <a:t> </a:t>
            </a:r>
            <a:r>
              <a:rPr sz="2000" b="1" spc="-5" dirty="0">
                <a:solidFill>
                  <a:srgbClr val="71BCF2"/>
                </a:solidFill>
                <a:latin typeface="Verdana"/>
                <a:cs typeface="Verdana"/>
              </a:rPr>
              <a:t>KHANSA</a:t>
            </a:r>
            <a:endParaRPr sz="2000">
              <a:latin typeface="Verdana"/>
              <a:cs typeface="Verdana"/>
            </a:endParaRPr>
          </a:p>
          <a:p>
            <a:pPr marL="309245" indent="-297180">
              <a:lnSpc>
                <a:spcPct val="100000"/>
              </a:lnSpc>
              <a:buChar char="-"/>
              <a:tabLst>
                <a:tab pos="309245" algn="l"/>
                <a:tab pos="309880" algn="l"/>
              </a:tabLst>
            </a:pPr>
            <a:r>
              <a:rPr sz="2000" b="1" spc="-5" dirty="0">
                <a:solidFill>
                  <a:srgbClr val="71BCF2"/>
                </a:solidFill>
                <a:latin typeface="Verdana"/>
                <a:cs typeface="Verdana"/>
              </a:rPr>
              <a:t>SARAH MARLINE</a:t>
            </a:r>
            <a:endParaRPr sz="2000">
              <a:latin typeface="Verdana"/>
              <a:cs typeface="Verdana"/>
            </a:endParaRPr>
          </a:p>
        </p:txBody>
      </p:sp>
      <p:sp>
        <p:nvSpPr>
          <p:cNvPr id="4" name="object 4"/>
          <p:cNvSpPr/>
          <p:nvPr/>
        </p:nvSpPr>
        <p:spPr>
          <a:xfrm>
            <a:off x="2736912" y="2638565"/>
            <a:ext cx="6755816" cy="296964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369854" y="464985"/>
            <a:ext cx="3228682" cy="1735188"/>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53600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7495" y="1460386"/>
            <a:ext cx="169951" cy="443985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117293" y="1984756"/>
            <a:ext cx="7886065" cy="3305175"/>
          </a:xfrm>
          <a:prstGeom prst="rect">
            <a:avLst/>
          </a:prstGeom>
        </p:spPr>
        <p:txBody>
          <a:bodyPr vert="horz" wrap="square" lIns="0" tIns="125095" rIns="0" bIns="0" rtlCol="0">
            <a:spAutoFit/>
          </a:bodyPr>
          <a:lstStyle/>
          <a:p>
            <a:pPr marL="355600" indent="-342900">
              <a:lnSpc>
                <a:spcPct val="100000"/>
              </a:lnSpc>
              <a:spcBef>
                <a:spcPts val="985"/>
              </a:spcBef>
              <a:buAutoNum type="arabicPeriod"/>
              <a:tabLst>
                <a:tab pos="354965" algn="l"/>
                <a:tab pos="355600" algn="l"/>
              </a:tabLst>
            </a:pPr>
            <a:r>
              <a:rPr sz="1600" b="1" spc="-20" dirty="0">
                <a:solidFill>
                  <a:srgbClr val="0F0E0C"/>
                </a:solidFill>
                <a:latin typeface="Arial"/>
                <a:cs typeface="Arial"/>
              </a:rPr>
              <a:t>REKAP </a:t>
            </a:r>
            <a:r>
              <a:rPr sz="1600" b="1" spc="25" dirty="0">
                <a:solidFill>
                  <a:srgbClr val="0F0E0C"/>
                </a:solidFill>
                <a:latin typeface="Arial"/>
                <a:cs typeface="Arial"/>
              </a:rPr>
              <a:t>BUDGET</a:t>
            </a:r>
            <a:r>
              <a:rPr sz="1600" b="1" spc="50" dirty="0">
                <a:solidFill>
                  <a:srgbClr val="0F0E0C"/>
                </a:solidFill>
                <a:latin typeface="Arial"/>
                <a:cs typeface="Arial"/>
              </a:rPr>
              <a:t> </a:t>
            </a:r>
            <a:r>
              <a:rPr sz="1600" b="1" spc="45" dirty="0">
                <a:solidFill>
                  <a:srgbClr val="0F0E0C"/>
                </a:solidFill>
                <a:latin typeface="Arial"/>
                <a:cs typeface="Arial"/>
              </a:rPr>
              <a:t>DIVISI</a:t>
            </a:r>
            <a:endParaRPr sz="1600">
              <a:latin typeface="Arial"/>
              <a:cs typeface="Arial"/>
            </a:endParaRPr>
          </a:p>
          <a:p>
            <a:pPr marL="355600" marR="5715" indent="-342900">
              <a:lnSpc>
                <a:spcPts val="2900"/>
              </a:lnSpc>
              <a:spcBef>
                <a:spcPts val="170"/>
              </a:spcBef>
              <a:buAutoNum type="arabicPeriod"/>
              <a:tabLst>
                <a:tab pos="354965" algn="l"/>
                <a:tab pos="355600" algn="l"/>
              </a:tabLst>
            </a:pPr>
            <a:r>
              <a:rPr sz="1600" b="1" spc="45" dirty="0">
                <a:solidFill>
                  <a:srgbClr val="0F0E0C"/>
                </a:solidFill>
                <a:latin typeface="Arial"/>
                <a:cs typeface="Arial"/>
              </a:rPr>
              <a:t>MENENTUKAN </a:t>
            </a:r>
            <a:r>
              <a:rPr sz="1600" b="1" spc="35" dirty="0">
                <a:solidFill>
                  <a:srgbClr val="0F0E0C"/>
                </a:solidFill>
                <a:latin typeface="Arial"/>
                <a:cs typeface="Arial"/>
              </a:rPr>
              <a:t>SYSTEM </a:t>
            </a:r>
            <a:r>
              <a:rPr sz="1600" b="1" dirty="0">
                <a:solidFill>
                  <a:srgbClr val="0F0E0C"/>
                </a:solidFill>
                <a:latin typeface="Arial"/>
                <a:cs typeface="Arial"/>
              </a:rPr>
              <a:t>TRANSAKSI (PENGAJUAN </a:t>
            </a:r>
            <a:r>
              <a:rPr sz="1600" b="1" spc="10" dirty="0">
                <a:solidFill>
                  <a:srgbClr val="0F0E0C"/>
                </a:solidFill>
                <a:latin typeface="Arial"/>
                <a:cs typeface="Arial"/>
              </a:rPr>
              <a:t>DANA, </a:t>
            </a:r>
            <a:r>
              <a:rPr sz="1600" b="1" spc="35" dirty="0">
                <a:solidFill>
                  <a:srgbClr val="0F0E0C"/>
                </a:solidFill>
                <a:latin typeface="Arial"/>
                <a:cs typeface="Arial"/>
              </a:rPr>
              <a:t>PERMINTAAN  </a:t>
            </a:r>
            <a:r>
              <a:rPr sz="1600" b="1" spc="5" dirty="0">
                <a:solidFill>
                  <a:srgbClr val="0F0E0C"/>
                </a:solidFill>
                <a:latin typeface="Arial"/>
                <a:cs typeface="Arial"/>
              </a:rPr>
              <a:t>PEMBAYARAN, </a:t>
            </a:r>
            <a:r>
              <a:rPr sz="1600" b="1" spc="25" dirty="0">
                <a:solidFill>
                  <a:srgbClr val="0F0E0C"/>
                </a:solidFill>
                <a:latin typeface="Arial"/>
                <a:cs typeface="Arial"/>
              </a:rPr>
              <a:t>TANDA</a:t>
            </a:r>
            <a:r>
              <a:rPr sz="1600" b="1" spc="30" dirty="0">
                <a:solidFill>
                  <a:srgbClr val="0F0E0C"/>
                </a:solidFill>
                <a:latin typeface="Arial"/>
                <a:cs typeface="Arial"/>
              </a:rPr>
              <a:t> </a:t>
            </a:r>
            <a:r>
              <a:rPr sz="1600" b="1" spc="45" dirty="0">
                <a:solidFill>
                  <a:srgbClr val="0F0E0C"/>
                </a:solidFill>
                <a:latin typeface="Arial"/>
                <a:cs typeface="Arial"/>
              </a:rPr>
              <a:t>TERIMA)</a:t>
            </a:r>
            <a:endParaRPr sz="1600">
              <a:latin typeface="Arial"/>
              <a:cs typeface="Arial"/>
            </a:endParaRPr>
          </a:p>
          <a:p>
            <a:pPr marL="355600" indent="-342900">
              <a:lnSpc>
                <a:spcPct val="100000"/>
              </a:lnSpc>
              <a:spcBef>
                <a:spcPts val="725"/>
              </a:spcBef>
              <a:buAutoNum type="arabicPeriod"/>
              <a:tabLst>
                <a:tab pos="354965" algn="l"/>
                <a:tab pos="355600" algn="l"/>
              </a:tabLst>
            </a:pPr>
            <a:r>
              <a:rPr sz="1600" b="1" spc="40" dirty="0">
                <a:solidFill>
                  <a:srgbClr val="0F0E0C"/>
                </a:solidFill>
                <a:latin typeface="Arial"/>
                <a:cs typeface="Arial"/>
              </a:rPr>
              <a:t>MENGURUS </a:t>
            </a:r>
            <a:r>
              <a:rPr sz="1600" b="1" spc="25" dirty="0">
                <a:solidFill>
                  <a:srgbClr val="0F0E0C"/>
                </a:solidFill>
                <a:latin typeface="Arial"/>
                <a:cs typeface="Arial"/>
              </a:rPr>
              <a:t>PEMASUKAN </a:t>
            </a:r>
            <a:r>
              <a:rPr sz="1600" b="1" spc="35" dirty="0">
                <a:solidFill>
                  <a:srgbClr val="0F0E0C"/>
                </a:solidFill>
                <a:latin typeface="Arial"/>
                <a:cs typeface="Arial"/>
              </a:rPr>
              <a:t>DAN</a:t>
            </a:r>
            <a:r>
              <a:rPr sz="1600" b="1" spc="-25" dirty="0">
                <a:solidFill>
                  <a:srgbClr val="0F0E0C"/>
                </a:solidFill>
                <a:latin typeface="Arial"/>
                <a:cs typeface="Arial"/>
              </a:rPr>
              <a:t> </a:t>
            </a:r>
            <a:r>
              <a:rPr sz="1600" b="1" spc="5" dirty="0">
                <a:solidFill>
                  <a:srgbClr val="0F0E0C"/>
                </a:solidFill>
                <a:latin typeface="Arial"/>
                <a:cs typeface="Arial"/>
              </a:rPr>
              <a:t>PENGELUARAN</a:t>
            </a:r>
            <a:endParaRPr sz="1600">
              <a:latin typeface="Arial"/>
              <a:cs typeface="Arial"/>
            </a:endParaRPr>
          </a:p>
          <a:p>
            <a:pPr marL="355600" indent="-342900">
              <a:lnSpc>
                <a:spcPct val="100000"/>
              </a:lnSpc>
              <a:spcBef>
                <a:spcPts val="985"/>
              </a:spcBef>
              <a:buAutoNum type="arabicPeriod"/>
              <a:tabLst>
                <a:tab pos="354965" algn="l"/>
                <a:tab pos="355600" algn="l"/>
              </a:tabLst>
            </a:pPr>
            <a:r>
              <a:rPr sz="1600" b="1" spc="45" dirty="0">
                <a:solidFill>
                  <a:srgbClr val="0F0E0C"/>
                </a:solidFill>
                <a:latin typeface="Arial"/>
                <a:cs typeface="Arial"/>
              </a:rPr>
              <a:t>PRINT</a:t>
            </a:r>
            <a:r>
              <a:rPr sz="1600" b="1" spc="5" dirty="0">
                <a:solidFill>
                  <a:srgbClr val="0F0E0C"/>
                </a:solidFill>
                <a:latin typeface="Arial"/>
                <a:cs typeface="Arial"/>
              </a:rPr>
              <a:t> </a:t>
            </a:r>
            <a:r>
              <a:rPr sz="1600" b="1" spc="-10" dirty="0">
                <a:solidFill>
                  <a:srgbClr val="0F0E0C"/>
                </a:solidFill>
                <a:latin typeface="Arial"/>
                <a:cs typeface="Arial"/>
              </a:rPr>
              <a:t>KORAN</a:t>
            </a:r>
            <a:endParaRPr sz="1600">
              <a:latin typeface="Arial"/>
              <a:cs typeface="Arial"/>
            </a:endParaRPr>
          </a:p>
          <a:p>
            <a:pPr marL="355600" indent="-342900">
              <a:lnSpc>
                <a:spcPct val="100000"/>
              </a:lnSpc>
              <a:spcBef>
                <a:spcPts val="960"/>
              </a:spcBef>
              <a:buAutoNum type="arabicPeriod"/>
              <a:tabLst>
                <a:tab pos="354965" algn="l"/>
                <a:tab pos="355600" algn="l"/>
              </a:tabLst>
            </a:pPr>
            <a:r>
              <a:rPr sz="1600" b="1" spc="60" dirty="0">
                <a:solidFill>
                  <a:srgbClr val="0F0E0C"/>
                </a:solidFill>
                <a:latin typeface="Arial"/>
                <a:cs typeface="Arial"/>
              </a:rPr>
              <a:t>MEMBUAT </a:t>
            </a:r>
            <a:r>
              <a:rPr sz="1600" b="1" spc="40" dirty="0">
                <a:solidFill>
                  <a:srgbClr val="0F0E0C"/>
                </a:solidFill>
                <a:latin typeface="Arial"/>
                <a:cs typeface="Arial"/>
              </a:rPr>
              <a:t>PEMBUKUAN </a:t>
            </a:r>
            <a:r>
              <a:rPr sz="1600" b="1" spc="5" dirty="0">
                <a:solidFill>
                  <a:srgbClr val="0F0E0C"/>
                </a:solidFill>
                <a:latin typeface="Arial"/>
                <a:cs typeface="Arial"/>
              </a:rPr>
              <a:t>PENGELUARAN </a:t>
            </a:r>
            <a:r>
              <a:rPr sz="1600" b="1" spc="35" dirty="0">
                <a:solidFill>
                  <a:srgbClr val="0F0E0C"/>
                </a:solidFill>
                <a:latin typeface="Arial"/>
                <a:cs typeface="Arial"/>
              </a:rPr>
              <a:t>DAN </a:t>
            </a:r>
            <a:r>
              <a:rPr sz="1600" b="1" spc="25" dirty="0">
                <a:solidFill>
                  <a:srgbClr val="0F0E0C"/>
                </a:solidFill>
                <a:latin typeface="Arial"/>
                <a:cs typeface="Arial"/>
              </a:rPr>
              <a:t>PEMASUKAN</a:t>
            </a:r>
            <a:r>
              <a:rPr sz="1600" b="1" spc="-70" dirty="0">
                <a:solidFill>
                  <a:srgbClr val="0F0E0C"/>
                </a:solidFill>
                <a:latin typeface="Arial"/>
                <a:cs typeface="Arial"/>
              </a:rPr>
              <a:t> </a:t>
            </a:r>
            <a:r>
              <a:rPr sz="1600" b="1" spc="20" dirty="0">
                <a:solidFill>
                  <a:srgbClr val="0F0E0C"/>
                </a:solidFill>
                <a:latin typeface="Arial"/>
                <a:cs typeface="Arial"/>
              </a:rPr>
              <a:t>UANG</a:t>
            </a:r>
            <a:endParaRPr sz="1600">
              <a:latin typeface="Arial"/>
              <a:cs typeface="Arial"/>
            </a:endParaRPr>
          </a:p>
          <a:p>
            <a:pPr marL="355600" indent="-342900">
              <a:lnSpc>
                <a:spcPct val="100000"/>
              </a:lnSpc>
              <a:spcBef>
                <a:spcPts val="890"/>
              </a:spcBef>
              <a:buAutoNum type="arabicPeriod"/>
              <a:tabLst>
                <a:tab pos="354965" algn="l"/>
                <a:tab pos="355600" algn="l"/>
              </a:tabLst>
            </a:pPr>
            <a:r>
              <a:rPr sz="1600" b="1" spc="30" dirty="0">
                <a:solidFill>
                  <a:srgbClr val="0F0E0C"/>
                </a:solidFill>
                <a:latin typeface="Arial"/>
                <a:cs typeface="Arial"/>
              </a:rPr>
              <a:t>MENCATAT </a:t>
            </a:r>
            <a:r>
              <a:rPr sz="1600" b="1" spc="25" dirty="0">
                <a:solidFill>
                  <a:srgbClr val="0F0E0C"/>
                </a:solidFill>
                <a:latin typeface="Arial"/>
                <a:cs typeface="Arial"/>
              </a:rPr>
              <a:t>PEMASUKAN </a:t>
            </a:r>
            <a:r>
              <a:rPr sz="1600" b="1" spc="20" dirty="0">
                <a:solidFill>
                  <a:srgbClr val="0F0E0C"/>
                </a:solidFill>
                <a:latin typeface="Arial"/>
                <a:cs typeface="Arial"/>
              </a:rPr>
              <a:t>UANG</a:t>
            </a:r>
            <a:r>
              <a:rPr sz="1600" b="1" spc="-5" dirty="0">
                <a:solidFill>
                  <a:srgbClr val="0F0E0C"/>
                </a:solidFill>
                <a:latin typeface="Arial"/>
                <a:cs typeface="Arial"/>
              </a:rPr>
              <a:t> </a:t>
            </a:r>
            <a:r>
              <a:rPr sz="1600" b="1" spc="-30" dirty="0">
                <a:solidFill>
                  <a:srgbClr val="0F0E0C"/>
                </a:solidFill>
                <a:latin typeface="Arial"/>
                <a:cs typeface="Arial"/>
              </a:rPr>
              <a:t>KAS</a:t>
            </a:r>
            <a:endParaRPr sz="1600">
              <a:latin typeface="Arial"/>
              <a:cs typeface="Arial"/>
            </a:endParaRPr>
          </a:p>
          <a:p>
            <a:pPr marL="355600" marR="5080" indent="-342900">
              <a:lnSpc>
                <a:spcPct val="151300"/>
              </a:lnSpc>
              <a:buAutoNum type="arabicPeriod"/>
              <a:tabLst>
                <a:tab pos="354965" algn="l"/>
                <a:tab pos="355600" algn="l"/>
                <a:tab pos="1607820" algn="l"/>
                <a:tab pos="2771140" algn="l"/>
                <a:tab pos="4117340" algn="l"/>
                <a:tab pos="4780915" algn="l"/>
                <a:tab pos="5723890" algn="l"/>
                <a:tab pos="6558915" algn="l"/>
                <a:tab pos="7173595" algn="l"/>
              </a:tabLst>
            </a:pPr>
            <a:r>
              <a:rPr sz="1600" b="1" spc="85" dirty="0">
                <a:solidFill>
                  <a:srgbClr val="0F0E0C"/>
                </a:solidFill>
                <a:latin typeface="Arial"/>
                <a:cs typeface="Arial"/>
              </a:rPr>
              <a:t>M</a:t>
            </a:r>
            <a:r>
              <a:rPr sz="1600" b="1" spc="65" dirty="0">
                <a:solidFill>
                  <a:srgbClr val="0F0E0C"/>
                </a:solidFill>
                <a:latin typeface="Arial"/>
                <a:cs typeface="Arial"/>
              </a:rPr>
              <a:t>E</a:t>
            </a:r>
            <a:r>
              <a:rPr sz="1600" b="1" spc="80" dirty="0">
                <a:solidFill>
                  <a:srgbClr val="0F0E0C"/>
                </a:solidFill>
                <a:latin typeface="Arial"/>
                <a:cs typeface="Arial"/>
              </a:rPr>
              <a:t>MB</a:t>
            </a:r>
            <a:r>
              <a:rPr sz="1600" b="1" spc="75" dirty="0">
                <a:solidFill>
                  <a:srgbClr val="0F0E0C"/>
                </a:solidFill>
                <a:latin typeface="Arial"/>
                <a:cs typeface="Arial"/>
              </a:rPr>
              <a:t>U</a:t>
            </a:r>
            <a:r>
              <a:rPr sz="1600" b="1" spc="5" dirty="0">
                <a:solidFill>
                  <a:srgbClr val="0F0E0C"/>
                </a:solidFill>
                <a:latin typeface="Arial"/>
                <a:cs typeface="Arial"/>
              </a:rPr>
              <a:t>AT</a:t>
            </a:r>
            <a:r>
              <a:rPr sz="1600" b="1" dirty="0">
                <a:solidFill>
                  <a:srgbClr val="0F0E0C"/>
                </a:solidFill>
                <a:latin typeface="Arial"/>
                <a:cs typeface="Arial"/>
              </a:rPr>
              <a:t>	</a:t>
            </a:r>
            <a:r>
              <a:rPr sz="1600" b="1" spc="-20" dirty="0">
                <a:solidFill>
                  <a:srgbClr val="0F0E0C"/>
                </a:solidFill>
                <a:latin typeface="Arial"/>
                <a:cs typeface="Arial"/>
              </a:rPr>
              <a:t>LA</a:t>
            </a:r>
            <a:r>
              <a:rPr sz="1600" b="1" spc="40" dirty="0">
                <a:solidFill>
                  <a:srgbClr val="0F0E0C"/>
                </a:solidFill>
                <a:latin typeface="Arial"/>
                <a:cs typeface="Arial"/>
              </a:rPr>
              <a:t>P</a:t>
            </a:r>
            <a:r>
              <a:rPr sz="1600" b="1" spc="-30" dirty="0">
                <a:solidFill>
                  <a:srgbClr val="0F0E0C"/>
                </a:solidFill>
                <a:latin typeface="Arial"/>
                <a:cs typeface="Arial"/>
              </a:rPr>
              <a:t>O</a:t>
            </a:r>
            <a:r>
              <a:rPr sz="1600" b="1" spc="-25" dirty="0">
                <a:solidFill>
                  <a:srgbClr val="0F0E0C"/>
                </a:solidFill>
                <a:latin typeface="Arial"/>
                <a:cs typeface="Arial"/>
              </a:rPr>
              <a:t>R</a:t>
            </a:r>
            <a:r>
              <a:rPr sz="1600" b="1" spc="-60" dirty="0">
                <a:solidFill>
                  <a:srgbClr val="0F0E0C"/>
                </a:solidFill>
                <a:latin typeface="Arial"/>
                <a:cs typeface="Arial"/>
              </a:rPr>
              <a:t>A</a:t>
            </a:r>
            <a:r>
              <a:rPr sz="1600" b="1" spc="90" dirty="0">
                <a:solidFill>
                  <a:srgbClr val="0F0E0C"/>
                </a:solidFill>
                <a:latin typeface="Arial"/>
                <a:cs typeface="Arial"/>
              </a:rPr>
              <a:t>N</a:t>
            </a:r>
            <a:r>
              <a:rPr sz="1600" b="1" dirty="0">
                <a:solidFill>
                  <a:srgbClr val="0F0E0C"/>
                </a:solidFill>
                <a:latin typeface="Arial"/>
                <a:cs typeface="Arial"/>
              </a:rPr>
              <a:t>	</a:t>
            </a:r>
            <a:r>
              <a:rPr sz="1600" b="1" spc="-25" dirty="0">
                <a:solidFill>
                  <a:srgbClr val="0F0E0C"/>
                </a:solidFill>
                <a:latin typeface="Arial"/>
                <a:cs typeface="Arial"/>
              </a:rPr>
              <a:t>KE</a:t>
            </a:r>
            <a:r>
              <a:rPr sz="1600" b="1" spc="10" dirty="0">
                <a:solidFill>
                  <a:srgbClr val="0F0E0C"/>
                </a:solidFill>
                <a:latin typeface="Arial"/>
                <a:cs typeface="Arial"/>
              </a:rPr>
              <a:t>UA</a:t>
            </a:r>
            <a:r>
              <a:rPr sz="1600" b="1" spc="85" dirty="0">
                <a:solidFill>
                  <a:srgbClr val="0F0E0C"/>
                </a:solidFill>
                <a:latin typeface="Arial"/>
                <a:cs typeface="Arial"/>
              </a:rPr>
              <a:t>N</a:t>
            </a:r>
            <a:r>
              <a:rPr sz="1600" b="1" spc="-25" dirty="0">
                <a:solidFill>
                  <a:srgbClr val="0F0E0C"/>
                </a:solidFill>
                <a:latin typeface="Arial"/>
                <a:cs typeface="Arial"/>
              </a:rPr>
              <a:t>G</a:t>
            </a:r>
            <a:r>
              <a:rPr sz="1600" b="1" spc="-60" dirty="0">
                <a:solidFill>
                  <a:srgbClr val="0F0E0C"/>
                </a:solidFill>
                <a:latin typeface="Arial"/>
                <a:cs typeface="Arial"/>
              </a:rPr>
              <a:t>A</a:t>
            </a:r>
            <a:r>
              <a:rPr sz="1600" b="1" spc="90" dirty="0">
                <a:solidFill>
                  <a:srgbClr val="0F0E0C"/>
                </a:solidFill>
                <a:latin typeface="Arial"/>
                <a:cs typeface="Arial"/>
              </a:rPr>
              <a:t>N</a:t>
            </a:r>
            <a:r>
              <a:rPr sz="1600" b="1" dirty="0">
                <a:solidFill>
                  <a:srgbClr val="0F0E0C"/>
                </a:solidFill>
                <a:latin typeface="Arial"/>
                <a:cs typeface="Arial"/>
              </a:rPr>
              <a:t>	</a:t>
            </a:r>
            <a:r>
              <a:rPr sz="1600" b="1" spc="-5" dirty="0">
                <a:solidFill>
                  <a:srgbClr val="0F0E0C"/>
                </a:solidFill>
                <a:latin typeface="Arial"/>
                <a:cs typeface="Arial"/>
              </a:rPr>
              <a:t>DA</a:t>
            </a:r>
            <a:r>
              <a:rPr sz="1600" b="1" dirty="0">
                <a:solidFill>
                  <a:srgbClr val="0F0E0C"/>
                </a:solidFill>
                <a:latin typeface="Arial"/>
                <a:cs typeface="Arial"/>
              </a:rPr>
              <a:t>R</a:t>
            </a:r>
            <a:r>
              <a:rPr sz="1600" b="1" spc="70" dirty="0">
                <a:solidFill>
                  <a:srgbClr val="0F0E0C"/>
                </a:solidFill>
                <a:latin typeface="Arial"/>
                <a:cs typeface="Arial"/>
              </a:rPr>
              <a:t>I</a:t>
            </a:r>
            <a:r>
              <a:rPr sz="1600" b="1" dirty="0">
                <a:solidFill>
                  <a:srgbClr val="0F0E0C"/>
                </a:solidFill>
                <a:latin typeface="Arial"/>
                <a:cs typeface="Arial"/>
              </a:rPr>
              <a:t>	</a:t>
            </a:r>
            <a:r>
              <a:rPr sz="1600" b="1" spc="25" dirty="0">
                <a:solidFill>
                  <a:srgbClr val="0F0E0C"/>
                </a:solidFill>
                <a:latin typeface="Arial"/>
                <a:cs typeface="Arial"/>
              </a:rPr>
              <a:t>R</a:t>
            </a:r>
            <a:r>
              <a:rPr sz="1600" b="1" spc="20" dirty="0">
                <a:solidFill>
                  <a:srgbClr val="0F0E0C"/>
                </a:solidFill>
                <a:latin typeface="Arial"/>
                <a:cs typeface="Arial"/>
              </a:rPr>
              <a:t>U</a:t>
            </a:r>
            <a:r>
              <a:rPr sz="1600" b="1" spc="190" dirty="0">
                <a:solidFill>
                  <a:srgbClr val="0F0E0C"/>
                </a:solidFill>
                <a:latin typeface="Arial"/>
                <a:cs typeface="Arial"/>
              </a:rPr>
              <a:t>M</a:t>
            </a:r>
            <a:r>
              <a:rPr sz="1600" b="1" spc="75" dirty="0">
                <a:solidFill>
                  <a:srgbClr val="0F0E0C"/>
                </a:solidFill>
                <a:latin typeface="Arial"/>
                <a:cs typeface="Arial"/>
              </a:rPr>
              <a:t>U</a:t>
            </a:r>
            <a:r>
              <a:rPr sz="1600" b="1" spc="-15" dirty="0">
                <a:solidFill>
                  <a:srgbClr val="0F0E0C"/>
                </a:solidFill>
                <a:latin typeface="Arial"/>
                <a:cs typeface="Arial"/>
              </a:rPr>
              <a:t>S</a:t>
            </a:r>
            <a:r>
              <a:rPr sz="1600" b="1" dirty="0">
                <a:solidFill>
                  <a:srgbClr val="0F0E0C"/>
                </a:solidFill>
                <a:latin typeface="Arial"/>
                <a:cs typeface="Arial"/>
              </a:rPr>
              <a:t>	</a:t>
            </a:r>
            <a:r>
              <a:rPr sz="1600" b="1" spc="-5" dirty="0">
                <a:solidFill>
                  <a:srgbClr val="0F0E0C"/>
                </a:solidFill>
                <a:latin typeface="Arial"/>
                <a:cs typeface="Arial"/>
              </a:rPr>
              <a:t>E</a:t>
            </a:r>
            <a:r>
              <a:rPr sz="1600" b="1" dirty="0">
                <a:solidFill>
                  <a:srgbClr val="0F0E0C"/>
                </a:solidFill>
                <a:latin typeface="Arial"/>
                <a:cs typeface="Arial"/>
              </a:rPr>
              <a:t>X</a:t>
            </a:r>
            <a:r>
              <a:rPr sz="1600" b="1" spc="-10" dirty="0">
                <a:solidFill>
                  <a:srgbClr val="0F0E0C"/>
                </a:solidFill>
                <a:latin typeface="Arial"/>
                <a:cs typeface="Arial"/>
              </a:rPr>
              <a:t>CEL</a:t>
            </a:r>
            <a:r>
              <a:rPr sz="1600" b="1" dirty="0">
                <a:solidFill>
                  <a:srgbClr val="0F0E0C"/>
                </a:solidFill>
                <a:latin typeface="Arial"/>
                <a:cs typeface="Arial"/>
              </a:rPr>
              <a:t>	</a:t>
            </a:r>
            <a:r>
              <a:rPr sz="1600" b="1" spc="35" dirty="0">
                <a:solidFill>
                  <a:srgbClr val="0F0E0C"/>
                </a:solidFill>
                <a:latin typeface="Arial"/>
                <a:cs typeface="Arial"/>
              </a:rPr>
              <a:t>DAN</a:t>
            </a:r>
            <a:r>
              <a:rPr sz="1600" b="1" dirty="0">
                <a:solidFill>
                  <a:srgbClr val="0F0E0C"/>
                </a:solidFill>
                <a:latin typeface="Arial"/>
                <a:cs typeface="Arial"/>
              </a:rPr>
              <a:t>	</a:t>
            </a:r>
            <a:r>
              <a:rPr sz="1600" b="1" spc="15" dirty="0">
                <a:solidFill>
                  <a:srgbClr val="0F0E0C"/>
                </a:solidFill>
                <a:latin typeface="Arial"/>
                <a:cs typeface="Arial"/>
              </a:rPr>
              <a:t>T</a:t>
            </a:r>
            <a:r>
              <a:rPr sz="1600" b="1" spc="20" dirty="0">
                <a:solidFill>
                  <a:srgbClr val="0F0E0C"/>
                </a:solidFill>
                <a:latin typeface="Arial"/>
                <a:cs typeface="Arial"/>
              </a:rPr>
              <a:t>E</a:t>
            </a:r>
            <a:r>
              <a:rPr sz="1600" b="1" spc="-35" dirty="0">
                <a:solidFill>
                  <a:srgbClr val="0F0E0C"/>
                </a:solidFill>
                <a:latin typeface="Arial"/>
                <a:cs typeface="Arial"/>
              </a:rPr>
              <a:t>R</a:t>
            </a:r>
            <a:r>
              <a:rPr sz="1600" b="1" spc="75" dirty="0">
                <a:solidFill>
                  <a:srgbClr val="0F0E0C"/>
                </a:solidFill>
                <a:latin typeface="Arial"/>
                <a:cs typeface="Arial"/>
              </a:rPr>
              <a:t>U</a:t>
            </a:r>
            <a:r>
              <a:rPr sz="1600" b="1" spc="-10" dirty="0">
                <a:solidFill>
                  <a:srgbClr val="0F0E0C"/>
                </a:solidFill>
                <a:latin typeface="Arial"/>
                <a:cs typeface="Arial"/>
              </a:rPr>
              <a:t>S  </a:t>
            </a:r>
            <a:r>
              <a:rPr sz="1600" b="1" spc="30" dirty="0">
                <a:solidFill>
                  <a:srgbClr val="0F0E0C"/>
                </a:solidFill>
                <a:latin typeface="Arial"/>
                <a:cs typeface="Arial"/>
              </a:rPr>
              <a:t>UPDATE</a:t>
            </a:r>
            <a:endParaRPr sz="1600">
              <a:latin typeface="Arial"/>
              <a:cs typeface="Arial"/>
            </a:endParaRPr>
          </a:p>
        </p:txBody>
      </p:sp>
      <p:sp>
        <p:nvSpPr>
          <p:cNvPr id="4" name="object 4"/>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768026" y="575411"/>
            <a:ext cx="4584534" cy="650379"/>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983950" y="749300"/>
            <a:ext cx="2225040" cy="391160"/>
          </a:xfrm>
          <a:prstGeom prst="rect">
            <a:avLst/>
          </a:prstGeom>
        </p:spPr>
        <p:txBody>
          <a:bodyPr vert="horz" wrap="square" lIns="0" tIns="12700" rIns="0" bIns="0" rtlCol="0">
            <a:spAutoFit/>
          </a:bodyPr>
          <a:lstStyle/>
          <a:p>
            <a:pPr marL="12700">
              <a:lnSpc>
                <a:spcPct val="100000"/>
              </a:lnSpc>
              <a:spcBef>
                <a:spcPts val="100"/>
              </a:spcBef>
            </a:pPr>
            <a:r>
              <a:rPr sz="2400" spc="5" dirty="0"/>
              <a:t>OUR</a:t>
            </a:r>
            <a:r>
              <a:rPr sz="2400" spc="-60" dirty="0"/>
              <a:t> </a:t>
            </a:r>
            <a:r>
              <a:rPr sz="2400" spc="-50" dirty="0"/>
              <a:t>JOBDESK</a:t>
            </a:r>
            <a:endParaRPr sz="2400"/>
          </a:p>
        </p:txBody>
      </p:sp>
    </p:spTree>
    <p:extLst>
      <p:ext uri="{BB962C8B-B14F-4D97-AF65-F5344CB8AC3E}">
        <p14:creationId xmlns:p14="http://schemas.microsoft.com/office/powerpoint/2010/main" val="508820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97495" y="1329232"/>
            <a:ext cx="169938" cy="515025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539273" y="337630"/>
            <a:ext cx="5113451" cy="732675"/>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38550" y="554228"/>
            <a:ext cx="4914265" cy="391160"/>
          </a:xfrm>
          <a:prstGeom prst="rect">
            <a:avLst/>
          </a:prstGeom>
        </p:spPr>
        <p:txBody>
          <a:bodyPr vert="horz" wrap="square" lIns="0" tIns="12700" rIns="0" bIns="0" rtlCol="0">
            <a:spAutoFit/>
          </a:bodyPr>
          <a:lstStyle/>
          <a:p>
            <a:pPr marL="12700">
              <a:lnSpc>
                <a:spcPct val="100000"/>
              </a:lnSpc>
              <a:spcBef>
                <a:spcPts val="100"/>
              </a:spcBef>
            </a:pPr>
            <a:r>
              <a:rPr sz="2400" spc="15" dirty="0"/>
              <a:t>TUGAS </a:t>
            </a:r>
            <a:r>
              <a:rPr sz="2400" spc="55" dirty="0"/>
              <a:t>DAN </a:t>
            </a:r>
            <a:r>
              <a:rPr sz="2400" spc="40" dirty="0"/>
              <a:t>TANGGUNG</a:t>
            </a:r>
            <a:r>
              <a:rPr sz="2400" spc="-80" dirty="0"/>
              <a:t> </a:t>
            </a:r>
            <a:r>
              <a:rPr sz="2400" spc="-120" dirty="0"/>
              <a:t>JAWAB</a:t>
            </a:r>
            <a:endParaRPr sz="2400"/>
          </a:p>
        </p:txBody>
      </p:sp>
      <p:sp>
        <p:nvSpPr>
          <p:cNvPr id="6" name="object 6"/>
          <p:cNvSpPr txBox="1">
            <a:spLocks noGrp="1"/>
          </p:cNvSpPr>
          <p:nvPr>
            <p:ph type="body" idx="1"/>
          </p:nvPr>
        </p:nvSpPr>
        <p:spPr>
          <a:prstGeom prst="rect">
            <a:avLst/>
          </a:prstGeom>
        </p:spPr>
        <p:txBody>
          <a:bodyPr vert="horz" wrap="square" lIns="0" tIns="6350" rIns="0" bIns="0" rtlCol="0">
            <a:spAutoFit/>
          </a:bodyPr>
          <a:lstStyle/>
          <a:p>
            <a:pPr marL="355600" marR="5715" indent="-342900" algn="just">
              <a:lnSpc>
                <a:spcPct val="148700"/>
              </a:lnSpc>
              <a:spcBef>
                <a:spcPts val="50"/>
              </a:spcBef>
              <a:buAutoNum type="arabicPeriod"/>
              <a:tabLst>
                <a:tab pos="355600" algn="l"/>
              </a:tabLst>
            </a:pPr>
            <a:r>
              <a:rPr spc="45" dirty="0"/>
              <a:t>DIVISI </a:t>
            </a:r>
            <a:r>
              <a:rPr spc="25" dirty="0"/>
              <a:t>FINANCE </a:t>
            </a:r>
            <a:r>
              <a:rPr spc="10" dirty="0"/>
              <a:t>BERTANGGUNG </a:t>
            </a:r>
            <a:r>
              <a:rPr spc="-85" dirty="0"/>
              <a:t>JAWAB </a:t>
            </a:r>
            <a:r>
              <a:rPr spc="5" dirty="0"/>
              <a:t>ATAU </a:t>
            </a:r>
            <a:r>
              <a:rPr spc="20" dirty="0"/>
              <a:t>UANG </a:t>
            </a:r>
            <a:r>
              <a:rPr spc="-30" dirty="0"/>
              <a:t>KAS </a:t>
            </a:r>
            <a:r>
              <a:rPr spc="35" dirty="0"/>
              <a:t>DAN </a:t>
            </a:r>
            <a:r>
              <a:rPr spc="40" dirty="0"/>
              <a:t>MENDATA </a:t>
            </a:r>
            <a:r>
              <a:rPr spc="-10" dirty="0"/>
              <a:t>SIAPA  </a:t>
            </a:r>
            <a:r>
              <a:rPr spc="-90" dirty="0"/>
              <a:t>SAJA </a:t>
            </a:r>
            <a:r>
              <a:rPr spc="10" dirty="0"/>
              <a:t>YANG </a:t>
            </a:r>
            <a:r>
              <a:rPr spc="30" dirty="0"/>
              <a:t>SUDAH </a:t>
            </a:r>
            <a:r>
              <a:rPr spc="5" dirty="0"/>
              <a:t>ATAU </a:t>
            </a:r>
            <a:r>
              <a:rPr spc="45" dirty="0"/>
              <a:t>BELUM </a:t>
            </a:r>
            <a:r>
              <a:rPr spc="25" dirty="0"/>
              <a:t>MEMBAYAR </a:t>
            </a:r>
            <a:r>
              <a:rPr spc="-20" dirty="0"/>
              <a:t>BESERTA </a:t>
            </a:r>
            <a:r>
              <a:rPr spc="30" dirty="0"/>
              <a:t>DENDA </a:t>
            </a:r>
            <a:r>
              <a:rPr spc="-25" dirty="0"/>
              <a:t>(JIKA </a:t>
            </a:r>
            <a:r>
              <a:rPr spc="45" dirty="0"/>
              <a:t>BELUM  </a:t>
            </a:r>
            <a:r>
              <a:rPr spc="25" dirty="0"/>
              <a:t>MEMBAYAR </a:t>
            </a:r>
            <a:r>
              <a:rPr spc="20" dirty="0"/>
              <a:t>UANG</a:t>
            </a:r>
            <a:r>
              <a:rPr spc="15" dirty="0"/>
              <a:t> </a:t>
            </a:r>
            <a:r>
              <a:rPr spc="-30" dirty="0"/>
              <a:t>KAS</a:t>
            </a:r>
          </a:p>
          <a:p>
            <a:pPr marL="355600" marR="5080" indent="-342900" algn="just">
              <a:lnSpc>
                <a:spcPts val="2900"/>
              </a:lnSpc>
              <a:spcBef>
                <a:spcPts val="240"/>
              </a:spcBef>
              <a:buAutoNum type="arabicPeriod"/>
              <a:tabLst>
                <a:tab pos="355600" algn="l"/>
              </a:tabLst>
            </a:pPr>
            <a:r>
              <a:rPr spc="45" dirty="0"/>
              <a:t>DIVISI </a:t>
            </a:r>
            <a:r>
              <a:rPr spc="25" dirty="0"/>
              <a:t>FINANCE </a:t>
            </a:r>
            <a:r>
              <a:rPr spc="10" dirty="0"/>
              <a:t>BERTANGGUNG </a:t>
            </a:r>
            <a:r>
              <a:rPr spc="-85" dirty="0"/>
              <a:t>JAWAB </a:t>
            </a:r>
            <a:r>
              <a:rPr spc="-15" dirty="0"/>
              <a:t>ATAS </a:t>
            </a:r>
            <a:r>
              <a:rPr spc="35" dirty="0"/>
              <a:t>PERMINTAAN </a:t>
            </a:r>
            <a:r>
              <a:rPr spc="10" dirty="0"/>
              <a:t>DANA SETIAP  </a:t>
            </a:r>
            <a:r>
              <a:rPr spc="45" dirty="0"/>
              <a:t>DIVISI </a:t>
            </a:r>
            <a:r>
              <a:rPr spc="10" dirty="0"/>
              <a:t>YANG </a:t>
            </a:r>
            <a:r>
              <a:rPr spc="50" dirty="0"/>
              <a:t>KEMUDIAN </a:t>
            </a:r>
            <a:r>
              <a:rPr spc="-10" dirty="0"/>
              <a:t>AKAN </a:t>
            </a:r>
            <a:r>
              <a:rPr spc="5" dirty="0"/>
              <a:t>DIREKAP </a:t>
            </a:r>
            <a:r>
              <a:rPr spc="35" dirty="0"/>
              <a:t>DAN </a:t>
            </a:r>
            <a:r>
              <a:rPr dirty="0"/>
              <a:t>DIJADIKAN </a:t>
            </a:r>
            <a:r>
              <a:rPr spc="-10" dirty="0"/>
              <a:t>PROPOSAL  </a:t>
            </a:r>
            <a:r>
              <a:rPr spc="35" dirty="0"/>
              <a:t>PERMINTAAN</a:t>
            </a:r>
            <a:r>
              <a:rPr spc="10" dirty="0"/>
              <a:t> DANA</a:t>
            </a:r>
          </a:p>
          <a:p>
            <a:pPr marL="355600" indent="-342900" algn="just">
              <a:lnSpc>
                <a:spcPct val="100000"/>
              </a:lnSpc>
              <a:spcBef>
                <a:spcPts val="635"/>
              </a:spcBef>
              <a:buAutoNum type="arabicPeriod"/>
              <a:tabLst>
                <a:tab pos="355600" algn="l"/>
              </a:tabLst>
            </a:pPr>
            <a:r>
              <a:rPr spc="45" dirty="0"/>
              <a:t>DIVISI </a:t>
            </a:r>
            <a:r>
              <a:rPr spc="25" dirty="0"/>
              <a:t>FINANCE </a:t>
            </a:r>
            <a:r>
              <a:rPr spc="10" dirty="0"/>
              <a:t>BERTANGGUNG </a:t>
            </a:r>
            <a:r>
              <a:rPr spc="-85" dirty="0"/>
              <a:t>JAWAB </a:t>
            </a:r>
            <a:r>
              <a:rPr spc="25" dirty="0"/>
              <a:t>DENGAN </a:t>
            </a:r>
            <a:r>
              <a:rPr spc="20" dirty="0"/>
              <a:t>UANG </a:t>
            </a:r>
            <a:r>
              <a:rPr spc="10" dirty="0"/>
              <a:t>YANG </a:t>
            </a:r>
            <a:r>
              <a:rPr spc="40" dirty="0"/>
              <a:t>DITERIMA</a:t>
            </a:r>
            <a:r>
              <a:rPr spc="-60" dirty="0"/>
              <a:t> </a:t>
            </a:r>
            <a:r>
              <a:rPr spc="15" dirty="0"/>
              <a:t>DARI</a:t>
            </a:r>
          </a:p>
          <a:p>
            <a:pPr marL="355600" marR="5715" algn="just">
              <a:lnSpc>
                <a:spcPct val="150000"/>
              </a:lnSpc>
              <a:spcBef>
                <a:spcPts val="25"/>
              </a:spcBef>
            </a:pPr>
            <a:r>
              <a:rPr spc="10" dirty="0"/>
              <a:t>KEUANGAN </a:t>
            </a:r>
            <a:r>
              <a:rPr spc="25" dirty="0"/>
              <a:t>DENGAN </a:t>
            </a:r>
            <a:r>
              <a:rPr spc="60" dirty="0"/>
              <a:t>MEMBUAT </a:t>
            </a:r>
            <a:r>
              <a:rPr spc="40" dirty="0"/>
              <a:t>FORM </a:t>
            </a:r>
            <a:r>
              <a:rPr spc="30" dirty="0"/>
              <a:t>PERMOHONAN </a:t>
            </a:r>
            <a:r>
              <a:rPr spc="60" dirty="0"/>
              <a:t>UNTUK </a:t>
            </a:r>
            <a:r>
              <a:rPr spc="70" dirty="0"/>
              <a:t>MEMINTA </a:t>
            </a:r>
            <a:r>
              <a:rPr spc="20" dirty="0"/>
              <a:t>UANG  </a:t>
            </a:r>
            <a:r>
              <a:rPr dirty="0"/>
              <a:t>SESUAI </a:t>
            </a:r>
            <a:r>
              <a:rPr spc="10" dirty="0"/>
              <a:t>YANG </a:t>
            </a:r>
            <a:r>
              <a:rPr spc="45" dirty="0"/>
              <a:t>DIBUTUHKAN </a:t>
            </a:r>
            <a:r>
              <a:rPr spc="10" dirty="0"/>
              <a:t>OLEH </a:t>
            </a:r>
            <a:r>
              <a:rPr spc="45" dirty="0"/>
              <a:t>DIVISI</a:t>
            </a:r>
            <a:r>
              <a:rPr spc="5" dirty="0"/>
              <a:t> </a:t>
            </a:r>
            <a:r>
              <a:rPr spc="30" dirty="0"/>
              <a:t>LAIN</a:t>
            </a:r>
          </a:p>
        </p:txBody>
      </p:sp>
      <p:sp>
        <p:nvSpPr>
          <p:cNvPr id="7" name="object 7"/>
          <p:cNvSpPr txBox="1"/>
          <p:nvPr/>
        </p:nvSpPr>
        <p:spPr>
          <a:xfrm>
            <a:off x="4003331" y="4621276"/>
            <a:ext cx="6344285" cy="763270"/>
          </a:xfrm>
          <a:prstGeom prst="rect">
            <a:avLst/>
          </a:prstGeom>
        </p:spPr>
        <p:txBody>
          <a:bodyPr vert="horz" wrap="square" lIns="0" tIns="12700" rIns="0" bIns="0" rtlCol="0">
            <a:spAutoFit/>
          </a:bodyPr>
          <a:lstStyle/>
          <a:p>
            <a:pPr marL="12700" marR="5080" indent="226060">
              <a:lnSpc>
                <a:spcPct val="151300"/>
              </a:lnSpc>
              <a:spcBef>
                <a:spcPts val="100"/>
              </a:spcBef>
              <a:tabLst>
                <a:tab pos="768350" algn="l"/>
                <a:tab pos="1096010" algn="l"/>
                <a:tab pos="1384300" algn="l"/>
                <a:tab pos="2639060" algn="l"/>
                <a:tab pos="2816225" algn="l"/>
                <a:tab pos="3709670" algn="l"/>
                <a:tab pos="3799204" algn="l"/>
                <a:tab pos="4838065" algn="l"/>
                <a:tab pos="5544185" algn="l"/>
                <a:tab pos="5736590" algn="l"/>
                <a:tab pos="6108065" algn="l"/>
              </a:tabLst>
            </a:pPr>
            <a:r>
              <a:rPr sz="1600" b="1" spc="-35" dirty="0">
                <a:solidFill>
                  <a:srgbClr val="0F0E0C"/>
                </a:solidFill>
                <a:latin typeface="Arial"/>
                <a:cs typeface="Arial"/>
              </a:rPr>
              <a:t>AK</a:t>
            </a:r>
            <a:r>
              <a:rPr sz="1600" b="1" spc="15" dirty="0">
                <a:solidFill>
                  <a:srgbClr val="0F0E0C"/>
                </a:solidFill>
                <a:latin typeface="Arial"/>
                <a:cs typeface="Arial"/>
              </a:rPr>
              <a:t>AN	</a:t>
            </a:r>
            <a:r>
              <a:rPr sz="1600" b="1" spc="85" dirty="0">
                <a:solidFill>
                  <a:srgbClr val="0F0E0C"/>
                </a:solidFill>
                <a:latin typeface="Arial"/>
                <a:cs typeface="Arial"/>
              </a:rPr>
              <a:t>M</a:t>
            </a:r>
            <a:r>
              <a:rPr sz="1600" b="1" spc="65" dirty="0">
                <a:solidFill>
                  <a:srgbClr val="0F0E0C"/>
                </a:solidFill>
                <a:latin typeface="Arial"/>
                <a:cs typeface="Arial"/>
              </a:rPr>
              <a:t>E</a:t>
            </a:r>
            <a:r>
              <a:rPr sz="1600" b="1" spc="80" dirty="0">
                <a:solidFill>
                  <a:srgbClr val="0F0E0C"/>
                </a:solidFill>
                <a:latin typeface="Arial"/>
                <a:cs typeface="Arial"/>
              </a:rPr>
              <a:t>MB</a:t>
            </a:r>
            <a:r>
              <a:rPr sz="1600" b="1" spc="-35" dirty="0">
                <a:solidFill>
                  <a:srgbClr val="0F0E0C"/>
                </a:solidFill>
                <a:latin typeface="Arial"/>
                <a:cs typeface="Arial"/>
              </a:rPr>
              <a:t>ER</a:t>
            </a:r>
            <a:r>
              <a:rPr sz="1600" b="1" spc="65" dirty="0">
                <a:solidFill>
                  <a:srgbClr val="0F0E0C"/>
                </a:solidFill>
                <a:latin typeface="Arial"/>
                <a:cs typeface="Arial"/>
              </a:rPr>
              <a:t>I</a:t>
            </a:r>
            <a:r>
              <a:rPr sz="1600" b="1" spc="-10" dirty="0">
                <a:solidFill>
                  <a:srgbClr val="0F0E0C"/>
                </a:solidFill>
                <a:latin typeface="Arial"/>
                <a:cs typeface="Arial"/>
              </a:rPr>
              <a:t>K</a:t>
            </a:r>
            <a:r>
              <a:rPr sz="1600" b="1" spc="15" dirty="0">
                <a:solidFill>
                  <a:srgbClr val="0F0E0C"/>
                </a:solidFill>
                <a:latin typeface="Arial"/>
                <a:cs typeface="Arial"/>
              </a:rPr>
              <a:t>AN</a:t>
            </a:r>
            <a:r>
              <a:rPr sz="1600" b="1" dirty="0">
                <a:solidFill>
                  <a:srgbClr val="0F0E0C"/>
                </a:solidFill>
                <a:latin typeface="Arial"/>
                <a:cs typeface="Arial"/>
              </a:rPr>
              <a:t>		F</a:t>
            </a:r>
            <a:r>
              <a:rPr sz="1600" b="1" spc="10" dirty="0">
                <a:solidFill>
                  <a:srgbClr val="0F0E0C"/>
                </a:solidFill>
                <a:latin typeface="Arial"/>
                <a:cs typeface="Arial"/>
              </a:rPr>
              <a:t>O</a:t>
            </a:r>
            <a:r>
              <a:rPr sz="1600" b="1" spc="-35" dirty="0">
                <a:solidFill>
                  <a:srgbClr val="0F0E0C"/>
                </a:solidFill>
                <a:latin typeface="Arial"/>
                <a:cs typeface="Arial"/>
              </a:rPr>
              <a:t>R</a:t>
            </a:r>
            <a:r>
              <a:rPr sz="1600" b="1" spc="190" dirty="0">
                <a:solidFill>
                  <a:srgbClr val="0F0E0C"/>
                </a:solidFill>
                <a:latin typeface="Arial"/>
                <a:cs typeface="Arial"/>
              </a:rPr>
              <a:t>M</a:t>
            </a:r>
            <a:r>
              <a:rPr sz="1600" b="1" dirty="0">
                <a:solidFill>
                  <a:srgbClr val="0F0E0C"/>
                </a:solidFill>
                <a:latin typeface="Arial"/>
                <a:cs typeface="Arial"/>
              </a:rPr>
              <a:t>	</a:t>
            </a:r>
            <a:r>
              <a:rPr sz="1600" b="1" spc="-25" dirty="0">
                <a:solidFill>
                  <a:srgbClr val="0F0E0C"/>
                </a:solidFill>
                <a:latin typeface="Arial"/>
                <a:cs typeface="Arial"/>
              </a:rPr>
              <a:t>KE</a:t>
            </a:r>
            <a:r>
              <a:rPr sz="1600" b="1" spc="-10" dirty="0">
                <a:solidFill>
                  <a:srgbClr val="0F0E0C"/>
                </a:solidFill>
                <a:latin typeface="Arial"/>
                <a:cs typeface="Arial"/>
              </a:rPr>
              <a:t>PA</a:t>
            </a:r>
            <a:r>
              <a:rPr sz="1600" b="1" spc="75" dirty="0">
                <a:solidFill>
                  <a:srgbClr val="0F0E0C"/>
                </a:solidFill>
                <a:latin typeface="Arial"/>
                <a:cs typeface="Arial"/>
              </a:rPr>
              <a:t>D</a:t>
            </a:r>
            <a:r>
              <a:rPr sz="1600" b="1" spc="-60" dirty="0">
                <a:solidFill>
                  <a:srgbClr val="0F0E0C"/>
                </a:solidFill>
                <a:latin typeface="Arial"/>
                <a:cs typeface="Arial"/>
              </a:rPr>
              <a:t>A</a:t>
            </a:r>
            <a:r>
              <a:rPr sz="1600" b="1" dirty="0">
                <a:solidFill>
                  <a:srgbClr val="0F0E0C"/>
                </a:solidFill>
                <a:latin typeface="Arial"/>
                <a:cs typeface="Arial"/>
              </a:rPr>
              <a:t>	</a:t>
            </a:r>
            <a:r>
              <a:rPr sz="1600" b="1" spc="105" dirty="0">
                <a:solidFill>
                  <a:srgbClr val="0F0E0C"/>
                </a:solidFill>
                <a:latin typeface="Arial"/>
                <a:cs typeface="Arial"/>
              </a:rPr>
              <a:t>D</a:t>
            </a:r>
            <a:r>
              <a:rPr sz="1600" b="1" spc="35" dirty="0">
                <a:solidFill>
                  <a:srgbClr val="0F0E0C"/>
                </a:solidFill>
                <a:latin typeface="Arial"/>
                <a:cs typeface="Arial"/>
              </a:rPr>
              <a:t>I</a:t>
            </a:r>
            <a:r>
              <a:rPr sz="1600" b="1" spc="70" dirty="0">
                <a:solidFill>
                  <a:srgbClr val="0F0E0C"/>
                </a:solidFill>
                <a:latin typeface="Arial"/>
                <a:cs typeface="Arial"/>
              </a:rPr>
              <a:t>V</a:t>
            </a:r>
            <a:r>
              <a:rPr sz="1600" b="1" spc="20" dirty="0">
                <a:solidFill>
                  <a:srgbClr val="0F0E0C"/>
                </a:solidFill>
                <a:latin typeface="Arial"/>
                <a:cs typeface="Arial"/>
              </a:rPr>
              <a:t>I</a:t>
            </a:r>
            <a:r>
              <a:rPr sz="1600" b="1" spc="-20" dirty="0">
                <a:solidFill>
                  <a:srgbClr val="0F0E0C"/>
                </a:solidFill>
                <a:latin typeface="Arial"/>
                <a:cs typeface="Arial"/>
              </a:rPr>
              <a:t>S</a:t>
            </a:r>
            <a:r>
              <a:rPr sz="1600" b="1" spc="70" dirty="0">
                <a:solidFill>
                  <a:srgbClr val="0F0E0C"/>
                </a:solidFill>
                <a:latin typeface="Arial"/>
                <a:cs typeface="Arial"/>
              </a:rPr>
              <a:t>I</a:t>
            </a:r>
            <a:r>
              <a:rPr sz="1600" b="1" dirty="0">
                <a:solidFill>
                  <a:srgbClr val="0F0E0C"/>
                </a:solidFill>
                <a:latin typeface="Arial"/>
                <a:cs typeface="Arial"/>
              </a:rPr>
              <a:t>		</a:t>
            </a:r>
            <a:r>
              <a:rPr sz="1600" b="1" spc="20" dirty="0">
                <a:solidFill>
                  <a:srgbClr val="0F0E0C"/>
                </a:solidFill>
                <a:latin typeface="Arial"/>
                <a:cs typeface="Arial"/>
              </a:rPr>
              <a:t>YAN</a:t>
            </a:r>
            <a:r>
              <a:rPr sz="1600" b="1" spc="-15" dirty="0">
                <a:solidFill>
                  <a:srgbClr val="0F0E0C"/>
                </a:solidFill>
                <a:latin typeface="Arial"/>
                <a:cs typeface="Arial"/>
              </a:rPr>
              <a:t>G  </a:t>
            </a:r>
            <a:r>
              <a:rPr sz="1600" b="1" spc="35" dirty="0">
                <a:solidFill>
                  <a:srgbClr val="0F0E0C"/>
                </a:solidFill>
                <a:latin typeface="Arial"/>
                <a:cs typeface="Arial"/>
              </a:rPr>
              <a:t>DAN</a:t>
            </a:r>
            <a:r>
              <a:rPr sz="1600" b="1" spc="-60" dirty="0">
                <a:solidFill>
                  <a:srgbClr val="0F0E0C"/>
                </a:solidFill>
                <a:latin typeface="Arial"/>
                <a:cs typeface="Arial"/>
              </a:rPr>
              <a:t>A</a:t>
            </a:r>
            <a:r>
              <a:rPr sz="1600" b="1" dirty="0">
                <a:solidFill>
                  <a:srgbClr val="0F0E0C"/>
                </a:solidFill>
                <a:latin typeface="Arial"/>
                <a:cs typeface="Arial"/>
              </a:rPr>
              <a:t>	</a:t>
            </a:r>
            <a:r>
              <a:rPr sz="1600" b="1" spc="35" dirty="0">
                <a:solidFill>
                  <a:srgbClr val="0F0E0C"/>
                </a:solidFill>
                <a:latin typeface="Arial"/>
                <a:cs typeface="Arial"/>
              </a:rPr>
              <a:t>DAN</a:t>
            </a:r>
            <a:r>
              <a:rPr sz="1600" b="1" dirty="0">
                <a:solidFill>
                  <a:srgbClr val="0F0E0C"/>
                </a:solidFill>
                <a:latin typeface="Arial"/>
                <a:cs typeface="Arial"/>
              </a:rPr>
              <a:t>	</a:t>
            </a:r>
            <a:r>
              <a:rPr sz="1600" b="1" spc="85" dirty="0">
                <a:solidFill>
                  <a:srgbClr val="0F0E0C"/>
                </a:solidFill>
                <a:latin typeface="Arial"/>
                <a:cs typeface="Arial"/>
              </a:rPr>
              <a:t>M</a:t>
            </a:r>
            <a:r>
              <a:rPr sz="1600" b="1" spc="65" dirty="0">
                <a:solidFill>
                  <a:srgbClr val="0F0E0C"/>
                </a:solidFill>
                <a:latin typeface="Arial"/>
                <a:cs typeface="Arial"/>
              </a:rPr>
              <a:t>E</a:t>
            </a:r>
            <a:r>
              <a:rPr sz="1600" b="1" spc="80" dirty="0">
                <a:solidFill>
                  <a:srgbClr val="0F0E0C"/>
                </a:solidFill>
                <a:latin typeface="Arial"/>
                <a:cs typeface="Arial"/>
              </a:rPr>
              <a:t>MB</a:t>
            </a:r>
            <a:r>
              <a:rPr sz="1600" b="1" spc="75" dirty="0">
                <a:solidFill>
                  <a:srgbClr val="0F0E0C"/>
                </a:solidFill>
                <a:latin typeface="Arial"/>
                <a:cs typeface="Arial"/>
              </a:rPr>
              <a:t>U</a:t>
            </a:r>
            <a:r>
              <a:rPr sz="1600" b="1" spc="5" dirty="0">
                <a:solidFill>
                  <a:srgbClr val="0F0E0C"/>
                </a:solidFill>
                <a:latin typeface="Arial"/>
                <a:cs typeface="Arial"/>
              </a:rPr>
              <a:t>AT</a:t>
            </a:r>
            <a:r>
              <a:rPr sz="1600" b="1" dirty="0">
                <a:solidFill>
                  <a:srgbClr val="0F0E0C"/>
                </a:solidFill>
                <a:latin typeface="Arial"/>
                <a:cs typeface="Arial"/>
              </a:rPr>
              <a:t>	</a:t>
            </a:r>
            <a:r>
              <a:rPr sz="1600" b="1" spc="-30" dirty="0">
                <a:solidFill>
                  <a:srgbClr val="0F0E0C"/>
                </a:solidFill>
                <a:latin typeface="Arial"/>
                <a:cs typeface="Arial"/>
              </a:rPr>
              <a:t>R</a:t>
            </a:r>
            <a:r>
              <a:rPr sz="1600" b="1" spc="-40" dirty="0">
                <a:solidFill>
                  <a:srgbClr val="0F0E0C"/>
                </a:solidFill>
                <a:latin typeface="Arial"/>
                <a:cs typeface="Arial"/>
              </a:rPr>
              <a:t>E</a:t>
            </a:r>
            <a:r>
              <a:rPr sz="1600" b="1" spc="-10" dirty="0">
                <a:solidFill>
                  <a:srgbClr val="0F0E0C"/>
                </a:solidFill>
                <a:latin typeface="Arial"/>
                <a:cs typeface="Arial"/>
              </a:rPr>
              <a:t>K</a:t>
            </a:r>
            <a:r>
              <a:rPr sz="1600" b="1" spc="-60" dirty="0">
                <a:solidFill>
                  <a:srgbClr val="0F0E0C"/>
                </a:solidFill>
                <a:latin typeface="Arial"/>
                <a:cs typeface="Arial"/>
              </a:rPr>
              <a:t>A</a:t>
            </a:r>
            <a:r>
              <a:rPr sz="1600" b="1" spc="40" dirty="0">
                <a:solidFill>
                  <a:srgbClr val="0F0E0C"/>
                </a:solidFill>
                <a:latin typeface="Arial"/>
                <a:cs typeface="Arial"/>
              </a:rPr>
              <a:t>P</a:t>
            </a:r>
            <a:r>
              <a:rPr sz="1600" b="1" spc="-60" dirty="0">
                <a:solidFill>
                  <a:srgbClr val="0F0E0C"/>
                </a:solidFill>
                <a:latin typeface="Arial"/>
                <a:cs typeface="Arial"/>
              </a:rPr>
              <a:t>A</a:t>
            </a:r>
            <a:r>
              <a:rPr sz="1600" b="1" spc="90" dirty="0">
                <a:solidFill>
                  <a:srgbClr val="0F0E0C"/>
                </a:solidFill>
                <a:latin typeface="Arial"/>
                <a:cs typeface="Arial"/>
              </a:rPr>
              <a:t>N</a:t>
            </a:r>
            <a:r>
              <a:rPr sz="1600" b="1" dirty="0">
                <a:solidFill>
                  <a:srgbClr val="0F0E0C"/>
                </a:solidFill>
                <a:latin typeface="Arial"/>
                <a:cs typeface="Arial"/>
              </a:rPr>
              <a:t>		</a:t>
            </a:r>
            <a:r>
              <a:rPr sz="1600" b="1" spc="5" dirty="0">
                <a:solidFill>
                  <a:srgbClr val="0F0E0C"/>
                </a:solidFill>
                <a:latin typeface="Arial"/>
                <a:cs typeface="Arial"/>
              </a:rPr>
              <a:t>PE</a:t>
            </a:r>
            <a:r>
              <a:rPr sz="1600" b="1" spc="90" dirty="0">
                <a:solidFill>
                  <a:srgbClr val="0F0E0C"/>
                </a:solidFill>
                <a:latin typeface="Arial"/>
                <a:cs typeface="Arial"/>
              </a:rPr>
              <a:t>N</a:t>
            </a:r>
            <a:r>
              <a:rPr sz="1600" b="1" spc="-25" dirty="0">
                <a:solidFill>
                  <a:srgbClr val="0F0E0C"/>
                </a:solidFill>
                <a:latin typeface="Arial"/>
                <a:cs typeface="Arial"/>
              </a:rPr>
              <a:t>G</a:t>
            </a:r>
            <a:r>
              <a:rPr sz="1600" b="1" spc="-35" dirty="0">
                <a:solidFill>
                  <a:srgbClr val="0F0E0C"/>
                </a:solidFill>
                <a:latin typeface="Arial"/>
                <a:cs typeface="Arial"/>
              </a:rPr>
              <a:t>E</a:t>
            </a:r>
            <a:r>
              <a:rPr sz="1600" b="1" spc="20" dirty="0">
                <a:solidFill>
                  <a:srgbClr val="0F0E0C"/>
                </a:solidFill>
                <a:latin typeface="Arial"/>
                <a:cs typeface="Arial"/>
              </a:rPr>
              <a:t>L</a:t>
            </a:r>
            <a:r>
              <a:rPr sz="1600" b="1" spc="10" dirty="0">
                <a:solidFill>
                  <a:srgbClr val="0F0E0C"/>
                </a:solidFill>
                <a:latin typeface="Arial"/>
                <a:cs typeface="Arial"/>
              </a:rPr>
              <a:t>UA</a:t>
            </a:r>
            <a:r>
              <a:rPr sz="1600" b="1" spc="-35" dirty="0">
                <a:solidFill>
                  <a:srgbClr val="0F0E0C"/>
                </a:solidFill>
                <a:latin typeface="Arial"/>
                <a:cs typeface="Arial"/>
              </a:rPr>
              <a:t>R</a:t>
            </a:r>
            <a:r>
              <a:rPr sz="1600" b="1" spc="-60" dirty="0">
                <a:solidFill>
                  <a:srgbClr val="0F0E0C"/>
                </a:solidFill>
                <a:latin typeface="Arial"/>
                <a:cs typeface="Arial"/>
              </a:rPr>
              <a:t>A</a:t>
            </a:r>
            <a:r>
              <a:rPr sz="1600" b="1" spc="90" dirty="0">
                <a:solidFill>
                  <a:srgbClr val="0F0E0C"/>
                </a:solidFill>
                <a:latin typeface="Arial"/>
                <a:cs typeface="Arial"/>
              </a:rPr>
              <a:t>N</a:t>
            </a:r>
            <a:r>
              <a:rPr sz="1600" b="1" dirty="0">
                <a:solidFill>
                  <a:srgbClr val="0F0E0C"/>
                </a:solidFill>
                <a:latin typeface="Arial"/>
                <a:cs typeface="Arial"/>
              </a:rPr>
              <a:t>	</a:t>
            </a:r>
            <a:r>
              <a:rPr sz="1600" b="1" spc="5" dirty="0">
                <a:solidFill>
                  <a:srgbClr val="0F0E0C"/>
                </a:solidFill>
                <a:latin typeface="Arial"/>
                <a:cs typeface="Arial"/>
              </a:rPr>
              <a:t>R</a:t>
            </a:r>
            <a:r>
              <a:rPr sz="1600" b="1" spc="-5" dirty="0">
                <a:solidFill>
                  <a:srgbClr val="0F0E0C"/>
                </a:solidFill>
                <a:latin typeface="Arial"/>
                <a:cs typeface="Arial"/>
              </a:rPr>
              <a:t>F</a:t>
            </a:r>
            <a:r>
              <a:rPr sz="1600" b="1" spc="-35" dirty="0">
                <a:solidFill>
                  <a:srgbClr val="0F0E0C"/>
                </a:solidFill>
                <a:latin typeface="Arial"/>
                <a:cs typeface="Arial"/>
              </a:rPr>
              <a:t>E</a:t>
            </a:r>
            <a:r>
              <a:rPr sz="1600" b="1" dirty="0">
                <a:solidFill>
                  <a:srgbClr val="0F0E0C"/>
                </a:solidFill>
                <a:latin typeface="Arial"/>
                <a:cs typeface="Arial"/>
              </a:rPr>
              <a:t>	</a:t>
            </a:r>
            <a:r>
              <a:rPr sz="1600" b="1" spc="75" dirty="0">
                <a:solidFill>
                  <a:srgbClr val="0F0E0C"/>
                </a:solidFill>
                <a:latin typeface="Arial"/>
                <a:cs typeface="Arial"/>
              </a:rPr>
              <a:t>DI</a:t>
            </a:r>
            <a:endParaRPr sz="1600">
              <a:latin typeface="Arial"/>
              <a:cs typeface="Arial"/>
            </a:endParaRPr>
          </a:p>
        </p:txBody>
      </p:sp>
      <p:sp>
        <p:nvSpPr>
          <p:cNvPr id="8" name="object 8"/>
          <p:cNvSpPr txBox="1"/>
          <p:nvPr/>
        </p:nvSpPr>
        <p:spPr>
          <a:xfrm>
            <a:off x="1786928" y="4621276"/>
            <a:ext cx="2195830" cy="1120140"/>
          </a:xfrm>
          <a:prstGeom prst="rect">
            <a:avLst/>
          </a:prstGeom>
        </p:spPr>
        <p:txBody>
          <a:bodyPr vert="horz" wrap="square" lIns="0" tIns="18415" rIns="0" bIns="0" rtlCol="0">
            <a:spAutoFit/>
          </a:bodyPr>
          <a:lstStyle/>
          <a:p>
            <a:pPr marL="355600" marR="5080" indent="-342900">
              <a:lnSpc>
                <a:spcPct val="148700"/>
              </a:lnSpc>
              <a:spcBef>
                <a:spcPts val="145"/>
              </a:spcBef>
              <a:tabLst>
                <a:tab pos="354965" algn="l"/>
                <a:tab pos="1253490" algn="l"/>
              </a:tabLst>
            </a:pPr>
            <a:r>
              <a:rPr sz="1600" b="1" spc="10" dirty="0">
                <a:solidFill>
                  <a:srgbClr val="0F0E0C"/>
                </a:solidFill>
                <a:latin typeface="Arial"/>
                <a:cs typeface="Arial"/>
              </a:rPr>
              <a:t>4</a:t>
            </a:r>
            <a:r>
              <a:rPr sz="1600" b="1" spc="5" dirty="0">
                <a:solidFill>
                  <a:srgbClr val="0F0E0C"/>
                </a:solidFill>
                <a:latin typeface="Arial"/>
                <a:cs typeface="Arial"/>
              </a:rPr>
              <a:t>.</a:t>
            </a:r>
            <a:r>
              <a:rPr sz="1600" b="1" dirty="0">
                <a:solidFill>
                  <a:srgbClr val="0F0E0C"/>
                </a:solidFill>
                <a:latin typeface="Arial"/>
                <a:cs typeface="Arial"/>
              </a:rPr>
              <a:t>	</a:t>
            </a:r>
            <a:r>
              <a:rPr sz="1600" b="1" spc="105" dirty="0">
                <a:solidFill>
                  <a:srgbClr val="0F0E0C"/>
                </a:solidFill>
                <a:latin typeface="Arial"/>
                <a:cs typeface="Arial"/>
              </a:rPr>
              <a:t>D</a:t>
            </a:r>
            <a:r>
              <a:rPr sz="1600" b="1" spc="35" dirty="0">
                <a:solidFill>
                  <a:srgbClr val="0F0E0C"/>
                </a:solidFill>
                <a:latin typeface="Arial"/>
                <a:cs typeface="Arial"/>
              </a:rPr>
              <a:t>I</a:t>
            </a:r>
            <a:r>
              <a:rPr sz="1600" b="1" spc="70" dirty="0">
                <a:solidFill>
                  <a:srgbClr val="0F0E0C"/>
                </a:solidFill>
                <a:latin typeface="Arial"/>
                <a:cs typeface="Arial"/>
              </a:rPr>
              <a:t>V</a:t>
            </a:r>
            <a:r>
              <a:rPr sz="1600" b="1" spc="20" dirty="0">
                <a:solidFill>
                  <a:srgbClr val="0F0E0C"/>
                </a:solidFill>
                <a:latin typeface="Arial"/>
                <a:cs typeface="Arial"/>
              </a:rPr>
              <a:t>I</a:t>
            </a:r>
            <a:r>
              <a:rPr sz="1600" b="1" spc="-20" dirty="0">
                <a:solidFill>
                  <a:srgbClr val="0F0E0C"/>
                </a:solidFill>
                <a:latin typeface="Arial"/>
                <a:cs typeface="Arial"/>
              </a:rPr>
              <a:t>S</a:t>
            </a:r>
            <a:r>
              <a:rPr sz="1600" b="1" spc="70" dirty="0">
                <a:solidFill>
                  <a:srgbClr val="0F0E0C"/>
                </a:solidFill>
                <a:latin typeface="Arial"/>
                <a:cs typeface="Arial"/>
              </a:rPr>
              <a:t>I</a:t>
            </a:r>
            <a:r>
              <a:rPr sz="1600" b="1" dirty="0">
                <a:solidFill>
                  <a:srgbClr val="0F0E0C"/>
                </a:solidFill>
                <a:latin typeface="Arial"/>
                <a:cs typeface="Arial"/>
              </a:rPr>
              <a:t>	</a:t>
            </a:r>
            <a:r>
              <a:rPr sz="1600" b="1" spc="45" dirty="0">
                <a:solidFill>
                  <a:srgbClr val="0F0E0C"/>
                </a:solidFill>
                <a:latin typeface="Arial"/>
                <a:cs typeface="Arial"/>
              </a:rPr>
              <a:t>FI</a:t>
            </a:r>
            <a:r>
              <a:rPr sz="1600" b="1" spc="90" dirty="0">
                <a:solidFill>
                  <a:srgbClr val="0F0E0C"/>
                </a:solidFill>
                <a:latin typeface="Arial"/>
                <a:cs typeface="Arial"/>
              </a:rPr>
              <a:t>N</a:t>
            </a:r>
            <a:r>
              <a:rPr sz="1600" b="1" spc="-60" dirty="0">
                <a:solidFill>
                  <a:srgbClr val="0F0E0C"/>
                </a:solidFill>
                <a:latin typeface="Arial"/>
                <a:cs typeface="Arial"/>
              </a:rPr>
              <a:t>A</a:t>
            </a:r>
            <a:r>
              <a:rPr sz="1600" b="1" spc="90" dirty="0">
                <a:solidFill>
                  <a:srgbClr val="0F0E0C"/>
                </a:solidFill>
                <a:latin typeface="Arial"/>
                <a:cs typeface="Arial"/>
              </a:rPr>
              <a:t>N</a:t>
            </a:r>
            <a:r>
              <a:rPr sz="1600" b="1" spc="-10" dirty="0">
                <a:solidFill>
                  <a:srgbClr val="0F0E0C"/>
                </a:solidFill>
                <a:latin typeface="Arial"/>
                <a:cs typeface="Arial"/>
              </a:rPr>
              <a:t>C</a:t>
            </a:r>
            <a:r>
              <a:rPr sz="1600" b="1" spc="-20" dirty="0">
                <a:solidFill>
                  <a:srgbClr val="0F0E0C"/>
                </a:solidFill>
                <a:latin typeface="Arial"/>
                <a:cs typeface="Arial"/>
              </a:rPr>
              <a:t>E  </a:t>
            </a:r>
            <a:r>
              <a:rPr sz="1600" b="1" spc="60" dirty="0">
                <a:solidFill>
                  <a:srgbClr val="0F0E0C"/>
                </a:solidFill>
                <a:latin typeface="Arial"/>
                <a:cs typeface="Arial"/>
              </a:rPr>
              <a:t>MEMBUTUHKAN  </a:t>
            </a:r>
            <a:r>
              <a:rPr sz="1600" b="1" spc="-5" dirty="0">
                <a:solidFill>
                  <a:srgbClr val="0F0E0C"/>
                </a:solidFill>
                <a:latin typeface="Arial"/>
                <a:cs typeface="Arial"/>
              </a:rPr>
              <a:t>EXCEL</a:t>
            </a:r>
            <a:endParaRPr sz="1600">
              <a:latin typeface="Arial"/>
              <a:cs typeface="Arial"/>
            </a:endParaRPr>
          </a:p>
        </p:txBody>
      </p:sp>
      <p:sp>
        <p:nvSpPr>
          <p:cNvPr id="9" name="object 9"/>
          <p:cNvSpPr txBox="1"/>
          <p:nvPr/>
        </p:nvSpPr>
        <p:spPr>
          <a:xfrm>
            <a:off x="1786928" y="5718555"/>
            <a:ext cx="8559800" cy="756920"/>
          </a:xfrm>
          <a:prstGeom prst="rect">
            <a:avLst/>
          </a:prstGeom>
        </p:spPr>
        <p:txBody>
          <a:bodyPr vert="horz" wrap="square" lIns="0" tIns="12700" rIns="0" bIns="0" rtlCol="0">
            <a:spAutoFit/>
          </a:bodyPr>
          <a:lstStyle/>
          <a:p>
            <a:pPr marL="355600" marR="5080" indent="-342900">
              <a:lnSpc>
                <a:spcPct val="150000"/>
              </a:lnSpc>
              <a:spcBef>
                <a:spcPts val="100"/>
              </a:spcBef>
              <a:tabLst>
                <a:tab pos="354965" algn="l"/>
              </a:tabLst>
            </a:pPr>
            <a:r>
              <a:rPr sz="1600" b="1" spc="10" dirty="0">
                <a:solidFill>
                  <a:srgbClr val="0F0E0C"/>
                </a:solidFill>
                <a:latin typeface="Arial"/>
                <a:cs typeface="Arial"/>
              </a:rPr>
              <a:t>5.	</a:t>
            </a:r>
            <a:r>
              <a:rPr sz="1600" b="1" spc="25" dirty="0">
                <a:solidFill>
                  <a:srgbClr val="0F0E0C"/>
                </a:solidFill>
                <a:latin typeface="Arial"/>
                <a:cs typeface="Arial"/>
              </a:rPr>
              <a:t>FINANCE </a:t>
            </a:r>
            <a:r>
              <a:rPr sz="1600" b="1" spc="-10" dirty="0">
                <a:solidFill>
                  <a:srgbClr val="0F0E0C"/>
                </a:solidFill>
                <a:latin typeface="Arial"/>
                <a:cs typeface="Arial"/>
              </a:rPr>
              <a:t>AKAN </a:t>
            </a:r>
            <a:r>
              <a:rPr sz="1600" b="1" spc="70" dirty="0">
                <a:solidFill>
                  <a:srgbClr val="0F0E0C"/>
                </a:solidFill>
                <a:latin typeface="Arial"/>
                <a:cs typeface="Arial"/>
              </a:rPr>
              <a:t>MEMILIKI </a:t>
            </a:r>
            <a:r>
              <a:rPr sz="1600" b="1" spc="20" dirty="0">
                <a:solidFill>
                  <a:srgbClr val="0F0E0C"/>
                </a:solidFill>
                <a:latin typeface="Arial"/>
                <a:cs typeface="Arial"/>
              </a:rPr>
              <a:t>FILE </a:t>
            </a:r>
            <a:r>
              <a:rPr sz="1600" b="1" spc="15" dirty="0">
                <a:solidFill>
                  <a:srgbClr val="0F0E0C"/>
                </a:solidFill>
                <a:latin typeface="Arial"/>
                <a:cs typeface="Arial"/>
              </a:rPr>
              <a:t>HOLDER </a:t>
            </a:r>
            <a:r>
              <a:rPr sz="1600" b="1" spc="60" dirty="0">
                <a:solidFill>
                  <a:srgbClr val="0F0E0C"/>
                </a:solidFill>
                <a:latin typeface="Arial"/>
                <a:cs typeface="Arial"/>
              </a:rPr>
              <a:t>UNTUK </a:t>
            </a:r>
            <a:r>
              <a:rPr sz="1600" b="1" spc="50" dirty="0">
                <a:solidFill>
                  <a:srgbClr val="0F0E0C"/>
                </a:solidFill>
                <a:latin typeface="Arial"/>
                <a:cs typeface="Arial"/>
              </a:rPr>
              <a:t>MASING-MASING </a:t>
            </a:r>
            <a:r>
              <a:rPr sz="1600" b="1" spc="45" dirty="0">
                <a:solidFill>
                  <a:srgbClr val="0F0E0C"/>
                </a:solidFill>
                <a:latin typeface="Arial"/>
                <a:cs typeface="Arial"/>
              </a:rPr>
              <a:t>DIVISI </a:t>
            </a:r>
            <a:r>
              <a:rPr sz="1600" b="1" spc="10" dirty="0">
                <a:solidFill>
                  <a:srgbClr val="0F0E0C"/>
                </a:solidFill>
                <a:latin typeface="Arial"/>
                <a:cs typeface="Arial"/>
              </a:rPr>
              <a:t>YANG  </a:t>
            </a:r>
            <a:r>
              <a:rPr sz="1600" b="1" dirty="0">
                <a:solidFill>
                  <a:srgbClr val="0F0E0C"/>
                </a:solidFill>
                <a:latin typeface="Arial"/>
                <a:cs typeface="Arial"/>
              </a:rPr>
              <a:t>BERISI </a:t>
            </a:r>
            <a:r>
              <a:rPr sz="1600" b="1" spc="-10" dirty="0">
                <a:solidFill>
                  <a:srgbClr val="0F0E0C"/>
                </a:solidFill>
                <a:latin typeface="Arial"/>
                <a:cs typeface="Arial"/>
              </a:rPr>
              <a:t>REKAPAN PENGAJUAN </a:t>
            </a:r>
            <a:r>
              <a:rPr sz="1600" b="1" spc="10" dirty="0">
                <a:solidFill>
                  <a:srgbClr val="0F0E0C"/>
                </a:solidFill>
                <a:latin typeface="Arial"/>
                <a:cs typeface="Arial"/>
              </a:rPr>
              <a:t>DANA </a:t>
            </a:r>
            <a:r>
              <a:rPr sz="1600" b="1" spc="35" dirty="0">
                <a:solidFill>
                  <a:srgbClr val="0F0E0C"/>
                </a:solidFill>
                <a:latin typeface="Arial"/>
                <a:cs typeface="Arial"/>
              </a:rPr>
              <a:t>DAN </a:t>
            </a:r>
            <a:r>
              <a:rPr sz="1600" b="1" spc="15" dirty="0">
                <a:solidFill>
                  <a:srgbClr val="0F0E0C"/>
                </a:solidFill>
                <a:latin typeface="Arial"/>
                <a:cs typeface="Arial"/>
              </a:rPr>
              <a:t>BON DARI </a:t>
            </a:r>
            <a:r>
              <a:rPr sz="1600" b="1" spc="10" dirty="0">
                <a:solidFill>
                  <a:srgbClr val="0F0E0C"/>
                </a:solidFill>
                <a:latin typeface="Arial"/>
                <a:cs typeface="Arial"/>
              </a:rPr>
              <a:t>SETIAP</a:t>
            </a:r>
            <a:r>
              <a:rPr sz="1600" b="1" spc="80" dirty="0">
                <a:solidFill>
                  <a:srgbClr val="0F0E0C"/>
                </a:solidFill>
                <a:latin typeface="Arial"/>
                <a:cs typeface="Arial"/>
              </a:rPr>
              <a:t> </a:t>
            </a:r>
            <a:r>
              <a:rPr sz="1600" b="1" spc="45" dirty="0">
                <a:solidFill>
                  <a:srgbClr val="0F0E0C"/>
                </a:solidFill>
                <a:latin typeface="Arial"/>
                <a:cs typeface="Arial"/>
              </a:rPr>
              <a:t>DIVISI</a:t>
            </a:r>
            <a:endParaRPr sz="1600">
              <a:latin typeface="Arial"/>
              <a:cs typeface="Arial"/>
            </a:endParaRPr>
          </a:p>
        </p:txBody>
      </p:sp>
    </p:spTree>
    <p:extLst>
      <p:ext uri="{BB962C8B-B14F-4D97-AF65-F5344CB8AC3E}">
        <p14:creationId xmlns:p14="http://schemas.microsoft.com/office/powerpoint/2010/main" val="3103663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87555" cy="6858000"/>
          </a:xfrm>
          <a:custGeom>
            <a:avLst/>
            <a:gdLst/>
            <a:ahLst/>
            <a:cxnLst/>
            <a:rect l="l" t="t" r="r" b="b"/>
            <a:pathLst>
              <a:path w="12187555" h="6858000">
                <a:moveTo>
                  <a:pt x="0" y="6857999"/>
                </a:moveTo>
                <a:lnTo>
                  <a:pt x="0" y="0"/>
                </a:lnTo>
                <a:lnTo>
                  <a:pt x="12187466" y="0"/>
                </a:lnTo>
                <a:lnTo>
                  <a:pt x="12187466" y="6857999"/>
                </a:lnTo>
                <a:lnTo>
                  <a:pt x="0" y="6857999"/>
                </a:lnTo>
                <a:close/>
              </a:path>
            </a:pathLst>
          </a:custGeom>
          <a:solidFill>
            <a:srgbClr val="F2F2F2"/>
          </a:solidFill>
        </p:spPr>
        <p:txBody>
          <a:bodyPr wrap="square" lIns="0" tIns="0" rIns="0" bIns="0" rtlCol="0"/>
          <a:lstStyle/>
          <a:p>
            <a:endParaRPr/>
          </a:p>
        </p:txBody>
      </p:sp>
      <p:sp>
        <p:nvSpPr>
          <p:cNvPr id="3" name="object 3"/>
          <p:cNvSpPr txBox="1"/>
          <p:nvPr/>
        </p:nvSpPr>
        <p:spPr>
          <a:xfrm>
            <a:off x="918644" y="296722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4" name="object 4"/>
          <p:cNvSpPr/>
          <p:nvPr/>
        </p:nvSpPr>
        <p:spPr>
          <a:xfrm>
            <a:off x="547113" y="2888627"/>
            <a:ext cx="1694728" cy="530402"/>
          </a:xfrm>
          <a:prstGeom prst="rect">
            <a:avLst/>
          </a:prstGeom>
          <a:blipFill>
            <a:blip r:embed="rId2" cstate="print"/>
            <a:stretch>
              <a:fillRect/>
            </a:stretch>
          </a:blipFill>
        </p:spPr>
        <p:txBody>
          <a:bodyPr wrap="square" lIns="0" tIns="0" rIns="0" bIns="0" rtlCol="0"/>
          <a:lstStyle/>
          <a:p>
            <a:endParaRPr/>
          </a:p>
        </p:txBody>
      </p:sp>
      <p:grpSp>
        <p:nvGrpSpPr>
          <p:cNvPr id="5" name="object 5"/>
          <p:cNvGrpSpPr/>
          <p:nvPr/>
        </p:nvGrpSpPr>
        <p:grpSpPr>
          <a:xfrm>
            <a:off x="285569" y="2153297"/>
            <a:ext cx="11621135" cy="310515"/>
            <a:chOff x="285569" y="2153297"/>
            <a:chExt cx="11621135" cy="310515"/>
          </a:xfrm>
        </p:grpSpPr>
        <p:sp>
          <p:nvSpPr>
            <p:cNvPr id="6" name="object 6"/>
            <p:cNvSpPr/>
            <p:nvPr/>
          </p:nvSpPr>
          <p:spPr>
            <a:xfrm>
              <a:off x="285569" y="2156472"/>
              <a:ext cx="11620857" cy="29103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224692"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8" name="object 8"/>
            <p:cNvSpPr/>
            <p:nvPr/>
          </p:nvSpPr>
          <p:spPr>
            <a:xfrm>
              <a:off x="4132922" y="2169439"/>
              <a:ext cx="339572" cy="29103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132922"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7187704" y="2156472"/>
              <a:ext cx="339572" cy="29103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187704"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10257345" y="2169439"/>
              <a:ext cx="339585" cy="291033"/>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0257345"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415828" y="4002532"/>
            <a:ext cx="2029460" cy="1107440"/>
          </a:xfrm>
          <a:prstGeom prst="rect">
            <a:avLst/>
          </a:prstGeom>
        </p:spPr>
        <p:txBody>
          <a:bodyPr vert="horz" wrap="square" lIns="0" tIns="6350" rIns="0" bIns="0" rtlCol="0">
            <a:spAutoFit/>
          </a:bodyPr>
          <a:lstStyle/>
          <a:p>
            <a:pPr marL="12700" marR="5080" indent="297180">
              <a:lnSpc>
                <a:spcPct val="148800"/>
              </a:lnSpc>
              <a:spcBef>
                <a:spcPts val="50"/>
              </a:spcBef>
            </a:pPr>
            <a:r>
              <a:rPr sz="1600" spc="-50" dirty="0">
                <a:solidFill>
                  <a:srgbClr val="0F0E0C"/>
                </a:solidFill>
                <a:latin typeface="Verdana"/>
                <a:cs typeface="Verdana"/>
              </a:rPr>
              <a:t>SETIAP </a:t>
            </a:r>
            <a:r>
              <a:rPr sz="1600" spc="-140" dirty="0">
                <a:solidFill>
                  <a:srgbClr val="0F0E0C"/>
                </a:solidFill>
                <a:latin typeface="Verdana"/>
                <a:cs typeface="Verdana"/>
              </a:rPr>
              <a:t>DIVISI  </a:t>
            </a:r>
            <a:r>
              <a:rPr sz="1600" spc="20" dirty="0">
                <a:solidFill>
                  <a:srgbClr val="0F0E0C"/>
                </a:solidFill>
                <a:latin typeface="Verdana"/>
                <a:cs typeface="Verdana"/>
              </a:rPr>
              <a:t>MEMBUAT </a:t>
            </a:r>
            <a:r>
              <a:rPr sz="1600" spc="-25" dirty="0">
                <a:solidFill>
                  <a:srgbClr val="0F0E0C"/>
                </a:solidFill>
                <a:latin typeface="Verdana"/>
                <a:cs typeface="Verdana"/>
              </a:rPr>
              <a:t>BUDGET  YANG</a:t>
            </a:r>
            <a:r>
              <a:rPr sz="1600" spc="-130" dirty="0">
                <a:solidFill>
                  <a:srgbClr val="0F0E0C"/>
                </a:solidFill>
                <a:latin typeface="Verdana"/>
                <a:cs typeface="Verdana"/>
              </a:rPr>
              <a:t> </a:t>
            </a:r>
            <a:r>
              <a:rPr sz="1600" spc="-25" dirty="0">
                <a:solidFill>
                  <a:srgbClr val="0F0E0C"/>
                </a:solidFill>
                <a:latin typeface="Verdana"/>
                <a:cs typeface="Verdana"/>
              </a:rPr>
              <a:t>DIPERLUKAN</a:t>
            </a:r>
            <a:endParaRPr sz="1600">
              <a:latin typeface="Verdana"/>
              <a:cs typeface="Verdana"/>
            </a:endParaRPr>
          </a:p>
        </p:txBody>
      </p:sp>
      <p:sp>
        <p:nvSpPr>
          <p:cNvPr id="15" name="object 15"/>
          <p:cNvSpPr txBox="1"/>
          <p:nvPr/>
        </p:nvSpPr>
        <p:spPr>
          <a:xfrm>
            <a:off x="3799471" y="298551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6" name="object 16"/>
          <p:cNvSpPr txBox="1"/>
          <p:nvPr/>
        </p:nvSpPr>
        <p:spPr>
          <a:xfrm>
            <a:off x="2933052" y="3812032"/>
            <a:ext cx="2455545" cy="1802764"/>
          </a:xfrm>
          <a:prstGeom prst="rect">
            <a:avLst/>
          </a:prstGeom>
        </p:spPr>
        <p:txBody>
          <a:bodyPr vert="horz" wrap="square" lIns="0" tIns="8255" rIns="0" bIns="0" rtlCol="0">
            <a:spAutoFit/>
          </a:bodyPr>
          <a:lstStyle/>
          <a:p>
            <a:pPr marL="12700" marR="5080" indent="-635" algn="ctr">
              <a:lnSpc>
                <a:spcPct val="149800"/>
              </a:lnSpc>
              <a:spcBef>
                <a:spcPts val="65"/>
              </a:spcBef>
            </a:pPr>
            <a:r>
              <a:rPr sz="1300" spc="-20" dirty="0">
                <a:solidFill>
                  <a:srgbClr val="0F0E0C"/>
                </a:solidFill>
                <a:latin typeface="Verdana"/>
                <a:cs typeface="Verdana"/>
              </a:rPr>
              <a:t>BUDGET </a:t>
            </a:r>
            <a:r>
              <a:rPr sz="1300" spc="-40" dirty="0">
                <a:solidFill>
                  <a:srgbClr val="0F0E0C"/>
                </a:solidFill>
                <a:latin typeface="Verdana"/>
                <a:cs typeface="Verdana"/>
              </a:rPr>
              <a:t>YANG </a:t>
            </a:r>
            <a:r>
              <a:rPr sz="1300" spc="-45" dirty="0">
                <a:solidFill>
                  <a:srgbClr val="0F0E0C"/>
                </a:solidFill>
                <a:latin typeface="Verdana"/>
                <a:cs typeface="Verdana"/>
              </a:rPr>
              <a:t>SUDAH  </a:t>
            </a:r>
            <a:r>
              <a:rPr sz="1300" spc="-30" dirty="0">
                <a:solidFill>
                  <a:srgbClr val="0F0E0C"/>
                </a:solidFill>
                <a:latin typeface="Verdana"/>
                <a:cs typeface="Verdana"/>
              </a:rPr>
              <a:t>DITENTUKAN </a:t>
            </a:r>
            <a:r>
              <a:rPr sz="1300" spc="-35" dirty="0">
                <a:solidFill>
                  <a:srgbClr val="0F0E0C"/>
                </a:solidFill>
                <a:latin typeface="Verdana"/>
                <a:cs typeface="Verdana"/>
              </a:rPr>
              <a:t>OLEH </a:t>
            </a:r>
            <a:r>
              <a:rPr sz="1300" spc="-40" dirty="0">
                <a:solidFill>
                  <a:srgbClr val="0F0E0C"/>
                </a:solidFill>
                <a:latin typeface="Verdana"/>
                <a:cs typeface="Verdana"/>
              </a:rPr>
              <a:t>SETIAP  </a:t>
            </a:r>
            <a:r>
              <a:rPr sz="1300" spc="-120" dirty="0">
                <a:solidFill>
                  <a:srgbClr val="0F0E0C"/>
                </a:solidFill>
                <a:latin typeface="Verdana"/>
                <a:cs typeface="Verdana"/>
              </a:rPr>
              <a:t>DIVISI </a:t>
            </a:r>
            <a:r>
              <a:rPr sz="1300" spc="-35" dirty="0">
                <a:solidFill>
                  <a:srgbClr val="0F0E0C"/>
                </a:solidFill>
                <a:latin typeface="Verdana"/>
                <a:cs typeface="Verdana"/>
              </a:rPr>
              <a:t>DAN </a:t>
            </a:r>
            <a:r>
              <a:rPr sz="1300" spc="-50" dirty="0">
                <a:solidFill>
                  <a:srgbClr val="0F0E0C"/>
                </a:solidFill>
                <a:latin typeface="Verdana"/>
                <a:cs typeface="Verdana"/>
              </a:rPr>
              <a:t>SUDAH </a:t>
            </a:r>
            <a:r>
              <a:rPr sz="1300" spc="-60" dirty="0">
                <a:solidFill>
                  <a:srgbClr val="0F0E0C"/>
                </a:solidFill>
                <a:latin typeface="Verdana"/>
                <a:cs typeface="Verdana"/>
              </a:rPr>
              <a:t>DISETUJUI  </a:t>
            </a:r>
            <a:r>
              <a:rPr sz="1300" spc="-20" dirty="0">
                <a:solidFill>
                  <a:srgbClr val="0F0E0C"/>
                </a:solidFill>
                <a:latin typeface="Verdana"/>
                <a:cs typeface="Verdana"/>
              </a:rPr>
              <a:t>OLEH MANAGER </a:t>
            </a:r>
            <a:r>
              <a:rPr sz="1300" spc="-120" dirty="0">
                <a:solidFill>
                  <a:srgbClr val="0F0E0C"/>
                </a:solidFill>
                <a:latin typeface="Verdana"/>
                <a:cs typeface="Verdana"/>
              </a:rPr>
              <a:t>DIVISI </a:t>
            </a:r>
            <a:r>
              <a:rPr sz="1300" spc="-35" dirty="0">
                <a:solidFill>
                  <a:srgbClr val="0F0E0C"/>
                </a:solidFill>
                <a:latin typeface="Verdana"/>
                <a:cs typeface="Verdana"/>
              </a:rPr>
              <a:t>DAN  </a:t>
            </a:r>
            <a:r>
              <a:rPr sz="1300" spc="-30" dirty="0">
                <a:solidFill>
                  <a:srgbClr val="0F0E0C"/>
                </a:solidFill>
                <a:latin typeface="Verdana"/>
                <a:cs typeface="Verdana"/>
              </a:rPr>
              <a:t>EVENT </a:t>
            </a:r>
            <a:r>
              <a:rPr sz="1300" spc="-40" dirty="0">
                <a:solidFill>
                  <a:srgbClr val="0F0E0C"/>
                </a:solidFill>
                <a:latin typeface="Verdana"/>
                <a:cs typeface="Verdana"/>
              </a:rPr>
              <a:t>LEADER, </a:t>
            </a:r>
            <a:r>
              <a:rPr sz="1300" spc="-60" dirty="0">
                <a:solidFill>
                  <a:srgbClr val="0F0E0C"/>
                </a:solidFill>
                <a:latin typeface="Verdana"/>
                <a:cs typeface="Verdana"/>
              </a:rPr>
              <a:t>DIBERIKAN  </a:t>
            </a:r>
            <a:r>
              <a:rPr sz="1300" spc="-20" dirty="0">
                <a:solidFill>
                  <a:srgbClr val="0F0E0C"/>
                </a:solidFill>
                <a:latin typeface="Verdana"/>
                <a:cs typeface="Verdana"/>
              </a:rPr>
              <a:t>KEPADA </a:t>
            </a:r>
            <a:r>
              <a:rPr sz="1300" spc="-120" dirty="0">
                <a:solidFill>
                  <a:srgbClr val="0F0E0C"/>
                </a:solidFill>
                <a:latin typeface="Verdana"/>
                <a:cs typeface="Verdana"/>
              </a:rPr>
              <a:t>DIVISI</a:t>
            </a:r>
            <a:r>
              <a:rPr sz="1300" spc="-165" dirty="0">
                <a:solidFill>
                  <a:srgbClr val="0F0E0C"/>
                </a:solidFill>
                <a:latin typeface="Verdana"/>
                <a:cs typeface="Verdana"/>
              </a:rPr>
              <a:t> </a:t>
            </a:r>
            <a:r>
              <a:rPr sz="1300" spc="-35" dirty="0">
                <a:solidFill>
                  <a:srgbClr val="0F0E0C"/>
                </a:solidFill>
                <a:latin typeface="Verdana"/>
                <a:cs typeface="Verdana"/>
              </a:rPr>
              <a:t>FINANCE</a:t>
            </a:r>
            <a:endParaRPr sz="1300">
              <a:latin typeface="Verdana"/>
              <a:cs typeface="Verdana"/>
            </a:endParaRPr>
          </a:p>
        </p:txBody>
      </p:sp>
      <p:sp>
        <p:nvSpPr>
          <p:cNvPr id="17" name="object 17"/>
          <p:cNvSpPr txBox="1"/>
          <p:nvPr/>
        </p:nvSpPr>
        <p:spPr>
          <a:xfrm>
            <a:off x="9907066" y="299770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A44AEA"/>
                </a:solidFill>
                <a:latin typeface="Verdana"/>
                <a:cs typeface="Verdana"/>
              </a:rPr>
              <a:t>STEP</a:t>
            </a:r>
            <a:r>
              <a:rPr sz="2000" b="1" spc="-80" dirty="0">
                <a:solidFill>
                  <a:srgbClr val="A44AEA"/>
                </a:solidFill>
                <a:latin typeface="Verdana"/>
                <a:cs typeface="Verdana"/>
              </a:rPr>
              <a:t> </a:t>
            </a:r>
            <a:r>
              <a:rPr sz="2000" b="1" dirty="0">
                <a:solidFill>
                  <a:srgbClr val="A44AEA"/>
                </a:solidFill>
                <a:latin typeface="Verdana"/>
                <a:cs typeface="Verdana"/>
              </a:rPr>
              <a:t>4</a:t>
            </a:r>
            <a:endParaRPr sz="2000">
              <a:latin typeface="Verdana"/>
              <a:cs typeface="Verdana"/>
            </a:endParaRPr>
          </a:p>
        </p:txBody>
      </p:sp>
      <p:sp>
        <p:nvSpPr>
          <p:cNvPr id="18" name="object 18"/>
          <p:cNvSpPr txBox="1"/>
          <p:nvPr/>
        </p:nvSpPr>
        <p:spPr>
          <a:xfrm>
            <a:off x="5812510" y="3765803"/>
            <a:ext cx="2700020" cy="1625600"/>
          </a:xfrm>
          <a:prstGeom prst="rect">
            <a:avLst/>
          </a:prstGeom>
        </p:spPr>
        <p:txBody>
          <a:bodyPr vert="horz" wrap="square" lIns="0" tIns="8890" rIns="0" bIns="0" rtlCol="0">
            <a:spAutoFit/>
          </a:bodyPr>
          <a:lstStyle/>
          <a:p>
            <a:pPr marL="12065" marR="5080" indent="1270" algn="ctr">
              <a:lnSpc>
                <a:spcPct val="150400"/>
              </a:lnSpc>
              <a:spcBef>
                <a:spcPts val="70"/>
              </a:spcBef>
            </a:pPr>
            <a:r>
              <a:rPr sz="1400" spc="-120" dirty="0">
                <a:solidFill>
                  <a:srgbClr val="0F0E0C"/>
                </a:solidFill>
                <a:latin typeface="Verdana"/>
                <a:cs typeface="Verdana"/>
              </a:rPr>
              <a:t>DIVISI </a:t>
            </a:r>
            <a:r>
              <a:rPr sz="1400" spc="-35" dirty="0">
                <a:solidFill>
                  <a:srgbClr val="0F0E0C"/>
                </a:solidFill>
                <a:latin typeface="Verdana"/>
                <a:cs typeface="Verdana"/>
              </a:rPr>
              <a:t>FINANCE </a:t>
            </a:r>
            <a:r>
              <a:rPr sz="1400" spc="-30" dirty="0">
                <a:solidFill>
                  <a:srgbClr val="0F0E0C"/>
                </a:solidFill>
                <a:latin typeface="Verdana"/>
                <a:cs typeface="Verdana"/>
              </a:rPr>
              <a:t>AKAN  </a:t>
            </a:r>
            <a:r>
              <a:rPr sz="1400" spc="-35" dirty="0">
                <a:solidFill>
                  <a:srgbClr val="0F0E0C"/>
                </a:solidFill>
                <a:latin typeface="Verdana"/>
                <a:cs typeface="Verdana"/>
              </a:rPr>
              <a:t>MENGCROSS CHECK </a:t>
            </a:r>
            <a:r>
              <a:rPr sz="1400" spc="-30" dirty="0">
                <a:solidFill>
                  <a:srgbClr val="0F0E0C"/>
                </a:solidFill>
                <a:latin typeface="Verdana"/>
                <a:cs typeface="Verdana"/>
              </a:rPr>
              <a:t>KEMBALI  </a:t>
            </a:r>
            <a:r>
              <a:rPr sz="1400" spc="-35" dirty="0">
                <a:solidFill>
                  <a:srgbClr val="0F0E0C"/>
                </a:solidFill>
                <a:latin typeface="Verdana"/>
                <a:cs typeface="Verdana"/>
              </a:rPr>
              <a:t>DAN MENGKONFIRMASI  </a:t>
            </a:r>
            <a:r>
              <a:rPr sz="1400" spc="-20" dirty="0">
                <a:solidFill>
                  <a:srgbClr val="0F0E0C"/>
                </a:solidFill>
                <a:latin typeface="Verdana"/>
                <a:cs typeface="Verdana"/>
              </a:rPr>
              <a:t>KEMBALI KEPADA MANAGER  </a:t>
            </a:r>
            <a:r>
              <a:rPr sz="1400" spc="-80" dirty="0">
                <a:solidFill>
                  <a:srgbClr val="0F0E0C"/>
                </a:solidFill>
                <a:latin typeface="Verdana"/>
                <a:cs typeface="Verdana"/>
              </a:rPr>
              <a:t>PERDIVISI</a:t>
            </a:r>
            <a:endParaRPr sz="1400">
              <a:latin typeface="Verdana"/>
              <a:cs typeface="Verdana"/>
            </a:endParaRPr>
          </a:p>
        </p:txBody>
      </p:sp>
      <p:sp>
        <p:nvSpPr>
          <p:cNvPr id="19" name="object 19"/>
          <p:cNvSpPr/>
          <p:nvPr/>
        </p:nvSpPr>
        <p:spPr>
          <a:xfrm>
            <a:off x="204061" y="3717163"/>
            <a:ext cx="2388148" cy="2003859"/>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2764815" y="3717849"/>
            <a:ext cx="2791434" cy="2003173"/>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5682145" y="3710203"/>
            <a:ext cx="2910281" cy="2010818"/>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3397173" y="2888627"/>
            <a:ext cx="1694726" cy="530402"/>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6363563" y="2867914"/>
            <a:ext cx="1694738" cy="530402"/>
          </a:xfrm>
          <a:prstGeom prst="rect">
            <a:avLst/>
          </a:prstGeom>
          <a:blipFill>
            <a:blip r:embed="rId11" cstate="print"/>
            <a:stretch>
              <a:fillRect/>
            </a:stretch>
          </a:blipFill>
        </p:spPr>
        <p:txBody>
          <a:bodyPr wrap="square" lIns="0" tIns="0" rIns="0" bIns="0" rtlCol="0"/>
          <a:lstStyle/>
          <a:p>
            <a:endParaRPr/>
          </a:p>
        </p:txBody>
      </p:sp>
      <p:sp>
        <p:nvSpPr>
          <p:cNvPr id="24" name="object 24"/>
          <p:cNvSpPr txBox="1"/>
          <p:nvPr/>
        </p:nvSpPr>
        <p:spPr>
          <a:xfrm>
            <a:off x="6781647"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5" name="object 25"/>
          <p:cNvSpPr txBox="1"/>
          <p:nvPr/>
        </p:nvSpPr>
        <p:spPr>
          <a:xfrm>
            <a:off x="8991244" y="4058411"/>
            <a:ext cx="2821305" cy="982980"/>
          </a:xfrm>
          <a:prstGeom prst="rect">
            <a:avLst/>
          </a:prstGeom>
        </p:spPr>
        <p:txBody>
          <a:bodyPr vert="horz" wrap="square" lIns="0" tIns="13970" rIns="0" bIns="0" rtlCol="0">
            <a:spAutoFit/>
          </a:bodyPr>
          <a:lstStyle/>
          <a:p>
            <a:pPr marL="12700" marR="5080" indent="-1270" algn="ctr">
              <a:lnSpc>
                <a:spcPct val="149300"/>
              </a:lnSpc>
              <a:spcBef>
                <a:spcPts val="110"/>
              </a:spcBef>
            </a:pPr>
            <a:r>
              <a:rPr sz="1400" spc="-5" dirty="0">
                <a:solidFill>
                  <a:srgbClr val="0F0E0C"/>
                </a:solidFill>
                <a:latin typeface="Verdana"/>
                <a:cs typeface="Verdana"/>
              </a:rPr>
              <a:t>MENCATAT </a:t>
            </a:r>
            <a:r>
              <a:rPr sz="1400" spc="-35" dirty="0">
                <a:solidFill>
                  <a:srgbClr val="0F0E0C"/>
                </a:solidFill>
                <a:latin typeface="Verdana"/>
                <a:cs typeface="Verdana"/>
              </a:rPr>
              <a:t>BUDGET </a:t>
            </a:r>
            <a:r>
              <a:rPr sz="1400" spc="-130" dirty="0">
                <a:solidFill>
                  <a:srgbClr val="0F0E0C"/>
                </a:solidFill>
                <a:latin typeface="Verdana"/>
                <a:cs typeface="Verdana"/>
              </a:rPr>
              <a:t>DIVISI </a:t>
            </a:r>
            <a:r>
              <a:rPr sz="1400" spc="-50" dirty="0">
                <a:solidFill>
                  <a:srgbClr val="0F0E0C"/>
                </a:solidFill>
                <a:latin typeface="Verdana"/>
                <a:cs typeface="Verdana"/>
              </a:rPr>
              <a:t>KE  </a:t>
            </a:r>
            <a:r>
              <a:rPr sz="1400" dirty="0">
                <a:solidFill>
                  <a:srgbClr val="0F0E0C"/>
                </a:solidFill>
                <a:latin typeface="Verdana"/>
                <a:cs typeface="Verdana"/>
              </a:rPr>
              <a:t>DALAM </a:t>
            </a:r>
            <a:r>
              <a:rPr sz="1400" spc="-15" dirty="0">
                <a:solidFill>
                  <a:srgbClr val="0F0E0C"/>
                </a:solidFill>
                <a:latin typeface="Verdana"/>
                <a:cs typeface="Verdana"/>
              </a:rPr>
              <a:t>EXCEL </a:t>
            </a:r>
            <a:r>
              <a:rPr sz="1400" spc="-10" dirty="0">
                <a:solidFill>
                  <a:srgbClr val="0F0E0C"/>
                </a:solidFill>
                <a:latin typeface="Verdana"/>
                <a:cs typeface="Verdana"/>
              </a:rPr>
              <a:t>&amp;</a:t>
            </a:r>
            <a:r>
              <a:rPr sz="1400" spc="-295" dirty="0">
                <a:solidFill>
                  <a:srgbClr val="0F0E0C"/>
                </a:solidFill>
                <a:latin typeface="Verdana"/>
                <a:cs typeface="Verdana"/>
              </a:rPr>
              <a:t> </a:t>
            </a:r>
            <a:r>
              <a:rPr sz="1400" spc="-10" dirty="0">
                <a:solidFill>
                  <a:srgbClr val="0F0E0C"/>
                </a:solidFill>
                <a:latin typeface="Verdana"/>
                <a:cs typeface="Verdana"/>
              </a:rPr>
              <a:t>MENGUPLOAD  </a:t>
            </a:r>
            <a:r>
              <a:rPr sz="1400" spc="-20" dirty="0">
                <a:solidFill>
                  <a:srgbClr val="0F0E0C"/>
                </a:solidFill>
                <a:latin typeface="Verdana"/>
                <a:cs typeface="Verdana"/>
              </a:rPr>
              <a:t>KE </a:t>
            </a:r>
            <a:r>
              <a:rPr sz="1400" dirty="0">
                <a:solidFill>
                  <a:srgbClr val="0F0E0C"/>
                </a:solidFill>
                <a:latin typeface="Verdana"/>
                <a:cs typeface="Verdana"/>
              </a:rPr>
              <a:t>DALAM </a:t>
            </a:r>
            <a:r>
              <a:rPr sz="1400" spc="-35" dirty="0">
                <a:solidFill>
                  <a:srgbClr val="0F0E0C"/>
                </a:solidFill>
                <a:latin typeface="Verdana"/>
                <a:cs typeface="Verdana"/>
              </a:rPr>
              <a:t>ONE</a:t>
            </a:r>
            <a:r>
              <a:rPr sz="1400" spc="-275" dirty="0">
                <a:solidFill>
                  <a:srgbClr val="0F0E0C"/>
                </a:solidFill>
                <a:latin typeface="Verdana"/>
                <a:cs typeface="Verdana"/>
              </a:rPr>
              <a:t> </a:t>
            </a:r>
            <a:r>
              <a:rPr sz="1400" spc="-70" dirty="0">
                <a:solidFill>
                  <a:srgbClr val="0F0E0C"/>
                </a:solidFill>
                <a:latin typeface="Verdana"/>
                <a:cs typeface="Verdana"/>
              </a:rPr>
              <a:t>DRIVE</a:t>
            </a:r>
            <a:endParaRPr sz="1400">
              <a:latin typeface="Verdana"/>
              <a:cs typeface="Verdana"/>
            </a:endParaRPr>
          </a:p>
        </p:txBody>
      </p:sp>
      <p:sp>
        <p:nvSpPr>
          <p:cNvPr id="26" name="object 26"/>
          <p:cNvSpPr/>
          <p:nvPr/>
        </p:nvSpPr>
        <p:spPr>
          <a:xfrm>
            <a:off x="8921203" y="3715702"/>
            <a:ext cx="2910268" cy="2005319"/>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9528975" y="2882798"/>
            <a:ext cx="1694726" cy="530402"/>
          </a:xfrm>
          <a:prstGeom prst="rect">
            <a:avLst/>
          </a:prstGeom>
          <a:blipFill>
            <a:blip r:embed="rId13" cstate="print"/>
            <a:stretch>
              <a:fillRect/>
            </a:stretch>
          </a:blipFill>
        </p:spPr>
        <p:txBody>
          <a:bodyPr wrap="square" lIns="0" tIns="0" rIns="0" bIns="0" rtlCol="0"/>
          <a:lstStyle/>
          <a:p>
            <a:endParaRPr/>
          </a:p>
        </p:txBody>
      </p:sp>
      <p:sp>
        <p:nvSpPr>
          <p:cNvPr id="28" name="object 28"/>
          <p:cNvSpPr txBox="1">
            <a:spLocks noGrp="1"/>
          </p:cNvSpPr>
          <p:nvPr>
            <p:ph type="title"/>
          </p:nvPr>
        </p:nvSpPr>
        <p:spPr>
          <a:xfrm>
            <a:off x="5163337" y="749300"/>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29" name="object 29"/>
          <p:cNvSpPr/>
          <p:nvPr/>
        </p:nvSpPr>
        <p:spPr>
          <a:xfrm>
            <a:off x="10426522" y="35153"/>
            <a:ext cx="1614347" cy="867587"/>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3768026" y="575411"/>
            <a:ext cx="4584534" cy="650379"/>
          </a:xfrm>
          <a:prstGeom prst="rect">
            <a:avLst/>
          </a:prstGeom>
          <a:blipFill>
            <a:blip r:embed="rId15" cstate="print"/>
            <a:stretch>
              <a:fillRect/>
            </a:stretch>
          </a:blipFill>
        </p:spPr>
        <p:txBody>
          <a:bodyPr wrap="square" lIns="0" tIns="0" rIns="0" bIns="0" rtlCol="0"/>
          <a:lstStyle/>
          <a:p>
            <a:endParaRPr/>
          </a:p>
        </p:txBody>
      </p:sp>
      <p:sp>
        <p:nvSpPr>
          <p:cNvPr id="31" name="object 31"/>
          <p:cNvSpPr txBox="1"/>
          <p:nvPr/>
        </p:nvSpPr>
        <p:spPr>
          <a:xfrm>
            <a:off x="4730229" y="1544828"/>
            <a:ext cx="263461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E87800"/>
                </a:solidFill>
                <a:latin typeface="Arial"/>
                <a:cs typeface="Arial"/>
              </a:rPr>
              <a:t>REKAP </a:t>
            </a:r>
            <a:r>
              <a:rPr sz="1800" b="1" spc="25" dirty="0">
                <a:solidFill>
                  <a:srgbClr val="E87800"/>
                </a:solidFill>
                <a:latin typeface="Arial"/>
                <a:cs typeface="Arial"/>
              </a:rPr>
              <a:t>BUDGET</a:t>
            </a:r>
            <a:r>
              <a:rPr sz="1800" b="1" spc="-20" dirty="0">
                <a:solidFill>
                  <a:srgbClr val="E87800"/>
                </a:solidFill>
                <a:latin typeface="Arial"/>
                <a:cs typeface="Arial"/>
              </a:rPr>
              <a:t> </a:t>
            </a:r>
            <a:r>
              <a:rPr sz="1800" b="1" spc="55" dirty="0">
                <a:solidFill>
                  <a:srgbClr val="E87800"/>
                </a:solidFill>
                <a:latin typeface="Arial"/>
                <a:cs typeface="Arial"/>
              </a:rPr>
              <a:t>DIVISI</a:t>
            </a:r>
            <a:endParaRPr sz="1800">
              <a:latin typeface="Arial"/>
              <a:cs typeface="Arial"/>
            </a:endParaRPr>
          </a:p>
        </p:txBody>
      </p:sp>
    </p:spTree>
    <p:extLst>
      <p:ext uri="{BB962C8B-B14F-4D97-AF65-F5344CB8AC3E}">
        <p14:creationId xmlns:p14="http://schemas.microsoft.com/office/powerpoint/2010/main" val="33997432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8644" y="296722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3" name="object 3"/>
          <p:cNvSpPr/>
          <p:nvPr/>
        </p:nvSpPr>
        <p:spPr>
          <a:xfrm>
            <a:off x="547113" y="2888627"/>
            <a:ext cx="1694728" cy="53040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934179" y="3808476"/>
            <a:ext cx="986155" cy="238760"/>
          </a:xfrm>
          <a:prstGeom prst="rect">
            <a:avLst/>
          </a:prstGeom>
        </p:spPr>
        <p:txBody>
          <a:bodyPr vert="horz" wrap="square" lIns="0" tIns="12700" rIns="0" bIns="0" rtlCol="0">
            <a:spAutoFit/>
          </a:bodyPr>
          <a:lstStyle/>
          <a:p>
            <a:pPr marL="12700">
              <a:lnSpc>
                <a:spcPct val="100000"/>
              </a:lnSpc>
              <a:spcBef>
                <a:spcPts val="100"/>
              </a:spcBef>
            </a:pPr>
            <a:r>
              <a:rPr sz="1400" spc="-30" dirty="0">
                <a:solidFill>
                  <a:srgbClr val="0F0E0C"/>
                </a:solidFill>
                <a:latin typeface="Verdana"/>
                <a:cs typeface="Verdana"/>
              </a:rPr>
              <a:t>UANG</a:t>
            </a:r>
            <a:r>
              <a:rPr sz="1400" spc="-135" dirty="0">
                <a:solidFill>
                  <a:srgbClr val="0F0E0C"/>
                </a:solidFill>
                <a:latin typeface="Verdana"/>
                <a:cs typeface="Verdana"/>
              </a:rPr>
              <a:t> </a:t>
            </a:r>
            <a:r>
              <a:rPr sz="1400" spc="-50" dirty="0">
                <a:solidFill>
                  <a:srgbClr val="0F0E0C"/>
                </a:solidFill>
                <a:latin typeface="Verdana"/>
                <a:cs typeface="Verdana"/>
              </a:rPr>
              <a:t>KAS</a:t>
            </a:r>
            <a:r>
              <a:rPr sz="1400" spc="-95" dirty="0">
                <a:solidFill>
                  <a:srgbClr val="0F0E0C"/>
                </a:solidFill>
                <a:latin typeface="Verdana"/>
                <a:cs typeface="Verdana"/>
              </a:rPr>
              <a:t> </a:t>
            </a:r>
            <a:endParaRPr sz="1400">
              <a:latin typeface="Verdana"/>
              <a:cs typeface="Verdana"/>
            </a:endParaRPr>
          </a:p>
        </p:txBody>
      </p:sp>
      <p:grpSp>
        <p:nvGrpSpPr>
          <p:cNvPr id="5" name="object 5"/>
          <p:cNvGrpSpPr/>
          <p:nvPr/>
        </p:nvGrpSpPr>
        <p:grpSpPr>
          <a:xfrm>
            <a:off x="285569" y="2153297"/>
            <a:ext cx="11621135" cy="310515"/>
            <a:chOff x="285569" y="2153297"/>
            <a:chExt cx="11621135" cy="310515"/>
          </a:xfrm>
        </p:grpSpPr>
        <p:sp>
          <p:nvSpPr>
            <p:cNvPr id="6" name="object 6"/>
            <p:cNvSpPr/>
            <p:nvPr/>
          </p:nvSpPr>
          <p:spPr>
            <a:xfrm>
              <a:off x="285569" y="2156472"/>
              <a:ext cx="11620857" cy="29103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224692"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8" name="object 8"/>
            <p:cNvSpPr/>
            <p:nvPr/>
          </p:nvSpPr>
          <p:spPr>
            <a:xfrm>
              <a:off x="4132922" y="2169439"/>
              <a:ext cx="339572" cy="29103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132922"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7187704" y="2156472"/>
              <a:ext cx="339572" cy="29103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187704"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10257345" y="2169439"/>
              <a:ext cx="339585" cy="291033"/>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10257345"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342803" y="4021835"/>
            <a:ext cx="2169160" cy="1943100"/>
          </a:xfrm>
          <a:prstGeom prst="rect">
            <a:avLst/>
          </a:prstGeom>
        </p:spPr>
        <p:txBody>
          <a:bodyPr vert="horz" wrap="square" lIns="0" tIns="9525" rIns="0" bIns="0" rtlCol="0">
            <a:spAutoFit/>
          </a:bodyPr>
          <a:lstStyle/>
          <a:p>
            <a:pPr marL="12700" marR="5080" algn="ctr">
              <a:lnSpc>
                <a:spcPct val="150000"/>
              </a:lnSpc>
              <a:spcBef>
                <a:spcPts val="75"/>
              </a:spcBef>
            </a:pPr>
            <a:r>
              <a:rPr sz="1400" spc="-5" dirty="0">
                <a:solidFill>
                  <a:srgbClr val="0F0E0C"/>
                </a:solidFill>
                <a:latin typeface="Verdana"/>
                <a:cs typeface="Verdana"/>
              </a:rPr>
              <a:t>DIKUMPULKAN </a:t>
            </a:r>
            <a:r>
              <a:rPr sz="1400" spc="-20" dirty="0">
                <a:solidFill>
                  <a:srgbClr val="0F0E0C"/>
                </a:solidFill>
                <a:latin typeface="Verdana"/>
                <a:cs typeface="Verdana"/>
              </a:rPr>
              <a:t>KEPADA  </a:t>
            </a:r>
            <a:r>
              <a:rPr sz="1400" spc="-120" dirty="0">
                <a:solidFill>
                  <a:srgbClr val="0F0E0C"/>
                </a:solidFill>
                <a:latin typeface="Verdana"/>
                <a:cs typeface="Verdana"/>
              </a:rPr>
              <a:t>DIVISI </a:t>
            </a:r>
            <a:r>
              <a:rPr sz="1400" spc="-35" dirty="0">
                <a:solidFill>
                  <a:srgbClr val="0F0E0C"/>
                </a:solidFill>
                <a:latin typeface="Verdana"/>
                <a:cs typeface="Verdana"/>
              </a:rPr>
              <a:t>FINANCE </a:t>
            </a:r>
            <a:r>
              <a:rPr sz="1400" spc="-50" dirty="0">
                <a:solidFill>
                  <a:srgbClr val="0F0E0C"/>
                </a:solidFill>
                <a:latin typeface="Verdana"/>
                <a:cs typeface="Verdana"/>
              </a:rPr>
              <a:t>(SETIAP  </a:t>
            </a:r>
            <a:r>
              <a:rPr sz="1400" spc="-75" dirty="0">
                <a:solidFill>
                  <a:srgbClr val="0F0E0C"/>
                </a:solidFill>
                <a:latin typeface="Verdana"/>
                <a:cs typeface="Verdana"/>
              </a:rPr>
              <a:t>HARI </a:t>
            </a:r>
            <a:r>
              <a:rPr sz="1400" spc="-25" dirty="0">
                <a:solidFill>
                  <a:srgbClr val="0F0E0C"/>
                </a:solidFill>
                <a:latin typeface="Verdana"/>
                <a:cs typeface="Verdana"/>
              </a:rPr>
              <a:t>RABU </a:t>
            </a:r>
            <a:r>
              <a:rPr sz="1400" spc="-30" dirty="0">
                <a:solidFill>
                  <a:srgbClr val="0F0E0C"/>
                </a:solidFill>
                <a:latin typeface="Verdana"/>
                <a:cs typeface="Verdana"/>
              </a:rPr>
              <a:t>SETELAH  </a:t>
            </a:r>
            <a:r>
              <a:rPr sz="1400" dirty="0">
                <a:solidFill>
                  <a:srgbClr val="0F0E0C"/>
                </a:solidFill>
                <a:latin typeface="Verdana"/>
                <a:cs typeface="Verdana"/>
              </a:rPr>
              <a:t>MATA </a:t>
            </a:r>
            <a:r>
              <a:rPr sz="1400" spc="-45" dirty="0">
                <a:solidFill>
                  <a:srgbClr val="0F0E0C"/>
                </a:solidFill>
                <a:latin typeface="Verdana"/>
                <a:cs typeface="Verdana"/>
              </a:rPr>
              <a:t>KULIAH  </a:t>
            </a:r>
            <a:r>
              <a:rPr sz="1400" spc="-5" dirty="0">
                <a:solidFill>
                  <a:srgbClr val="0F0E0C"/>
                </a:solidFill>
                <a:latin typeface="Verdana"/>
                <a:cs typeface="Verdana"/>
              </a:rPr>
              <a:t>MANAJEMEN </a:t>
            </a:r>
            <a:r>
              <a:rPr sz="1400" spc="-55" dirty="0">
                <a:solidFill>
                  <a:srgbClr val="0F0E0C"/>
                </a:solidFill>
                <a:latin typeface="Verdana"/>
                <a:cs typeface="Verdana"/>
              </a:rPr>
              <a:t>ACARA  </a:t>
            </a:r>
            <a:r>
              <a:rPr sz="1400" spc="-45" dirty="0">
                <a:solidFill>
                  <a:srgbClr val="0F0E0C"/>
                </a:solidFill>
                <a:latin typeface="Verdana"/>
                <a:cs typeface="Verdana"/>
              </a:rPr>
              <a:t>SEBESAR </a:t>
            </a:r>
            <a:r>
              <a:rPr sz="1400" spc="-65" dirty="0">
                <a:solidFill>
                  <a:srgbClr val="0F0E0C"/>
                </a:solidFill>
                <a:latin typeface="Verdana"/>
                <a:cs typeface="Verdana"/>
              </a:rPr>
              <a:t>Rp.</a:t>
            </a:r>
            <a:r>
              <a:rPr sz="1400" spc="-170" dirty="0">
                <a:solidFill>
                  <a:srgbClr val="0F0E0C"/>
                </a:solidFill>
                <a:latin typeface="Verdana"/>
                <a:cs typeface="Verdana"/>
              </a:rPr>
              <a:t> </a:t>
            </a:r>
            <a:r>
              <a:rPr sz="1400" spc="-125" dirty="0">
                <a:solidFill>
                  <a:srgbClr val="0F0E0C"/>
                </a:solidFill>
                <a:latin typeface="Verdana"/>
                <a:cs typeface="Verdana"/>
              </a:rPr>
              <a:t>5000)</a:t>
            </a:r>
            <a:endParaRPr sz="1400">
              <a:latin typeface="Verdana"/>
              <a:cs typeface="Verdana"/>
            </a:endParaRPr>
          </a:p>
        </p:txBody>
      </p:sp>
      <p:sp>
        <p:nvSpPr>
          <p:cNvPr id="15" name="object 15"/>
          <p:cNvSpPr txBox="1"/>
          <p:nvPr/>
        </p:nvSpPr>
        <p:spPr>
          <a:xfrm>
            <a:off x="3799471" y="298551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6" name="object 16"/>
          <p:cNvSpPr txBox="1"/>
          <p:nvPr/>
        </p:nvSpPr>
        <p:spPr>
          <a:xfrm>
            <a:off x="2839783" y="4088891"/>
            <a:ext cx="2676525" cy="1305560"/>
          </a:xfrm>
          <a:prstGeom prst="rect">
            <a:avLst/>
          </a:prstGeom>
        </p:spPr>
        <p:txBody>
          <a:bodyPr vert="horz" wrap="square" lIns="0" tIns="8255" rIns="0" bIns="0" rtlCol="0">
            <a:spAutoFit/>
          </a:bodyPr>
          <a:lstStyle/>
          <a:p>
            <a:pPr marL="12065" marR="5080" algn="ctr">
              <a:lnSpc>
                <a:spcPct val="150500"/>
              </a:lnSpc>
              <a:spcBef>
                <a:spcPts val="65"/>
              </a:spcBef>
            </a:pPr>
            <a:r>
              <a:rPr sz="1400" spc="-80" dirty="0">
                <a:solidFill>
                  <a:srgbClr val="0F0E0C"/>
                </a:solidFill>
                <a:latin typeface="Verdana"/>
                <a:cs typeface="Verdana"/>
              </a:rPr>
              <a:t>JIKA </a:t>
            </a:r>
            <a:r>
              <a:rPr sz="1400" spc="-10" dirty="0">
                <a:solidFill>
                  <a:srgbClr val="0F0E0C"/>
                </a:solidFill>
                <a:latin typeface="Verdana"/>
                <a:cs typeface="Verdana"/>
              </a:rPr>
              <a:t>PEMBAYARAN </a:t>
            </a:r>
            <a:r>
              <a:rPr sz="1400" spc="-30" dirty="0">
                <a:solidFill>
                  <a:srgbClr val="0F0E0C"/>
                </a:solidFill>
                <a:latin typeface="Verdana"/>
                <a:cs typeface="Verdana"/>
              </a:rPr>
              <a:t>UANG </a:t>
            </a:r>
            <a:r>
              <a:rPr sz="1400" spc="-50" dirty="0">
                <a:solidFill>
                  <a:srgbClr val="0F0E0C"/>
                </a:solidFill>
                <a:latin typeface="Verdana"/>
                <a:cs typeface="Verdana"/>
              </a:rPr>
              <a:t>KAS  </a:t>
            </a:r>
            <a:r>
              <a:rPr sz="1400" spc="-105" dirty="0">
                <a:solidFill>
                  <a:srgbClr val="0F0E0C"/>
                </a:solidFill>
                <a:latin typeface="Verdana"/>
                <a:cs typeface="Verdana"/>
              </a:rPr>
              <a:t>VIA </a:t>
            </a:r>
            <a:r>
              <a:rPr sz="1400" spc="-40" dirty="0">
                <a:solidFill>
                  <a:srgbClr val="0F0E0C"/>
                </a:solidFill>
                <a:latin typeface="Verdana"/>
                <a:cs typeface="Verdana"/>
              </a:rPr>
              <a:t>TRANSFER, </a:t>
            </a:r>
            <a:r>
              <a:rPr sz="1400" spc="-35" dirty="0">
                <a:solidFill>
                  <a:srgbClr val="0F0E0C"/>
                </a:solidFill>
                <a:latin typeface="Verdana"/>
                <a:cs typeface="Verdana"/>
              </a:rPr>
              <a:t>BUKTI  </a:t>
            </a:r>
            <a:r>
              <a:rPr sz="1400" spc="-25" dirty="0">
                <a:solidFill>
                  <a:srgbClr val="0F0E0C"/>
                </a:solidFill>
                <a:latin typeface="Verdana"/>
                <a:cs typeface="Verdana"/>
              </a:rPr>
              <a:t>TRANSFER </a:t>
            </a:r>
            <a:r>
              <a:rPr sz="1400" spc="-65" dirty="0">
                <a:solidFill>
                  <a:srgbClr val="0F0E0C"/>
                </a:solidFill>
                <a:latin typeface="Verdana"/>
                <a:cs typeface="Verdana"/>
              </a:rPr>
              <a:t>DIBERIKAN  </a:t>
            </a:r>
            <a:r>
              <a:rPr sz="1400" spc="-20" dirty="0">
                <a:solidFill>
                  <a:srgbClr val="0F0E0C"/>
                </a:solidFill>
                <a:latin typeface="Verdana"/>
                <a:cs typeface="Verdana"/>
              </a:rPr>
              <a:t>KEPADA </a:t>
            </a:r>
            <a:r>
              <a:rPr sz="1400" spc="-120" dirty="0">
                <a:solidFill>
                  <a:srgbClr val="0F0E0C"/>
                </a:solidFill>
                <a:latin typeface="Verdana"/>
                <a:cs typeface="Verdana"/>
              </a:rPr>
              <a:t>DIVISI</a:t>
            </a:r>
            <a:r>
              <a:rPr sz="1400" spc="-190" dirty="0">
                <a:solidFill>
                  <a:srgbClr val="0F0E0C"/>
                </a:solidFill>
                <a:latin typeface="Verdana"/>
                <a:cs typeface="Verdana"/>
              </a:rPr>
              <a:t> </a:t>
            </a:r>
            <a:r>
              <a:rPr sz="1400" spc="-35" dirty="0">
                <a:solidFill>
                  <a:srgbClr val="0F0E0C"/>
                </a:solidFill>
                <a:latin typeface="Verdana"/>
                <a:cs typeface="Verdana"/>
              </a:rPr>
              <a:t>FINANCE</a:t>
            </a:r>
            <a:endParaRPr sz="1400">
              <a:latin typeface="Verdana"/>
              <a:cs typeface="Verdana"/>
            </a:endParaRPr>
          </a:p>
        </p:txBody>
      </p:sp>
      <p:sp>
        <p:nvSpPr>
          <p:cNvPr id="17" name="object 17"/>
          <p:cNvSpPr txBox="1"/>
          <p:nvPr/>
        </p:nvSpPr>
        <p:spPr>
          <a:xfrm>
            <a:off x="9907066" y="299770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A44AEA"/>
                </a:solidFill>
                <a:latin typeface="Verdana"/>
                <a:cs typeface="Verdana"/>
              </a:rPr>
              <a:t>STEP</a:t>
            </a:r>
            <a:r>
              <a:rPr sz="2000" b="1" spc="-80" dirty="0">
                <a:solidFill>
                  <a:srgbClr val="A44AEA"/>
                </a:solidFill>
                <a:latin typeface="Verdana"/>
                <a:cs typeface="Verdana"/>
              </a:rPr>
              <a:t> </a:t>
            </a:r>
            <a:r>
              <a:rPr sz="2000" b="1" dirty="0">
                <a:solidFill>
                  <a:srgbClr val="A44AEA"/>
                </a:solidFill>
                <a:latin typeface="Verdana"/>
                <a:cs typeface="Verdana"/>
              </a:rPr>
              <a:t>4</a:t>
            </a:r>
            <a:endParaRPr sz="2000">
              <a:latin typeface="Verdana"/>
              <a:cs typeface="Verdana"/>
            </a:endParaRPr>
          </a:p>
        </p:txBody>
      </p:sp>
      <p:sp>
        <p:nvSpPr>
          <p:cNvPr id="18" name="object 18"/>
          <p:cNvSpPr txBox="1"/>
          <p:nvPr/>
        </p:nvSpPr>
        <p:spPr>
          <a:xfrm>
            <a:off x="5992660" y="3811523"/>
            <a:ext cx="2339975" cy="1308735"/>
          </a:xfrm>
          <a:prstGeom prst="rect">
            <a:avLst/>
          </a:prstGeom>
        </p:spPr>
        <p:txBody>
          <a:bodyPr vert="horz" wrap="square" lIns="0" tIns="7620" rIns="0" bIns="0" rtlCol="0">
            <a:spAutoFit/>
          </a:bodyPr>
          <a:lstStyle/>
          <a:p>
            <a:pPr marL="12065" marR="5080" algn="ctr">
              <a:lnSpc>
                <a:spcPct val="151000"/>
              </a:lnSpc>
              <a:spcBef>
                <a:spcPts val="60"/>
              </a:spcBef>
            </a:pPr>
            <a:r>
              <a:rPr sz="1400" spc="-30" dirty="0">
                <a:solidFill>
                  <a:srgbClr val="0F0E0C"/>
                </a:solidFill>
                <a:latin typeface="Verdana"/>
                <a:cs typeface="Verdana"/>
              </a:rPr>
              <a:t>UANG </a:t>
            </a:r>
            <a:r>
              <a:rPr sz="1400" spc="-50" dirty="0">
                <a:solidFill>
                  <a:srgbClr val="0F0E0C"/>
                </a:solidFill>
                <a:latin typeface="Verdana"/>
                <a:cs typeface="Verdana"/>
              </a:rPr>
              <a:t>KAS </a:t>
            </a:r>
            <a:r>
              <a:rPr sz="1400" spc="-20" dirty="0">
                <a:solidFill>
                  <a:srgbClr val="0F0E0C"/>
                </a:solidFill>
                <a:latin typeface="Verdana"/>
                <a:cs typeface="Verdana"/>
              </a:rPr>
              <a:t>YANG </a:t>
            </a:r>
            <a:r>
              <a:rPr sz="1400" spc="-40" dirty="0">
                <a:solidFill>
                  <a:srgbClr val="0F0E0C"/>
                </a:solidFill>
                <a:latin typeface="Verdana"/>
                <a:cs typeface="Verdana"/>
              </a:rPr>
              <a:t>SUDAH  </a:t>
            </a:r>
            <a:r>
              <a:rPr sz="1400" spc="-55" dirty="0">
                <a:solidFill>
                  <a:srgbClr val="0F0E0C"/>
                </a:solidFill>
                <a:latin typeface="Verdana"/>
                <a:cs typeface="Verdana"/>
              </a:rPr>
              <a:t>DITERIMA </a:t>
            </a:r>
            <a:r>
              <a:rPr sz="1400" spc="-35" dirty="0">
                <a:solidFill>
                  <a:srgbClr val="0F0E0C"/>
                </a:solidFill>
                <a:latin typeface="Verdana"/>
                <a:cs typeface="Verdana"/>
              </a:rPr>
              <a:t>OLEH FINANCE  </a:t>
            </a:r>
            <a:r>
              <a:rPr sz="1400" spc="-30" dirty="0">
                <a:solidFill>
                  <a:srgbClr val="0F0E0C"/>
                </a:solidFill>
                <a:latin typeface="Verdana"/>
                <a:cs typeface="Verdana"/>
              </a:rPr>
              <a:t>AKAN </a:t>
            </a:r>
            <a:r>
              <a:rPr sz="1400" spc="-50" dirty="0">
                <a:solidFill>
                  <a:srgbClr val="0F0E0C"/>
                </a:solidFill>
                <a:latin typeface="Verdana"/>
                <a:cs typeface="Verdana"/>
              </a:rPr>
              <a:t>DICATAT </a:t>
            </a:r>
            <a:r>
              <a:rPr sz="1400" spc="-20" dirty="0">
                <a:solidFill>
                  <a:srgbClr val="0F0E0C"/>
                </a:solidFill>
                <a:latin typeface="Verdana"/>
                <a:cs typeface="Verdana"/>
              </a:rPr>
              <a:t>KE </a:t>
            </a:r>
            <a:r>
              <a:rPr sz="1400" dirty="0">
                <a:solidFill>
                  <a:srgbClr val="0F0E0C"/>
                </a:solidFill>
                <a:latin typeface="Verdana"/>
                <a:cs typeface="Verdana"/>
              </a:rPr>
              <a:t>DALAM  </a:t>
            </a:r>
            <a:r>
              <a:rPr sz="1400" spc="-5" dirty="0">
                <a:solidFill>
                  <a:srgbClr val="0F0E0C"/>
                </a:solidFill>
                <a:latin typeface="Verdana"/>
                <a:cs typeface="Verdana"/>
              </a:rPr>
              <a:t>BUKU</a:t>
            </a:r>
            <a:r>
              <a:rPr sz="1400" spc="-100" dirty="0">
                <a:solidFill>
                  <a:srgbClr val="0F0E0C"/>
                </a:solidFill>
                <a:latin typeface="Verdana"/>
                <a:cs typeface="Verdana"/>
              </a:rPr>
              <a:t> </a:t>
            </a:r>
            <a:r>
              <a:rPr sz="1400" spc="-50" dirty="0">
                <a:solidFill>
                  <a:srgbClr val="0F0E0C"/>
                </a:solidFill>
                <a:latin typeface="Verdana"/>
                <a:cs typeface="Verdana"/>
              </a:rPr>
              <a:t>KAS</a:t>
            </a:r>
            <a:endParaRPr sz="1400">
              <a:latin typeface="Verdana"/>
              <a:cs typeface="Verdana"/>
            </a:endParaRPr>
          </a:p>
        </p:txBody>
      </p:sp>
      <p:sp>
        <p:nvSpPr>
          <p:cNvPr id="19" name="object 19"/>
          <p:cNvSpPr txBox="1"/>
          <p:nvPr/>
        </p:nvSpPr>
        <p:spPr>
          <a:xfrm>
            <a:off x="5779935" y="5094732"/>
            <a:ext cx="2715260" cy="976630"/>
          </a:xfrm>
          <a:prstGeom prst="rect">
            <a:avLst/>
          </a:prstGeom>
        </p:spPr>
        <p:txBody>
          <a:bodyPr vert="horz" wrap="square" lIns="0" tIns="12700" rIns="0" bIns="0" rtlCol="0">
            <a:spAutoFit/>
          </a:bodyPr>
          <a:lstStyle/>
          <a:p>
            <a:pPr marL="12700" marR="5080" algn="just">
              <a:lnSpc>
                <a:spcPct val="148600"/>
              </a:lnSpc>
              <a:spcBef>
                <a:spcPts val="100"/>
              </a:spcBef>
            </a:pPr>
            <a:r>
              <a:rPr sz="1400" spc="-35" dirty="0">
                <a:solidFill>
                  <a:srgbClr val="0F0E0C"/>
                </a:solidFill>
                <a:latin typeface="Verdana"/>
                <a:cs typeface="Verdana"/>
              </a:rPr>
              <a:t>DAN </a:t>
            </a:r>
            <a:r>
              <a:rPr sz="1400" spc="-25" dirty="0">
                <a:solidFill>
                  <a:srgbClr val="0F0E0C"/>
                </a:solidFill>
                <a:latin typeface="Verdana"/>
                <a:cs typeface="Verdana"/>
              </a:rPr>
              <a:t>CATATAN </a:t>
            </a:r>
            <a:r>
              <a:rPr sz="1400" spc="-30" dirty="0">
                <a:solidFill>
                  <a:srgbClr val="0F0E0C"/>
                </a:solidFill>
                <a:latin typeface="Verdana"/>
                <a:cs typeface="Verdana"/>
              </a:rPr>
              <a:t>UANG </a:t>
            </a:r>
            <a:r>
              <a:rPr sz="1400" spc="-50" dirty="0">
                <a:solidFill>
                  <a:srgbClr val="0F0E0C"/>
                </a:solidFill>
                <a:latin typeface="Verdana"/>
                <a:cs typeface="Verdana"/>
              </a:rPr>
              <a:t>KAS  </a:t>
            </a:r>
            <a:r>
              <a:rPr sz="1400" spc="-30" dirty="0">
                <a:solidFill>
                  <a:srgbClr val="0F0E0C"/>
                </a:solidFill>
                <a:latin typeface="Verdana"/>
                <a:cs typeface="Verdana"/>
              </a:rPr>
              <a:t>AKAN </a:t>
            </a:r>
            <a:r>
              <a:rPr sz="1400" spc="-50" dirty="0">
                <a:solidFill>
                  <a:srgbClr val="0F0E0C"/>
                </a:solidFill>
                <a:latin typeface="Verdana"/>
                <a:cs typeface="Verdana"/>
              </a:rPr>
              <a:t>DIPINDAHKAN </a:t>
            </a:r>
            <a:r>
              <a:rPr sz="1400" spc="-20" dirty="0">
                <a:solidFill>
                  <a:srgbClr val="0F0E0C"/>
                </a:solidFill>
                <a:latin typeface="Verdana"/>
                <a:cs typeface="Verdana"/>
              </a:rPr>
              <a:t>KE  </a:t>
            </a:r>
            <a:r>
              <a:rPr sz="1400" dirty="0">
                <a:solidFill>
                  <a:srgbClr val="0F0E0C"/>
                </a:solidFill>
                <a:latin typeface="Verdana"/>
                <a:cs typeface="Verdana"/>
              </a:rPr>
              <a:t>DALAM</a:t>
            </a:r>
            <a:r>
              <a:rPr sz="1400" spc="-100" dirty="0">
                <a:solidFill>
                  <a:srgbClr val="0F0E0C"/>
                </a:solidFill>
                <a:latin typeface="Verdana"/>
                <a:cs typeface="Verdana"/>
              </a:rPr>
              <a:t> </a:t>
            </a:r>
            <a:r>
              <a:rPr sz="1400" spc="-15" dirty="0">
                <a:solidFill>
                  <a:srgbClr val="0F0E0C"/>
                </a:solidFill>
                <a:latin typeface="Verdana"/>
                <a:cs typeface="Verdana"/>
              </a:rPr>
              <a:t>EXCEL</a:t>
            </a:r>
            <a:endParaRPr sz="1400">
              <a:latin typeface="Verdana"/>
              <a:cs typeface="Verdana"/>
            </a:endParaRPr>
          </a:p>
        </p:txBody>
      </p:sp>
      <p:sp>
        <p:nvSpPr>
          <p:cNvPr id="20" name="object 20"/>
          <p:cNvSpPr/>
          <p:nvPr/>
        </p:nvSpPr>
        <p:spPr>
          <a:xfrm>
            <a:off x="204061" y="3717163"/>
            <a:ext cx="2388148" cy="2003859"/>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2764815" y="3717849"/>
            <a:ext cx="2791434" cy="2003173"/>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5682145" y="3710203"/>
            <a:ext cx="2910281" cy="2010818"/>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3397173" y="2888627"/>
            <a:ext cx="1694726" cy="530402"/>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6363563" y="2867914"/>
            <a:ext cx="1694738" cy="530402"/>
          </a:xfrm>
          <a:prstGeom prst="rect">
            <a:avLst/>
          </a:prstGeom>
          <a:blipFill>
            <a:blip r:embed="rId11" cstate="print"/>
            <a:stretch>
              <a:fillRect/>
            </a:stretch>
          </a:blipFill>
        </p:spPr>
        <p:txBody>
          <a:bodyPr wrap="square" lIns="0" tIns="0" rIns="0" bIns="0" rtlCol="0"/>
          <a:lstStyle/>
          <a:p>
            <a:endParaRPr/>
          </a:p>
        </p:txBody>
      </p:sp>
      <p:sp>
        <p:nvSpPr>
          <p:cNvPr id="25" name="object 25"/>
          <p:cNvSpPr txBox="1"/>
          <p:nvPr/>
        </p:nvSpPr>
        <p:spPr>
          <a:xfrm>
            <a:off x="6781647"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6" name="object 26"/>
          <p:cNvSpPr txBox="1"/>
          <p:nvPr/>
        </p:nvSpPr>
        <p:spPr>
          <a:xfrm>
            <a:off x="9034106" y="3860291"/>
            <a:ext cx="2734945" cy="1623060"/>
          </a:xfrm>
          <a:prstGeom prst="rect">
            <a:avLst/>
          </a:prstGeom>
        </p:spPr>
        <p:txBody>
          <a:bodyPr vert="horz" wrap="square" lIns="0" tIns="9525" rIns="0" bIns="0" rtlCol="0">
            <a:spAutoFit/>
          </a:bodyPr>
          <a:lstStyle/>
          <a:p>
            <a:pPr marL="12700" marR="5080" algn="ctr">
              <a:lnSpc>
                <a:spcPct val="150000"/>
              </a:lnSpc>
              <a:spcBef>
                <a:spcPts val="75"/>
              </a:spcBef>
            </a:pPr>
            <a:r>
              <a:rPr sz="1400" spc="-35" dirty="0">
                <a:solidFill>
                  <a:srgbClr val="0F0E0C"/>
                </a:solidFill>
                <a:latin typeface="Verdana"/>
                <a:cs typeface="Verdana"/>
              </a:rPr>
              <a:t>MENGCROSS CHECK </a:t>
            </a:r>
            <a:r>
              <a:rPr sz="1400" spc="-30" dirty="0">
                <a:solidFill>
                  <a:srgbClr val="0F0E0C"/>
                </a:solidFill>
                <a:latin typeface="Verdana"/>
                <a:cs typeface="Verdana"/>
              </a:rPr>
              <a:t>KEMBALI  </a:t>
            </a:r>
            <a:r>
              <a:rPr sz="1400" dirty="0">
                <a:solidFill>
                  <a:srgbClr val="0F0E0C"/>
                </a:solidFill>
                <a:latin typeface="Verdana"/>
                <a:cs typeface="Verdana"/>
              </a:rPr>
              <a:t>SEBELUM </a:t>
            </a:r>
            <a:r>
              <a:rPr sz="1400" spc="-114" dirty="0">
                <a:solidFill>
                  <a:srgbClr val="0F0E0C"/>
                </a:solidFill>
                <a:latin typeface="Verdana"/>
                <a:cs typeface="Verdana"/>
              </a:rPr>
              <a:t>DI </a:t>
            </a:r>
            <a:r>
              <a:rPr sz="1400" spc="-5" dirty="0">
                <a:solidFill>
                  <a:srgbClr val="0F0E0C"/>
                </a:solidFill>
                <a:latin typeface="Verdana"/>
                <a:cs typeface="Verdana"/>
              </a:rPr>
              <a:t>UPLOAD </a:t>
            </a:r>
            <a:r>
              <a:rPr sz="1400" spc="-45" dirty="0">
                <a:solidFill>
                  <a:srgbClr val="0F0E0C"/>
                </a:solidFill>
                <a:latin typeface="Verdana"/>
                <a:cs typeface="Verdana"/>
              </a:rPr>
              <a:t>KE  </a:t>
            </a:r>
            <a:r>
              <a:rPr sz="1400" dirty="0">
                <a:solidFill>
                  <a:srgbClr val="0F0E0C"/>
                </a:solidFill>
                <a:latin typeface="Verdana"/>
                <a:cs typeface="Verdana"/>
              </a:rPr>
              <a:t>DALAM </a:t>
            </a:r>
            <a:r>
              <a:rPr sz="1400" spc="-35" dirty="0">
                <a:solidFill>
                  <a:srgbClr val="0F0E0C"/>
                </a:solidFill>
                <a:latin typeface="Verdana"/>
                <a:cs typeface="Verdana"/>
              </a:rPr>
              <a:t>ONE </a:t>
            </a:r>
            <a:r>
              <a:rPr sz="1400" spc="-70" dirty="0">
                <a:solidFill>
                  <a:srgbClr val="0F0E0C"/>
                </a:solidFill>
                <a:latin typeface="Verdana"/>
                <a:cs typeface="Verdana"/>
              </a:rPr>
              <a:t>DRIVE  </a:t>
            </a:r>
            <a:r>
              <a:rPr sz="1400" spc="-5" dirty="0">
                <a:solidFill>
                  <a:srgbClr val="0F0E0C"/>
                </a:solidFill>
                <a:latin typeface="Verdana"/>
                <a:cs typeface="Verdana"/>
              </a:rPr>
              <a:t>MENGUPLOAD </a:t>
            </a:r>
            <a:r>
              <a:rPr sz="1400" spc="-50" dirty="0">
                <a:solidFill>
                  <a:srgbClr val="0F0E0C"/>
                </a:solidFill>
                <a:latin typeface="Verdana"/>
                <a:cs typeface="Verdana"/>
              </a:rPr>
              <a:t>KE </a:t>
            </a:r>
            <a:r>
              <a:rPr sz="1400" spc="-35" dirty="0">
                <a:solidFill>
                  <a:srgbClr val="0F0E0C"/>
                </a:solidFill>
                <a:latin typeface="Verdana"/>
                <a:cs typeface="Verdana"/>
              </a:rPr>
              <a:t>DALAM </a:t>
            </a:r>
            <a:r>
              <a:rPr sz="1400" spc="-20" dirty="0">
                <a:solidFill>
                  <a:srgbClr val="0F0E0C"/>
                </a:solidFill>
                <a:latin typeface="Verdana"/>
                <a:cs typeface="Verdana"/>
              </a:rPr>
              <a:t>ONE  </a:t>
            </a:r>
            <a:r>
              <a:rPr sz="1400" spc="-70" dirty="0">
                <a:solidFill>
                  <a:srgbClr val="0F0E0C"/>
                </a:solidFill>
                <a:latin typeface="Verdana"/>
                <a:cs typeface="Verdana"/>
              </a:rPr>
              <a:t>DRIVE</a:t>
            </a:r>
            <a:endParaRPr sz="1400">
              <a:latin typeface="Verdana"/>
              <a:cs typeface="Verdana"/>
            </a:endParaRPr>
          </a:p>
        </p:txBody>
      </p:sp>
      <p:sp>
        <p:nvSpPr>
          <p:cNvPr id="27" name="object 27"/>
          <p:cNvSpPr/>
          <p:nvPr/>
        </p:nvSpPr>
        <p:spPr>
          <a:xfrm>
            <a:off x="8921203" y="3715702"/>
            <a:ext cx="2910268" cy="2005319"/>
          </a:xfrm>
          <a:prstGeom prst="rect">
            <a:avLst/>
          </a:prstGeom>
          <a:blipFill>
            <a:blip r:embed="rId12" cstate="print"/>
            <a:stretch>
              <a:fillRect/>
            </a:stretch>
          </a:blipFill>
        </p:spPr>
        <p:txBody>
          <a:bodyPr wrap="square" lIns="0" tIns="0" rIns="0" bIns="0" rtlCol="0"/>
          <a:lstStyle/>
          <a:p>
            <a:endParaRPr/>
          </a:p>
        </p:txBody>
      </p:sp>
      <p:sp>
        <p:nvSpPr>
          <p:cNvPr id="28" name="object 28"/>
          <p:cNvSpPr/>
          <p:nvPr/>
        </p:nvSpPr>
        <p:spPr>
          <a:xfrm>
            <a:off x="9528975" y="2882798"/>
            <a:ext cx="1694726" cy="530402"/>
          </a:xfrm>
          <a:prstGeom prst="rect">
            <a:avLst/>
          </a:prstGeom>
          <a:blipFill>
            <a:blip r:embed="rId13" cstate="print"/>
            <a:stretch>
              <a:fillRect/>
            </a:stretch>
          </a:blipFill>
        </p:spPr>
        <p:txBody>
          <a:bodyPr wrap="square" lIns="0" tIns="0" rIns="0" bIns="0" rtlCol="0"/>
          <a:lstStyle/>
          <a:p>
            <a:endParaRPr/>
          </a:p>
        </p:txBody>
      </p:sp>
      <p:sp>
        <p:nvSpPr>
          <p:cNvPr id="29" name="object 29"/>
          <p:cNvSpPr txBox="1">
            <a:spLocks noGrp="1"/>
          </p:cNvSpPr>
          <p:nvPr>
            <p:ph type="title"/>
          </p:nvPr>
        </p:nvSpPr>
        <p:spPr>
          <a:xfrm>
            <a:off x="5163337" y="749300"/>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30" name="object 30"/>
          <p:cNvSpPr/>
          <p:nvPr/>
        </p:nvSpPr>
        <p:spPr>
          <a:xfrm>
            <a:off x="10426522" y="35153"/>
            <a:ext cx="1614347" cy="867587"/>
          </a:xfrm>
          <a:prstGeom prst="rect">
            <a:avLst/>
          </a:prstGeom>
          <a:blipFill>
            <a:blip r:embed="rId14" cstate="print"/>
            <a:stretch>
              <a:fillRect/>
            </a:stretch>
          </a:blipFill>
        </p:spPr>
        <p:txBody>
          <a:bodyPr wrap="square" lIns="0" tIns="0" rIns="0" bIns="0" rtlCol="0"/>
          <a:lstStyle/>
          <a:p>
            <a:endParaRPr/>
          </a:p>
        </p:txBody>
      </p:sp>
      <p:sp>
        <p:nvSpPr>
          <p:cNvPr id="31" name="object 31"/>
          <p:cNvSpPr/>
          <p:nvPr/>
        </p:nvSpPr>
        <p:spPr>
          <a:xfrm>
            <a:off x="3768026" y="575411"/>
            <a:ext cx="4584534" cy="650379"/>
          </a:xfrm>
          <a:prstGeom prst="rect">
            <a:avLst/>
          </a:prstGeom>
          <a:blipFill>
            <a:blip r:embed="rId15" cstate="print"/>
            <a:stretch>
              <a:fillRect/>
            </a:stretch>
          </a:blipFill>
        </p:spPr>
        <p:txBody>
          <a:bodyPr wrap="square" lIns="0" tIns="0" rIns="0" bIns="0" rtlCol="0"/>
          <a:lstStyle/>
          <a:p>
            <a:endParaRPr/>
          </a:p>
        </p:txBody>
      </p:sp>
      <p:sp>
        <p:nvSpPr>
          <p:cNvPr id="32" name="object 32"/>
          <p:cNvSpPr txBox="1"/>
          <p:nvPr/>
        </p:nvSpPr>
        <p:spPr>
          <a:xfrm>
            <a:off x="5409107" y="1557020"/>
            <a:ext cx="124777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E87800"/>
                </a:solidFill>
                <a:latin typeface="Arial"/>
                <a:cs typeface="Arial"/>
              </a:rPr>
              <a:t>UANG</a:t>
            </a:r>
            <a:r>
              <a:rPr sz="1800" b="1" spc="-60" dirty="0">
                <a:solidFill>
                  <a:srgbClr val="E87800"/>
                </a:solidFill>
                <a:latin typeface="Arial"/>
                <a:cs typeface="Arial"/>
              </a:rPr>
              <a:t> </a:t>
            </a:r>
            <a:r>
              <a:rPr sz="1800" b="1" spc="-35" dirty="0">
                <a:solidFill>
                  <a:srgbClr val="E87800"/>
                </a:solidFill>
                <a:latin typeface="Arial"/>
                <a:cs typeface="Arial"/>
              </a:rPr>
              <a:t>KAS</a:t>
            </a:r>
            <a:endParaRPr sz="1800">
              <a:latin typeface="Arial"/>
              <a:cs typeface="Arial"/>
            </a:endParaRPr>
          </a:p>
        </p:txBody>
      </p:sp>
    </p:spTree>
    <p:extLst>
      <p:ext uri="{BB962C8B-B14F-4D97-AF65-F5344CB8AC3E}">
        <p14:creationId xmlns:p14="http://schemas.microsoft.com/office/powerpoint/2010/main" val="373886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01809" y="310324"/>
            <a:ext cx="5356669" cy="70798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558387" y="508508"/>
            <a:ext cx="5074285"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rgbClr val="D84B65"/>
                </a:solidFill>
              </a:rPr>
              <a:t>FORMAT </a:t>
            </a:r>
            <a:r>
              <a:rPr sz="2400" spc="-20" dirty="0">
                <a:solidFill>
                  <a:srgbClr val="D84B65"/>
                </a:solidFill>
              </a:rPr>
              <a:t>PEREKAPAN </a:t>
            </a:r>
            <a:r>
              <a:rPr sz="2400" spc="30" dirty="0">
                <a:solidFill>
                  <a:srgbClr val="D84B65"/>
                </a:solidFill>
              </a:rPr>
              <a:t>UANG</a:t>
            </a:r>
            <a:r>
              <a:rPr sz="2400" spc="15" dirty="0">
                <a:solidFill>
                  <a:srgbClr val="D84B65"/>
                </a:solidFill>
              </a:rPr>
              <a:t> </a:t>
            </a:r>
            <a:r>
              <a:rPr sz="2400" spc="-45" dirty="0">
                <a:solidFill>
                  <a:srgbClr val="D84B65"/>
                </a:solidFill>
              </a:rPr>
              <a:t>KAS</a:t>
            </a:r>
            <a:endParaRPr sz="2400"/>
          </a:p>
        </p:txBody>
      </p:sp>
      <p:sp>
        <p:nvSpPr>
          <p:cNvPr id="4" name="object 4"/>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9194" y="1603489"/>
            <a:ext cx="5654052" cy="4187007"/>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33858" y="1644129"/>
            <a:ext cx="5698947" cy="4140321"/>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05890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11151"/>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516552"/>
          </a:xfrm>
          <a:prstGeom prst="rect">
            <a:avLst/>
          </a:prstGeom>
        </p:spPr>
        <p:txBody>
          <a:bodyPr wrap="square" lIns="0" tIns="0" rIns="0" bIns="0" rtlCol="0" anchor="t">
            <a:spAutoFit/>
          </a:bodyPr>
          <a:lstStyle/>
          <a:p>
            <a:pPr algn="ctr">
              <a:lnSpc>
                <a:spcPts val="4480"/>
              </a:lnSpc>
            </a:pPr>
            <a:r>
              <a:rPr lang="en-ID" sz="2400" dirty="0" smtClean="0">
                <a:solidFill>
                  <a:srgbClr val="0F0E0C"/>
                </a:solidFill>
                <a:latin typeface="Adobe Gothic Std B" panose="020B0800000000000000" pitchFamily="34" charset="-128"/>
                <a:ea typeface="Adobe Gothic Std B" panose="020B0800000000000000" pitchFamily="34" charset="-128"/>
              </a:rPr>
              <a:t>Data </a:t>
            </a:r>
            <a:r>
              <a:rPr lang="en-ID" sz="2400" dirty="0" err="1" smtClean="0">
                <a:solidFill>
                  <a:srgbClr val="0F0E0C"/>
                </a:solidFill>
                <a:latin typeface="Adobe Gothic Std B" panose="020B0800000000000000" pitchFamily="34" charset="-128"/>
                <a:ea typeface="Adobe Gothic Std B" panose="020B0800000000000000" pitchFamily="34" charset="-128"/>
              </a:rPr>
              <a:t>Untuk</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Nomer</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1268413"/>
            <a:ext cx="5661025"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11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68026" y="575411"/>
            <a:ext cx="4584534" cy="650379"/>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163337" y="749300"/>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5" name="object 5"/>
          <p:cNvSpPr txBox="1"/>
          <p:nvPr/>
        </p:nvSpPr>
        <p:spPr>
          <a:xfrm>
            <a:off x="4205300" y="1526540"/>
            <a:ext cx="376237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E87800"/>
                </a:solidFill>
                <a:latin typeface="Arial"/>
                <a:cs typeface="Arial"/>
              </a:rPr>
              <a:t>REKAP </a:t>
            </a:r>
            <a:r>
              <a:rPr sz="1800" b="1" spc="20" dirty="0">
                <a:solidFill>
                  <a:srgbClr val="E87800"/>
                </a:solidFill>
                <a:latin typeface="Arial"/>
                <a:cs typeface="Arial"/>
              </a:rPr>
              <a:t>UANG </a:t>
            </a:r>
            <a:r>
              <a:rPr sz="1800" b="1" spc="55" dirty="0">
                <a:solidFill>
                  <a:srgbClr val="E87800"/>
                </a:solidFill>
                <a:latin typeface="Arial"/>
                <a:cs typeface="Arial"/>
              </a:rPr>
              <a:t>DIVISI</a:t>
            </a:r>
            <a:r>
              <a:rPr sz="1800" b="1" spc="-5" dirty="0">
                <a:solidFill>
                  <a:srgbClr val="E87800"/>
                </a:solidFill>
                <a:latin typeface="Arial"/>
                <a:cs typeface="Arial"/>
              </a:rPr>
              <a:t> </a:t>
            </a:r>
            <a:r>
              <a:rPr sz="1800" b="1" spc="20" dirty="0">
                <a:solidFill>
                  <a:srgbClr val="E87800"/>
                </a:solidFill>
                <a:latin typeface="Arial"/>
                <a:cs typeface="Arial"/>
              </a:rPr>
              <a:t>FUNDRAISE</a:t>
            </a:r>
            <a:endParaRPr sz="1800">
              <a:latin typeface="Arial"/>
              <a:cs typeface="Arial"/>
            </a:endParaRPr>
          </a:p>
        </p:txBody>
      </p:sp>
      <p:grpSp>
        <p:nvGrpSpPr>
          <p:cNvPr id="6" name="object 6"/>
          <p:cNvGrpSpPr/>
          <p:nvPr/>
        </p:nvGrpSpPr>
        <p:grpSpPr>
          <a:xfrm>
            <a:off x="285569" y="2130437"/>
            <a:ext cx="11621135" cy="320675"/>
            <a:chOff x="285569" y="2130437"/>
            <a:chExt cx="11621135" cy="320675"/>
          </a:xfrm>
        </p:grpSpPr>
        <p:sp>
          <p:nvSpPr>
            <p:cNvPr id="7" name="object 7"/>
            <p:cNvSpPr/>
            <p:nvPr/>
          </p:nvSpPr>
          <p:spPr>
            <a:xfrm>
              <a:off x="285569" y="2133612"/>
              <a:ext cx="11620857" cy="29103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998330" y="213361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9" name="object 9"/>
            <p:cNvSpPr/>
            <p:nvPr/>
          </p:nvSpPr>
          <p:spPr>
            <a:xfrm>
              <a:off x="8684310" y="2156473"/>
              <a:ext cx="339572" cy="29103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8684310"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1" name="object 11"/>
          <p:cNvSpPr/>
          <p:nvPr/>
        </p:nvSpPr>
        <p:spPr>
          <a:xfrm>
            <a:off x="1190513" y="3697427"/>
            <a:ext cx="3615623" cy="1778507"/>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2168398" y="2864637"/>
            <a:ext cx="1999424" cy="55377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2664879" y="297027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14" name="object 14"/>
          <p:cNvSpPr txBox="1"/>
          <p:nvPr/>
        </p:nvSpPr>
        <p:spPr>
          <a:xfrm>
            <a:off x="1354950" y="3798316"/>
            <a:ext cx="3353435" cy="1473200"/>
          </a:xfrm>
          <a:prstGeom prst="rect">
            <a:avLst/>
          </a:prstGeom>
        </p:spPr>
        <p:txBody>
          <a:bodyPr vert="horz" wrap="square" lIns="0" tIns="5080" rIns="0" bIns="0" rtlCol="0">
            <a:spAutoFit/>
          </a:bodyPr>
          <a:lstStyle/>
          <a:p>
            <a:pPr marL="12065" marR="5080" indent="-635" algn="ctr">
              <a:lnSpc>
                <a:spcPct val="149200"/>
              </a:lnSpc>
              <a:spcBef>
                <a:spcPts val="40"/>
              </a:spcBef>
            </a:pPr>
            <a:r>
              <a:rPr sz="1600" b="1" spc="5" dirty="0">
                <a:latin typeface="Arial"/>
                <a:cs typeface="Arial"/>
              </a:rPr>
              <a:t>Divisi </a:t>
            </a:r>
            <a:r>
              <a:rPr sz="1600" b="1" spc="10" dirty="0">
                <a:latin typeface="Arial"/>
                <a:cs typeface="Arial"/>
              </a:rPr>
              <a:t>Fundraise </a:t>
            </a:r>
            <a:r>
              <a:rPr sz="1600" b="1" spc="20" dirty="0">
                <a:latin typeface="Arial"/>
                <a:cs typeface="Arial"/>
              </a:rPr>
              <a:t>memberikan  </a:t>
            </a:r>
            <a:r>
              <a:rPr sz="1600" b="1" spc="15" dirty="0">
                <a:latin typeface="Arial"/>
                <a:cs typeface="Arial"/>
              </a:rPr>
              <a:t>setoran </a:t>
            </a:r>
            <a:r>
              <a:rPr sz="1600" b="1" spc="25" dirty="0">
                <a:latin typeface="Arial"/>
                <a:cs typeface="Arial"/>
              </a:rPr>
              <a:t>kegiatan </a:t>
            </a:r>
            <a:r>
              <a:rPr sz="1600" b="1" spc="5" dirty="0">
                <a:latin typeface="Arial"/>
                <a:cs typeface="Arial"/>
              </a:rPr>
              <a:t>danus </a:t>
            </a:r>
            <a:r>
              <a:rPr sz="1600" b="1" spc="20" dirty="0">
                <a:latin typeface="Arial"/>
                <a:cs typeface="Arial"/>
              </a:rPr>
              <a:t>setiap  </a:t>
            </a:r>
            <a:r>
              <a:rPr sz="1600" b="1" spc="-5" dirty="0">
                <a:latin typeface="Arial"/>
                <a:cs typeface="Arial"/>
              </a:rPr>
              <a:t>minggunya </a:t>
            </a:r>
            <a:r>
              <a:rPr sz="1600" b="1" spc="10" dirty="0">
                <a:latin typeface="Arial"/>
                <a:cs typeface="Arial"/>
              </a:rPr>
              <a:t>dengan</a:t>
            </a:r>
            <a:r>
              <a:rPr sz="1600" b="1" spc="-30" dirty="0">
                <a:latin typeface="Arial"/>
                <a:cs typeface="Arial"/>
              </a:rPr>
              <a:t> </a:t>
            </a:r>
            <a:r>
              <a:rPr sz="1600" b="1" spc="10" dirty="0">
                <a:latin typeface="Arial"/>
                <a:cs typeface="Arial"/>
              </a:rPr>
              <a:t>menggunakan  </a:t>
            </a:r>
            <a:r>
              <a:rPr sz="1600" b="1" spc="15" dirty="0">
                <a:latin typeface="Arial"/>
                <a:cs typeface="Arial"/>
              </a:rPr>
              <a:t>form penyerahan</a:t>
            </a:r>
            <a:r>
              <a:rPr sz="1600" b="1" spc="-5" dirty="0">
                <a:latin typeface="Arial"/>
                <a:cs typeface="Arial"/>
              </a:rPr>
              <a:t> </a:t>
            </a:r>
            <a:r>
              <a:rPr sz="1600" b="1" spc="25" dirty="0">
                <a:latin typeface="Arial"/>
                <a:cs typeface="Arial"/>
              </a:rPr>
              <a:t>dana</a:t>
            </a:r>
            <a:r>
              <a:rPr sz="1600" b="1" spc="10" dirty="0">
                <a:latin typeface="Arial"/>
                <a:cs typeface="Arial"/>
              </a:rPr>
              <a:t> </a:t>
            </a:r>
            <a:endParaRPr sz="1600">
              <a:latin typeface="Arial"/>
              <a:cs typeface="Arial"/>
            </a:endParaRPr>
          </a:p>
        </p:txBody>
      </p:sp>
      <p:sp>
        <p:nvSpPr>
          <p:cNvPr id="15" name="object 15"/>
          <p:cNvSpPr/>
          <p:nvPr/>
        </p:nvSpPr>
        <p:spPr>
          <a:xfrm>
            <a:off x="7854377" y="2856953"/>
            <a:ext cx="1999424" cy="553770"/>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8350859" y="297027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2</a:t>
            </a:r>
            <a:endParaRPr sz="2000">
              <a:latin typeface="Verdana"/>
              <a:cs typeface="Verdana"/>
            </a:endParaRPr>
          </a:p>
        </p:txBody>
      </p:sp>
      <p:sp>
        <p:nvSpPr>
          <p:cNvPr id="17" name="object 17"/>
          <p:cNvSpPr/>
          <p:nvPr/>
        </p:nvSpPr>
        <p:spPr>
          <a:xfrm>
            <a:off x="7046276" y="3697427"/>
            <a:ext cx="3615626" cy="2173789"/>
          </a:xfrm>
          <a:prstGeom prst="rect">
            <a:avLst/>
          </a:prstGeom>
          <a:blipFill>
            <a:blip r:embed="rId9" cstate="print"/>
            <a:stretch>
              <a:fillRect/>
            </a:stretch>
          </a:blipFill>
        </p:spPr>
        <p:txBody>
          <a:bodyPr wrap="square" lIns="0" tIns="0" rIns="0" bIns="0" rtlCol="0"/>
          <a:lstStyle/>
          <a:p>
            <a:endParaRPr/>
          </a:p>
        </p:txBody>
      </p:sp>
      <p:sp>
        <p:nvSpPr>
          <p:cNvPr id="18" name="object 18"/>
          <p:cNvSpPr txBox="1"/>
          <p:nvPr/>
        </p:nvSpPr>
        <p:spPr>
          <a:xfrm>
            <a:off x="7198334" y="3828796"/>
            <a:ext cx="3340100" cy="1842135"/>
          </a:xfrm>
          <a:prstGeom prst="rect">
            <a:avLst/>
          </a:prstGeom>
        </p:spPr>
        <p:txBody>
          <a:bodyPr vert="horz" wrap="square" lIns="0" tIns="3810" rIns="0" bIns="0" rtlCol="0">
            <a:spAutoFit/>
          </a:bodyPr>
          <a:lstStyle/>
          <a:p>
            <a:pPr marL="12700" marR="5080" indent="29209" algn="ctr">
              <a:lnSpc>
                <a:spcPct val="149700"/>
              </a:lnSpc>
              <a:spcBef>
                <a:spcPts val="30"/>
              </a:spcBef>
            </a:pPr>
            <a:r>
              <a:rPr sz="1600" b="1" spc="15" dirty="0">
                <a:latin typeface="Arial"/>
                <a:cs typeface="Arial"/>
              </a:rPr>
              <a:t>Setoran </a:t>
            </a:r>
            <a:r>
              <a:rPr sz="1600" b="1" spc="-15" dirty="0">
                <a:latin typeface="Arial"/>
                <a:cs typeface="Arial"/>
              </a:rPr>
              <a:t>yang </a:t>
            </a:r>
            <a:r>
              <a:rPr sz="1600" b="1" spc="35" dirty="0">
                <a:latin typeface="Arial"/>
                <a:cs typeface="Arial"/>
              </a:rPr>
              <a:t>telah </a:t>
            </a:r>
            <a:r>
              <a:rPr sz="1600" b="1" spc="30" dirty="0">
                <a:latin typeface="Arial"/>
                <a:cs typeface="Arial"/>
              </a:rPr>
              <a:t>diterima </a:t>
            </a:r>
            <a:r>
              <a:rPr sz="1600" b="1" spc="10" dirty="0">
                <a:latin typeface="Arial"/>
                <a:cs typeface="Arial"/>
              </a:rPr>
              <a:t>oleh  </a:t>
            </a:r>
            <a:r>
              <a:rPr sz="1600" b="1" spc="15" dirty="0">
                <a:latin typeface="Arial"/>
                <a:cs typeface="Arial"/>
              </a:rPr>
              <a:t>Finance </a:t>
            </a:r>
            <a:r>
              <a:rPr sz="1600" b="1" spc="30" dirty="0">
                <a:latin typeface="Arial"/>
                <a:cs typeface="Arial"/>
              </a:rPr>
              <a:t>akan </a:t>
            </a:r>
            <a:r>
              <a:rPr sz="1600" b="1" spc="15" dirty="0">
                <a:latin typeface="Arial"/>
                <a:cs typeface="Arial"/>
              </a:rPr>
              <a:t>di </a:t>
            </a:r>
            <a:r>
              <a:rPr sz="1600" b="1" spc="-25" dirty="0">
                <a:latin typeface="Arial"/>
                <a:cs typeface="Arial"/>
              </a:rPr>
              <a:t>Cross </a:t>
            </a:r>
            <a:r>
              <a:rPr sz="1600" b="1" spc="10" dirty="0">
                <a:latin typeface="Arial"/>
                <a:cs typeface="Arial"/>
              </a:rPr>
              <a:t>Check  </a:t>
            </a:r>
            <a:r>
              <a:rPr sz="1600" b="1" spc="15" dirty="0">
                <a:latin typeface="Arial"/>
                <a:cs typeface="Arial"/>
              </a:rPr>
              <a:t>bersama </a:t>
            </a:r>
            <a:r>
              <a:rPr sz="1600" b="1" spc="10" dirty="0">
                <a:latin typeface="Arial"/>
                <a:cs typeface="Arial"/>
              </a:rPr>
              <a:t>dengan </a:t>
            </a:r>
            <a:r>
              <a:rPr sz="1600" b="1" spc="40" dirty="0">
                <a:latin typeface="Arial"/>
                <a:cs typeface="Arial"/>
              </a:rPr>
              <a:t>Manager </a:t>
            </a:r>
            <a:r>
              <a:rPr sz="1600" b="1" spc="5" dirty="0">
                <a:latin typeface="Arial"/>
                <a:cs typeface="Arial"/>
              </a:rPr>
              <a:t>danus  </a:t>
            </a:r>
            <a:r>
              <a:rPr sz="1600" b="1" spc="20" dirty="0">
                <a:latin typeface="Arial"/>
                <a:cs typeface="Arial"/>
              </a:rPr>
              <a:t>untuk </a:t>
            </a:r>
            <a:r>
              <a:rPr sz="1600" b="1" spc="25" dirty="0">
                <a:latin typeface="Arial"/>
                <a:cs typeface="Arial"/>
              </a:rPr>
              <a:t>memastikan apakah </a:t>
            </a:r>
            <a:r>
              <a:rPr sz="1600" b="1" spc="5" dirty="0">
                <a:latin typeface="Arial"/>
                <a:cs typeface="Arial"/>
              </a:rPr>
              <a:t>sudah  </a:t>
            </a:r>
            <a:r>
              <a:rPr sz="1600" b="1" dirty="0">
                <a:latin typeface="Arial"/>
                <a:cs typeface="Arial"/>
              </a:rPr>
              <a:t>sesuai </a:t>
            </a:r>
            <a:r>
              <a:rPr sz="1600" b="1" spc="40" dirty="0">
                <a:latin typeface="Arial"/>
                <a:cs typeface="Arial"/>
              </a:rPr>
              <a:t>atau</a:t>
            </a:r>
            <a:r>
              <a:rPr sz="1600" b="1" spc="30" dirty="0">
                <a:latin typeface="Arial"/>
                <a:cs typeface="Arial"/>
              </a:rPr>
              <a:t> </a:t>
            </a:r>
            <a:r>
              <a:rPr sz="1600" b="1" spc="15" dirty="0">
                <a:latin typeface="Arial"/>
                <a:cs typeface="Arial"/>
              </a:rPr>
              <a:t>belum</a:t>
            </a:r>
            <a:endParaRPr sz="1600">
              <a:latin typeface="Arial"/>
              <a:cs typeface="Arial"/>
            </a:endParaRPr>
          </a:p>
        </p:txBody>
      </p:sp>
    </p:spTree>
    <p:extLst>
      <p:ext uri="{BB962C8B-B14F-4D97-AF65-F5344CB8AC3E}">
        <p14:creationId xmlns:p14="http://schemas.microsoft.com/office/powerpoint/2010/main" val="34945596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8026" y="575411"/>
            <a:ext cx="4584534" cy="6503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63337" y="749300"/>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4" name="object 4"/>
          <p:cNvSpPr txBox="1"/>
          <p:nvPr/>
        </p:nvSpPr>
        <p:spPr>
          <a:xfrm>
            <a:off x="4205300" y="1526540"/>
            <a:ext cx="3762375"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E87800"/>
                </a:solidFill>
                <a:latin typeface="Arial"/>
                <a:cs typeface="Arial"/>
              </a:rPr>
              <a:t>REKAP </a:t>
            </a:r>
            <a:r>
              <a:rPr sz="1800" b="1" spc="20" dirty="0">
                <a:solidFill>
                  <a:srgbClr val="E87800"/>
                </a:solidFill>
                <a:latin typeface="Arial"/>
                <a:cs typeface="Arial"/>
              </a:rPr>
              <a:t>UANG </a:t>
            </a:r>
            <a:r>
              <a:rPr sz="1800" b="1" spc="55" dirty="0">
                <a:solidFill>
                  <a:srgbClr val="E87800"/>
                </a:solidFill>
                <a:latin typeface="Arial"/>
                <a:cs typeface="Arial"/>
              </a:rPr>
              <a:t>DIVISI</a:t>
            </a:r>
            <a:r>
              <a:rPr sz="1800" b="1" spc="-5" dirty="0">
                <a:solidFill>
                  <a:srgbClr val="E87800"/>
                </a:solidFill>
                <a:latin typeface="Arial"/>
                <a:cs typeface="Arial"/>
              </a:rPr>
              <a:t> </a:t>
            </a:r>
            <a:r>
              <a:rPr sz="1800" b="1" spc="20" dirty="0">
                <a:solidFill>
                  <a:srgbClr val="E87800"/>
                </a:solidFill>
                <a:latin typeface="Arial"/>
                <a:cs typeface="Arial"/>
              </a:rPr>
              <a:t>FUNDRAISE</a:t>
            </a:r>
            <a:endParaRPr sz="1800">
              <a:latin typeface="Arial"/>
              <a:cs typeface="Arial"/>
            </a:endParaRPr>
          </a:p>
        </p:txBody>
      </p:sp>
      <p:sp>
        <p:nvSpPr>
          <p:cNvPr id="5" name="object 5"/>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65310" y="2849562"/>
            <a:ext cx="1999428" cy="553770"/>
          </a:xfrm>
          <a:prstGeom prst="rect">
            <a:avLst/>
          </a:prstGeom>
          <a:blipFill>
            <a:blip r:embed="rId4" cstate="print"/>
            <a:stretch>
              <a:fillRect/>
            </a:stretch>
          </a:blipFill>
        </p:spPr>
        <p:txBody>
          <a:bodyPr wrap="square" lIns="0" tIns="0" rIns="0" bIns="0" rtlCol="0"/>
          <a:lstStyle/>
          <a:p>
            <a:endParaRPr/>
          </a:p>
        </p:txBody>
      </p:sp>
      <p:grpSp>
        <p:nvGrpSpPr>
          <p:cNvPr id="7" name="object 7"/>
          <p:cNvGrpSpPr/>
          <p:nvPr/>
        </p:nvGrpSpPr>
        <p:grpSpPr>
          <a:xfrm>
            <a:off x="285569" y="2144648"/>
            <a:ext cx="11621135" cy="306070"/>
            <a:chOff x="285569" y="2144648"/>
            <a:chExt cx="11621135" cy="306070"/>
          </a:xfrm>
        </p:grpSpPr>
        <p:sp>
          <p:nvSpPr>
            <p:cNvPr id="8" name="object 8"/>
            <p:cNvSpPr/>
            <p:nvPr/>
          </p:nvSpPr>
          <p:spPr>
            <a:xfrm>
              <a:off x="285569" y="2147824"/>
              <a:ext cx="11620857" cy="29103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95233"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5926213" y="2156472"/>
              <a:ext cx="339572" cy="29103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26213"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9894265" y="2147824"/>
              <a:ext cx="339572" cy="29103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9894265"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1661782"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3</a:t>
            </a:r>
            <a:endParaRPr sz="2000">
              <a:latin typeface="Verdana"/>
              <a:cs typeface="Verdana"/>
            </a:endParaRPr>
          </a:p>
        </p:txBody>
      </p:sp>
      <p:sp>
        <p:nvSpPr>
          <p:cNvPr id="15" name="object 15"/>
          <p:cNvSpPr/>
          <p:nvPr/>
        </p:nvSpPr>
        <p:spPr>
          <a:xfrm>
            <a:off x="484380" y="3679723"/>
            <a:ext cx="3361280" cy="712546"/>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714048" y="3874515"/>
            <a:ext cx="2901950" cy="269240"/>
          </a:xfrm>
          <a:prstGeom prst="rect">
            <a:avLst/>
          </a:prstGeom>
        </p:spPr>
        <p:txBody>
          <a:bodyPr vert="horz" wrap="square" lIns="0" tIns="12700" rIns="0" bIns="0" rtlCol="0">
            <a:spAutoFit/>
          </a:bodyPr>
          <a:lstStyle/>
          <a:p>
            <a:pPr marL="12700">
              <a:lnSpc>
                <a:spcPct val="100000"/>
              </a:lnSpc>
              <a:spcBef>
                <a:spcPts val="100"/>
              </a:spcBef>
            </a:pPr>
            <a:r>
              <a:rPr sz="1600" b="1" spc="35" dirty="0">
                <a:latin typeface="Arial"/>
                <a:cs typeface="Arial"/>
              </a:rPr>
              <a:t>Memasukkan ke </a:t>
            </a:r>
            <a:r>
              <a:rPr sz="1600" b="1" spc="30" dirty="0">
                <a:latin typeface="Arial"/>
                <a:cs typeface="Arial"/>
              </a:rPr>
              <a:t>dalam</a:t>
            </a:r>
            <a:r>
              <a:rPr sz="1600" b="1" spc="-75" dirty="0">
                <a:latin typeface="Arial"/>
                <a:cs typeface="Arial"/>
              </a:rPr>
              <a:t> </a:t>
            </a:r>
            <a:r>
              <a:rPr sz="1600" b="1" spc="-5" dirty="0">
                <a:latin typeface="Arial"/>
                <a:cs typeface="Arial"/>
              </a:rPr>
              <a:t>Excel</a:t>
            </a:r>
            <a:endParaRPr sz="1600">
              <a:latin typeface="Arial"/>
              <a:cs typeface="Arial"/>
            </a:endParaRPr>
          </a:p>
        </p:txBody>
      </p:sp>
      <p:sp>
        <p:nvSpPr>
          <p:cNvPr id="17" name="object 17"/>
          <p:cNvSpPr/>
          <p:nvPr/>
        </p:nvSpPr>
        <p:spPr>
          <a:xfrm>
            <a:off x="5097932" y="2859392"/>
            <a:ext cx="1999424" cy="553758"/>
          </a:xfrm>
          <a:prstGeom prst="rect">
            <a:avLst/>
          </a:prstGeom>
          <a:blipFill>
            <a:blip r:embed="rId9" cstate="print"/>
            <a:stretch>
              <a:fillRect/>
            </a:stretch>
          </a:blipFill>
        </p:spPr>
        <p:txBody>
          <a:bodyPr wrap="square" lIns="0" tIns="0" rIns="0" bIns="0" rtlCol="0"/>
          <a:lstStyle/>
          <a:p>
            <a:endParaRPr/>
          </a:p>
        </p:txBody>
      </p:sp>
      <p:sp>
        <p:nvSpPr>
          <p:cNvPr id="18" name="object 18"/>
          <p:cNvSpPr txBox="1"/>
          <p:nvPr/>
        </p:nvSpPr>
        <p:spPr>
          <a:xfrm>
            <a:off x="5629833" y="298246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4</a:t>
            </a:r>
            <a:endParaRPr sz="2000">
              <a:latin typeface="Verdana"/>
              <a:cs typeface="Verdana"/>
            </a:endParaRPr>
          </a:p>
        </p:txBody>
      </p:sp>
      <p:sp>
        <p:nvSpPr>
          <p:cNvPr id="19" name="object 19"/>
          <p:cNvSpPr/>
          <p:nvPr/>
        </p:nvSpPr>
        <p:spPr>
          <a:xfrm>
            <a:off x="4452429" y="3673525"/>
            <a:ext cx="3361283" cy="1787080"/>
          </a:xfrm>
          <a:prstGeom prst="rect">
            <a:avLst/>
          </a:prstGeom>
          <a:blipFill>
            <a:blip r:embed="rId10" cstate="print"/>
            <a:stretch>
              <a:fillRect/>
            </a:stretch>
          </a:blipFill>
        </p:spPr>
        <p:txBody>
          <a:bodyPr wrap="square" lIns="0" tIns="0" rIns="0" bIns="0" rtlCol="0"/>
          <a:lstStyle/>
          <a:p>
            <a:endParaRPr/>
          </a:p>
        </p:txBody>
      </p:sp>
      <p:sp>
        <p:nvSpPr>
          <p:cNvPr id="20" name="object 20"/>
          <p:cNvSpPr txBox="1"/>
          <p:nvPr/>
        </p:nvSpPr>
        <p:spPr>
          <a:xfrm>
            <a:off x="4741227" y="3752595"/>
            <a:ext cx="2898140" cy="1470660"/>
          </a:xfrm>
          <a:prstGeom prst="rect">
            <a:avLst/>
          </a:prstGeom>
        </p:spPr>
        <p:txBody>
          <a:bodyPr vert="horz" wrap="square" lIns="0" tIns="2540" rIns="0" bIns="0" rtlCol="0">
            <a:spAutoFit/>
          </a:bodyPr>
          <a:lstStyle/>
          <a:p>
            <a:pPr marL="12065" marR="5080" indent="-1270" algn="ctr">
              <a:lnSpc>
                <a:spcPct val="149200"/>
              </a:lnSpc>
              <a:spcBef>
                <a:spcPts val="20"/>
              </a:spcBef>
            </a:pPr>
            <a:r>
              <a:rPr sz="1600" b="1" spc="5" dirty="0">
                <a:latin typeface="Arial"/>
                <a:cs typeface="Arial"/>
              </a:rPr>
              <a:t>Mengcross </a:t>
            </a:r>
            <a:r>
              <a:rPr sz="1600" b="1" spc="10" dirty="0">
                <a:latin typeface="Arial"/>
                <a:cs typeface="Arial"/>
              </a:rPr>
              <a:t>check </a:t>
            </a:r>
            <a:r>
              <a:rPr sz="1600" b="1" spc="25" dirty="0">
                <a:latin typeface="Arial"/>
                <a:cs typeface="Arial"/>
              </a:rPr>
              <a:t>kembali  apakah </a:t>
            </a:r>
            <a:r>
              <a:rPr sz="1600" b="1" spc="5" dirty="0">
                <a:latin typeface="Arial"/>
                <a:cs typeface="Arial"/>
              </a:rPr>
              <a:t>sudah </a:t>
            </a:r>
            <a:r>
              <a:rPr sz="1600" b="1" dirty="0">
                <a:latin typeface="Arial"/>
                <a:cs typeface="Arial"/>
              </a:rPr>
              <a:t>sesuai</a:t>
            </a:r>
            <a:r>
              <a:rPr sz="1600" b="1" spc="-25" dirty="0">
                <a:latin typeface="Arial"/>
                <a:cs typeface="Arial"/>
              </a:rPr>
              <a:t> </a:t>
            </a:r>
            <a:r>
              <a:rPr sz="1600" b="1" spc="10" dirty="0">
                <a:latin typeface="Arial"/>
                <a:cs typeface="Arial"/>
              </a:rPr>
              <a:t>dengan  </a:t>
            </a:r>
            <a:r>
              <a:rPr sz="1600" b="1" spc="20" dirty="0">
                <a:latin typeface="Arial"/>
                <a:cs typeface="Arial"/>
              </a:rPr>
              <a:t>pemberian </a:t>
            </a:r>
            <a:r>
              <a:rPr sz="1600" b="1" spc="-5" dirty="0">
                <a:latin typeface="Arial"/>
                <a:cs typeface="Arial"/>
              </a:rPr>
              <a:t>divisi </a:t>
            </a:r>
            <a:r>
              <a:rPr sz="1600" b="1" spc="10" dirty="0">
                <a:latin typeface="Arial"/>
                <a:cs typeface="Arial"/>
              </a:rPr>
              <a:t>Fundraise  </a:t>
            </a:r>
            <a:r>
              <a:rPr sz="1600" b="1" spc="40" dirty="0">
                <a:latin typeface="Arial"/>
                <a:cs typeface="Arial"/>
              </a:rPr>
              <a:t>atau</a:t>
            </a:r>
            <a:r>
              <a:rPr sz="1600" b="1" spc="10" dirty="0">
                <a:latin typeface="Arial"/>
                <a:cs typeface="Arial"/>
              </a:rPr>
              <a:t> </a:t>
            </a:r>
            <a:r>
              <a:rPr sz="1600" b="1" spc="15" dirty="0">
                <a:latin typeface="Arial"/>
                <a:cs typeface="Arial"/>
              </a:rPr>
              <a:t>belum</a:t>
            </a:r>
            <a:endParaRPr sz="1600">
              <a:latin typeface="Arial"/>
              <a:cs typeface="Arial"/>
            </a:endParaRPr>
          </a:p>
        </p:txBody>
      </p:sp>
      <p:sp>
        <p:nvSpPr>
          <p:cNvPr id="21" name="object 21"/>
          <p:cNvSpPr/>
          <p:nvPr/>
        </p:nvSpPr>
        <p:spPr>
          <a:xfrm>
            <a:off x="8346339" y="3673525"/>
            <a:ext cx="3293986" cy="891666"/>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8978303" y="2861563"/>
            <a:ext cx="1999424" cy="553770"/>
          </a:xfrm>
          <a:prstGeom prst="rect">
            <a:avLst/>
          </a:prstGeom>
          <a:blipFill>
            <a:blip r:embed="rId12" cstate="print"/>
            <a:stretch>
              <a:fillRect/>
            </a:stretch>
          </a:blipFill>
        </p:spPr>
        <p:txBody>
          <a:bodyPr wrap="square" lIns="0" tIns="0" rIns="0" bIns="0" rtlCol="0"/>
          <a:lstStyle/>
          <a:p>
            <a:endParaRPr/>
          </a:p>
        </p:txBody>
      </p:sp>
      <p:sp>
        <p:nvSpPr>
          <p:cNvPr id="23" name="object 23"/>
          <p:cNvSpPr txBox="1"/>
          <p:nvPr/>
        </p:nvSpPr>
        <p:spPr>
          <a:xfrm>
            <a:off x="9560814" y="297332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5</a:t>
            </a:r>
            <a:endParaRPr sz="2000">
              <a:latin typeface="Verdana"/>
              <a:cs typeface="Verdana"/>
            </a:endParaRPr>
          </a:p>
        </p:txBody>
      </p:sp>
      <p:sp>
        <p:nvSpPr>
          <p:cNvPr id="24" name="object 24"/>
          <p:cNvSpPr txBox="1"/>
          <p:nvPr/>
        </p:nvSpPr>
        <p:spPr>
          <a:xfrm>
            <a:off x="8889479" y="3746500"/>
            <a:ext cx="2214245" cy="739140"/>
          </a:xfrm>
          <a:prstGeom prst="rect">
            <a:avLst/>
          </a:prstGeom>
        </p:spPr>
        <p:txBody>
          <a:bodyPr vert="horz" wrap="square" lIns="0" tIns="12700" rIns="0" bIns="0" rtlCol="0">
            <a:spAutoFit/>
          </a:bodyPr>
          <a:lstStyle/>
          <a:p>
            <a:pPr marL="616585" marR="5080" indent="-604520">
              <a:lnSpc>
                <a:spcPct val="146300"/>
              </a:lnSpc>
              <a:spcBef>
                <a:spcPts val="100"/>
              </a:spcBef>
            </a:pPr>
            <a:r>
              <a:rPr sz="1600" b="1" spc="20" dirty="0">
                <a:latin typeface="Arial"/>
                <a:cs typeface="Arial"/>
              </a:rPr>
              <a:t>Mengupload </a:t>
            </a:r>
            <a:r>
              <a:rPr sz="1600" b="1" spc="35" dirty="0">
                <a:latin typeface="Arial"/>
                <a:cs typeface="Arial"/>
              </a:rPr>
              <a:t>ke</a:t>
            </a:r>
            <a:r>
              <a:rPr sz="1600" b="1" spc="-55" dirty="0">
                <a:latin typeface="Arial"/>
                <a:cs typeface="Arial"/>
              </a:rPr>
              <a:t> </a:t>
            </a:r>
            <a:r>
              <a:rPr sz="1600" b="1" spc="30" dirty="0">
                <a:latin typeface="Arial"/>
                <a:cs typeface="Arial"/>
              </a:rPr>
              <a:t>dalam  </a:t>
            </a:r>
            <a:r>
              <a:rPr sz="1600" b="1" spc="10" dirty="0">
                <a:latin typeface="Arial"/>
                <a:cs typeface="Arial"/>
              </a:rPr>
              <a:t>One</a:t>
            </a:r>
            <a:r>
              <a:rPr sz="1600" b="1" spc="5" dirty="0">
                <a:latin typeface="Arial"/>
                <a:cs typeface="Arial"/>
              </a:rPr>
              <a:t> </a:t>
            </a:r>
            <a:r>
              <a:rPr sz="1600" b="1" spc="20" dirty="0">
                <a:latin typeface="Arial"/>
                <a:cs typeface="Arial"/>
              </a:rPr>
              <a:t>Drive</a:t>
            </a:r>
            <a:endParaRPr sz="1600">
              <a:latin typeface="Arial"/>
              <a:cs typeface="Arial"/>
            </a:endParaRPr>
          </a:p>
        </p:txBody>
      </p:sp>
    </p:spTree>
    <p:extLst>
      <p:ext uri="{BB962C8B-B14F-4D97-AF65-F5344CB8AC3E}">
        <p14:creationId xmlns:p14="http://schemas.microsoft.com/office/powerpoint/2010/main" val="302977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01809" y="250850"/>
            <a:ext cx="5356669" cy="70798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005262" y="432308"/>
            <a:ext cx="4181475" cy="391160"/>
          </a:xfrm>
          <a:prstGeom prst="rect">
            <a:avLst/>
          </a:prstGeom>
        </p:spPr>
        <p:txBody>
          <a:bodyPr vert="horz" wrap="square" lIns="0" tIns="12700" rIns="0" bIns="0" rtlCol="0">
            <a:spAutoFit/>
          </a:bodyPr>
          <a:lstStyle/>
          <a:p>
            <a:pPr marL="12700">
              <a:lnSpc>
                <a:spcPct val="100000"/>
              </a:lnSpc>
              <a:spcBef>
                <a:spcPts val="100"/>
              </a:spcBef>
            </a:pPr>
            <a:r>
              <a:rPr sz="2400" spc="60" dirty="0">
                <a:solidFill>
                  <a:srgbClr val="D84B65"/>
                </a:solidFill>
              </a:rPr>
              <a:t>FORM </a:t>
            </a:r>
            <a:r>
              <a:rPr sz="2400" spc="10" dirty="0">
                <a:solidFill>
                  <a:srgbClr val="D84B65"/>
                </a:solidFill>
              </a:rPr>
              <a:t>PENYERAHAN</a:t>
            </a:r>
            <a:r>
              <a:rPr sz="2400" spc="-45" dirty="0">
                <a:solidFill>
                  <a:srgbClr val="D84B65"/>
                </a:solidFill>
              </a:rPr>
              <a:t> </a:t>
            </a:r>
            <a:r>
              <a:rPr sz="2400" spc="20" dirty="0">
                <a:solidFill>
                  <a:srgbClr val="D84B65"/>
                </a:solidFill>
              </a:rPr>
              <a:t>DANA</a:t>
            </a:r>
            <a:endParaRPr sz="2400"/>
          </a:p>
        </p:txBody>
      </p:sp>
      <p:sp>
        <p:nvSpPr>
          <p:cNvPr id="5" name="object 5"/>
          <p:cNvSpPr/>
          <p:nvPr/>
        </p:nvSpPr>
        <p:spPr>
          <a:xfrm>
            <a:off x="3208362" y="1002350"/>
            <a:ext cx="5743574" cy="580072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42685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81070" y="329286"/>
            <a:ext cx="5829845" cy="70799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313112" y="542035"/>
            <a:ext cx="5564505"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rgbClr val="D84B65"/>
                </a:solidFill>
              </a:rPr>
              <a:t>FORMAT </a:t>
            </a:r>
            <a:r>
              <a:rPr sz="2400" spc="-20" dirty="0">
                <a:solidFill>
                  <a:srgbClr val="D84B65"/>
                </a:solidFill>
              </a:rPr>
              <a:t>PEREKAPAN </a:t>
            </a:r>
            <a:r>
              <a:rPr sz="2400" spc="30" dirty="0">
                <a:solidFill>
                  <a:srgbClr val="D84B65"/>
                </a:solidFill>
              </a:rPr>
              <a:t>UANG</a:t>
            </a:r>
            <a:r>
              <a:rPr sz="2400" spc="20" dirty="0">
                <a:solidFill>
                  <a:srgbClr val="D84B65"/>
                </a:solidFill>
              </a:rPr>
              <a:t> </a:t>
            </a:r>
            <a:r>
              <a:rPr sz="2400" spc="50" dirty="0">
                <a:solidFill>
                  <a:srgbClr val="D84B65"/>
                </a:solidFill>
              </a:rPr>
              <a:t>DANUS</a:t>
            </a:r>
            <a:endParaRPr sz="2400"/>
          </a:p>
        </p:txBody>
      </p:sp>
      <p:sp>
        <p:nvSpPr>
          <p:cNvPr id="4" name="object 4"/>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63673" y="1477543"/>
            <a:ext cx="8264652" cy="4921144"/>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553144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8026" y="575411"/>
            <a:ext cx="4584534" cy="6503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63337" y="724915"/>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4" name="object 4"/>
          <p:cNvSpPr txBox="1"/>
          <p:nvPr/>
        </p:nvSpPr>
        <p:spPr>
          <a:xfrm>
            <a:off x="4941252" y="1605788"/>
            <a:ext cx="214757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E87800"/>
                </a:solidFill>
                <a:latin typeface="Arial"/>
                <a:cs typeface="Arial"/>
              </a:rPr>
              <a:t>REKENING</a:t>
            </a:r>
            <a:r>
              <a:rPr sz="1800" b="1" spc="-45" dirty="0">
                <a:solidFill>
                  <a:srgbClr val="E87800"/>
                </a:solidFill>
                <a:latin typeface="Arial"/>
                <a:cs typeface="Arial"/>
              </a:rPr>
              <a:t> </a:t>
            </a:r>
            <a:r>
              <a:rPr sz="1800" b="1" spc="-10" dirty="0">
                <a:solidFill>
                  <a:srgbClr val="E87800"/>
                </a:solidFill>
                <a:latin typeface="Arial"/>
                <a:cs typeface="Arial"/>
              </a:rPr>
              <a:t>KORAN</a:t>
            </a:r>
            <a:endParaRPr sz="1800">
              <a:latin typeface="Arial"/>
              <a:cs typeface="Arial"/>
            </a:endParaRPr>
          </a:p>
        </p:txBody>
      </p:sp>
      <p:sp>
        <p:nvSpPr>
          <p:cNvPr id="5" name="object 5"/>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65310" y="2849562"/>
            <a:ext cx="1999428" cy="553770"/>
          </a:xfrm>
          <a:prstGeom prst="rect">
            <a:avLst/>
          </a:prstGeom>
          <a:blipFill>
            <a:blip r:embed="rId4" cstate="print"/>
            <a:stretch>
              <a:fillRect/>
            </a:stretch>
          </a:blipFill>
        </p:spPr>
        <p:txBody>
          <a:bodyPr wrap="square" lIns="0" tIns="0" rIns="0" bIns="0" rtlCol="0"/>
          <a:lstStyle/>
          <a:p>
            <a:endParaRPr/>
          </a:p>
        </p:txBody>
      </p:sp>
      <p:grpSp>
        <p:nvGrpSpPr>
          <p:cNvPr id="7" name="object 7"/>
          <p:cNvGrpSpPr/>
          <p:nvPr/>
        </p:nvGrpSpPr>
        <p:grpSpPr>
          <a:xfrm>
            <a:off x="285569" y="2144648"/>
            <a:ext cx="11621135" cy="306070"/>
            <a:chOff x="285569" y="2144648"/>
            <a:chExt cx="11621135" cy="306070"/>
          </a:xfrm>
        </p:grpSpPr>
        <p:sp>
          <p:nvSpPr>
            <p:cNvPr id="8" name="object 8"/>
            <p:cNvSpPr/>
            <p:nvPr/>
          </p:nvSpPr>
          <p:spPr>
            <a:xfrm>
              <a:off x="285569" y="2147824"/>
              <a:ext cx="11620857" cy="29103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95233"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5926213" y="2156472"/>
              <a:ext cx="339572" cy="29103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26213"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9894265" y="2147824"/>
              <a:ext cx="339572" cy="29103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9894265"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1661782"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15" name="object 15"/>
          <p:cNvSpPr/>
          <p:nvPr/>
        </p:nvSpPr>
        <p:spPr>
          <a:xfrm>
            <a:off x="484380" y="3679723"/>
            <a:ext cx="3361280" cy="1374317"/>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977573" y="3761740"/>
            <a:ext cx="2433955" cy="1104900"/>
          </a:xfrm>
          <a:prstGeom prst="rect">
            <a:avLst/>
          </a:prstGeom>
        </p:spPr>
        <p:txBody>
          <a:bodyPr vert="horz" wrap="square" lIns="0" tIns="8255" rIns="0" bIns="0" rtlCol="0">
            <a:spAutoFit/>
          </a:bodyPr>
          <a:lstStyle/>
          <a:p>
            <a:pPr marL="12700" marR="5080" algn="ctr">
              <a:lnSpc>
                <a:spcPct val="148100"/>
              </a:lnSpc>
              <a:spcBef>
                <a:spcPts val="65"/>
              </a:spcBef>
            </a:pPr>
            <a:r>
              <a:rPr sz="1600" b="1" spc="25" dirty="0">
                <a:latin typeface="Arial"/>
                <a:cs typeface="Arial"/>
              </a:rPr>
              <a:t>Setiap </a:t>
            </a:r>
            <a:r>
              <a:rPr sz="1600" b="1" spc="-5" dirty="0">
                <a:latin typeface="Arial"/>
                <a:cs typeface="Arial"/>
              </a:rPr>
              <a:t>minggunya divisi  </a:t>
            </a:r>
            <a:r>
              <a:rPr sz="1600" b="1" spc="15" dirty="0">
                <a:latin typeface="Arial"/>
                <a:cs typeface="Arial"/>
              </a:rPr>
              <a:t>Finance </a:t>
            </a:r>
            <a:r>
              <a:rPr sz="1600" b="1" spc="30" dirty="0">
                <a:latin typeface="Arial"/>
                <a:cs typeface="Arial"/>
              </a:rPr>
              <a:t>akan </a:t>
            </a:r>
            <a:r>
              <a:rPr sz="1600" b="1" spc="15" dirty="0">
                <a:latin typeface="Arial"/>
                <a:cs typeface="Arial"/>
              </a:rPr>
              <a:t>print  </a:t>
            </a:r>
            <a:r>
              <a:rPr sz="1600" b="1" spc="10" dirty="0">
                <a:latin typeface="Arial"/>
                <a:cs typeface="Arial"/>
              </a:rPr>
              <a:t>rekening</a:t>
            </a:r>
            <a:r>
              <a:rPr sz="1600" b="1" dirty="0">
                <a:latin typeface="Arial"/>
                <a:cs typeface="Arial"/>
              </a:rPr>
              <a:t> </a:t>
            </a:r>
            <a:r>
              <a:rPr sz="1600" b="1" spc="10" dirty="0">
                <a:latin typeface="Arial"/>
                <a:cs typeface="Arial"/>
              </a:rPr>
              <a:t>koran</a:t>
            </a:r>
            <a:endParaRPr sz="1600">
              <a:latin typeface="Arial"/>
              <a:cs typeface="Arial"/>
            </a:endParaRPr>
          </a:p>
        </p:txBody>
      </p:sp>
      <p:sp>
        <p:nvSpPr>
          <p:cNvPr id="17" name="object 17"/>
          <p:cNvSpPr/>
          <p:nvPr/>
        </p:nvSpPr>
        <p:spPr>
          <a:xfrm>
            <a:off x="5097932" y="2859392"/>
            <a:ext cx="1999424" cy="553758"/>
          </a:xfrm>
          <a:prstGeom prst="rect">
            <a:avLst/>
          </a:prstGeom>
          <a:blipFill>
            <a:blip r:embed="rId9" cstate="print"/>
            <a:stretch>
              <a:fillRect/>
            </a:stretch>
          </a:blipFill>
        </p:spPr>
        <p:txBody>
          <a:bodyPr wrap="square" lIns="0" tIns="0" rIns="0" bIns="0" rtlCol="0"/>
          <a:lstStyle/>
          <a:p>
            <a:endParaRPr/>
          </a:p>
        </p:txBody>
      </p:sp>
      <p:sp>
        <p:nvSpPr>
          <p:cNvPr id="18" name="object 18"/>
          <p:cNvSpPr txBox="1"/>
          <p:nvPr/>
        </p:nvSpPr>
        <p:spPr>
          <a:xfrm>
            <a:off x="5629833" y="298246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9" name="object 19"/>
          <p:cNvSpPr/>
          <p:nvPr/>
        </p:nvSpPr>
        <p:spPr>
          <a:xfrm>
            <a:off x="4452429" y="3673525"/>
            <a:ext cx="3361283" cy="1706156"/>
          </a:xfrm>
          <a:prstGeom prst="rect">
            <a:avLst/>
          </a:prstGeom>
          <a:blipFill>
            <a:blip r:embed="rId10" cstate="print"/>
            <a:stretch>
              <a:fillRect/>
            </a:stretch>
          </a:blipFill>
        </p:spPr>
        <p:txBody>
          <a:bodyPr wrap="square" lIns="0" tIns="0" rIns="0" bIns="0" rtlCol="0"/>
          <a:lstStyle/>
          <a:p>
            <a:endParaRPr/>
          </a:p>
        </p:txBody>
      </p:sp>
      <p:sp>
        <p:nvSpPr>
          <p:cNvPr id="20" name="object 20"/>
          <p:cNvSpPr txBox="1"/>
          <p:nvPr/>
        </p:nvSpPr>
        <p:spPr>
          <a:xfrm>
            <a:off x="4731308" y="3761740"/>
            <a:ext cx="2862580" cy="1473200"/>
          </a:xfrm>
          <a:prstGeom prst="rect">
            <a:avLst/>
          </a:prstGeom>
        </p:spPr>
        <p:txBody>
          <a:bodyPr vert="horz" wrap="square" lIns="0" tIns="5080" rIns="0" bIns="0" rtlCol="0">
            <a:spAutoFit/>
          </a:bodyPr>
          <a:lstStyle/>
          <a:p>
            <a:pPr marL="12700" marR="5080" algn="ctr">
              <a:lnSpc>
                <a:spcPct val="149200"/>
              </a:lnSpc>
              <a:spcBef>
                <a:spcPts val="40"/>
              </a:spcBef>
            </a:pPr>
            <a:r>
              <a:rPr sz="1600" b="1" spc="5" dirty="0">
                <a:latin typeface="Arial"/>
                <a:cs typeface="Arial"/>
              </a:rPr>
              <a:t>Rekening </a:t>
            </a:r>
            <a:r>
              <a:rPr sz="1600" b="1" spc="-15" dirty="0">
                <a:latin typeface="Arial"/>
                <a:cs typeface="Arial"/>
              </a:rPr>
              <a:t>yang </a:t>
            </a:r>
            <a:r>
              <a:rPr sz="1600" b="1" spc="35" dirty="0">
                <a:latin typeface="Arial"/>
                <a:cs typeface="Arial"/>
              </a:rPr>
              <a:t>telah </a:t>
            </a:r>
            <a:r>
              <a:rPr sz="1600" b="1" spc="15" dirty="0">
                <a:latin typeface="Arial"/>
                <a:cs typeface="Arial"/>
              </a:rPr>
              <a:t>di </a:t>
            </a:r>
            <a:r>
              <a:rPr sz="1600" b="1" spc="10" dirty="0">
                <a:latin typeface="Arial"/>
                <a:cs typeface="Arial"/>
              </a:rPr>
              <a:t>print  </a:t>
            </a:r>
            <a:r>
              <a:rPr sz="1600" b="1" spc="30" dirty="0">
                <a:latin typeface="Arial"/>
                <a:cs typeface="Arial"/>
              </a:rPr>
              <a:t>akan </a:t>
            </a:r>
            <a:r>
              <a:rPr sz="1600" b="1" spc="15" dirty="0">
                <a:latin typeface="Arial"/>
                <a:cs typeface="Arial"/>
              </a:rPr>
              <a:t>di </a:t>
            </a:r>
            <a:r>
              <a:rPr sz="1600" b="1" spc="-25" dirty="0">
                <a:latin typeface="Arial"/>
                <a:cs typeface="Arial"/>
              </a:rPr>
              <a:t>Cross </a:t>
            </a:r>
            <a:r>
              <a:rPr sz="1600" b="1" spc="10" dirty="0">
                <a:latin typeface="Arial"/>
                <a:cs typeface="Arial"/>
              </a:rPr>
              <a:t>Check </a:t>
            </a:r>
            <a:r>
              <a:rPr sz="1600" b="1" spc="5" dirty="0">
                <a:latin typeface="Arial"/>
                <a:cs typeface="Arial"/>
              </a:rPr>
              <a:t>lagi  </a:t>
            </a:r>
            <a:r>
              <a:rPr sz="1600" b="1" spc="10" dirty="0">
                <a:latin typeface="Arial"/>
                <a:cs typeface="Arial"/>
              </a:rPr>
              <a:t>dengan </a:t>
            </a:r>
            <a:r>
              <a:rPr sz="1600" b="1" spc="55" dirty="0">
                <a:latin typeface="Arial"/>
                <a:cs typeface="Arial"/>
              </a:rPr>
              <a:t>data-data </a:t>
            </a:r>
            <a:r>
              <a:rPr sz="1600" b="1" spc="-15" dirty="0">
                <a:latin typeface="Arial"/>
                <a:cs typeface="Arial"/>
              </a:rPr>
              <a:t>yang  </a:t>
            </a:r>
            <a:r>
              <a:rPr sz="1600" b="1" spc="15" dirty="0">
                <a:latin typeface="Arial"/>
                <a:cs typeface="Arial"/>
              </a:rPr>
              <a:t>dimiliki </a:t>
            </a:r>
            <a:r>
              <a:rPr sz="1600" b="1" spc="20" dirty="0">
                <a:latin typeface="Arial"/>
                <a:cs typeface="Arial"/>
              </a:rPr>
              <a:t>Finance</a:t>
            </a:r>
            <a:endParaRPr sz="1600">
              <a:latin typeface="Arial"/>
              <a:cs typeface="Arial"/>
            </a:endParaRPr>
          </a:p>
        </p:txBody>
      </p:sp>
      <p:sp>
        <p:nvSpPr>
          <p:cNvPr id="21" name="object 21"/>
          <p:cNvSpPr/>
          <p:nvPr/>
        </p:nvSpPr>
        <p:spPr>
          <a:xfrm>
            <a:off x="8978303" y="2861563"/>
            <a:ext cx="1999424" cy="553770"/>
          </a:xfrm>
          <a:prstGeom prst="rect">
            <a:avLst/>
          </a:prstGeom>
          <a:blipFill>
            <a:blip r:embed="rId11" cstate="print"/>
            <a:stretch>
              <a:fillRect/>
            </a:stretch>
          </a:blipFill>
        </p:spPr>
        <p:txBody>
          <a:bodyPr wrap="square" lIns="0" tIns="0" rIns="0" bIns="0" rtlCol="0"/>
          <a:lstStyle/>
          <a:p>
            <a:endParaRPr/>
          </a:p>
        </p:txBody>
      </p:sp>
      <p:sp>
        <p:nvSpPr>
          <p:cNvPr id="22" name="object 22"/>
          <p:cNvSpPr txBox="1"/>
          <p:nvPr/>
        </p:nvSpPr>
        <p:spPr>
          <a:xfrm>
            <a:off x="9560814" y="297332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3" name="object 23"/>
          <p:cNvSpPr/>
          <p:nvPr/>
        </p:nvSpPr>
        <p:spPr>
          <a:xfrm>
            <a:off x="8346339" y="3673525"/>
            <a:ext cx="3293986" cy="1380515"/>
          </a:xfrm>
          <a:prstGeom prst="rect">
            <a:avLst/>
          </a:prstGeom>
          <a:blipFill>
            <a:blip r:embed="rId12" cstate="print"/>
            <a:stretch>
              <a:fillRect/>
            </a:stretch>
          </a:blipFill>
        </p:spPr>
        <p:txBody>
          <a:bodyPr wrap="square" lIns="0" tIns="0" rIns="0" bIns="0" rtlCol="0"/>
          <a:lstStyle/>
          <a:p>
            <a:endParaRPr/>
          </a:p>
        </p:txBody>
      </p:sp>
      <p:sp>
        <p:nvSpPr>
          <p:cNvPr id="24" name="object 24"/>
          <p:cNvSpPr txBox="1"/>
          <p:nvPr/>
        </p:nvSpPr>
        <p:spPr>
          <a:xfrm>
            <a:off x="8547366" y="3746500"/>
            <a:ext cx="2957830" cy="1107440"/>
          </a:xfrm>
          <a:prstGeom prst="rect">
            <a:avLst/>
          </a:prstGeom>
        </p:spPr>
        <p:txBody>
          <a:bodyPr vert="horz" wrap="square" lIns="0" tIns="6350" rIns="0" bIns="0" rtlCol="0">
            <a:spAutoFit/>
          </a:bodyPr>
          <a:lstStyle/>
          <a:p>
            <a:pPr marL="12065" marR="5080" algn="ctr">
              <a:lnSpc>
                <a:spcPct val="148700"/>
              </a:lnSpc>
              <a:spcBef>
                <a:spcPts val="50"/>
              </a:spcBef>
            </a:pPr>
            <a:r>
              <a:rPr sz="1600" b="1" spc="5" dirty="0">
                <a:latin typeface="Arial"/>
                <a:cs typeface="Arial"/>
              </a:rPr>
              <a:t>Rekening </a:t>
            </a:r>
            <a:r>
              <a:rPr sz="1600" b="1" spc="10" dirty="0">
                <a:latin typeface="Arial"/>
                <a:cs typeface="Arial"/>
              </a:rPr>
              <a:t>koran </a:t>
            </a:r>
            <a:r>
              <a:rPr sz="1600" b="1" spc="-15" dirty="0">
                <a:latin typeface="Arial"/>
                <a:cs typeface="Arial"/>
              </a:rPr>
              <a:t>yang </a:t>
            </a:r>
            <a:r>
              <a:rPr sz="1600" b="1" spc="35" dirty="0">
                <a:latin typeface="Arial"/>
                <a:cs typeface="Arial"/>
              </a:rPr>
              <a:t>telah </a:t>
            </a:r>
            <a:r>
              <a:rPr sz="1600" b="1" spc="15" dirty="0">
                <a:latin typeface="Arial"/>
                <a:cs typeface="Arial"/>
              </a:rPr>
              <a:t>di  </a:t>
            </a:r>
            <a:r>
              <a:rPr sz="1600" b="1" spc="20" dirty="0">
                <a:latin typeface="Arial"/>
                <a:cs typeface="Arial"/>
              </a:rPr>
              <a:t>cek </a:t>
            </a:r>
            <a:r>
              <a:rPr sz="1600" b="1" spc="30" dirty="0">
                <a:latin typeface="Arial"/>
                <a:cs typeface="Arial"/>
              </a:rPr>
              <a:t>akan </a:t>
            </a:r>
            <a:r>
              <a:rPr sz="1600" b="1" spc="10" dirty="0">
                <a:latin typeface="Arial"/>
                <a:cs typeface="Arial"/>
              </a:rPr>
              <a:t>disimpan </a:t>
            </a:r>
            <a:r>
              <a:rPr sz="1600" b="1" spc="35" dirty="0">
                <a:latin typeface="Arial"/>
                <a:cs typeface="Arial"/>
              </a:rPr>
              <a:t>ke </a:t>
            </a:r>
            <a:r>
              <a:rPr sz="1600" b="1" spc="30" dirty="0">
                <a:latin typeface="Arial"/>
                <a:cs typeface="Arial"/>
              </a:rPr>
              <a:t>dalam  file </a:t>
            </a:r>
            <a:r>
              <a:rPr sz="1600" b="1" spc="-15" dirty="0">
                <a:latin typeface="Arial"/>
                <a:cs typeface="Arial"/>
              </a:rPr>
              <a:t>yang </a:t>
            </a:r>
            <a:r>
              <a:rPr sz="1600" b="1" spc="35" dirty="0">
                <a:latin typeface="Arial"/>
                <a:cs typeface="Arial"/>
              </a:rPr>
              <a:t>telah</a:t>
            </a:r>
            <a:r>
              <a:rPr sz="1600" b="1" spc="25" dirty="0">
                <a:latin typeface="Arial"/>
                <a:cs typeface="Arial"/>
              </a:rPr>
              <a:t> </a:t>
            </a:r>
            <a:r>
              <a:rPr sz="1600" b="1" spc="15" dirty="0">
                <a:latin typeface="Arial"/>
                <a:cs typeface="Arial"/>
              </a:rPr>
              <a:t>disediakan</a:t>
            </a:r>
            <a:endParaRPr sz="1600">
              <a:latin typeface="Arial"/>
              <a:cs typeface="Arial"/>
            </a:endParaRPr>
          </a:p>
        </p:txBody>
      </p:sp>
    </p:spTree>
    <p:extLst>
      <p:ext uri="{BB962C8B-B14F-4D97-AF65-F5344CB8AC3E}">
        <p14:creationId xmlns:p14="http://schemas.microsoft.com/office/powerpoint/2010/main" val="3640281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68026" y="575411"/>
            <a:ext cx="4584534" cy="6503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163337" y="724915"/>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4" name="object 4"/>
          <p:cNvSpPr txBox="1"/>
          <p:nvPr/>
        </p:nvSpPr>
        <p:spPr>
          <a:xfrm>
            <a:off x="4820196" y="1590547"/>
            <a:ext cx="2463800" cy="299720"/>
          </a:xfrm>
          <a:prstGeom prst="rect">
            <a:avLst/>
          </a:prstGeom>
        </p:spPr>
        <p:txBody>
          <a:bodyPr vert="horz" wrap="square" lIns="0" tIns="12700" rIns="0" bIns="0" rtlCol="0">
            <a:spAutoFit/>
          </a:bodyPr>
          <a:lstStyle/>
          <a:p>
            <a:pPr marL="12700">
              <a:lnSpc>
                <a:spcPct val="100000"/>
              </a:lnSpc>
              <a:spcBef>
                <a:spcPts val="100"/>
              </a:spcBef>
            </a:pPr>
            <a:r>
              <a:rPr sz="1800" b="1" spc="-25" dirty="0">
                <a:solidFill>
                  <a:srgbClr val="E87800"/>
                </a:solidFill>
                <a:latin typeface="Arial"/>
                <a:cs typeface="Arial"/>
              </a:rPr>
              <a:t>REKAP </a:t>
            </a:r>
            <a:r>
              <a:rPr sz="1800" b="1" spc="20" dirty="0">
                <a:solidFill>
                  <a:srgbClr val="E87800"/>
                </a:solidFill>
                <a:latin typeface="Arial"/>
                <a:cs typeface="Arial"/>
              </a:rPr>
              <a:t>UANG</a:t>
            </a:r>
            <a:r>
              <a:rPr sz="1800" b="1" spc="-25" dirty="0">
                <a:solidFill>
                  <a:srgbClr val="E87800"/>
                </a:solidFill>
                <a:latin typeface="Arial"/>
                <a:cs typeface="Arial"/>
              </a:rPr>
              <a:t> </a:t>
            </a:r>
            <a:r>
              <a:rPr sz="1800" b="1" spc="30" dirty="0">
                <a:solidFill>
                  <a:srgbClr val="E87800"/>
                </a:solidFill>
                <a:latin typeface="Arial"/>
                <a:cs typeface="Arial"/>
              </a:rPr>
              <a:t>DENDA</a:t>
            </a:r>
            <a:endParaRPr sz="1800">
              <a:latin typeface="Arial"/>
              <a:cs typeface="Arial"/>
            </a:endParaRPr>
          </a:p>
        </p:txBody>
      </p:sp>
      <p:sp>
        <p:nvSpPr>
          <p:cNvPr id="5" name="object 5"/>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165310" y="2849562"/>
            <a:ext cx="1999428" cy="553770"/>
          </a:xfrm>
          <a:prstGeom prst="rect">
            <a:avLst/>
          </a:prstGeom>
          <a:blipFill>
            <a:blip r:embed="rId4" cstate="print"/>
            <a:stretch>
              <a:fillRect/>
            </a:stretch>
          </a:blipFill>
        </p:spPr>
        <p:txBody>
          <a:bodyPr wrap="square" lIns="0" tIns="0" rIns="0" bIns="0" rtlCol="0"/>
          <a:lstStyle/>
          <a:p>
            <a:endParaRPr/>
          </a:p>
        </p:txBody>
      </p:sp>
      <p:grpSp>
        <p:nvGrpSpPr>
          <p:cNvPr id="7" name="object 7"/>
          <p:cNvGrpSpPr/>
          <p:nvPr/>
        </p:nvGrpSpPr>
        <p:grpSpPr>
          <a:xfrm>
            <a:off x="285569" y="2144648"/>
            <a:ext cx="11621135" cy="306070"/>
            <a:chOff x="285569" y="2144648"/>
            <a:chExt cx="11621135" cy="306070"/>
          </a:xfrm>
        </p:grpSpPr>
        <p:sp>
          <p:nvSpPr>
            <p:cNvPr id="8" name="object 8"/>
            <p:cNvSpPr/>
            <p:nvPr/>
          </p:nvSpPr>
          <p:spPr>
            <a:xfrm>
              <a:off x="285569" y="2147824"/>
              <a:ext cx="11620857" cy="29103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95233"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5926213" y="2156472"/>
              <a:ext cx="339572" cy="29103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26213"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9894265" y="2147824"/>
              <a:ext cx="339572" cy="29103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9894265"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1661782"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15" name="object 15"/>
          <p:cNvSpPr/>
          <p:nvPr/>
        </p:nvSpPr>
        <p:spPr>
          <a:xfrm>
            <a:off x="484380" y="3679723"/>
            <a:ext cx="3361280" cy="1747672"/>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823586" y="3761740"/>
            <a:ext cx="2741930" cy="1473200"/>
          </a:xfrm>
          <a:prstGeom prst="rect">
            <a:avLst/>
          </a:prstGeom>
        </p:spPr>
        <p:txBody>
          <a:bodyPr vert="horz" wrap="square" lIns="0" tIns="8255" rIns="0" bIns="0" rtlCol="0">
            <a:spAutoFit/>
          </a:bodyPr>
          <a:lstStyle/>
          <a:p>
            <a:pPr marL="12700" marR="5080" indent="-635" algn="ctr">
              <a:lnSpc>
                <a:spcPct val="148100"/>
              </a:lnSpc>
              <a:spcBef>
                <a:spcPts val="65"/>
              </a:spcBef>
            </a:pPr>
            <a:r>
              <a:rPr sz="1600" b="1" spc="35" dirty="0">
                <a:latin typeface="Arial"/>
                <a:cs typeface="Arial"/>
              </a:rPr>
              <a:t>Denda </a:t>
            </a:r>
            <a:r>
              <a:rPr sz="1600" b="1" spc="10" dirty="0">
                <a:latin typeface="Arial"/>
                <a:cs typeface="Arial"/>
              </a:rPr>
              <a:t>dibayar </a:t>
            </a:r>
            <a:r>
              <a:rPr sz="1600" b="1" spc="15" dirty="0">
                <a:latin typeface="Arial"/>
                <a:cs typeface="Arial"/>
              </a:rPr>
              <a:t>di hari </a:t>
            </a:r>
            <a:r>
              <a:rPr sz="1600" b="1" spc="-15" dirty="0">
                <a:latin typeface="Arial"/>
                <a:cs typeface="Arial"/>
              </a:rPr>
              <a:t>yang  </a:t>
            </a:r>
            <a:r>
              <a:rPr sz="1600" b="1" spc="20" dirty="0">
                <a:latin typeface="Arial"/>
                <a:cs typeface="Arial"/>
              </a:rPr>
              <a:t>sama </a:t>
            </a:r>
            <a:r>
              <a:rPr sz="1600" b="1" spc="45" dirty="0">
                <a:latin typeface="Arial"/>
                <a:cs typeface="Arial"/>
              </a:rPr>
              <a:t>(</a:t>
            </a:r>
            <a:r>
              <a:rPr sz="1600" b="1" u="sng" spc="45" dirty="0">
                <a:uFill>
                  <a:solidFill>
                    <a:srgbClr val="000000"/>
                  </a:solidFill>
                </a:uFill>
                <a:latin typeface="Arial"/>
                <a:cs typeface="Arial"/>
              </a:rPr>
              <a:t>jika </a:t>
            </a:r>
            <a:r>
              <a:rPr sz="1600" b="1" u="sng" spc="50" dirty="0">
                <a:uFill>
                  <a:solidFill>
                    <a:srgbClr val="000000"/>
                  </a:solidFill>
                </a:uFill>
                <a:latin typeface="Arial"/>
                <a:cs typeface="Arial"/>
              </a:rPr>
              <a:t>telat </a:t>
            </a:r>
            <a:r>
              <a:rPr sz="1600" b="1" u="sng" spc="30" dirty="0">
                <a:uFill>
                  <a:solidFill>
                    <a:srgbClr val="000000"/>
                  </a:solidFill>
                </a:uFill>
                <a:latin typeface="Arial"/>
                <a:cs typeface="Arial"/>
              </a:rPr>
              <a:t>saat </a:t>
            </a:r>
            <a:r>
              <a:rPr sz="1600" b="1" u="sng" spc="25" dirty="0">
                <a:uFill>
                  <a:solidFill>
                    <a:srgbClr val="000000"/>
                  </a:solidFill>
                </a:uFill>
                <a:latin typeface="Arial"/>
                <a:cs typeface="Arial"/>
              </a:rPr>
              <a:t>rapat, </a:t>
            </a:r>
            <a:r>
              <a:rPr sz="1600" b="1" spc="25" dirty="0">
                <a:latin typeface="Arial"/>
                <a:cs typeface="Arial"/>
              </a:rPr>
              <a:t> </a:t>
            </a:r>
            <a:r>
              <a:rPr sz="1600" b="1" u="sng" dirty="0">
                <a:uFill>
                  <a:solidFill>
                    <a:srgbClr val="000000"/>
                  </a:solidFill>
                </a:uFill>
                <a:latin typeface="Arial"/>
                <a:cs typeface="Arial"/>
              </a:rPr>
              <a:t>harus</a:t>
            </a:r>
            <a:r>
              <a:rPr sz="1600" b="1" u="sng" spc="5" dirty="0">
                <a:uFill>
                  <a:solidFill>
                    <a:srgbClr val="000000"/>
                  </a:solidFill>
                </a:uFill>
                <a:latin typeface="Arial"/>
                <a:cs typeface="Arial"/>
              </a:rPr>
              <a:t> </a:t>
            </a:r>
            <a:r>
              <a:rPr sz="1600" b="1" u="sng" spc="20" dirty="0">
                <a:uFill>
                  <a:solidFill>
                    <a:srgbClr val="000000"/>
                  </a:solidFill>
                </a:uFill>
                <a:latin typeface="Arial"/>
                <a:cs typeface="Arial"/>
              </a:rPr>
              <a:t>membayar</a:t>
            </a:r>
            <a:endParaRPr sz="1600">
              <a:latin typeface="Arial"/>
              <a:cs typeface="Arial"/>
            </a:endParaRPr>
          </a:p>
          <a:p>
            <a:pPr marR="50165" algn="ctr">
              <a:lnSpc>
                <a:spcPct val="100000"/>
              </a:lnSpc>
              <a:spcBef>
                <a:spcPts val="980"/>
              </a:spcBef>
            </a:pPr>
            <a:r>
              <a:rPr sz="1600" b="1" u="sng" spc="20" dirty="0">
                <a:uFill>
                  <a:solidFill>
                    <a:srgbClr val="000000"/>
                  </a:solidFill>
                </a:uFill>
                <a:latin typeface="Arial"/>
                <a:cs typeface="Arial"/>
              </a:rPr>
              <a:t>denda </a:t>
            </a:r>
            <a:r>
              <a:rPr sz="1600" b="1" u="sng" spc="30" dirty="0">
                <a:uFill>
                  <a:solidFill>
                    <a:srgbClr val="000000"/>
                  </a:solidFill>
                </a:uFill>
                <a:latin typeface="Arial"/>
                <a:cs typeface="Arial"/>
              </a:rPr>
              <a:t>saat itu</a:t>
            </a:r>
            <a:r>
              <a:rPr sz="1600" b="1" u="sng" spc="-20" dirty="0">
                <a:uFill>
                  <a:solidFill>
                    <a:srgbClr val="000000"/>
                  </a:solidFill>
                </a:uFill>
                <a:latin typeface="Arial"/>
                <a:cs typeface="Arial"/>
              </a:rPr>
              <a:t> </a:t>
            </a:r>
            <a:r>
              <a:rPr sz="1600" b="1" u="sng" spc="30" dirty="0">
                <a:uFill>
                  <a:solidFill>
                    <a:srgbClr val="000000"/>
                  </a:solidFill>
                </a:uFill>
                <a:latin typeface="Arial"/>
                <a:cs typeface="Arial"/>
              </a:rPr>
              <a:t>juga</a:t>
            </a:r>
            <a:r>
              <a:rPr sz="1600" b="1" spc="30" dirty="0">
                <a:latin typeface="Arial"/>
                <a:cs typeface="Arial"/>
              </a:rPr>
              <a:t>)</a:t>
            </a:r>
            <a:endParaRPr sz="1600">
              <a:latin typeface="Arial"/>
              <a:cs typeface="Arial"/>
            </a:endParaRPr>
          </a:p>
        </p:txBody>
      </p:sp>
      <p:sp>
        <p:nvSpPr>
          <p:cNvPr id="17" name="object 17"/>
          <p:cNvSpPr/>
          <p:nvPr/>
        </p:nvSpPr>
        <p:spPr>
          <a:xfrm>
            <a:off x="5097932" y="2859392"/>
            <a:ext cx="1999424" cy="553758"/>
          </a:xfrm>
          <a:prstGeom prst="rect">
            <a:avLst/>
          </a:prstGeom>
          <a:blipFill>
            <a:blip r:embed="rId9" cstate="print"/>
            <a:stretch>
              <a:fillRect/>
            </a:stretch>
          </a:blipFill>
        </p:spPr>
        <p:txBody>
          <a:bodyPr wrap="square" lIns="0" tIns="0" rIns="0" bIns="0" rtlCol="0"/>
          <a:lstStyle/>
          <a:p>
            <a:endParaRPr/>
          </a:p>
        </p:txBody>
      </p:sp>
      <p:sp>
        <p:nvSpPr>
          <p:cNvPr id="18" name="object 18"/>
          <p:cNvSpPr txBox="1"/>
          <p:nvPr/>
        </p:nvSpPr>
        <p:spPr>
          <a:xfrm>
            <a:off x="5629833" y="298246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9" name="object 19"/>
          <p:cNvSpPr/>
          <p:nvPr/>
        </p:nvSpPr>
        <p:spPr>
          <a:xfrm>
            <a:off x="4452429" y="3673525"/>
            <a:ext cx="3361283" cy="1441640"/>
          </a:xfrm>
          <a:prstGeom prst="rect">
            <a:avLst/>
          </a:prstGeom>
          <a:blipFill>
            <a:blip r:embed="rId10" cstate="print"/>
            <a:stretch>
              <a:fillRect/>
            </a:stretch>
          </a:blipFill>
        </p:spPr>
        <p:txBody>
          <a:bodyPr wrap="square" lIns="0" tIns="0" rIns="0" bIns="0" rtlCol="0"/>
          <a:lstStyle/>
          <a:p>
            <a:endParaRPr/>
          </a:p>
        </p:txBody>
      </p:sp>
      <p:sp>
        <p:nvSpPr>
          <p:cNvPr id="20" name="object 20"/>
          <p:cNvSpPr txBox="1"/>
          <p:nvPr/>
        </p:nvSpPr>
        <p:spPr>
          <a:xfrm>
            <a:off x="4891646" y="3761740"/>
            <a:ext cx="2501265" cy="1104900"/>
          </a:xfrm>
          <a:prstGeom prst="rect">
            <a:avLst/>
          </a:prstGeom>
        </p:spPr>
        <p:txBody>
          <a:bodyPr vert="horz" wrap="square" lIns="0" tIns="8255" rIns="0" bIns="0" rtlCol="0">
            <a:spAutoFit/>
          </a:bodyPr>
          <a:lstStyle/>
          <a:p>
            <a:pPr marL="12700" marR="5080" indent="-17780" algn="ctr">
              <a:lnSpc>
                <a:spcPct val="148100"/>
              </a:lnSpc>
              <a:spcBef>
                <a:spcPts val="65"/>
              </a:spcBef>
            </a:pPr>
            <a:r>
              <a:rPr sz="1600" b="1" spc="40" dirty="0">
                <a:latin typeface="Arial"/>
                <a:cs typeface="Arial"/>
              </a:rPr>
              <a:t>Maksimal </a:t>
            </a:r>
            <a:r>
              <a:rPr sz="1600" b="1" spc="35" dirty="0">
                <a:latin typeface="Arial"/>
                <a:cs typeface="Arial"/>
              </a:rPr>
              <a:t>keterlambatan  </a:t>
            </a:r>
            <a:r>
              <a:rPr sz="1600" b="1" spc="15" dirty="0">
                <a:latin typeface="Arial"/>
                <a:cs typeface="Arial"/>
              </a:rPr>
              <a:t>pembayaran </a:t>
            </a:r>
            <a:r>
              <a:rPr sz="1600" b="1" spc="20" dirty="0">
                <a:latin typeface="Arial"/>
                <a:cs typeface="Arial"/>
              </a:rPr>
              <a:t>denda </a:t>
            </a:r>
            <a:r>
              <a:rPr sz="1600" b="1" u="sng" spc="114" dirty="0">
                <a:uFill>
                  <a:solidFill>
                    <a:srgbClr val="000000"/>
                  </a:solidFill>
                </a:uFill>
                <a:latin typeface="Arial"/>
                <a:cs typeface="Arial"/>
              </a:rPr>
              <a:t>H+1 </a:t>
            </a:r>
            <a:r>
              <a:rPr sz="1600" b="1" spc="114" dirty="0">
                <a:latin typeface="Arial"/>
                <a:cs typeface="Arial"/>
              </a:rPr>
              <a:t> </a:t>
            </a:r>
            <a:r>
              <a:rPr sz="1600" b="1" u="sng" spc="25" dirty="0">
                <a:uFill>
                  <a:solidFill>
                    <a:srgbClr val="000000"/>
                  </a:solidFill>
                </a:uFill>
                <a:latin typeface="Arial"/>
                <a:cs typeface="Arial"/>
              </a:rPr>
              <a:t>setelah</a:t>
            </a:r>
            <a:r>
              <a:rPr sz="1600" b="1" u="sng" spc="5" dirty="0">
                <a:uFill>
                  <a:solidFill>
                    <a:srgbClr val="000000"/>
                  </a:solidFill>
                </a:uFill>
                <a:latin typeface="Arial"/>
                <a:cs typeface="Arial"/>
              </a:rPr>
              <a:t> </a:t>
            </a:r>
            <a:r>
              <a:rPr sz="1600" b="1" u="sng" spc="20" dirty="0">
                <a:uFill>
                  <a:solidFill>
                    <a:srgbClr val="000000"/>
                  </a:solidFill>
                </a:uFill>
                <a:latin typeface="Arial"/>
                <a:cs typeface="Arial"/>
              </a:rPr>
              <a:t>denda</a:t>
            </a:r>
            <a:endParaRPr sz="1600">
              <a:latin typeface="Arial"/>
              <a:cs typeface="Arial"/>
            </a:endParaRPr>
          </a:p>
        </p:txBody>
      </p:sp>
      <p:sp>
        <p:nvSpPr>
          <p:cNvPr id="21" name="object 21"/>
          <p:cNvSpPr/>
          <p:nvPr/>
        </p:nvSpPr>
        <p:spPr>
          <a:xfrm>
            <a:off x="8978303" y="2861563"/>
            <a:ext cx="1999424" cy="553770"/>
          </a:xfrm>
          <a:prstGeom prst="rect">
            <a:avLst/>
          </a:prstGeom>
          <a:blipFill>
            <a:blip r:embed="rId11" cstate="print"/>
            <a:stretch>
              <a:fillRect/>
            </a:stretch>
          </a:blipFill>
        </p:spPr>
        <p:txBody>
          <a:bodyPr wrap="square" lIns="0" tIns="0" rIns="0" bIns="0" rtlCol="0"/>
          <a:lstStyle/>
          <a:p>
            <a:endParaRPr/>
          </a:p>
        </p:txBody>
      </p:sp>
      <p:sp>
        <p:nvSpPr>
          <p:cNvPr id="22" name="object 22"/>
          <p:cNvSpPr txBox="1"/>
          <p:nvPr/>
        </p:nvSpPr>
        <p:spPr>
          <a:xfrm>
            <a:off x="9560814" y="297332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3" name="object 23"/>
          <p:cNvSpPr/>
          <p:nvPr/>
        </p:nvSpPr>
        <p:spPr>
          <a:xfrm>
            <a:off x="8346339" y="3673525"/>
            <a:ext cx="3293986" cy="1380515"/>
          </a:xfrm>
          <a:prstGeom prst="rect">
            <a:avLst/>
          </a:prstGeom>
          <a:blipFill>
            <a:blip r:embed="rId12" cstate="print"/>
            <a:stretch>
              <a:fillRect/>
            </a:stretch>
          </a:blipFill>
        </p:spPr>
        <p:txBody>
          <a:bodyPr wrap="square" lIns="0" tIns="0" rIns="0" bIns="0" rtlCol="0"/>
          <a:lstStyle/>
          <a:p>
            <a:endParaRPr/>
          </a:p>
        </p:txBody>
      </p:sp>
      <p:sp>
        <p:nvSpPr>
          <p:cNvPr id="24" name="object 24"/>
          <p:cNvSpPr txBox="1"/>
          <p:nvPr/>
        </p:nvSpPr>
        <p:spPr>
          <a:xfrm>
            <a:off x="8843441" y="3746500"/>
            <a:ext cx="2313305" cy="1107440"/>
          </a:xfrm>
          <a:prstGeom prst="rect">
            <a:avLst/>
          </a:prstGeom>
        </p:spPr>
        <p:txBody>
          <a:bodyPr vert="horz" wrap="square" lIns="0" tIns="6350" rIns="0" bIns="0" rtlCol="0">
            <a:spAutoFit/>
          </a:bodyPr>
          <a:lstStyle/>
          <a:p>
            <a:pPr marL="12700" marR="5080" indent="51435" algn="just">
              <a:lnSpc>
                <a:spcPct val="148700"/>
              </a:lnSpc>
              <a:spcBef>
                <a:spcPts val="50"/>
              </a:spcBef>
            </a:pPr>
            <a:r>
              <a:rPr sz="1600" b="1" spc="-35" dirty="0">
                <a:latin typeface="Arial"/>
                <a:cs typeface="Arial"/>
              </a:rPr>
              <a:t>Jika </a:t>
            </a:r>
            <a:r>
              <a:rPr sz="1600" b="1" u="sng" spc="55" dirty="0">
                <a:uFill>
                  <a:solidFill>
                    <a:srgbClr val="000000"/>
                  </a:solidFill>
                </a:uFill>
                <a:latin typeface="Arial"/>
                <a:cs typeface="Arial"/>
              </a:rPr>
              <a:t>lewat </a:t>
            </a:r>
            <a:r>
              <a:rPr sz="1600" b="1" u="sng" spc="45" dirty="0">
                <a:uFill>
                  <a:solidFill>
                    <a:srgbClr val="000000"/>
                  </a:solidFill>
                </a:uFill>
                <a:latin typeface="Arial"/>
                <a:cs typeface="Arial"/>
              </a:rPr>
              <a:t>waktu</a:t>
            </a:r>
            <a:r>
              <a:rPr sz="1600" b="1" spc="45" dirty="0">
                <a:latin typeface="Arial"/>
                <a:cs typeface="Arial"/>
              </a:rPr>
              <a:t> </a:t>
            </a:r>
            <a:r>
              <a:rPr sz="1600" b="1" spc="-15" dirty="0">
                <a:latin typeface="Arial"/>
                <a:cs typeface="Arial"/>
              </a:rPr>
              <a:t>yang  </a:t>
            </a:r>
            <a:r>
              <a:rPr sz="1600" b="1" spc="30" dirty="0">
                <a:latin typeface="Arial"/>
                <a:cs typeface="Arial"/>
              </a:rPr>
              <a:t>ditentukan </a:t>
            </a:r>
            <a:r>
              <a:rPr sz="1600" b="1" spc="20" dirty="0">
                <a:latin typeface="Arial"/>
                <a:cs typeface="Arial"/>
              </a:rPr>
              <a:t>denda </a:t>
            </a:r>
            <a:r>
              <a:rPr sz="1600" b="1" spc="30" dirty="0">
                <a:latin typeface="Arial"/>
                <a:cs typeface="Arial"/>
              </a:rPr>
              <a:t>akan  </a:t>
            </a:r>
            <a:r>
              <a:rPr sz="1600" b="1" spc="25" dirty="0">
                <a:latin typeface="Arial"/>
                <a:cs typeface="Arial"/>
              </a:rPr>
              <a:t>bertambah </a:t>
            </a:r>
            <a:r>
              <a:rPr sz="1600" b="1" u="sng" spc="20" dirty="0">
                <a:uFill>
                  <a:solidFill>
                    <a:srgbClr val="000000"/>
                  </a:solidFill>
                </a:uFill>
                <a:latin typeface="Arial"/>
                <a:cs typeface="Arial"/>
              </a:rPr>
              <a:t>2 </a:t>
            </a:r>
            <a:r>
              <a:rPr sz="1600" b="1" u="sng" spc="25" dirty="0">
                <a:uFill>
                  <a:solidFill>
                    <a:srgbClr val="000000"/>
                  </a:solidFill>
                </a:uFill>
                <a:latin typeface="Arial"/>
                <a:cs typeface="Arial"/>
              </a:rPr>
              <a:t>kali</a:t>
            </a:r>
            <a:r>
              <a:rPr sz="1600" b="1" u="sng" spc="-35" dirty="0">
                <a:uFill>
                  <a:solidFill>
                    <a:srgbClr val="000000"/>
                  </a:solidFill>
                </a:uFill>
                <a:latin typeface="Arial"/>
                <a:cs typeface="Arial"/>
              </a:rPr>
              <a:t> </a:t>
            </a:r>
            <a:r>
              <a:rPr sz="1600" b="1" u="sng" spc="25" dirty="0">
                <a:uFill>
                  <a:solidFill>
                    <a:srgbClr val="000000"/>
                  </a:solidFill>
                </a:uFill>
                <a:latin typeface="Arial"/>
                <a:cs typeface="Arial"/>
              </a:rPr>
              <a:t>lipat</a:t>
            </a:r>
            <a:endParaRPr sz="1600">
              <a:latin typeface="Arial"/>
              <a:cs typeface="Arial"/>
            </a:endParaRPr>
          </a:p>
        </p:txBody>
      </p:sp>
    </p:spTree>
    <p:extLst>
      <p:ext uri="{BB962C8B-B14F-4D97-AF65-F5344CB8AC3E}">
        <p14:creationId xmlns:p14="http://schemas.microsoft.com/office/powerpoint/2010/main" val="3261604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46793" y="243141"/>
            <a:ext cx="5866701" cy="64908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299637" y="407923"/>
            <a:ext cx="5560060"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rgbClr val="D84B65"/>
                </a:solidFill>
              </a:rPr>
              <a:t>FORMAT </a:t>
            </a:r>
            <a:r>
              <a:rPr sz="2400" spc="-20" dirty="0">
                <a:solidFill>
                  <a:srgbClr val="D84B65"/>
                </a:solidFill>
              </a:rPr>
              <a:t>PEREKAPAN </a:t>
            </a:r>
            <a:r>
              <a:rPr sz="2400" spc="30" dirty="0">
                <a:solidFill>
                  <a:srgbClr val="D84B65"/>
                </a:solidFill>
              </a:rPr>
              <a:t>UANG</a:t>
            </a:r>
            <a:r>
              <a:rPr sz="2400" spc="15" dirty="0">
                <a:solidFill>
                  <a:srgbClr val="D84B65"/>
                </a:solidFill>
              </a:rPr>
              <a:t> </a:t>
            </a:r>
            <a:r>
              <a:rPr sz="2400" spc="45" dirty="0">
                <a:solidFill>
                  <a:srgbClr val="D84B65"/>
                </a:solidFill>
              </a:rPr>
              <a:t>DENDA</a:t>
            </a:r>
            <a:endParaRPr sz="2400"/>
          </a:p>
        </p:txBody>
      </p:sp>
      <p:sp>
        <p:nvSpPr>
          <p:cNvPr id="4" name="object 4"/>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656052" y="1062382"/>
            <a:ext cx="7113587" cy="5672721"/>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074287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8644" y="296722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3" name="object 3"/>
          <p:cNvSpPr/>
          <p:nvPr/>
        </p:nvSpPr>
        <p:spPr>
          <a:xfrm>
            <a:off x="547113" y="2888627"/>
            <a:ext cx="1694728" cy="53040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426522" y="35153"/>
            <a:ext cx="1614347" cy="86758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4149140" y="1063244"/>
            <a:ext cx="3844925" cy="391160"/>
          </a:xfrm>
          <a:prstGeom prst="rect">
            <a:avLst/>
          </a:prstGeom>
        </p:spPr>
        <p:txBody>
          <a:bodyPr vert="horz" wrap="square" lIns="0" tIns="12700" rIns="0" bIns="0" rtlCol="0">
            <a:spAutoFit/>
          </a:bodyPr>
          <a:lstStyle/>
          <a:p>
            <a:pPr marL="12700">
              <a:lnSpc>
                <a:spcPct val="100000"/>
              </a:lnSpc>
              <a:spcBef>
                <a:spcPts val="100"/>
              </a:spcBef>
            </a:pPr>
            <a:r>
              <a:rPr sz="2400" spc="-65" dirty="0"/>
              <a:t>CARA </a:t>
            </a:r>
            <a:r>
              <a:rPr sz="2400" spc="-15" dirty="0"/>
              <a:t>PENGAJUAN</a:t>
            </a:r>
            <a:r>
              <a:rPr sz="2400" spc="30" dirty="0"/>
              <a:t> </a:t>
            </a:r>
            <a:r>
              <a:rPr sz="2400" spc="20" dirty="0"/>
              <a:t>DANA</a:t>
            </a:r>
            <a:endParaRPr sz="2400"/>
          </a:p>
        </p:txBody>
      </p:sp>
      <p:grpSp>
        <p:nvGrpSpPr>
          <p:cNvPr id="6" name="object 6"/>
          <p:cNvGrpSpPr/>
          <p:nvPr/>
        </p:nvGrpSpPr>
        <p:grpSpPr>
          <a:xfrm>
            <a:off x="285569" y="2082025"/>
            <a:ext cx="11621135" cy="368935"/>
            <a:chOff x="285569" y="2082025"/>
            <a:chExt cx="11621135" cy="368935"/>
          </a:xfrm>
        </p:grpSpPr>
        <p:sp>
          <p:nvSpPr>
            <p:cNvPr id="7" name="object 7"/>
            <p:cNvSpPr/>
            <p:nvPr/>
          </p:nvSpPr>
          <p:spPr>
            <a:xfrm>
              <a:off x="285569" y="2156472"/>
              <a:ext cx="11620857" cy="29103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224692"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9" name="object 9"/>
            <p:cNvSpPr/>
            <p:nvPr/>
          </p:nvSpPr>
          <p:spPr>
            <a:xfrm>
              <a:off x="4132922" y="2137282"/>
              <a:ext cx="339572" cy="283679"/>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4132922" y="2137282"/>
              <a:ext cx="339725" cy="283845"/>
            </a:xfrm>
            <a:custGeom>
              <a:avLst/>
              <a:gdLst/>
              <a:ahLst/>
              <a:cxnLst/>
              <a:rect l="l" t="t" r="r" b="b"/>
              <a:pathLst>
                <a:path w="339725" h="283844">
                  <a:moveTo>
                    <a:pt x="0" y="141842"/>
                  </a:moveTo>
                  <a:lnTo>
                    <a:pt x="8655" y="97008"/>
                  </a:lnTo>
                  <a:lnTo>
                    <a:pt x="32759" y="58071"/>
                  </a:lnTo>
                  <a:lnTo>
                    <a:pt x="69513" y="27367"/>
                  </a:lnTo>
                  <a:lnTo>
                    <a:pt x="116121" y="7231"/>
                  </a:lnTo>
                  <a:lnTo>
                    <a:pt x="169788" y="0"/>
                  </a:lnTo>
                  <a:lnTo>
                    <a:pt x="223454" y="7231"/>
                  </a:lnTo>
                  <a:lnTo>
                    <a:pt x="270062" y="27367"/>
                  </a:lnTo>
                  <a:lnTo>
                    <a:pt x="306816" y="58071"/>
                  </a:lnTo>
                  <a:lnTo>
                    <a:pt x="330920" y="97008"/>
                  </a:lnTo>
                  <a:lnTo>
                    <a:pt x="339576" y="141842"/>
                  </a:lnTo>
                  <a:lnTo>
                    <a:pt x="330920" y="186674"/>
                  </a:lnTo>
                  <a:lnTo>
                    <a:pt x="306816" y="225611"/>
                  </a:lnTo>
                  <a:lnTo>
                    <a:pt x="270062" y="256315"/>
                  </a:lnTo>
                  <a:lnTo>
                    <a:pt x="223454" y="276451"/>
                  </a:lnTo>
                  <a:lnTo>
                    <a:pt x="169788" y="283683"/>
                  </a:lnTo>
                  <a:lnTo>
                    <a:pt x="116121" y="276451"/>
                  </a:lnTo>
                  <a:lnTo>
                    <a:pt x="69513" y="256315"/>
                  </a:lnTo>
                  <a:lnTo>
                    <a:pt x="32759" y="225611"/>
                  </a:lnTo>
                  <a:lnTo>
                    <a:pt x="8655" y="186674"/>
                  </a:lnTo>
                  <a:lnTo>
                    <a:pt x="0" y="141842"/>
                  </a:lnTo>
                  <a:close/>
                </a:path>
              </a:pathLst>
            </a:custGeom>
            <a:ln w="6350">
              <a:solidFill>
                <a:srgbClr val="4472C4"/>
              </a:solidFill>
            </a:ln>
          </p:spPr>
          <p:txBody>
            <a:bodyPr wrap="square" lIns="0" tIns="0" rIns="0" bIns="0" rtlCol="0"/>
            <a:lstStyle/>
            <a:p>
              <a:endParaRPr/>
            </a:p>
          </p:txBody>
        </p:sp>
        <p:sp>
          <p:nvSpPr>
            <p:cNvPr id="11" name="object 11"/>
            <p:cNvSpPr/>
            <p:nvPr/>
          </p:nvSpPr>
          <p:spPr>
            <a:xfrm>
              <a:off x="7276477" y="2114423"/>
              <a:ext cx="339572" cy="283679"/>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7276477" y="2114422"/>
              <a:ext cx="339725" cy="283845"/>
            </a:xfrm>
            <a:custGeom>
              <a:avLst/>
              <a:gdLst/>
              <a:ahLst/>
              <a:cxnLst/>
              <a:rect l="l" t="t" r="r" b="b"/>
              <a:pathLst>
                <a:path w="339725" h="283844">
                  <a:moveTo>
                    <a:pt x="0" y="141842"/>
                  </a:moveTo>
                  <a:lnTo>
                    <a:pt x="8655" y="97008"/>
                  </a:lnTo>
                  <a:lnTo>
                    <a:pt x="32759" y="58071"/>
                  </a:lnTo>
                  <a:lnTo>
                    <a:pt x="69513" y="27367"/>
                  </a:lnTo>
                  <a:lnTo>
                    <a:pt x="116121" y="7231"/>
                  </a:lnTo>
                  <a:lnTo>
                    <a:pt x="169788" y="0"/>
                  </a:lnTo>
                  <a:lnTo>
                    <a:pt x="223454" y="7231"/>
                  </a:lnTo>
                  <a:lnTo>
                    <a:pt x="270062" y="27367"/>
                  </a:lnTo>
                  <a:lnTo>
                    <a:pt x="306816" y="58071"/>
                  </a:lnTo>
                  <a:lnTo>
                    <a:pt x="330920" y="97008"/>
                  </a:lnTo>
                  <a:lnTo>
                    <a:pt x="339576" y="141842"/>
                  </a:lnTo>
                  <a:lnTo>
                    <a:pt x="330920" y="186674"/>
                  </a:lnTo>
                  <a:lnTo>
                    <a:pt x="306816" y="225611"/>
                  </a:lnTo>
                  <a:lnTo>
                    <a:pt x="270062" y="256315"/>
                  </a:lnTo>
                  <a:lnTo>
                    <a:pt x="223454" y="276451"/>
                  </a:lnTo>
                  <a:lnTo>
                    <a:pt x="169788" y="283683"/>
                  </a:lnTo>
                  <a:lnTo>
                    <a:pt x="116121" y="276451"/>
                  </a:lnTo>
                  <a:lnTo>
                    <a:pt x="69513" y="256315"/>
                  </a:lnTo>
                  <a:lnTo>
                    <a:pt x="32759" y="225611"/>
                  </a:lnTo>
                  <a:lnTo>
                    <a:pt x="8655" y="186674"/>
                  </a:lnTo>
                  <a:lnTo>
                    <a:pt x="0" y="141842"/>
                  </a:lnTo>
                  <a:close/>
                </a:path>
              </a:pathLst>
            </a:custGeom>
            <a:ln w="6350">
              <a:solidFill>
                <a:srgbClr val="4472C4"/>
              </a:solidFill>
            </a:ln>
          </p:spPr>
          <p:txBody>
            <a:bodyPr wrap="square" lIns="0" tIns="0" rIns="0" bIns="0" rtlCol="0"/>
            <a:lstStyle/>
            <a:p>
              <a:endParaRPr/>
            </a:p>
          </p:txBody>
        </p:sp>
        <p:sp>
          <p:nvSpPr>
            <p:cNvPr id="13" name="object 13"/>
            <p:cNvSpPr/>
            <p:nvPr/>
          </p:nvSpPr>
          <p:spPr>
            <a:xfrm>
              <a:off x="10315548" y="2085200"/>
              <a:ext cx="339585" cy="283679"/>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10315549" y="2085200"/>
              <a:ext cx="339725" cy="283845"/>
            </a:xfrm>
            <a:custGeom>
              <a:avLst/>
              <a:gdLst/>
              <a:ahLst/>
              <a:cxnLst/>
              <a:rect l="l" t="t" r="r" b="b"/>
              <a:pathLst>
                <a:path w="339725" h="283844">
                  <a:moveTo>
                    <a:pt x="0" y="141842"/>
                  </a:moveTo>
                  <a:lnTo>
                    <a:pt x="8655" y="97008"/>
                  </a:lnTo>
                  <a:lnTo>
                    <a:pt x="32759" y="58071"/>
                  </a:lnTo>
                  <a:lnTo>
                    <a:pt x="69513" y="27367"/>
                  </a:lnTo>
                  <a:lnTo>
                    <a:pt x="116121" y="7231"/>
                  </a:lnTo>
                  <a:lnTo>
                    <a:pt x="169788" y="0"/>
                  </a:lnTo>
                  <a:lnTo>
                    <a:pt x="223454" y="7231"/>
                  </a:lnTo>
                  <a:lnTo>
                    <a:pt x="270062" y="27367"/>
                  </a:lnTo>
                  <a:lnTo>
                    <a:pt x="306816" y="58071"/>
                  </a:lnTo>
                  <a:lnTo>
                    <a:pt x="330920" y="97008"/>
                  </a:lnTo>
                  <a:lnTo>
                    <a:pt x="339576" y="141842"/>
                  </a:lnTo>
                  <a:lnTo>
                    <a:pt x="330920" y="186674"/>
                  </a:lnTo>
                  <a:lnTo>
                    <a:pt x="306816" y="225611"/>
                  </a:lnTo>
                  <a:lnTo>
                    <a:pt x="270062" y="256315"/>
                  </a:lnTo>
                  <a:lnTo>
                    <a:pt x="223454" y="276451"/>
                  </a:lnTo>
                  <a:lnTo>
                    <a:pt x="169788" y="283683"/>
                  </a:lnTo>
                  <a:lnTo>
                    <a:pt x="116121" y="276451"/>
                  </a:lnTo>
                  <a:lnTo>
                    <a:pt x="69513" y="256315"/>
                  </a:lnTo>
                  <a:lnTo>
                    <a:pt x="32759" y="225611"/>
                  </a:lnTo>
                  <a:lnTo>
                    <a:pt x="8655" y="186674"/>
                  </a:lnTo>
                  <a:lnTo>
                    <a:pt x="0" y="141842"/>
                  </a:lnTo>
                  <a:close/>
                </a:path>
              </a:pathLst>
            </a:custGeom>
            <a:ln w="6350">
              <a:solidFill>
                <a:srgbClr val="4472C4"/>
              </a:solidFill>
            </a:ln>
          </p:spPr>
          <p:txBody>
            <a:bodyPr wrap="square" lIns="0" tIns="0" rIns="0" bIns="0" rtlCol="0"/>
            <a:lstStyle/>
            <a:p>
              <a:endParaRPr/>
            </a:p>
          </p:txBody>
        </p:sp>
      </p:grpSp>
      <p:sp>
        <p:nvSpPr>
          <p:cNvPr id="15" name="object 15"/>
          <p:cNvSpPr txBox="1"/>
          <p:nvPr/>
        </p:nvSpPr>
        <p:spPr>
          <a:xfrm>
            <a:off x="312285" y="3764788"/>
            <a:ext cx="2172970" cy="1101725"/>
          </a:xfrm>
          <a:prstGeom prst="rect">
            <a:avLst/>
          </a:prstGeom>
        </p:spPr>
        <p:txBody>
          <a:bodyPr vert="horz" wrap="square" lIns="0" tIns="5080" rIns="0" bIns="0" rtlCol="0">
            <a:spAutoFit/>
          </a:bodyPr>
          <a:lstStyle/>
          <a:p>
            <a:pPr marL="12700" marR="5080" indent="57150" algn="ctr">
              <a:lnSpc>
                <a:spcPct val="148100"/>
              </a:lnSpc>
              <a:spcBef>
                <a:spcPts val="40"/>
              </a:spcBef>
            </a:pPr>
            <a:r>
              <a:rPr sz="1600" b="1" spc="30" dirty="0">
                <a:latin typeface="Arial"/>
                <a:cs typeface="Arial"/>
              </a:rPr>
              <a:t>Mengambil </a:t>
            </a:r>
            <a:r>
              <a:rPr sz="1600" b="1" spc="5" dirty="0">
                <a:latin typeface="Arial"/>
                <a:cs typeface="Arial"/>
              </a:rPr>
              <a:t>Form  </a:t>
            </a:r>
            <a:r>
              <a:rPr sz="1600" b="1" spc="20" dirty="0">
                <a:latin typeface="Arial"/>
                <a:cs typeface="Arial"/>
              </a:rPr>
              <a:t>Pengajuan </a:t>
            </a:r>
            <a:r>
              <a:rPr sz="1600" b="1" spc="40" dirty="0">
                <a:latin typeface="Arial"/>
                <a:cs typeface="Arial"/>
              </a:rPr>
              <a:t>Dana  </a:t>
            </a:r>
            <a:r>
              <a:rPr sz="1600" b="1" spc="25" dirty="0">
                <a:latin typeface="Arial"/>
                <a:cs typeface="Arial"/>
              </a:rPr>
              <a:t>kepada </a:t>
            </a:r>
            <a:r>
              <a:rPr sz="1600" b="1" spc="-5" dirty="0">
                <a:latin typeface="Arial"/>
                <a:cs typeface="Arial"/>
              </a:rPr>
              <a:t>divisi</a:t>
            </a:r>
            <a:r>
              <a:rPr sz="1600" b="1" spc="-70" dirty="0">
                <a:latin typeface="Arial"/>
                <a:cs typeface="Arial"/>
              </a:rPr>
              <a:t> </a:t>
            </a:r>
            <a:r>
              <a:rPr sz="1600" b="1" spc="20" dirty="0">
                <a:latin typeface="Arial"/>
                <a:cs typeface="Arial"/>
              </a:rPr>
              <a:t>Finance</a:t>
            </a:r>
            <a:endParaRPr sz="1600">
              <a:latin typeface="Arial"/>
              <a:cs typeface="Arial"/>
            </a:endParaRPr>
          </a:p>
        </p:txBody>
      </p:sp>
      <p:sp>
        <p:nvSpPr>
          <p:cNvPr id="16" name="object 16"/>
          <p:cNvSpPr txBox="1"/>
          <p:nvPr/>
        </p:nvSpPr>
        <p:spPr>
          <a:xfrm>
            <a:off x="3799471" y="298551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7" name="object 17"/>
          <p:cNvSpPr txBox="1"/>
          <p:nvPr/>
        </p:nvSpPr>
        <p:spPr>
          <a:xfrm>
            <a:off x="2944037" y="3712972"/>
            <a:ext cx="2719070" cy="1845310"/>
          </a:xfrm>
          <a:prstGeom prst="rect">
            <a:avLst/>
          </a:prstGeom>
        </p:spPr>
        <p:txBody>
          <a:bodyPr vert="horz" wrap="square" lIns="0" tIns="3175" rIns="0" bIns="0" rtlCol="0">
            <a:spAutoFit/>
          </a:bodyPr>
          <a:lstStyle/>
          <a:p>
            <a:pPr marL="12700" marR="5080" algn="ctr">
              <a:lnSpc>
                <a:spcPct val="150000"/>
              </a:lnSpc>
              <a:spcBef>
                <a:spcPts val="25"/>
              </a:spcBef>
            </a:pPr>
            <a:r>
              <a:rPr sz="1600" b="1" spc="25" dirty="0">
                <a:latin typeface="Arial"/>
                <a:cs typeface="Arial"/>
              </a:rPr>
              <a:t>Mengisi </a:t>
            </a:r>
            <a:r>
              <a:rPr sz="1600" b="1" spc="15" dirty="0">
                <a:latin typeface="Arial"/>
                <a:cs typeface="Arial"/>
              </a:rPr>
              <a:t>form </a:t>
            </a:r>
            <a:r>
              <a:rPr sz="1600" b="1" spc="10" dirty="0">
                <a:latin typeface="Arial"/>
                <a:cs typeface="Arial"/>
              </a:rPr>
              <a:t>secara </a:t>
            </a:r>
            <a:r>
              <a:rPr sz="1600" b="1" spc="35" dirty="0">
                <a:latin typeface="Arial"/>
                <a:cs typeface="Arial"/>
              </a:rPr>
              <a:t>detail  </a:t>
            </a:r>
            <a:r>
              <a:rPr sz="1600" b="1" spc="20" dirty="0">
                <a:latin typeface="Arial"/>
                <a:cs typeface="Arial"/>
              </a:rPr>
              <a:t>dan </a:t>
            </a:r>
            <a:r>
              <a:rPr sz="1600" b="1" spc="55" dirty="0">
                <a:latin typeface="Arial"/>
                <a:cs typeface="Arial"/>
              </a:rPr>
              <a:t>Meminta </a:t>
            </a:r>
            <a:r>
              <a:rPr sz="1600" b="1" spc="35" dirty="0">
                <a:latin typeface="Arial"/>
                <a:cs typeface="Arial"/>
              </a:rPr>
              <a:t>Tanda  </a:t>
            </a:r>
            <a:r>
              <a:rPr sz="1600" b="1" spc="20" dirty="0">
                <a:latin typeface="Arial"/>
                <a:cs typeface="Arial"/>
              </a:rPr>
              <a:t>Tangan </a:t>
            </a:r>
            <a:r>
              <a:rPr sz="1600" b="1" spc="25" dirty="0">
                <a:latin typeface="Arial"/>
                <a:cs typeface="Arial"/>
              </a:rPr>
              <a:t>kepada </a:t>
            </a:r>
            <a:r>
              <a:rPr sz="1600" b="1" spc="40" dirty="0">
                <a:latin typeface="Arial"/>
                <a:cs typeface="Arial"/>
              </a:rPr>
              <a:t>Manager  </a:t>
            </a:r>
            <a:r>
              <a:rPr sz="1600" b="1" spc="15" dirty="0">
                <a:latin typeface="Arial"/>
                <a:cs typeface="Arial"/>
              </a:rPr>
              <a:t>Finance </a:t>
            </a:r>
            <a:r>
              <a:rPr sz="1600" b="1" spc="60" dirty="0">
                <a:latin typeface="Arial"/>
                <a:cs typeface="Arial"/>
              </a:rPr>
              <a:t>(Monita) </a:t>
            </a:r>
            <a:r>
              <a:rPr sz="1600" b="1" spc="20" dirty="0">
                <a:latin typeface="Arial"/>
                <a:cs typeface="Arial"/>
              </a:rPr>
              <a:t>dan  </a:t>
            </a:r>
            <a:r>
              <a:rPr sz="1600" b="1" spc="10" dirty="0">
                <a:latin typeface="Arial"/>
                <a:cs typeface="Arial"/>
              </a:rPr>
              <a:t>Event </a:t>
            </a:r>
            <a:r>
              <a:rPr sz="1600" b="1" spc="25" dirty="0">
                <a:latin typeface="Arial"/>
                <a:cs typeface="Arial"/>
              </a:rPr>
              <a:t>Leader</a:t>
            </a:r>
            <a:r>
              <a:rPr sz="1600" b="1" spc="5" dirty="0">
                <a:latin typeface="Arial"/>
                <a:cs typeface="Arial"/>
              </a:rPr>
              <a:t> </a:t>
            </a:r>
            <a:r>
              <a:rPr sz="1600" b="1" spc="30" dirty="0">
                <a:latin typeface="Arial"/>
                <a:cs typeface="Arial"/>
              </a:rPr>
              <a:t>(Arkan)</a:t>
            </a:r>
            <a:endParaRPr sz="1600">
              <a:latin typeface="Arial"/>
              <a:cs typeface="Arial"/>
            </a:endParaRPr>
          </a:p>
        </p:txBody>
      </p:sp>
      <p:sp>
        <p:nvSpPr>
          <p:cNvPr id="18" name="object 18"/>
          <p:cNvSpPr txBox="1"/>
          <p:nvPr/>
        </p:nvSpPr>
        <p:spPr>
          <a:xfrm>
            <a:off x="10037940" y="2994660"/>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A44AEA"/>
                </a:solidFill>
                <a:latin typeface="Verdana"/>
                <a:cs typeface="Verdana"/>
              </a:rPr>
              <a:t>STEP</a:t>
            </a:r>
            <a:r>
              <a:rPr sz="2000" b="1" spc="-80" dirty="0">
                <a:solidFill>
                  <a:srgbClr val="A44AEA"/>
                </a:solidFill>
                <a:latin typeface="Verdana"/>
                <a:cs typeface="Verdana"/>
              </a:rPr>
              <a:t> </a:t>
            </a:r>
            <a:r>
              <a:rPr sz="2000" b="1" dirty="0">
                <a:solidFill>
                  <a:srgbClr val="A44AEA"/>
                </a:solidFill>
                <a:latin typeface="Verdana"/>
                <a:cs typeface="Verdana"/>
              </a:rPr>
              <a:t>4</a:t>
            </a:r>
            <a:endParaRPr sz="2000">
              <a:latin typeface="Verdana"/>
              <a:cs typeface="Verdana"/>
            </a:endParaRPr>
          </a:p>
        </p:txBody>
      </p:sp>
      <p:sp>
        <p:nvSpPr>
          <p:cNvPr id="19" name="object 19"/>
          <p:cNvSpPr txBox="1"/>
          <p:nvPr/>
        </p:nvSpPr>
        <p:spPr>
          <a:xfrm>
            <a:off x="6002210" y="3709826"/>
            <a:ext cx="2769870" cy="2226310"/>
          </a:xfrm>
          <a:prstGeom prst="rect">
            <a:avLst/>
          </a:prstGeom>
        </p:spPr>
        <p:txBody>
          <a:bodyPr vert="horz" wrap="square" lIns="0" tIns="9525" rIns="0" bIns="0" rtlCol="0">
            <a:spAutoFit/>
          </a:bodyPr>
          <a:lstStyle/>
          <a:p>
            <a:pPr marL="12700" marR="5080" indent="-635" algn="ctr">
              <a:lnSpc>
                <a:spcPct val="149600"/>
              </a:lnSpc>
              <a:spcBef>
                <a:spcPts val="75"/>
              </a:spcBef>
            </a:pPr>
            <a:r>
              <a:rPr sz="1600" b="1" spc="35" dirty="0">
                <a:latin typeface="Arial"/>
                <a:cs typeface="Arial"/>
              </a:rPr>
              <a:t>Melampirkan </a:t>
            </a:r>
            <a:r>
              <a:rPr sz="1650" b="1" i="1" u="sng" spc="-5" dirty="0">
                <a:uFill>
                  <a:solidFill>
                    <a:srgbClr val="000000"/>
                  </a:solidFill>
                </a:uFill>
                <a:latin typeface="Arial"/>
                <a:cs typeface="Arial"/>
              </a:rPr>
              <a:t>INVOICE</a:t>
            </a:r>
            <a:r>
              <a:rPr sz="1650" b="1" i="1" spc="-5" dirty="0">
                <a:latin typeface="Arial"/>
                <a:cs typeface="Arial"/>
              </a:rPr>
              <a:t> </a:t>
            </a:r>
            <a:r>
              <a:rPr sz="1600" b="1" spc="-25" dirty="0">
                <a:latin typeface="Arial"/>
                <a:cs typeface="Arial"/>
              </a:rPr>
              <a:t>;  </a:t>
            </a:r>
            <a:r>
              <a:rPr sz="1600" b="1" spc="25" dirty="0">
                <a:latin typeface="Arial"/>
                <a:cs typeface="Arial"/>
              </a:rPr>
              <a:t>KTP, </a:t>
            </a:r>
            <a:r>
              <a:rPr sz="1600" b="1" spc="20" dirty="0">
                <a:latin typeface="Arial"/>
                <a:cs typeface="Arial"/>
              </a:rPr>
              <a:t>dan </a:t>
            </a:r>
            <a:r>
              <a:rPr sz="1600" b="1" spc="30" dirty="0">
                <a:latin typeface="Arial"/>
                <a:cs typeface="Arial"/>
              </a:rPr>
              <a:t>NPWP </a:t>
            </a:r>
            <a:r>
              <a:rPr sz="1600" b="1" spc="35" dirty="0">
                <a:latin typeface="Arial"/>
                <a:cs typeface="Arial"/>
              </a:rPr>
              <a:t>(untuk  </a:t>
            </a:r>
            <a:r>
              <a:rPr sz="1600" b="1" spc="25" dirty="0">
                <a:latin typeface="Arial"/>
                <a:cs typeface="Arial"/>
              </a:rPr>
              <a:t>penyewaan </a:t>
            </a:r>
            <a:r>
              <a:rPr sz="1600" b="1" spc="5" dirty="0">
                <a:latin typeface="Arial"/>
                <a:cs typeface="Arial"/>
              </a:rPr>
              <a:t>barang </a:t>
            </a:r>
            <a:r>
              <a:rPr sz="1600" b="1" spc="20" dirty="0">
                <a:latin typeface="Arial"/>
                <a:cs typeface="Arial"/>
              </a:rPr>
              <a:t>dan  jasa </a:t>
            </a:r>
            <a:r>
              <a:rPr sz="1600" b="1" spc="15" dirty="0">
                <a:latin typeface="Arial"/>
                <a:cs typeface="Arial"/>
              </a:rPr>
              <a:t>bersama </a:t>
            </a:r>
            <a:r>
              <a:rPr sz="1600" b="1" spc="10" dirty="0">
                <a:latin typeface="Arial"/>
                <a:cs typeface="Arial"/>
              </a:rPr>
              <a:t>dengan </a:t>
            </a:r>
            <a:r>
              <a:rPr sz="1600" b="1" spc="5" dirty="0">
                <a:latin typeface="Arial"/>
                <a:cs typeface="Arial"/>
              </a:rPr>
              <a:t>Form  </a:t>
            </a:r>
            <a:r>
              <a:rPr sz="1600" b="1" spc="10" dirty="0">
                <a:latin typeface="Arial"/>
                <a:cs typeface="Arial"/>
              </a:rPr>
              <a:t>dokumen </a:t>
            </a:r>
            <a:r>
              <a:rPr sz="1600" b="1" spc="25" dirty="0">
                <a:latin typeface="Arial"/>
                <a:cs typeface="Arial"/>
              </a:rPr>
              <a:t>tersebut kepada  </a:t>
            </a:r>
            <a:r>
              <a:rPr sz="1600" b="1" spc="40" dirty="0">
                <a:latin typeface="Arial"/>
                <a:cs typeface="Arial"/>
              </a:rPr>
              <a:t>Manager</a:t>
            </a:r>
            <a:r>
              <a:rPr sz="1600" b="1" spc="5" dirty="0">
                <a:latin typeface="Arial"/>
                <a:cs typeface="Arial"/>
              </a:rPr>
              <a:t> </a:t>
            </a:r>
            <a:r>
              <a:rPr sz="1600" b="1" spc="30" dirty="0">
                <a:latin typeface="Arial"/>
                <a:cs typeface="Arial"/>
              </a:rPr>
              <a:t>Finance)</a:t>
            </a:r>
            <a:endParaRPr sz="1600">
              <a:latin typeface="Arial"/>
              <a:cs typeface="Arial"/>
            </a:endParaRPr>
          </a:p>
        </p:txBody>
      </p:sp>
      <p:sp>
        <p:nvSpPr>
          <p:cNvPr id="20" name="object 20"/>
          <p:cNvSpPr/>
          <p:nvPr/>
        </p:nvSpPr>
        <p:spPr>
          <a:xfrm>
            <a:off x="204061" y="3717163"/>
            <a:ext cx="2388148" cy="1282611"/>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2764815" y="3717849"/>
            <a:ext cx="2959442" cy="1930934"/>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5910008" y="3719372"/>
            <a:ext cx="2910281" cy="2311225"/>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3397173" y="2888627"/>
            <a:ext cx="1694726" cy="530402"/>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6510566" y="2888627"/>
            <a:ext cx="1694738" cy="530402"/>
          </a:xfrm>
          <a:prstGeom prst="rect">
            <a:avLst/>
          </a:prstGeom>
          <a:blipFill>
            <a:blip r:embed="rId12" cstate="print"/>
            <a:stretch>
              <a:fillRect/>
            </a:stretch>
          </a:blipFill>
        </p:spPr>
        <p:txBody>
          <a:bodyPr wrap="square" lIns="0" tIns="0" rIns="0" bIns="0" rtlCol="0"/>
          <a:lstStyle/>
          <a:p>
            <a:endParaRPr/>
          </a:p>
        </p:txBody>
      </p:sp>
      <p:sp>
        <p:nvSpPr>
          <p:cNvPr id="25" name="object 25"/>
          <p:cNvSpPr txBox="1"/>
          <p:nvPr/>
        </p:nvSpPr>
        <p:spPr>
          <a:xfrm>
            <a:off x="6918312" y="298246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6" name="object 26"/>
          <p:cNvSpPr txBox="1"/>
          <p:nvPr/>
        </p:nvSpPr>
        <p:spPr>
          <a:xfrm>
            <a:off x="9155925" y="3761740"/>
            <a:ext cx="2678430" cy="2211070"/>
          </a:xfrm>
          <a:prstGeom prst="rect">
            <a:avLst/>
          </a:prstGeom>
        </p:spPr>
        <p:txBody>
          <a:bodyPr vert="horz" wrap="square" lIns="0" tIns="3810" rIns="0" bIns="0" rtlCol="0">
            <a:spAutoFit/>
          </a:bodyPr>
          <a:lstStyle/>
          <a:p>
            <a:pPr marL="12065" marR="5080" algn="ctr">
              <a:lnSpc>
                <a:spcPct val="149700"/>
              </a:lnSpc>
              <a:spcBef>
                <a:spcPts val="30"/>
              </a:spcBef>
            </a:pPr>
            <a:r>
              <a:rPr sz="1600" b="1" spc="45" dirty="0">
                <a:latin typeface="Arial"/>
                <a:cs typeface="Arial"/>
              </a:rPr>
              <a:t>Menerima </a:t>
            </a:r>
            <a:r>
              <a:rPr sz="1600" b="1" u="sng" spc="25" dirty="0">
                <a:uFill>
                  <a:solidFill>
                    <a:srgbClr val="000000"/>
                  </a:solidFill>
                </a:uFill>
                <a:latin typeface="Arial"/>
                <a:cs typeface="Arial"/>
              </a:rPr>
              <a:t>TANDA</a:t>
            </a:r>
            <a:r>
              <a:rPr sz="1600" b="1" u="sng" spc="-55" dirty="0">
                <a:uFill>
                  <a:solidFill>
                    <a:srgbClr val="000000"/>
                  </a:solidFill>
                </a:uFill>
                <a:latin typeface="Arial"/>
                <a:cs typeface="Arial"/>
              </a:rPr>
              <a:t> </a:t>
            </a:r>
            <a:r>
              <a:rPr sz="1600" b="1" u="sng" spc="30" dirty="0">
                <a:uFill>
                  <a:solidFill>
                    <a:srgbClr val="000000"/>
                  </a:solidFill>
                </a:uFill>
                <a:latin typeface="Arial"/>
                <a:cs typeface="Arial"/>
              </a:rPr>
              <a:t>TERIMA </a:t>
            </a:r>
            <a:r>
              <a:rPr sz="1600" b="1" spc="30" dirty="0">
                <a:latin typeface="Arial"/>
                <a:cs typeface="Arial"/>
              </a:rPr>
              <a:t> </a:t>
            </a:r>
            <a:r>
              <a:rPr sz="1600" b="1" spc="45" dirty="0">
                <a:latin typeface="Arial"/>
                <a:cs typeface="Arial"/>
              </a:rPr>
              <a:t>(jika </a:t>
            </a:r>
            <a:r>
              <a:rPr sz="1600" b="1" spc="25" dirty="0">
                <a:latin typeface="Arial"/>
                <a:cs typeface="Arial"/>
              </a:rPr>
              <a:t>dana </a:t>
            </a:r>
            <a:r>
              <a:rPr sz="1600" b="1" spc="10" dirty="0">
                <a:latin typeface="Arial"/>
                <a:cs typeface="Arial"/>
              </a:rPr>
              <a:t>berupa </a:t>
            </a:r>
            <a:r>
              <a:rPr sz="1600" b="1" spc="15" dirty="0">
                <a:latin typeface="Arial"/>
                <a:cs typeface="Arial"/>
              </a:rPr>
              <a:t>Cash),  </a:t>
            </a:r>
            <a:r>
              <a:rPr sz="1600" b="1" spc="20" dirty="0">
                <a:latin typeface="Arial"/>
                <a:cs typeface="Arial"/>
              </a:rPr>
              <a:t>dan </a:t>
            </a:r>
            <a:r>
              <a:rPr sz="1600" b="1" spc="25" dirty="0">
                <a:latin typeface="Arial"/>
                <a:cs typeface="Arial"/>
              </a:rPr>
              <a:t>menerima </a:t>
            </a:r>
            <a:r>
              <a:rPr sz="1600" b="1" u="sng" spc="35" dirty="0">
                <a:uFill>
                  <a:solidFill>
                    <a:srgbClr val="000000"/>
                  </a:solidFill>
                </a:uFill>
                <a:latin typeface="Arial"/>
                <a:cs typeface="Arial"/>
              </a:rPr>
              <a:t>BUKTI </a:t>
            </a:r>
            <a:r>
              <a:rPr sz="1600" b="1" spc="35" dirty="0">
                <a:latin typeface="Arial"/>
                <a:cs typeface="Arial"/>
              </a:rPr>
              <a:t> </a:t>
            </a:r>
            <a:r>
              <a:rPr sz="1600" b="1" u="sng" dirty="0">
                <a:uFill>
                  <a:solidFill>
                    <a:srgbClr val="000000"/>
                  </a:solidFill>
                </a:uFill>
                <a:latin typeface="Arial"/>
                <a:cs typeface="Arial"/>
              </a:rPr>
              <a:t>TRANSFER</a:t>
            </a:r>
            <a:r>
              <a:rPr sz="1600" b="1" dirty="0">
                <a:latin typeface="Arial"/>
                <a:cs typeface="Arial"/>
              </a:rPr>
              <a:t> </a:t>
            </a:r>
            <a:r>
              <a:rPr sz="1600" b="1" spc="45" dirty="0">
                <a:latin typeface="Arial"/>
                <a:cs typeface="Arial"/>
              </a:rPr>
              <a:t>(jika </a:t>
            </a:r>
            <a:r>
              <a:rPr sz="1600" b="1" spc="25" dirty="0">
                <a:latin typeface="Arial"/>
                <a:cs typeface="Arial"/>
              </a:rPr>
              <a:t>dana  </a:t>
            </a:r>
            <a:r>
              <a:rPr sz="1600" b="1" spc="20" dirty="0">
                <a:latin typeface="Arial"/>
                <a:cs typeface="Arial"/>
              </a:rPr>
              <a:t>ditransfer</a:t>
            </a:r>
            <a:r>
              <a:rPr sz="1600" b="1" dirty="0">
                <a:latin typeface="Arial"/>
                <a:cs typeface="Arial"/>
              </a:rPr>
              <a:t> </a:t>
            </a:r>
            <a:r>
              <a:rPr sz="1600" b="1" spc="-10" dirty="0">
                <a:latin typeface="Arial"/>
                <a:cs typeface="Arial"/>
              </a:rPr>
              <a:t>langsung</a:t>
            </a:r>
            <a:endParaRPr sz="1600">
              <a:latin typeface="Arial"/>
              <a:cs typeface="Arial"/>
            </a:endParaRPr>
          </a:p>
          <a:p>
            <a:pPr algn="ctr">
              <a:lnSpc>
                <a:spcPct val="100000"/>
              </a:lnSpc>
              <a:spcBef>
                <a:spcPts val="985"/>
              </a:spcBef>
            </a:pPr>
            <a:r>
              <a:rPr sz="1600" b="1" spc="35" dirty="0">
                <a:latin typeface="Arial"/>
                <a:cs typeface="Arial"/>
              </a:rPr>
              <a:t>ke</a:t>
            </a:r>
            <a:r>
              <a:rPr sz="1600" b="1" spc="5" dirty="0">
                <a:latin typeface="Arial"/>
                <a:cs typeface="Arial"/>
              </a:rPr>
              <a:t> </a:t>
            </a:r>
            <a:r>
              <a:rPr sz="1600" b="1" spc="10" dirty="0">
                <a:latin typeface="Arial"/>
                <a:cs typeface="Arial"/>
              </a:rPr>
              <a:t>vendor)</a:t>
            </a:r>
            <a:endParaRPr sz="1600">
              <a:latin typeface="Arial"/>
              <a:cs typeface="Arial"/>
            </a:endParaRPr>
          </a:p>
        </p:txBody>
      </p:sp>
      <p:sp>
        <p:nvSpPr>
          <p:cNvPr id="27" name="object 27"/>
          <p:cNvSpPr/>
          <p:nvPr/>
        </p:nvSpPr>
        <p:spPr>
          <a:xfrm>
            <a:off x="9030206" y="3735349"/>
            <a:ext cx="2910268" cy="2311222"/>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9637966" y="2896628"/>
            <a:ext cx="1694738" cy="530402"/>
          </a:xfrm>
          <a:prstGeom prst="rect">
            <a:avLst/>
          </a:prstGeom>
          <a:blipFill>
            <a:blip r:embed="rId1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74280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95079" y="306667"/>
            <a:ext cx="6401828" cy="93045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927735" marR="5080" indent="-842644">
              <a:lnSpc>
                <a:spcPct val="150000"/>
              </a:lnSpc>
              <a:spcBef>
                <a:spcPts val="100"/>
              </a:spcBef>
            </a:pPr>
            <a:r>
              <a:rPr spc="50" dirty="0"/>
              <a:t>MEKANISME </a:t>
            </a:r>
            <a:r>
              <a:rPr spc="15" dirty="0"/>
              <a:t>PENYERAHAN </a:t>
            </a:r>
            <a:r>
              <a:rPr spc="40" dirty="0"/>
              <a:t>BUKTI </a:t>
            </a:r>
            <a:r>
              <a:rPr dirty="0"/>
              <a:t>TRANSAKSI  </a:t>
            </a:r>
            <a:r>
              <a:rPr spc="45" dirty="0"/>
              <a:t>DAN </a:t>
            </a:r>
            <a:r>
              <a:rPr spc="25" dirty="0"/>
              <a:t>PENGEMBALIAN UANG</a:t>
            </a:r>
            <a:r>
              <a:rPr spc="-35" dirty="0"/>
              <a:t> </a:t>
            </a:r>
            <a:r>
              <a:rPr spc="-15" dirty="0"/>
              <a:t>SISA</a:t>
            </a:r>
          </a:p>
        </p:txBody>
      </p:sp>
      <p:sp>
        <p:nvSpPr>
          <p:cNvPr id="5" name="object 5"/>
          <p:cNvSpPr txBox="1"/>
          <p:nvPr/>
        </p:nvSpPr>
        <p:spPr>
          <a:xfrm>
            <a:off x="591811" y="3700779"/>
            <a:ext cx="3145790" cy="1842135"/>
          </a:xfrm>
          <a:prstGeom prst="rect">
            <a:avLst/>
          </a:prstGeom>
        </p:spPr>
        <p:txBody>
          <a:bodyPr vert="horz" wrap="square" lIns="0" tIns="6985" rIns="0" bIns="0" rtlCol="0">
            <a:spAutoFit/>
          </a:bodyPr>
          <a:lstStyle/>
          <a:p>
            <a:pPr marL="12700" marR="5080" indent="-635" algn="ctr">
              <a:lnSpc>
                <a:spcPct val="148500"/>
              </a:lnSpc>
              <a:spcBef>
                <a:spcPts val="55"/>
              </a:spcBef>
            </a:pPr>
            <a:r>
              <a:rPr sz="1600" b="1" spc="30" dirty="0">
                <a:latin typeface="Arial"/>
                <a:cs typeface="Arial"/>
              </a:rPr>
              <a:t>Menyerahkan </a:t>
            </a:r>
            <a:r>
              <a:rPr sz="1600" b="1" spc="15" dirty="0">
                <a:latin typeface="Arial"/>
                <a:cs typeface="Arial"/>
              </a:rPr>
              <a:t>Bukti </a:t>
            </a:r>
            <a:r>
              <a:rPr sz="1600" b="1" spc="10" dirty="0">
                <a:latin typeface="Arial"/>
                <a:cs typeface="Arial"/>
              </a:rPr>
              <a:t>Transaksi  </a:t>
            </a:r>
            <a:r>
              <a:rPr sz="1600" b="1" spc="35" dirty="0">
                <a:latin typeface="Arial"/>
                <a:cs typeface="Arial"/>
              </a:rPr>
              <a:t>(untuk </a:t>
            </a:r>
            <a:r>
              <a:rPr sz="1600" b="1" spc="15" dirty="0">
                <a:latin typeface="Arial"/>
                <a:cs typeface="Arial"/>
              </a:rPr>
              <a:t>barang-barang </a:t>
            </a:r>
            <a:r>
              <a:rPr sz="1600" b="1" spc="-15" dirty="0">
                <a:latin typeface="Arial"/>
                <a:cs typeface="Arial"/>
              </a:rPr>
              <a:t>yang  </a:t>
            </a:r>
            <a:r>
              <a:rPr sz="1600" b="1" spc="15" dirty="0">
                <a:latin typeface="Arial"/>
                <a:cs typeface="Arial"/>
              </a:rPr>
              <a:t>dibeli </a:t>
            </a:r>
            <a:r>
              <a:rPr sz="1600" b="1" spc="10" dirty="0">
                <a:latin typeface="Arial"/>
                <a:cs typeface="Arial"/>
              </a:rPr>
              <a:t>oleh </a:t>
            </a:r>
            <a:r>
              <a:rPr sz="1650" b="1" i="1" spc="-20" dirty="0">
                <a:latin typeface="Arial"/>
                <a:cs typeface="Arial"/>
              </a:rPr>
              <a:t>Purchasing</a:t>
            </a:r>
            <a:r>
              <a:rPr sz="1600" b="1" spc="-20" dirty="0">
                <a:latin typeface="Arial"/>
                <a:cs typeface="Arial"/>
              </a:rPr>
              <a:t>) </a:t>
            </a:r>
            <a:r>
              <a:rPr sz="1600" b="1" spc="20" dirty="0">
                <a:latin typeface="Arial"/>
                <a:cs typeface="Arial"/>
              </a:rPr>
              <a:t>dan  menyerahkan </a:t>
            </a:r>
            <a:r>
              <a:rPr sz="1600" b="1" dirty="0">
                <a:latin typeface="Arial"/>
                <a:cs typeface="Arial"/>
              </a:rPr>
              <a:t>uang </a:t>
            </a:r>
            <a:r>
              <a:rPr sz="1600" b="1" spc="-10" dirty="0">
                <a:latin typeface="Arial"/>
                <a:cs typeface="Arial"/>
              </a:rPr>
              <a:t>sisa</a:t>
            </a:r>
            <a:r>
              <a:rPr sz="1600" b="1" spc="-40" dirty="0">
                <a:latin typeface="Arial"/>
                <a:cs typeface="Arial"/>
              </a:rPr>
              <a:t> </a:t>
            </a:r>
            <a:r>
              <a:rPr sz="1600" b="1" spc="25" dirty="0">
                <a:latin typeface="Arial"/>
                <a:cs typeface="Arial"/>
              </a:rPr>
              <a:t>kepada  </a:t>
            </a:r>
            <a:r>
              <a:rPr sz="1600" b="1" spc="-5" dirty="0">
                <a:latin typeface="Arial"/>
                <a:cs typeface="Arial"/>
              </a:rPr>
              <a:t>divisi </a:t>
            </a:r>
            <a:r>
              <a:rPr sz="1600" b="1" spc="20" dirty="0">
                <a:latin typeface="Arial"/>
                <a:cs typeface="Arial"/>
              </a:rPr>
              <a:t>Finance </a:t>
            </a:r>
            <a:r>
              <a:rPr sz="1600" b="1" spc="50" dirty="0">
                <a:latin typeface="Arial"/>
                <a:cs typeface="Arial"/>
              </a:rPr>
              <a:t>&amp;</a:t>
            </a:r>
            <a:r>
              <a:rPr sz="1600" b="1" dirty="0">
                <a:latin typeface="Arial"/>
                <a:cs typeface="Arial"/>
              </a:rPr>
              <a:t> </a:t>
            </a:r>
            <a:r>
              <a:rPr sz="1600" b="1" spc="-5" dirty="0">
                <a:latin typeface="Arial"/>
                <a:cs typeface="Arial"/>
              </a:rPr>
              <a:t>Accounting</a:t>
            </a:r>
            <a:endParaRPr sz="1600">
              <a:latin typeface="Arial"/>
              <a:cs typeface="Arial"/>
            </a:endParaRPr>
          </a:p>
        </p:txBody>
      </p:sp>
      <p:sp>
        <p:nvSpPr>
          <p:cNvPr id="6" name="object 6"/>
          <p:cNvSpPr/>
          <p:nvPr/>
        </p:nvSpPr>
        <p:spPr>
          <a:xfrm>
            <a:off x="1165310" y="2849562"/>
            <a:ext cx="1999428" cy="553770"/>
          </a:xfrm>
          <a:prstGeom prst="rect">
            <a:avLst/>
          </a:prstGeom>
          <a:blipFill>
            <a:blip r:embed="rId4" cstate="print"/>
            <a:stretch>
              <a:fillRect/>
            </a:stretch>
          </a:blipFill>
        </p:spPr>
        <p:txBody>
          <a:bodyPr wrap="square" lIns="0" tIns="0" rIns="0" bIns="0" rtlCol="0"/>
          <a:lstStyle/>
          <a:p>
            <a:endParaRPr/>
          </a:p>
        </p:txBody>
      </p:sp>
      <p:grpSp>
        <p:nvGrpSpPr>
          <p:cNvPr id="7" name="object 7"/>
          <p:cNvGrpSpPr/>
          <p:nvPr/>
        </p:nvGrpSpPr>
        <p:grpSpPr>
          <a:xfrm>
            <a:off x="285569" y="2144648"/>
            <a:ext cx="11621135" cy="306070"/>
            <a:chOff x="285569" y="2144648"/>
            <a:chExt cx="11621135" cy="306070"/>
          </a:xfrm>
        </p:grpSpPr>
        <p:sp>
          <p:nvSpPr>
            <p:cNvPr id="8" name="object 8"/>
            <p:cNvSpPr/>
            <p:nvPr/>
          </p:nvSpPr>
          <p:spPr>
            <a:xfrm>
              <a:off x="285569" y="2147824"/>
              <a:ext cx="11620857" cy="29103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995233"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5926213" y="2156472"/>
              <a:ext cx="339572" cy="29103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5926213"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2" name="object 12"/>
            <p:cNvSpPr/>
            <p:nvPr/>
          </p:nvSpPr>
          <p:spPr>
            <a:xfrm>
              <a:off x="9894265" y="2147824"/>
              <a:ext cx="339572" cy="29103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9894265"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4" name="object 14"/>
          <p:cNvSpPr txBox="1"/>
          <p:nvPr/>
        </p:nvSpPr>
        <p:spPr>
          <a:xfrm>
            <a:off x="1661782"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15" name="object 15"/>
          <p:cNvSpPr/>
          <p:nvPr/>
        </p:nvSpPr>
        <p:spPr>
          <a:xfrm>
            <a:off x="484380" y="3679723"/>
            <a:ext cx="3361280" cy="2060507"/>
          </a:xfrm>
          <a:prstGeom prst="rect">
            <a:avLst/>
          </a:prstGeom>
          <a:blipFill>
            <a:blip r:embed="rId8" cstate="print"/>
            <a:stretch>
              <a:fillRect/>
            </a:stretch>
          </a:blipFill>
        </p:spPr>
        <p:txBody>
          <a:bodyPr wrap="square" lIns="0" tIns="0" rIns="0" bIns="0" rtlCol="0"/>
          <a:lstStyle/>
          <a:p>
            <a:endParaRPr/>
          </a:p>
        </p:txBody>
      </p:sp>
      <p:sp>
        <p:nvSpPr>
          <p:cNvPr id="16" name="object 16"/>
          <p:cNvSpPr txBox="1"/>
          <p:nvPr/>
        </p:nvSpPr>
        <p:spPr>
          <a:xfrm>
            <a:off x="5629833" y="298246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7" name="object 17"/>
          <p:cNvSpPr/>
          <p:nvPr/>
        </p:nvSpPr>
        <p:spPr>
          <a:xfrm>
            <a:off x="5097932" y="2859392"/>
            <a:ext cx="1999424" cy="553758"/>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4452429" y="3673525"/>
            <a:ext cx="3361283" cy="2060498"/>
          </a:xfrm>
          <a:prstGeom prst="rect">
            <a:avLst/>
          </a:prstGeom>
          <a:blipFill>
            <a:blip r:embed="rId10" cstate="print"/>
            <a:stretch>
              <a:fillRect/>
            </a:stretch>
          </a:blipFill>
        </p:spPr>
        <p:txBody>
          <a:bodyPr wrap="square" lIns="0" tIns="0" rIns="0" bIns="0" rtlCol="0"/>
          <a:lstStyle/>
          <a:p>
            <a:endParaRPr/>
          </a:p>
        </p:txBody>
      </p:sp>
      <p:sp>
        <p:nvSpPr>
          <p:cNvPr id="19" name="object 19"/>
          <p:cNvSpPr txBox="1"/>
          <p:nvPr/>
        </p:nvSpPr>
        <p:spPr>
          <a:xfrm>
            <a:off x="4672965" y="3752595"/>
            <a:ext cx="3034030" cy="1838960"/>
          </a:xfrm>
          <a:prstGeom prst="rect">
            <a:avLst/>
          </a:prstGeom>
        </p:spPr>
        <p:txBody>
          <a:bodyPr vert="horz" wrap="square" lIns="0" tIns="1270" rIns="0" bIns="0" rtlCol="0">
            <a:spAutoFit/>
          </a:bodyPr>
          <a:lstStyle/>
          <a:p>
            <a:pPr marL="12700" marR="5080" algn="ctr">
              <a:lnSpc>
                <a:spcPct val="149700"/>
              </a:lnSpc>
              <a:spcBef>
                <a:spcPts val="10"/>
              </a:spcBef>
            </a:pPr>
            <a:r>
              <a:rPr sz="1600" b="1" spc="5" dirty="0">
                <a:latin typeface="Arial"/>
                <a:cs typeface="Arial"/>
              </a:rPr>
              <a:t>Divisi </a:t>
            </a:r>
            <a:r>
              <a:rPr sz="1600" b="1" spc="20" dirty="0">
                <a:latin typeface="Arial"/>
                <a:cs typeface="Arial"/>
              </a:rPr>
              <a:t>Finance </a:t>
            </a:r>
            <a:r>
              <a:rPr sz="1600" b="1" spc="30" dirty="0">
                <a:latin typeface="Arial"/>
                <a:cs typeface="Arial"/>
              </a:rPr>
              <a:t>akan</a:t>
            </a:r>
            <a:r>
              <a:rPr sz="1600" b="1" spc="-25" dirty="0">
                <a:latin typeface="Arial"/>
                <a:cs typeface="Arial"/>
              </a:rPr>
              <a:t> </a:t>
            </a:r>
            <a:r>
              <a:rPr sz="1600" b="1" spc="15" dirty="0">
                <a:latin typeface="Arial"/>
                <a:cs typeface="Arial"/>
              </a:rPr>
              <a:t>mengecek  </a:t>
            </a:r>
            <a:r>
              <a:rPr sz="1600" b="1" spc="25" dirty="0">
                <a:latin typeface="Arial"/>
                <a:cs typeface="Arial"/>
              </a:rPr>
              <a:t>jumlah </a:t>
            </a:r>
            <a:r>
              <a:rPr sz="1600" b="1" dirty="0">
                <a:latin typeface="Arial"/>
                <a:cs typeface="Arial"/>
              </a:rPr>
              <a:t>uang </a:t>
            </a:r>
            <a:r>
              <a:rPr sz="1600" b="1" spc="-15" dirty="0">
                <a:latin typeface="Arial"/>
                <a:cs typeface="Arial"/>
              </a:rPr>
              <a:t>yang </a:t>
            </a:r>
            <a:r>
              <a:rPr sz="1600" b="1" spc="30" dirty="0">
                <a:latin typeface="Arial"/>
                <a:cs typeface="Arial"/>
              </a:rPr>
              <a:t>diterima  </a:t>
            </a:r>
            <a:r>
              <a:rPr sz="1600" b="1" spc="-5" dirty="0">
                <a:latin typeface="Arial"/>
                <a:cs typeface="Arial"/>
              </a:rPr>
              <a:t>divisi, </a:t>
            </a:r>
            <a:r>
              <a:rPr sz="1600" b="1" spc="20" dirty="0">
                <a:latin typeface="Arial"/>
                <a:cs typeface="Arial"/>
              </a:rPr>
              <a:t>dan </a:t>
            </a:r>
            <a:r>
              <a:rPr sz="1600" b="1" spc="25" dirty="0">
                <a:latin typeface="Arial"/>
                <a:cs typeface="Arial"/>
              </a:rPr>
              <a:t>jumlah </a:t>
            </a:r>
            <a:r>
              <a:rPr sz="1600" b="1" spc="-10" dirty="0">
                <a:latin typeface="Arial"/>
                <a:cs typeface="Arial"/>
              </a:rPr>
              <a:t>sisa </a:t>
            </a:r>
            <a:r>
              <a:rPr sz="1600" b="1" dirty="0">
                <a:latin typeface="Arial"/>
                <a:cs typeface="Arial"/>
              </a:rPr>
              <a:t>uang  </a:t>
            </a:r>
            <a:r>
              <a:rPr sz="1600" b="1" spc="20" dirty="0">
                <a:latin typeface="Arial"/>
                <a:cs typeface="Arial"/>
              </a:rPr>
              <a:t>untuk </a:t>
            </a:r>
            <a:r>
              <a:rPr sz="1600" b="1" spc="15" dirty="0">
                <a:latin typeface="Arial"/>
                <a:cs typeface="Arial"/>
              </a:rPr>
              <a:t>mengecek  </a:t>
            </a:r>
            <a:r>
              <a:rPr sz="1600" b="1" spc="10" dirty="0">
                <a:latin typeface="Arial"/>
                <a:cs typeface="Arial"/>
              </a:rPr>
              <a:t>kesesuaiannya</a:t>
            </a:r>
            <a:endParaRPr sz="1600">
              <a:latin typeface="Arial"/>
              <a:cs typeface="Arial"/>
            </a:endParaRPr>
          </a:p>
        </p:txBody>
      </p:sp>
      <p:sp>
        <p:nvSpPr>
          <p:cNvPr id="20" name="object 20"/>
          <p:cNvSpPr/>
          <p:nvPr/>
        </p:nvSpPr>
        <p:spPr>
          <a:xfrm>
            <a:off x="8978303" y="2861563"/>
            <a:ext cx="1999424" cy="553770"/>
          </a:xfrm>
          <a:prstGeom prst="rect">
            <a:avLst/>
          </a:prstGeom>
          <a:blipFill>
            <a:blip r:embed="rId11" cstate="print"/>
            <a:stretch>
              <a:fillRect/>
            </a:stretch>
          </a:blipFill>
        </p:spPr>
        <p:txBody>
          <a:bodyPr wrap="square" lIns="0" tIns="0" rIns="0" bIns="0" rtlCol="0"/>
          <a:lstStyle/>
          <a:p>
            <a:endParaRPr/>
          </a:p>
        </p:txBody>
      </p:sp>
      <p:sp>
        <p:nvSpPr>
          <p:cNvPr id="21" name="object 21"/>
          <p:cNvSpPr txBox="1"/>
          <p:nvPr/>
        </p:nvSpPr>
        <p:spPr>
          <a:xfrm>
            <a:off x="9560814" y="297332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2" name="object 22"/>
          <p:cNvSpPr txBox="1"/>
          <p:nvPr/>
        </p:nvSpPr>
        <p:spPr>
          <a:xfrm>
            <a:off x="8539429" y="3746500"/>
            <a:ext cx="2915285" cy="1473200"/>
          </a:xfrm>
          <a:prstGeom prst="rect">
            <a:avLst/>
          </a:prstGeom>
        </p:spPr>
        <p:txBody>
          <a:bodyPr vert="horz" wrap="square" lIns="0" tIns="5080" rIns="0" bIns="0" rtlCol="0">
            <a:spAutoFit/>
          </a:bodyPr>
          <a:lstStyle/>
          <a:p>
            <a:pPr marL="12700" marR="5080" algn="ctr">
              <a:lnSpc>
                <a:spcPct val="149200"/>
              </a:lnSpc>
              <a:spcBef>
                <a:spcPts val="40"/>
              </a:spcBef>
            </a:pPr>
            <a:r>
              <a:rPr sz="1600" b="1" spc="5" dirty="0">
                <a:latin typeface="Arial"/>
                <a:cs typeface="Arial"/>
              </a:rPr>
              <a:t>Divisi </a:t>
            </a:r>
            <a:r>
              <a:rPr sz="1600" b="1" spc="20" dirty="0">
                <a:latin typeface="Arial"/>
                <a:cs typeface="Arial"/>
              </a:rPr>
              <a:t>Finance </a:t>
            </a:r>
            <a:r>
              <a:rPr sz="1600" b="1" spc="30" dirty="0">
                <a:latin typeface="Arial"/>
                <a:cs typeface="Arial"/>
              </a:rPr>
              <a:t>akan  </a:t>
            </a:r>
            <a:r>
              <a:rPr sz="1600" b="1" spc="25" dirty="0">
                <a:latin typeface="Arial"/>
                <a:cs typeface="Arial"/>
              </a:rPr>
              <a:t>menempelkan </a:t>
            </a:r>
            <a:r>
              <a:rPr sz="1600" b="1" spc="15" dirty="0">
                <a:latin typeface="Arial"/>
                <a:cs typeface="Arial"/>
              </a:rPr>
              <a:t>Bukti  </a:t>
            </a:r>
            <a:r>
              <a:rPr sz="1600" b="1" spc="10" dirty="0">
                <a:latin typeface="Arial"/>
                <a:cs typeface="Arial"/>
              </a:rPr>
              <a:t>Transaksinya </a:t>
            </a:r>
            <a:r>
              <a:rPr sz="1600" b="1" spc="20" dirty="0">
                <a:latin typeface="Arial"/>
                <a:cs typeface="Arial"/>
              </a:rPr>
              <a:t>dan</a:t>
            </a:r>
            <a:r>
              <a:rPr sz="1600" b="1" spc="-35" dirty="0">
                <a:latin typeface="Arial"/>
                <a:cs typeface="Arial"/>
              </a:rPr>
              <a:t> </a:t>
            </a:r>
            <a:r>
              <a:rPr sz="1600" b="1" spc="15" dirty="0">
                <a:latin typeface="Arial"/>
                <a:cs typeface="Arial"/>
              </a:rPr>
              <a:t>dimasukan  </a:t>
            </a:r>
            <a:r>
              <a:rPr sz="1600" b="1" spc="35" dirty="0">
                <a:latin typeface="Arial"/>
                <a:cs typeface="Arial"/>
              </a:rPr>
              <a:t>ke </a:t>
            </a:r>
            <a:r>
              <a:rPr sz="1600" b="1" dirty="0">
                <a:latin typeface="Arial"/>
                <a:cs typeface="Arial"/>
              </a:rPr>
              <a:t>Filing </a:t>
            </a:r>
            <a:r>
              <a:rPr sz="1600" b="1" spc="5" dirty="0">
                <a:latin typeface="Arial"/>
                <a:cs typeface="Arial"/>
              </a:rPr>
              <a:t>Divisi</a:t>
            </a:r>
            <a:r>
              <a:rPr sz="1600" b="1" spc="-15" dirty="0">
                <a:latin typeface="Arial"/>
                <a:cs typeface="Arial"/>
              </a:rPr>
              <a:t> </a:t>
            </a:r>
            <a:r>
              <a:rPr sz="1600" b="1" spc="10" dirty="0">
                <a:latin typeface="Arial"/>
                <a:cs typeface="Arial"/>
              </a:rPr>
              <a:t>bersangkutan</a:t>
            </a:r>
            <a:endParaRPr sz="1600">
              <a:latin typeface="Arial"/>
              <a:cs typeface="Arial"/>
            </a:endParaRPr>
          </a:p>
        </p:txBody>
      </p:sp>
      <p:sp>
        <p:nvSpPr>
          <p:cNvPr id="23" name="object 23"/>
          <p:cNvSpPr/>
          <p:nvPr/>
        </p:nvSpPr>
        <p:spPr>
          <a:xfrm>
            <a:off x="8346339" y="3673525"/>
            <a:ext cx="3293986" cy="1736775"/>
          </a:xfrm>
          <a:prstGeom prst="rect">
            <a:avLst/>
          </a:prstGeom>
          <a:blipFill>
            <a:blip r:embed="rId1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771992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895079" y="306667"/>
            <a:ext cx="6401828" cy="93045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927735" marR="5080" indent="-842644">
              <a:lnSpc>
                <a:spcPct val="150000"/>
              </a:lnSpc>
              <a:spcBef>
                <a:spcPts val="100"/>
              </a:spcBef>
            </a:pPr>
            <a:r>
              <a:rPr spc="50" dirty="0"/>
              <a:t>MEKANISME </a:t>
            </a:r>
            <a:r>
              <a:rPr spc="15" dirty="0"/>
              <a:t>PENYERAHAN </a:t>
            </a:r>
            <a:r>
              <a:rPr spc="40" dirty="0"/>
              <a:t>BUKTI </a:t>
            </a:r>
            <a:r>
              <a:rPr dirty="0"/>
              <a:t>TRANSAKSI  </a:t>
            </a:r>
            <a:r>
              <a:rPr spc="45" dirty="0"/>
              <a:t>DAN </a:t>
            </a:r>
            <a:r>
              <a:rPr spc="25" dirty="0"/>
              <a:t>PENGEMBALIAN UANG</a:t>
            </a:r>
            <a:r>
              <a:rPr spc="-35" dirty="0"/>
              <a:t> </a:t>
            </a:r>
            <a:r>
              <a:rPr spc="-15" dirty="0"/>
              <a:t>SISA</a:t>
            </a:r>
          </a:p>
        </p:txBody>
      </p:sp>
      <p:sp>
        <p:nvSpPr>
          <p:cNvPr id="5" name="object 5"/>
          <p:cNvSpPr/>
          <p:nvPr/>
        </p:nvSpPr>
        <p:spPr>
          <a:xfrm>
            <a:off x="569175" y="2796781"/>
            <a:ext cx="1804022" cy="569442"/>
          </a:xfrm>
          <a:prstGeom prst="rect">
            <a:avLst/>
          </a:prstGeom>
          <a:blipFill>
            <a:blip r:embed="rId4" cstate="print"/>
            <a:stretch>
              <a:fillRect/>
            </a:stretch>
          </a:blipFill>
        </p:spPr>
        <p:txBody>
          <a:bodyPr wrap="square" lIns="0" tIns="0" rIns="0" bIns="0" rtlCol="0"/>
          <a:lstStyle/>
          <a:p>
            <a:endParaRPr/>
          </a:p>
        </p:txBody>
      </p:sp>
      <p:grpSp>
        <p:nvGrpSpPr>
          <p:cNvPr id="6" name="object 6"/>
          <p:cNvGrpSpPr/>
          <p:nvPr/>
        </p:nvGrpSpPr>
        <p:grpSpPr>
          <a:xfrm>
            <a:off x="285569" y="2113457"/>
            <a:ext cx="11621135" cy="337820"/>
            <a:chOff x="285569" y="2113457"/>
            <a:chExt cx="11621135" cy="337820"/>
          </a:xfrm>
        </p:grpSpPr>
        <p:sp>
          <p:nvSpPr>
            <p:cNvPr id="7" name="object 7"/>
            <p:cNvSpPr/>
            <p:nvPr/>
          </p:nvSpPr>
          <p:spPr>
            <a:xfrm>
              <a:off x="285569" y="2116632"/>
              <a:ext cx="11620857" cy="29103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282966" y="211663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9" name="object 9"/>
            <p:cNvSpPr/>
            <p:nvPr/>
          </p:nvSpPr>
          <p:spPr>
            <a:xfrm>
              <a:off x="6746126" y="2156473"/>
              <a:ext cx="339572" cy="291033"/>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746125"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1" name="object 11"/>
            <p:cNvSpPr/>
            <p:nvPr/>
          </p:nvSpPr>
          <p:spPr>
            <a:xfrm>
              <a:off x="3887228" y="2133612"/>
              <a:ext cx="339572" cy="291033"/>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3887228" y="213361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3" name="object 13"/>
            <p:cNvSpPr/>
            <p:nvPr/>
          </p:nvSpPr>
          <p:spPr>
            <a:xfrm>
              <a:off x="10256735" y="2137638"/>
              <a:ext cx="339572" cy="291033"/>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10256736" y="2137638"/>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5" name="object 15"/>
          <p:cNvSpPr txBox="1"/>
          <p:nvPr/>
        </p:nvSpPr>
        <p:spPr>
          <a:xfrm>
            <a:off x="1155129" y="2903220"/>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4</a:t>
            </a:r>
            <a:endParaRPr sz="2000">
              <a:latin typeface="Verdana"/>
              <a:cs typeface="Verdana"/>
            </a:endParaRPr>
          </a:p>
        </p:txBody>
      </p:sp>
      <p:sp>
        <p:nvSpPr>
          <p:cNvPr id="16" name="object 16"/>
          <p:cNvSpPr txBox="1"/>
          <p:nvPr/>
        </p:nvSpPr>
        <p:spPr>
          <a:xfrm>
            <a:off x="409531" y="3700779"/>
            <a:ext cx="2247900" cy="1838960"/>
          </a:xfrm>
          <a:prstGeom prst="rect">
            <a:avLst/>
          </a:prstGeom>
        </p:spPr>
        <p:txBody>
          <a:bodyPr vert="horz" wrap="square" lIns="0" tIns="1270" rIns="0" bIns="0" rtlCol="0">
            <a:spAutoFit/>
          </a:bodyPr>
          <a:lstStyle/>
          <a:p>
            <a:pPr marL="12700" marR="5080" indent="-45720" algn="ctr">
              <a:lnSpc>
                <a:spcPct val="149700"/>
              </a:lnSpc>
              <a:spcBef>
                <a:spcPts val="10"/>
              </a:spcBef>
            </a:pPr>
            <a:r>
              <a:rPr sz="1600" b="1" spc="5" dirty="0">
                <a:latin typeface="Arial"/>
                <a:cs typeface="Arial"/>
              </a:rPr>
              <a:t>Divisi </a:t>
            </a:r>
            <a:r>
              <a:rPr sz="1600" b="1" spc="20" dirty="0">
                <a:latin typeface="Arial"/>
                <a:cs typeface="Arial"/>
              </a:rPr>
              <a:t>Finance </a:t>
            </a:r>
            <a:r>
              <a:rPr sz="1600" b="1" spc="30" dirty="0">
                <a:latin typeface="Arial"/>
                <a:cs typeface="Arial"/>
              </a:rPr>
              <a:t>akan  </a:t>
            </a:r>
            <a:r>
              <a:rPr sz="1600" b="1" spc="20" dirty="0">
                <a:latin typeface="Arial"/>
                <a:cs typeface="Arial"/>
              </a:rPr>
              <a:t>memperbaharui </a:t>
            </a:r>
            <a:r>
              <a:rPr sz="1600" b="1" spc="-5" dirty="0">
                <a:latin typeface="Arial"/>
                <a:cs typeface="Arial"/>
              </a:rPr>
              <a:t>Excel  </a:t>
            </a:r>
            <a:r>
              <a:rPr sz="1600" b="1" spc="10" dirty="0">
                <a:latin typeface="Arial"/>
                <a:cs typeface="Arial"/>
              </a:rPr>
              <a:t>realisasi </a:t>
            </a:r>
            <a:r>
              <a:rPr sz="1600" b="1" spc="25" dirty="0">
                <a:latin typeface="Arial"/>
                <a:cs typeface="Arial"/>
              </a:rPr>
              <a:t>setelah </a:t>
            </a:r>
            <a:r>
              <a:rPr sz="1600" b="1" spc="-15" dirty="0">
                <a:latin typeface="Arial"/>
                <a:cs typeface="Arial"/>
              </a:rPr>
              <a:t>Bon  </a:t>
            </a:r>
            <a:r>
              <a:rPr sz="1600" b="1" spc="15" dirty="0">
                <a:latin typeface="Arial"/>
                <a:cs typeface="Arial"/>
              </a:rPr>
              <a:t>diserahkan </a:t>
            </a:r>
            <a:r>
              <a:rPr sz="1600" b="1" spc="35" dirty="0">
                <a:latin typeface="Arial"/>
                <a:cs typeface="Arial"/>
              </a:rPr>
              <a:t>ke  </a:t>
            </a:r>
            <a:r>
              <a:rPr sz="1600" b="1" spc="15" dirty="0">
                <a:latin typeface="Arial"/>
                <a:cs typeface="Arial"/>
              </a:rPr>
              <a:t>Finance </a:t>
            </a:r>
            <a:r>
              <a:rPr sz="1600" b="1" spc="50" dirty="0">
                <a:latin typeface="Arial"/>
                <a:cs typeface="Arial"/>
              </a:rPr>
              <a:t>&amp;</a:t>
            </a:r>
            <a:r>
              <a:rPr sz="1600" b="1" spc="-20" dirty="0">
                <a:latin typeface="Arial"/>
                <a:cs typeface="Arial"/>
              </a:rPr>
              <a:t> </a:t>
            </a:r>
            <a:r>
              <a:rPr sz="1600" b="1" spc="-5" dirty="0">
                <a:latin typeface="Arial"/>
                <a:cs typeface="Arial"/>
              </a:rPr>
              <a:t>Accounting</a:t>
            </a:r>
            <a:endParaRPr sz="1600">
              <a:latin typeface="Arial"/>
              <a:cs typeface="Arial"/>
            </a:endParaRPr>
          </a:p>
        </p:txBody>
      </p:sp>
      <p:sp>
        <p:nvSpPr>
          <p:cNvPr id="17" name="object 17"/>
          <p:cNvSpPr/>
          <p:nvPr/>
        </p:nvSpPr>
        <p:spPr>
          <a:xfrm>
            <a:off x="300004" y="3704881"/>
            <a:ext cx="2449786" cy="1941890"/>
          </a:xfrm>
          <a:prstGeom prst="rect">
            <a:avLst/>
          </a:prstGeom>
          <a:blipFill>
            <a:blip r:embed="rId8" cstate="print"/>
            <a:stretch>
              <a:fillRect/>
            </a:stretch>
          </a:blipFill>
        </p:spPr>
        <p:txBody>
          <a:bodyPr wrap="square" lIns="0" tIns="0" rIns="0" bIns="0" rtlCol="0"/>
          <a:lstStyle/>
          <a:p>
            <a:endParaRPr/>
          </a:p>
        </p:txBody>
      </p:sp>
      <p:sp>
        <p:nvSpPr>
          <p:cNvPr id="18" name="object 18"/>
          <p:cNvSpPr txBox="1"/>
          <p:nvPr/>
        </p:nvSpPr>
        <p:spPr>
          <a:xfrm>
            <a:off x="2976816" y="3755644"/>
            <a:ext cx="2132330" cy="1842135"/>
          </a:xfrm>
          <a:prstGeom prst="rect">
            <a:avLst/>
          </a:prstGeom>
        </p:spPr>
        <p:txBody>
          <a:bodyPr vert="horz" wrap="square" lIns="0" tIns="3810" rIns="0" bIns="0" rtlCol="0">
            <a:spAutoFit/>
          </a:bodyPr>
          <a:lstStyle/>
          <a:p>
            <a:pPr marL="12065" marR="5080" indent="-56515" algn="ctr">
              <a:lnSpc>
                <a:spcPct val="149700"/>
              </a:lnSpc>
              <a:spcBef>
                <a:spcPts val="30"/>
              </a:spcBef>
            </a:pPr>
            <a:r>
              <a:rPr sz="1600" b="1" spc="5" dirty="0">
                <a:latin typeface="Arial"/>
                <a:cs typeface="Arial"/>
              </a:rPr>
              <a:t>Divisi </a:t>
            </a:r>
            <a:r>
              <a:rPr sz="1600" b="1" spc="20" dirty="0">
                <a:latin typeface="Arial"/>
                <a:cs typeface="Arial"/>
              </a:rPr>
              <a:t>Finance </a:t>
            </a:r>
            <a:r>
              <a:rPr sz="1600" b="1" spc="30" dirty="0">
                <a:latin typeface="Arial"/>
                <a:cs typeface="Arial"/>
              </a:rPr>
              <a:t>akan  mem-filing </a:t>
            </a:r>
            <a:r>
              <a:rPr sz="1600" b="1" spc="10" dirty="0">
                <a:latin typeface="Arial"/>
                <a:cs typeface="Arial"/>
              </a:rPr>
              <a:t>dokumen  </a:t>
            </a:r>
            <a:r>
              <a:rPr sz="1600" b="1" spc="15" dirty="0">
                <a:latin typeface="Arial"/>
                <a:cs typeface="Arial"/>
              </a:rPr>
              <a:t>pengajuan </a:t>
            </a:r>
            <a:r>
              <a:rPr sz="1600" b="1" spc="40" dirty="0">
                <a:latin typeface="Arial"/>
                <a:cs typeface="Arial"/>
              </a:rPr>
              <a:t>Dana </a:t>
            </a:r>
            <a:r>
              <a:rPr sz="1600" b="1" spc="20" dirty="0">
                <a:latin typeface="Arial"/>
                <a:cs typeface="Arial"/>
              </a:rPr>
              <a:t>dan  </a:t>
            </a:r>
            <a:r>
              <a:rPr sz="1600" b="1" spc="35" dirty="0">
                <a:latin typeface="Arial"/>
                <a:cs typeface="Arial"/>
              </a:rPr>
              <a:t>Tanda Terima </a:t>
            </a:r>
            <a:r>
              <a:rPr sz="1600" b="1" spc="15" dirty="0">
                <a:latin typeface="Arial"/>
                <a:cs typeface="Arial"/>
              </a:rPr>
              <a:t>dari  </a:t>
            </a:r>
            <a:r>
              <a:rPr sz="1600" b="1" spc="20" dirty="0">
                <a:latin typeface="Arial"/>
                <a:cs typeface="Arial"/>
              </a:rPr>
              <a:t>setiap</a:t>
            </a:r>
            <a:r>
              <a:rPr sz="1600" b="1" dirty="0">
                <a:latin typeface="Arial"/>
                <a:cs typeface="Arial"/>
              </a:rPr>
              <a:t> </a:t>
            </a:r>
            <a:r>
              <a:rPr sz="1600" b="1" spc="-5" dirty="0">
                <a:latin typeface="Arial"/>
                <a:cs typeface="Arial"/>
              </a:rPr>
              <a:t>divisi</a:t>
            </a:r>
            <a:endParaRPr sz="1600">
              <a:latin typeface="Arial"/>
              <a:cs typeface="Arial"/>
            </a:endParaRPr>
          </a:p>
        </p:txBody>
      </p:sp>
      <p:sp>
        <p:nvSpPr>
          <p:cNvPr id="19" name="object 19"/>
          <p:cNvSpPr/>
          <p:nvPr/>
        </p:nvSpPr>
        <p:spPr>
          <a:xfrm>
            <a:off x="2895079" y="3707587"/>
            <a:ext cx="2323858" cy="1939185"/>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3155390" y="2812059"/>
            <a:ext cx="1804022" cy="569429"/>
          </a:xfrm>
          <a:prstGeom prst="rect">
            <a:avLst/>
          </a:prstGeom>
          <a:blipFill>
            <a:blip r:embed="rId10" cstate="print"/>
            <a:stretch>
              <a:fillRect/>
            </a:stretch>
          </a:blipFill>
        </p:spPr>
        <p:txBody>
          <a:bodyPr wrap="square" lIns="0" tIns="0" rIns="0" bIns="0" rtlCol="0"/>
          <a:lstStyle/>
          <a:p>
            <a:endParaRPr/>
          </a:p>
        </p:txBody>
      </p:sp>
      <p:sp>
        <p:nvSpPr>
          <p:cNvPr id="21" name="object 21"/>
          <p:cNvSpPr txBox="1"/>
          <p:nvPr/>
        </p:nvSpPr>
        <p:spPr>
          <a:xfrm>
            <a:off x="3553777" y="290931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A44AEA"/>
                </a:solidFill>
                <a:latin typeface="Verdana"/>
                <a:cs typeface="Verdana"/>
              </a:rPr>
              <a:t>STEP</a:t>
            </a:r>
            <a:r>
              <a:rPr sz="2000" b="1" spc="-80" dirty="0">
                <a:solidFill>
                  <a:srgbClr val="A44AEA"/>
                </a:solidFill>
                <a:latin typeface="Verdana"/>
                <a:cs typeface="Verdana"/>
              </a:rPr>
              <a:t> </a:t>
            </a:r>
            <a:r>
              <a:rPr sz="2000" b="1" dirty="0">
                <a:solidFill>
                  <a:srgbClr val="A44AEA"/>
                </a:solidFill>
                <a:latin typeface="Verdana"/>
                <a:cs typeface="Verdana"/>
              </a:rPr>
              <a:t>5</a:t>
            </a:r>
            <a:endParaRPr sz="2000">
              <a:latin typeface="Verdana"/>
              <a:cs typeface="Verdana"/>
            </a:endParaRPr>
          </a:p>
        </p:txBody>
      </p:sp>
      <p:sp>
        <p:nvSpPr>
          <p:cNvPr id="22" name="object 22"/>
          <p:cNvSpPr txBox="1"/>
          <p:nvPr/>
        </p:nvSpPr>
        <p:spPr>
          <a:xfrm>
            <a:off x="5426900" y="3703828"/>
            <a:ext cx="2839720" cy="2567940"/>
          </a:xfrm>
          <a:prstGeom prst="rect">
            <a:avLst/>
          </a:prstGeom>
        </p:spPr>
        <p:txBody>
          <a:bodyPr vert="horz" wrap="square" lIns="0" tIns="6985" rIns="0" bIns="0" rtlCol="0">
            <a:spAutoFit/>
          </a:bodyPr>
          <a:lstStyle/>
          <a:p>
            <a:pPr marL="12700" marR="5080" indent="-635" algn="ctr">
              <a:lnSpc>
                <a:spcPct val="148600"/>
              </a:lnSpc>
              <a:spcBef>
                <a:spcPts val="55"/>
              </a:spcBef>
            </a:pPr>
            <a:r>
              <a:rPr sz="1600" b="1" spc="25" dirty="0">
                <a:latin typeface="Arial"/>
                <a:cs typeface="Arial"/>
              </a:rPr>
              <a:t>Setiap </a:t>
            </a:r>
            <a:r>
              <a:rPr sz="1600" b="1" spc="-5" dirty="0">
                <a:latin typeface="Arial"/>
                <a:cs typeface="Arial"/>
              </a:rPr>
              <a:t>divisi </a:t>
            </a:r>
            <a:r>
              <a:rPr sz="1600" b="1" spc="25" dirty="0">
                <a:latin typeface="Arial"/>
                <a:cs typeface="Arial"/>
              </a:rPr>
              <a:t>setelah  </a:t>
            </a:r>
            <a:r>
              <a:rPr sz="1600" b="1" spc="10" dirty="0">
                <a:latin typeface="Arial"/>
                <a:cs typeface="Arial"/>
              </a:rPr>
              <a:t>transaksi, </a:t>
            </a:r>
            <a:r>
              <a:rPr sz="1600" b="1" spc="20" dirty="0">
                <a:latin typeface="Arial"/>
                <a:cs typeface="Arial"/>
              </a:rPr>
              <a:t>bukti </a:t>
            </a:r>
            <a:r>
              <a:rPr sz="1600" b="1" dirty="0">
                <a:latin typeface="Arial"/>
                <a:cs typeface="Arial"/>
              </a:rPr>
              <a:t>harus </a:t>
            </a:r>
            <a:r>
              <a:rPr sz="1600" b="1" spc="15" dirty="0">
                <a:latin typeface="Arial"/>
                <a:cs typeface="Arial"/>
              </a:rPr>
              <a:t>di  </a:t>
            </a:r>
            <a:r>
              <a:rPr sz="1600" b="1" dirty="0">
                <a:latin typeface="Arial"/>
                <a:cs typeface="Arial"/>
              </a:rPr>
              <a:t>SCAN </a:t>
            </a:r>
            <a:r>
              <a:rPr sz="1600" b="1" spc="40" dirty="0">
                <a:latin typeface="Arial"/>
                <a:cs typeface="Arial"/>
              </a:rPr>
              <a:t>atau </a:t>
            </a:r>
            <a:r>
              <a:rPr sz="1600" b="1" spc="15" dirty="0">
                <a:latin typeface="Arial"/>
                <a:cs typeface="Arial"/>
              </a:rPr>
              <a:t>di </a:t>
            </a:r>
            <a:r>
              <a:rPr sz="1600" b="1" spc="10" dirty="0">
                <a:latin typeface="Arial"/>
                <a:cs typeface="Arial"/>
              </a:rPr>
              <a:t>FOTOCOPY  </a:t>
            </a:r>
            <a:r>
              <a:rPr sz="1600" b="1" spc="20" dirty="0">
                <a:latin typeface="Arial"/>
                <a:cs typeface="Arial"/>
              </a:rPr>
              <a:t>untuk </a:t>
            </a:r>
            <a:r>
              <a:rPr sz="1600" b="1" spc="-5" dirty="0">
                <a:latin typeface="Arial"/>
                <a:cs typeface="Arial"/>
              </a:rPr>
              <a:t>divisi </a:t>
            </a:r>
            <a:r>
              <a:rPr sz="1600" b="1" spc="-15" dirty="0">
                <a:latin typeface="Arial"/>
                <a:cs typeface="Arial"/>
              </a:rPr>
              <a:t>yang  </a:t>
            </a:r>
            <a:r>
              <a:rPr sz="1600" b="1" spc="20" dirty="0">
                <a:latin typeface="Arial"/>
                <a:cs typeface="Arial"/>
              </a:rPr>
              <a:t>mengajukan </a:t>
            </a:r>
            <a:r>
              <a:rPr sz="1600" b="1" spc="10" dirty="0">
                <a:latin typeface="Arial"/>
                <a:cs typeface="Arial"/>
              </a:rPr>
              <a:t>agar </a:t>
            </a:r>
            <a:r>
              <a:rPr sz="1600" b="1" spc="20" dirty="0">
                <a:latin typeface="Arial"/>
                <a:cs typeface="Arial"/>
              </a:rPr>
              <a:t>memiliki  </a:t>
            </a:r>
            <a:r>
              <a:rPr sz="1650" b="1" i="1" spc="-20" dirty="0">
                <a:latin typeface="Arial"/>
                <a:cs typeface="Arial"/>
              </a:rPr>
              <a:t>Back </a:t>
            </a:r>
            <a:r>
              <a:rPr sz="1650" b="1" i="1" spc="35" dirty="0">
                <a:latin typeface="Arial"/>
                <a:cs typeface="Arial"/>
              </a:rPr>
              <a:t>Up-</a:t>
            </a:r>
            <a:r>
              <a:rPr sz="1600" b="1" spc="35" dirty="0">
                <a:latin typeface="Arial"/>
                <a:cs typeface="Arial"/>
              </a:rPr>
              <a:t>an data, </a:t>
            </a:r>
            <a:r>
              <a:rPr sz="1600" b="1" spc="20" dirty="0">
                <a:latin typeface="Arial"/>
                <a:cs typeface="Arial"/>
              </a:rPr>
              <a:t>lalu  </a:t>
            </a:r>
            <a:r>
              <a:rPr sz="1600" b="1" spc="15" dirty="0">
                <a:latin typeface="Arial"/>
                <a:cs typeface="Arial"/>
              </a:rPr>
              <a:t>diserahkan </a:t>
            </a:r>
            <a:r>
              <a:rPr sz="1600" b="1" spc="35" dirty="0">
                <a:latin typeface="Arial"/>
                <a:cs typeface="Arial"/>
              </a:rPr>
              <a:t>ke </a:t>
            </a:r>
            <a:r>
              <a:rPr sz="1600" b="1" spc="-5" dirty="0">
                <a:latin typeface="Arial"/>
                <a:cs typeface="Arial"/>
              </a:rPr>
              <a:t>divisi</a:t>
            </a:r>
            <a:r>
              <a:rPr sz="1600" b="1" spc="-85" dirty="0">
                <a:latin typeface="Arial"/>
                <a:cs typeface="Arial"/>
              </a:rPr>
              <a:t> </a:t>
            </a:r>
            <a:r>
              <a:rPr sz="1600" b="1" spc="20" dirty="0">
                <a:latin typeface="Arial"/>
                <a:cs typeface="Arial"/>
              </a:rPr>
              <a:t>Finance</a:t>
            </a:r>
            <a:endParaRPr sz="1600">
              <a:latin typeface="Arial"/>
              <a:cs typeface="Arial"/>
            </a:endParaRPr>
          </a:p>
        </p:txBody>
      </p:sp>
      <p:sp>
        <p:nvSpPr>
          <p:cNvPr id="23" name="object 23"/>
          <p:cNvSpPr/>
          <p:nvPr/>
        </p:nvSpPr>
        <p:spPr>
          <a:xfrm>
            <a:off x="5364238" y="3693960"/>
            <a:ext cx="2940456" cy="2680550"/>
          </a:xfrm>
          <a:prstGeom prst="rect">
            <a:avLst/>
          </a:prstGeom>
          <a:blipFill>
            <a:blip r:embed="rId11" cstate="print"/>
            <a:stretch>
              <a:fillRect/>
            </a:stretch>
          </a:blipFill>
        </p:spPr>
        <p:txBody>
          <a:bodyPr wrap="square" lIns="0" tIns="0" rIns="0" bIns="0" rtlCol="0"/>
          <a:lstStyle/>
          <a:p>
            <a:endParaRPr/>
          </a:p>
        </p:txBody>
      </p:sp>
      <p:sp>
        <p:nvSpPr>
          <p:cNvPr id="24" name="object 24"/>
          <p:cNvSpPr/>
          <p:nvPr/>
        </p:nvSpPr>
        <p:spPr>
          <a:xfrm>
            <a:off x="5932461" y="2813570"/>
            <a:ext cx="1804009" cy="569429"/>
          </a:xfrm>
          <a:prstGeom prst="rect">
            <a:avLst/>
          </a:prstGeom>
          <a:blipFill>
            <a:blip r:embed="rId12" cstate="print"/>
            <a:stretch>
              <a:fillRect/>
            </a:stretch>
          </a:blipFill>
        </p:spPr>
        <p:txBody>
          <a:bodyPr wrap="square" lIns="0" tIns="0" rIns="0" bIns="0" rtlCol="0"/>
          <a:lstStyle/>
          <a:p>
            <a:endParaRPr/>
          </a:p>
        </p:txBody>
      </p:sp>
      <p:sp>
        <p:nvSpPr>
          <p:cNvPr id="25" name="object 25"/>
          <p:cNvSpPr txBox="1"/>
          <p:nvPr/>
        </p:nvSpPr>
        <p:spPr>
          <a:xfrm>
            <a:off x="6412674" y="291236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6</a:t>
            </a:r>
            <a:endParaRPr sz="2000">
              <a:latin typeface="Verdana"/>
              <a:cs typeface="Verdana"/>
            </a:endParaRPr>
          </a:p>
        </p:txBody>
      </p:sp>
      <p:sp>
        <p:nvSpPr>
          <p:cNvPr id="26" name="object 26"/>
          <p:cNvSpPr txBox="1"/>
          <p:nvPr/>
        </p:nvSpPr>
        <p:spPr>
          <a:xfrm>
            <a:off x="8578850" y="3674363"/>
            <a:ext cx="3199130" cy="2576830"/>
          </a:xfrm>
          <a:prstGeom prst="rect">
            <a:avLst/>
          </a:prstGeom>
        </p:spPr>
        <p:txBody>
          <a:bodyPr vert="horz" wrap="square" lIns="0" tIns="10160" rIns="0" bIns="0" rtlCol="0">
            <a:spAutoFit/>
          </a:bodyPr>
          <a:lstStyle/>
          <a:p>
            <a:pPr marL="12700" marR="5080" indent="35560" algn="ctr">
              <a:lnSpc>
                <a:spcPct val="149600"/>
              </a:lnSpc>
              <a:spcBef>
                <a:spcPts val="80"/>
              </a:spcBef>
            </a:pPr>
            <a:r>
              <a:rPr sz="1400" b="1" spc="20" dirty="0">
                <a:latin typeface="Arial"/>
                <a:cs typeface="Arial"/>
              </a:rPr>
              <a:t>Setiap ada kembalian </a:t>
            </a:r>
            <a:r>
              <a:rPr sz="1400" b="1" dirty="0">
                <a:latin typeface="Arial"/>
                <a:cs typeface="Arial"/>
              </a:rPr>
              <a:t>uang </a:t>
            </a:r>
            <a:r>
              <a:rPr sz="1400" b="1" spc="10" dirty="0">
                <a:latin typeface="Arial"/>
                <a:cs typeface="Arial"/>
              </a:rPr>
              <a:t>apapun,  </a:t>
            </a:r>
            <a:r>
              <a:rPr sz="1400" b="1" dirty="0">
                <a:latin typeface="Arial"/>
                <a:cs typeface="Arial"/>
              </a:rPr>
              <a:t>harus </a:t>
            </a:r>
            <a:r>
              <a:rPr sz="1400" b="1" spc="15" dirty="0">
                <a:latin typeface="Arial"/>
                <a:cs typeface="Arial"/>
              </a:rPr>
              <a:t>dikembalikan </a:t>
            </a:r>
            <a:r>
              <a:rPr sz="1400" b="1" spc="30" dirty="0">
                <a:latin typeface="Arial"/>
                <a:cs typeface="Arial"/>
              </a:rPr>
              <a:t>ke </a:t>
            </a:r>
            <a:r>
              <a:rPr sz="1400" b="1" spc="-5" dirty="0">
                <a:latin typeface="Arial"/>
                <a:cs typeface="Arial"/>
              </a:rPr>
              <a:t>divisi  </a:t>
            </a:r>
            <a:r>
              <a:rPr sz="1400" b="1" spc="15" dirty="0">
                <a:latin typeface="Arial"/>
                <a:cs typeface="Arial"/>
              </a:rPr>
              <a:t>Finance </a:t>
            </a:r>
            <a:r>
              <a:rPr sz="1400" b="1" spc="20" dirty="0">
                <a:latin typeface="Arial"/>
                <a:cs typeface="Arial"/>
              </a:rPr>
              <a:t>karena akan </a:t>
            </a:r>
            <a:r>
              <a:rPr sz="1400" b="1" spc="10" dirty="0">
                <a:latin typeface="Arial"/>
                <a:cs typeface="Arial"/>
              </a:rPr>
              <a:t>dicek </a:t>
            </a:r>
            <a:r>
              <a:rPr sz="1400" b="1" dirty="0">
                <a:latin typeface="Arial"/>
                <a:cs typeface="Arial"/>
              </a:rPr>
              <a:t>ulang  </a:t>
            </a:r>
            <a:r>
              <a:rPr sz="1400" b="1" spc="5" dirty="0">
                <a:latin typeface="Arial"/>
                <a:cs typeface="Arial"/>
              </a:rPr>
              <a:t>oleh </a:t>
            </a:r>
            <a:r>
              <a:rPr sz="1400" b="1" spc="15" dirty="0">
                <a:latin typeface="Arial"/>
                <a:cs typeface="Arial"/>
              </a:rPr>
              <a:t>Finance </a:t>
            </a:r>
            <a:r>
              <a:rPr sz="1400" b="1" spc="20" dirty="0">
                <a:latin typeface="Arial"/>
                <a:cs typeface="Arial"/>
              </a:rPr>
              <a:t>jumlah </a:t>
            </a:r>
            <a:r>
              <a:rPr sz="1400" b="1" spc="5" dirty="0">
                <a:latin typeface="Arial"/>
                <a:cs typeface="Arial"/>
              </a:rPr>
              <a:t>angka </a:t>
            </a:r>
            <a:r>
              <a:rPr sz="1400" b="1" spc="-15" dirty="0">
                <a:latin typeface="Arial"/>
                <a:cs typeface="Arial"/>
              </a:rPr>
              <a:t>yang  </a:t>
            </a:r>
            <a:r>
              <a:rPr sz="1400" b="1" spc="35" dirty="0">
                <a:latin typeface="Arial"/>
                <a:cs typeface="Arial"/>
              </a:rPr>
              <a:t>tertera </a:t>
            </a:r>
            <a:r>
              <a:rPr sz="1400" b="1" spc="5" dirty="0">
                <a:latin typeface="Arial"/>
                <a:cs typeface="Arial"/>
              </a:rPr>
              <a:t>di </a:t>
            </a:r>
            <a:r>
              <a:rPr sz="1400" b="1" spc="-10" dirty="0">
                <a:latin typeface="Arial"/>
                <a:cs typeface="Arial"/>
              </a:rPr>
              <a:t>bon </a:t>
            </a:r>
            <a:r>
              <a:rPr sz="1400" b="1" spc="10" dirty="0">
                <a:latin typeface="Arial"/>
                <a:cs typeface="Arial"/>
              </a:rPr>
              <a:t>dan </a:t>
            </a:r>
            <a:r>
              <a:rPr sz="1400" b="1" dirty="0">
                <a:latin typeface="Arial"/>
                <a:cs typeface="Arial"/>
              </a:rPr>
              <a:t>uang </a:t>
            </a:r>
            <a:r>
              <a:rPr sz="1400" b="1" spc="-15" dirty="0">
                <a:latin typeface="Arial"/>
                <a:cs typeface="Arial"/>
              </a:rPr>
              <a:t>yang  </a:t>
            </a:r>
            <a:r>
              <a:rPr sz="1400" b="1" spc="15" dirty="0">
                <a:latin typeface="Arial"/>
                <a:cs typeface="Arial"/>
              </a:rPr>
              <a:t>dikembalikan. </a:t>
            </a:r>
            <a:r>
              <a:rPr sz="1400" b="1" spc="-30" dirty="0">
                <a:latin typeface="Arial"/>
                <a:cs typeface="Arial"/>
              </a:rPr>
              <a:t>Jika </a:t>
            </a:r>
            <a:r>
              <a:rPr sz="1400" b="1" dirty="0">
                <a:latin typeface="Arial"/>
                <a:cs typeface="Arial"/>
              </a:rPr>
              <a:t>uang </a:t>
            </a:r>
            <a:r>
              <a:rPr sz="1400" b="1" spc="25" dirty="0">
                <a:latin typeface="Arial"/>
                <a:cs typeface="Arial"/>
              </a:rPr>
              <a:t>tidak </a:t>
            </a:r>
            <a:r>
              <a:rPr sz="1400" b="1" dirty="0">
                <a:latin typeface="Arial"/>
                <a:cs typeface="Arial"/>
              </a:rPr>
              <a:t>sesuai  </a:t>
            </a:r>
            <a:r>
              <a:rPr sz="1400" b="1" spc="5" dirty="0">
                <a:latin typeface="Arial"/>
                <a:cs typeface="Arial"/>
              </a:rPr>
              <a:t>dengan </a:t>
            </a:r>
            <a:r>
              <a:rPr sz="1400" b="1" spc="30" dirty="0">
                <a:latin typeface="Arial"/>
                <a:cs typeface="Arial"/>
              </a:rPr>
              <a:t>bon/pengajuan </a:t>
            </a:r>
            <a:r>
              <a:rPr sz="1400" b="1" spc="10" dirty="0">
                <a:latin typeface="Arial"/>
                <a:cs typeface="Arial"/>
              </a:rPr>
              <a:t>dana, </a:t>
            </a:r>
            <a:r>
              <a:rPr sz="1400" b="1" spc="-5" dirty="0">
                <a:latin typeface="Arial"/>
                <a:cs typeface="Arial"/>
              </a:rPr>
              <a:t>divisi  </a:t>
            </a:r>
            <a:r>
              <a:rPr sz="1400" b="1" spc="25" dirty="0">
                <a:latin typeface="Arial"/>
                <a:cs typeface="Arial"/>
              </a:rPr>
              <a:t>tersebut </a:t>
            </a:r>
            <a:r>
              <a:rPr sz="1400" b="1" dirty="0">
                <a:latin typeface="Arial"/>
                <a:cs typeface="Arial"/>
              </a:rPr>
              <a:t>harus </a:t>
            </a:r>
            <a:r>
              <a:rPr sz="1400" b="1" spc="10" dirty="0">
                <a:latin typeface="Arial"/>
                <a:cs typeface="Arial"/>
              </a:rPr>
              <a:t>mengganti</a:t>
            </a:r>
            <a:r>
              <a:rPr sz="1400" b="1" spc="-15" dirty="0">
                <a:latin typeface="Arial"/>
                <a:cs typeface="Arial"/>
              </a:rPr>
              <a:t> </a:t>
            </a:r>
            <a:r>
              <a:rPr sz="1400" b="1" spc="-5" dirty="0">
                <a:latin typeface="Arial"/>
                <a:cs typeface="Arial"/>
              </a:rPr>
              <a:t>uang.</a:t>
            </a:r>
            <a:endParaRPr sz="1400">
              <a:latin typeface="Arial"/>
              <a:cs typeface="Arial"/>
            </a:endParaRPr>
          </a:p>
        </p:txBody>
      </p:sp>
      <p:sp>
        <p:nvSpPr>
          <p:cNvPr id="27" name="object 27"/>
          <p:cNvSpPr/>
          <p:nvPr/>
        </p:nvSpPr>
        <p:spPr>
          <a:xfrm>
            <a:off x="8473299" y="3685082"/>
            <a:ext cx="3409302" cy="2680548"/>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9524517" y="2801213"/>
            <a:ext cx="1804022" cy="569429"/>
          </a:xfrm>
          <a:prstGeom prst="rect">
            <a:avLst/>
          </a:prstGeom>
          <a:blipFill>
            <a:blip r:embed="rId14" cstate="print"/>
            <a:stretch>
              <a:fillRect/>
            </a:stretch>
          </a:blipFill>
        </p:spPr>
        <p:txBody>
          <a:bodyPr wrap="square" lIns="0" tIns="0" rIns="0" bIns="0" rtlCol="0"/>
          <a:lstStyle/>
          <a:p>
            <a:endParaRPr/>
          </a:p>
        </p:txBody>
      </p:sp>
      <p:sp>
        <p:nvSpPr>
          <p:cNvPr id="29" name="object 29"/>
          <p:cNvSpPr txBox="1"/>
          <p:nvPr/>
        </p:nvSpPr>
        <p:spPr>
          <a:xfrm>
            <a:off x="9990201" y="2903220"/>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7</a:t>
            </a:r>
            <a:endParaRPr sz="2000">
              <a:latin typeface="Verdana"/>
              <a:cs typeface="Verdana"/>
            </a:endParaRPr>
          </a:p>
        </p:txBody>
      </p:sp>
    </p:spTree>
    <p:extLst>
      <p:ext uri="{BB962C8B-B14F-4D97-AF65-F5344CB8AC3E}">
        <p14:creationId xmlns:p14="http://schemas.microsoft.com/office/powerpoint/2010/main" val="1941632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descr="image0.png"/>
          <p:cNvPicPr>
            <a:picLocks noGrp="1" noChangeAspect="1"/>
          </p:cNvPicPr>
          <p:nvPr>
            <p:ph idx="1"/>
          </p:nvPr>
        </p:nvPicPr>
        <p:blipFill>
          <a:blip r:embed="rId2" cstate="print"/>
          <a:stretch>
            <a:fillRect/>
          </a:stretch>
        </p:blipFill>
        <p:spPr>
          <a:xfrm>
            <a:off x="4872186" y="1825625"/>
            <a:ext cx="2447628" cy="4351338"/>
          </a:xfrm>
        </p:spPr>
      </p:pic>
      <p:sp>
        <p:nvSpPr>
          <p:cNvPr id="4" name="Rectangle 3"/>
          <p:cNvSpPr/>
          <p:nvPr/>
        </p:nvSpPr>
        <p:spPr>
          <a:xfrm>
            <a:off x="0" y="-28806"/>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Rectangle 5">
            <a:extLst>
              <a:ext uri="{FF2B5EF4-FFF2-40B4-BE49-F238E27FC236}">
                <a16:creationId xmlns:a16="http://schemas.microsoft.com/office/drawing/2014/main" xmlns="" id="{641499B9-C2B2-4CB2-B7B1-EFE530660027}"/>
              </a:ext>
            </a:extLst>
          </p:cNvPr>
          <p:cNvSpPr/>
          <p:nvPr/>
        </p:nvSpPr>
        <p:spPr>
          <a:xfrm rot="5400000">
            <a:off x="-1460387" y="3802606"/>
            <a:ext cx="4686764" cy="13185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6527" y="35147"/>
            <a:ext cx="1614341" cy="867594"/>
          </a:xfrm>
          <a:prstGeom prst="rect">
            <a:avLst/>
          </a:prstGeom>
        </p:spPr>
      </p:pic>
      <p:sp>
        <p:nvSpPr>
          <p:cNvPr id="8" name="Rectangle 7">
            <a:extLst>
              <a:ext uri="{FF2B5EF4-FFF2-40B4-BE49-F238E27FC236}">
                <a16:creationId xmlns:a16="http://schemas.microsoft.com/office/drawing/2014/main" xmlns="" id="{B8DB022E-6B5D-4279-B6C1-F2F87BF6ED71}"/>
              </a:ext>
            </a:extLst>
          </p:cNvPr>
          <p:cNvSpPr/>
          <p:nvPr/>
        </p:nvSpPr>
        <p:spPr>
          <a:xfrm rot="5400000">
            <a:off x="5638851" y="-1988768"/>
            <a:ext cx="502815" cy="5669281"/>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9">
            <a:extLst>
              <a:ext uri="{FF2B5EF4-FFF2-40B4-BE49-F238E27FC236}">
                <a16:creationId xmlns:a16="http://schemas.microsoft.com/office/drawing/2014/main" xmlns="" id="{71600213-0FF1-4395-AAE3-6AB9469A2D93}"/>
              </a:ext>
            </a:extLst>
          </p:cNvPr>
          <p:cNvSpPr txBox="1"/>
          <p:nvPr/>
        </p:nvSpPr>
        <p:spPr>
          <a:xfrm>
            <a:off x="3266978" y="507581"/>
            <a:ext cx="5516196" cy="516552"/>
          </a:xfrm>
          <a:prstGeom prst="rect">
            <a:avLst/>
          </a:prstGeom>
        </p:spPr>
        <p:txBody>
          <a:bodyPr wrap="square" lIns="0" tIns="0" rIns="0" bIns="0" rtlCol="0" anchor="t">
            <a:spAutoFit/>
          </a:bodyPr>
          <a:lstStyle/>
          <a:p>
            <a:pPr algn="ctr">
              <a:lnSpc>
                <a:spcPts val="4480"/>
              </a:lnSpc>
            </a:pPr>
            <a:r>
              <a:rPr lang="en-ID" sz="2400" dirty="0" smtClean="0">
                <a:solidFill>
                  <a:srgbClr val="0F0E0C"/>
                </a:solidFill>
                <a:latin typeface="Adobe Gothic Std B" panose="020B0800000000000000" pitchFamily="34" charset="-128"/>
                <a:ea typeface="Adobe Gothic Std B" panose="020B0800000000000000" pitchFamily="34" charset="-128"/>
              </a:rPr>
              <a:t>Data </a:t>
            </a:r>
            <a:r>
              <a:rPr lang="en-ID" sz="2400" dirty="0" err="1" smtClean="0">
                <a:solidFill>
                  <a:srgbClr val="0F0E0C"/>
                </a:solidFill>
                <a:latin typeface="Adobe Gothic Std B" panose="020B0800000000000000" pitchFamily="34" charset="-128"/>
                <a:ea typeface="Adobe Gothic Std B" panose="020B0800000000000000" pitchFamily="34" charset="-128"/>
              </a:rPr>
              <a:t>Untuk</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Nomer</a:t>
            </a:r>
            <a:r>
              <a:rPr lang="en-ID" sz="2400" dirty="0" smtClean="0">
                <a:solidFill>
                  <a:srgbClr val="0F0E0C"/>
                </a:solidFill>
                <a:latin typeface="Adobe Gothic Std B" panose="020B0800000000000000" pitchFamily="34" charset="-128"/>
                <a:ea typeface="Adobe Gothic Std B" panose="020B0800000000000000" pitchFamily="34" charset="-128"/>
              </a:rPr>
              <a:t> </a:t>
            </a:r>
            <a:r>
              <a:rPr lang="en-ID" sz="2400" dirty="0" err="1" smtClean="0">
                <a:solidFill>
                  <a:srgbClr val="0F0E0C"/>
                </a:solidFill>
                <a:latin typeface="Adobe Gothic Std B" panose="020B0800000000000000" pitchFamily="34" charset="-128"/>
                <a:ea typeface="Adobe Gothic Std B" panose="020B0800000000000000" pitchFamily="34" charset="-128"/>
              </a:rPr>
              <a:t>Surat</a:t>
            </a:r>
            <a:endParaRPr lang="en-US" sz="2400" dirty="0">
              <a:solidFill>
                <a:srgbClr val="0F0E0C"/>
              </a:solidFill>
              <a:latin typeface="Adobe Gothic Std B" panose="020B0800000000000000" pitchFamily="34" charset="-128"/>
              <a:ea typeface="Adobe Gothic Std B" panose="020B0800000000000000" pitchFamily="34" charset="-128"/>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112" y="1392238"/>
            <a:ext cx="5538787" cy="457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11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468257" y="691070"/>
            <a:ext cx="7255484" cy="669277"/>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797073" y="880364"/>
            <a:ext cx="6575425" cy="391160"/>
          </a:xfrm>
          <a:prstGeom prst="rect">
            <a:avLst/>
          </a:prstGeom>
        </p:spPr>
        <p:txBody>
          <a:bodyPr vert="horz" wrap="square" lIns="0" tIns="12700" rIns="0" bIns="0" rtlCol="0">
            <a:spAutoFit/>
          </a:bodyPr>
          <a:lstStyle/>
          <a:p>
            <a:pPr marL="12700">
              <a:lnSpc>
                <a:spcPct val="100000"/>
              </a:lnSpc>
              <a:spcBef>
                <a:spcPts val="100"/>
              </a:spcBef>
            </a:pPr>
            <a:r>
              <a:rPr sz="2400" spc="-20" dirty="0"/>
              <a:t>SYARAT </a:t>
            </a:r>
            <a:r>
              <a:rPr sz="2400" spc="85" dirty="0"/>
              <a:t>&amp; </a:t>
            </a:r>
            <a:r>
              <a:rPr sz="2400" spc="40" dirty="0"/>
              <a:t>KETENTUAN </a:t>
            </a:r>
            <a:r>
              <a:rPr sz="2400" spc="-15" dirty="0"/>
              <a:t>PENGAJUAN</a:t>
            </a:r>
            <a:r>
              <a:rPr sz="2400" spc="-65" dirty="0"/>
              <a:t> </a:t>
            </a:r>
            <a:r>
              <a:rPr sz="2400" spc="20" dirty="0"/>
              <a:t>DANA</a:t>
            </a:r>
            <a:endParaRPr sz="2400"/>
          </a:p>
        </p:txBody>
      </p:sp>
      <p:sp>
        <p:nvSpPr>
          <p:cNvPr id="5" name="object 5"/>
          <p:cNvSpPr/>
          <p:nvPr/>
        </p:nvSpPr>
        <p:spPr>
          <a:xfrm>
            <a:off x="1064990" y="1945932"/>
            <a:ext cx="160289" cy="337248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9249029" y="2749803"/>
            <a:ext cx="777875" cy="269240"/>
          </a:xfrm>
          <a:prstGeom prst="rect">
            <a:avLst/>
          </a:prstGeom>
        </p:spPr>
        <p:txBody>
          <a:bodyPr vert="horz" wrap="square" lIns="0" tIns="12700" rIns="0" bIns="0" rtlCol="0">
            <a:spAutoFit/>
          </a:bodyPr>
          <a:lstStyle/>
          <a:p>
            <a:pPr marL="12700">
              <a:lnSpc>
                <a:spcPct val="100000"/>
              </a:lnSpc>
              <a:spcBef>
                <a:spcPts val="100"/>
              </a:spcBef>
            </a:pPr>
            <a:r>
              <a:rPr sz="1600" b="1" spc="85" dirty="0">
                <a:solidFill>
                  <a:srgbClr val="0F0E0C"/>
                </a:solidFill>
                <a:latin typeface="Arial"/>
                <a:cs typeface="Arial"/>
              </a:rPr>
              <a:t>UN</a:t>
            </a:r>
            <a:r>
              <a:rPr sz="1600" b="1" spc="70" dirty="0">
                <a:solidFill>
                  <a:srgbClr val="0F0E0C"/>
                </a:solidFill>
                <a:latin typeface="Arial"/>
                <a:cs typeface="Arial"/>
              </a:rPr>
              <a:t>T</a:t>
            </a:r>
            <a:r>
              <a:rPr sz="1600" b="1" spc="30" dirty="0">
                <a:solidFill>
                  <a:srgbClr val="0F0E0C"/>
                </a:solidFill>
                <a:latin typeface="Arial"/>
                <a:cs typeface="Arial"/>
              </a:rPr>
              <a:t>UK</a:t>
            </a:r>
            <a:endParaRPr sz="1600">
              <a:latin typeface="Arial"/>
              <a:cs typeface="Arial"/>
            </a:endParaRPr>
          </a:p>
        </p:txBody>
      </p:sp>
      <p:sp>
        <p:nvSpPr>
          <p:cNvPr id="7" name="object 7"/>
          <p:cNvSpPr txBox="1"/>
          <p:nvPr/>
        </p:nvSpPr>
        <p:spPr>
          <a:xfrm>
            <a:off x="2141791" y="2271341"/>
            <a:ext cx="6934200" cy="2579370"/>
          </a:xfrm>
          <a:prstGeom prst="rect">
            <a:avLst/>
          </a:prstGeom>
        </p:spPr>
        <p:txBody>
          <a:bodyPr vert="horz" wrap="square" lIns="0" tIns="130810" rIns="0" bIns="0" rtlCol="0">
            <a:spAutoFit/>
          </a:bodyPr>
          <a:lstStyle/>
          <a:p>
            <a:pPr marL="355600" indent="-342900">
              <a:lnSpc>
                <a:spcPct val="100000"/>
              </a:lnSpc>
              <a:spcBef>
                <a:spcPts val="1030"/>
              </a:spcBef>
              <a:buAutoNum type="arabicPeriod"/>
              <a:tabLst>
                <a:tab pos="354965" algn="l"/>
                <a:tab pos="355600" algn="l"/>
              </a:tabLst>
            </a:pPr>
            <a:r>
              <a:rPr sz="1600" b="1" spc="-10" dirty="0">
                <a:solidFill>
                  <a:srgbClr val="0F0E0C"/>
                </a:solidFill>
                <a:latin typeface="Arial"/>
                <a:cs typeface="Arial"/>
              </a:rPr>
              <a:t>PENGAJUAN </a:t>
            </a:r>
            <a:r>
              <a:rPr sz="1600" b="1" spc="10" dirty="0">
                <a:solidFill>
                  <a:srgbClr val="0F0E0C"/>
                </a:solidFill>
                <a:latin typeface="Arial"/>
                <a:cs typeface="Arial"/>
              </a:rPr>
              <a:t>DANA </a:t>
            </a:r>
            <a:r>
              <a:rPr sz="1650" b="1" i="1" u="sng" spc="-25" dirty="0">
                <a:solidFill>
                  <a:srgbClr val="0F0E0C"/>
                </a:solidFill>
                <a:uFill>
                  <a:solidFill>
                    <a:srgbClr val="0F0E0C"/>
                  </a:solidFill>
                </a:uFill>
                <a:latin typeface="Arial"/>
                <a:cs typeface="Arial"/>
              </a:rPr>
              <a:t>HARUS </a:t>
            </a:r>
            <a:r>
              <a:rPr sz="1650" b="1" i="1" u="sng" spc="-15" dirty="0">
                <a:solidFill>
                  <a:srgbClr val="0F0E0C"/>
                </a:solidFill>
                <a:uFill>
                  <a:solidFill>
                    <a:srgbClr val="0F0E0C"/>
                  </a:solidFill>
                </a:uFill>
                <a:latin typeface="Arial"/>
                <a:cs typeface="Arial"/>
              </a:rPr>
              <a:t>DILAKUKAN </a:t>
            </a:r>
            <a:r>
              <a:rPr sz="1650" b="1" i="1" u="sng" spc="-5" dirty="0">
                <a:solidFill>
                  <a:srgbClr val="0F0E0C"/>
                </a:solidFill>
                <a:uFill>
                  <a:solidFill>
                    <a:srgbClr val="0F0E0C"/>
                  </a:solidFill>
                </a:uFill>
                <a:latin typeface="Arial"/>
                <a:cs typeface="Arial"/>
              </a:rPr>
              <a:t>8 </a:t>
            </a:r>
            <a:r>
              <a:rPr sz="1650" b="1" i="1" u="sng" spc="-20" dirty="0">
                <a:solidFill>
                  <a:srgbClr val="0F0E0C"/>
                </a:solidFill>
                <a:uFill>
                  <a:solidFill>
                    <a:srgbClr val="0F0E0C"/>
                  </a:solidFill>
                </a:uFill>
                <a:latin typeface="Arial"/>
                <a:cs typeface="Arial"/>
              </a:rPr>
              <a:t>HARI</a:t>
            </a:r>
            <a:r>
              <a:rPr sz="1650" b="1" i="1" spc="65" dirty="0">
                <a:solidFill>
                  <a:srgbClr val="0F0E0C"/>
                </a:solidFill>
                <a:latin typeface="Arial"/>
                <a:cs typeface="Arial"/>
              </a:rPr>
              <a:t> </a:t>
            </a:r>
            <a:r>
              <a:rPr sz="1600" b="1" spc="20" dirty="0">
                <a:solidFill>
                  <a:srgbClr val="0F0E0C"/>
                </a:solidFill>
                <a:latin typeface="Arial"/>
                <a:cs typeface="Arial"/>
              </a:rPr>
              <a:t>SEBELUMNYA.</a:t>
            </a:r>
            <a:endParaRPr sz="1600">
              <a:latin typeface="Arial"/>
              <a:cs typeface="Arial"/>
            </a:endParaRPr>
          </a:p>
          <a:p>
            <a:pPr marL="355600" marR="5080" indent="-342900">
              <a:lnSpc>
                <a:spcPts val="2900"/>
              </a:lnSpc>
              <a:spcBef>
                <a:spcPts val="135"/>
              </a:spcBef>
              <a:buAutoNum type="arabicPeriod"/>
              <a:tabLst>
                <a:tab pos="354965" algn="l"/>
                <a:tab pos="355600" algn="l"/>
                <a:tab pos="1821814" algn="l"/>
                <a:tab pos="2615565" algn="l"/>
                <a:tab pos="3544570" algn="l"/>
                <a:tab pos="5322570" algn="l"/>
                <a:tab pos="5941695" algn="l"/>
                <a:tab pos="6294120" algn="l"/>
              </a:tabLst>
            </a:pPr>
            <a:r>
              <a:rPr sz="1600" b="1" spc="5" dirty="0">
                <a:solidFill>
                  <a:srgbClr val="0F0E0C"/>
                </a:solidFill>
                <a:latin typeface="Arial"/>
                <a:cs typeface="Arial"/>
              </a:rPr>
              <a:t>PE</a:t>
            </a:r>
            <a:r>
              <a:rPr sz="1600" b="1" spc="90" dirty="0">
                <a:solidFill>
                  <a:srgbClr val="0F0E0C"/>
                </a:solidFill>
                <a:latin typeface="Arial"/>
                <a:cs typeface="Arial"/>
              </a:rPr>
              <a:t>N</a:t>
            </a:r>
            <a:r>
              <a:rPr sz="1600" b="1" spc="-25" dirty="0">
                <a:solidFill>
                  <a:srgbClr val="0F0E0C"/>
                </a:solidFill>
                <a:latin typeface="Arial"/>
                <a:cs typeface="Arial"/>
              </a:rPr>
              <a:t>G</a:t>
            </a:r>
            <a:r>
              <a:rPr sz="1600" b="1" spc="-60" dirty="0">
                <a:solidFill>
                  <a:srgbClr val="0F0E0C"/>
                </a:solidFill>
                <a:latin typeface="Arial"/>
                <a:cs typeface="Arial"/>
              </a:rPr>
              <a:t>A</a:t>
            </a:r>
            <a:r>
              <a:rPr sz="1600" b="1" spc="-220" dirty="0">
                <a:solidFill>
                  <a:srgbClr val="0F0E0C"/>
                </a:solidFill>
                <a:latin typeface="Arial"/>
                <a:cs typeface="Arial"/>
              </a:rPr>
              <a:t>J</a:t>
            </a:r>
            <a:r>
              <a:rPr sz="1600" b="1" spc="10" dirty="0">
                <a:solidFill>
                  <a:srgbClr val="0F0E0C"/>
                </a:solidFill>
                <a:latin typeface="Arial"/>
                <a:cs typeface="Arial"/>
              </a:rPr>
              <a:t>UA</a:t>
            </a:r>
            <a:r>
              <a:rPr sz="1600" b="1" spc="90" dirty="0">
                <a:solidFill>
                  <a:srgbClr val="0F0E0C"/>
                </a:solidFill>
                <a:latin typeface="Arial"/>
                <a:cs typeface="Arial"/>
              </a:rPr>
              <a:t>N</a:t>
            </a:r>
            <a:r>
              <a:rPr sz="1600" b="1" dirty="0">
                <a:solidFill>
                  <a:srgbClr val="0F0E0C"/>
                </a:solidFill>
                <a:latin typeface="Arial"/>
                <a:cs typeface="Arial"/>
              </a:rPr>
              <a:t>	</a:t>
            </a:r>
            <a:r>
              <a:rPr sz="1600" b="1" spc="35" dirty="0">
                <a:solidFill>
                  <a:srgbClr val="0F0E0C"/>
                </a:solidFill>
                <a:latin typeface="Arial"/>
                <a:cs typeface="Arial"/>
              </a:rPr>
              <a:t>DAN</a:t>
            </a:r>
            <a:r>
              <a:rPr sz="1600" b="1" spc="-60" dirty="0">
                <a:solidFill>
                  <a:srgbClr val="0F0E0C"/>
                </a:solidFill>
                <a:latin typeface="Arial"/>
                <a:cs typeface="Arial"/>
              </a:rPr>
              <a:t>A</a:t>
            </a:r>
            <a:r>
              <a:rPr sz="1600" b="1" dirty="0">
                <a:solidFill>
                  <a:srgbClr val="0F0E0C"/>
                </a:solidFill>
                <a:latin typeface="Arial"/>
                <a:cs typeface="Arial"/>
              </a:rPr>
              <a:t>	H</a:t>
            </a:r>
            <a:r>
              <a:rPr sz="1600" b="1" spc="10" dirty="0">
                <a:solidFill>
                  <a:srgbClr val="0F0E0C"/>
                </a:solidFill>
                <a:latin typeface="Arial"/>
                <a:cs typeface="Arial"/>
              </a:rPr>
              <a:t>A</a:t>
            </a:r>
            <a:r>
              <a:rPr sz="1600" b="1" spc="-35" dirty="0">
                <a:solidFill>
                  <a:srgbClr val="0F0E0C"/>
                </a:solidFill>
                <a:latin typeface="Arial"/>
                <a:cs typeface="Arial"/>
              </a:rPr>
              <a:t>R</a:t>
            </a:r>
            <a:r>
              <a:rPr sz="1600" b="1" spc="75" dirty="0">
                <a:solidFill>
                  <a:srgbClr val="0F0E0C"/>
                </a:solidFill>
                <a:latin typeface="Arial"/>
                <a:cs typeface="Arial"/>
              </a:rPr>
              <a:t>U</a:t>
            </a:r>
            <a:r>
              <a:rPr sz="1600" b="1" spc="-15" dirty="0">
                <a:solidFill>
                  <a:srgbClr val="0F0E0C"/>
                </a:solidFill>
                <a:latin typeface="Arial"/>
                <a:cs typeface="Arial"/>
              </a:rPr>
              <a:t>S</a:t>
            </a:r>
            <a:r>
              <a:rPr sz="1600" b="1" dirty="0">
                <a:solidFill>
                  <a:srgbClr val="0F0E0C"/>
                </a:solidFill>
                <a:latin typeface="Arial"/>
                <a:cs typeface="Arial"/>
              </a:rPr>
              <a:t>	</a:t>
            </a:r>
            <a:r>
              <a:rPr sz="1600" b="1" spc="85" dirty="0">
                <a:solidFill>
                  <a:srgbClr val="0F0E0C"/>
                </a:solidFill>
                <a:latin typeface="Arial"/>
                <a:cs typeface="Arial"/>
              </a:rPr>
              <a:t>M</a:t>
            </a:r>
            <a:r>
              <a:rPr sz="1600" b="1" spc="65" dirty="0">
                <a:solidFill>
                  <a:srgbClr val="0F0E0C"/>
                </a:solidFill>
                <a:latin typeface="Arial"/>
                <a:cs typeface="Arial"/>
              </a:rPr>
              <a:t>E</a:t>
            </a:r>
            <a:r>
              <a:rPr sz="1600" b="1" spc="45" dirty="0">
                <a:solidFill>
                  <a:srgbClr val="0F0E0C"/>
                </a:solidFill>
                <a:latin typeface="Arial"/>
                <a:cs typeface="Arial"/>
              </a:rPr>
              <a:t>LAMP</a:t>
            </a:r>
            <a:r>
              <a:rPr sz="1600" b="1" spc="65" dirty="0">
                <a:solidFill>
                  <a:srgbClr val="0F0E0C"/>
                </a:solidFill>
                <a:latin typeface="Arial"/>
                <a:cs typeface="Arial"/>
              </a:rPr>
              <a:t>I</a:t>
            </a:r>
            <a:r>
              <a:rPr sz="1600" b="1" spc="-35" dirty="0">
                <a:solidFill>
                  <a:srgbClr val="0F0E0C"/>
                </a:solidFill>
                <a:latin typeface="Arial"/>
                <a:cs typeface="Arial"/>
              </a:rPr>
              <a:t>R</a:t>
            </a:r>
            <a:r>
              <a:rPr sz="1600" b="1" spc="-10" dirty="0">
                <a:solidFill>
                  <a:srgbClr val="0F0E0C"/>
                </a:solidFill>
                <a:latin typeface="Arial"/>
                <a:cs typeface="Arial"/>
              </a:rPr>
              <a:t>K</a:t>
            </a:r>
            <a:r>
              <a:rPr sz="1600" b="1" spc="15" dirty="0">
                <a:solidFill>
                  <a:srgbClr val="0F0E0C"/>
                </a:solidFill>
                <a:latin typeface="Arial"/>
                <a:cs typeface="Arial"/>
              </a:rPr>
              <a:t>AN</a:t>
            </a:r>
            <a:r>
              <a:rPr sz="1600" b="1" dirty="0">
                <a:solidFill>
                  <a:srgbClr val="0F0E0C"/>
                </a:solidFill>
                <a:latin typeface="Arial"/>
                <a:cs typeface="Arial"/>
              </a:rPr>
              <a:t>	</a:t>
            </a:r>
            <a:r>
              <a:rPr sz="1600" b="1" u="sng" spc="35" dirty="0">
                <a:solidFill>
                  <a:srgbClr val="0F0E0C"/>
                </a:solidFill>
                <a:uFill>
                  <a:solidFill>
                    <a:srgbClr val="0F0E0C"/>
                  </a:solidFill>
                </a:uFill>
                <a:latin typeface="Arial"/>
                <a:cs typeface="Arial"/>
              </a:rPr>
              <a:t>K</a:t>
            </a:r>
            <a:r>
              <a:rPr sz="1600" b="1" u="sng" spc="25" dirty="0">
                <a:solidFill>
                  <a:srgbClr val="0F0E0C"/>
                </a:solidFill>
                <a:uFill>
                  <a:solidFill>
                    <a:srgbClr val="0F0E0C"/>
                  </a:solidFill>
                </a:uFill>
                <a:latin typeface="Arial"/>
                <a:cs typeface="Arial"/>
              </a:rPr>
              <a:t>T</a:t>
            </a:r>
            <a:r>
              <a:rPr sz="1600" b="1" u="sng" spc="40" dirty="0">
                <a:solidFill>
                  <a:srgbClr val="0F0E0C"/>
                </a:solidFill>
                <a:uFill>
                  <a:solidFill>
                    <a:srgbClr val="0F0E0C"/>
                  </a:solidFill>
                </a:uFill>
                <a:latin typeface="Arial"/>
                <a:cs typeface="Arial"/>
              </a:rPr>
              <a:t>P</a:t>
            </a:r>
            <a:r>
              <a:rPr sz="1600" b="1" u="sng" dirty="0">
                <a:solidFill>
                  <a:srgbClr val="0F0E0C"/>
                </a:solidFill>
                <a:uFill>
                  <a:solidFill>
                    <a:srgbClr val="0F0E0C"/>
                  </a:solidFill>
                </a:uFill>
                <a:latin typeface="Arial"/>
                <a:cs typeface="Arial"/>
              </a:rPr>
              <a:t>	</a:t>
            </a:r>
            <a:r>
              <a:rPr sz="1600" b="1" u="sng" spc="55" dirty="0">
                <a:solidFill>
                  <a:srgbClr val="0F0E0C"/>
                </a:solidFill>
                <a:uFill>
                  <a:solidFill>
                    <a:srgbClr val="0F0E0C"/>
                  </a:solidFill>
                </a:uFill>
                <a:latin typeface="Arial"/>
                <a:cs typeface="Arial"/>
              </a:rPr>
              <a:t>&amp;</a:t>
            </a:r>
            <a:r>
              <a:rPr sz="1600" b="1" u="sng" dirty="0">
                <a:solidFill>
                  <a:srgbClr val="0F0E0C"/>
                </a:solidFill>
                <a:uFill>
                  <a:solidFill>
                    <a:srgbClr val="0F0E0C"/>
                  </a:solidFill>
                </a:uFill>
                <a:latin typeface="Arial"/>
                <a:cs typeface="Arial"/>
              </a:rPr>
              <a:t>	</a:t>
            </a:r>
            <a:r>
              <a:rPr sz="1600" b="1" u="sng" spc="65" dirty="0">
                <a:solidFill>
                  <a:srgbClr val="0F0E0C"/>
                </a:solidFill>
                <a:uFill>
                  <a:solidFill>
                    <a:srgbClr val="0F0E0C"/>
                  </a:solidFill>
                </a:uFill>
                <a:latin typeface="Arial"/>
                <a:cs typeface="Arial"/>
              </a:rPr>
              <a:t>NP</a:t>
            </a:r>
            <a:r>
              <a:rPr sz="1600" b="1" u="sng" spc="-5" dirty="0">
                <a:solidFill>
                  <a:srgbClr val="0F0E0C"/>
                </a:solidFill>
                <a:uFill>
                  <a:solidFill>
                    <a:srgbClr val="0F0E0C"/>
                  </a:solidFill>
                </a:uFill>
                <a:latin typeface="Arial"/>
                <a:cs typeface="Arial"/>
              </a:rPr>
              <a:t>WP </a:t>
            </a:r>
            <a:r>
              <a:rPr sz="1600" b="1" spc="-5" dirty="0">
                <a:solidFill>
                  <a:srgbClr val="0F0E0C"/>
                </a:solidFill>
                <a:latin typeface="Arial"/>
                <a:cs typeface="Arial"/>
              </a:rPr>
              <a:t> </a:t>
            </a:r>
            <a:r>
              <a:rPr sz="1600" b="1" dirty="0">
                <a:solidFill>
                  <a:srgbClr val="0F0E0C"/>
                </a:solidFill>
                <a:latin typeface="Arial"/>
                <a:cs typeface="Arial"/>
              </a:rPr>
              <a:t>PENYEWAAN </a:t>
            </a:r>
            <a:r>
              <a:rPr sz="1600" b="1" spc="-20" dirty="0">
                <a:solidFill>
                  <a:srgbClr val="0F0E0C"/>
                </a:solidFill>
                <a:latin typeface="Arial"/>
                <a:cs typeface="Arial"/>
              </a:rPr>
              <a:t>BARANG </a:t>
            </a:r>
            <a:r>
              <a:rPr sz="1600" b="1" spc="15" dirty="0">
                <a:solidFill>
                  <a:srgbClr val="0F0E0C"/>
                </a:solidFill>
                <a:latin typeface="Arial"/>
                <a:cs typeface="Arial"/>
              </a:rPr>
              <a:t>VENDOR </a:t>
            </a:r>
            <a:r>
              <a:rPr sz="1600" b="1" spc="35" dirty="0">
                <a:solidFill>
                  <a:srgbClr val="0F0E0C"/>
                </a:solidFill>
                <a:latin typeface="Arial"/>
                <a:cs typeface="Arial"/>
              </a:rPr>
              <a:t>DAN</a:t>
            </a:r>
            <a:r>
              <a:rPr sz="1600" b="1" spc="75" dirty="0">
                <a:solidFill>
                  <a:srgbClr val="0F0E0C"/>
                </a:solidFill>
                <a:latin typeface="Arial"/>
                <a:cs typeface="Arial"/>
              </a:rPr>
              <a:t> </a:t>
            </a:r>
            <a:r>
              <a:rPr sz="1600" b="1" spc="-95" dirty="0">
                <a:solidFill>
                  <a:srgbClr val="0F0E0C"/>
                </a:solidFill>
                <a:latin typeface="Arial"/>
                <a:cs typeface="Arial"/>
              </a:rPr>
              <a:t>JASA</a:t>
            </a:r>
            <a:endParaRPr sz="1600">
              <a:latin typeface="Arial"/>
              <a:cs typeface="Arial"/>
            </a:endParaRPr>
          </a:p>
          <a:p>
            <a:pPr marL="355600" indent="-342900">
              <a:lnSpc>
                <a:spcPct val="100000"/>
              </a:lnSpc>
              <a:spcBef>
                <a:spcPts val="680"/>
              </a:spcBef>
              <a:buAutoNum type="arabicPeriod"/>
              <a:tabLst>
                <a:tab pos="354965" algn="l"/>
                <a:tab pos="355600" algn="l"/>
              </a:tabLst>
            </a:pPr>
            <a:r>
              <a:rPr sz="1600" b="1" spc="-10" dirty="0">
                <a:solidFill>
                  <a:srgbClr val="0F0E0C"/>
                </a:solidFill>
                <a:latin typeface="Arial"/>
                <a:cs typeface="Arial"/>
              </a:rPr>
              <a:t>PENGAJUAN </a:t>
            </a:r>
            <a:r>
              <a:rPr sz="1600" b="1" spc="10" dirty="0">
                <a:solidFill>
                  <a:srgbClr val="0F0E0C"/>
                </a:solidFill>
                <a:latin typeface="Arial"/>
                <a:cs typeface="Arial"/>
              </a:rPr>
              <a:t>DANA HARUS </a:t>
            </a:r>
            <a:r>
              <a:rPr sz="1600" b="1" spc="35" dirty="0">
                <a:solidFill>
                  <a:srgbClr val="0F0E0C"/>
                </a:solidFill>
                <a:latin typeface="Arial"/>
                <a:cs typeface="Arial"/>
              </a:rPr>
              <a:t>MELAMPIRKAN BUKTI</a:t>
            </a:r>
            <a:r>
              <a:rPr sz="1600" b="1" spc="30" dirty="0">
                <a:solidFill>
                  <a:srgbClr val="0F0E0C"/>
                </a:solidFill>
                <a:latin typeface="Arial"/>
                <a:cs typeface="Arial"/>
              </a:rPr>
              <a:t> </a:t>
            </a:r>
            <a:r>
              <a:rPr sz="1650" b="1" i="1" u="sng" spc="-5" dirty="0">
                <a:solidFill>
                  <a:srgbClr val="0F0E0C"/>
                </a:solidFill>
                <a:uFill>
                  <a:solidFill>
                    <a:srgbClr val="0F0E0C"/>
                  </a:solidFill>
                </a:uFill>
                <a:latin typeface="Arial"/>
                <a:cs typeface="Arial"/>
              </a:rPr>
              <a:t>INVOICE.</a:t>
            </a:r>
            <a:endParaRPr sz="1650">
              <a:latin typeface="Arial"/>
              <a:cs typeface="Arial"/>
            </a:endParaRPr>
          </a:p>
          <a:p>
            <a:pPr marL="355600" indent="-342900">
              <a:lnSpc>
                <a:spcPct val="100000"/>
              </a:lnSpc>
              <a:spcBef>
                <a:spcPts val="925"/>
              </a:spcBef>
              <a:buAutoNum type="arabicPeriod"/>
              <a:tabLst>
                <a:tab pos="354965" algn="l"/>
                <a:tab pos="355600" algn="l"/>
              </a:tabLst>
            </a:pPr>
            <a:r>
              <a:rPr sz="1600" b="1" spc="25" dirty="0">
                <a:solidFill>
                  <a:srgbClr val="0F0E0C"/>
                </a:solidFill>
                <a:latin typeface="Arial"/>
                <a:cs typeface="Arial"/>
              </a:rPr>
              <a:t>TIDAK </a:t>
            </a:r>
            <a:r>
              <a:rPr sz="1600" b="1" spc="45" dirty="0">
                <a:solidFill>
                  <a:srgbClr val="0F0E0C"/>
                </a:solidFill>
                <a:latin typeface="Arial"/>
                <a:cs typeface="Arial"/>
              </a:rPr>
              <a:t>MENERIMA </a:t>
            </a:r>
            <a:r>
              <a:rPr sz="1600" b="1" dirty="0">
                <a:solidFill>
                  <a:srgbClr val="0F0E0C"/>
                </a:solidFill>
                <a:latin typeface="Arial"/>
                <a:cs typeface="Arial"/>
              </a:rPr>
              <a:t>SCAN</a:t>
            </a:r>
            <a:r>
              <a:rPr sz="1600" b="1" spc="-15" dirty="0">
                <a:solidFill>
                  <a:srgbClr val="0F0E0C"/>
                </a:solidFill>
                <a:latin typeface="Arial"/>
                <a:cs typeface="Arial"/>
              </a:rPr>
              <a:t> </a:t>
            </a:r>
            <a:r>
              <a:rPr sz="1650" b="1" i="1" u="sng" spc="-5" dirty="0">
                <a:solidFill>
                  <a:srgbClr val="0F0E0C"/>
                </a:solidFill>
                <a:uFill>
                  <a:solidFill>
                    <a:srgbClr val="0F0E0C"/>
                  </a:solidFill>
                </a:uFill>
                <a:latin typeface="Arial"/>
                <a:cs typeface="Arial"/>
              </a:rPr>
              <a:t>INVOICE</a:t>
            </a:r>
            <a:r>
              <a:rPr sz="1600" b="1" spc="-5" dirty="0">
                <a:solidFill>
                  <a:srgbClr val="0F0E0C"/>
                </a:solidFill>
                <a:latin typeface="Arial"/>
                <a:cs typeface="Arial"/>
              </a:rPr>
              <a:t>.</a:t>
            </a:r>
            <a:endParaRPr sz="1600">
              <a:latin typeface="Arial"/>
              <a:cs typeface="Arial"/>
            </a:endParaRPr>
          </a:p>
          <a:p>
            <a:pPr marL="355600" indent="-342900">
              <a:lnSpc>
                <a:spcPct val="100000"/>
              </a:lnSpc>
              <a:spcBef>
                <a:spcPts val="919"/>
              </a:spcBef>
              <a:buAutoNum type="arabicPeriod"/>
              <a:tabLst>
                <a:tab pos="354965" algn="l"/>
                <a:tab pos="355600" algn="l"/>
              </a:tabLst>
            </a:pPr>
            <a:r>
              <a:rPr sz="1650" b="1" i="1" u="sng" spc="-25" dirty="0">
                <a:solidFill>
                  <a:srgbClr val="0F0E0C"/>
                </a:solidFill>
                <a:uFill>
                  <a:solidFill>
                    <a:srgbClr val="0F0E0C"/>
                  </a:solidFill>
                </a:uFill>
                <a:latin typeface="Arial"/>
                <a:cs typeface="Arial"/>
              </a:rPr>
              <a:t>DILARANG </a:t>
            </a:r>
            <a:r>
              <a:rPr sz="1650" b="1" i="1" u="sng" spc="-65" dirty="0">
                <a:solidFill>
                  <a:srgbClr val="0F0E0C"/>
                </a:solidFill>
                <a:uFill>
                  <a:solidFill>
                    <a:srgbClr val="0F0E0C"/>
                  </a:solidFill>
                </a:uFill>
                <a:latin typeface="Arial"/>
                <a:cs typeface="Arial"/>
              </a:rPr>
              <a:t>KERAS </a:t>
            </a:r>
            <a:r>
              <a:rPr sz="1650" b="1" i="1" u="sng" dirty="0">
                <a:solidFill>
                  <a:srgbClr val="0F0E0C"/>
                </a:solidFill>
                <a:uFill>
                  <a:solidFill>
                    <a:srgbClr val="0F0E0C"/>
                  </a:solidFill>
                </a:uFill>
                <a:latin typeface="Arial"/>
                <a:cs typeface="Arial"/>
              </a:rPr>
              <a:t>MEMALSUKAN </a:t>
            </a:r>
            <a:r>
              <a:rPr sz="1650" b="1" i="1" u="sng" spc="-30" dirty="0">
                <a:solidFill>
                  <a:srgbClr val="0F0E0C"/>
                </a:solidFill>
                <a:uFill>
                  <a:solidFill>
                    <a:srgbClr val="0F0E0C"/>
                  </a:solidFill>
                </a:uFill>
                <a:latin typeface="Arial"/>
                <a:cs typeface="Arial"/>
              </a:rPr>
              <a:t>DATA</a:t>
            </a:r>
            <a:r>
              <a:rPr sz="1650" b="1" i="1" u="sng" spc="100" dirty="0">
                <a:solidFill>
                  <a:srgbClr val="0F0E0C"/>
                </a:solidFill>
                <a:uFill>
                  <a:solidFill>
                    <a:srgbClr val="0F0E0C"/>
                  </a:solidFill>
                </a:uFill>
                <a:latin typeface="Arial"/>
                <a:cs typeface="Arial"/>
              </a:rPr>
              <a:t> </a:t>
            </a:r>
            <a:r>
              <a:rPr sz="1650" b="1" i="1" u="sng" spc="-30" dirty="0">
                <a:solidFill>
                  <a:srgbClr val="0F0E0C"/>
                </a:solidFill>
                <a:uFill>
                  <a:solidFill>
                    <a:srgbClr val="0F0E0C"/>
                  </a:solidFill>
                </a:uFill>
                <a:latin typeface="Arial"/>
                <a:cs typeface="Arial"/>
              </a:rPr>
              <a:t>TRANSAKSI.</a:t>
            </a:r>
            <a:endParaRPr sz="1650">
              <a:latin typeface="Arial"/>
              <a:cs typeface="Arial"/>
            </a:endParaRPr>
          </a:p>
          <a:p>
            <a:pPr marL="355600" indent="-342900">
              <a:lnSpc>
                <a:spcPct val="100000"/>
              </a:lnSpc>
              <a:spcBef>
                <a:spcPts val="805"/>
              </a:spcBef>
              <a:buAutoNum type="arabicPeriod"/>
              <a:tabLst>
                <a:tab pos="354965" algn="l"/>
                <a:tab pos="355600" algn="l"/>
              </a:tabLst>
            </a:pPr>
            <a:r>
              <a:rPr sz="1600" b="1" spc="15" dirty="0">
                <a:solidFill>
                  <a:srgbClr val="0F0E0C"/>
                </a:solidFill>
                <a:latin typeface="Arial"/>
                <a:cs typeface="Arial"/>
              </a:rPr>
              <a:t>TEPAT </a:t>
            </a:r>
            <a:r>
              <a:rPr sz="1600" b="1" spc="5" dirty="0">
                <a:solidFill>
                  <a:srgbClr val="0F0E0C"/>
                </a:solidFill>
                <a:latin typeface="Arial"/>
                <a:cs typeface="Arial"/>
              </a:rPr>
              <a:t>WAKTU </a:t>
            </a:r>
            <a:r>
              <a:rPr sz="1600" b="1" spc="35" dirty="0">
                <a:solidFill>
                  <a:srgbClr val="0F0E0C"/>
                </a:solidFill>
                <a:latin typeface="Arial"/>
                <a:cs typeface="Arial"/>
              </a:rPr>
              <a:t>DALAM </a:t>
            </a:r>
            <a:r>
              <a:rPr sz="1600" b="1" spc="10" dirty="0">
                <a:solidFill>
                  <a:srgbClr val="0F0E0C"/>
                </a:solidFill>
                <a:latin typeface="Arial"/>
                <a:cs typeface="Arial"/>
              </a:rPr>
              <a:t>PEMBAYARAN </a:t>
            </a:r>
            <a:r>
              <a:rPr sz="1650" b="1" i="1" u="sng" spc="-15" dirty="0">
                <a:solidFill>
                  <a:srgbClr val="0F0E0C"/>
                </a:solidFill>
                <a:uFill>
                  <a:solidFill>
                    <a:srgbClr val="0F0E0C"/>
                  </a:solidFill>
                </a:uFill>
                <a:latin typeface="Arial"/>
                <a:cs typeface="Arial"/>
              </a:rPr>
              <a:t>APAPUN</a:t>
            </a:r>
            <a:r>
              <a:rPr sz="1650" b="1" i="1" u="sng" spc="-10" dirty="0">
                <a:solidFill>
                  <a:srgbClr val="0F0E0C"/>
                </a:solidFill>
                <a:uFill>
                  <a:solidFill>
                    <a:srgbClr val="0F0E0C"/>
                  </a:solidFill>
                </a:uFill>
                <a:latin typeface="Arial"/>
                <a:cs typeface="Arial"/>
              </a:rPr>
              <a:t> </a:t>
            </a:r>
            <a:r>
              <a:rPr sz="1650" b="1" i="1" u="sng" spc="30" dirty="0">
                <a:solidFill>
                  <a:srgbClr val="0F0E0C"/>
                </a:solidFill>
                <a:uFill>
                  <a:solidFill>
                    <a:srgbClr val="0F0E0C"/>
                  </a:solidFill>
                </a:uFill>
                <a:latin typeface="Arial"/>
                <a:cs typeface="Arial"/>
              </a:rPr>
              <a:t>ITU.</a:t>
            </a:r>
            <a:endParaRPr sz="1650">
              <a:latin typeface="Arial"/>
              <a:cs typeface="Arial"/>
            </a:endParaRPr>
          </a:p>
        </p:txBody>
      </p:sp>
    </p:spTree>
    <p:extLst>
      <p:ext uri="{BB962C8B-B14F-4D97-AF65-F5344CB8AC3E}">
        <p14:creationId xmlns:p14="http://schemas.microsoft.com/office/powerpoint/2010/main" val="20802575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01809" y="332498"/>
            <a:ext cx="5356669" cy="70798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4133850" y="529844"/>
            <a:ext cx="4011295" cy="391160"/>
          </a:xfrm>
          <a:prstGeom prst="rect">
            <a:avLst/>
          </a:prstGeom>
        </p:spPr>
        <p:txBody>
          <a:bodyPr vert="horz" wrap="square" lIns="0" tIns="12700" rIns="0" bIns="0" rtlCol="0">
            <a:spAutoFit/>
          </a:bodyPr>
          <a:lstStyle/>
          <a:p>
            <a:pPr marL="12700">
              <a:lnSpc>
                <a:spcPct val="100000"/>
              </a:lnSpc>
              <a:spcBef>
                <a:spcPts val="100"/>
              </a:spcBef>
            </a:pPr>
            <a:r>
              <a:rPr sz="2400" spc="60" dirty="0">
                <a:solidFill>
                  <a:srgbClr val="D84B65"/>
                </a:solidFill>
              </a:rPr>
              <a:t>FORM </a:t>
            </a:r>
            <a:r>
              <a:rPr sz="2400" spc="-20" dirty="0">
                <a:solidFill>
                  <a:srgbClr val="D84B65"/>
                </a:solidFill>
              </a:rPr>
              <a:t>PENGAJUAN</a:t>
            </a:r>
            <a:r>
              <a:rPr sz="2400" spc="-35" dirty="0">
                <a:solidFill>
                  <a:srgbClr val="D84B65"/>
                </a:solidFill>
              </a:rPr>
              <a:t> </a:t>
            </a:r>
            <a:r>
              <a:rPr sz="2400" spc="20" dirty="0">
                <a:solidFill>
                  <a:srgbClr val="D84B65"/>
                </a:solidFill>
              </a:rPr>
              <a:t>DANA</a:t>
            </a:r>
            <a:r>
              <a:rPr sz="2400" spc="35" dirty="0">
                <a:solidFill>
                  <a:srgbClr val="D84B65"/>
                </a:solidFill>
              </a:rPr>
              <a:t> </a:t>
            </a:r>
            <a:endParaRPr sz="2400"/>
          </a:p>
        </p:txBody>
      </p:sp>
      <p:sp>
        <p:nvSpPr>
          <p:cNvPr id="5" name="object 5"/>
          <p:cNvSpPr/>
          <p:nvPr/>
        </p:nvSpPr>
        <p:spPr>
          <a:xfrm>
            <a:off x="1797050" y="1182284"/>
            <a:ext cx="8597900" cy="544085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902504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01809" y="332498"/>
            <a:ext cx="5356669" cy="70798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744112" y="529844"/>
            <a:ext cx="4791075" cy="391160"/>
          </a:xfrm>
          <a:prstGeom prst="rect">
            <a:avLst/>
          </a:prstGeom>
        </p:spPr>
        <p:txBody>
          <a:bodyPr vert="horz" wrap="square" lIns="0" tIns="12700" rIns="0" bIns="0" rtlCol="0">
            <a:spAutoFit/>
          </a:bodyPr>
          <a:lstStyle/>
          <a:p>
            <a:pPr marL="12700">
              <a:lnSpc>
                <a:spcPct val="100000"/>
              </a:lnSpc>
              <a:spcBef>
                <a:spcPts val="100"/>
              </a:spcBef>
            </a:pPr>
            <a:r>
              <a:rPr sz="2400" spc="35" dirty="0">
                <a:solidFill>
                  <a:srgbClr val="D84B65"/>
                </a:solidFill>
              </a:rPr>
              <a:t>TANDA </a:t>
            </a:r>
            <a:r>
              <a:rPr sz="2400" spc="50" dirty="0">
                <a:solidFill>
                  <a:srgbClr val="D84B65"/>
                </a:solidFill>
              </a:rPr>
              <a:t>TERIMA</a:t>
            </a:r>
            <a:r>
              <a:rPr sz="2400" spc="-35" dirty="0">
                <a:solidFill>
                  <a:srgbClr val="D84B65"/>
                </a:solidFill>
              </a:rPr>
              <a:t> </a:t>
            </a:r>
            <a:r>
              <a:rPr sz="2400" spc="10" dirty="0">
                <a:solidFill>
                  <a:srgbClr val="D84B65"/>
                </a:solidFill>
              </a:rPr>
              <a:t>PEMBAYARAN</a:t>
            </a:r>
            <a:r>
              <a:rPr sz="2400" spc="25" dirty="0">
                <a:solidFill>
                  <a:srgbClr val="D84B65"/>
                </a:solidFill>
              </a:rPr>
              <a:t> </a:t>
            </a:r>
            <a:endParaRPr sz="2400"/>
          </a:p>
        </p:txBody>
      </p:sp>
      <p:sp>
        <p:nvSpPr>
          <p:cNvPr id="5" name="object 5"/>
          <p:cNvSpPr/>
          <p:nvPr/>
        </p:nvSpPr>
        <p:spPr>
          <a:xfrm>
            <a:off x="1050947" y="1438329"/>
            <a:ext cx="10058400" cy="4306252"/>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357927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7105" y="1648459"/>
            <a:ext cx="300291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E87800"/>
                </a:solidFill>
                <a:latin typeface="Arial"/>
                <a:cs typeface="Arial"/>
              </a:rPr>
              <a:t>PRIORITAS</a:t>
            </a:r>
            <a:r>
              <a:rPr sz="1800" b="1" spc="-35" dirty="0">
                <a:solidFill>
                  <a:srgbClr val="E87800"/>
                </a:solidFill>
                <a:latin typeface="Arial"/>
                <a:cs typeface="Arial"/>
              </a:rPr>
              <a:t> </a:t>
            </a:r>
            <a:r>
              <a:rPr sz="1800" b="1" spc="5" dirty="0">
                <a:solidFill>
                  <a:srgbClr val="E87800"/>
                </a:solidFill>
                <a:latin typeface="Arial"/>
                <a:cs typeface="Arial"/>
              </a:rPr>
              <a:t>PEMBAYARAN</a:t>
            </a:r>
            <a:endParaRPr sz="1800">
              <a:latin typeface="Arial"/>
              <a:cs typeface="Arial"/>
            </a:endParaRPr>
          </a:p>
        </p:txBody>
      </p:sp>
      <p:sp>
        <p:nvSpPr>
          <p:cNvPr id="3" name="object 3"/>
          <p:cNvSpPr/>
          <p:nvPr/>
        </p:nvSpPr>
        <p:spPr>
          <a:xfrm>
            <a:off x="1165310" y="2849562"/>
            <a:ext cx="1999428" cy="553770"/>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285569" y="2129294"/>
            <a:ext cx="11621135" cy="313055"/>
            <a:chOff x="285569" y="2129294"/>
            <a:chExt cx="11621135" cy="313055"/>
          </a:xfrm>
        </p:grpSpPr>
        <p:sp>
          <p:nvSpPr>
            <p:cNvPr id="5" name="object 5"/>
            <p:cNvSpPr/>
            <p:nvPr/>
          </p:nvSpPr>
          <p:spPr>
            <a:xfrm>
              <a:off x="285569" y="2147824"/>
              <a:ext cx="11620857" cy="29103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995233"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7" name="object 7"/>
            <p:cNvSpPr/>
            <p:nvPr/>
          </p:nvSpPr>
          <p:spPr>
            <a:xfrm>
              <a:off x="5617489" y="2147824"/>
              <a:ext cx="339585" cy="29103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617489" y="2147823"/>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9" name="object 9"/>
            <p:cNvSpPr/>
            <p:nvPr/>
          </p:nvSpPr>
          <p:spPr>
            <a:xfrm>
              <a:off x="9511182" y="2132469"/>
              <a:ext cx="339572" cy="29103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9511182" y="213246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1" name="object 11"/>
          <p:cNvSpPr txBox="1"/>
          <p:nvPr/>
        </p:nvSpPr>
        <p:spPr>
          <a:xfrm>
            <a:off x="1661782"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12" name="object 12"/>
          <p:cNvSpPr/>
          <p:nvPr/>
        </p:nvSpPr>
        <p:spPr>
          <a:xfrm>
            <a:off x="599513" y="3679723"/>
            <a:ext cx="3058810" cy="1203236"/>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917432" y="3694684"/>
            <a:ext cx="2425065" cy="1107440"/>
          </a:xfrm>
          <a:prstGeom prst="rect">
            <a:avLst/>
          </a:prstGeom>
        </p:spPr>
        <p:txBody>
          <a:bodyPr vert="horz" wrap="square" lIns="0" tIns="6350" rIns="0" bIns="0" rtlCol="0">
            <a:spAutoFit/>
          </a:bodyPr>
          <a:lstStyle/>
          <a:p>
            <a:pPr marL="12065" marR="5080" algn="ctr">
              <a:lnSpc>
                <a:spcPct val="148700"/>
              </a:lnSpc>
              <a:spcBef>
                <a:spcPts val="50"/>
              </a:spcBef>
            </a:pPr>
            <a:r>
              <a:rPr sz="1600" b="1" spc="25" dirty="0">
                <a:latin typeface="Arial"/>
                <a:cs typeface="Arial"/>
              </a:rPr>
              <a:t>Mengisi </a:t>
            </a:r>
            <a:r>
              <a:rPr sz="1600" b="1" spc="15" dirty="0">
                <a:latin typeface="Arial"/>
                <a:cs typeface="Arial"/>
              </a:rPr>
              <a:t>form</a:t>
            </a:r>
            <a:r>
              <a:rPr sz="1600" b="1" spc="-55" dirty="0">
                <a:latin typeface="Arial"/>
                <a:cs typeface="Arial"/>
              </a:rPr>
              <a:t> </a:t>
            </a:r>
            <a:r>
              <a:rPr sz="1600" b="1" spc="15" dirty="0">
                <a:latin typeface="Arial"/>
                <a:cs typeface="Arial"/>
              </a:rPr>
              <a:t>pengajuan  </a:t>
            </a:r>
            <a:r>
              <a:rPr sz="1600" b="1" spc="25" dirty="0">
                <a:latin typeface="Arial"/>
                <a:cs typeface="Arial"/>
              </a:rPr>
              <a:t>dana </a:t>
            </a:r>
            <a:r>
              <a:rPr sz="1600" b="1" spc="-15" dirty="0">
                <a:latin typeface="Arial"/>
                <a:cs typeface="Arial"/>
              </a:rPr>
              <a:t>yang </a:t>
            </a:r>
            <a:r>
              <a:rPr sz="1600" b="1" spc="30" dirty="0">
                <a:latin typeface="Arial"/>
                <a:cs typeface="Arial"/>
              </a:rPr>
              <a:t>ditentukan  </a:t>
            </a:r>
            <a:r>
              <a:rPr sz="1600" b="1" spc="-5" dirty="0">
                <a:latin typeface="Arial"/>
                <a:cs typeface="Arial"/>
              </a:rPr>
              <a:t>divisi</a:t>
            </a:r>
            <a:r>
              <a:rPr sz="1600" b="1" spc="5" dirty="0">
                <a:latin typeface="Arial"/>
                <a:cs typeface="Arial"/>
              </a:rPr>
              <a:t> </a:t>
            </a:r>
            <a:r>
              <a:rPr sz="1600" b="1" spc="20" dirty="0">
                <a:latin typeface="Arial"/>
                <a:cs typeface="Arial"/>
              </a:rPr>
              <a:t>Finance</a:t>
            </a:r>
            <a:endParaRPr sz="1600">
              <a:latin typeface="Arial"/>
              <a:cs typeface="Arial"/>
            </a:endParaRPr>
          </a:p>
        </p:txBody>
      </p:sp>
      <p:sp>
        <p:nvSpPr>
          <p:cNvPr id="14" name="object 14"/>
          <p:cNvSpPr/>
          <p:nvPr/>
        </p:nvSpPr>
        <p:spPr>
          <a:xfrm>
            <a:off x="4787570" y="2849562"/>
            <a:ext cx="1999424" cy="553770"/>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5382907" y="296722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6" name="object 16"/>
          <p:cNvSpPr/>
          <p:nvPr/>
        </p:nvSpPr>
        <p:spPr>
          <a:xfrm>
            <a:off x="4250854" y="3673525"/>
            <a:ext cx="3058807" cy="2118174"/>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4403775" y="3737355"/>
            <a:ext cx="2825115" cy="1838960"/>
          </a:xfrm>
          <a:prstGeom prst="rect">
            <a:avLst/>
          </a:prstGeom>
        </p:spPr>
        <p:txBody>
          <a:bodyPr vert="horz" wrap="square" lIns="0" tIns="1270" rIns="0" bIns="0" rtlCol="0">
            <a:spAutoFit/>
          </a:bodyPr>
          <a:lstStyle/>
          <a:p>
            <a:pPr marL="12700" marR="5080" indent="-59055" algn="ctr">
              <a:lnSpc>
                <a:spcPct val="149700"/>
              </a:lnSpc>
              <a:spcBef>
                <a:spcPts val="10"/>
              </a:spcBef>
            </a:pPr>
            <a:r>
              <a:rPr sz="1600" b="1" spc="5" dirty="0">
                <a:latin typeface="Arial"/>
                <a:cs typeface="Arial"/>
              </a:rPr>
              <a:t>Divisi </a:t>
            </a:r>
            <a:r>
              <a:rPr sz="1600" b="1" spc="20" dirty="0">
                <a:latin typeface="Arial"/>
                <a:cs typeface="Arial"/>
              </a:rPr>
              <a:t>Finance </a:t>
            </a:r>
            <a:r>
              <a:rPr sz="1600" b="1" spc="15" dirty="0">
                <a:latin typeface="Arial"/>
                <a:cs typeface="Arial"/>
              </a:rPr>
              <a:t>bersama  </a:t>
            </a:r>
            <a:r>
              <a:rPr sz="1600" b="1" spc="10" dirty="0">
                <a:latin typeface="Arial"/>
                <a:cs typeface="Arial"/>
              </a:rPr>
              <a:t>dengan Event </a:t>
            </a:r>
            <a:r>
              <a:rPr sz="1600" b="1" spc="25" dirty="0">
                <a:latin typeface="Arial"/>
                <a:cs typeface="Arial"/>
              </a:rPr>
              <a:t>Leader </a:t>
            </a:r>
            <a:r>
              <a:rPr sz="1600" b="1" spc="30" dirty="0">
                <a:latin typeface="Arial"/>
                <a:cs typeface="Arial"/>
              </a:rPr>
              <a:t>akan  </a:t>
            </a:r>
            <a:r>
              <a:rPr sz="1600" b="1" spc="25" dirty="0">
                <a:latin typeface="Arial"/>
                <a:cs typeface="Arial"/>
              </a:rPr>
              <a:t>memilah </a:t>
            </a:r>
            <a:r>
              <a:rPr sz="1600" b="1" spc="15" dirty="0">
                <a:latin typeface="Arial"/>
                <a:cs typeface="Arial"/>
              </a:rPr>
              <a:t>pembayaran </a:t>
            </a:r>
            <a:r>
              <a:rPr sz="1600" b="1" spc="30" dirty="0">
                <a:latin typeface="Arial"/>
                <a:cs typeface="Arial"/>
              </a:rPr>
              <a:t>mana  </a:t>
            </a:r>
            <a:r>
              <a:rPr sz="1600" b="1" spc="-15" dirty="0">
                <a:latin typeface="Arial"/>
                <a:cs typeface="Arial"/>
              </a:rPr>
              <a:t>yang </a:t>
            </a:r>
            <a:r>
              <a:rPr sz="1600" b="1" dirty="0">
                <a:latin typeface="Arial"/>
                <a:cs typeface="Arial"/>
              </a:rPr>
              <a:t>harus </a:t>
            </a:r>
            <a:r>
              <a:rPr sz="1600" b="1" spc="10" dirty="0">
                <a:latin typeface="Arial"/>
                <a:cs typeface="Arial"/>
              </a:rPr>
              <a:t>secara </a:t>
            </a:r>
            <a:r>
              <a:rPr sz="1600" b="1" spc="25" dirty="0">
                <a:latin typeface="Arial"/>
                <a:cs typeface="Arial"/>
              </a:rPr>
              <a:t>full </a:t>
            </a:r>
            <a:r>
              <a:rPr sz="1600" b="1" spc="20" dirty="0">
                <a:latin typeface="Arial"/>
                <a:cs typeface="Arial"/>
              </a:rPr>
              <a:t>dan  </a:t>
            </a:r>
            <a:r>
              <a:rPr sz="1600" b="1" spc="30" dirty="0">
                <a:latin typeface="Arial"/>
                <a:cs typeface="Arial"/>
              </a:rPr>
              <a:t>mana </a:t>
            </a:r>
            <a:r>
              <a:rPr sz="1600" b="1" spc="-15" dirty="0">
                <a:latin typeface="Arial"/>
                <a:cs typeface="Arial"/>
              </a:rPr>
              <a:t>yang </a:t>
            </a:r>
            <a:r>
              <a:rPr sz="1600" b="1" dirty="0">
                <a:latin typeface="Arial"/>
                <a:cs typeface="Arial"/>
              </a:rPr>
              <a:t>bisa </a:t>
            </a:r>
            <a:r>
              <a:rPr sz="1600" b="1" spc="10" dirty="0">
                <a:latin typeface="Arial"/>
                <a:cs typeface="Arial"/>
              </a:rPr>
              <a:t>secara</a:t>
            </a:r>
            <a:r>
              <a:rPr sz="1600" b="1" spc="35" dirty="0">
                <a:latin typeface="Arial"/>
                <a:cs typeface="Arial"/>
              </a:rPr>
              <a:t> </a:t>
            </a:r>
            <a:r>
              <a:rPr sz="1600" b="1" spc="60" dirty="0">
                <a:latin typeface="Arial"/>
                <a:cs typeface="Arial"/>
              </a:rPr>
              <a:t>DP</a:t>
            </a:r>
            <a:endParaRPr sz="1600">
              <a:latin typeface="Arial"/>
              <a:cs typeface="Arial"/>
            </a:endParaRPr>
          </a:p>
        </p:txBody>
      </p:sp>
      <p:sp>
        <p:nvSpPr>
          <p:cNvPr id="18" name="object 18"/>
          <p:cNvSpPr/>
          <p:nvPr/>
        </p:nvSpPr>
        <p:spPr>
          <a:xfrm>
            <a:off x="8681261" y="2878912"/>
            <a:ext cx="1999424" cy="553770"/>
          </a:xfrm>
          <a:prstGeom prst="rect">
            <a:avLst/>
          </a:prstGeom>
          <a:blipFill>
            <a:blip r:embed="rId9" cstate="print"/>
            <a:stretch>
              <a:fillRect/>
            </a:stretch>
          </a:blipFill>
        </p:spPr>
        <p:txBody>
          <a:bodyPr wrap="square" lIns="0" tIns="0" rIns="0" bIns="0" rtlCol="0"/>
          <a:lstStyle/>
          <a:p>
            <a:endParaRPr/>
          </a:p>
        </p:txBody>
      </p:sp>
      <p:sp>
        <p:nvSpPr>
          <p:cNvPr id="19" name="object 19"/>
          <p:cNvSpPr txBox="1"/>
          <p:nvPr/>
        </p:nvSpPr>
        <p:spPr>
          <a:xfrm>
            <a:off x="9177731" y="298856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0" name="object 20"/>
          <p:cNvSpPr/>
          <p:nvPr/>
        </p:nvSpPr>
        <p:spPr>
          <a:xfrm>
            <a:off x="7902778" y="3673525"/>
            <a:ext cx="3774630" cy="2799218"/>
          </a:xfrm>
          <a:prstGeom prst="rect">
            <a:avLst/>
          </a:prstGeom>
          <a:blipFill>
            <a:blip r:embed="rId10" cstate="print"/>
            <a:stretch>
              <a:fillRect/>
            </a:stretch>
          </a:blipFill>
        </p:spPr>
        <p:txBody>
          <a:bodyPr wrap="square" lIns="0" tIns="0" rIns="0" bIns="0" rtlCol="0"/>
          <a:lstStyle/>
          <a:p>
            <a:endParaRPr/>
          </a:p>
        </p:txBody>
      </p:sp>
      <p:sp>
        <p:nvSpPr>
          <p:cNvPr id="21" name="object 21"/>
          <p:cNvSpPr txBox="1"/>
          <p:nvPr/>
        </p:nvSpPr>
        <p:spPr>
          <a:xfrm>
            <a:off x="8048599" y="3746500"/>
            <a:ext cx="3522345" cy="2567940"/>
          </a:xfrm>
          <a:prstGeom prst="rect">
            <a:avLst/>
          </a:prstGeom>
        </p:spPr>
        <p:txBody>
          <a:bodyPr vert="horz" wrap="square" lIns="0" tIns="5080" rIns="0" bIns="0" rtlCol="0">
            <a:spAutoFit/>
          </a:bodyPr>
          <a:lstStyle/>
          <a:p>
            <a:pPr marL="12700" marR="5080" indent="19050" algn="ctr">
              <a:lnSpc>
                <a:spcPct val="149400"/>
              </a:lnSpc>
              <a:spcBef>
                <a:spcPts val="40"/>
              </a:spcBef>
            </a:pPr>
            <a:r>
              <a:rPr sz="1600" b="1" spc="20" dirty="0">
                <a:latin typeface="Arial"/>
                <a:cs typeface="Arial"/>
              </a:rPr>
              <a:t>Karena maksimal penarikan dan  transfer </a:t>
            </a:r>
            <a:r>
              <a:rPr sz="1600" b="1" spc="30" dirty="0">
                <a:latin typeface="Arial"/>
                <a:cs typeface="Arial"/>
              </a:rPr>
              <a:t>ada </a:t>
            </a:r>
            <a:r>
              <a:rPr sz="1600" b="1" spc="25" dirty="0">
                <a:latin typeface="Arial"/>
                <a:cs typeface="Arial"/>
              </a:rPr>
              <a:t>batasan </a:t>
            </a:r>
            <a:r>
              <a:rPr sz="1600" b="1" spc="15" dirty="0">
                <a:latin typeface="Arial"/>
                <a:cs typeface="Arial"/>
              </a:rPr>
              <a:t>limitnya,  </a:t>
            </a:r>
            <a:r>
              <a:rPr sz="1600" b="1" spc="35" dirty="0">
                <a:latin typeface="Arial"/>
                <a:cs typeface="Arial"/>
              </a:rPr>
              <a:t>maka </a:t>
            </a:r>
            <a:r>
              <a:rPr sz="1600" b="1" spc="-5" dirty="0">
                <a:latin typeface="Arial"/>
                <a:cs typeface="Arial"/>
              </a:rPr>
              <a:t>divisi </a:t>
            </a:r>
            <a:r>
              <a:rPr sz="1600" b="1" spc="20" dirty="0">
                <a:latin typeface="Arial"/>
                <a:cs typeface="Arial"/>
              </a:rPr>
              <a:t>Finance dan </a:t>
            </a:r>
            <a:r>
              <a:rPr sz="1600" b="1" spc="5" dirty="0">
                <a:latin typeface="Arial"/>
                <a:cs typeface="Arial"/>
              </a:rPr>
              <a:t>Event  </a:t>
            </a:r>
            <a:r>
              <a:rPr sz="1600" b="1" spc="25" dirty="0">
                <a:latin typeface="Arial"/>
                <a:cs typeface="Arial"/>
              </a:rPr>
              <a:t>Leader </a:t>
            </a:r>
            <a:r>
              <a:rPr sz="1600" b="1" spc="30" dirty="0">
                <a:latin typeface="Arial"/>
                <a:cs typeface="Arial"/>
              </a:rPr>
              <a:t>akan </a:t>
            </a:r>
            <a:r>
              <a:rPr sz="1600" b="1" spc="25" dirty="0">
                <a:latin typeface="Arial"/>
                <a:cs typeface="Arial"/>
              </a:rPr>
              <a:t>mengutamakan  </a:t>
            </a:r>
            <a:r>
              <a:rPr sz="1600" b="1" spc="15" dirty="0">
                <a:latin typeface="Arial"/>
                <a:cs typeface="Arial"/>
              </a:rPr>
              <a:t>pembayaran </a:t>
            </a:r>
            <a:r>
              <a:rPr sz="1600" b="1" spc="-15" dirty="0">
                <a:latin typeface="Arial"/>
                <a:cs typeface="Arial"/>
              </a:rPr>
              <a:t>yang </a:t>
            </a:r>
            <a:r>
              <a:rPr sz="1600" b="1" dirty="0">
                <a:latin typeface="Arial"/>
                <a:cs typeface="Arial"/>
              </a:rPr>
              <a:t>dianggap </a:t>
            </a:r>
            <a:r>
              <a:rPr sz="1600" b="1" spc="10" dirty="0">
                <a:latin typeface="Arial"/>
                <a:cs typeface="Arial"/>
              </a:rPr>
              <a:t>urgent  semisal </a:t>
            </a:r>
            <a:r>
              <a:rPr sz="1600" b="1" spc="30" dirty="0">
                <a:latin typeface="Arial"/>
                <a:cs typeface="Arial"/>
              </a:rPr>
              <a:t>ada </a:t>
            </a:r>
            <a:r>
              <a:rPr sz="1600" b="1" spc="-5" dirty="0">
                <a:latin typeface="Arial"/>
                <a:cs typeface="Arial"/>
              </a:rPr>
              <a:t>vendor </a:t>
            </a:r>
            <a:r>
              <a:rPr sz="1600" b="1" spc="-15" dirty="0">
                <a:latin typeface="Arial"/>
                <a:cs typeface="Arial"/>
              </a:rPr>
              <a:t>yang </a:t>
            </a:r>
            <a:r>
              <a:rPr sz="1600" b="1" spc="35" dirty="0">
                <a:latin typeface="Arial"/>
                <a:cs typeface="Arial"/>
              </a:rPr>
              <a:t>meminta  </a:t>
            </a:r>
            <a:r>
              <a:rPr sz="1600" b="1" spc="15" dirty="0">
                <a:latin typeface="Arial"/>
                <a:cs typeface="Arial"/>
              </a:rPr>
              <a:t>pembayaran </a:t>
            </a:r>
            <a:r>
              <a:rPr sz="1600" b="1" spc="114" dirty="0">
                <a:latin typeface="Arial"/>
                <a:cs typeface="Arial"/>
              </a:rPr>
              <a:t>H+1 </a:t>
            </a:r>
            <a:r>
              <a:rPr sz="1600" b="1" dirty="0">
                <a:latin typeface="Arial"/>
                <a:cs typeface="Arial"/>
              </a:rPr>
              <a:t>sesuai</a:t>
            </a:r>
            <a:r>
              <a:rPr sz="1600" b="1" spc="-95" dirty="0">
                <a:latin typeface="Arial"/>
                <a:cs typeface="Arial"/>
              </a:rPr>
              <a:t> </a:t>
            </a:r>
            <a:r>
              <a:rPr sz="1600" b="1" spc="25" dirty="0">
                <a:latin typeface="Arial"/>
                <a:cs typeface="Arial"/>
              </a:rPr>
              <a:t>perjanjian</a:t>
            </a:r>
            <a:endParaRPr sz="1600">
              <a:latin typeface="Arial"/>
              <a:cs typeface="Arial"/>
            </a:endParaRPr>
          </a:p>
        </p:txBody>
      </p:sp>
      <p:sp>
        <p:nvSpPr>
          <p:cNvPr id="22" name="object 22"/>
          <p:cNvSpPr/>
          <p:nvPr/>
        </p:nvSpPr>
        <p:spPr>
          <a:xfrm>
            <a:off x="3768026" y="575411"/>
            <a:ext cx="4584534" cy="650379"/>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10426522" y="35153"/>
            <a:ext cx="1614347" cy="867587"/>
          </a:xfrm>
          <a:prstGeom prst="rect">
            <a:avLst/>
          </a:prstGeom>
          <a:blipFill>
            <a:blip r:embed="rId12" cstate="print"/>
            <a:stretch>
              <a:fillRect/>
            </a:stretch>
          </a:blipFill>
        </p:spPr>
        <p:txBody>
          <a:bodyPr wrap="square" lIns="0" tIns="0" rIns="0" bIns="0" rtlCol="0"/>
          <a:lstStyle/>
          <a:p>
            <a:endParaRPr/>
          </a:p>
        </p:txBody>
      </p:sp>
      <p:sp>
        <p:nvSpPr>
          <p:cNvPr id="24" name="object 24"/>
          <p:cNvSpPr txBox="1">
            <a:spLocks noGrp="1"/>
          </p:cNvSpPr>
          <p:nvPr>
            <p:ph type="title"/>
          </p:nvPr>
        </p:nvSpPr>
        <p:spPr>
          <a:xfrm>
            <a:off x="5163337" y="724915"/>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Tree>
    <p:extLst>
      <p:ext uri="{BB962C8B-B14F-4D97-AF65-F5344CB8AC3E}">
        <p14:creationId xmlns:p14="http://schemas.microsoft.com/office/powerpoint/2010/main" val="38304690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8644" y="296722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3" name="object 3"/>
          <p:cNvSpPr/>
          <p:nvPr/>
        </p:nvSpPr>
        <p:spPr>
          <a:xfrm>
            <a:off x="547113" y="2888627"/>
            <a:ext cx="1694728" cy="530402"/>
          </a:xfrm>
          <a:prstGeom prst="rect">
            <a:avLst/>
          </a:prstGeom>
          <a:blipFill>
            <a:blip r:embed="rId2" cstate="print"/>
            <a:stretch>
              <a:fillRect/>
            </a:stretch>
          </a:blipFill>
        </p:spPr>
        <p:txBody>
          <a:bodyPr wrap="square" lIns="0" tIns="0" rIns="0" bIns="0" rtlCol="0"/>
          <a:lstStyle/>
          <a:p>
            <a:endParaRPr/>
          </a:p>
        </p:txBody>
      </p:sp>
      <p:grpSp>
        <p:nvGrpSpPr>
          <p:cNvPr id="4" name="object 4"/>
          <p:cNvGrpSpPr/>
          <p:nvPr/>
        </p:nvGrpSpPr>
        <p:grpSpPr>
          <a:xfrm>
            <a:off x="285569" y="2153297"/>
            <a:ext cx="11621135" cy="310515"/>
            <a:chOff x="285569" y="2153297"/>
            <a:chExt cx="11621135" cy="310515"/>
          </a:xfrm>
        </p:grpSpPr>
        <p:sp>
          <p:nvSpPr>
            <p:cNvPr id="5" name="object 5"/>
            <p:cNvSpPr/>
            <p:nvPr/>
          </p:nvSpPr>
          <p:spPr>
            <a:xfrm>
              <a:off x="285569" y="2156472"/>
              <a:ext cx="11620857" cy="291033"/>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224692"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7" name="object 7"/>
            <p:cNvSpPr/>
            <p:nvPr/>
          </p:nvSpPr>
          <p:spPr>
            <a:xfrm>
              <a:off x="4132922" y="2169439"/>
              <a:ext cx="339572" cy="29103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4132922"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9" name="object 9"/>
            <p:cNvSpPr/>
            <p:nvPr/>
          </p:nvSpPr>
          <p:spPr>
            <a:xfrm>
              <a:off x="7187704" y="2156472"/>
              <a:ext cx="339572" cy="29103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7187704" y="215647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1" name="object 11"/>
            <p:cNvSpPr/>
            <p:nvPr/>
          </p:nvSpPr>
          <p:spPr>
            <a:xfrm>
              <a:off x="10257345" y="2169439"/>
              <a:ext cx="339585" cy="29103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0257345"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3" name="object 13"/>
          <p:cNvSpPr txBox="1"/>
          <p:nvPr/>
        </p:nvSpPr>
        <p:spPr>
          <a:xfrm>
            <a:off x="364275" y="3855211"/>
            <a:ext cx="2135505" cy="1958339"/>
          </a:xfrm>
          <a:prstGeom prst="rect">
            <a:avLst/>
          </a:prstGeom>
        </p:spPr>
        <p:txBody>
          <a:bodyPr vert="horz" wrap="square" lIns="0" tIns="17780" rIns="0" bIns="0" rtlCol="0">
            <a:spAutoFit/>
          </a:bodyPr>
          <a:lstStyle/>
          <a:p>
            <a:pPr marL="12065" marR="5080" indent="635" algn="ctr">
              <a:lnSpc>
                <a:spcPct val="150600"/>
              </a:lnSpc>
              <a:spcBef>
                <a:spcPts val="140"/>
              </a:spcBef>
            </a:pPr>
            <a:r>
              <a:rPr sz="1200" spc="-105" dirty="0">
                <a:solidFill>
                  <a:srgbClr val="0F0E0C"/>
                </a:solidFill>
                <a:latin typeface="Verdana"/>
                <a:cs typeface="Verdana"/>
              </a:rPr>
              <a:t>DIVISI </a:t>
            </a:r>
            <a:r>
              <a:rPr sz="1200" spc="-35" dirty="0">
                <a:solidFill>
                  <a:srgbClr val="0F0E0C"/>
                </a:solidFill>
                <a:latin typeface="Verdana"/>
                <a:cs typeface="Verdana"/>
              </a:rPr>
              <a:t>FINANCE </a:t>
            </a:r>
            <a:r>
              <a:rPr sz="1200" spc="-30" dirty="0">
                <a:solidFill>
                  <a:srgbClr val="0F0E0C"/>
                </a:solidFill>
                <a:latin typeface="Verdana"/>
                <a:cs typeface="Verdana"/>
              </a:rPr>
              <a:t>AKAN  </a:t>
            </a:r>
            <a:r>
              <a:rPr sz="1200" spc="-15" dirty="0">
                <a:solidFill>
                  <a:srgbClr val="0F0E0C"/>
                </a:solidFill>
                <a:latin typeface="Verdana"/>
                <a:cs typeface="Verdana"/>
              </a:rPr>
              <a:t>MEMBERIKAN </a:t>
            </a:r>
            <a:r>
              <a:rPr sz="1200" spc="-20" dirty="0">
                <a:solidFill>
                  <a:srgbClr val="0F0E0C"/>
                </a:solidFill>
                <a:latin typeface="Verdana"/>
                <a:cs typeface="Verdana"/>
              </a:rPr>
              <a:t>FORM  KEPADA </a:t>
            </a:r>
            <a:r>
              <a:rPr sz="1200" spc="-105" dirty="0">
                <a:solidFill>
                  <a:srgbClr val="0F0E0C"/>
                </a:solidFill>
                <a:latin typeface="Verdana"/>
                <a:cs typeface="Verdana"/>
              </a:rPr>
              <a:t>DIVISI </a:t>
            </a:r>
            <a:r>
              <a:rPr sz="1200" spc="-20" dirty="0">
                <a:solidFill>
                  <a:srgbClr val="0F0E0C"/>
                </a:solidFill>
                <a:latin typeface="Verdana"/>
                <a:cs typeface="Verdana"/>
              </a:rPr>
              <a:t>YANG  </a:t>
            </a:r>
            <a:r>
              <a:rPr sz="1200" spc="5" dirty="0">
                <a:solidFill>
                  <a:srgbClr val="0F0E0C"/>
                </a:solidFill>
                <a:latin typeface="Verdana"/>
                <a:cs typeface="Verdana"/>
              </a:rPr>
              <a:t>MEMBUTUHKAN </a:t>
            </a:r>
            <a:r>
              <a:rPr sz="1200" spc="-30" dirty="0">
                <a:solidFill>
                  <a:srgbClr val="0F0E0C"/>
                </a:solidFill>
                <a:latin typeface="Verdana"/>
                <a:cs typeface="Verdana"/>
              </a:rPr>
              <a:t>DANA</a:t>
            </a:r>
            <a:r>
              <a:rPr sz="1200" spc="-225" dirty="0">
                <a:solidFill>
                  <a:srgbClr val="0F0E0C"/>
                </a:solidFill>
                <a:latin typeface="Verdana"/>
                <a:cs typeface="Verdana"/>
              </a:rPr>
              <a:t> </a:t>
            </a:r>
            <a:r>
              <a:rPr sz="1200" spc="-25" dirty="0">
                <a:solidFill>
                  <a:srgbClr val="0F0E0C"/>
                </a:solidFill>
                <a:latin typeface="Verdana"/>
                <a:cs typeface="Verdana"/>
              </a:rPr>
              <a:t>DAN  </a:t>
            </a:r>
            <a:r>
              <a:rPr sz="1200" spc="15" dirty="0">
                <a:solidFill>
                  <a:srgbClr val="0F0E0C"/>
                </a:solidFill>
                <a:latin typeface="Verdana"/>
                <a:cs typeface="Verdana"/>
              </a:rPr>
              <a:t>MEMBUAT </a:t>
            </a:r>
            <a:r>
              <a:rPr sz="1200" spc="-15" dirty="0">
                <a:solidFill>
                  <a:srgbClr val="0F0E0C"/>
                </a:solidFill>
                <a:latin typeface="Verdana"/>
                <a:cs typeface="Verdana"/>
              </a:rPr>
              <a:t>REKAPAN  PENGELUARAN </a:t>
            </a:r>
            <a:r>
              <a:rPr sz="1200" spc="-25" dirty="0">
                <a:solidFill>
                  <a:srgbClr val="0F0E0C"/>
                </a:solidFill>
                <a:latin typeface="Verdana"/>
                <a:cs typeface="Verdana"/>
              </a:rPr>
              <a:t>KEUANGAN  </a:t>
            </a:r>
            <a:r>
              <a:rPr sz="1200" spc="-15" dirty="0">
                <a:solidFill>
                  <a:srgbClr val="0F0E0C"/>
                </a:solidFill>
                <a:latin typeface="Verdana"/>
                <a:cs typeface="Verdana"/>
              </a:rPr>
              <a:t>RFE </a:t>
            </a:r>
            <a:r>
              <a:rPr sz="1200" spc="-95" dirty="0">
                <a:solidFill>
                  <a:srgbClr val="0F0E0C"/>
                </a:solidFill>
                <a:latin typeface="Verdana"/>
                <a:cs typeface="Verdana"/>
              </a:rPr>
              <a:t>DI</a:t>
            </a:r>
            <a:r>
              <a:rPr sz="1200" spc="-175" dirty="0">
                <a:solidFill>
                  <a:srgbClr val="0F0E0C"/>
                </a:solidFill>
                <a:latin typeface="Verdana"/>
                <a:cs typeface="Verdana"/>
              </a:rPr>
              <a:t> </a:t>
            </a:r>
            <a:r>
              <a:rPr sz="1200" spc="-20" dirty="0">
                <a:solidFill>
                  <a:srgbClr val="0F0E0C"/>
                </a:solidFill>
                <a:latin typeface="Verdana"/>
                <a:cs typeface="Verdana"/>
              </a:rPr>
              <a:t>EXCEL</a:t>
            </a:r>
            <a:endParaRPr sz="1200">
              <a:latin typeface="Verdana"/>
              <a:cs typeface="Verdana"/>
            </a:endParaRPr>
          </a:p>
        </p:txBody>
      </p:sp>
      <p:sp>
        <p:nvSpPr>
          <p:cNvPr id="14" name="object 14"/>
          <p:cNvSpPr txBox="1"/>
          <p:nvPr/>
        </p:nvSpPr>
        <p:spPr>
          <a:xfrm>
            <a:off x="3799471" y="298551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sp>
        <p:nvSpPr>
          <p:cNvPr id="15" name="object 15"/>
          <p:cNvSpPr txBox="1"/>
          <p:nvPr/>
        </p:nvSpPr>
        <p:spPr>
          <a:xfrm>
            <a:off x="2836214" y="3943603"/>
            <a:ext cx="2646045" cy="1412240"/>
          </a:xfrm>
          <a:prstGeom prst="rect">
            <a:avLst/>
          </a:prstGeom>
        </p:spPr>
        <p:txBody>
          <a:bodyPr vert="horz" wrap="square" lIns="0" tIns="16510" rIns="0" bIns="0" rtlCol="0">
            <a:spAutoFit/>
          </a:bodyPr>
          <a:lstStyle/>
          <a:p>
            <a:pPr marL="12065" marR="5080" algn="ctr">
              <a:lnSpc>
                <a:spcPct val="151300"/>
              </a:lnSpc>
              <a:spcBef>
                <a:spcPts val="130"/>
              </a:spcBef>
            </a:pPr>
            <a:r>
              <a:rPr sz="1200" spc="-40" dirty="0">
                <a:solidFill>
                  <a:srgbClr val="0F0E0C"/>
                </a:solidFill>
                <a:latin typeface="Verdana"/>
                <a:cs typeface="Verdana"/>
              </a:rPr>
              <a:t>SETIAP </a:t>
            </a:r>
            <a:r>
              <a:rPr sz="1200" spc="-55" dirty="0">
                <a:solidFill>
                  <a:srgbClr val="0F0E0C"/>
                </a:solidFill>
                <a:latin typeface="Verdana"/>
                <a:cs typeface="Verdana"/>
              </a:rPr>
              <a:t>ADA </a:t>
            </a:r>
            <a:r>
              <a:rPr sz="1200" spc="-25" dirty="0">
                <a:solidFill>
                  <a:srgbClr val="0F0E0C"/>
                </a:solidFill>
                <a:latin typeface="Verdana"/>
                <a:cs typeface="Verdana"/>
              </a:rPr>
              <a:t>PENGELUARAN, </a:t>
            </a:r>
            <a:r>
              <a:rPr sz="1200" spc="-105" dirty="0">
                <a:solidFill>
                  <a:srgbClr val="0F0E0C"/>
                </a:solidFill>
                <a:latin typeface="Verdana"/>
                <a:cs typeface="Verdana"/>
              </a:rPr>
              <a:t>DIVISI  </a:t>
            </a:r>
            <a:r>
              <a:rPr sz="1200" spc="-35" dirty="0">
                <a:solidFill>
                  <a:srgbClr val="0F0E0C"/>
                </a:solidFill>
                <a:latin typeface="Verdana"/>
                <a:cs typeface="Verdana"/>
              </a:rPr>
              <a:t>FINANCE </a:t>
            </a:r>
            <a:r>
              <a:rPr sz="1200" spc="-40" dirty="0">
                <a:solidFill>
                  <a:srgbClr val="0F0E0C"/>
                </a:solidFill>
                <a:latin typeface="Verdana"/>
                <a:cs typeface="Verdana"/>
              </a:rPr>
              <a:t>AKAN </a:t>
            </a:r>
            <a:r>
              <a:rPr sz="1200" spc="-20" dirty="0">
                <a:solidFill>
                  <a:srgbClr val="0F0E0C"/>
                </a:solidFill>
                <a:latin typeface="Verdana"/>
                <a:cs typeface="Verdana"/>
              </a:rPr>
              <a:t>MEMINTA </a:t>
            </a:r>
            <a:r>
              <a:rPr sz="1200" spc="-45" dirty="0">
                <a:solidFill>
                  <a:srgbClr val="0F0E0C"/>
                </a:solidFill>
                <a:latin typeface="Verdana"/>
                <a:cs typeface="Verdana"/>
              </a:rPr>
              <a:t>BON  </a:t>
            </a:r>
            <a:r>
              <a:rPr sz="1200" spc="-20" dirty="0">
                <a:solidFill>
                  <a:srgbClr val="0F0E0C"/>
                </a:solidFill>
                <a:latin typeface="Verdana"/>
                <a:cs typeface="Verdana"/>
              </a:rPr>
              <a:t>KEPADA </a:t>
            </a:r>
            <a:r>
              <a:rPr sz="1200" spc="-105" dirty="0">
                <a:solidFill>
                  <a:srgbClr val="0F0E0C"/>
                </a:solidFill>
                <a:latin typeface="Verdana"/>
                <a:cs typeface="Verdana"/>
              </a:rPr>
              <a:t>DIVISI </a:t>
            </a:r>
            <a:r>
              <a:rPr sz="1200" spc="-45" dirty="0">
                <a:solidFill>
                  <a:srgbClr val="0F0E0C"/>
                </a:solidFill>
                <a:latin typeface="Verdana"/>
                <a:cs typeface="Verdana"/>
              </a:rPr>
              <a:t>LAIN </a:t>
            </a:r>
            <a:r>
              <a:rPr sz="1200" spc="-65" dirty="0">
                <a:solidFill>
                  <a:srgbClr val="0F0E0C"/>
                </a:solidFill>
                <a:latin typeface="Verdana"/>
                <a:cs typeface="Verdana"/>
              </a:rPr>
              <a:t>SEBAGAI  </a:t>
            </a:r>
            <a:r>
              <a:rPr sz="1200" spc="-10" dirty="0">
                <a:solidFill>
                  <a:srgbClr val="0F0E0C"/>
                </a:solidFill>
                <a:latin typeface="Verdana"/>
                <a:cs typeface="Verdana"/>
              </a:rPr>
              <a:t>PEMBUKTIAN UNTUK </a:t>
            </a:r>
            <a:r>
              <a:rPr sz="1200" spc="-15" dirty="0">
                <a:solidFill>
                  <a:srgbClr val="0F0E0C"/>
                </a:solidFill>
                <a:latin typeface="Verdana"/>
                <a:cs typeface="Verdana"/>
              </a:rPr>
              <a:t>APA </a:t>
            </a:r>
            <a:r>
              <a:rPr sz="1200" spc="-60" dirty="0">
                <a:solidFill>
                  <a:srgbClr val="0F0E0C"/>
                </a:solidFill>
                <a:latin typeface="Verdana"/>
                <a:cs typeface="Verdana"/>
              </a:rPr>
              <a:t>SAJA  </a:t>
            </a:r>
            <a:r>
              <a:rPr sz="1200" spc="-30" dirty="0">
                <a:solidFill>
                  <a:srgbClr val="0F0E0C"/>
                </a:solidFill>
                <a:latin typeface="Verdana"/>
                <a:cs typeface="Verdana"/>
              </a:rPr>
              <a:t>DANA </a:t>
            </a:r>
            <a:r>
              <a:rPr sz="1200" spc="-20" dirty="0">
                <a:solidFill>
                  <a:srgbClr val="0F0E0C"/>
                </a:solidFill>
                <a:latin typeface="Verdana"/>
                <a:cs typeface="Verdana"/>
              </a:rPr>
              <a:t>YANG </a:t>
            </a:r>
            <a:r>
              <a:rPr sz="1200" spc="-10" dirty="0">
                <a:solidFill>
                  <a:srgbClr val="0F0E0C"/>
                </a:solidFill>
                <a:latin typeface="Verdana"/>
                <a:cs typeface="Verdana"/>
              </a:rPr>
              <a:t>MEREKA</a:t>
            </a:r>
            <a:r>
              <a:rPr sz="1200" spc="-229" dirty="0">
                <a:solidFill>
                  <a:srgbClr val="0F0E0C"/>
                </a:solidFill>
                <a:latin typeface="Verdana"/>
                <a:cs typeface="Verdana"/>
              </a:rPr>
              <a:t> </a:t>
            </a:r>
            <a:r>
              <a:rPr sz="1200" spc="-20" dirty="0">
                <a:solidFill>
                  <a:srgbClr val="0F0E0C"/>
                </a:solidFill>
                <a:latin typeface="Verdana"/>
                <a:cs typeface="Verdana"/>
              </a:rPr>
              <a:t>MINTA</a:t>
            </a:r>
            <a:endParaRPr sz="1200">
              <a:latin typeface="Verdana"/>
              <a:cs typeface="Verdana"/>
            </a:endParaRPr>
          </a:p>
        </p:txBody>
      </p:sp>
      <p:sp>
        <p:nvSpPr>
          <p:cNvPr id="16" name="object 16"/>
          <p:cNvSpPr txBox="1"/>
          <p:nvPr/>
        </p:nvSpPr>
        <p:spPr>
          <a:xfrm>
            <a:off x="9907066" y="2997708"/>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A44AEA"/>
                </a:solidFill>
                <a:latin typeface="Verdana"/>
                <a:cs typeface="Verdana"/>
              </a:rPr>
              <a:t>STEP</a:t>
            </a:r>
            <a:r>
              <a:rPr sz="2000" b="1" spc="-80" dirty="0">
                <a:solidFill>
                  <a:srgbClr val="A44AEA"/>
                </a:solidFill>
                <a:latin typeface="Verdana"/>
                <a:cs typeface="Verdana"/>
              </a:rPr>
              <a:t> </a:t>
            </a:r>
            <a:r>
              <a:rPr sz="2000" b="1" dirty="0">
                <a:solidFill>
                  <a:srgbClr val="A44AEA"/>
                </a:solidFill>
                <a:latin typeface="Verdana"/>
                <a:cs typeface="Verdana"/>
              </a:rPr>
              <a:t>4</a:t>
            </a:r>
            <a:endParaRPr sz="2000">
              <a:latin typeface="Verdana"/>
              <a:cs typeface="Verdana"/>
            </a:endParaRPr>
          </a:p>
        </p:txBody>
      </p:sp>
      <p:sp>
        <p:nvSpPr>
          <p:cNvPr id="17" name="object 17"/>
          <p:cNvSpPr txBox="1"/>
          <p:nvPr/>
        </p:nvSpPr>
        <p:spPr>
          <a:xfrm>
            <a:off x="5832754" y="3857244"/>
            <a:ext cx="2684145" cy="1625600"/>
          </a:xfrm>
          <a:prstGeom prst="rect">
            <a:avLst/>
          </a:prstGeom>
        </p:spPr>
        <p:txBody>
          <a:bodyPr vert="horz" wrap="square" lIns="0" tIns="8890" rIns="0" bIns="0" rtlCol="0">
            <a:spAutoFit/>
          </a:bodyPr>
          <a:lstStyle/>
          <a:p>
            <a:pPr marL="12065" marR="5080" algn="ctr">
              <a:lnSpc>
                <a:spcPct val="150400"/>
              </a:lnSpc>
              <a:spcBef>
                <a:spcPts val="70"/>
              </a:spcBef>
            </a:pPr>
            <a:r>
              <a:rPr sz="1400" spc="-10" dirty="0">
                <a:solidFill>
                  <a:srgbClr val="0F0E0C"/>
                </a:solidFill>
                <a:latin typeface="Verdana"/>
                <a:cs typeface="Verdana"/>
              </a:rPr>
              <a:t>MENGECEK </a:t>
            </a:r>
            <a:r>
              <a:rPr sz="1400" spc="-30" dirty="0">
                <a:solidFill>
                  <a:srgbClr val="0F0E0C"/>
                </a:solidFill>
                <a:latin typeface="Verdana"/>
                <a:cs typeface="Verdana"/>
              </a:rPr>
              <a:t>KEMBALI </a:t>
            </a:r>
            <a:r>
              <a:rPr sz="1400" spc="-25" dirty="0">
                <a:solidFill>
                  <a:srgbClr val="0F0E0C"/>
                </a:solidFill>
                <a:latin typeface="Verdana"/>
                <a:cs typeface="Verdana"/>
              </a:rPr>
              <a:t>APAKAH  </a:t>
            </a:r>
            <a:r>
              <a:rPr sz="1400" spc="5" dirty="0">
                <a:solidFill>
                  <a:srgbClr val="0F0E0C"/>
                </a:solidFill>
                <a:latin typeface="Verdana"/>
                <a:cs typeface="Verdana"/>
              </a:rPr>
              <a:t>FORM </a:t>
            </a:r>
            <a:r>
              <a:rPr sz="1400" spc="-25" dirty="0">
                <a:solidFill>
                  <a:srgbClr val="0F0E0C"/>
                </a:solidFill>
                <a:latin typeface="Verdana"/>
                <a:cs typeface="Verdana"/>
              </a:rPr>
              <a:t>PENGAJUAN </a:t>
            </a:r>
            <a:r>
              <a:rPr sz="1400" spc="-40" dirty="0">
                <a:solidFill>
                  <a:srgbClr val="0F0E0C"/>
                </a:solidFill>
                <a:latin typeface="Verdana"/>
                <a:cs typeface="Verdana"/>
              </a:rPr>
              <a:t>DANA  </a:t>
            </a:r>
            <a:r>
              <a:rPr sz="1400" spc="-30" dirty="0">
                <a:solidFill>
                  <a:srgbClr val="0F0E0C"/>
                </a:solidFill>
                <a:latin typeface="Verdana"/>
                <a:cs typeface="Verdana"/>
              </a:rPr>
              <a:t>TERSEBUT </a:t>
            </a:r>
            <a:r>
              <a:rPr sz="1400" spc="-35" dirty="0">
                <a:solidFill>
                  <a:srgbClr val="0F0E0C"/>
                </a:solidFill>
                <a:latin typeface="Verdana"/>
                <a:cs typeface="Verdana"/>
              </a:rPr>
              <a:t>DAN BON </a:t>
            </a:r>
            <a:r>
              <a:rPr sz="1400" spc="35" dirty="0">
                <a:solidFill>
                  <a:srgbClr val="0F0E0C"/>
                </a:solidFill>
                <a:latin typeface="Verdana"/>
                <a:cs typeface="Verdana"/>
              </a:rPr>
              <a:t>/ </a:t>
            </a:r>
            <a:r>
              <a:rPr sz="1400" spc="-40" dirty="0">
                <a:solidFill>
                  <a:srgbClr val="0F0E0C"/>
                </a:solidFill>
                <a:latin typeface="Verdana"/>
                <a:cs typeface="Verdana"/>
              </a:rPr>
              <a:t>BUKTI  </a:t>
            </a:r>
            <a:r>
              <a:rPr sz="1400" dirty="0">
                <a:solidFill>
                  <a:srgbClr val="0F0E0C"/>
                </a:solidFill>
                <a:latin typeface="Verdana"/>
                <a:cs typeface="Verdana"/>
              </a:rPr>
              <a:t>PEMBAYARAN </a:t>
            </a:r>
            <a:r>
              <a:rPr sz="1400" spc="-20" dirty="0">
                <a:solidFill>
                  <a:srgbClr val="0F0E0C"/>
                </a:solidFill>
                <a:latin typeface="Verdana"/>
                <a:cs typeface="Verdana"/>
              </a:rPr>
              <a:t>TERSEBUT  </a:t>
            </a:r>
            <a:r>
              <a:rPr sz="1400" spc="-25" dirty="0">
                <a:solidFill>
                  <a:srgbClr val="0F0E0C"/>
                </a:solidFill>
                <a:latin typeface="Verdana"/>
                <a:cs typeface="Verdana"/>
              </a:rPr>
              <a:t>BENAR </a:t>
            </a:r>
            <a:r>
              <a:rPr sz="1400" spc="-20" dirty="0">
                <a:solidFill>
                  <a:srgbClr val="0F0E0C"/>
                </a:solidFill>
                <a:latin typeface="Verdana"/>
                <a:cs typeface="Verdana"/>
              </a:rPr>
              <a:t>ATAU</a:t>
            </a:r>
            <a:r>
              <a:rPr sz="1400" spc="-185" dirty="0">
                <a:solidFill>
                  <a:srgbClr val="0F0E0C"/>
                </a:solidFill>
                <a:latin typeface="Verdana"/>
                <a:cs typeface="Verdana"/>
              </a:rPr>
              <a:t> </a:t>
            </a:r>
            <a:r>
              <a:rPr sz="1400" spc="-35" dirty="0">
                <a:solidFill>
                  <a:srgbClr val="0F0E0C"/>
                </a:solidFill>
                <a:latin typeface="Verdana"/>
                <a:cs typeface="Verdana"/>
              </a:rPr>
              <a:t>TIDAKNYA</a:t>
            </a:r>
            <a:endParaRPr sz="1400">
              <a:latin typeface="Verdana"/>
              <a:cs typeface="Verdana"/>
            </a:endParaRPr>
          </a:p>
        </p:txBody>
      </p:sp>
      <p:sp>
        <p:nvSpPr>
          <p:cNvPr id="18" name="object 18"/>
          <p:cNvSpPr/>
          <p:nvPr/>
        </p:nvSpPr>
        <p:spPr>
          <a:xfrm>
            <a:off x="204061" y="3717163"/>
            <a:ext cx="2388148" cy="2225612"/>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764815" y="3717849"/>
            <a:ext cx="2791434" cy="2003173"/>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5682145" y="3710203"/>
            <a:ext cx="2910281" cy="2010818"/>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3397173" y="2888627"/>
            <a:ext cx="1694726" cy="530402"/>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6363563" y="2867914"/>
            <a:ext cx="1694738" cy="530402"/>
          </a:xfrm>
          <a:prstGeom prst="rect">
            <a:avLst/>
          </a:prstGeom>
          <a:blipFill>
            <a:blip r:embed="rId11" cstate="print"/>
            <a:stretch>
              <a:fillRect/>
            </a:stretch>
          </a:blipFill>
        </p:spPr>
        <p:txBody>
          <a:bodyPr wrap="square" lIns="0" tIns="0" rIns="0" bIns="0" rtlCol="0"/>
          <a:lstStyle/>
          <a:p>
            <a:endParaRPr/>
          </a:p>
        </p:txBody>
      </p:sp>
      <p:sp>
        <p:nvSpPr>
          <p:cNvPr id="23" name="object 23"/>
          <p:cNvSpPr txBox="1"/>
          <p:nvPr/>
        </p:nvSpPr>
        <p:spPr>
          <a:xfrm>
            <a:off x="6781647" y="2958084"/>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24" name="object 24"/>
          <p:cNvSpPr txBox="1"/>
          <p:nvPr/>
        </p:nvSpPr>
        <p:spPr>
          <a:xfrm>
            <a:off x="9199206" y="3988307"/>
            <a:ext cx="2355850" cy="1305560"/>
          </a:xfrm>
          <a:prstGeom prst="rect">
            <a:avLst/>
          </a:prstGeom>
        </p:spPr>
        <p:txBody>
          <a:bodyPr vert="horz" wrap="square" lIns="0" tIns="8255" rIns="0" bIns="0" rtlCol="0">
            <a:spAutoFit/>
          </a:bodyPr>
          <a:lstStyle/>
          <a:p>
            <a:pPr marL="12065" marR="5080" indent="48895" algn="ctr">
              <a:lnSpc>
                <a:spcPct val="150500"/>
              </a:lnSpc>
              <a:spcBef>
                <a:spcPts val="65"/>
              </a:spcBef>
            </a:pPr>
            <a:r>
              <a:rPr sz="1400" spc="20" dirty="0">
                <a:solidFill>
                  <a:srgbClr val="0F0E0C"/>
                </a:solidFill>
                <a:latin typeface="Verdana"/>
                <a:cs typeface="Verdana"/>
              </a:rPr>
              <a:t>MEMBUAT </a:t>
            </a:r>
            <a:r>
              <a:rPr sz="1400" spc="-25" dirty="0">
                <a:solidFill>
                  <a:srgbClr val="0F0E0C"/>
                </a:solidFill>
                <a:latin typeface="Verdana"/>
                <a:cs typeface="Verdana"/>
              </a:rPr>
              <a:t>LAPORAN  KEUANGAN </a:t>
            </a:r>
            <a:r>
              <a:rPr sz="1400" spc="-80" dirty="0">
                <a:solidFill>
                  <a:srgbClr val="0F0E0C"/>
                </a:solidFill>
                <a:latin typeface="Verdana"/>
                <a:cs typeface="Verdana"/>
              </a:rPr>
              <a:t>DARI </a:t>
            </a:r>
            <a:r>
              <a:rPr sz="1400" spc="-15" dirty="0">
                <a:solidFill>
                  <a:srgbClr val="0F0E0C"/>
                </a:solidFill>
                <a:latin typeface="Verdana"/>
                <a:cs typeface="Verdana"/>
              </a:rPr>
              <a:t>MULAI  </a:t>
            </a:r>
            <a:r>
              <a:rPr sz="1400" spc="-25" dirty="0">
                <a:solidFill>
                  <a:srgbClr val="0F0E0C"/>
                </a:solidFill>
                <a:latin typeface="Verdana"/>
                <a:cs typeface="Verdana"/>
              </a:rPr>
              <a:t>KEUANGAN </a:t>
            </a:r>
            <a:r>
              <a:rPr sz="1400" dirty="0">
                <a:solidFill>
                  <a:srgbClr val="0F0E0C"/>
                </a:solidFill>
                <a:latin typeface="Verdana"/>
                <a:cs typeface="Verdana"/>
              </a:rPr>
              <a:t>UPJ </a:t>
            </a:r>
            <a:r>
              <a:rPr sz="1400" spc="-70" dirty="0">
                <a:solidFill>
                  <a:srgbClr val="0F0E0C"/>
                </a:solidFill>
                <a:latin typeface="Verdana"/>
                <a:cs typeface="Verdana"/>
              </a:rPr>
              <a:t>HINGGA  </a:t>
            </a:r>
            <a:r>
              <a:rPr sz="1400" spc="-50" dirty="0">
                <a:solidFill>
                  <a:srgbClr val="0F0E0C"/>
                </a:solidFill>
                <a:latin typeface="Verdana"/>
                <a:cs typeface="Verdana"/>
              </a:rPr>
              <a:t>EVALUASI </a:t>
            </a:r>
            <a:r>
              <a:rPr sz="1400" spc="-45" dirty="0">
                <a:solidFill>
                  <a:srgbClr val="0F0E0C"/>
                </a:solidFill>
                <a:latin typeface="Verdana"/>
                <a:cs typeface="Verdana"/>
              </a:rPr>
              <a:t>ACARA </a:t>
            </a:r>
            <a:r>
              <a:rPr sz="1400" spc="-25" dirty="0">
                <a:solidFill>
                  <a:srgbClr val="0F0E0C"/>
                </a:solidFill>
                <a:latin typeface="Verdana"/>
                <a:cs typeface="Verdana"/>
              </a:rPr>
              <a:t>RFE</a:t>
            </a:r>
            <a:r>
              <a:rPr sz="1400" spc="-165" dirty="0">
                <a:solidFill>
                  <a:srgbClr val="0F0E0C"/>
                </a:solidFill>
                <a:latin typeface="Verdana"/>
                <a:cs typeface="Verdana"/>
              </a:rPr>
              <a:t> </a:t>
            </a:r>
            <a:r>
              <a:rPr sz="1400" spc="-120" dirty="0">
                <a:solidFill>
                  <a:srgbClr val="0F0E0C"/>
                </a:solidFill>
                <a:latin typeface="Verdana"/>
                <a:cs typeface="Verdana"/>
              </a:rPr>
              <a:t>2020</a:t>
            </a:r>
            <a:endParaRPr sz="1400">
              <a:latin typeface="Verdana"/>
              <a:cs typeface="Verdana"/>
            </a:endParaRPr>
          </a:p>
        </p:txBody>
      </p:sp>
      <p:sp>
        <p:nvSpPr>
          <p:cNvPr id="25" name="object 25"/>
          <p:cNvSpPr/>
          <p:nvPr/>
        </p:nvSpPr>
        <p:spPr>
          <a:xfrm>
            <a:off x="8921203" y="3715702"/>
            <a:ext cx="2910268" cy="2005319"/>
          </a:xfrm>
          <a:prstGeom prst="rect">
            <a:avLst/>
          </a:prstGeom>
          <a:blipFill>
            <a:blip r:embed="rId12" cstate="print"/>
            <a:stretch>
              <a:fillRect/>
            </a:stretch>
          </a:blipFill>
        </p:spPr>
        <p:txBody>
          <a:bodyPr wrap="square" lIns="0" tIns="0" rIns="0" bIns="0" rtlCol="0"/>
          <a:lstStyle/>
          <a:p>
            <a:endParaRPr/>
          </a:p>
        </p:txBody>
      </p:sp>
      <p:sp>
        <p:nvSpPr>
          <p:cNvPr id="26" name="object 26"/>
          <p:cNvSpPr/>
          <p:nvPr/>
        </p:nvSpPr>
        <p:spPr>
          <a:xfrm>
            <a:off x="9528975" y="2882798"/>
            <a:ext cx="1694726" cy="530402"/>
          </a:xfrm>
          <a:prstGeom prst="rect">
            <a:avLst/>
          </a:prstGeom>
          <a:blipFill>
            <a:blip r:embed="rId13" cstate="print"/>
            <a:stretch>
              <a:fillRect/>
            </a:stretch>
          </a:blipFill>
        </p:spPr>
        <p:txBody>
          <a:bodyPr wrap="square" lIns="0" tIns="0" rIns="0" bIns="0" rtlCol="0"/>
          <a:lstStyle/>
          <a:p>
            <a:endParaRPr/>
          </a:p>
        </p:txBody>
      </p:sp>
      <p:sp>
        <p:nvSpPr>
          <p:cNvPr id="27" name="object 27"/>
          <p:cNvSpPr txBox="1">
            <a:spLocks noGrp="1"/>
          </p:cNvSpPr>
          <p:nvPr>
            <p:ph type="title"/>
          </p:nvPr>
        </p:nvSpPr>
        <p:spPr>
          <a:xfrm>
            <a:off x="5163337" y="749300"/>
            <a:ext cx="1864995" cy="391160"/>
          </a:xfrm>
          <a:prstGeom prst="rect">
            <a:avLst/>
          </a:prstGeom>
        </p:spPr>
        <p:txBody>
          <a:bodyPr vert="horz" wrap="square" lIns="0" tIns="12700" rIns="0" bIns="0" rtlCol="0">
            <a:spAutoFit/>
          </a:bodyPr>
          <a:lstStyle/>
          <a:p>
            <a:pPr marL="12700">
              <a:lnSpc>
                <a:spcPct val="100000"/>
              </a:lnSpc>
              <a:spcBef>
                <a:spcPts val="100"/>
              </a:spcBef>
            </a:pPr>
            <a:r>
              <a:rPr sz="2400" spc="-55" dirty="0"/>
              <a:t>W</a:t>
            </a:r>
            <a:r>
              <a:rPr sz="2400" spc="-50" dirty="0"/>
              <a:t>O</a:t>
            </a:r>
            <a:r>
              <a:rPr sz="2400" spc="-65" dirty="0"/>
              <a:t>R</a:t>
            </a:r>
            <a:r>
              <a:rPr sz="2400" spc="-30" dirty="0"/>
              <a:t>K</a:t>
            </a:r>
            <a:r>
              <a:rPr sz="2400" spc="55" dirty="0"/>
              <a:t>F</a:t>
            </a:r>
            <a:r>
              <a:rPr sz="2400" spc="30" dirty="0"/>
              <a:t>L</a:t>
            </a:r>
            <a:r>
              <a:rPr sz="2400" spc="-35" dirty="0"/>
              <a:t>O</a:t>
            </a:r>
            <a:r>
              <a:rPr sz="2400" spc="-75" dirty="0"/>
              <a:t>W</a:t>
            </a:r>
            <a:endParaRPr sz="2400"/>
          </a:p>
        </p:txBody>
      </p:sp>
      <p:sp>
        <p:nvSpPr>
          <p:cNvPr id="28" name="object 28"/>
          <p:cNvSpPr/>
          <p:nvPr/>
        </p:nvSpPr>
        <p:spPr>
          <a:xfrm>
            <a:off x="10426522" y="35153"/>
            <a:ext cx="1614347" cy="867587"/>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3768026" y="575411"/>
            <a:ext cx="4584534" cy="650379"/>
          </a:xfrm>
          <a:prstGeom prst="rect">
            <a:avLst/>
          </a:prstGeom>
          <a:blipFill>
            <a:blip r:embed="rId15" cstate="print"/>
            <a:stretch>
              <a:fillRect/>
            </a:stretch>
          </a:blipFill>
        </p:spPr>
        <p:txBody>
          <a:bodyPr wrap="square" lIns="0" tIns="0" rIns="0" bIns="0" rtlCol="0"/>
          <a:lstStyle/>
          <a:p>
            <a:endParaRPr/>
          </a:p>
        </p:txBody>
      </p:sp>
      <p:sp>
        <p:nvSpPr>
          <p:cNvPr id="30" name="object 30"/>
          <p:cNvSpPr txBox="1"/>
          <p:nvPr/>
        </p:nvSpPr>
        <p:spPr>
          <a:xfrm>
            <a:off x="3838905" y="1444244"/>
            <a:ext cx="4255770" cy="299720"/>
          </a:xfrm>
          <a:prstGeom prst="rect">
            <a:avLst/>
          </a:prstGeom>
        </p:spPr>
        <p:txBody>
          <a:bodyPr vert="horz" wrap="square" lIns="0" tIns="12700" rIns="0" bIns="0" rtlCol="0">
            <a:spAutoFit/>
          </a:bodyPr>
          <a:lstStyle/>
          <a:p>
            <a:pPr marL="12700">
              <a:lnSpc>
                <a:spcPct val="100000"/>
              </a:lnSpc>
              <a:spcBef>
                <a:spcPts val="100"/>
              </a:spcBef>
            </a:pPr>
            <a:r>
              <a:rPr sz="1800" b="1" spc="-15" dirty="0">
                <a:solidFill>
                  <a:srgbClr val="E87800"/>
                </a:solidFill>
                <a:latin typeface="Arial"/>
                <a:cs typeface="Arial"/>
              </a:rPr>
              <a:t>REKAPAN </a:t>
            </a:r>
            <a:r>
              <a:rPr sz="1800" b="1" spc="-5" dirty="0">
                <a:solidFill>
                  <a:srgbClr val="E87800"/>
                </a:solidFill>
                <a:latin typeface="Arial"/>
                <a:cs typeface="Arial"/>
              </a:rPr>
              <a:t>LAPORAN </a:t>
            </a:r>
            <a:r>
              <a:rPr sz="1800" b="1" spc="5" dirty="0">
                <a:solidFill>
                  <a:srgbClr val="E87800"/>
                </a:solidFill>
                <a:latin typeface="Arial"/>
                <a:cs typeface="Arial"/>
              </a:rPr>
              <a:t>KEUANGAN</a:t>
            </a:r>
            <a:r>
              <a:rPr sz="1800" b="1" spc="-15" dirty="0">
                <a:solidFill>
                  <a:srgbClr val="E87800"/>
                </a:solidFill>
                <a:latin typeface="Arial"/>
                <a:cs typeface="Arial"/>
              </a:rPr>
              <a:t> RFE</a:t>
            </a:r>
            <a:endParaRPr sz="1800">
              <a:latin typeface="Arial"/>
              <a:cs typeface="Arial"/>
            </a:endParaRPr>
          </a:p>
        </p:txBody>
      </p:sp>
    </p:spTree>
    <p:extLst>
      <p:ext uri="{BB962C8B-B14F-4D97-AF65-F5344CB8AC3E}">
        <p14:creationId xmlns:p14="http://schemas.microsoft.com/office/powerpoint/2010/main" val="35970524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42654" y="3040380"/>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E87800"/>
                </a:solidFill>
                <a:latin typeface="Verdana"/>
                <a:cs typeface="Verdana"/>
              </a:rPr>
              <a:t>STEP</a:t>
            </a:r>
            <a:r>
              <a:rPr sz="2000" b="1" spc="-80" dirty="0">
                <a:solidFill>
                  <a:srgbClr val="E87800"/>
                </a:solidFill>
                <a:latin typeface="Verdana"/>
                <a:cs typeface="Verdana"/>
              </a:rPr>
              <a:t> </a:t>
            </a:r>
            <a:r>
              <a:rPr sz="2000" b="1" dirty="0">
                <a:solidFill>
                  <a:srgbClr val="E87800"/>
                </a:solidFill>
                <a:latin typeface="Verdana"/>
                <a:cs typeface="Verdana"/>
              </a:rPr>
              <a:t>1</a:t>
            </a:r>
            <a:endParaRPr sz="2000">
              <a:latin typeface="Verdana"/>
              <a:cs typeface="Verdana"/>
            </a:endParaRPr>
          </a:p>
        </p:txBody>
      </p:sp>
      <p:sp>
        <p:nvSpPr>
          <p:cNvPr id="3" name="object 3"/>
          <p:cNvSpPr/>
          <p:nvPr/>
        </p:nvSpPr>
        <p:spPr>
          <a:xfrm>
            <a:off x="2054542" y="2939503"/>
            <a:ext cx="1694726" cy="53040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306898" y="3037332"/>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D84B65"/>
                </a:solidFill>
                <a:latin typeface="Verdana"/>
                <a:cs typeface="Verdana"/>
              </a:rPr>
              <a:t>STEP</a:t>
            </a:r>
            <a:r>
              <a:rPr sz="2000" b="1" spc="-80" dirty="0">
                <a:solidFill>
                  <a:srgbClr val="D84B65"/>
                </a:solidFill>
                <a:latin typeface="Verdana"/>
                <a:cs typeface="Verdana"/>
              </a:rPr>
              <a:t> </a:t>
            </a:r>
            <a:r>
              <a:rPr sz="2000" b="1" dirty="0">
                <a:solidFill>
                  <a:srgbClr val="D84B65"/>
                </a:solidFill>
                <a:latin typeface="Verdana"/>
                <a:cs typeface="Verdana"/>
              </a:rPr>
              <a:t>2</a:t>
            </a:r>
            <a:endParaRPr sz="2000">
              <a:latin typeface="Verdana"/>
              <a:cs typeface="Verdana"/>
            </a:endParaRPr>
          </a:p>
        </p:txBody>
      </p:sp>
      <p:grpSp>
        <p:nvGrpSpPr>
          <p:cNvPr id="5" name="object 5"/>
          <p:cNvGrpSpPr/>
          <p:nvPr/>
        </p:nvGrpSpPr>
        <p:grpSpPr>
          <a:xfrm>
            <a:off x="285569" y="2166264"/>
            <a:ext cx="11621135" cy="327025"/>
            <a:chOff x="285569" y="2166264"/>
            <a:chExt cx="11621135" cy="327025"/>
          </a:xfrm>
        </p:grpSpPr>
        <p:sp>
          <p:nvSpPr>
            <p:cNvPr id="6" name="object 6"/>
            <p:cNvSpPr/>
            <p:nvPr/>
          </p:nvSpPr>
          <p:spPr>
            <a:xfrm>
              <a:off x="285569" y="2193721"/>
              <a:ext cx="11620857" cy="29103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732112" y="2193721"/>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8" name="object 8"/>
            <p:cNvSpPr/>
            <p:nvPr/>
          </p:nvSpPr>
          <p:spPr>
            <a:xfrm>
              <a:off x="5667958" y="2169439"/>
              <a:ext cx="339572" cy="29103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5667959" y="2169439"/>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sp>
          <p:nvSpPr>
            <p:cNvPr id="10" name="object 10"/>
            <p:cNvSpPr/>
            <p:nvPr/>
          </p:nvSpPr>
          <p:spPr>
            <a:xfrm>
              <a:off x="8607881" y="2198992"/>
              <a:ext cx="339572" cy="29103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8607881" y="2198992"/>
              <a:ext cx="339725" cy="291465"/>
            </a:xfrm>
            <a:custGeom>
              <a:avLst/>
              <a:gdLst/>
              <a:ahLst/>
              <a:cxnLst/>
              <a:rect l="l" t="t" r="r" b="b"/>
              <a:pathLst>
                <a:path w="339725" h="291464">
                  <a:moveTo>
                    <a:pt x="0" y="145517"/>
                  </a:moveTo>
                  <a:lnTo>
                    <a:pt x="8655" y="99522"/>
                  </a:lnTo>
                  <a:lnTo>
                    <a:pt x="32759" y="59576"/>
                  </a:lnTo>
                  <a:lnTo>
                    <a:pt x="69513" y="28076"/>
                  </a:lnTo>
                  <a:lnTo>
                    <a:pt x="116121" y="7418"/>
                  </a:lnTo>
                  <a:lnTo>
                    <a:pt x="169788" y="0"/>
                  </a:lnTo>
                  <a:lnTo>
                    <a:pt x="223454" y="7418"/>
                  </a:lnTo>
                  <a:lnTo>
                    <a:pt x="270062" y="28076"/>
                  </a:lnTo>
                  <a:lnTo>
                    <a:pt x="306816" y="59576"/>
                  </a:lnTo>
                  <a:lnTo>
                    <a:pt x="330920" y="99522"/>
                  </a:lnTo>
                  <a:lnTo>
                    <a:pt x="339576" y="145517"/>
                  </a:lnTo>
                  <a:lnTo>
                    <a:pt x="330920" y="191511"/>
                  </a:lnTo>
                  <a:lnTo>
                    <a:pt x="306816" y="231457"/>
                  </a:lnTo>
                  <a:lnTo>
                    <a:pt x="270062" y="262957"/>
                  </a:lnTo>
                  <a:lnTo>
                    <a:pt x="223454" y="283615"/>
                  </a:lnTo>
                  <a:lnTo>
                    <a:pt x="169788" y="291034"/>
                  </a:lnTo>
                  <a:lnTo>
                    <a:pt x="116121" y="283615"/>
                  </a:lnTo>
                  <a:lnTo>
                    <a:pt x="69513" y="262957"/>
                  </a:lnTo>
                  <a:lnTo>
                    <a:pt x="32759" y="231457"/>
                  </a:lnTo>
                  <a:lnTo>
                    <a:pt x="8655" y="191511"/>
                  </a:lnTo>
                  <a:lnTo>
                    <a:pt x="0" y="145517"/>
                  </a:lnTo>
                  <a:close/>
                </a:path>
              </a:pathLst>
            </a:custGeom>
            <a:ln w="6350">
              <a:solidFill>
                <a:srgbClr val="4472C4"/>
              </a:solidFill>
            </a:ln>
          </p:spPr>
          <p:txBody>
            <a:bodyPr wrap="square" lIns="0" tIns="0" rIns="0" bIns="0" rtlCol="0"/>
            <a:lstStyle/>
            <a:p>
              <a:endParaRPr/>
            </a:p>
          </p:txBody>
        </p:sp>
      </p:grpSp>
      <p:sp>
        <p:nvSpPr>
          <p:cNvPr id="12" name="object 12"/>
          <p:cNvSpPr txBox="1"/>
          <p:nvPr/>
        </p:nvSpPr>
        <p:spPr>
          <a:xfrm>
            <a:off x="4528337" y="3893819"/>
            <a:ext cx="2494915" cy="1623060"/>
          </a:xfrm>
          <a:prstGeom prst="rect">
            <a:avLst/>
          </a:prstGeom>
        </p:spPr>
        <p:txBody>
          <a:bodyPr vert="horz" wrap="square" lIns="0" tIns="9525" rIns="0" bIns="0" rtlCol="0">
            <a:spAutoFit/>
          </a:bodyPr>
          <a:lstStyle/>
          <a:p>
            <a:pPr marL="12700" marR="5080" indent="50165" algn="ctr">
              <a:lnSpc>
                <a:spcPct val="150000"/>
              </a:lnSpc>
              <a:spcBef>
                <a:spcPts val="75"/>
              </a:spcBef>
            </a:pPr>
            <a:r>
              <a:rPr sz="1400" b="1" spc="20" dirty="0">
                <a:latin typeface="Arial"/>
                <a:cs typeface="Arial"/>
              </a:rPr>
              <a:t>Mengisi </a:t>
            </a:r>
            <a:r>
              <a:rPr sz="1400" b="1" spc="10" dirty="0">
                <a:latin typeface="Arial"/>
                <a:cs typeface="Arial"/>
              </a:rPr>
              <a:t>form secara </a:t>
            </a:r>
            <a:r>
              <a:rPr sz="1400" b="1" spc="25" dirty="0">
                <a:latin typeface="Arial"/>
                <a:cs typeface="Arial"/>
              </a:rPr>
              <a:t>detail  </a:t>
            </a:r>
            <a:r>
              <a:rPr sz="1400" b="1" spc="15" dirty="0">
                <a:latin typeface="Arial"/>
                <a:cs typeface="Arial"/>
              </a:rPr>
              <a:t>dan </a:t>
            </a:r>
            <a:r>
              <a:rPr sz="1400" b="1" spc="50" dirty="0">
                <a:latin typeface="Arial"/>
                <a:cs typeface="Arial"/>
              </a:rPr>
              <a:t>Meminta </a:t>
            </a:r>
            <a:r>
              <a:rPr sz="1400" b="1" spc="25" dirty="0">
                <a:latin typeface="Arial"/>
                <a:cs typeface="Arial"/>
              </a:rPr>
              <a:t>Tanda </a:t>
            </a:r>
            <a:r>
              <a:rPr sz="1400" b="1" spc="15" dirty="0">
                <a:latin typeface="Arial"/>
                <a:cs typeface="Arial"/>
              </a:rPr>
              <a:t>Tangan  </a:t>
            </a:r>
            <a:r>
              <a:rPr sz="1400" b="1" spc="20" dirty="0">
                <a:latin typeface="Arial"/>
                <a:cs typeface="Arial"/>
              </a:rPr>
              <a:t>kepada </a:t>
            </a:r>
            <a:r>
              <a:rPr sz="1400" b="1" spc="30" dirty="0">
                <a:latin typeface="Arial"/>
                <a:cs typeface="Arial"/>
              </a:rPr>
              <a:t>Manager </a:t>
            </a:r>
            <a:r>
              <a:rPr sz="1400" b="1" spc="15" dirty="0">
                <a:latin typeface="Arial"/>
                <a:cs typeface="Arial"/>
              </a:rPr>
              <a:t>Finance  </a:t>
            </a:r>
            <a:r>
              <a:rPr sz="1400" b="1" spc="45" dirty="0">
                <a:latin typeface="Arial"/>
                <a:cs typeface="Arial"/>
              </a:rPr>
              <a:t>(Monita), Manajer </a:t>
            </a:r>
            <a:r>
              <a:rPr sz="1400" b="1" dirty="0">
                <a:latin typeface="Arial"/>
                <a:cs typeface="Arial"/>
              </a:rPr>
              <a:t>Divisi</a:t>
            </a:r>
            <a:r>
              <a:rPr sz="1400" b="1" spc="-110" dirty="0">
                <a:latin typeface="Arial"/>
                <a:cs typeface="Arial"/>
              </a:rPr>
              <a:t> </a:t>
            </a:r>
            <a:r>
              <a:rPr sz="1400" b="1" spc="15" dirty="0">
                <a:latin typeface="Arial"/>
                <a:cs typeface="Arial"/>
              </a:rPr>
              <a:t>dan  </a:t>
            </a:r>
            <a:r>
              <a:rPr sz="1400" b="1" spc="5" dirty="0">
                <a:latin typeface="Arial"/>
                <a:cs typeface="Arial"/>
              </a:rPr>
              <a:t>Event </a:t>
            </a:r>
            <a:r>
              <a:rPr sz="1400" b="1" spc="20" dirty="0">
                <a:latin typeface="Arial"/>
                <a:cs typeface="Arial"/>
              </a:rPr>
              <a:t>Leader</a:t>
            </a:r>
            <a:r>
              <a:rPr sz="1400" b="1" spc="30" dirty="0">
                <a:latin typeface="Arial"/>
                <a:cs typeface="Arial"/>
              </a:rPr>
              <a:t> </a:t>
            </a:r>
            <a:r>
              <a:rPr sz="1400" b="1" spc="25" dirty="0">
                <a:latin typeface="Arial"/>
                <a:cs typeface="Arial"/>
              </a:rPr>
              <a:t>(Arkan)</a:t>
            </a:r>
            <a:endParaRPr sz="1400">
              <a:latin typeface="Arial"/>
              <a:cs typeface="Arial"/>
            </a:endParaRPr>
          </a:p>
        </p:txBody>
      </p:sp>
      <p:sp>
        <p:nvSpPr>
          <p:cNvPr id="13" name="object 13"/>
          <p:cNvSpPr/>
          <p:nvPr/>
        </p:nvSpPr>
        <p:spPr>
          <a:xfrm>
            <a:off x="1711490" y="3768039"/>
            <a:ext cx="2388145" cy="2003859"/>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4356239" y="3730828"/>
            <a:ext cx="2791434" cy="2003170"/>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7378242" y="3723182"/>
            <a:ext cx="2910281" cy="2010816"/>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4904587" y="2939503"/>
            <a:ext cx="1694738" cy="530402"/>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7870990" y="2918790"/>
            <a:ext cx="1694738" cy="530402"/>
          </a:xfrm>
          <a:prstGeom prst="rect">
            <a:avLst/>
          </a:prstGeom>
          <a:blipFill>
            <a:blip r:embed="rId10" cstate="print"/>
            <a:stretch>
              <a:fillRect/>
            </a:stretch>
          </a:blipFill>
        </p:spPr>
        <p:txBody>
          <a:bodyPr wrap="square" lIns="0" tIns="0" rIns="0" bIns="0" rtlCol="0"/>
          <a:lstStyle/>
          <a:p>
            <a:endParaRPr/>
          </a:p>
        </p:txBody>
      </p:sp>
      <p:sp>
        <p:nvSpPr>
          <p:cNvPr id="18" name="object 18"/>
          <p:cNvSpPr txBox="1"/>
          <p:nvPr/>
        </p:nvSpPr>
        <p:spPr>
          <a:xfrm>
            <a:off x="8330145" y="3000756"/>
            <a:ext cx="1006475" cy="330200"/>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71BCF2"/>
                </a:solidFill>
                <a:latin typeface="Verdana"/>
                <a:cs typeface="Verdana"/>
              </a:rPr>
              <a:t>STEP</a:t>
            </a:r>
            <a:r>
              <a:rPr sz="2000" b="1" spc="-80" dirty="0">
                <a:solidFill>
                  <a:srgbClr val="71BCF2"/>
                </a:solidFill>
                <a:latin typeface="Verdana"/>
                <a:cs typeface="Verdana"/>
              </a:rPr>
              <a:t> </a:t>
            </a:r>
            <a:r>
              <a:rPr sz="2000" b="1" dirty="0">
                <a:solidFill>
                  <a:srgbClr val="71BCF2"/>
                </a:solidFill>
                <a:latin typeface="Verdana"/>
                <a:cs typeface="Verdana"/>
              </a:rPr>
              <a:t>3</a:t>
            </a:r>
            <a:endParaRPr sz="2000">
              <a:latin typeface="Verdana"/>
              <a:cs typeface="Verdana"/>
            </a:endParaRPr>
          </a:p>
        </p:txBody>
      </p:sp>
      <p:sp>
        <p:nvSpPr>
          <p:cNvPr id="19" name="object 19"/>
          <p:cNvSpPr txBox="1">
            <a:spLocks noGrp="1"/>
          </p:cNvSpPr>
          <p:nvPr>
            <p:ph type="title"/>
          </p:nvPr>
        </p:nvSpPr>
        <p:spPr>
          <a:xfrm>
            <a:off x="3689350" y="749300"/>
            <a:ext cx="4814570" cy="391160"/>
          </a:xfrm>
          <a:prstGeom prst="rect">
            <a:avLst/>
          </a:prstGeom>
        </p:spPr>
        <p:txBody>
          <a:bodyPr vert="horz" wrap="square" lIns="0" tIns="12700" rIns="0" bIns="0" rtlCol="0">
            <a:spAutoFit/>
          </a:bodyPr>
          <a:lstStyle/>
          <a:p>
            <a:pPr marL="12700">
              <a:lnSpc>
                <a:spcPct val="100000"/>
              </a:lnSpc>
              <a:spcBef>
                <a:spcPts val="100"/>
              </a:spcBef>
            </a:pPr>
            <a:r>
              <a:rPr sz="2400" spc="-65" dirty="0"/>
              <a:t>CARA </a:t>
            </a:r>
            <a:r>
              <a:rPr sz="2400" spc="-15" dirty="0"/>
              <a:t>PENGAJUAN</a:t>
            </a:r>
            <a:r>
              <a:rPr sz="2400" spc="35" dirty="0"/>
              <a:t> </a:t>
            </a:r>
            <a:r>
              <a:rPr sz="2400" spc="25" dirty="0"/>
              <a:t>REIMBURSE</a:t>
            </a:r>
            <a:endParaRPr sz="2400"/>
          </a:p>
        </p:txBody>
      </p:sp>
      <p:sp>
        <p:nvSpPr>
          <p:cNvPr id="20" name="object 20"/>
          <p:cNvSpPr/>
          <p:nvPr/>
        </p:nvSpPr>
        <p:spPr>
          <a:xfrm>
            <a:off x="10426522" y="35153"/>
            <a:ext cx="1614347" cy="867587"/>
          </a:xfrm>
          <a:prstGeom prst="rect">
            <a:avLst/>
          </a:prstGeom>
          <a:blipFill>
            <a:blip r:embed="rId11" cstate="print"/>
            <a:stretch>
              <a:fillRect/>
            </a:stretch>
          </a:blipFill>
        </p:spPr>
        <p:txBody>
          <a:bodyPr wrap="square" lIns="0" tIns="0" rIns="0" bIns="0" rtlCol="0"/>
          <a:lstStyle/>
          <a:p>
            <a:endParaRPr/>
          </a:p>
        </p:txBody>
      </p:sp>
      <p:sp>
        <p:nvSpPr>
          <p:cNvPr id="21" name="object 21"/>
          <p:cNvSpPr/>
          <p:nvPr/>
        </p:nvSpPr>
        <p:spPr>
          <a:xfrm>
            <a:off x="3579139" y="609193"/>
            <a:ext cx="5033708" cy="693877"/>
          </a:xfrm>
          <a:prstGeom prst="rect">
            <a:avLst/>
          </a:prstGeom>
          <a:blipFill>
            <a:blip r:embed="rId12" cstate="print"/>
            <a:stretch>
              <a:fillRect/>
            </a:stretch>
          </a:blipFill>
        </p:spPr>
        <p:txBody>
          <a:bodyPr wrap="square" lIns="0" tIns="0" rIns="0" bIns="0" rtlCol="0"/>
          <a:lstStyle/>
          <a:p>
            <a:endParaRPr/>
          </a:p>
        </p:txBody>
      </p:sp>
      <p:sp>
        <p:nvSpPr>
          <p:cNvPr id="22" name="object 22"/>
          <p:cNvSpPr txBox="1"/>
          <p:nvPr/>
        </p:nvSpPr>
        <p:spPr>
          <a:xfrm>
            <a:off x="1971319" y="4045204"/>
            <a:ext cx="1868170" cy="1470660"/>
          </a:xfrm>
          <a:prstGeom prst="rect">
            <a:avLst/>
          </a:prstGeom>
        </p:spPr>
        <p:txBody>
          <a:bodyPr vert="horz" wrap="square" lIns="0" tIns="2540" rIns="0" bIns="0" rtlCol="0">
            <a:spAutoFit/>
          </a:bodyPr>
          <a:lstStyle/>
          <a:p>
            <a:pPr marL="12700" marR="5080" indent="58419" algn="ctr">
              <a:lnSpc>
                <a:spcPct val="149200"/>
              </a:lnSpc>
              <a:spcBef>
                <a:spcPts val="20"/>
              </a:spcBef>
            </a:pPr>
            <a:r>
              <a:rPr sz="1600" b="1" spc="30" dirty="0">
                <a:latin typeface="Arial"/>
                <a:cs typeface="Arial"/>
              </a:rPr>
              <a:t>Mengambil </a:t>
            </a:r>
            <a:r>
              <a:rPr sz="1600" b="1" spc="5" dirty="0">
                <a:latin typeface="Arial"/>
                <a:cs typeface="Arial"/>
              </a:rPr>
              <a:t>Form  </a:t>
            </a:r>
            <a:r>
              <a:rPr sz="1600" b="1" spc="20" dirty="0">
                <a:latin typeface="Arial"/>
                <a:cs typeface="Arial"/>
              </a:rPr>
              <a:t>Pengajuan  </a:t>
            </a:r>
            <a:r>
              <a:rPr sz="1600" b="1" spc="5" dirty="0">
                <a:latin typeface="Arial"/>
                <a:cs typeface="Arial"/>
              </a:rPr>
              <a:t>Reimburse</a:t>
            </a:r>
            <a:r>
              <a:rPr sz="1600" b="1" spc="-55" dirty="0">
                <a:latin typeface="Arial"/>
                <a:cs typeface="Arial"/>
              </a:rPr>
              <a:t> </a:t>
            </a:r>
            <a:r>
              <a:rPr sz="1600" b="1" spc="25" dirty="0">
                <a:latin typeface="Arial"/>
                <a:cs typeface="Arial"/>
              </a:rPr>
              <a:t>kepada  </a:t>
            </a:r>
            <a:r>
              <a:rPr sz="1600" b="1" spc="-5" dirty="0">
                <a:latin typeface="Arial"/>
                <a:cs typeface="Arial"/>
              </a:rPr>
              <a:t>divisi</a:t>
            </a:r>
            <a:r>
              <a:rPr sz="1600" b="1" dirty="0">
                <a:latin typeface="Arial"/>
                <a:cs typeface="Arial"/>
              </a:rPr>
              <a:t> </a:t>
            </a:r>
            <a:r>
              <a:rPr sz="1600" b="1" spc="20" dirty="0">
                <a:latin typeface="Arial"/>
                <a:cs typeface="Arial"/>
              </a:rPr>
              <a:t>Finance</a:t>
            </a:r>
            <a:endParaRPr sz="1600">
              <a:latin typeface="Arial"/>
              <a:cs typeface="Arial"/>
            </a:endParaRPr>
          </a:p>
        </p:txBody>
      </p:sp>
      <p:sp>
        <p:nvSpPr>
          <p:cNvPr id="23" name="object 23"/>
          <p:cNvSpPr txBox="1"/>
          <p:nvPr/>
        </p:nvSpPr>
        <p:spPr>
          <a:xfrm>
            <a:off x="7546784" y="4000500"/>
            <a:ext cx="2665730" cy="1305560"/>
          </a:xfrm>
          <a:prstGeom prst="rect">
            <a:avLst/>
          </a:prstGeom>
        </p:spPr>
        <p:txBody>
          <a:bodyPr vert="horz" wrap="square" lIns="0" tIns="8255" rIns="0" bIns="0" rtlCol="0">
            <a:spAutoFit/>
          </a:bodyPr>
          <a:lstStyle/>
          <a:p>
            <a:pPr marL="12065" marR="5080" indent="-50800" algn="ctr">
              <a:lnSpc>
                <a:spcPct val="150500"/>
              </a:lnSpc>
              <a:spcBef>
                <a:spcPts val="65"/>
              </a:spcBef>
            </a:pPr>
            <a:r>
              <a:rPr sz="1400" b="1" spc="35" dirty="0">
                <a:latin typeface="Arial"/>
                <a:cs typeface="Arial"/>
              </a:rPr>
              <a:t>Memberikan </a:t>
            </a:r>
            <a:r>
              <a:rPr sz="1400" b="1" spc="5" dirty="0">
                <a:latin typeface="Arial"/>
                <a:cs typeface="Arial"/>
              </a:rPr>
              <a:t>Form </a:t>
            </a:r>
            <a:r>
              <a:rPr sz="1400" b="1" spc="10" dirty="0">
                <a:latin typeface="Arial"/>
                <a:cs typeface="Arial"/>
              </a:rPr>
              <a:t>pengajuan  </a:t>
            </a:r>
            <a:r>
              <a:rPr sz="1400" b="1" spc="-15" dirty="0">
                <a:latin typeface="Arial"/>
                <a:cs typeface="Arial"/>
              </a:rPr>
              <a:t>yang </a:t>
            </a:r>
            <a:r>
              <a:rPr sz="1400" b="1" spc="20" dirty="0">
                <a:latin typeface="Arial"/>
                <a:cs typeface="Arial"/>
              </a:rPr>
              <a:t>Terlampirkan </a:t>
            </a:r>
            <a:r>
              <a:rPr sz="1400" b="1" spc="-20" dirty="0">
                <a:latin typeface="Arial"/>
                <a:cs typeface="Arial"/>
              </a:rPr>
              <a:t>Bon </a:t>
            </a:r>
            <a:r>
              <a:rPr sz="1400" b="1" spc="30" dirty="0">
                <a:latin typeface="Arial"/>
                <a:cs typeface="Arial"/>
              </a:rPr>
              <a:t>atau  </a:t>
            </a:r>
            <a:r>
              <a:rPr sz="1400" b="1" spc="20" dirty="0">
                <a:latin typeface="Arial"/>
                <a:cs typeface="Arial"/>
              </a:rPr>
              <a:t>Kwitansi </a:t>
            </a:r>
            <a:r>
              <a:rPr sz="1400" b="1" spc="25" dirty="0">
                <a:latin typeface="Arial"/>
                <a:cs typeface="Arial"/>
              </a:rPr>
              <a:t>(Bukti </a:t>
            </a:r>
            <a:r>
              <a:rPr sz="1400" b="1" spc="20" dirty="0">
                <a:latin typeface="Arial"/>
                <a:cs typeface="Arial"/>
              </a:rPr>
              <a:t>Pembayaran)  kepada </a:t>
            </a:r>
            <a:r>
              <a:rPr sz="1400" b="1" spc="-5" dirty="0">
                <a:latin typeface="Arial"/>
                <a:cs typeface="Arial"/>
              </a:rPr>
              <a:t>divisi</a:t>
            </a:r>
            <a:r>
              <a:rPr sz="1400" b="1" spc="-25" dirty="0">
                <a:latin typeface="Arial"/>
                <a:cs typeface="Arial"/>
              </a:rPr>
              <a:t> </a:t>
            </a:r>
            <a:r>
              <a:rPr sz="1400" b="1" spc="15" dirty="0">
                <a:latin typeface="Arial"/>
                <a:cs typeface="Arial"/>
              </a:rPr>
              <a:t>Finance</a:t>
            </a:r>
            <a:endParaRPr sz="1400">
              <a:latin typeface="Arial"/>
              <a:cs typeface="Arial"/>
            </a:endParaRPr>
          </a:p>
        </p:txBody>
      </p:sp>
    </p:spTree>
    <p:extLst>
      <p:ext uri="{BB962C8B-B14F-4D97-AF65-F5344CB8AC3E}">
        <p14:creationId xmlns:p14="http://schemas.microsoft.com/office/powerpoint/2010/main" val="29031133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401809" y="250850"/>
            <a:ext cx="5356669" cy="707986"/>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3649662" y="432308"/>
            <a:ext cx="4893310" cy="391160"/>
          </a:xfrm>
          <a:prstGeom prst="rect">
            <a:avLst/>
          </a:prstGeom>
        </p:spPr>
        <p:txBody>
          <a:bodyPr vert="horz" wrap="square" lIns="0" tIns="12700" rIns="0" bIns="0" rtlCol="0">
            <a:spAutoFit/>
          </a:bodyPr>
          <a:lstStyle/>
          <a:p>
            <a:pPr marL="12700">
              <a:lnSpc>
                <a:spcPct val="100000"/>
              </a:lnSpc>
              <a:spcBef>
                <a:spcPts val="100"/>
              </a:spcBef>
            </a:pPr>
            <a:r>
              <a:rPr sz="2400" spc="60" dirty="0">
                <a:solidFill>
                  <a:srgbClr val="D84B65"/>
                </a:solidFill>
              </a:rPr>
              <a:t>FORM </a:t>
            </a:r>
            <a:r>
              <a:rPr sz="2400" spc="-20" dirty="0">
                <a:solidFill>
                  <a:srgbClr val="D84B65"/>
                </a:solidFill>
              </a:rPr>
              <a:t>PENGAJUAN</a:t>
            </a:r>
            <a:r>
              <a:rPr sz="2400" spc="-45" dirty="0">
                <a:solidFill>
                  <a:srgbClr val="D84B65"/>
                </a:solidFill>
              </a:rPr>
              <a:t> </a:t>
            </a:r>
            <a:r>
              <a:rPr sz="2400" spc="25" dirty="0">
                <a:solidFill>
                  <a:srgbClr val="D84B65"/>
                </a:solidFill>
              </a:rPr>
              <a:t>REIMBURSE</a:t>
            </a:r>
            <a:endParaRPr sz="2400"/>
          </a:p>
        </p:txBody>
      </p:sp>
      <p:sp>
        <p:nvSpPr>
          <p:cNvPr id="5" name="object 5"/>
          <p:cNvSpPr/>
          <p:nvPr/>
        </p:nvSpPr>
        <p:spPr>
          <a:xfrm>
            <a:off x="1850872" y="1172641"/>
            <a:ext cx="8575649" cy="538052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6767737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6522" y="35153"/>
            <a:ext cx="1614347" cy="8675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48941" y="605815"/>
            <a:ext cx="7894116" cy="792632"/>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2324100" y="825500"/>
            <a:ext cx="7545070" cy="391160"/>
          </a:xfrm>
          <a:prstGeom prst="rect">
            <a:avLst/>
          </a:prstGeom>
        </p:spPr>
        <p:txBody>
          <a:bodyPr vert="horz" wrap="square" lIns="0" tIns="12700" rIns="0" bIns="0" rtlCol="0">
            <a:spAutoFit/>
          </a:bodyPr>
          <a:lstStyle/>
          <a:p>
            <a:pPr marL="12700">
              <a:lnSpc>
                <a:spcPct val="100000"/>
              </a:lnSpc>
              <a:spcBef>
                <a:spcPts val="100"/>
              </a:spcBef>
            </a:pPr>
            <a:r>
              <a:rPr sz="2400" spc="-20" dirty="0"/>
              <a:t>SYARAT </a:t>
            </a:r>
            <a:r>
              <a:rPr sz="2400" spc="85" dirty="0"/>
              <a:t>&amp; </a:t>
            </a:r>
            <a:r>
              <a:rPr sz="2400" spc="40" dirty="0"/>
              <a:t>KETENTUAN </a:t>
            </a:r>
            <a:r>
              <a:rPr sz="2400" spc="-15" dirty="0"/>
              <a:t>PENGAJUAN</a:t>
            </a:r>
            <a:r>
              <a:rPr sz="2400" spc="-55" dirty="0"/>
              <a:t> </a:t>
            </a:r>
            <a:r>
              <a:rPr sz="2400" spc="25" dirty="0"/>
              <a:t>REIMBURSE</a:t>
            </a:r>
            <a:endParaRPr sz="2400"/>
          </a:p>
        </p:txBody>
      </p:sp>
      <p:sp>
        <p:nvSpPr>
          <p:cNvPr id="5" name="object 5"/>
          <p:cNvSpPr/>
          <p:nvPr/>
        </p:nvSpPr>
        <p:spPr>
          <a:xfrm>
            <a:off x="1064990" y="1945932"/>
            <a:ext cx="160289" cy="3372484"/>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2059279" y="1932842"/>
            <a:ext cx="7886065" cy="3320415"/>
          </a:xfrm>
          <a:prstGeom prst="rect">
            <a:avLst/>
          </a:prstGeom>
        </p:spPr>
        <p:txBody>
          <a:bodyPr vert="horz" wrap="square" lIns="0" tIns="22860" rIns="0" bIns="0" rtlCol="0">
            <a:spAutoFit/>
          </a:bodyPr>
          <a:lstStyle/>
          <a:p>
            <a:pPr marL="355600" marR="5715" indent="-342900" algn="just">
              <a:lnSpc>
                <a:spcPct val="144300"/>
              </a:lnSpc>
              <a:spcBef>
                <a:spcPts val="180"/>
              </a:spcBef>
              <a:buAutoNum type="arabicPeriod"/>
              <a:tabLst>
                <a:tab pos="355600" algn="l"/>
              </a:tabLst>
            </a:pPr>
            <a:r>
              <a:rPr sz="1600" b="1" spc="-10" dirty="0">
                <a:solidFill>
                  <a:srgbClr val="0F0E0C"/>
                </a:solidFill>
                <a:latin typeface="Arial"/>
                <a:cs typeface="Arial"/>
              </a:rPr>
              <a:t>PENGAJUAN </a:t>
            </a:r>
            <a:r>
              <a:rPr sz="1600" b="1" spc="25" dirty="0">
                <a:solidFill>
                  <a:srgbClr val="0F0E0C"/>
                </a:solidFill>
                <a:latin typeface="Arial"/>
                <a:cs typeface="Arial"/>
              </a:rPr>
              <a:t>REIMBURS </a:t>
            </a:r>
            <a:r>
              <a:rPr sz="1650" b="1" i="1" u="sng" spc="-25" dirty="0">
                <a:solidFill>
                  <a:srgbClr val="0F0E0C"/>
                </a:solidFill>
                <a:uFill>
                  <a:solidFill>
                    <a:srgbClr val="0F0E0C"/>
                  </a:solidFill>
                </a:uFill>
                <a:latin typeface="Arial"/>
                <a:cs typeface="Arial"/>
              </a:rPr>
              <a:t>HARUS </a:t>
            </a:r>
            <a:r>
              <a:rPr sz="1650" b="1" i="1" u="sng" spc="-15" dirty="0">
                <a:solidFill>
                  <a:srgbClr val="0F0E0C"/>
                </a:solidFill>
                <a:uFill>
                  <a:solidFill>
                    <a:srgbClr val="0F0E0C"/>
                  </a:solidFill>
                </a:uFill>
                <a:latin typeface="Arial"/>
                <a:cs typeface="Arial"/>
              </a:rPr>
              <a:t>DILAKUKAN</a:t>
            </a:r>
            <a:r>
              <a:rPr sz="1650" b="1" i="1" spc="-15" dirty="0">
                <a:solidFill>
                  <a:srgbClr val="0F0E0C"/>
                </a:solidFill>
                <a:latin typeface="Arial"/>
                <a:cs typeface="Arial"/>
              </a:rPr>
              <a:t> </a:t>
            </a:r>
            <a:r>
              <a:rPr sz="1600" b="1" spc="5" dirty="0">
                <a:solidFill>
                  <a:srgbClr val="0F0E0C"/>
                </a:solidFill>
                <a:latin typeface="Arial"/>
                <a:cs typeface="Arial"/>
              </a:rPr>
              <a:t>SETELAH </a:t>
            </a:r>
            <a:r>
              <a:rPr sz="1600" b="1" spc="40" dirty="0">
                <a:solidFill>
                  <a:srgbClr val="0F0E0C"/>
                </a:solidFill>
                <a:latin typeface="Arial"/>
                <a:cs typeface="Arial"/>
              </a:rPr>
              <a:t>TURUNNYA </a:t>
            </a:r>
            <a:r>
              <a:rPr sz="1600" b="1" spc="20" dirty="0">
                <a:solidFill>
                  <a:srgbClr val="0F0E0C"/>
                </a:solidFill>
                <a:latin typeface="Arial"/>
                <a:cs typeface="Arial"/>
              </a:rPr>
              <a:t>UANG  </a:t>
            </a:r>
            <a:r>
              <a:rPr sz="1600" b="1" spc="-5" dirty="0">
                <a:solidFill>
                  <a:srgbClr val="0F0E0C"/>
                </a:solidFill>
                <a:latin typeface="Arial"/>
                <a:cs typeface="Arial"/>
              </a:rPr>
              <a:t>OPERASIONAL</a:t>
            </a:r>
            <a:r>
              <a:rPr sz="1600" b="1" spc="10" dirty="0">
                <a:solidFill>
                  <a:srgbClr val="0F0E0C"/>
                </a:solidFill>
                <a:latin typeface="Arial"/>
                <a:cs typeface="Arial"/>
              </a:rPr>
              <a:t> </a:t>
            </a:r>
            <a:r>
              <a:rPr sz="1600" b="1" spc="-45" dirty="0">
                <a:solidFill>
                  <a:srgbClr val="0F0E0C"/>
                </a:solidFill>
                <a:latin typeface="Arial"/>
                <a:cs typeface="Arial"/>
              </a:rPr>
              <a:t>ACARA</a:t>
            </a:r>
            <a:endParaRPr sz="1600">
              <a:latin typeface="Arial"/>
              <a:cs typeface="Arial"/>
            </a:endParaRPr>
          </a:p>
          <a:p>
            <a:pPr marL="355600" marR="5080" indent="-342900" algn="just">
              <a:lnSpc>
                <a:spcPct val="151300"/>
              </a:lnSpc>
              <a:buAutoNum type="arabicPeriod"/>
              <a:tabLst>
                <a:tab pos="355600" algn="l"/>
              </a:tabLst>
            </a:pPr>
            <a:r>
              <a:rPr sz="1600" b="1" spc="-10" dirty="0">
                <a:solidFill>
                  <a:srgbClr val="0F0E0C"/>
                </a:solidFill>
                <a:latin typeface="Arial"/>
                <a:cs typeface="Arial"/>
              </a:rPr>
              <a:t>PENGAJUAN </a:t>
            </a:r>
            <a:r>
              <a:rPr sz="1600" b="1" spc="25" dirty="0">
                <a:solidFill>
                  <a:srgbClr val="0F0E0C"/>
                </a:solidFill>
                <a:latin typeface="Arial"/>
                <a:cs typeface="Arial"/>
              </a:rPr>
              <a:t>REIMBURS </a:t>
            </a:r>
            <a:r>
              <a:rPr sz="1600" b="1" spc="10" dirty="0">
                <a:solidFill>
                  <a:srgbClr val="0F0E0C"/>
                </a:solidFill>
                <a:latin typeface="Arial"/>
                <a:cs typeface="Arial"/>
              </a:rPr>
              <a:t>HARUS </a:t>
            </a:r>
            <a:r>
              <a:rPr sz="1600" b="1" spc="35" dirty="0">
                <a:solidFill>
                  <a:srgbClr val="0F0E0C"/>
                </a:solidFill>
                <a:latin typeface="Arial"/>
                <a:cs typeface="Arial"/>
              </a:rPr>
              <a:t>MELAMPIRKAN </a:t>
            </a:r>
            <a:r>
              <a:rPr sz="1600" b="1" spc="15" dirty="0">
                <a:solidFill>
                  <a:srgbClr val="0F0E0C"/>
                </a:solidFill>
                <a:latin typeface="Arial"/>
                <a:cs typeface="Arial"/>
              </a:rPr>
              <a:t>BON </a:t>
            </a:r>
            <a:r>
              <a:rPr sz="1600" b="1" spc="5" dirty="0">
                <a:solidFill>
                  <a:srgbClr val="0F0E0C"/>
                </a:solidFill>
                <a:latin typeface="Arial"/>
                <a:cs typeface="Arial"/>
              </a:rPr>
              <a:t>ATAU </a:t>
            </a:r>
            <a:r>
              <a:rPr sz="1600" b="1" spc="20" dirty="0">
                <a:solidFill>
                  <a:srgbClr val="0F0E0C"/>
                </a:solidFill>
                <a:latin typeface="Arial"/>
                <a:cs typeface="Arial"/>
              </a:rPr>
              <a:t>KWITANSI  </a:t>
            </a:r>
            <a:r>
              <a:rPr sz="1600" b="1" spc="45" dirty="0">
                <a:solidFill>
                  <a:srgbClr val="0F0E0C"/>
                </a:solidFill>
                <a:latin typeface="Arial"/>
                <a:cs typeface="Arial"/>
              </a:rPr>
              <a:t>(BUKTI</a:t>
            </a:r>
            <a:r>
              <a:rPr sz="1600" b="1" spc="10" dirty="0">
                <a:solidFill>
                  <a:srgbClr val="0F0E0C"/>
                </a:solidFill>
                <a:latin typeface="Arial"/>
                <a:cs typeface="Arial"/>
              </a:rPr>
              <a:t> </a:t>
            </a:r>
            <a:r>
              <a:rPr sz="1600" b="1" spc="15" dirty="0">
                <a:solidFill>
                  <a:srgbClr val="0F0E0C"/>
                </a:solidFill>
                <a:latin typeface="Arial"/>
                <a:cs typeface="Arial"/>
              </a:rPr>
              <a:t>PEMBAYARAN)</a:t>
            </a:r>
            <a:endParaRPr sz="1600">
              <a:latin typeface="Arial"/>
              <a:cs typeface="Arial"/>
            </a:endParaRPr>
          </a:p>
          <a:p>
            <a:pPr marL="355600" marR="5080" indent="-342900" algn="just">
              <a:lnSpc>
                <a:spcPct val="148700"/>
              </a:lnSpc>
              <a:spcBef>
                <a:spcPts val="25"/>
              </a:spcBef>
              <a:buAutoNum type="arabicPeriod"/>
              <a:tabLst>
                <a:tab pos="355600" algn="l"/>
              </a:tabLst>
            </a:pPr>
            <a:r>
              <a:rPr sz="1600" b="1" spc="-15" dirty="0">
                <a:latin typeface="Arial"/>
                <a:cs typeface="Arial"/>
              </a:rPr>
              <a:t>PROSES </a:t>
            </a:r>
            <a:r>
              <a:rPr sz="1600" b="1" spc="15" dirty="0">
                <a:latin typeface="Arial"/>
                <a:cs typeface="Arial"/>
              </a:rPr>
              <a:t>REIMBURSE </a:t>
            </a:r>
            <a:r>
              <a:rPr sz="1600" b="1" spc="-10" dirty="0">
                <a:latin typeface="Arial"/>
                <a:cs typeface="Arial"/>
              </a:rPr>
              <a:t>AKAN </a:t>
            </a:r>
            <a:r>
              <a:rPr sz="1600" b="1" spc="20" dirty="0">
                <a:latin typeface="Arial"/>
                <a:cs typeface="Arial"/>
              </a:rPr>
              <a:t>DILAKUKAN </a:t>
            </a:r>
            <a:r>
              <a:rPr sz="1600" b="1" spc="5" dirty="0">
                <a:latin typeface="Arial"/>
                <a:cs typeface="Arial"/>
              </a:rPr>
              <a:t>SETELAH </a:t>
            </a:r>
            <a:r>
              <a:rPr sz="1600" b="1" spc="25" dirty="0">
                <a:latin typeface="Arial"/>
                <a:cs typeface="Arial"/>
              </a:rPr>
              <a:t>FINANCE </a:t>
            </a:r>
            <a:r>
              <a:rPr sz="1600" b="1" spc="30" dirty="0">
                <a:latin typeface="Arial"/>
                <a:cs typeface="Arial"/>
              </a:rPr>
              <a:t>SUDAH  </a:t>
            </a:r>
            <a:r>
              <a:rPr sz="1600" b="1" spc="20" dirty="0">
                <a:latin typeface="Arial"/>
                <a:cs typeface="Arial"/>
              </a:rPr>
              <a:t>MELAKUKAN </a:t>
            </a:r>
            <a:r>
              <a:rPr sz="1600" b="1" spc="10" dirty="0">
                <a:latin typeface="Arial"/>
                <a:cs typeface="Arial"/>
              </a:rPr>
              <a:t>PEMBAYARAN YANG </a:t>
            </a:r>
            <a:r>
              <a:rPr sz="1600" b="1" spc="25" dirty="0">
                <a:latin typeface="Arial"/>
                <a:cs typeface="Arial"/>
              </a:rPr>
              <a:t>URGENT </a:t>
            </a:r>
            <a:r>
              <a:rPr sz="1600" b="1" spc="35" dirty="0">
                <a:latin typeface="Arial"/>
                <a:cs typeface="Arial"/>
              </a:rPr>
              <a:t>DAN </a:t>
            </a:r>
            <a:r>
              <a:rPr sz="1600" b="1" spc="10" dirty="0">
                <a:latin typeface="Arial"/>
                <a:cs typeface="Arial"/>
              </a:rPr>
              <a:t>HARUS </a:t>
            </a:r>
            <a:r>
              <a:rPr sz="1600" b="1" dirty="0">
                <a:latin typeface="Arial"/>
                <a:cs typeface="Arial"/>
              </a:rPr>
              <a:t>DIBAYARKAN  </a:t>
            </a:r>
            <a:r>
              <a:rPr sz="1600" b="1" spc="15" dirty="0">
                <a:latin typeface="Arial"/>
                <a:cs typeface="Arial"/>
              </a:rPr>
              <a:t>TERLEBIH </a:t>
            </a:r>
            <a:r>
              <a:rPr sz="1600" b="1" spc="45" dirty="0">
                <a:latin typeface="Arial"/>
                <a:cs typeface="Arial"/>
              </a:rPr>
              <a:t>DAHULU </a:t>
            </a:r>
            <a:r>
              <a:rPr sz="1600" b="1" spc="-10" dirty="0">
                <a:latin typeface="Arial"/>
                <a:cs typeface="Arial"/>
              </a:rPr>
              <a:t>KEPADA </a:t>
            </a:r>
            <a:r>
              <a:rPr sz="1600" b="1" spc="20" dirty="0">
                <a:latin typeface="Arial"/>
                <a:cs typeface="Arial"/>
              </a:rPr>
              <a:t>PIHAK</a:t>
            </a:r>
            <a:r>
              <a:rPr sz="1600" b="1" spc="10" dirty="0">
                <a:latin typeface="Arial"/>
                <a:cs typeface="Arial"/>
              </a:rPr>
              <a:t> </a:t>
            </a:r>
            <a:r>
              <a:rPr sz="1600" b="1" dirty="0">
                <a:latin typeface="Arial"/>
                <a:cs typeface="Arial"/>
              </a:rPr>
              <a:t>EKSTERNAL</a:t>
            </a:r>
            <a:endParaRPr sz="1600">
              <a:latin typeface="Arial"/>
              <a:cs typeface="Arial"/>
            </a:endParaRPr>
          </a:p>
          <a:p>
            <a:pPr marL="355600" marR="5080" indent="-342900" algn="just">
              <a:lnSpc>
                <a:spcPct val="151300"/>
              </a:lnSpc>
              <a:buAutoNum type="arabicPeriod"/>
              <a:tabLst>
                <a:tab pos="355600" algn="l"/>
              </a:tabLst>
            </a:pPr>
            <a:r>
              <a:rPr sz="1600" b="1" spc="45" dirty="0">
                <a:latin typeface="Arial"/>
                <a:cs typeface="Arial"/>
              </a:rPr>
              <a:t>DIVISI </a:t>
            </a:r>
            <a:r>
              <a:rPr sz="1600" b="1" spc="25" dirty="0">
                <a:latin typeface="Arial"/>
                <a:cs typeface="Arial"/>
              </a:rPr>
              <a:t>FINANCE </a:t>
            </a:r>
            <a:r>
              <a:rPr sz="1600" b="1" spc="-10" dirty="0">
                <a:latin typeface="Arial"/>
                <a:cs typeface="Arial"/>
              </a:rPr>
              <a:t>AKAN </a:t>
            </a:r>
            <a:r>
              <a:rPr sz="1600" b="1" spc="35" dirty="0">
                <a:latin typeface="Arial"/>
                <a:cs typeface="Arial"/>
              </a:rPr>
              <a:t>MEMVERIFIKASI </a:t>
            </a:r>
            <a:r>
              <a:rPr sz="1600" b="1" spc="20" dirty="0">
                <a:latin typeface="Arial"/>
                <a:cs typeface="Arial"/>
              </a:rPr>
              <a:t>KEMBALI </a:t>
            </a:r>
            <a:r>
              <a:rPr sz="1600" b="1" spc="15" dirty="0">
                <a:latin typeface="Arial"/>
                <a:cs typeface="Arial"/>
              </a:rPr>
              <a:t>BON </a:t>
            </a:r>
            <a:r>
              <a:rPr sz="1600" b="1" spc="5" dirty="0">
                <a:latin typeface="Arial"/>
                <a:cs typeface="Arial"/>
              </a:rPr>
              <a:t>ATAU </a:t>
            </a:r>
            <a:r>
              <a:rPr sz="1600" b="1" spc="35" dirty="0">
                <a:latin typeface="Arial"/>
                <a:cs typeface="Arial"/>
              </a:rPr>
              <a:t>BUKTI  </a:t>
            </a:r>
            <a:r>
              <a:rPr sz="1600" b="1" spc="10" dirty="0">
                <a:latin typeface="Arial"/>
                <a:cs typeface="Arial"/>
              </a:rPr>
              <a:t>PEMBAYARAN</a:t>
            </a:r>
            <a:endParaRPr sz="1600">
              <a:latin typeface="Arial"/>
              <a:cs typeface="Arial"/>
            </a:endParaRPr>
          </a:p>
        </p:txBody>
      </p:sp>
    </p:spTree>
    <p:extLst>
      <p:ext uri="{BB962C8B-B14F-4D97-AF65-F5344CB8AC3E}">
        <p14:creationId xmlns:p14="http://schemas.microsoft.com/office/powerpoint/2010/main" val="1516184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97437" y="615188"/>
            <a:ext cx="2396490" cy="391160"/>
          </a:xfrm>
          <a:prstGeom prst="rect">
            <a:avLst/>
          </a:prstGeom>
        </p:spPr>
        <p:txBody>
          <a:bodyPr vert="horz" wrap="square" lIns="0" tIns="12700" rIns="0" bIns="0" rtlCol="0">
            <a:spAutoFit/>
          </a:bodyPr>
          <a:lstStyle/>
          <a:p>
            <a:pPr marL="12700">
              <a:lnSpc>
                <a:spcPct val="100000"/>
              </a:lnSpc>
              <a:spcBef>
                <a:spcPts val="100"/>
              </a:spcBef>
            </a:pPr>
            <a:r>
              <a:rPr sz="2400" spc="5" dirty="0"/>
              <a:t>OUR</a:t>
            </a:r>
            <a:r>
              <a:rPr sz="2400" spc="-60" dirty="0"/>
              <a:t> </a:t>
            </a:r>
            <a:r>
              <a:rPr sz="2400" spc="10" dirty="0"/>
              <a:t>PROGRAM</a:t>
            </a:r>
            <a:endParaRPr sz="2400"/>
          </a:p>
        </p:txBody>
      </p:sp>
      <p:sp>
        <p:nvSpPr>
          <p:cNvPr id="3" name="object 3"/>
          <p:cNvSpPr/>
          <p:nvPr/>
        </p:nvSpPr>
        <p:spPr>
          <a:xfrm>
            <a:off x="3768026" y="533857"/>
            <a:ext cx="4655946" cy="568629"/>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482115" y="2148332"/>
            <a:ext cx="10206990" cy="128778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D84B65"/>
                </a:solidFill>
                <a:latin typeface="Arial"/>
                <a:cs typeface="Arial"/>
              </a:rPr>
              <a:t>FNEWS </a:t>
            </a:r>
            <a:r>
              <a:rPr sz="1800" b="1" spc="35" dirty="0">
                <a:solidFill>
                  <a:srgbClr val="D84B65"/>
                </a:solidFill>
                <a:latin typeface="Arial"/>
                <a:cs typeface="Arial"/>
              </a:rPr>
              <a:t>(FINANCE</a:t>
            </a:r>
            <a:r>
              <a:rPr sz="1800" b="1" spc="10" dirty="0">
                <a:solidFill>
                  <a:srgbClr val="D84B65"/>
                </a:solidFill>
                <a:latin typeface="Arial"/>
                <a:cs typeface="Arial"/>
              </a:rPr>
              <a:t> </a:t>
            </a:r>
            <a:r>
              <a:rPr sz="1800" b="1" spc="20" dirty="0">
                <a:solidFill>
                  <a:srgbClr val="D84B65"/>
                </a:solidFill>
                <a:latin typeface="Arial"/>
                <a:cs typeface="Arial"/>
              </a:rPr>
              <a:t>NEWS)</a:t>
            </a:r>
            <a:endParaRPr sz="1800">
              <a:latin typeface="Arial"/>
              <a:cs typeface="Arial"/>
            </a:endParaRPr>
          </a:p>
          <a:p>
            <a:pPr>
              <a:lnSpc>
                <a:spcPct val="100000"/>
              </a:lnSpc>
              <a:spcBef>
                <a:spcPts val="35"/>
              </a:spcBef>
            </a:pPr>
            <a:endParaRPr sz="1750">
              <a:latin typeface="Arial"/>
              <a:cs typeface="Arial"/>
            </a:endParaRPr>
          </a:p>
          <a:p>
            <a:pPr marL="12700">
              <a:lnSpc>
                <a:spcPct val="100000"/>
              </a:lnSpc>
            </a:pPr>
            <a:r>
              <a:rPr sz="1600" b="1" spc="5" dirty="0">
                <a:latin typeface="Arial"/>
                <a:cs typeface="Arial"/>
              </a:rPr>
              <a:t>FNEWS</a:t>
            </a:r>
            <a:r>
              <a:rPr sz="1600" b="1" spc="85" dirty="0">
                <a:latin typeface="Arial"/>
                <a:cs typeface="Arial"/>
              </a:rPr>
              <a:t> </a:t>
            </a:r>
            <a:r>
              <a:rPr sz="1600" b="1" spc="40" dirty="0">
                <a:latin typeface="Arial"/>
                <a:cs typeface="Arial"/>
              </a:rPr>
              <a:t>atau</a:t>
            </a:r>
            <a:r>
              <a:rPr sz="1600" b="1" spc="95" dirty="0">
                <a:latin typeface="Arial"/>
                <a:cs typeface="Arial"/>
              </a:rPr>
              <a:t> </a:t>
            </a:r>
            <a:r>
              <a:rPr sz="1600" b="1" spc="20" dirty="0">
                <a:latin typeface="Arial"/>
                <a:cs typeface="Arial"/>
              </a:rPr>
              <a:t>Finance</a:t>
            </a:r>
            <a:r>
              <a:rPr sz="1600" b="1" spc="95" dirty="0">
                <a:latin typeface="Arial"/>
                <a:cs typeface="Arial"/>
              </a:rPr>
              <a:t> </a:t>
            </a:r>
            <a:r>
              <a:rPr sz="1600" b="1" spc="45" dirty="0">
                <a:latin typeface="Arial"/>
                <a:cs typeface="Arial"/>
              </a:rPr>
              <a:t>News</a:t>
            </a:r>
            <a:r>
              <a:rPr sz="1600" b="1" spc="90" dirty="0">
                <a:latin typeface="Arial"/>
                <a:cs typeface="Arial"/>
              </a:rPr>
              <a:t> </a:t>
            </a:r>
            <a:r>
              <a:rPr sz="1600" b="1" spc="25" dirty="0">
                <a:latin typeface="Arial"/>
                <a:cs typeface="Arial"/>
              </a:rPr>
              <a:t>adalah</a:t>
            </a:r>
            <a:r>
              <a:rPr sz="1600" b="1" spc="90" dirty="0">
                <a:latin typeface="Arial"/>
                <a:cs typeface="Arial"/>
              </a:rPr>
              <a:t> </a:t>
            </a:r>
            <a:r>
              <a:rPr sz="1600" b="1" spc="-5" dirty="0">
                <a:latin typeface="Arial"/>
                <a:cs typeface="Arial"/>
              </a:rPr>
              <a:t>program</a:t>
            </a:r>
            <a:r>
              <a:rPr sz="1600" b="1" spc="100" dirty="0">
                <a:latin typeface="Arial"/>
                <a:cs typeface="Arial"/>
              </a:rPr>
              <a:t> </a:t>
            </a:r>
            <a:r>
              <a:rPr sz="1600" b="1" spc="-5" dirty="0">
                <a:latin typeface="Arial"/>
                <a:cs typeface="Arial"/>
              </a:rPr>
              <a:t>divisi</a:t>
            </a:r>
            <a:r>
              <a:rPr sz="1600" b="1" spc="100" dirty="0">
                <a:latin typeface="Arial"/>
                <a:cs typeface="Arial"/>
              </a:rPr>
              <a:t> </a:t>
            </a:r>
            <a:r>
              <a:rPr sz="1600" b="1" spc="20" dirty="0">
                <a:latin typeface="Arial"/>
                <a:cs typeface="Arial"/>
              </a:rPr>
              <a:t>Finance</a:t>
            </a:r>
            <a:r>
              <a:rPr sz="1600" b="1" spc="95" dirty="0">
                <a:latin typeface="Arial"/>
                <a:cs typeface="Arial"/>
              </a:rPr>
              <a:t> </a:t>
            </a:r>
            <a:r>
              <a:rPr sz="1600" b="1" spc="-10" dirty="0">
                <a:latin typeface="Arial"/>
                <a:cs typeface="Arial"/>
              </a:rPr>
              <a:t>yang</a:t>
            </a:r>
            <a:r>
              <a:rPr sz="1600" b="1" spc="85" dirty="0">
                <a:latin typeface="Arial"/>
                <a:cs typeface="Arial"/>
              </a:rPr>
              <a:t> </a:t>
            </a:r>
            <a:r>
              <a:rPr sz="1600" b="1" spc="20" dirty="0">
                <a:latin typeface="Arial"/>
                <a:cs typeface="Arial"/>
              </a:rPr>
              <a:t>memberikan</a:t>
            </a:r>
            <a:r>
              <a:rPr sz="1600" b="1" spc="95" dirty="0">
                <a:latin typeface="Arial"/>
                <a:cs typeface="Arial"/>
              </a:rPr>
              <a:t> </a:t>
            </a:r>
            <a:r>
              <a:rPr sz="1600" b="1" spc="10" dirty="0">
                <a:latin typeface="Arial"/>
                <a:cs typeface="Arial"/>
              </a:rPr>
              <a:t>informasi</a:t>
            </a:r>
            <a:r>
              <a:rPr sz="1600" b="1" spc="100" dirty="0">
                <a:latin typeface="Arial"/>
                <a:cs typeface="Arial"/>
              </a:rPr>
              <a:t> </a:t>
            </a:r>
            <a:r>
              <a:rPr sz="1600" b="1" spc="15" dirty="0">
                <a:latin typeface="Arial"/>
                <a:cs typeface="Arial"/>
              </a:rPr>
              <a:t>mengenai</a:t>
            </a:r>
            <a:r>
              <a:rPr sz="1600" b="1" spc="100" dirty="0">
                <a:latin typeface="Arial"/>
                <a:cs typeface="Arial"/>
              </a:rPr>
              <a:t> </a:t>
            </a:r>
            <a:r>
              <a:rPr sz="1600" b="1" spc="45" dirty="0">
                <a:latin typeface="Arial"/>
                <a:cs typeface="Arial"/>
              </a:rPr>
              <a:t>data</a:t>
            </a:r>
            <a:endParaRPr sz="1600">
              <a:latin typeface="Arial"/>
              <a:cs typeface="Arial"/>
            </a:endParaRPr>
          </a:p>
          <a:p>
            <a:pPr>
              <a:lnSpc>
                <a:spcPct val="100000"/>
              </a:lnSpc>
              <a:spcBef>
                <a:spcPts val="40"/>
              </a:spcBef>
            </a:pPr>
            <a:endParaRPr sz="1550">
              <a:latin typeface="Arial"/>
              <a:cs typeface="Arial"/>
            </a:endParaRPr>
          </a:p>
          <a:p>
            <a:pPr marL="12700">
              <a:lnSpc>
                <a:spcPct val="100000"/>
              </a:lnSpc>
            </a:pPr>
            <a:r>
              <a:rPr sz="1650" b="1" i="1" dirty="0">
                <a:latin typeface="Arial"/>
                <a:cs typeface="Arial"/>
              </a:rPr>
              <a:t>update </a:t>
            </a:r>
            <a:r>
              <a:rPr sz="1600" b="1" spc="15" dirty="0">
                <a:latin typeface="Arial"/>
                <a:cs typeface="Arial"/>
              </a:rPr>
              <a:t>keuangan </a:t>
            </a:r>
            <a:r>
              <a:rPr sz="1600" b="1" spc="20" dirty="0">
                <a:latin typeface="Arial"/>
                <a:cs typeface="Arial"/>
              </a:rPr>
              <a:t>setiap </a:t>
            </a:r>
            <a:r>
              <a:rPr sz="1600" b="1" spc="-5" dirty="0">
                <a:latin typeface="Arial"/>
                <a:cs typeface="Arial"/>
              </a:rPr>
              <a:t>minggunya. </a:t>
            </a:r>
            <a:r>
              <a:rPr sz="1600" b="1" spc="60" dirty="0">
                <a:latin typeface="Arial"/>
                <a:cs typeface="Arial"/>
              </a:rPr>
              <a:t>Data </a:t>
            </a:r>
            <a:r>
              <a:rPr sz="1600" b="1" spc="25" dirty="0">
                <a:latin typeface="Arial"/>
                <a:cs typeface="Arial"/>
              </a:rPr>
              <a:t>tersebut </a:t>
            </a:r>
            <a:r>
              <a:rPr sz="1600" b="1" spc="35" dirty="0">
                <a:latin typeface="Arial"/>
                <a:cs typeface="Arial"/>
              </a:rPr>
              <a:t>terkait </a:t>
            </a:r>
            <a:r>
              <a:rPr sz="1600" b="1" spc="15" dirty="0">
                <a:latin typeface="Arial"/>
                <a:cs typeface="Arial"/>
              </a:rPr>
              <a:t>pemasukan </a:t>
            </a:r>
            <a:r>
              <a:rPr sz="1600" b="1" spc="20" dirty="0">
                <a:latin typeface="Arial"/>
                <a:cs typeface="Arial"/>
              </a:rPr>
              <a:t>dan </a:t>
            </a:r>
            <a:r>
              <a:rPr sz="1600" b="1" spc="15" dirty="0">
                <a:latin typeface="Arial"/>
                <a:cs typeface="Arial"/>
              </a:rPr>
              <a:t>pengeluaran </a:t>
            </a:r>
            <a:r>
              <a:rPr sz="1600" b="1" spc="25" dirty="0">
                <a:latin typeface="Arial"/>
                <a:cs typeface="Arial"/>
              </a:rPr>
              <a:t>dana </a:t>
            </a:r>
            <a:r>
              <a:rPr sz="1600" b="1" spc="20" dirty="0">
                <a:latin typeface="Arial"/>
                <a:cs typeface="Arial"/>
              </a:rPr>
              <a:t>dan</a:t>
            </a:r>
            <a:r>
              <a:rPr sz="1600" b="1" spc="270" dirty="0">
                <a:latin typeface="Arial"/>
                <a:cs typeface="Arial"/>
              </a:rPr>
              <a:t> </a:t>
            </a:r>
            <a:r>
              <a:rPr sz="1600" b="1" dirty="0">
                <a:latin typeface="Arial"/>
                <a:cs typeface="Arial"/>
              </a:rPr>
              <a:t>uang</a:t>
            </a:r>
            <a:endParaRPr sz="1600">
              <a:latin typeface="Arial"/>
              <a:cs typeface="Arial"/>
            </a:endParaRPr>
          </a:p>
        </p:txBody>
      </p:sp>
      <p:sp>
        <p:nvSpPr>
          <p:cNvPr id="5" name="object 5"/>
          <p:cNvSpPr txBox="1"/>
          <p:nvPr/>
        </p:nvSpPr>
        <p:spPr>
          <a:xfrm>
            <a:off x="1482115" y="3649742"/>
            <a:ext cx="9039225" cy="283210"/>
          </a:xfrm>
          <a:prstGeom prst="rect">
            <a:avLst/>
          </a:prstGeom>
        </p:spPr>
        <p:txBody>
          <a:bodyPr vert="horz" wrap="square" lIns="0" tIns="17780" rIns="0" bIns="0" rtlCol="0">
            <a:spAutoFit/>
          </a:bodyPr>
          <a:lstStyle/>
          <a:p>
            <a:pPr marL="12700">
              <a:lnSpc>
                <a:spcPct val="100000"/>
              </a:lnSpc>
              <a:spcBef>
                <a:spcPts val="140"/>
              </a:spcBef>
            </a:pPr>
            <a:r>
              <a:rPr sz="1600" b="1" spc="10" dirty="0">
                <a:latin typeface="Arial"/>
                <a:cs typeface="Arial"/>
              </a:rPr>
              <a:t>kas </a:t>
            </a:r>
            <a:r>
              <a:rPr sz="1600" b="1" spc="-10" dirty="0">
                <a:latin typeface="Arial"/>
                <a:cs typeface="Arial"/>
              </a:rPr>
              <a:t>yang </a:t>
            </a:r>
            <a:r>
              <a:rPr sz="1600" b="1" spc="10" dirty="0">
                <a:latin typeface="Arial"/>
                <a:cs typeface="Arial"/>
              </a:rPr>
              <a:t>digunakan </a:t>
            </a:r>
            <a:r>
              <a:rPr sz="1600" b="1" dirty="0">
                <a:latin typeface="Arial"/>
                <a:cs typeface="Arial"/>
              </a:rPr>
              <a:t>perdivisi. </a:t>
            </a:r>
            <a:r>
              <a:rPr sz="1600" b="1" spc="30" dirty="0">
                <a:latin typeface="Arial"/>
                <a:cs typeface="Arial"/>
              </a:rPr>
              <a:t>Tujuan </a:t>
            </a:r>
            <a:r>
              <a:rPr sz="1600" b="1" spc="15" dirty="0">
                <a:latin typeface="Arial"/>
                <a:cs typeface="Arial"/>
              </a:rPr>
              <a:t>adanya </a:t>
            </a:r>
            <a:r>
              <a:rPr sz="1600" b="1" spc="5" dirty="0">
                <a:latin typeface="Arial"/>
                <a:cs typeface="Arial"/>
              </a:rPr>
              <a:t>Program </a:t>
            </a:r>
            <a:r>
              <a:rPr sz="1600" b="1" spc="10" dirty="0">
                <a:latin typeface="Arial"/>
                <a:cs typeface="Arial"/>
              </a:rPr>
              <a:t>ini agar </a:t>
            </a:r>
            <a:r>
              <a:rPr sz="1600" b="1" spc="-5" dirty="0">
                <a:latin typeface="Arial"/>
                <a:cs typeface="Arial"/>
              </a:rPr>
              <a:t>divisi </a:t>
            </a:r>
            <a:r>
              <a:rPr sz="1600" b="1" spc="20" dirty="0">
                <a:latin typeface="Arial"/>
                <a:cs typeface="Arial"/>
              </a:rPr>
              <a:t>lain </a:t>
            </a:r>
            <a:r>
              <a:rPr sz="1600" b="1" spc="15" dirty="0">
                <a:latin typeface="Arial"/>
                <a:cs typeface="Arial"/>
              </a:rPr>
              <a:t>selalu</a:t>
            </a:r>
            <a:r>
              <a:rPr sz="1600" b="1" spc="-150" dirty="0">
                <a:latin typeface="Arial"/>
                <a:cs typeface="Arial"/>
              </a:rPr>
              <a:t> </a:t>
            </a:r>
            <a:r>
              <a:rPr sz="1650" b="1" i="1" dirty="0">
                <a:latin typeface="Arial"/>
                <a:cs typeface="Arial"/>
              </a:rPr>
              <a:t>update</a:t>
            </a:r>
            <a:endParaRPr sz="1650">
              <a:latin typeface="Arial"/>
              <a:cs typeface="Arial"/>
            </a:endParaRPr>
          </a:p>
        </p:txBody>
      </p:sp>
      <p:sp>
        <p:nvSpPr>
          <p:cNvPr id="6" name="object 6"/>
          <p:cNvSpPr txBox="1"/>
          <p:nvPr/>
        </p:nvSpPr>
        <p:spPr>
          <a:xfrm>
            <a:off x="10692790" y="3661155"/>
            <a:ext cx="995044" cy="269240"/>
          </a:xfrm>
          <a:prstGeom prst="rect">
            <a:avLst/>
          </a:prstGeom>
        </p:spPr>
        <p:txBody>
          <a:bodyPr vert="horz" wrap="square" lIns="0" tIns="12700" rIns="0" bIns="0" rtlCol="0">
            <a:spAutoFit/>
          </a:bodyPr>
          <a:lstStyle/>
          <a:p>
            <a:pPr marL="12700">
              <a:lnSpc>
                <a:spcPct val="100000"/>
              </a:lnSpc>
              <a:spcBef>
                <a:spcPts val="100"/>
              </a:spcBef>
            </a:pPr>
            <a:r>
              <a:rPr sz="1600" b="1" spc="15" dirty="0">
                <a:latin typeface="Arial"/>
                <a:cs typeface="Arial"/>
              </a:rPr>
              <a:t>mengenai</a:t>
            </a:r>
            <a:endParaRPr sz="1600">
              <a:latin typeface="Arial"/>
              <a:cs typeface="Arial"/>
            </a:endParaRPr>
          </a:p>
        </p:txBody>
      </p:sp>
      <p:sp>
        <p:nvSpPr>
          <p:cNvPr id="7" name="object 7"/>
          <p:cNvSpPr txBox="1"/>
          <p:nvPr/>
        </p:nvSpPr>
        <p:spPr>
          <a:xfrm>
            <a:off x="1482115" y="4142739"/>
            <a:ext cx="10206355" cy="766445"/>
          </a:xfrm>
          <a:prstGeom prst="rect">
            <a:avLst/>
          </a:prstGeom>
        </p:spPr>
        <p:txBody>
          <a:bodyPr vert="horz" wrap="square" lIns="0" tIns="12700" rIns="0" bIns="0" rtlCol="0">
            <a:spAutoFit/>
          </a:bodyPr>
          <a:lstStyle/>
          <a:p>
            <a:pPr marL="12700">
              <a:lnSpc>
                <a:spcPct val="100000"/>
              </a:lnSpc>
              <a:spcBef>
                <a:spcPts val="100"/>
              </a:spcBef>
            </a:pPr>
            <a:r>
              <a:rPr sz="1600" b="1" spc="15" dirty="0">
                <a:latin typeface="Arial"/>
                <a:cs typeface="Arial"/>
              </a:rPr>
              <a:t>pemasukan </a:t>
            </a:r>
            <a:r>
              <a:rPr sz="1600" b="1" spc="20" dirty="0">
                <a:latin typeface="Arial"/>
                <a:cs typeface="Arial"/>
              </a:rPr>
              <a:t>dan </a:t>
            </a:r>
            <a:r>
              <a:rPr sz="1600" b="1" spc="15" dirty="0">
                <a:latin typeface="Arial"/>
                <a:cs typeface="Arial"/>
              </a:rPr>
              <a:t>pengeluaran </a:t>
            </a:r>
            <a:r>
              <a:rPr sz="1600" b="1" dirty="0">
                <a:latin typeface="Arial"/>
                <a:cs typeface="Arial"/>
              </a:rPr>
              <a:t>uang </a:t>
            </a:r>
            <a:r>
              <a:rPr sz="1600" b="1" spc="-10" dirty="0">
                <a:latin typeface="Arial"/>
                <a:cs typeface="Arial"/>
              </a:rPr>
              <a:t>yang </a:t>
            </a:r>
            <a:r>
              <a:rPr sz="1600" b="1" spc="10" dirty="0">
                <a:latin typeface="Arial"/>
                <a:cs typeface="Arial"/>
              </a:rPr>
              <a:t>digunakan oleh </a:t>
            </a:r>
            <a:r>
              <a:rPr sz="1600" b="1" spc="-5" dirty="0">
                <a:latin typeface="Arial"/>
                <a:cs typeface="Arial"/>
              </a:rPr>
              <a:t>divisinya </a:t>
            </a:r>
            <a:r>
              <a:rPr sz="1600" b="1" spc="25" dirty="0">
                <a:latin typeface="Arial"/>
                <a:cs typeface="Arial"/>
              </a:rPr>
              <a:t>ataupun </a:t>
            </a:r>
            <a:r>
              <a:rPr sz="1600" b="1" spc="-5" dirty="0">
                <a:latin typeface="Arial"/>
                <a:cs typeface="Arial"/>
              </a:rPr>
              <a:t>divisi </a:t>
            </a:r>
            <a:r>
              <a:rPr sz="1600" b="1" spc="20" dirty="0">
                <a:latin typeface="Arial"/>
                <a:cs typeface="Arial"/>
              </a:rPr>
              <a:t>lain dan </a:t>
            </a:r>
            <a:r>
              <a:rPr sz="1600" b="1" spc="-5" dirty="0">
                <a:latin typeface="Arial"/>
                <a:cs typeface="Arial"/>
              </a:rPr>
              <a:t>divisi </a:t>
            </a:r>
            <a:r>
              <a:rPr sz="1600" b="1" spc="20" dirty="0">
                <a:latin typeface="Arial"/>
                <a:cs typeface="Arial"/>
              </a:rPr>
              <a:t>lain</a:t>
            </a:r>
            <a:r>
              <a:rPr sz="1600" b="1" spc="235" dirty="0">
                <a:latin typeface="Arial"/>
                <a:cs typeface="Arial"/>
              </a:rPr>
              <a:t> </a:t>
            </a:r>
            <a:r>
              <a:rPr sz="1600" b="1" dirty="0">
                <a:latin typeface="Arial"/>
                <a:cs typeface="Arial"/>
              </a:rPr>
              <a:t>pun</a:t>
            </a:r>
            <a:endParaRPr sz="1600">
              <a:latin typeface="Arial"/>
              <a:cs typeface="Arial"/>
            </a:endParaRPr>
          </a:p>
          <a:p>
            <a:pPr>
              <a:lnSpc>
                <a:spcPct val="100000"/>
              </a:lnSpc>
              <a:spcBef>
                <a:spcPts val="35"/>
              </a:spcBef>
            </a:pPr>
            <a:endParaRPr sz="1700">
              <a:latin typeface="Arial"/>
              <a:cs typeface="Arial"/>
            </a:endParaRPr>
          </a:p>
          <a:p>
            <a:pPr marL="12700">
              <a:lnSpc>
                <a:spcPct val="100000"/>
              </a:lnSpc>
            </a:pPr>
            <a:r>
              <a:rPr sz="1600" b="1" spc="10" dirty="0">
                <a:latin typeface="Arial"/>
                <a:cs typeface="Arial"/>
              </a:rPr>
              <a:t>juga </a:t>
            </a:r>
            <a:r>
              <a:rPr sz="1600" b="1" spc="30" dirty="0">
                <a:latin typeface="Arial"/>
                <a:cs typeface="Arial"/>
              </a:rPr>
              <a:t>dapat </a:t>
            </a:r>
            <a:r>
              <a:rPr sz="1600" b="1" spc="15" dirty="0">
                <a:latin typeface="Arial"/>
                <a:cs typeface="Arial"/>
              </a:rPr>
              <a:t>mengecek pembayaran </a:t>
            </a:r>
            <a:r>
              <a:rPr sz="1600" b="1" dirty="0">
                <a:latin typeface="Arial"/>
                <a:cs typeface="Arial"/>
              </a:rPr>
              <a:t>uang</a:t>
            </a:r>
            <a:r>
              <a:rPr sz="1600" b="1" spc="5" dirty="0">
                <a:latin typeface="Arial"/>
                <a:cs typeface="Arial"/>
              </a:rPr>
              <a:t> kas.</a:t>
            </a:r>
            <a:endParaRPr sz="1600">
              <a:latin typeface="Arial"/>
              <a:cs typeface="Arial"/>
            </a:endParaRPr>
          </a:p>
        </p:txBody>
      </p:sp>
      <p:sp>
        <p:nvSpPr>
          <p:cNvPr id="8" name="object 8"/>
          <p:cNvSpPr/>
          <p:nvPr/>
        </p:nvSpPr>
        <p:spPr>
          <a:xfrm>
            <a:off x="828499" y="1506106"/>
            <a:ext cx="169950" cy="4724856"/>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0426522" y="35153"/>
            <a:ext cx="1614347" cy="867587"/>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23494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3" name="TextBox 12">
            <a:extLst>
              <a:ext uri="{FF2B5EF4-FFF2-40B4-BE49-F238E27FC236}">
                <a16:creationId xmlns:a16="http://schemas.microsoft.com/office/drawing/2014/main" xmlns="" id="{B8594D78-C723-4204-B7F5-31F48022D242}"/>
              </a:ext>
            </a:extLst>
          </p:cNvPr>
          <p:cNvSpPr txBox="1"/>
          <p:nvPr/>
        </p:nvSpPr>
        <p:spPr>
          <a:xfrm>
            <a:off x="2872661" y="2669203"/>
            <a:ext cx="6446677" cy="15696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Marketing</a:t>
            </a:r>
          </a:p>
          <a:p>
            <a:pPr algn="ctr"/>
            <a:r>
              <a:rPr lang="en-GB" sz="48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Communication</a:t>
            </a:r>
          </a:p>
        </p:txBody>
      </p:sp>
      <p:sp>
        <p:nvSpPr>
          <p:cNvPr id="15" name="Rectangle 14">
            <a:extLst>
              <a:ext uri="{FF2B5EF4-FFF2-40B4-BE49-F238E27FC236}">
                <a16:creationId xmlns:a16="http://schemas.microsoft.com/office/drawing/2014/main" xmlns="" id="{C4E4F8D1-CD8E-42BF-87B8-35FF86F0FD23}"/>
              </a:ext>
            </a:extLst>
          </p:cNvPr>
          <p:cNvSpPr/>
          <p:nvPr/>
        </p:nvSpPr>
        <p:spPr>
          <a:xfrm rot="5400000">
            <a:off x="5262234" y="53808"/>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F372CB67-A103-486A-A450-D81974562AA3}"/>
              </a:ext>
            </a:extLst>
          </p:cNvPr>
          <p:cNvSpPr/>
          <p:nvPr/>
        </p:nvSpPr>
        <p:spPr>
          <a:xfrm rot="5400000">
            <a:off x="5397754" y="162936"/>
            <a:ext cx="1569657" cy="6582197"/>
          </a:xfrm>
          <a:prstGeom prst="rect">
            <a:avLst/>
          </a:prstGeom>
          <a:noFill/>
          <a:ln w="38100">
            <a:gradFill>
              <a:gsLst>
                <a:gs pos="0">
                  <a:srgbClr val="65A6E1"/>
                </a:gs>
                <a:gs pos="57000">
                  <a:srgbClr val="D660C0"/>
                </a:gs>
                <a:gs pos="100000">
                  <a:srgbClr val="FB8353"/>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854" y="244155"/>
            <a:ext cx="3228681" cy="1735188"/>
          </a:xfrm>
          <a:prstGeom prst="rect">
            <a:avLst/>
          </a:prstGeom>
        </p:spPr>
      </p:pic>
    </p:spTree>
    <p:extLst>
      <p:ext uri="{BB962C8B-B14F-4D97-AF65-F5344CB8AC3E}">
        <p14:creationId xmlns:p14="http://schemas.microsoft.com/office/powerpoint/2010/main" val="2283786972"/>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15419</Words>
  <Application>Microsoft Office PowerPoint</Application>
  <PresentationFormat>Custom</PresentationFormat>
  <Paragraphs>3165</Paragraphs>
  <Slides>249</Slides>
  <Notes>4</Notes>
  <HiddenSlides>0</HiddenSlides>
  <MMClips>0</MMClips>
  <ScaleCrop>false</ScaleCrop>
  <HeadingPairs>
    <vt:vector size="4" baseType="variant">
      <vt:variant>
        <vt:lpstr>Theme</vt:lpstr>
      </vt:variant>
      <vt:variant>
        <vt:i4>1</vt:i4>
      </vt:variant>
      <vt:variant>
        <vt:lpstr>Slide Titles</vt:lpstr>
      </vt:variant>
      <vt:variant>
        <vt:i4>249</vt:i4>
      </vt:variant>
    </vt:vector>
  </HeadingPairs>
  <TitlesOfParts>
    <vt:vector size="2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 Desk Divisi Operation</vt:lpstr>
      <vt:lpstr>Job Desk Divisi Operation</vt:lpstr>
      <vt:lpstr>Program Kerja Divisi Operation  #MAKER (Mari Kerja)</vt:lpstr>
      <vt:lpstr>Program Kerja Divisi Operation  #MAKER (Mari Kerja)</vt:lpstr>
      <vt:lpstr>PowerPoint Presentation</vt:lpstr>
      <vt:lpstr>Form Pengajuan Mou</vt:lpstr>
      <vt:lpstr>Contoh Mou / Surat Perjanjian Kerjasama</vt:lpstr>
      <vt:lpstr>Workflow Contract Vendor / Pengajuan Pembuatan Surat</vt:lpstr>
      <vt:lpstr>Pengajuan Pembuatan Contract Vendor Kepada Sekertaris</vt:lpstr>
      <vt:lpstr>Format Log Book Contract Vendor</vt:lpstr>
      <vt:lpstr>Work Flow Vendor Coordinator &amp; Purchasing</vt:lpstr>
      <vt:lpstr>Form Pengajuan Barang RFE 2020</vt:lpstr>
      <vt:lpstr>Work Flow Vendor Coordinator &amp; Purchasing</vt:lpstr>
      <vt:lpstr>Workflow Vendor Coordinator Approval Pemilihan Vendor </vt:lpstr>
      <vt:lpstr>Workflow Vendor Coordinator dalam mencari vendor </vt:lpstr>
      <vt:lpstr>Log Book List Bank Data Vendor</vt:lpstr>
      <vt:lpstr>Workflow Tim Operation Dalam menentukan / Memilih Vendor Hingga produksi Barang</vt:lpstr>
      <vt:lpstr>Workflow Tim Operation Dalam menentukan / Memilih Vendor Hingga produksi Barang</vt:lpstr>
      <vt:lpstr>Workflow Cara Memfollow Up Vendor Yang Sudah Fix</vt:lpstr>
      <vt:lpstr>Workflow Cara Memfollow Up Vendor Yang Sudah Fix</vt:lpstr>
      <vt:lpstr>Work Flow Vendor Coordinator &amp; Purchasing</vt:lpstr>
      <vt:lpstr>Work Flow Vendor Coordinator &amp; Purchasing</vt:lpstr>
      <vt:lpstr>Form Pengajuan Pembelian Barang</vt:lpstr>
      <vt:lpstr>PowerPoint Presentation</vt:lpstr>
      <vt:lpstr>PowerPoint Presentation</vt:lpstr>
      <vt:lpstr>Workflow Peminjaman Ruangan</vt:lpstr>
      <vt:lpstr>Workflow Peminjaman Ruangan</vt:lpstr>
      <vt:lpstr>Tabel Approval Manager Operation</vt:lpstr>
      <vt:lpstr>Workflow Manager Operation Bank Data Update</vt:lpstr>
      <vt:lpstr>Workflow Manager Operation Bank Data Update</vt:lpstr>
      <vt:lpstr>PowerPoint Presentation</vt:lpstr>
      <vt:lpstr>WORKFLOW SPONSORSHIP</vt:lpstr>
      <vt:lpstr>PowerPoint Presentation</vt:lpstr>
      <vt:lpstr>WORKFLOW SPONSORSHIP START-AFTER EVENT</vt:lpstr>
      <vt:lpstr>“GOAL IS RELATION” PROGRAM</vt:lpstr>
      <vt:lpstr>WORKFLOW FUNDRAISING</vt:lpstr>
      <vt:lpstr>PowerPoint Presentation</vt:lpstr>
      <vt:lpstr>PowerPoint Presentation</vt:lpstr>
      <vt:lpstr>FUNDRAISING</vt:lpstr>
      <vt:lpstr>TIME PLAN MERCHANDISE</vt:lpstr>
      <vt:lpstr>“ONLINE MERCHANDISE” PROGRAM</vt:lpstr>
      <vt:lpstr>CARBOLOADER</vt:lpstr>
      <vt:lpstr>CARBOLOADER</vt:lpstr>
      <vt:lpstr>PowerPoint Presentation</vt:lpstr>
      <vt:lpstr>OUR JOBDESK</vt:lpstr>
      <vt:lpstr>TUGAS DAN TANGGUNG JAWAB</vt:lpstr>
      <vt:lpstr>WORKFLOW</vt:lpstr>
      <vt:lpstr>WORKFLOW</vt:lpstr>
      <vt:lpstr>FORMAT PEREKAPAN UANG KAS</vt:lpstr>
      <vt:lpstr>WORKFLOW</vt:lpstr>
      <vt:lpstr>WORKFLOW</vt:lpstr>
      <vt:lpstr>FORM PENYERAHAN DANA</vt:lpstr>
      <vt:lpstr>FORMAT PEREKAPAN UANG DANUS</vt:lpstr>
      <vt:lpstr>WORKFLOW</vt:lpstr>
      <vt:lpstr>WORKFLOW</vt:lpstr>
      <vt:lpstr>FORMAT PEREKAPAN UANG DENDA</vt:lpstr>
      <vt:lpstr>CARA PENGAJUAN DANA</vt:lpstr>
      <vt:lpstr>MEKANISME PENYERAHAN BUKTI TRANSAKSI  DAN PENGEMBALIAN UANG SISA</vt:lpstr>
      <vt:lpstr>MEKANISME PENYERAHAN BUKTI TRANSAKSI  DAN PENGEMBALIAN UANG SISA</vt:lpstr>
      <vt:lpstr>SYARAT &amp; KETENTUAN PENGAJUAN DANA</vt:lpstr>
      <vt:lpstr>FORM PENGAJUAN DANA </vt:lpstr>
      <vt:lpstr>TANDA TERIMA PEMBAYARAN </vt:lpstr>
      <vt:lpstr>WORKFLOW</vt:lpstr>
      <vt:lpstr>WORKFLOW</vt:lpstr>
      <vt:lpstr>CARA PENGAJUAN REIMBURSE</vt:lpstr>
      <vt:lpstr>FORM PENGAJUAN REIMBURSE</vt:lpstr>
      <vt:lpstr>SYARAT &amp; KETENTUAN PENGAJUAN REIMBURSE</vt:lpstr>
      <vt:lpstr>OUR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Sumber: Alona.co.id</vt:lpstr>
      <vt:lpstr>PowerPoint Presentation</vt:lpstr>
      <vt:lpstr>PowerPoint Presentation</vt:lpstr>
      <vt:lpstr>PowerPoint Presentation</vt:lpstr>
      <vt:lpstr>PowerPoint Presentation</vt:lpstr>
      <vt:lpstr>PowerPoint Presentation</vt:lpstr>
      <vt:lpstr>Workflow Twitter</vt:lpstr>
      <vt:lpstr>Workflow Twitter</vt:lpstr>
      <vt:lpstr>Workflow Twitter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WORKFLOW YOUTUBE</vt:lpstr>
      <vt:lpstr>WORKFLOW YOUTUBE</vt:lpstr>
      <vt:lpstr>TIMEPLAN YOUTUBE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user</cp:lastModifiedBy>
  <cp:revision>63</cp:revision>
  <dcterms:created xsi:type="dcterms:W3CDTF">2020-02-20T03:38:19Z</dcterms:created>
  <dcterms:modified xsi:type="dcterms:W3CDTF">2020-06-05T12:37:32Z</dcterms:modified>
</cp:coreProperties>
</file>