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5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3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1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0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0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5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5D12-16ED-491D-8C41-163A28B3BBB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D4433-7D13-4452-AB6F-87932A78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7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8594D78-C723-4204-B7F5-31F48022D242}"/>
              </a:ext>
            </a:extLst>
          </p:cNvPr>
          <p:cNvSpPr txBox="1"/>
          <p:nvPr/>
        </p:nvSpPr>
        <p:spPr>
          <a:xfrm>
            <a:off x="2891484" y="2614564"/>
            <a:ext cx="6446677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Riset</a:t>
            </a:r>
            <a:endParaRPr lang="en-GB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Pelari</a:t>
            </a:r>
            <a:endParaRPr lang="en-GB" sz="48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4E4F8D1-CD8E-42BF-87B8-35FF86F0FD23}"/>
              </a:ext>
            </a:extLst>
          </p:cNvPr>
          <p:cNvSpPr/>
          <p:nvPr/>
        </p:nvSpPr>
        <p:spPr>
          <a:xfrm rot="5400000">
            <a:off x="5262234" y="53808"/>
            <a:ext cx="1569657" cy="6582197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F372CB67-A103-486A-A450-D81974562AA3}"/>
              </a:ext>
            </a:extLst>
          </p:cNvPr>
          <p:cNvSpPr/>
          <p:nvPr/>
        </p:nvSpPr>
        <p:spPr>
          <a:xfrm rot="5400000">
            <a:off x="5397754" y="162936"/>
            <a:ext cx="1569657" cy="6582197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854" y="269913"/>
            <a:ext cx="3228681" cy="173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177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120188" y="507580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Kebersediaan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Harga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Tiket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10K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632455" y="3903100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932" y="1747178"/>
            <a:ext cx="5570663" cy="440175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89480" y="2213972"/>
            <a:ext cx="574373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: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51,11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akan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Night Run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harga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Rp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.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20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0rb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5K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)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48,89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akan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Night Run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harga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tiket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Rp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.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20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0rb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5K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endParaRPr lang="en-US" sz="1600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r>
              <a:rPr lang="id-ID" dirty="0"/>
              <a:t> 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89480" y="1747178"/>
            <a:ext cx="4883562" cy="466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id-ID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 terhadap Harga Pendaftaran</a:t>
            </a:r>
            <a:endParaRPr lang="id-ID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56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Kebersediaan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Jam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mulai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907030" y="3903102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1266" y="2275212"/>
            <a:ext cx="586381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: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52,30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bersedia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dimulai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pukul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10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malam</a:t>
            </a:r>
            <a:endParaRPr lang="id-ID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47,70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bersedia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dimulai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pukul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10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malam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919" y="1759977"/>
            <a:ext cx="5545451" cy="438895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89480" y="1747178"/>
            <a:ext cx="488356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id-ID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 terhadap Waktu Acara</a:t>
            </a:r>
            <a:endParaRPr lang="id-ID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83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Keinginan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untuk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ikut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event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lari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bintaro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781808" y="-1919028"/>
            <a:ext cx="486534" cy="5516196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720494" y="3903102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9480" y="2255009"/>
            <a:ext cx="55922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: 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82,79%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bersedia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lari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di </a:t>
            </a:r>
            <a:r>
              <a:rPr lang="id-ID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intaro</a:t>
            </a:r>
            <a:endParaRPr lang="id-ID" sz="1600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17,21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tidak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bersedia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lari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jika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di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Bintaro</a:t>
            </a:r>
            <a:endParaRPr lang="en-US" sz="1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lvl="0"/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543" y="1747178"/>
            <a:ext cx="5502290" cy="440175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89480" y="1747178"/>
            <a:ext cx="488356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id-ID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 terhadap Lokasi Acara</a:t>
            </a:r>
            <a:endParaRPr lang="id-ID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13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7" y="365166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Asal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Komunitas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781808" y="-2065184"/>
            <a:ext cx="486534" cy="5516196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-407578" y="3662034"/>
            <a:ext cx="4883800" cy="89997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4534" y="3121024"/>
            <a:ext cx="3266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1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Asal Komunitas :</a:t>
            </a:r>
            <a:endParaRPr lang="en-US" sz="1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id-ID" sz="1600" i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Community :</a:t>
            </a:r>
            <a:endParaRPr lang="en-US" sz="1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45520" y="1020662"/>
            <a:ext cx="9564483" cy="5775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Sekretaris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endParaRPr lang="id-ID" sz="1400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1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Komunitas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: </a:t>
            </a:r>
            <a:r>
              <a:rPr lang="en-US" sz="1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Individu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Tangerang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Runners</a:t>
            </a:r>
            <a:endParaRPr lang="id-ID" sz="1400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sz="1400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Bendahara</a:t>
            </a:r>
            <a:endParaRPr lang="en-US" sz="1400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1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Komunitas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Individu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 Adidas 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Runners</a:t>
            </a:r>
          </a:p>
          <a:p>
            <a:endParaRPr lang="en-US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Creative</a:t>
            </a:r>
          </a:p>
          <a:p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Komunitas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Individual,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Madhani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Runners</a:t>
            </a:r>
          </a:p>
          <a:p>
            <a:endParaRPr lang="en-US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Event</a:t>
            </a:r>
          </a:p>
          <a:p>
            <a:r>
              <a:rPr lang="en-US" sz="1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Komunitas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</a:t>
            </a:r>
            <a:r>
              <a:rPr lang="en-US" sz="1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Individu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(26), </a:t>
            </a:r>
            <a:r>
              <a:rPr lang="en-US" sz="1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Bintaro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Trojan Runners (4), BSSB (3), </a:t>
            </a:r>
            <a:r>
              <a:rPr lang="en-US" sz="1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Bekrof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HUT Run (3)</a:t>
            </a:r>
          </a:p>
          <a:p>
            <a:endParaRPr lang="en-US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Marcomm</a:t>
            </a:r>
            <a:endParaRPr lang="en-US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Komunitas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Amatir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Runs (2),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Jakb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Runners (2), Just Brave runners (3), TNGRUNNERS (23),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Brosis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runner (4),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Chibi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Runners (4), Adidas runners Jakarta (2),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Bintaro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(5),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Sparko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Jakarta (5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)</a:t>
            </a:r>
          </a:p>
          <a:p>
            <a:endParaRPr lang="en-US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Operations</a:t>
            </a:r>
          </a:p>
          <a:p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Komunitas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Bintaro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Trojan Runners, Adidas Runners, Run For Indonesia,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Tangerang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Crazy Runners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</a:t>
            </a:r>
            <a:r>
              <a:rPr lang="id-ID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GBK 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Night Run,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Ciledug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Berlari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 1000 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Guru</a:t>
            </a:r>
          </a:p>
          <a:p>
            <a:endParaRPr lang="en-US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Sosmed</a:t>
            </a:r>
            <a:endParaRPr lang="en-US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Komunitas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GBK Night Run (4),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Tangerang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Runners (2), </a:t>
            </a: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Tangerang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Selatan (3), Derby (2</a:t>
            </a:r>
            <a:r>
              <a:rPr lang="en-US" sz="1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)</a:t>
            </a:r>
          </a:p>
          <a:p>
            <a:endParaRPr lang="en-US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Busdev</a:t>
            </a:r>
            <a:endParaRPr lang="en-US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14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Komunitas</a:t>
            </a:r>
            <a:r>
              <a:rPr lang="en-US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Run For Indonesia (3), GBK Night Run (3), Java Runners (2)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01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356886" y="187328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Saran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dari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pelari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871717" y="-2271664"/>
            <a:ext cx="486534" cy="5516196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 flipV="1">
            <a:off x="87146" y="3666002"/>
            <a:ext cx="5430659" cy="89046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5141" y="2771271"/>
            <a:ext cx="2846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S</a:t>
            </a:r>
            <a:r>
              <a:rPr lang="id-ID" dirty="0" smtClean="0"/>
              <a:t>aran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/>
              <a:t>event Night Run</a:t>
            </a:r>
            <a:r>
              <a:rPr lang="id-ID" dirty="0"/>
              <a:t>!</a:t>
            </a:r>
            <a:endParaRPr lang="en-US" dirty="0"/>
          </a:p>
          <a:p>
            <a:r>
              <a:rPr lang="id-ID" i="1" dirty="0" smtClean="0"/>
              <a:t>Suggestions for </a:t>
            </a:r>
            <a:r>
              <a:rPr lang="id-ID" i="1" dirty="0"/>
              <a:t>Night Run event!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72138" y="810300"/>
            <a:ext cx="9068729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Sekretaris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1200" dirty="0"/>
              <a:t>Saran: Event </a:t>
            </a:r>
            <a:r>
              <a:rPr lang="en-US" sz="1200" dirty="0" err="1"/>
              <a:t>lari</a:t>
            </a:r>
            <a:r>
              <a:rPr lang="en-US" sz="1200" dirty="0"/>
              <a:t> </a:t>
            </a:r>
            <a:r>
              <a:rPr lang="en-US" sz="1200" dirty="0" err="1"/>
              <a:t>sebaiknya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diadakan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bulan</a:t>
            </a:r>
            <a:r>
              <a:rPr lang="en-US" sz="1200" dirty="0"/>
              <a:t> </a:t>
            </a:r>
            <a:r>
              <a:rPr lang="en-US" sz="1200" dirty="0" err="1"/>
              <a:t>ramadhan</a:t>
            </a:r>
            <a:r>
              <a:rPr lang="en-US" sz="1200" dirty="0"/>
              <a:t>, </a:t>
            </a:r>
            <a:r>
              <a:rPr lang="en-US" sz="1200" dirty="0" err="1"/>
              <a:t>jika</a:t>
            </a:r>
            <a:r>
              <a:rPr lang="en-US" sz="1200" dirty="0"/>
              <a:t> </a:t>
            </a:r>
            <a:r>
              <a:rPr lang="en-US" sz="1200" dirty="0" err="1"/>
              <a:t>bulan</a:t>
            </a:r>
            <a:r>
              <a:rPr lang="en-US" sz="1200" dirty="0"/>
              <a:t> </a:t>
            </a:r>
            <a:r>
              <a:rPr lang="en-US" sz="1200" dirty="0" err="1"/>
              <a:t>ramadhan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malam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 smtClean="0"/>
              <a:t>diperhatikan</a:t>
            </a:r>
            <a:r>
              <a:rPr lang="en-US" sz="1200" dirty="0" smtClean="0"/>
              <a:t> </a:t>
            </a:r>
            <a:r>
              <a:rPr lang="en-US" sz="1200" dirty="0" err="1"/>
              <a:t>keamanan</a:t>
            </a:r>
            <a:r>
              <a:rPr lang="en-US" sz="1200" dirty="0"/>
              <a:t> </a:t>
            </a:r>
            <a:r>
              <a:rPr lang="en-US" sz="1200" dirty="0" err="1"/>
              <a:t>rute</a:t>
            </a:r>
            <a:r>
              <a:rPr lang="en-US" sz="1200" dirty="0"/>
              <a:t>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 smtClean="0"/>
              <a:t>kenyamanan</a:t>
            </a:r>
            <a:endParaRPr lang="en-US" sz="1200" dirty="0" smtClean="0"/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 smtClean="0"/>
              <a:t>Bendahara</a:t>
            </a:r>
            <a:endParaRPr lang="en-US" sz="1200" dirty="0" smtClean="0"/>
          </a:p>
          <a:p>
            <a:r>
              <a:rPr lang="en-US" sz="1200" dirty="0"/>
              <a:t>Saran: </a:t>
            </a:r>
            <a:r>
              <a:rPr lang="en-US" sz="1200" dirty="0" err="1"/>
              <a:t>Acara</a:t>
            </a:r>
            <a:r>
              <a:rPr lang="en-US" sz="1200" dirty="0"/>
              <a:t> di </a:t>
            </a:r>
            <a:r>
              <a:rPr lang="en-US" sz="1200" dirty="0" err="1"/>
              <a:t>mulai</a:t>
            </a:r>
            <a:r>
              <a:rPr lang="en-US" sz="1200" dirty="0"/>
              <a:t> </a:t>
            </a:r>
            <a:r>
              <a:rPr lang="en-US" sz="1200" dirty="0" err="1"/>
              <a:t>tepat</a:t>
            </a:r>
            <a:r>
              <a:rPr lang="en-US" sz="1200" dirty="0"/>
              <a:t> </a:t>
            </a:r>
            <a:r>
              <a:rPr lang="en-US" sz="1200" dirty="0" err="1"/>
              <a:t>waktu</a:t>
            </a:r>
            <a:r>
              <a:rPr lang="en-US" sz="1200" dirty="0"/>
              <a:t>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/>
              <a:t>diperhatikan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sisi</a:t>
            </a:r>
            <a:r>
              <a:rPr lang="en-US" sz="1200" dirty="0"/>
              <a:t> </a:t>
            </a:r>
            <a:r>
              <a:rPr lang="en-US" sz="1200" dirty="0" err="1"/>
              <a:t>rute</a:t>
            </a:r>
            <a:r>
              <a:rPr lang="en-US" sz="1200" dirty="0"/>
              <a:t>, </a:t>
            </a:r>
            <a:r>
              <a:rPr lang="en-US" sz="1200" dirty="0" err="1"/>
              <a:t>keamanan</a:t>
            </a:r>
            <a:r>
              <a:rPr lang="en-US" sz="1200" dirty="0"/>
              <a:t>, </a:t>
            </a:r>
            <a:r>
              <a:rPr lang="en-US" sz="1200" dirty="0" err="1"/>
              <a:t>fasilitas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diadakan</a:t>
            </a:r>
            <a:r>
              <a:rPr lang="en-US" sz="1200" dirty="0"/>
              <a:t> di </a:t>
            </a:r>
            <a:r>
              <a:rPr lang="en-US" sz="1200" dirty="0" err="1"/>
              <a:t>bulan</a:t>
            </a:r>
            <a:r>
              <a:rPr lang="en-US" sz="1200" dirty="0"/>
              <a:t> </a:t>
            </a:r>
            <a:r>
              <a:rPr lang="en-US" sz="1200" dirty="0" err="1"/>
              <a:t>ramadhan</a:t>
            </a:r>
            <a:endParaRPr lang="en-US" sz="1200" dirty="0"/>
          </a:p>
          <a:p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/>
              <a:t>Creative</a:t>
            </a:r>
          </a:p>
          <a:p>
            <a:r>
              <a:rPr lang="en-US" sz="1200" dirty="0"/>
              <a:t>Saran: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diadakan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saat</a:t>
            </a:r>
            <a:r>
              <a:rPr lang="en-US" sz="1200" dirty="0"/>
              <a:t> </a:t>
            </a:r>
            <a:r>
              <a:rPr lang="en-US" sz="1200" dirty="0" err="1"/>
              <a:t>bulan</a:t>
            </a:r>
            <a:r>
              <a:rPr lang="en-US" sz="1200" dirty="0"/>
              <a:t> </a:t>
            </a:r>
            <a:r>
              <a:rPr lang="en-US" sz="1200" dirty="0" err="1"/>
              <a:t>ramdhan</a:t>
            </a:r>
            <a:r>
              <a:rPr lang="en-US" sz="1200" dirty="0"/>
              <a:t>,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malam</a:t>
            </a:r>
            <a:r>
              <a:rPr lang="en-US" sz="1200" dirty="0"/>
              <a:t> </a:t>
            </a:r>
            <a:r>
              <a:rPr lang="en-US" sz="1200" dirty="0" err="1"/>
              <a:t>jika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 </a:t>
            </a:r>
            <a:r>
              <a:rPr lang="en-US" sz="1200" dirty="0" err="1"/>
              <a:t>berlansgung</a:t>
            </a:r>
            <a:r>
              <a:rPr lang="en-US" sz="1200" dirty="0"/>
              <a:t> </a:t>
            </a:r>
            <a:r>
              <a:rPr lang="en-US" sz="1200" dirty="0" err="1"/>
              <a:t>karna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 smtClean="0"/>
              <a:t>sa</a:t>
            </a:r>
            <a:r>
              <a:rPr lang="id-ID" sz="1200" dirty="0" smtClean="0"/>
              <a:t>h</a:t>
            </a:r>
            <a:r>
              <a:rPr lang="en-US" sz="1200" dirty="0" err="1" smtClean="0"/>
              <a:t>ur</a:t>
            </a:r>
            <a:r>
              <a:rPr lang="en-US" sz="1200" dirty="0" smtClean="0"/>
              <a:t> </a:t>
            </a:r>
            <a:r>
              <a:rPr lang="en-US" sz="1200" dirty="0" err="1"/>
              <a:t>ketika</a:t>
            </a:r>
            <a:r>
              <a:rPr lang="en-US" sz="1200" dirty="0"/>
              <a:t> </a:t>
            </a:r>
            <a:r>
              <a:rPr lang="en-US" sz="1200" dirty="0" err="1"/>
              <a:t>paginya</a:t>
            </a:r>
            <a:r>
              <a:rPr lang="en-US" sz="1200" dirty="0"/>
              <a:t>.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cek</a:t>
            </a:r>
            <a:r>
              <a:rPr lang="en-US" sz="1200" dirty="0"/>
              <a:t> </a:t>
            </a:r>
            <a:r>
              <a:rPr lang="en-US" sz="1200" dirty="0" err="1"/>
              <a:t>kesehatan</a:t>
            </a:r>
            <a:r>
              <a:rPr lang="en-US" sz="1200" dirty="0"/>
              <a:t> </a:t>
            </a:r>
            <a:r>
              <a:rPr lang="en-US" sz="1200" dirty="0" err="1"/>
              <a:t>pelari</a:t>
            </a:r>
            <a:r>
              <a:rPr lang="en-US" sz="1200" dirty="0"/>
              <a:t> </a:t>
            </a:r>
            <a:r>
              <a:rPr lang="en-US" sz="1200" dirty="0" err="1"/>
              <a:t>sebelum</a:t>
            </a:r>
            <a:r>
              <a:rPr lang="en-US" sz="1200" dirty="0"/>
              <a:t> </a:t>
            </a:r>
            <a:r>
              <a:rPr lang="en-US" sz="1200" dirty="0" err="1"/>
              <a:t>lagi</a:t>
            </a:r>
            <a:r>
              <a:rPr lang="en-US" sz="1200" dirty="0"/>
              <a:t> </a:t>
            </a:r>
            <a:r>
              <a:rPr lang="en-US" sz="1200" dirty="0" err="1"/>
              <a:t>lari</a:t>
            </a:r>
            <a:r>
              <a:rPr lang="en-US" sz="1200" dirty="0"/>
              <a:t> agar </a:t>
            </a:r>
            <a:r>
              <a:rPr lang="en-US" sz="1200" dirty="0" err="1"/>
              <a:t>menghindari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di </a:t>
            </a:r>
            <a:r>
              <a:rPr lang="en-US" sz="1200" dirty="0" err="1"/>
              <a:t>inginkan</a:t>
            </a:r>
            <a:r>
              <a:rPr lang="en-US" sz="1200" dirty="0"/>
              <a:t>. </a:t>
            </a:r>
            <a:r>
              <a:rPr lang="en-US" sz="1200" dirty="0" err="1"/>
              <a:t>Keamanan</a:t>
            </a:r>
            <a:r>
              <a:rPr lang="en-US" sz="1200" dirty="0"/>
              <a:t>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/>
              <a:t>adanya</a:t>
            </a:r>
            <a:r>
              <a:rPr lang="en-US" sz="1200" dirty="0"/>
              <a:t> </a:t>
            </a:r>
            <a:r>
              <a:rPr lang="en-US" sz="1200" dirty="0" err="1"/>
              <a:t>pengawalan</a:t>
            </a:r>
            <a:r>
              <a:rPr lang="en-US" sz="1200" dirty="0"/>
              <a:t> agar </a:t>
            </a:r>
            <a:r>
              <a:rPr lang="en-US" sz="1200" dirty="0" err="1"/>
              <a:t>pelari</a:t>
            </a:r>
            <a:r>
              <a:rPr lang="en-US" sz="1200" dirty="0"/>
              <a:t> </a:t>
            </a:r>
            <a:r>
              <a:rPr lang="en-US" sz="1200" dirty="0" err="1"/>
              <a:t>terasa</a:t>
            </a:r>
            <a:r>
              <a:rPr lang="en-US" sz="1200" dirty="0"/>
              <a:t> </a:t>
            </a:r>
            <a:r>
              <a:rPr lang="en-US" sz="1200" dirty="0" err="1"/>
              <a:t>nyaman</a:t>
            </a:r>
            <a:endParaRPr lang="en-US" sz="1200" dirty="0"/>
          </a:p>
          <a:p>
            <a:endParaRPr lang="en-US" sz="12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Event</a:t>
            </a:r>
            <a:endParaRPr lang="en-US" sz="1200" dirty="0"/>
          </a:p>
          <a:p>
            <a:r>
              <a:rPr lang="en-US" sz="1200" dirty="0"/>
              <a:t>Saran: </a:t>
            </a:r>
            <a:r>
              <a:rPr lang="en-US" sz="1200" dirty="0" err="1"/>
              <a:t>kegiatan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dilakukan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saat</a:t>
            </a:r>
            <a:r>
              <a:rPr lang="en-US" sz="1200" dirty="0"/>
              <a:t> </a:t>
            </a:r>
            <a:r>
              <a:rPr lang="en-US" sz="1200" dirty="0" err="1"/>
              <a:t>bulan</a:t>
            </a:r>
            <a:r>
              <a:rPr lang="en-US" sz="1200" dirty="0"/>
              <a:t> </a:t>
            </a:r>
            <a:r>
              <a:rPr lang="en-US" sz="1200" dirty="0" err="1"/>
              <a:t>ramdhan</a:t>
            </a:r>
            <a:r>
              <a:rPr lang="en-US" sz="1200" dirty="0"/>
              <a:t>,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malam</a:t>
            </a:r>
            <a:r>
              <a:rPr lang="en-US" sz="1200" dirty="0"/>
              <a:t>, race pack </a:t>
            </a:r>
            <a:r>
              <a:rPr lang="en-US" sz="1200" dirty="0" err="1"/>
              <a:t>sesuai</a:t>
            </a:r>
            <a:r>
              <a:rPr lang="en-US" sz="1200" dirty="0"/>
              <a:t> </a:t>
            </a:r>
            <a:r>
              <a:rPr lang="en-US" sz="1200" dirty="0" err="1"/>
              <a:t>kebutuhan</a:t>
            </a:r>
            <a:r>
              <a:rPr lang="en-US" sz="1200" dirty="0"/>
              <a:t>, </a:t>
            </a:r>
            <a:r>
              <a:rPr lang="en-US" sz="1200" dirty="0" err="1"/>
              <a:t>keamanan</a:t>
            </a:r>
            <a:r>
              <a:rPr lang="en-US" sz="1200" dirty="0"/>
              <a:t> </a:t>
            </a:r>
            <a:r>
              <a:rPr lang="en-US" sz="1200" dirty="0" err="1"/>
              <a:t>terjamin</a:t>
            </a:r>
            <a:r>
              <a:rPr lang="en-US" sz="1200" dirty="0"/>
              <a:t>,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mahal</a:t>
            </a:r>
            <a:r>
              <a:rPr lang="en-US" sz="1200" dirty="0"/>
              <a:t>, </a:t>
            </a:r>
            <a:r>
              <a:rPr lang="en-US" sz="1200" dirty="0" err="1"/>
              <a:t>perbanyak</a:t>
            </a:r>
            <a:r>
              <a:rPr lang="en-US" sz="1200" dirty="0"/>
              <a:t> water </a:t>
            </a:r>
            <a:r>
              <a:rPr lang="en-US" sz="1200" dirty="0" smtClean="0"/>
              <a:t>station</a:t>
            </a:r>
            <a:endParaRPr lang="id-ID" sz="1200" dirty="0" smtClean="0"/>
          </a:p>
          <a:p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Marcomm</a:t>
            </a:r>
            <a:endParaRPr lang="en-US" sz="1200" dirty="0"/>
          </a:p>
          <a:p>
            <a:r>
              <a:rPr lang="en-US" sz="1200" dirty="0"/>
              <a:t>Saran: </a:t>
            </a:r>
            <a:r>
              <a:rPr lang="en-US" sz="1200" dirty="0" err="1"/>
              <a:t>kordinasi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pihak</a:t>
            </a:r>
            <a:r>
              <a:rPr lang="en-US" sz="1200" dirty="0"/>
              <a:t> </a:t>
            </a:r>
            <a:r>
              <a:rPr lang="en-US" sz="1200" dirty="0" err="1"/>
              <a:t>keamanan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r>
              <a:rPr lang="en-US" sz="1200" dirty="0"/>
              <a:t>, </a:t>
            </a:r>
            <a:r>
              <a:rPr lang="en-US" sz="1200" dirty="0" err="1"/>
              <a:t>perbanyak</a:t>
            </a:r>
            <a:r>
              <a:rPr lang="en-US" sz="1200" dirty="0"/>
              <a:t> </a:t>
            </a:r>
            <a:r>
              <a:rPr lang="en-US" sz="1200" dirty="0" err="1"/>
              <a:t>penerangan</a:t>
            </a:r>
            <a:r>
              <a:rPr lang="en-US" sz="1200" dirty="0"/>
              <a:t> </a:t>
            </a:r>
            <a:r>
              <a:rPr lang="en-US" sz="1200" dirty="0" err="1"/>
              <a:t>jalan</a:t>
            </a:r>
            <a:r>
              <a:rPr lang="en-US" sz="1200" dirty="0"/>
              <a:t> </a:t>
            </a:r>
            <a:r>
              <a:rPr lang="en-US" sz="1200" dirty="0" err="1"/>
              <a:t>terdapat</a:t>
            </a:r>
            <a:r>
              <a:rPr lang="en-US" sz="1200" dirty="0"/>
              <a:t> </a:t>
            </a:r>
            <a:r>
              <a:rPr lang="en-US" sz="1200" dirty="0" err="1"/>
              <a:t>juga</a:t>
            </a:r>
            <a:r>
              <a:rPr lang="en-US" sz="1200" dirty="0"/>
              <a:t> </a:t>
            </a:r>
            <a:r>
              <a:rPr lang="en-US" sz="1200" dirty="0" err="1"/>
              <a:t>lampu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scotlight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peserta</a:t>
            </a:r>
            <a:r>
              <a:rPr lang="en-US" sz="1200" dirty="0"/>
              <a:t>, </a:t>
            </a:r>
            <a:r>
              <a:rPr lang="en-US" sz="1200" dirty="0" err="1"/>
              <a:t>waterstation</a:t>
            </a:r>
            <a:r>
              <a:rPr lang="en-US" sz="1200" dirty="0"/>
              <a:t> di </a:t>
            </a:r>
            <a:r>
              <a:rPr lang="en-US" sz="1200" dirty="0" err="1"/>
              <a:t>perbanyak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di </a:t>
            </a:r>
            <a:r>
              <a:rPr lang="en-US" sz="1200" dirty="0" err="1"/>
              <a:t>buat</a:t>
            </a:r>
            <a:r>
              <a:rPr lang="en-US" sz="1200" dirty="0"/>
              <a:t> </a:t>
            </a:r>
            <a:r>
              <a:rPr lang="en-US" sz="1200" dirty="0" err="1"/>
              <a:t>nyaman</a:t>
            </a:r>
            <a:r>
              <a:rPr lang="en-US" sz="1200" dirty="0"/>
              <a:t>, start </a:t>
            </a:r>
            <a:r>
              <a:rPr lang="en-US" sz="1200" dirty="0" err="1"/>
              <a:t>dimulai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malam</a:t>
            </a:r>
            <a:endParaRPr lang="en-US" sz="1200" dirty="0"/>
          </a:p>
          <a:p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/>
              <a:t>Operations</a:t>
            </a:r>
          </a:p>
          <a:p>
            <a:r>
              <a:rPr lang="en-US" sz="1200" dirty="0"/>
              <a:t>Saran: </a:t>
            </a:r>
            <a:r>
              <a:rPr lang="en-US" sz="1200" dirty="0" err="1"/>
              <a:t>Kalau</a:t>
            </a:r>
            <a:r>
              <a:rPr lang="en-US" sz="1200" dirty="0"/>
              <a:t> </a:t>
            </a:r>
            <a:r>
              <a:rPr lang="en-US" sz="1200" dirty="0" err="1"/>
              <a:t>bisa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dibulan</a:t>
            </a:r>
            <a:r>
              <a:rPr lang="en-US" sz="1200" dirty="0"/>
              <a:t> </a:t>
            </a:r>
            <a:r>
              <a:rPr lang="en-US" sz="1200" dirty="0" err="1"/>
              <a:t>ramadhan</a:t>
            </a:r>
            <a:r>
              <a:rPr lang="en-US" sz="1200" dirty="0"/>
              <a:t>,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malam</a:t>
            </a:r>
            <a:r>
              <a:rPr lang="en-US" sz="1200" dirty="0"/>
              <a:t> </a:t>
            </a:r>
            <a:r>
              <a:rPr lang="en-US" sz="1200" dirty="0" err="1"/>
              <a:t>karena</a:t>
            </a:r>
            <a:r>
              <a:rPr lang="en-US" sz="1200" dirty="0"/>
              <a:t> </a:t>
            </a:r>
            <a:r>
              <a:rPr lang="en-US" sz="1200" dirty="0" err="1"/>
              <a:t>cuaca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mendukung</a:t>
            </a:r>
            <a:r>
              <a:rPr lang="en-US" sz="1200" dirty="0"/>
              <a:t>, </a:t>
            </a:r>
            <a:r>
              <a:rPr lang="en-US" sz="1200" dirty="0" err="1"/>
              <a:t>Jalur</a:t>
            </a:r>
            <a:r>
              <a:rPr lang="en-US" sz="1200" dirty="0"/>
              <a:t> di </a:t>
            </a:r>
            <a:r>
              <a:rPr lang="en-US" sz="1200" dirty="0" err="1"/>
              <a:t>persiapkan</a:t>
            </a:r>
            <a:r>
              <a:rPr lang="en-US" sz="1200" dirty="0"/>
              <a:t> </a:t>
            </a:r>
            <a:r>
              <a:rPr lang="en-US" sz="1200" dirty="0" err="1"/>
              <a:t>sebaik</a:t>
            </a:r>
            <a:r>
              <a:rPr lang="en-US" sz="1200" dirty="0"/>
              <a:t> </a:t>
            </a:r>
            <a:r>
              <a:rPr lang="en-US" sz="1200" dirty="0" err="1"/>
              <a:t>mungkin</a:t>
            </a:r>
            <a:endParaRPr lang="en-US" sz="1200" dirty="0"/>
          </a:p>
          <a:p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Sosmed</a:t>
            </a:r>
            <a:endParaRPr lang="en-US" sz="1200" dirty="0"/>
          </a:p>
          <a:p>
            <a:r>
              <a:rPr lang="en-US" sz="1200" dirty="0"/>
              <a:t>Saran: </a:t>
            </a:r>
            <a:r>
              <a:rPr lang="en-US" sz="1200" dirty="0" err="1"/>
              <a:t>kordinasi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pihak</a:t>
            </a:r>
            <a:r>
              <a:rPr lang="en-US" sz="1200" dirty="0"/>
              <a:t> </a:t>
            </a:r>
            <a:r>
              <a:rPr lang="en-US" sz="1200" dirty="0" err="1"/>
              <a:t>keamanan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masyarakat</a:t>
            </a:r>
            <a:r>
              <a:rPr lang="en-US" sz="1200" dirty="0"/>
              <a:t>, </a:t>
            </a:r>
            <a:r>
              <a:rPr lang="en-US" sz="1200" dirty="0" err="1"/>
              <a:t>perbanyak</a:t>
            </a:r>
            <a:r>
              <a:rPr lang="en-US" sz="1200" dirty="0"/>
              <a:t> </a:t>
            </a:r>
            <a:r>
              <a:rPr lang="en-US" sz="1200" dirty="0" err="1"/>
              <a:t>penerangan</a:t>
            </a:r>
            <a:r>
              <a:rPr lang="en-US" sz="1200" dirty="0"/>
              <a:t> </a:t>
            </a:r>
            <a:r>
              <a:rPr lang="en-US" sz="1200" dirty="0" err="1"/>
              <a:t>jalan</a:t>
            </a:r>
            <a:r>
              <a:rPr lang="en-US" sz="1200" dirty="0"/>
              <a:t> </a:t>
            </a:r>
            <a:r>
              <a:rPr lang="en-US" sz="1200" dirty="0" err="1"/>
              <a:t>terdapat</a:t>
            </a:r>
            <a:r>
              <a:rPr lang="en-US" sz="1200" dirty="0"/>
              <a:t> </a:t>
            </a:r>
            <a:r>
              <a:rPr lang="en-US" sz="1200" dirty="0" err="1"/>
              <a:t>juga</a:t>
            </a:r>
            <a:r>
              <a:rPr lang="en-US" sz="1200" dirty="0"/>
              <a:t> </a:t>
            </a:r>
            <a:r>
              <a:rPr lang="en-US" sz="1200" dirty="0" err="1"/>
              <a:t>lampu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scotlight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peserta</a:t>
            </a:r>
            <a:r>
              <a:rPr lang="en-US" sz="1200" dirty="0"/>
              <a:t>, </a:t>
            </a:r>
            <a:r>
              <a:rPr lang="en-US" sz="1200" dirty="0" err="1"/>
              <a:t>waterstation</a:t>
            </a:r>
            <a:r>
              <a:rPr lang="en-US" sz="1200" dirty="0"/>
              <a:t> di </a:t>
            </a:r>
            <a:r>
              <a:rPr lang="en-US" sz="1200" dirty="0" err="1"/>
              <a:t>perbanyak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di </a:t>
            </a:r>
            <a:r>
              <a:rPr lang="en-US" sz="1200" dirty="0" err="1"/>
              <a:t>buat</a:t>
            </a:r>
            <a:r>
              <a:rPr lang="en-US" sz="1200" dirty="0"/>
              <a:t> </a:t>
            </a:r>
            <a:r>
              <a:rPr lang="en-US" sz="1200" dirty="0" err="1"/>
              <a:t>nyaman</a:t>
            </a:r>
            <a:r>
              <a:rPr lang="en-US" sz="1200" dirty="0"/>
              <a:t>, start </a:t>
            </a:r>
            <a:r>
              <a:rPr lang="en-US" sz="1200" dirty="0" err="1"/>
              <a:t>dimulai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malam</a:t>
            </a:r>
            <a:endParaRPr lang="en-US" sz="1200" dirty="0"/>
          </a:p>
          <a:p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Busdev</a:t>
            </a:r>
            <a:endParaRPr lang="en-US" sz="1200" dirty="0"/>
          </a:p>
          <a:p>
            <a:r>
              <a:rPr lang="en-US" sz="1200" dirty="0"/>
              <a:t>Saran: </a:t>
            </a:r>
            <a:r>
              <a:rPr lang="en-US" sz="1200" dirty="0" err="1"/>
              <a:t>harga</a:t>
            </a:r>
            <a:r>
              <a:rPr lang="en-US" sz="1200" dirty="0"/>
              <a:t> </a:t>
            </a:r>
            <a:r>
              <a:rPr lang="en-US" sz="1200" dirty="0" err="1"/>
              <a:t>terjangkau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semua</a:t>
            </a:r>
            <a:r>
              <a:rPr lang="en-US" sz="1200" dirty="0"/>
              <a:t> </a:t>
            </a:r>
            <a:r>
              <a:rPr lang="en-US" sz="1200" dirty="0" err="1"/>
              <a:t>kalangan</a:t>
            </a:r>
            <a:r>
              <a:rPr lang="en-US" sz="1200" dirty="0"/>
              <a:t>, glow in the dark jersey, </a:t>
            </a:r>
            <a:r>
              <a:rPr lang="en-US" sz="1200" dirty="0" err="1"/>
              <a:t>acara</a:t>
            </a:r>
            <a:r>
              <a:rPr lang="en-US" sz="1200" dirty="0"/>
              <a:t>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malam</a:t>
            </a:r>
            <a:r>
              <a:rPr lang="en-US" sz="1200" dirty="0"/>
              <a:t>, </a:t>
            </a:r>
            <a:r>
              <a:rPr lang="en-US" sz="1200" dirty="0" err="1"/>
              <a:t>keamanan</a:t>
            </a:r>
            <a:r>
              <a:rPr lang="en-US" sz="1200" dirty="0"/>
              <a:t> </a:t>
            </a:r>
            <a:r>
              <a:rPr lang="en-US" sz="1200" dirty="0" err="1"/>
              <a:t>rute</a:t>
            </a:r>
            <a:r>
              <a:rPr lang="en-US" sz="1200" dirty="0"/>
              <a:t> di </a:t>
            </a:r>
            <a:r>
              <a:rPr lang="en-US" sz="1200" dirty="0" err="1"/>
              <a:t>pastikan</a:t>
            </a:r>
            <a:r>
              <a:rPr lang="en-US" sz="1200" dirty="0"/>
              <a:t>, </a:t>
            </a:r>
            <a:r>
              <a:rPr lang="en-US" sz="1200" dirty="0" err="1"/>
              <a:t>penerangan</a:t>
            </a:r>
            <a:r>
              <a:rPr lang="en-US" sz="1200" dirty="0"/>
              <a:t> </a:t>
            </a:r>
            <a:r>
              <a:rPr lang="en-US" sz="1200" dirty="0" err="1"/>
              <a:t>jalan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perbanyak</a:t>
            </a:r>
            <a:r>
              <a:rPr lang="en-US" sz="1200" dirty="0"/>
              <a:t> water </a:t>
            </a:r>
            <a:r>
              <a:rPr lang="en-US" sz="1200" dirty="0" smtClean="0"/>
              <a:t>station</a:t>
            </a:r>
            <a:endParaRPr lang="en-US" sz="1200" dirty="0"/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16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Penghasilan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Perbulan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602440" y="3903100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4634" y="2156857"/>
            <a:ext cx="4900474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:</a:t>
            </a:r>
            <a:endParaRPr lang="id-ID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25,89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income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Rp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. 0 -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1.5jt</a:t>
            </a:r>
            <a:endParaRPr lang="id-ID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13,97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income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Rp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. 1,5jt – 3jt </a:t>
            </a:r>
            <a:endParaRPr lang="id-ID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22,32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income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Rp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. 3jt –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5jt</a:t>
            </a:r>
            <a:endParaRPr lang="id-ID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19,08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income</a:t>
            </a: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Rp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. 5jt –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10jt</a:t>
            </a:r>
            <a:endParaRPr lang="id-ID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18,74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income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lebih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10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juta</a:t>
            </a:r>
            <a:endParaRPr lang="en-US" sz="1600" dirty="0">
              <a:effectLst/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525" y="1747177"/>
            <a:ext cx="5183505" cy="41198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81375" y="2782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634" y="1677102"/>
            <a:ext cx="4900474" cy="466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</a:t>
            </a:r>
            <a:r>
              <a:rPr lang="id-ID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enghasilan Bulanan Responden</a:t>
            </a:r>
          </a:p>
        </p:txBody>
      </p:sp>
    </p:spTree>
    <p:extLst>
      <p:ext uri="{BB962C8B-B14F-4D97-AF65-F5344CB8AC3E}">
        <p14:creationId xmlns:p14="http://schemas.microsoft.com/office/powerpoint/2010/main" val="2977420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Pernah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atau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tidaknya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294419" y="3903101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6" y="1747178"/>
            <a:ext cx="5734050" cy="45910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74633" y="2156857"/>
            <a:ext cx="51757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:</a:t>
            </a:r>
            <a:endParaRPr lang="id-ID" sz="1600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54,17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id-ID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ernah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engikuti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vent 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Night 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Run</a:t>
            </a:r>
            <a:endParaRPr lang="id-ID" sz="1600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45,83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id-ID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Belum </a:t>
            </a:r>
            <a:r>
              <a:rPr lang="id-ID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ernah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engikuti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vent 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Night Run</a:t>
            </a:r>
            <a:endParaRPr lang="id-ID" sz="1600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634" y="1677102"/>
            <a:ext cx="4900474" cy="42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sz="16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</a:t>
            </a:r>
            <a:r>
              <a:rPr lang="id-ID" sz="16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eikutsertaan Responden dalam Event Night Run</a:t>
            </a:r>
          </a:p>
        </p:txBody>
      </p:sp>
    </p:spTree>
    <p:extLst>
      <p:ext uri="{BB962C8B-B14F-4D97-AF65-F5344CB8AC3E}">
        <p14:creationId xmlns:p14="http://schemas.microsoft.com/office/powerpoint/2010/main" val="220052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Jumlah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Partisipasi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4084482" y="3783237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4633" y="2138767"/>
            <a:ext cx="633031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: 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45,14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1-3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kali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Night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Run</a:t>
            </a:r>
            <a:endParaRPr lang="id-ID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43,61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3-5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kali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Night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Run</a:t>
            </a:r>
            <a:endParaRPr lang="id-ID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5,45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lebih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 kali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Night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Run</a:t>
            </a:r>
            <a:endParaRPr lang="id-ID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5,79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pernah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Night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Run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276" y="1747178"/>
            <a:ext cx="5151849" cy="412490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274633" y="1677102"/>
            <a:ext cx="5688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sz="16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</a:t>
            </a:r>
            <a:r>
              <a:rPr lang="id-ID" sz="16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umlah Keikutsertaan Responden dalam Event Night Run</a:t>
            </a:r>
            <a:endParaRPr lang="id-ID" sz="1600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7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Ketertarikan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608489" y="3833024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0558" y="2166622"/>
            <a:ext cx="562571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: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71,04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tertarik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Night 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Run</a:t>
            </a:r>
            <a:r>
              <a:rPr lang="id-ID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pada bulan Ramadhan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28,96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belum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tertarik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event Night 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Run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pada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bulan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sz="1600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</a:t>
            </a:r>
            <a:r>
              <a:rPr lang="en-US" sz="1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amadhan</a:t>
            </a:r>
            <a:endParaRPr lang="en-US" sz="1600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r>
              <a:rPr lang="id-ID" sz="1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 </a:t>
            </a:r>
            <a:endParaRPr lang="en-US" sz="1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lvl="0"/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409" y="1681367"/>
            <a:ext cx="5580901" cy="449640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20558" y="1677100"/>
            <a:ext cx="5688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sz="16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</a:t>
            </a:r>
            <a:r>
              <a:rPr lang="id-ID" sz="16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umlah Keikutsertaan Responden dalam Event Night Run</a:t>
            </a:r>
            <a:endParaRPr lang="id-ID" sz="1600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80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Kebersediaan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Sabtu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Malam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789463" y="3903101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9479" y="2624979"/>
            <a:ext cx="551015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: 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87,39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tertarik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lari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abtu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malam</a:t>
            </a:r>
            <a:endParaRPr lang="id-ID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28,96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menyatakan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belum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tertarik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lari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S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abtu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malam</a:t>
            </a:r>
            <a:r>
              <a:rPr lang="en-US" sz="16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 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lvl="0"/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118" y="1747178"/>
            <a:ext cx="5516932" cy="440175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189479" y="1747178"/>
            <a:ext cx="56888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id-ID" sz="16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Kesediaan Responden dalam mengikuti Event Night Run pada Sabtu malam</a:t>
            </a:r>
            <a:endParaRPr lang="id-ID" sz="1600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92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Kebersediaan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tgl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2 Mei 2020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722363" y="3903100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7996" y="2570576"/>
            <a:ext cx="5502293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endParaRPr lang="id-ID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73,76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bersedia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lari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pada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tanggal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2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mei</a:t>
            </a:r>
            <a:endParaRPr lang="id-ID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26,24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bersedia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lari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pada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tanggal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2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mei</a:t>
            </a: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 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lvl="0"/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962" y="1747178"/>
            <a:ext cx="5521164" cy="440175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89479" y="1747178"/>
            <a:ext cx="56888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id-ID" sz="16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Kesediaan Responden dalam mengikuti Event Night Run pada tanggal 2 Mei 2020</a:t>
            </a:r>
            <a:endParaRPr lang="id-ID" sz="1600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05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Hal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utama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event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lari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451830" y="3903101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5060" y="2213971"/>
            <a:ext cx="52986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51,11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menyatakan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jalur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rut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 </a:t>
            </a:r>
            <a:endParaRPr lang="id-ID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17,89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menyatakan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medali</a:t>
            </a:r>
            <a:endParaRPr lang="id-ID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17,55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menyatakan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race pack</a:t>
            </a:r>
            <a:endParaRPr lang="id-ID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13,46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menyatakan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hal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lain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:</a:t>
            </a:r>
            <a:endParaRPr 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pPr marL="285750" lvl="0" indent="77788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Kesehatan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, </a:t>
            </a: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engalaman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dll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6" y="1747178"/>
            <a:ext cx="5734050" cy="45910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15060" y="1747177"/>
            <a:ext cx="4883562" cy="466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id-ID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Hal Utama pada Event Lari</a:t>
            </a:r>
            <a:endParaRPr lang="id-ID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04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="" xmlns:a16="http://schemas.microsoft.com/office/drawing/2014/main" id="{71600213-0FF1-4395-AAE3-6AB9469A2D93}"/>
              </a:ext>
            </a:extLst>
          </p:cNvPr>
          <p:cNvSpPr txBox="1"/>
          <p:nvPr/>
        </p:nvSpPr>
        <p:spPr>
          <a:xfrm>
            <a:off x="3266978" y="507581"/>
            <a:ext cx="5516196" cy="5305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Kebersediaan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Harga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Tiket</a:t>
            </a:r>
            <a:r>
              <a:rPr lang="en-US" sz="2400" dirty="0" smtClean="0">
                <a:solidFill>
                  <a:srgbClr val="0F0E0C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5k</a:t>
            </a:r>
            <a:endParaRPr lang="en-US" sz="2400" dirty="0">
              <a:solidFill>
                <a:srgbClr val="0F0E0C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B8DB022E-6B5D-4279-B6C1-F2F87BF6ED71}"/>
              </a:ext>
            </a:extLst>
          </p:cNvPr>
          <p:cNvSpPr/>
          <p:nvPr/>
        </p:nvSpPr>
        <p:spPr>
          <a:xfrm rot="5400000">
            <a:off x="5656463" y="-1476968"/>
            <a:ext cx="443646" cy="4586514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1499B9-C2B2-4CB2-B7B1-EFE530660027}"/>
              </a:ext>
            </a:extLst>
          </p:cNvPr>
          <p:cNvSpPr/>
          <p:nvPr/>
        </p:nvSpPr>
        <p:spPr>
          <a:xfrm rot="5400000">
            <a:off x="3777296" y="3903101"/>
            <a:ext cx="4401753" cy="89908"/>
          </a:xfrm>
          <a:prstGeom prst="rect">
            <a:avLst/>
          </a:prstGeom>
          <a:noFill/>
          <a:ln w="38100">
            <a:gradFill>
              <a:gsLst>
                <a:gs pos="0">
                  <a:srgbClr val="65A6E1"/>
                </a:gs>
                <a:gs pos="57000">
                  <a:srgbClr val="D660C0"/>
                </a:gs>
                <a:gs pos="100000">
                  <a:srgbClr val="FB8353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27" y="35147"/>
            <a:ext cx="1614341" cy="8675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9480" y="2213972"/>
            <a:ext cx="574373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riset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587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total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: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67,97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akan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Night Run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harga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Rp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150rb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5K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)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32,03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responden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akan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mengikuti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event Night Run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harga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tiket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Rp</a:t>
            </a:r>
            <a:r>
              <a:rPr lang="en-US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150rb 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5K</a:t>
            </a:r>
            <a:r>
              <a:rPr lang="id-ID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 </a:t>
            </a:r>
            <a:endParaRPr lang="en-US" sz="1600" dirty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r>
              <a:rPr lang="id-ID" dirty="0"/>
              <a:t> </a:t>
            </a:r>
            <a:endParaRPr lang="en-US" dirty="0"/>
          </a:p>
          <a:p>
            <a:pPr lvl="0"/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279" y="1747178"/>
            <a:ext cx="5398661" cy="440175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89480" y="1747178"/>
            <a:ext cx="4883562" cy="466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id-ID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Times New Roman" panose="02020603050405020304" pitchFamily="18" charset="0"/>
              </a:rPr>
              <a:t>Respon terhadap Harga Pendaftaran</a:t>
            </a:r>
            <a:endParaRPr lang="id-ID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586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955</Words>
  <Application>Microsoft Office PowerPoint</Application>
  <PresentationFormat>Widescreen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Adobe Gothic Std B</vt:lpstr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arkanfaruqy@gmail.com</cp:lastModifiedBy>
  <cp:revision>35</cp:revision>
  <dcterms:created xsi:type="dcterms:W3CDTF">2020-02-20T03:38:19Z</dcterms:created>
  <dcterms:modified xsi:type="dcterms:W3CDTF">2020-02-25T14:14:35Z</dcterms:modified>
</cp:coreProperties>
</file>