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342" r:id="rId13"/>
    <p:sldId id="281" r:id="rId14"/>
    <p:sldId id="343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44" r:id="rId23"/>
    <p:sldId id="289" r:id="rId24"/>
    <p:sldId id="290" r:id="rId25"/>
    <p:sldId id="291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45" r:id="rId42"/>
    <p:sldId id="313" r:id="rId43"/>
    <p:sldId id="314" r:id="rId44"/>
    <p:sldId id="346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7" r:id="rId72"/>
    <p:sldId id="34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8"/>
    <p:restoredTop sz="94646"/>
  </p:normalViewPr>
  <p:slideViewPr>
    <p:cSldViewPr snapToGrid="0" snapToObjects="1">
      <p:cViewPr varScale="1">
        <p:scale>
          <a:sx n="64" d="100"/>
          <a:sy n="64" d="100"/>
        </p:scale>
        <p:origin x="17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45953-881A-A944-A001-1B7E2D9E139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AC15066-3CF1-7340-A680-164CA3A4D07C}">
      <dgm:prSet phldrT="[Text]"/>
      <dgm:spPr/>
      <dgm:t>
        <a:bodyPr/>
        <a:lstStyle/>
        <a:p>
          <a:r>
            <a:rPr lang="en-US" dirty="0" smtClean="0"/>
            <a:t>Target Market</a:t>
          </a:r>
          <a:endParaRPr lang="en-US" dirty="0"/>
        </a:p>
      </dgm:t>
    </dgm:pt>
    <dgm:pt modelId="{2344D719-09FF-4C43-B9D1-B415AF5FD20A}" type="parTrans" cxnId="{189B91BD-078B-354E-8508-731ECE5EF7CD}">
      <dgm:prSet/>
      <dgm:spPr/>
      <dgm:t>
        <a:bodyPr/>
        <a:lstStyle/>
        <a:p>
          <a:endParaRPr lang="en-US"/>
        </a:p>
      </dgm:t>
    </dgm:pt>
    <dgm:pt modelId="{9756B58A-33B8-0645-8E7A-4F45EBC66F4F}" type="sibTrans" cxnId="{189B91BD-078B-354E-8508-731ECE5EF7CD}">
      <dgm:prSet/>
      <dgm:spPr/>
      <dgm:t>
        <a:bodyPr/>
        <a:lstStyle/>
        <a:p>
          <a:endParaRPr lang="en-US"/>
        </a:p>
      </dgm:t>
    </dgm:pt>
    <dgm:pt modelId="{89549458-24FC-7846-A11B-AF6F2AEAAC6A}">
      <dgm:prSet phldrT="[Text]"/>
      <dgm:spPr/>
      <dgm:t>
        <a:bodyPr/>
        <a:lstStyle/>
        <a:p>
          <a:r>
            <a:rPr lang="en-US" dirty="0" smtClean="0"/>
            <a:t>Rundown </a:t>
          </a:r>
          <a:endParaRPr lang="en-US" dirty="0"/>
        </a:p>
      </dgm:t>
    </dgm:pt>
    <dgm:pt modelId="{C3E851F5-4951-C143-BE4C-1FF93A76B1A6}" type="parTrans" cxnId="{78365480-5B49-244D-8D70-F813574067F7}">
      <dgm:prSet/>
      <dgm:spPr/>
      <dgm:t>
        <a:bodyPr/>
        <a:lstStyle/>
        <a:p>
          <a:endParaRPr lang="en-US"/>
        </a:p>
      </dgm:t>
    </dgm:pt>
    <dgm:pt modelId="{49A5B3FD-2EB5-6344-A346-0E239C32DA99}" type="sibTrans" cxnId="{78365480-5B49-244D-8D70-F813574067F7}">
      <dgm:prSet/>
      <dgm:spPr/>
      <dgm:t>
        <a:bodyPr/>
        <a:lstStyle/>
        <a:p>
          <a:endParaRPr lang="en-US"/>
        </a:p>
      </dgm:t>
    </dgm:pt>
    <dgm:pt modelId="{D54BAE29-DFC3-7842-B7B2-24695287C3F4}">
      <dgm:prSet phldrT="[Text]"/>
      <dgm:spPr/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C912D3F3-BBB4-8543-9073-8C7C8B4A8C2B}" type="parTrans" cxnId="{81085542-999F-504C-8B87-CBF451F359B3}">
      <dgm:prSet/>
      <dgm:spPr/>
      <dgm:t>
        <a:bodyPr/>
        <a:lstStyle/>
        <a:p>
          <a:endParaRPr lang="en-US"/>
        </a:p>
      </dgm:t>
    </dgm:pt>
    <dgm:pt modelId="{A56B4E43-74BE-BB40-A1B2-E1899AFE67AF}" type="sibTrans" cxnId="{81085542-999F-504C-8B87-CBF451F359B3}">
      <dgm:prSet/>
      <dgm:spPr/>
      <dgm:t>
        <a:bodyPr/>
        <a:lstStyle/>
        <a:p>
          <a:endParaRPr lang="en-US"/>
        </a:p>
      </dgm:t>
    </dgm:pt>
    <dgm:pt modelId="{6A1B52BC-EBFE-5842-8A5A-53F6A4D75B81}" type="pres">
      <dgm:prSet presAssocID="{4CD45953-881A-A944-A001-1B7E2D9E139F}" presName="Name0" presStyleCnt="0">
        <dgm:presLayoutVars>
          <dgm:dir/>
          <dgm:resizeHandles val="exact"/>
        </dgm:presLayoutVars>
      </dgm:prSet>
      <dgm:spPr/>
    </dgm:pt>
    <dgm:pt modelId="{9B92FB54-6141-7A41-81CC-2F77E3058D14}" type="pres">
      <dgm:prSet presAssocID="{BAC15066-3CF1-7340-A680-164CA3A4D0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A913A-8781-4E46-A039-E364A1E1A899}" type="pres">
      <dgm:prSet presAssocID="{9756B58A-33B8-0645-8E7A-4F45EBC66F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93301E4-1F03-5648-B83E-4577CAFFD8AA}" type="pres">
      <dgm:prSet presAssocID="{9756B58A-33B8-0645-8E7A-4F45EBC66F4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7B183F3-657C-8944-96F4-5144557C78BD}" type="pres">
      <dgm:prSet presAssocID="{89549458-24FC-7846-A11B-AF6F2AEAAC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FBBF3-F15F-6149-9F08-D979E2DA1A0D}" type="pres">
      <dgm:prSet presAssocID="{49A5B3FD-2EB5-6344-A346-0E239C32DA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2D83218-3252-EA47-9E91-DCB62CA6FE89}" type="pres">
      <dgm:prSet presAssocID="{49A5B3FD-2EB5-6344-A346-0E239C32DA9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2058B31-58D7-2748-9348-2ECF7D1AF541}" type="pres">
      <dgm:prSet presAssocID="{D54BAE29-DFC3-7842-B7B2-24695287C3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6A316-8D1B-7745-865B-EFB878268921}" type="presOf" srcId="{9756B58A-33B8-0645-8E7A-4F45EBC66F4F}" destId="{2E8A913A-8781-4E46-A039-E364A1E1A899}" srcOrd="0" destOrd="0" presId="urn:microsoft.com/office/officeart/2005/8/layout/process1"/>
    <dgm:cxn modelId="{6D3841E4-A041-E545-B29C-7DA3147CCEF4}" type="presOf" srcId="{4CD45953-881A-A944-A001-1B7E2D9E139F}" destId="{6A1B52BC-EBFE-5842-8A5A-53F6A4D75B81}" srcOrd="0" destOrd="0" presId="urn:microsoft.com/office/officeart/2005/8/layout/process1"/>
    <dgm:cxn modelId="{8858ED91-6C4F-264F-9798-CCDD151B558F}" type="presOf" srcId="{9756B58A-33B8-0645-8E7A-4F45EBC66F4F}" destId="{193301E4-1F03-5648-B83E-4577CAFFD8AA}" srcOrd="1" destOrd="0" presId="urn:microsoft.com/office/officeart/2005/8/layout/process1"/>
    <dgm:cxn modelId="{F66B7313-0A97-4E40-9102-4CD688F166DE}" type="presOf" srcId="{D54BAE29-DFC3-7842-B7B2-24695287C3F4}" destId="{E2058B31-58D7-2748-9348-2ECF7D1AF541}" srcOrd="0" destOrd="0" presId="urn:microsoft.com/office/officeart/2005/8/layout/process1"/>
    <dgm:cxn modelId="{81085542-999F-504C-8B87-CBF451F359B3}" srcId="{4CD45953-881A-A944-A001-1B7E2D9E139F}" destId="{D54BAE29-DFC3-7842-B7B2-24695287C3F4}" srcOrd="2" destOrd="0" parTransId="{C912D3F3-BBB4-8543-9073-8C7C8B4A8C2B}" sibTransId="{A56B4E43-74BE-BB40-A1B2-E1899AFE67AF}"/>
    <dgm:cxn modelId="{B699D631-B9F8-BB4F-910D-2285C9B8FAA6}" type="presOf" srcId="{49A5B3FD-2EB5-6344-A346-0E239C32DA99}" destId="{7CDFBBF3-F15F-6149-9F08-D979E2DA1A0D}" srcOrd="0" destOrd="0" presId="urn:microsoft.com/office/officeart/2005/8/layout/process1"/>
    <dgm:cxn modelId="{D5C34A17-4EB6-964D-A4F7-AEDF8E877ED3}" type="presOf" srcId="{49A5B3FD-2EB5-6344-A346-0E239C32DA99}" destId="{C2D83218-3252-EA47-9E91-DCB62CA6FE89}" srcOrd="1" destOrd="0" presId="urn:microsoft.com/office/officeart/2005/8/layout/process1"/>
    <dgm:cxn modelId="{189B91BD-078B-354E-8508-731ECE5EF7CD}" srcId="{4CD45953-881A-A944-A001-1B7E2D9E139F}" destId="{BAC15066-3CF1-7340-A680-164CA3A4D07C}" srcOrd="0" destOrd="0" parTransId="{2344D719-09FF-4C43-B9D1-B415AF5FD20A}" sibTransId="{9756B58A-33B8-0645-8E7A-4F45EBC66F4F}"/>
    <dgm:cxn modelId="{9BEA8C0F-ECC2-4E47-B9A0-8A0BD42280E1}" type="presOf" srcId="{89549458-24FC-7846-A11B-AF6F2AEAAC6A}" destId="{77B183F3-657C-8944-96F4-5144557C78BD}" srcOrd="0" destOrd="0" presId="urn:microsoft.com/office/officeart/2005/8/layout/process1"/>
    <dgm:cxn modelId="{78365480-5B49-244D-8D70-F813574067F7}" srcId="{4CD45953-881A-A944-A001-1B7E2D9E139F}" destId="{89549458-24FC-7846-A11B-AF6F2AEAAC6A}" srcOrd="1" destOrd="0" parTransId="{C3E851F5-4951-C143-BE4C-1FF93A76B1A6}" sibTransId="{49A5B3FD-2EB5-6344-A346-0E239C32DA99}"/>
    <dgm:cxn modelId="{30CA6216-F95D-214A-8FD6-531F1DF2EFCD}" type="presOf" srcId="{BAC15066-3CF1-7340-A680-164CA3A4D07C}" destId="{9B92FB54-6141-7A41-81CC-2F77E3058D14}" srcOrd="0" destOrd="0" presId="urn:microsoft.com/office/officeart/2005/8/layout/process1"/>
    <dgm:cxn modelId="{C0A6B55D-78C2-DE46-A553-34110CFBEF5C}" type="presParOf" srcId="{6A1B52BC-EBFE-5842-8A5A-53F6A4D75B81}" destId="{9B92FB54-6141-7A41-81CC-2F77E3058D14}" srcOrd="0" destOrd="0" presId="urn:microsoft.com/office/officeart/2005/8/layout/process1"/>
    <dgm:cxn modelId="{43951B97-FAB1-3A45-A179-065B4A5DD724}" type="presParOf" srcId="{6A1B52BC-EBFE-5842-8A5A-53F6A4D75B81}" destId="{2E8A913A-8781-4E46-A039-E364A1E1A899}" srcOrd="1" destOrd="0" presId="urn:microsoft.com/office/officeart/2005/8/layout/process1"/>
    <dgm:cxn modelId="{2D1F357C-7477-0C44-8D6A-881EE79EDE44}" type="presParOf" srcId="{2E8A913A-8781-4E46-A039-E364A1E1A899}" destId="{193301E4-1F03-5648-B83E-4577CAFFD8AA}" srcOrd="0" destOrd="0" presId="urn:microsoft.com/office/officeart/2005/8/layout/process1"/>
    <dgm:cxn modelId="{EB20D428-CA27-FD49-8D93-5E452B75FAA9}" type="presParOf" srcId="{6A1B52BC-EBFE-5842-8A5A-53F6A4D75B81}" destId="{77B183F3-657C-8944-96F4-5144557C78BD}" srcOrd="2" destOrd="0" presId="urn:microsoft.com/office/officeart/2005/8/layout/process1"/>
    <dgm:cxn modelId="{2C988F90-E61D-0045-847A-A0BE5826453B}" type="presParOf" srcId="{6A1B52BC-EBFE-5842-8A5A-53F6A4D75B81}" destId="{7CDFBBF3-F15F-6149-9F08-D979E2DA1A0D}" srcOrd="3" destOrd="0" presId="urn:microsoft.com/office/officeart/2005/8/layout/process1"/>
    <dgm:cxn modelId="{E025CEF3-2157-0B4B-B682-8119137E1AE9}" type="presParOf" srcId="{7CDFBBF3-F15F-6149-9F08-D979E2DA1A0D}" destId="{C2D83218-3252-EA47-9E91-DCB62CA6FE89}" srcOrd="0" destOrd="0" presId="urn:microsoft.com/office/officeart/2005/8/layout/process1"/>
    <dgm:cxn modelId="{0014D046-7E88-E84D-B228-F92D055231AB}" type="presParOf" srcId="{6A1B52BC-EBFE-5842-8A5A-53F6A4D75B81}" destId="{E2058B31-58D7-2748-9348-2ECF7D1AF54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BDFB-4780-8540-BF89-F38D0A0BA29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C6A5B9-2BE2-984E-A810-FC9E994672C3}">
      <dgm:prSet phldrT="[Text]"/>
      <dgm:spPr/>
      <dgm:t>
        <a:bodyPr/>
        <a:lstStyle/>
        <a:p>
          <a:r>
            <a:rPr lang="en-US" dirty="0" err="1" smtClean="0"/>
            <a:t>Segmentasi</a:t>
          </a:r>
          <a:r>
            <a:rPr lang="en-US" dirty="0" smtClean="0"/>
            <a:t> </a:t>
          </a:r>
          <a:endParaRPr lang="en-US" dirty="0"/>
        </a:p>
      </dgm:t>
    </dgm:pt>
    <dgm:pt modelId="{16FAFE59-2B02-D646-8BDD-85C789CF6B8C}" type="parTrans" cxnId="{3164E7CD-A7C3-F646-97F5-7D9F0AB07E4F}">
      <dgm:prSet/>
      <dgm:spPr/>
      <dgm:t>
        <a:bodyPr/>
        <a:lstStyle/>
        <a:p>
          <a:endParaRPr lang="en-US"/>
        </a:p>
      </dgm:t>
    </dgm:pt>
    <dgm:pt modelId="{3DE261D9-D9FA-A347-A224-19017E581703}" type="sibTrans" cxnId="{3164E7CD-A7C3-F646-97F5-7D9F0AB07E4F}">
      <dgm:prSet/>
      <dgm:spPr/>
      <dgm:t>
        <a:bodyPr/>
        <a:lstStyle/>
        <a:p>
          <a:endParaRPr lang="en-US"/>
        </a:p>
      </dgm:t>
    </dgm:pt>
    <dgm:pt modelId="{C2423B93-C52A-C046-A863-96C549997906}">
      <dgm:prSet phldrT="[Text]"/>
      <dgm:spPr/>
      <dgm:t>
        <a:bodyPr/>
        <a:lstStyle/>
        <a:p>
          <a:r>
            <a:rPr lang="en-US" dirty="0" err="1" smtClean="0"/>
            <a:t>Geografi</a:t>
          </a:r>
          <a:endParaRPr lang="en-US" dirty="0"/>
        </a:p>
      </dgm:t>
    </dgm:pt>
    <dgm:pt modelId="{AAE2ABC0-C035-5340-A8AD-F93ED5E65082}" type="parTrans" cxnId="{1EFE30EF-615D-9944-A6B7-3A19610EEBD2}">
      <dgm:prSet/>
      <dgm:spPr/>
      <dgm:t>
        <a:bodyPr/>
        <a:lstStyle/>
        <a:p>
          <a:endParaRPr lang="en-US"/>
        </a:p>
      </dgm:t>
    </dgm:pt>
    <dgm:pt modelId="{98D06832-2A71-9444-B687-62C4B19EEF6B}" type="sibTrans" cxnId="{1EFE30EF-615D-9944-A6B7-3A19610EEBD2}">
      <dgm:prSet/>
      <dgm:spPr/>
      <dgm:t>
        <a:bodyPr/>
        <a:lstStyle/>
        <a:p>
          <a:endParaRPr lang="en-US"/>
        </a:p>
      </dgm:t>
    </dgm:pt>
    <dgm:pt modelId="{7CF6F8F1-61D8-7749-99A7-3F96130D36AA}">
      <dgm:prSet phldrT="[Text]"/>
      <dgm:spPr/>
      <dgm:t>
        <a:bodyPr/>
        <a:lstStyle/>
        <a:p>
          <a:r>
            <a:rPr lang="en-US" dirty="0" err="1" smtClean="0"/>
            <a:t>Promosi</a:t>
          </a:r>
          <a:endParaRPr lang="en-US" dirty="0"/>
        </a:p>
      </dgm:t>
    </dgm:pt>
    <dgm:pt modelId="{CC3ACC32-AE8B-EF44-9B46-5B97C5A9A908}" type="parTrans" cxnId="{2DDAC6A3-C24B-FD48-AE4C-0DB2825313E1}">
      <dgm:prSet/>
      <dgm:spPr/>
      <dgm:t>
        <a:bodyPr/>
        <a:lstStyle/>
        <a:p>
          <a:endParaRPr lang="en-US"/>
        </a:p>
      </dgm:t>
    </dgm:pt>
    <dgm:pt modelId="{582DAC83-27F5-544B-8CC9-2EC7970CCEEE}" type="sibTrans" cxnId="{2DDAC6A3-C24B-FD48-AE4C-0DB2825313E1}">
      <dgm:prSet/>
      <dgm:spPr/>
      <dgm:t>
        <a:bodyPr/>
        <a:lstStyle/>
        <a:p>
          <a:endParaRPr lang="en-US"/>
        </a:p>
      </dgm:t>
    </dgm:pt>
    <dgm:pt modelId="{95F78BD5-AC2E-8F46-80FD-4C0FED878CB8}">
      <dgm:prSet phldrT="[Text]"/>
      <dgm:spPr/>
      <dgm:t>
        <a:bodyPr/>
        <a:lstStyle/>
        <a:p>
          <a:r>
            <a:rPr lang="en-US" dirty="0" smtClean="0"/>
            <a:t>Above The</a:t>
          </a:r>
          <a:r>
            <a:rPr lang="en-US" baseline="0" dirty="0" smtClean="0"/>
            <a:t> Line (ATL)</a:t>
          </a:r>
          <a:endParaRPr lang="en-US" dirty="0"/>
        </a:p>
      </dgm:t>
    </dgm:pt>
    <dgm:pt modelId="{1FA9D5CF-0BAD-1548-960B-66F97759A1BD}" type="parTrans" cxnId="{5B61ED50-2585-2D44-8E72-D1806FB93A03}">
      <dgm:prSet/>
      <dgm:spPr/>
      <dgm:t>
        <a:bodyPr/>
        <a:lstStyle/>
        <a:p>
          <a:endParaRPr lang="en-US"/>
        </a:p>
      </dgm:t>
    </dgm:pt>
    <dgm:pt modelId="{9E56820E-E61C-D042-93D4-05295F27008A}" type="sibTrans" cxnId="{5B61ED50-2585-2D44-8E72-D1806FB93A03}">
      <dgm:prSet/>
      <dgm:spPr/>
      <dgm:t>
        <a:bodyPr/>
        <a:lstStyle/>
        <a:p>
          <a:endParaRPr lang="en-US"/>
        </a:p>
      </dgm:t>
    </dgm:pt>
    <dgm:pt modelId="{F48A4047-B82D-6148-AE32-1FAFD5FAA471}">
      <dgm:prSet phldrT="[Text]"/>
      <dgm:spPr/>
      <dgm:t>
        <a:bodyPr/>
        <a:lstStyle/>
        <a:p>
          <a:r>
            <a:rPr lang="en-US" dirty="0" smtClean="0"/>
            <a:t>Below The Line (BTL)</a:t>
          </a:r>
          <a:endParaRPr lang="en-US" dirty="0"/>
        </a:p>
      </dgm:t>
    </dgm:pt>
    <dgm:pt modelId="{27C23E2B-76CB-6F4B-B793-0A7B6CFEE496}" type="parTrans" cxnId="{BE4AB566-54C6-C046-B817-46834B206B1A}">
      <dgm:prSet/>
      <dgm:spPr/>
      <dgm:t>
        <a:bodyPr/>
        <a:lstStyle/>
        <a:p>
          <a:endParaRPr lang="en-US"/>
        </a:p>
      </dgm:t>
    </dgm:pt>
    <dgm:pt modelId="{445AB30A-32C8-8F42-8651-07099BDE4A35}" type="sibTrans" cxnId="{BE4AB566-54C6-C046-B817-46834B206B1A}">
      <dgm:prSet/>
      <dgm:spPr/>
      <dgm:t>
        <a:bodyPr/>
        <a:lstStyle/>
        <a:p>
          <a:endParaRPr lang="en-US"/>
        </a:p>
      </dgm:t>
    </dgm:pt>
    <dgm:pt modelId="{E26914E8-9596-6149-AABB-00A152C2DA7C}">
      <dgm:prSet phldrT="[Text]"/>
      <dgm:spPr/>
      <dgm:t>
        <a:bodyPr/>
        <a:lstStyle/>
        <a:p>
          <a:r>
            <a:rPr lang="en-US" dirty="0" err="1" smtClean="0"/>
            <a:t>Demografi</a:t>
          </a:r>
          <a:endParaRPr lang="en-US" dirty="0"/>
        </a:p>
      </dgm:t>
    </dgm:pt>
    <dgm:pt modelId="{5DC746C8-DAB6-5F48-A4DB-9BB9CFC84370}" type="sibTrans" cxnId="{1834B4D4-A4D2-6546-8B23-3C2A5458C6EB}">
      <dgm:prSet/>
      <dgm:spPr/>
      <dgm:t>
        <a:bodyPr/>
        <a:lstStyle/>
        <a:p>
          <a:endParaRPr lang="en-US"/>
        </a:p>
      </dgm:t>
    </dgm:pt>
    <dgm:pt modelId="{AE65B585-A936-E948-AE97-B01C02723AF2}" type="parTrans" cxnId="{1834B4D4-A4D2-6546-8B23-3C2A5458C6EB}">
      <dgm:prSet/>
      <dgm:spPr/>
      <dgm:t>
        <a:bodyPr/>
        <a:lstStyle/>
        <a:p>
          <a:endParaRPr lang="en-US"/>
        </a:p>
      </dgm:t>
    </dgm:pt>
    <dgm:pt modelId="{3F50E143-C83C-E44E-8A1A-F02C84F34E55}">
      <dgm:prSet phldrT="[Text]"/>
      <dgm:spPr/>
      <dgm:t>
        <a:bodyPr/>
        <a:lstStyle/>
        <a:p>
          <a:r>
            <a:rPr lang="en-US" dirty="0" smtClean="0"/>
            <a:t>Growth Hiking</a:t>
          </a:r>
          <a:endParaRPr lang="en-US" dirty="0"/>
        </a:p>
      </dgm:t>
    </dgm:pt>
    <dgm:pt modelId="{8871A5ED-987F-3F40-804F-0E558AE06132}" type="parTrans" cxnId="{A45D414B-AE7D-1241-9850-E4A433CC50D9}">
      <dgm:prSet/>
      <dgm:spPr/>
      <dgm:t>
        <a:bodyPr/>
        <a:lstStyle/>
        <a:p>
          <a:endParaRPr lang="en-US"/>
        </a:p>
      </dgm:t>
    </dgm:pt>
    <dgm:pt modelId="{77D3813B-936F-AF43-BD92-8E0E8CEA9CAB}" type="sibTrans" cxnId="{A45D414B-AE7D-1241-9850-E4A433CC50D9}">
      <dgm:prSet/>
      <dgm:spPr/>
      <dgm:t>
        <a:bodyPr/>
        <a:lstStyle/>
        <a:p>
          <a:endParaRPr lang="en-US"/>
        </a:p>
      </dgm:t>
    </dgm:pt>
    <dgm:pt modelId="{E8897ACC-73D0-1E4C-B18D-F1D562F69D5D}">
      <dgm:prSet phldrT="[Text]"/>
      <dgm:spPr/>
      <dgm:t>
        <a:bodyPr/>
        <a:lstStyle/>
        <a:p>
          <a:r>
            <a:rPr lang="en-US" dirty="0" smtClean="0"/>
            <a:t>Key </a:t>
          </a:r>
          <a:r>
            <a:rPr lang="en-US" dirty="0" err="1" smtClean="0"/>
            <a:t>Opninion</a:t>
          </a:r>
          <a:r>
            <a:rPr lang="en-US" dirty="0" smtClean="0"/>
            <a:t> Leader</a:t>
          </a:r>
          <a:endParaRPr lang="en-US" dirty="0"/>
        </a:p>
      </dgm:t>
    </dgm:pt>
    <dgm:pt modelId="{42EE7BC2-2E1C-EC47-9E05-B7E54B97135B}" type="parTrans" cxnId="{7B3EFF10-BFFC-A540-9113-80F0668DA0EE}">
      <dgm:prSet/>
      <dgm:spPr/>
      <dgm:t>
        <a:bodyPr/>
        <a:lstStyle/>
        <a:p>
          <a:endParaRPr lang="en-US"/>
        </a:p>
      </dgm:t>
    </dgm:pt>
    <dgm:pt modelId="{E46FB065-DA14-AE48-8A39-E4076DF9D5E0}" type="sibTrans" cxnId="{7B3EFF10-BFFC-A540-9113-80F0668DA0EE}">
      <dgm:prSet/>
      <dgm:spPr/>
      <dgm:t>
        <a:bodyPr/>
        <a:lstStyle/>
        <a:p>
          <a:endParaRPr lang="en-US"/>
        </a:p>
      </dgm:t>
    </dgm:pt>
    <dgm:pt modelId="{2D88A8DA-EDA9-5B4F-88F2-33DEDFBD5BA9}" type="pres">
      <dgm:prSet presAssocID="{4DE1BDFB-4780-8540-BF89-F38D0A0BA2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B8A0A-F7F6-5243-9C66-84865DCA7FE2}" type="pres">
      <dgm:prSet presAssocID="{74C6A5B9-2BE2-984E-A810-FC9E994672C3}" presName="composite" presStyleCnt="0"/>
      <dgm:spPr/>
    </dgm:pt>
    <dgm:pt modelId="{00CEFE1E-1B50-B049-B9ED-DCDDDFA45F23}" type="pres">
      <dgm:prSet presAssocID="{74C6A5B9-2BE2-984E-A810-FC9E994672C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203BF-94F8-0B46-AF81-11FFDEC62EDD}" type="pres">
      <dgm:prSet presAssocID="{74C6A5B9-2BE2-984E-A810-FC9E994672C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A420C-2597-A94A-A184-30A85388EA60}" type="pres">
      <dgm:prSet presAssocID="{3DE261D9-D9FA-A347-A224-19017E581703}" presName="space" presStyleCnt="0"/>
      <dgm:spPr/>
    </dgm:pt>
    <dgm:pt modelId="{8C761981-6665-6A43-B702-D3A3D12B8139}" type="pres">
      <dgm:prSet presAssocID="{7CF6F8F1-61D8-7749-99A7-3F96130D36AA}" presName="composite" presStyleCnt="0"/>
      <dgm:spPr/>
    </dgm:pt>
    <dgm:pt modelId="{1688D956-4379-0C46-8DB7-1488B9B98B29}" type="pres">
      <dgm:prSet presAssocID="{7CF6F8F1-61D8-7749-99A7-3F96130D36A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663D0-7A52-C24E-866E-90A716E7FF9D}" type="pres">
      <dgm:prSet presAssocID="{7CF6F8F1-61D8-7749-99A7-3F96130D36A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435CF7-DCBF-F647-ABEF-D63FB0C56F21}" type="presOf" srcId="{74C6A5B9-2BE2-984E-A810-FC9E994672C3}" destId="{00CEFE1E-1B50-B049-B9ED-DCDDDFA45F23}" srcOrd="0" destOrd="0" presId="urn:microsoft.com/office/officeart/2005/8/layout/hList1"/>
    <dgm:cxn modelId="{181C26CE-EC63-FC41-BDB9-B41C4DA408DF}" type="presOf" srcId="{3F50E143-C83C-E44E-8A1A-F02C84F34E55}" destId="{F84663D0-7A52-C24E-866E-90A716E7FF9D}" srcOrd="0" destOrd="2" presId="urn:microsoft.com/office/officeart/2005/8/layout/hList1"/>
    <dgm:cxn modelId="{120CB0E9-0A5F-7442-A224-2FAE7AE905A7}" type="presOf" srcId="{E26914E8-9596-6149-AABB-00A152C2DA7C}" destId="{5E3203BF-94F8-0B46-AF81-11FFDEC62EDD}" srcOrd="0" destOrd="0" presId="urn:microsoft.com/office/officeart/2005/8/layout/hList1"/>
    <dgm:cxn modelId="{3164E7CD-A7C3-F646-97F5-7D9F0AB07E4F}" srcId="{4DE1BDFB-4780-8540-BF89-F38D0A0BA291}" destId="{74C6A5B9-2BE2-984E-A810-FC9E994672C3}" srcOrd="0" destOrd="0" parTransId="{16FAFE59-2B02-D646-8BDD-85C789CF6B8C}" sibTransId="{3DE261D9-D9FA-A347-A224-19017E581703}"/>
    <dgm:cxn modelId="{86D8B0B8-5214-A348-85D8-E61E7E1F1221}" type="presOf" srcId="{4DE1BDFB-4780-8540-BF89-F38D0A0BA291}" destId="{2D88A8DA-EDA9-5B4F-88F2-33DEDFBD5BA9}" srcOrd="0" destOrd="0" presId="urn:microsoft.com/office/officeart/2005/8/layout/hList1"/>
    <dgm:cxn modelId="{9FB27653-0F02-BD4D-9CA8-CA3E8DED3B7F}" type="presOf" srcId="{F48A4047-B82D-6148-AE32-1FAFD5FAA471}" destId="{F84663D0-7A52-C24E-866E-90A716E7FF9D}" srcOrd="0" destOrd="1" presId="urn:microsoft.com/office/officeart/2005/8/layout/hList1"/>
    <dgm:cxn modelId="{2DDAC6A3-C24B-FD48-AE4C-0DB2825313E1}" srcId="{4DE1BDFB-4780-8540-BF89-F38D0A0BA291}" destId="{7CF6F8F1-61D8-7749-99A7-3F96130D36AA}" srcOrd="1" destOrd="0" parTransId="{CC3ACC32-AE8B-EF44-9B46-5B97C5A9A908}" sibTransId="{582DAC83-27F5-544B-8CC9-2EC7970CCEEE}"/>
    <dgm:cxn modelId="{6495A5BA-A1A5-8440-A9A3-1F09D47C28DF}" type="presOf" srcId="{7CF6F8F1-61D8-7749-99A7-3F96130D36AA}" destId="{1688D956-4379-0C46-8DB7-1488B9B98B29}" srcOrd="0" destOrd="0" presId="urn:microsoft.com/office/officeart/2005/8/layout/hList1"/>
    <dgm:cxn modelId="{A45D414B-AE7D-1241-9850-E4A433CC50D9}" srcId="{7CF6F8F1-61D8-7749-99A7-3F96130D36AA}" destId="{3F50E143-C83C-E44E-8A1A-F02C84F34E55}" srcOrd="2" destOrd="0" parTransId="{8871A5ED-987F-3F40-804F-0E558AE06132}" sibTransId="{77D3813B-936F-AF43-BD92-8E0E8CEA9CAB}"/>
    <dgm:cxn modelId="{3F072DE0-2718-A843-B2C8-12DEDF0E541D}" type="presOf" srcId="{E8897ACC-73D0-1E4C-B18D-F1D562F69D5D}" destId="{F84663D0-7A52-C24E-866E-90A716E7FF9D}" srcOrd="0" destOrd="3" presId="urn:microsoft.com/office/officeart/2005/8/layout/hList1"/>
    <dgm:cxn modelId="{1834B4D4-A4D2-6546-8B23-3C2A5458C6EB}" srcId="{74C6A5B9-2BE2-984E-A810-FC9E994672C3}" destId="{E26914E8-9596-6149-AABB-00A152C2DA7C}" srcOrd="0" destOrd="0" parTransId="{AE65B585-A936-E948-AE97-B01C02723AF2}" sibTransId="{5DC746C8-DAB6-5F48-A4DB-9BB9CFC84370}"/>
    <dgm:cxn modelId="{5B61ED50-2585-2D44-8E72-D1806FB93A03}" srcId="{7CF6F8F1-61D8-7749-99A7-3F96130D36AA}" destId="{95F78BD5-AC2E-8F46-80FD-4C0FED878CB8}" srcOrd="0" destOrd="0" parTransId="{1FA9D5CF-0BAD-1548-960B-66F97759A1BD}" sibTransId="{9E56820E-E61C-D042-93D4-05295F27008A}"/>
    <dgm:cxn modelId="{BE4AB566-54C6-C046-B817-46834B206B1A}" srcId="{7CF6F8F1-61D8-7749-99A7-3F96130D36AA}" destId="{F48A4047-B82D-6148-AE32-1FAFD5FAA471}" srcOrd="1" destOrd="0" parTransId="{27C23E2B-76CB-6F4B-B793-0A7B6CFEE496}" sibTransId="{445AB30A-32C8-8F42-8651-07099BDE4A35}"/>
    <dgm:cxn modelId="{1EFE30EF-615D-9944-A6B7-3A19610EEBD2}" srcId="{74C6A5B9-2BE2-984E-A810-FC9E994672C3}" destId="{C2423B93-C52A-C046-A863-96C549997906}" srcOrd="1" destOrd="0" parTransId="{AAE2ABC0-C035-5340-A8AD-F93ED5E65082}" sibTransId="{98D06832-2A71-9444-B687-62C4B19EEF6B}"/>
    <dgm:cxn modelId="{23C8A41C-E992-2C45-9CBE-9E5F6074939E}" type="presOf" srcId="{C2423B93-C52A-C046-A863-96C549997906}" destId="{5E3203BF-94F8-0B46-AF81-11FFDEC62EDD}" srcOrd="0" destOrd="1" presId="urn:microsoft.com/office/officeart/2005/8/layout/hList1"/>
    <dgm:cxn modelId="{7B3EFF10-BFFC-A540-9113-80F0668DA0EE}" srcId="{7CF6F8F1-61D8-7749-99A7-3F96130D36AA}" destId="{E8897ACC-73D0-1E4C-B18D-F1D562F69D5D}" srcOrd="3" destOrd="0" parTransId="{42EE7BC2-2E1C-EC47-9E05-B7E54B97135B}" sibTransId="{E46FB065-DA14-AE48-8A39-E4076DF9D5E0}"/>
    <dgm:cxn modelId="{5062CD15-E248-004B-81E6-2D658F07B10D}" type="presOf" srcId="{95F78BD5-AC2E-8F46-80FD-4C0FED878CB8}" destId="{F84663D0-7A52-C24E-866E-90A716E7FF9D}" srcOrd="0" destOrd="0" presId="urn:microsoft.com/office/officeart/2005/8/layout/hList1"/>
    <dgm:cxn modelId="{3923A72F-9719-F544-BB3E-C0C82700BE0B}" type="presParOf" srcId="{2D88A8DA-EDA9-5B4F-88F2-33DEDFBD5BA9}" destId="{B47B8A0A-F7F6-5243-9C66-84865DCA7FE2}" srcOrd="0" destOrd="0" presId="urn:microsoft.com/office/officeart/2005/8/layout/hList1"/>
    <dgm:cxn modelId="{21075708-F240-904A-9552-4E4C10B2D009}" type="presParOf" srcId="{B47B8A0A-F7F6-5243-9C66-84865DCA7FE2}" destId="{00CEFE1E-1B50-B049-B9ED-DCDDDFA45F23}" srcOrd="0" destOrd="0" presId="urn:microsoft.com/office/officeart/2005/8/layout/hList1"/>
    <dgm:cxn modelId="{E9A8CD3F-25FB-0845-A532-D0C00A2A8FEC}" type="presParOf" srcId="{B47B8A0A-F7F6-5243-9C66-84865DCA7FE2}" destId="{5E3203BF-94F8-0B46-AF81-11FFDEC62EDD}" srcOrd="1" destOrd="0" presId="urn:microsoft.com/office/officeart/2005/8/layout/hList1"/>
    <dgm:cxn modelId="{BE50DB66-7F6D-D64B-A977-BD7A36F2E641}" type="presParOf" srcId="{2D88A8DA-EDA9-5B4F-88F2-33DEDFBD5BA9}" destId="{E0AA420C-2597-A94A-A184-30A85388EA60}" srcOrd="1" destOrd="0" presId="urn:microsoft.com/office/officeart/2005/8/layout/hList1"/>
    <dgm:cxn modelId="{63DDBE3D-C92B-8145-A754-2563AE6D9317}" type="presParOf" srcId="{2D88A8DA-EDA9-5B4F-88F2-33DEDFBD5BA9}" destId="{8C761981-6665-6A43-B702-D3A3D12B8139}" srcOrd="2" destOrd="0" presId="urn:microsoft.com/office/officeart/2005/8/layout/hList1"/>
    <dgm:cxn modelId="{2B10F375-DE11-E84F-A59B-9E683BD3B8FE}" type="presParOf" srcId="{8C761981-6665-6A43-B702-D3A3D12B8139}" destId="{1688D956-4379-0C46-8DB7-1488B9B98B29}" srcOrd="0" destOrd="0" presId="urn:microsoft.com/office/officeart/2005/8/layout/hList1"/>
    <dgm:cxn modelId="{4B0B9280-1C1F-884C-A094-57DF5C62E21B}" type="presParOf" srcId="{8C761981-6665-6A43-B702-D3A3D12B8139}" destId="{F84663D0-7A52-C24E-866E-90A716E7FF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0BEC1-6615-4B8C-9447-7D7251EAC9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8FB733-6E98-46A3-BF23-26F0B2507E0D}">
      <dgm:prSet phldrT="[Text]"/>
      <dgm:spPr/>
      <dgm:t>
        <a:bodyPr/>
        <a:lstStyle/>
        <a:p>
          <a:r>
            <a:rPr lang="en-US" dirty="0" smtClean="0"/>
            <a:t>PIC</a:t>
          </a:r>
          <a:endParaRPr lang="id-ID" dirty="0"/>
        </a:p>
      </dgm:t>
    </dgm:pt>
    <dgm:pt modelId="{0F4BF139-F954-4A7C-8F02-BC75395AB9F0}" type="parTrans" cxnId="{4C194E44-B95B-40F9-B6CA-BC175F110FBC}">
      <dgm:prSet/>
      <dgm:spPr/>
      <dgm:t>
        <a:bodyPr/>
        <a:lstStyle/>
        <a:p>
          <a:endParaRPr lang="id-ID"/>
        </a:p>
      </dgm:t>
    </dgm:pt>
    <dgm:pt modelId="{F4E36792-6E9D-4C71-AC87-70DADFEE3346}" type="sibTrans" cxnId="{4C194E44-B95B-40F9-B6CA-BC175F110FBC}">
      <dgm:prSet/>
      <dgm:spPr/>
      <dgm:t>
        <a:bodyPr/>
        <a:lstStyle/>
        <a:p>
          <a:endParaRPr lang="id-ID"/>
        </a:p>
      </dgm:t>
    </dgm:pt>
    <dgm:pt modelId="{6C1128AF-6B6C-42B1-8E69-764574E5860F}">
      <dgm:prSet phldrT="[Text]"/>
      <dgm:spPr/>
      <dgm:t>
        <a:bodyPr/>
        <a:lstStyle/>
        <a:p>
          <a:r>
            <a:rPr lang="en-US" dirty="0" err="1" smtClean="0"/>
            <a:t>Bag.Keuangan</a:t>
          </a:r>
          <a:endParaRPr lang="id-ID" dirty="0"/>
        </a:p>
      </dgm:t>
    </dgm:pt>
    <dgm:pt modelId="{45B0E86C-6894-4FE6-B241-FEA1B12D22AE}" type="parTrans" cxnId="{7F0CCB21-F08F-4702-8CA3-795BF3E6AF7E}">
      <dgm:prSet/>
      <dgm:spPr/>
      <dgm:t>
        <a:bodyPr/>
        <a:lstStyle/>
        <a:p>
          <a:endParaRPr lang="id-ID"/>
        </a:p>
      </dgm:t>
    </dgm:pt>
    <dgm:pt modelId="{521E972E-1EA5-4D43-904E-2FCD5D065760}" type="sibTrans" cxnId="{7F0CCB21-F08F-4702-8CA3-795BF3E6AF7E}">
      <dgm:prSet/>
      <dgm:spPr/>
      <dgm:t>
        <a:bodyPr/>
        <a:lstStyle/>
        <a:p>
          <a:endParaRPr lang="id-ID"/>
        </a:p>
      </dgm:t>
    </dgm:pt>
    <dgm:pt modelId="{44D90FCB-2776-4E37-B5C1-92A6C496379B}">
      <dgm:prSet phldrT="[Text]"/>
      <dgm:spPr/>
      <dgm:t>
        <a:bodyPr/>
        <a:lstStyle/>
        <a:p>
          <a:r>
            <a:rPr lang="en-US" dirty="0" err="1" smtClean="0"/>
            <a:t>Fasilitator</a:t>
          </a:r>
          <a:endParaRPr lang="id-ID" dirty="0"/>
        </a:p>
      </dgm:t>
    </dgm:pt>
    <dgm:pt modelId="{4CE6969D-7EB1-456C-B2C4-48AECD7DB298}" type="parTrans" cxnId="{416AB2FB-92AA-4AB3-AFED-AF60CE563A8E}">
      <dgm:prSet/>
      <dgm:spPr/>
      <dgm:t>
        <a:bodyPr/>
        <a:lstStyle/>
        <a:p>
          <a:endParaRPr lang="id-ID"/>
        </a:p>
      </dgm:t>
    </dgm:pt>
    <dgm:pt modelId="{23752B27-FAF7-45F0-85FA-51834BE62124}" type="sibTrans" cxnId="{416AB2FB-92AA-4AB3-AFED-AF60CE563A8E}">
      <dgm:prSet/>
      <dgm:spPr/>
      <dgm:t>
        <a:bodyPr/>
        <a:lstStyle/>
        <a:p>
          <a:endParaRPr lang="id-ID"/>
        </a:p>
      </dgm:t>
    </dgm:pt>
    <dgm:pt modelId="{96BAC0A0-A0A2-41C0-A1E8-22932E83D628}">
      <dgm:prSet phldrT="[Text]"/>
      <dgm:spPr/>
      <dgm:t>
        <a:bodyPr/>
        <a:lstStyle/>
        <a:p>
          <a:r>
            <a:rPr lang="en-US" dirty="0" err="1" smtClean="0"/>
            <a:t>Fasilitator</a:t>
          </a:r>
          <a:endParaRPr lang="id-ID" dirty="0"/>
        </a:p>
      </dgm:t>
    </dgm:pt>
    <dgm:pt modelId="{08B036E8-CCC9-4481-A3FE-84E8C16974CD}" type="parTrans" cxnId="{06932988-81CD-4DFC-819C-180ACBEF1ACE}">
      <dgm:prSet/>
      <dgm:spPr/>
      <dgm:t>
        <a:bodyPr/>
        <a:lstStyle/>
        <a:p>
          <a:endParaRPr lang="id-ID"/>
        </a:p>
      </dgm:t>
    </dgm:pt>
    <dgm:pt modelId="{26B54B66-E998-48AC-BB90-9BD85C182571}" type="sibTrans" cxnId="{06932988-81CD-4DFC-819C-180ACBEF1ACE}">
      <dgm:prSet/>
      <dgm:spPr/>
      <dgm:t>
        <a:bodyPr/>
        <a:lstStyle/>
        <a:p>
          <a:endParaRPr lang="id-ID"/>
        </a:p>
      </dgm:t>
    </dgm:pt>
    <dgm:pt modelId="{CCE6EFCB-2BBC-43EA-B624-8B5A0BC62287}">
      <dgm:prSet phldrT="[Text]"/>
      <dgm:spPr/>
      <dgm:t>
        <a:bodyPr/>
        <a:lstStyle/>
        <a:p>
          <a:r>
            <a:rPr lang="en-US" dirty="0" err="1" smtClean="0"/>
            <a:t>Teknis</a:t>
          </a:r>
          <a:endParaRPr lang="id-ID" dirty="0"/>
        </a:p>
      </dgm:t>
    </dgm:pt>
    <dgm:pt modelId="{66FB33A9-10A9-4DF7-B2AE-69C682742171}" type="parTrans" cxnId="{C38EE3A6-2773-4373-8100-6D7DDD107256}">
      <dgm:prSet/>
      <dgm:spPr/>
      <dgm:t>
        <a:bodyPr/>
        <a:lstStyle/>
        <a:p>
          <a:endParaRPr lang="id-ID"/>
        </a:p>
      </dgm:t>
    </dgm:pt>
    <dgm:pt modelId="{80676015-CBE0-4037-AB72-84551B4B8C27}" type="sibTrans" cxnId="{C38EE3A6-2773-4373-8100-6D7DDD107256}">
      <dgm:prSet/>
      <dgm:spPr/>
      <dgm:t>
        <a:bodyPr/>
        <a:lstStyle/>
        <a:p>
          <a:endParaRPr lang="id-ID"/>
        </a:p>
      </dgm:t>
    </dgm:pt>
    <dgm:pt modelId="{24C52A13-E1FE-4F7E-972D-29D94596FE5A}">
      <dgm:prSet phldrT="[Text]"/>
      <dgm:spPr/>
      <dgm:t>
        <a:bodyPr/>
        <a:lstStyle/>
        <a:p>
          <a:r>
            <a:rPr lang="en-US" dirty="0" err="1" smtClean="0"/>
            <a:t>Fasilitator</a:t>
          </a:r>
          <a:endParaRPr lang="id-ID" dirty="0"/>
        </a:p>
      </dgm:t>
    </dgm:pt>
    <dgm:pt modelId="{543B494A-6776-419A-8416-494218D34AA4}" type="parTrans" cxnId="{A5BC848B-F840-4CB6-93C2-9A77BFA250F7}">
      <dgm:prSet/>
      <dgm:spPr/>
      <dgm:t>
        <a:bodyPr/>
        <a:lstStyle/>
        <a:p>
          <a:endParaRPr lang="id-ID"/>
        </a:p>
      </dgm:t>
    </dgm:pt>
    <dgm:pt modelId="{CEDF8C1F-C7C9-4619-9CCD-A65E87A9E6E1}" type="sibTrans" cxnId="{A5BC848B-F840-4CB6-93C2-9A77BFA250F7}">
      <dgm:prSet/>
      <dgm:spPr/>
      <dgm:t>
        <a:bodyPr/>
        <a:lstStyle/>
        <a:p>
          <a:endParaRPr lang="id-ID"/>
        </a:p>
      </dgm:t>
    </dgm:pt>
    <dgm:pt modelId="{4FEE8C9F-E488-47D9-ADFD-BD93A344CAF9}" type="pres">
      <dgm:prSet presAssocID="{B620BEC1-6615-4B8C-9447-7D7251EAC9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FD15A6-2728-48A2-AE72-42A480C3953F}" type="pres">
      <dgm:prSet presAssocID="{1C8FB733-6E98-46A3-BF23-26F0B2507E0D}" presName="hierRoot1" presStyleCnt="0"/>
      <dgm:spPr/>
    </dgm:pt>
    <dgm:pt modelId="{61F4A626-A502-4587-B614-F5943B74CD06}" type="pres">
      <dgm:prSet presAssocID="{1C8FB733-6E98-46A3-BF23-26F0B2507E0D}" presName="composite" presStyleCnt="0"/>
      <dgm:spPr/>
    </dgm:pt>
    <dgm:pt modelId="{C0D14B9B-0BFE-431B-B13A-A6301ECEBFB4}" type="pres">
      <dgm:prSet presAssocID="{1C8FB733-6E98-46A3-BF23-26F0B2507E0D}" presName="background" presStyleLbl="node0" presStyleIdx="0" presStyleCnt="1"/>
      <dgm:spPr/>
    </dgm:pt>
    <dgm:pt modelId="{145CEEC9-D150-47A7-A56A-05E870AF2D77}" type="pres">
      <dgm:prSet presAssocID="{1C8FB733-6E98-46A3-BF23-26F0B2507E0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0E9E338-EB13-4389-B78C-30C557B0AD12}" type="pres">
      <dgm:prSet presAssocID="{1C8FB733-6E98-46A3-BF23-26F0B2507E0D}" presName="hierChild2" presStyleCnt="0"/>
      <dgm:spPr/>
    </dgm:pt>
    <dgm:pt modelId="{4D8E482D-BDCD-4837-9067-7B4C237B0000}" type="pres">
      <dgm:prSet presAssocID="{45B0E86C-6894-4FE6-B241-FEA1B12D22A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89BF826-B4B8-45A5-9CF5-E009D5FE8C24}" type="pres">
      <dgm:prSet presAssocID="{6C1128AF-6B6C-42B1-8E69-764574E5860F}" presName="hierRoot2" presStyleCnt="0"/>
      <dgm:spPr/>
    </dgm:pt>
    <dgm:pt modelId="{A95D2FDB-DBD3-4160-931E-76976B41918E}" type="pres">
      <dgm:prSet presAssocID="{6C1128AF-6B6C-42B1-8E69-764574E5860F}" presName="composite2" presStyleCnt="0"/>
      <dgm:spPr/>
    </dgm:pt>
    <dgm:pt modelId="{8A75C213-6458-4D51-81D1-A595436424A3}" type="pres">
      <dgm:prSet presAssocID="{6C1128AF-6B6C-42B1-8E69-764574E5860F}" presName="background2" presStyleLbl="node2" presStyleIdx="0" presStyleCnt="2"/>
      <dgm:spPr/>
    </dgm:pt>
    <dgm:pt modelId="{3349B553-0BBF-41B6-AEE0-EBAFD520EDEA}" type="pres">
      <dgm:prSet presAssocID="{6C1128AF-6B6C-42B1-8E69-764574E5860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094A85B-8E94-42EC-9AC3-9A27E393D1B6}" type="pres">
      <dgm:prSet presAssocID="{6C1128AF-6B6C-42B1-8E69-764574E5860F}" presName="hierChild3" presStyleCnt="0"/>
      <dgm:spPr/>
    </dgm:pt>
    <dgm:pt modelId="{C3741C59-8E73-4085-86A4-C90CEF9DA0F7}" type="pres">
      <dgm:prSet presAssocID="{4CE6969D-7EB1-456C-B2C4-48AECD7DB29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CA9B436-A05A-4992-A623-573EC050679D}" type="pres">
      <dgm:prSet presAssocID="{44D90FCB-2776-4E37-B5C1-92A6C496379B}" presName="hierRoot3" presStyleCnt="0"/>
      <dgm:spPr/>
    </dgm:pt>
    <dgm:pt modelId="{24D256CF-0AF0-40EF-B88D-EFB3D7D33670}" type="pres">
      <dgm:prSet presAssocID="{44D90FCB-2776-4E37-B5C1-92A6C496379B}" presName="composite3" presStyleCnt="0"/>
      <dgm:spPr/>
    </dgm:pt>
    <dgm:pt modelId="{41E85F03-73FE-4622-806C-80F29C0C8EFD}" type="pres">
      <dgm:prSet presAssocID="{44D90FCB-2776-4E37-B5C1-92A6C496379B}" presName="background3" presStyleLbl="node3" presStyleIdx="0" presStyleCnt="3"/>
      <dgm:spPr/>
    </dgm:pt>
    <dgm:pt modelId="{64879762-741A-481F-AA1D-A4F57371DA32}" type="pres">
      <dgm:prSet presAssocID="{44D90FCB-2776-4E37-B5C1-92A6C496379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0AB5763-FD80-4A10-84F0-9F736393EC3E}" type="pres">
      <dgm:prSet presAssocID="{44D90FCB-2776-4E37-B5C1-92A6C496379B}" presName="hierChild4" presStyleCnt="0"/>
      <dgm:spPr/>
    </dgm:pt>
    <dgm:pt modelId="{9198AFAB-E1BE-4098-A51B-0E7DF745556B}" type="pres">
      <dgm:prSet presAssocID="{08B036E8-CCC9-4481-A3FE-84E8C16974C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AFBD24C-6AC6-48DF-9FD6-DEA504E37430}" type="pres">
      <dgm:prSet presAssocID="{96BAC0A0-A0A2-41C0-A1E8-22932E83D628}" presName="hierRoot3" presStyleCnt="0"/>
      <dgm:spPr/>
    </dgm:pt>
    <dgm:pt modelId="{3266C044-1C7C-4B8C-84CB-5F7FF2AB9522}" type="pres">
      <dgm:prSet presAssocID="{96BAC0A0-A0A2-41C0-A1E8-22932E83D628}" presName="composite3" presStyleCnt="0"/>
      <dgm:spPr/>
    </dgm:pt>
    <dgm:pt modelId="{D956703E-58F5-4C19-8189-A68FE211E0AE}" type="pres">
      <dgm:prSet presAssocID="{96BAC0A0-A0A2-41C0-A1E8-22932E83D628}" presName="background3" presStyleLbl="node3" presStyleIdx="1" presStyleCnt="3"/>
      <dgm:spPr/>
    </dgm:pt>
    <dgm:pt modelId="{F1F281EB-830F-4040-A6DC-849E98212E70}" type="pres">
      <dgm:prSet presAssocID="{96BAC0A0-A0A2-41C0-A1E8-22932E83D62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FF86C-780B-485A-ADDE-888D4F45FBAF}" type="pres">
      <dgm:prSet presAssocID="{96BAC0A0-A0A2-41C0-A1E8-22932E83D628}" presName="hierChild4" presStyleCnt="0"/>
      <dgm:spPr/>
    </dgm:pt>
    <dgm:pt modelId="{A1483F93-018A-4611-94B9-1509DE943B65}" type="pres">
      <dgm:prSet presAssocID="{66FB33A9-10A9-4DF7-B2AE-69C68274217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FE8449B-3A68-423F-A41F-63882EEF5031}" type="pres">
      <dgm:prSet presAssocID="{CCE6EFCB-2BBC-43EA-B624-8B5A0BC62287}" presName="hierRoot2" presStyleCnt="0"/>
      <dgm:spPr/>
    </dgm:pt>
    <dgm:pt modelId="{B63EA4A6-B29B-48B1-8684-E31034DEE0BE}" type="pres">
      <dgm:prSet presAssocID="{CCE6EFCB-2BBC-43EA-B624-8B5A0BC62287}" presName="composite2" presStyleCnt="0"/>
      <dgm:spPr/>
    </dgm:pt>
    <dgm:pt modelId="{2308B743-476F-4117-9D28-C6395D70E6E4}" type="pres">
      <dgm:prSet presAssocID="{CCE6EFCB-2BBC-43EA-B624-8B5A0BC62287}" presName="background2" presStyleLbl="node2" presStyleIdx="1" presStyleCnt="2"/>
      <dgm:spPr/>
    </dgm:pt>
    <dgm:pt modelId="{0AC983B6-8ADF-4F8D-B603-9685E769FC32}" type="pres">
      <dgm:prSet presAssocID="{CCE6EFCB-2BBC-43EA-B624-8B5A0BC6228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1B431E-7567-4671-9F7D-9DCDF9A7D0DA}" type="pres">
      <dgm:prSet presAssocID="{CCE6EFCB-2BBC-43EA-B624-8B5A0BC62287}" presName="hierChild3" presStyleCnt="0"/>
      <dgm:spPr/>
    </dgm:pt>
    <dgm:pt modelId="{10BB15DA-7278-4DF6-A88C-CB68B9FC808B}" type="pres">
      <dgm:prSet presAssocID="{543B494A-6776-419A-8416-494218D34AA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02093D2-1134-4064-A450-968F986AFD74}" type="pres">
      <dgm:prSet presAssocID="{24C52A13-E1FE-4F7E-972D-29D94596FE5A}" presName="hierRoot3" presStyleCnt="0"/>
      <dgm:spPr/>
    </dgm:pt>
    <dgm:pt modelId="{C2FAEEB9-DA20-4D23-B6B2-D024AA74D4CA}" type="pres">
      <dgm:prSet presAssocID="{24C52A13-E1FE-4F7E-972D-29D94596FE5A}" presName="composite3" presStyleCnt="0"/>
      <dgm:spPr/>
    </dgm:pt>
    <dgm:pt modelId="{94690E05-1FDC-43C0-8D75-25FFCFA97FFC}" type="pres">
      <dgm:prSet presAssocID="{24C52A13-E1FE-4F7E-972D-29D94596FE5A}" presName="background3" presStyleLbl="node3" presStyleIdx="2" presStyleCnt="3"/>
      <dgm:spPr/>
    </dgm:pt>
    <dgm:pt modelId="{F86A9F56-1D04-4F72-827D-B7F505FBB8AD}" type="pres">
      <dgm:prSet presAssocID="{24C52A13-E1FE-4F7E-972D-29D94596FE5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D4157-7804-4071-AC3A-0AA1A6E163A6}" type="pres">
      <dgm:prSet presAssocID="{24C52A13-E1FE-4F7E-972D-29D94596FE5A}" presName="hierChild4" presStyleCnt="0"/>
      <dgm:spPr/>
    </dgm:pt>
  </dgm:ptLst>
  <dgm:cxnLst>
    <dgm:cxn modelId="{4C54CA49-BEC1-664D-A707-C3402119495E}" type="presOf" srcId="{1C8FB733-6E98-46A3-BF23-26F0B2507E0D}" destId="{145CEEC9-D150-47A7-A56A-05E870AF2D77}" srcOrd="0" destOrd="0" presId="urn:microsoft.com/office/officeart/2005/8/layout/hierarchy1"/>
    <dgm:cxn modelId="{C38EE3A6-2773-4373-8100-6D7DDD107256}" srcId="{1C8FB733-6E98-46A3-BF23-26F0B2507E0D}" destId="{CCE6EFCB-2BBC-43EA-B624-8B5A0BC62287}" srcOrd="1" destOrd="0" parTransId="{66FB33A9-10A9-4DF7-B2AE-69C682742171}" sibTransId="{80676015-CBE0-4037-AB72-84551B4B8C27}"/>
    <dgm:cxn modelId="{61D69695-9BC8-5247-BAED-617E316AAF6B}" type="presOf" srcId="{44D90FCB-2776-4E37-B5C1-92A6C496379B}" destId="{64879762-741A-481F-AA1D-A4F57371DA32}" srcOrd="0" destOrd="0" presId="urn:microsoft.com/office/officeart/2005/8/layout/hierarchy1"/>
    <dgm:cxn modelId="{C2C4F628-DF8B-A649-A87B-01E2DD7653AB}" type="presOf" srcId="{6C1128AF-6B6C-42B1-8E69-764574E5860F}" destId="{3349B553-0BBF-41B6-AEE0-EBAFD520EDEA}" srcOrd="0" destOrd="0" presId="urn:microsoft.com/office/officeart/2005/8/layout/hierarchy1"/>
    <dgm:cxn modelId="{4C194E44-B95B-40F9-B6CA-BC175F110FBC}" srcId="{B620BEC1-6615-4B8C-9447-7D7251EAC91B}" destId="{1C8FB733-6E98-46A3-BF23-26F0B2507E0D}" srcOrd="0" destOrd="0" parTransId="{0F4BF139-F954-4A7C-8F02-BC75395AB9F0}" sibTransId="{F4E36792-6E9D-4C71-AC87-70DADFEE3346}"/>
    <dgm:cxn modelId="{125145F3-135E-F84D-8F8A-01E77B614B18}" type="presOf" srcId="{24C52A13-E1FE-4F7E-972D-29D94596FE5A}" destId="{F86A9F56-1D04-4F72-827D-B7F505FBB8AD}" srcOrd="0" destOrd="0" presId="urn:microsoft.com/office/officeart/2005/8/layout/hierarchy1"/>
    <dgm:cxn modelId="{BA0EB24F-86B5-1949-9EE7-A46AD85FCED7}" type="presOf" srcId="{66FB33A9-10A9-4DF7-B2AE-69C682742171}" destId="{A1483F93-018A-4611-94B9-1509DE943B65}" srcOrd="0" destOrd="0" presId="urn:microsoft.com/office/officeart/2005/8/layout/hierarchy1"/>
    <dgm:cxn modelId="{289A8460-40BA-2148-B0CA-5DC2CC5AC081}" type="presOf" srcId="{96BAC0A0-A0A2-41C0-A1E8-22932E83D628}" destId="{F1F281EB-830F-4040-A6DC-849E98212E70}" srcOrd="0" destOrd="0" presId="urn:microsoft.com/office/officeart/2005/8/layout/hierarchy1"/>
    <dgm:cxn modelId="{A5BC848B-F840-4CB6-93C2-9A77BFA250F7}" srcId="{CCE6EFCB-2BBC-43EA-B624-8B5A0BC62287}" destId="{24C52A13-E1FE-4F7E-972D-29D94596FE5A}" srcOrd="0" destOrd="0" parTransId="{543B494A-6776-419A-8416-494218D34AA4}" sibTransId="{CEDF8C1F-C7C9-4619-9CCD-A65E87A9E6E1}"/>
    <dgm:cxn modelId="{F978CD49-7150-724F-BB08-F7630487007F}" type="presOf" srcId="{CCE6EFCB-2BBC-43EA-B624-8B5A0BC62287}" destId="{0AC983B6-8ADF-4F8D-B603-9685E769FC32}" srcOrd="0" destOrd="0" presId="urn:microsoft.com/office/officeart/2005/8/layout/hierarchy1"/>
    <dgm:cxn modelId="{7F0CCB21-F08F-4702-8CA3-795BF3E6AF7E}" srcId="{1C8FB733-6E98-46A3-BF23-26F0B2507E0D}" destId="{6C1128AF-6B6C-42B1-8E69-764574E5860F}" srcOrd="0" destOrd="0" parTransId="{45B0E86C-6894-4FE6-B241-FEA1B12D22AE}" sibTransId="{521E972E-1EA5-4D43-904E-2FCD5D065760}"/>
    <dgm:cxn modelId="{3F6844C0-4114-8D4C-88F1-498F6EEED75E}" type="presOf" srcId="{B620BEC1-6615-4B8C-9447-7D7251EAC91B}" destId="{4FEE8C9F-E488-47D9-ADFD-BD93A344CAF9}" srcOrd="0" destOrd="0" presId="urn:microsoft.com/office/officeart/2005/8/layout/hierarchy1"/>
    <dgm:cxn modelId="{7C3A7171-248A-F64A-850A-9F9E389B64A9}" type="presOf" srcId="{4CE6969D-7EB1-456C-B2C4-48AECD7DB298}" destId="{C3741C59-8E73-4085-86A4-C90CEF9DA0F7}" srcOrd="0" destOrd="0" presId="urn:microsoft.com/office/officeart/2005/8/layout/hierarchy1"/>
    <dgm:cxn modelId="{834D6C52-7315-E444-9D67-100B44ECCC64}" type="presOf" srcId="{08B036E8-CCC9-4481-A3FE-84E8C16974CD}" destId="{9198AFAB-E1BE-4098-A51B-0E7DF745556B}" srcOrd="0" destOrd="0" presId="urn:microsoft.com/office/officeart/2005/8/layout/hierarchy1"/>
    <dgm:cxn modelId="{06932988-81CD-4DFC-819C-180ACBEF1ACE}" srcId="{6C1128AF-6B6C-42B1-8E69-764574E5860F}" destId="{96BAC0A0-A0A2-41C0-A1E8-22932E83D628}" srcOrd="1" destOrd="0" parTransId="{08B036E8-CCC9-4481-A3FE-84E8C16974CD}" sibTransId="{26B54B66-E998-48AC-BB90-9BD85C182571}"/>
    <dgm:cxn modelId="{416AB2FB-92AA-4AB3-AFED-AF60CE563A8E}" srcId="{6C1128AF-6B6C-42B1-8E69-764574E5860F}" destId="{44D90FCB-2776-4E37-B5C1-92A6C496379B}" srcOrd="0" destOrd="0" parTransId="{4CE6969D-7EB1-456C-B2C4-48AECD7DB298}" sibTransId="{23752B27-FAF7-45F0-85FA-51834BE62124}"/>
    <dgm:cxn modelId="{532A3A58-93DC-0C47-9502-41AAFCE568D7}" type="presOf" srcId="{45B0E86C-6894-4FE6-B241-FEA1B12D22AE}" destId="{4D8E482D-BDCD-4837-9067-7B4C237B0000}" srcOrd="0" destOrd="0" presId="urn:microsoft.com/office/officeart/2005/8/layout/hierarchy1"/>
    <dgm:cxn modelId="{CAE73D58-BF9A-B54C-92D8-BB4CC72771EB}" type="presOf" srcId="{543B494A-6776-419A-8416-494218D34AA4}" destId="{10BB15DA-7278-4DF6-A88C-CB68B9FC808B}" srcOrd="0" destOrd="0" presId="urn:microsoft.com/office/officeart/2005/8/layout/hierarchy1"/>
    <dgm:cxn modelId="{0F84F718-2ED2-2D4F-AB56-25AD29A68095}" type="presParOf" srcId="{4FEE8C9F-E488-47D9-ADFD-BD93A344CAF9}" destId="{4FFD15A6-2728-48A2-AE72-42A480C3953F}" srcOrd="0" destOrd="0" presId="urn:microsoft.com/office/officeart/2005/8/layout/hierarchy1"/>
    <dgm:cxn modelId="{54B93086-8CEE-AE44-95F6-B5A985EE7BBC}" type="presParOf" srcId="{4FFD15A6-2728-48A2-AE72-42A480C3953F}" destId="{61F4A626-A502-4587-B614-F5943B74CD06}" srcOrd="0" destOrd="0" presId="urn:microsoft.com/office/officeart/2005/8/layout/hierarchy1"/>
    <dgm:cxn modelId="{5E095148-F1EB-CF4D-8777-31ABBE8DFC18}" type="presParOf" srcId="{61F4A626-A502-4587-B614-F5943B74CD06}" destId="{C0D14B9B-0BFE-431B-B13A-A6301ECEBFB4}" srcOrd="0" destOrd="0" presId="urn:microsoft.com/office/officeart/2005/8/layout/hierarchy1"/>
    <dgm:cxn modelId="{6ABB1984-68E6-6A4E-9752-F44515D0E52A}" type="presParOf" srcId="{61F4A626-A502-4587-B614-F5943B74CD06}" destId="{145CEEC9-D150-47A7-A56A-05E870AF2D77}" srcOrd="1" destOrd="0" presId="urn:microsoft.com/office/officeart/2005/8/layout/hierarchy1"/>
    <dgm:cxn modelId="{A202C0DE-3834-1246-9343-D5F24E09D2C4}" type="presParOf" srcId="{4FFD15A6-2728-48A2-AE72-42A480C3953F}" destId="{90E9E338-EB13-4389-B78C-30C557B0AD12}" srcOrd="1" destOrd="0" presId="urn:microsoft.com/office/officeart/2005/8/layout/hierarchy1"/>
    <dgm:cxn modelId="{232306B9-E76E-C14C-A2F1-EEDA7C4A19C5}" type="presParOf" srcId="{90E9E338-EB13-4389-B78C-30C557B0AD12}" destId="{4D8E482D-BDCD-4837-9067-7B4C237B0000}" srcOrd="0" destOrd="0" presId="urn:microsoft.com/office/officeart/2005/8/layout/hierarchy1"/>
    <dgm:cxn modelId="{84215FB5-36C7-064B-9F04-A855E72DC70F}" type="presParOf" srcId="{90E9E338-EB13-4389-B78C-30C557B0AD12}" destId="{089BF826-B4B8-45A5-9CF5-E009D5FE8C24}" srcOrd="1" destOrd="0" presId="urn:microsoft.com/office/officeart/2005/8/layout/hierarchy1"/>
    <dgm:cxn modelId="{8F150515-110B-9D47-AE40-BB09FA8DC32B}" type="presParOf" srcId="{089BF826-B4B8-45A5-9CF5-E009D5FE8C24}" destId="{A95D2FDB-DBD3-4160-931E-76976B41918E}" srcOrd="0" destOrd="0" presId="urn:microsoft.com/office/officeart/2005/8/layout/hierarchy1"/>
    <dgm:cxn modelId="{EB24B889-7783-C342-BAF1-BCE78354A95B}" type="presParOf" srcId="{A95D2FDB-DBD3-4160-931E-76976B41918E}" destId="{8A75C213-6458-4D51-81D1-A595436424A3}" srcOrd="0" destOrd="0" presId="urn:microsoft.com/office/officeart/2005/8/layout/hierarchy1"/>
    <dgm:cxn modelId="{39DB6B45-DA57-944C-BA33-21CCA334FBCD}" type="presParOf" srcId="{A95D2FDB-DBD3-4160-931E-76976B41918E}" destId="{3349B553-0BBF-41B6-AEE0-EBAFD520EDEA}" srcOrd="1" destOrd="0" presId="urn:microsoft.com/office/officeart/2005/8/layout/hierarchy1"/>
    <dgm:cxn modelId="{0376F9F2-0355-9346-AF95-2442BE3D36E5}" type="presParOf" srcId="{089BF826-B4B8-45A5-9CF5-E009D5FE8C24}" destId="{0094A85B-8E94-42EC-9AC3-9A27E393D1B6}" srcOrd="1" destOrd="0" presId="urn:microsoft.com/office/officeart/2005/8/layout/hierarchy1"/>
    <dgm:cxn modelId="{7AEA5E85-3B20-F64C-A537-74724AF57234}" type="presParOf" srcId="{0094A85B-8E94-42EC-9AC3-9A27E393D1B6}" destId="{C3741C59-8E73-4085-86A4-C90CEF9DA0F7}" srcOrd="0" destOrd="0" presId="urn:microsoft.com/office/officeart/2005/8/layout/hierarchy1"/>
    <dgm:cxn modelId="{7E37D2BC-CA25-B24B-A0C2-E9E6EEC19719}" type="presParOf" srcId="{0094A85B-8E94-42EC-9AC3-9A27E393D1B6}" destId="{FCA9B436-A05A-4992-A623-573EC050679D}" srcOrd="1" destOrd="0" presId="urn:microsoft.com/office/officeart/2005/8/layout/hierarchy1"/>
    <dgm:cxn modelId="{349F92E3-B08B-3348-906A-A71E3FBB6890}" type="presParOf" srcId="{FCA9B436-A05A-4992-A623-573EC050679D}" destId="{24D256CF-0AF0-40EF-B88D-EFB3D7D33670}" srcOrd="0" destOrd="0" presId="urn:microsoft.com/office/officeart/2005/8/layout/hierarchy1"/>
    <dgm:cxn modelId="{B38EBF90-127A-B646-8796-B2F67A44297B}" type="presParOf" srcId="{24D256CF-0AF0-40EF-B88D-EFB3D7D33670}" destId="{41E85F03-73FE-4622-806C-80F29C0C8EFD}" srcOrd="0" destOrd="0" presId="urn:microsoft.com/office/officeart/2005/8/layout/hierarchy1"/>
    <dgm:cxn modelId="{389D8820-7EDE-4343-9490-5153DDA7690B}" type="presParOf" srcId="{24D256CF-0AF0-40EF-B88D-EFB3D7D33670}" destId="{64879762-741A-481F-AA1D-A4F57371DA32}" srcOrd="1" destOrd="0" presId="urn:microsoft.com/office/officeart/2005/8/layout/hierarchy1"/>
    <dgm:cxn modelId="{5C3F3339-353B-BE45-939A-E486907BEF13}" type="presParOf" srcId="{FCA9B436-A05A-4992-A623-573EC050679D}" destId="{00AB5763-FD80-4A10-84F0-9F736393EC3E}" srcOrd="1" destOrd="0" presId="urn:microsoft.com/office/officeart/2005/8/layout/hierarchy1"/>
    <dgm:cxn modelId="{D7DEE00C-200B-B74D-AB7F-1085E109B563}" type="presParOf" srcId="{0094A85B-8E94-42EC-9AC3-9A27E393D1B6}" destId="{9198AFAB-E1BE-4098-A51B-0E7DF745556B}" srcOrd="2" destOrd="0" presId="urn:microsoft.com/office/officeart/2005/8/layout/hierarchy1"/>
    <dgm:cxn modelId="{509D8C3B-B9B0-C74F-9AF0-72A50CD84DED}" type="presParOf" srcId="{0094A85B-8E94-42EC-9AC3-9A27E393D1B6}" destId="{5AFBD24C-6AC6-48DF-9FD6-DEA504E37430}" srcOrd="3" destOrd="0" presId="urn:microsoft.com/office/officeart/2005/8/layout/hierarchy1"/>
    <dgm:cxn modelId="{AC669D6F-12DF-F143-B738-4B54F39AD390}" type="presParOf" srcId="{5AFBD24C-6AC6-48DF-9FD6-DEA504E37430}" destId="{3266C044-1C7C-4B8C-84CB-5F7FF2AB9522}" srcOrd="0" destOrd="0" presId="urn:microsoft.com/office/officeart/2005/8/layout/hierarchy1"/>
    <dgm:cxn modelId="{A7BBD225-29B5-B143-981A-C9EBC0CA38F5}" type="presParOf" srcId="{3266C044-1C7C-4B8C-84CB-5F7FF2AB9522}" destId="{D956703E-58F5-4C19-8189-A68FE211E0AE}" srcOrd="0" destOrd="0" presId="urn:microsoft.com/office/officeart/2005/8/layout/hierarchy1"/>
    <dgm:cxn modelId="{5A3DD2A7-51A2-5F41-9534-8450C59F245E}" type="presParOf" srcId="{3266C044-1C7C-4B8C-84CB-5F7FF2AB9522}" destId="{F1F281EB-830F-4040-A6DC-849E98212E70}" srcOrd="1" destOrd="0" presId="urn:microsoft.com/office/officeart/2005/8/layout/hierarchy1"/>
    <dgm:cxn modelId="{C1D79EAC-7348-914E-91ED-6821E98B3FF5}" type="presParOf" srcId="{5AFBD24C-6AC6-48DF-9FD6-DEA504E37430}" destId="{DE6FF86C-780B-485A-ADDE-888D4F45FBAF}" srcOrd="1" destOrd="0" presId="urn:microsoft.com/office/officeart/2005/8/layout/hierarchy1"/>
    <dgm:cxn modelId="{C6FB1A1A-2417-A24F-85C2-B186A92A15C6}" type="presParOf" srcId="{90E9E338-EB13-4389-B78C-30C557B0AD12}" destId="{A1483F93-018A-4611-94B9-1509DE943B65}" srcOrd="2" destOrd="0" presId="urn:microsoft.com/office/officeart/2005/8/layout/hierarchy1"/>
    <dgm:cxn modelId="{A068A889-C9E4-4C47-8F7E-E47791CF4342}" type="presParOf" srcId="{90E9E338-EB13-4389-B78C-30C557B0AD12}" destId="{3FE8449B-3A68-423F-A41F-63882EEF5031}" srcOrd="3" destOrd="0" presId="urn:microsoft.com/office/officeart/2005/8/layout/hierarchy1"/>
    <dgm:cxn modelId="{34AF9E4C-9D1D-3546-B096-6EDB11D8C877}" type="presParOf" srcId="{3FE8449B-3A68-423F-A41F-63882EEF5031}" destId="{B63EA4A6-B29B-48B1-8684-E31034DEE0BE}" srcOrd="0" destOrd="0" presId="urn:microsoft.com/office/officeart/2005/8/layout/hierarchy1"/>
    <dgm:cxn modelId="{D162757B-6314-6749-8EC9-39D6AFE5300E}" type="presParOf" srcId="{B63EA4A6-B29B-48B1-8684-E31034DEE0BE}" destId="{2308B743-476F-4117-9D28-C6395D70E6E4}" srcOrd="0" destOrd="0" presId="urn:microsoft.com/office/officeart/2005/8/layout/hierarchy1"/>
    <dgm:cxn modelId="{B98F3DA7-45BD-6243-8324-F521F9168B4A}" type="presParOf" srcId="{B63EA4A6-B29B-48B1-8684-E31034DEE0BE}" destId="{0AC983B6-8ADF-4F8D-B603-9685E769FC32}" srcOrd="1" destOrd="0" presId="urn:microsoft.com/office/officeart/2005/8/layout/hierarchy1"/>
    <dgm:cxn modelId="{AEED42C1-AE6D-B740-9341-41ECBECF5259}" type="presParOf" srcId="{3FE8449B-3A68-423F-A41F-63882EEF5031}" destId="{511B431E-7567-4671-9F7D-9DCDF9A7D0DA}" srcOrd="1" destOrd="0" presId="urn:microsoft.com/office/officeart/2005/8/layout/hierarchy1"/>
    <dgm:cxn modelId="{C3418EA8-EEB9-E340-84C5-C5592F04B97D}" type="presParOf" srcId="{511B431E-7567-4671-9F7D-9DCDF9A7D0DA}" destId="{10BB15DA-7278-4DF6-A88C-CB68B9FC808B}" srcOrd="0" destOrd="0" presId="urn:microsoft.com/office/officeart/2005/8/layout/hierarchy1"/>
    <dgm:cxn modelId="{70DD9DE2-B70E-F44E-A23D-A20DEDBEE283}" type="presParOf" srcId="{511B431E-7567-4671-9F7D-9DCDF9A7D0DA}" destId="{702093D2-1134-4064-A450-968F986AFD74}" srcOrd="1" destOrd="0" presId="urn:microsoft.com/office/officeart/2005/8/layout/hierarchy1"/>
    <dgm:cxn modelId="{7DCF1949-42F1-7748-ACDC-382B5941C615}" type="presParOf" srcId="{702093D2-1134-4064-A450-968F986AFD74}" destId="{C2FAEEB9-DA20-4D23-B6B2-D024AA74D4CA}" srcOrd="0" destOrd="0" presId="urn:microsoft.com/office/officeart/2005/8/layout/hierarchy1"/>
    <dgm:cxn modelId="{D31CE563-A984-4E48-987D-E562DC4416BC}" type="presParOf" srcId="{C2FAEEB9-DA20-4D23-B6B2-D024AA74D4CA}" destId="{94690E05-1FDC-43C0-8D75-25FFCFA97FFC}" srcOrd="0" destOrd="0" presId="urn:microsoft.com/office/officeart/2005/8/layout/hierarchy1"/>
    <dgm:cxn modelId="{F7878D06-D503-A343-BDFC-5F40C48D5D90}" type="presParOf" srcId="{C2FAEEB9-DA20-4D23-B6B2-D024AA74D4CA}" destId="{F86A9F56-1D04-4F72-827D-B7F505FBB8AD}" srcOrd="1" destOrd="0" presId="urn:microsoft.com/office/officeart/2005/8/layout/hierarchy1"/>
    <dgm:cxn modelId="{072B5DDB-5601-7549-B06F-A470580C3B2C}" type="presParOf" srcId="{702093D2-1134-4064-A450-968F986AFD74}" destId="{EEAD4157-7804-4071-AC3A-0AA1A6E163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2FB54-6141-7A41-81CC-2F77E3058D14}">
      <dsp:nvSpPr>
        <dsp:cNvPr id="0" name=""/>
        <dsp:cNvSpPr/>
      </dsp:nvSpPr>
      <dsp:spPr>
        <a:xfrm>
          <a:off x="8840" y="1232961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Target Market</a:t>
          </a:r>
          <a:endParaRPr lang="en-US" sz="4200" kern="1200" dirty="0"/>
        </a:p>
      </dsp:txBody>
      <dsp:txXfrm>
        <a:off x="55274" y="1279395"/>
        <a:ext cx="2549426" cy="1492508"/>
      </dsp:txXfrm>
    </dsp:sp>
    <dsp:sp modelId="{2E8A913A-8781-4E46-A039-E364A1E1A899}">
      <dsp:nvSpPr>
        <dsp:cNvPr id="0" name=""/>
        <dsp:cNvSpPr/>
      </dsp:nvSpPr>
      <dsp:spPr>
        <a:xfrm>
          <a:off x="2915364" y="1698005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915364" y="1829063"/>
        <a:ext cx="392116" cy="393173"/>
      </dsp:txXfrm>
    </dsp:sp>
    <dsp:sp modelId="{77B183F3-657C-8944-96F4-5144557C78BD}">
      <dsp:nvSpPr>
        <dsp:cNvPr id="0" name=""/>
        <dsp:cNvSpPr/>
      </dsp:nvSpPr>
      <dsp:spPr>
        <a:xfrm>
          <a:off x="3708052" y="1232961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Rundown </a:t>
          </a:r>
          <a:endParaRPr lang="en-US" sz="4200" kern="1200" dirty="0"/>
        </a:p>
      </dsp:txBody>
      <dsp:txXfrm>
        <a:off x="3754486" y="1279395"/>
        <a:ext cx="2549426" cy="1492508"/>
      </dsp:txXfrm>
    </dsp:sp>
    <dsp:sp modelId="{7CDFBBF3-F15F-6149-9F08-D979E2DA1A0D}">
      <dsp:nvSpPr>
        <dsp:cNvPr id="0" name=""/>
        <dsp:cNvSpPr/>
      </dsp:nvSpPr>
      <dsp:spPr>
        <a:xfrm>
          <a:off x="6614576" y="1698005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614576" y="1829063"/>
        <a:ext cx="392116" cy="393173"/>
      </dsp:txXfrm>
    </dsp:sp>
    <dsp:sp modelId="{E2058B31-58D7-2748-9348-2ECF7D1AF541}">
      <dsp:nvSpPr>
        <dsp:cNvPr id="0" name=""/>
        <dsp:cNvSpPr/>
      </dsp:nvSpPr>
      <dsp:spPr>
        <a:xfrm>
          <a:off x="7407265" y="1232961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Event</a:t>
          </a:r>
          <a:endParaRPr lang="en-US" sz="4200" kern="1200" dirty="0"/>
        </a:p>
      </dsp:txBody>
      <dsp:txXfrm>
        <a:off x="7453699" y="1279395"/>
        <a:ext cx="2549426" cy="1492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FE1E-1B50-B049-B9ED-DCDDDFA45F23}">
      <dsp:nvSpPr>
        <dsp:cNvPr id="0" name=""/>
        <dsp:cNvSpPr/>
      </dsp:nvSpPr>
      <dsp:spPr>
        <a:xfrm>
          <a:off x="49" y="123770"/>
          <a:ext cx="4700141" cy="103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Segmentasi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49" y="123770"/>
        <a:ext cx="4700141" cy="1036800"/>
      </dsp:txXfrm>
    </dsp:sp>
    <dsp:sp modelId="{5E3203BF-94F8-0B46-AF81-11FFDEC62EDD}">
      <dsp:nvSpPr>
        <dsp:cNvPr id="0" name=""/>
        <dsp:cNvSpPr/>
      </dsp:nvSpPr>
      <dsp:spPr>
        <a:xfrm>
          <a:off x="49" y="1160570"/>
          <a:ext cx="4700141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Demografi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Geografi</a:t>
          </a:r>
          <a:endParaRPr lang="en-US" sz="3600" kern="1200" dirty="0"/>
        </a:p>
      </dsp:txBody>
      <dsp:txXfrm>
        <a:off x="49" y="1160570"/>
        <a:ext cx="4700141" cy="2766960"/>
      </dsp:txXfrm>
    </dsp:sp>
    <dsp:sp modelId="{1688D956-4379-0C46-8DB7-1488B9B98B29}">
      <dsp:nvSpPr>
        <dsp:cNvPr id="0" name=""/>
        <dsp:cNvSpPr/>
      </dsp:nvSpPr>
      <dsp:spPr>
        <a:xfrm>
          <a:off x="5358209" y="123770"/>
          <a:ext cx="4700141" cy="103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Promosi</a:t>
          </a:r>
          <a:endParaRPr lang="en-US" sz="3600" kern="1200" dirty="0"/>
        </a:p>
      </dsp:txBody>
      <dsp:txXfrm>
        <a:off x="5358209" y="123770"/>
        <a:ext cx="4700141" cy="1036800"/>
      </dsp:txXfrm>
    </dsp:sp>
    <dsp:sp modelId="{F84663D0-7A52-C24E-866E-90A716E7FF9D}">
      <dsp:nvSpPr>
        <dsp:cNvPr id="0" name=""/>
        <dsp:cNvSpPr/>
      </dsp:nvSpPr>
      <dsp:spPr>
        <a:xfrm>
          <a:off x="5358209" y="1160570"/>
          <a:ext cx="4700141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Above The</a:t>
          </a:r>
          <a:r>
            <a:rPr lang="en-US" sz="3600" kern="1200" baseline="0" dirty="0" smtClean="0"/>
            <a:t> Line (ATL)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Below The Line (BTL)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Growth Hiking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Key </a:t>
          </a:r>
          <a:r>
            <a:rPr lang="en-US" sz="3600" kern="1200" dirty="0" err="1" smtClean="0"/>
            <a:t>Opninion</a:t>
          </a:r>
          <a:r>
            <a:rPr lang="en-US" sz="3600" kern="1200" dirty="0" smtClean="0"/>
            <a:t> Leader</a:t>
          </a:r>
          <a:endParaRPr lang="en-US" sz="3600" kern="1200" dirty="0"/>
        </a:p>
      </dsp:txBody>
      <dsp:txXfrm>
        <a:off x="5358209" y="1160570"/>
        <a:ext cx="4700141" cy="276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B15DA-7278-4DF6-A88C-CB68B9FC808B}">
      <dsp:nvSpPr>
        <dsp:cNvPr id="0" name=""/>
        <dsp:cNvSpPr/>
      </dsp:nvSpPr>
      <dsp:spPr>
        <a:xfrm>
          <a:off x="6605624" y="2752641"/>
          <a:ext cx="91440" cy="512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83F93-018A-4611-94B9-1509DE943B65}">
      <dsp:nvSpPr>
        <dsp:cNvPr id="0" name=""/>
        <dsp:cNvSpPr/>
      </dsp:nvSpPr>
      <dsp:spPr>
        <a:xfrm>
          <a:off x="5035482" y="1120620"/>
          <a:ext cx="1615861" cy="512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68"/>
              </a:lnTo>
              <a:lnTo>
                <a:pt x="1615861" y="349368"/>
              </a:lnTo>
              <a:lnTo>
                <a:pt x="1615861" y="512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8AFAB-E1BE-4098-A51B-0E7DF745556B}">
      <dsp:nvSpPr>
        <dsp:cNvPr id="0" name=""/>
        <dsp:cNvSpPr/>
      </dsp:nvSpPr>
      <dsp:spPr>
        <a:xfrm>
          <a:off x="3419620" y="2752641"/>
          <a:ext cx="1077241" cy="512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68"/>
              </a:lnTo>
              <a:lnTo>
                <a:pt x="1077241" y="349368"/>
              </a:lnTo>
              <a:lnTo>
                <a:pt x="1077241" y="512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41C59-8E73-4085-86A4-C90CEF9DA0F7}">
      <dsp:nvSpPr>
        <dsp:cNvPr id="0" name=""/>
        <dsp:cNvSpPr/>
      </dsp:nvSpPr>
      <dsp:spPr>
        <a:xfrm>
          <a:off x="2342379" y="2752641"/>
          <a:ext cx="1077241" cy="512668"/>
        </a:xfrm>
        <a:custGeom>
          <a:avLst/>
          <a:gdLst/>
          <a:ahLst/>
          <a:cxnLst/>
          <a:rect l="0" t="0" r="0" b="0"/>
          <a:pathLst>
            <a:path>
              <a:moveTo>
                <a:pt x="1077241" y="0"/>
              </a:moveTo>
              <a:lnTo>
                <a:pt x="1077241" y="349368"/>
              </a:lnTo>
              <a:lnTo>
                <a:pt x="0" y="349368"/>
              </a:lnTo>
              <a:lnTo>
                <a:pt x="0" y="512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E482D-BDCD-4837-9067-7B4C237B0000}">
      <dsp:nvSpPr>
        <dsp:cNvPr id="0" name=""/>
        <dsp:cNvSpPr/>
      </dsp:nvSpPr>
      <dsp:spPr>
        <a:xfrm>
          <a:off x="3419620" y="1120620"/>
          <a:ext cx="1615861" cy="512668"/>
        </a:xfrm>
        <a:custGeom>
          <a:avLst/>
          <a:gdLst/>
          <a:ahLst/>
          <a:cxnLst/>
          <a:rect l="0" t="0" r="0" b="0"/>
          <a:pathLst>
            <a:path>
              <a:moveTo>
                <a:pt x="1615861" y="0"/>
              </a:moveTo>
              <a:lnTo>
                <a:pt x="1615861" y="349368"/>
              </a:lnTo>
              <a:lnTo>
                <a:pt x="0" y="349368"/>
              </a:lnTo>
              <a:lnTo>
                <a:pt x="0" y="512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14B9B-0BFE-431B-B13A-A6301ECEBFB4}">
      <dsp:nvSpPr>
        <dsp:cNvPr id="0" name=""/>
        <dsp:cNvSpPr/>
      </dsp:nvSpPr>
      <dsp:spPr>
        <a:xfrm>
          <a:off x="4154103" y="1269"/>
          <a:ext cx="1762758" cy="1119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EEC9-D150-47A7-A56A-05E870AF2D77}">
      <dsp:nvSpPr>
        <dsp:cNvPr id="0" name=""/>
        <dsp:cNvSpPr/>
      </dsp:nvSpPr>
      <dsp:spPr>
        <a:xfrm>
          <a:off x="4349965" y="187338"/>
          <a:ext cx="1762758" cy="1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PIC</a:t>
          </a:r>
          <a:endParaRPr lang="id-ID" sz="2100" kern="1200" dirty="0"/>
        </a:p>
      </dsp:txBody>
      <dsp:txXfrm>
        <a:off x="4382750" y="220123"/>
        <a:ext cx="1697188" cy="1053781"/>
      </dsp:txXfrm>
    </dsp:sp>
    <dsp:sp modelId="{8A75C213-6458-4D51-81D1-A595436424A3}">
      <dsp:nvSpPr>
        <dsp:cNvPr id="0" name=""/>
        <dsp:cNvSpPr/>
      </dsp:nvSpPr>
      <dsp:spPr>
        <a:xfrm>
          <a:off x="2538241" y="1633289"/>
          <a:ext cx="1762758" cy="1119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B553-0BBF-41B6-AEE0-EBAFD520EDEA}">
      <dsp:nvSpPr>
        <dsp:cNvPr id="0" name=""/>
        <dsp:cNvSpPr/>
      </dsp:nvSpPr>
      <dsp:spPr>
        <a:xfrm>
          <a:off x="2734103" y="1819358"/>
          <a:ext cx="1762758" cy="1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Bag.Keuangan</a:t>
          </a:r>
          <a:endParaRPr lang="id-ID" sz="2100" kern="1200" dirty="0"/>
        </a:p>
      </dsp:txBody>
      <dsp:txXfrm>
        <a:off x="2766888" y="1852143"/>
        <a:ext cx="1697188" cy="1053781"/>
      </dsp:txXfrm>
    </dsp:sp>
    <dsp:sp modelId="{41E85F03-73FE-4622-806C-80F29C0C8EFD}">
      <dsp:nvSpPr>
        <dsp:cNvPr id="0" name=""/>
        <dsp:cNvSpPr/>
      </dsp:nvSpPr>
      <dsp:spPr>
        <a:xfrm>
          <a:off x="1461000" y="3265310"/>
          <a:ext cx="1762758" cy="1119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79762-741A-481F-AA1D-A4F57371DA32}">
      <dsp:nvSpPr>
        <dsp:cNvPr id="0" name=""/>
        <dsp:cNvSpPr/>
      </dsp:nvSpPr>
      <dsp:spPr>
        <a:xfrm>
          <a:off x="1656862" y="3451379"/>
          <a:ext cx="1762758" cy="1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Fasilitator</a:t>
          </a:r>
          <a:endParaRPr lang="id-ID" sz="2100" kern="1200" dirty="0"/>
        </a:p>
      </dsp:txBody>
      <dsp:txXfrm>
        <a:off x="1689647" y="3484164"/>
        <a:ext cx="1697188" cy="1053781"/>
      </dsp:txXfrm>
    </dsp:sp>
    <dsp:sp modelId="{D956703E-58F5-4C19-8189-A68FE211E0AE}">
      <dsp:nvSpPr>
        <dsp:cNvPr id="0" name=""/>
        <dsp:cNvSpPr/>
      </dsp:nvSpPr>
      <dsp:spPr>
        <a:xfrm>
          <a:off x="3615482" y="3265310"/>
          <a:ext cx="1762758" cy="1119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281EB-830F-4040-A6DC-849E98212E70}">
      <dsp:nvSpPr>
        <dsp:cNvPr id="0" name=""/>
        <dsp:cNvSpPr/>
      </dsp:nvSpPr>
      <dsp:spPr>
        <a:xfrm>
          <a:off x="3811344" y="3451379"/>
          <a:ext cx="1762758" cy="1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Fasilitator</a:t>
          </a:r>
          <a:endParaRPr lang="id-ID" sz="2100" kern="1200" dirty="0"/>
        </a:p>
      </dsp:txBody>
      <dsp:txXfrm>
        <a:off x="3844129" y="3484164"/>
        <a:ext cx="1697188" cy="1053781"/>
      </dsp:txXfrm>
    </dsp:sp>
    <dsp:sp modelId="{2308B743-476F-4117-9D28-C6395D70E6E4}">
      <dsp:nvSpPr>
        <dsp:cNvPr id="0" name=""/>
        <dsp:cNvSpPr/>
      </dsp:nvSpPr>
      <dsp:spPr>
        <a:xfrm>
          <a:off x="5769965" y="1633289"/>
          <a:ext cx="1762758" cy="1119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83B6-8ADF-4F8D-B603-9685E769FC32}">
      <dsp:nvSpPr>
        <dsp:cNvPr id="0" name=""/>
        <dsp:cNvSpPr/>
      </dsp:nvSpPr>
      <dsp:spPr>
        <a:xfrm>
          <a:off x="5965827" y="1819358"/>
          <a:ext cx="1762758" cy="1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Teknis</a:t>
          </a:r>
          <a:endParaRPr lang="id-ID" sz="2100" kern="1200" dirty="0"/>
        </a:p>
      </dsp:txBody>
      <dsp:txXfrm>
        <a:off x="5998612" y="1852143"/>
        <a:ext cx="1697188" cy="1053781"/>
      </dsp:txXfrm>
    </dsp:sp>
    <dsp:sp modelId="{94690E05-1FDC-43C0-8D75-25FFCFA97FFC}">
      <dsp:nvSpPr>
        <dsp:cNvPr id="0" name=""/>
        <dsp:cNvSpPr/>
      </dsp:nvSpPr>
      <dsp:spPr>
        <a:xfrm>
          <a:off x="5769965" y="3265310"/>
          <a:ext cx="1762758" cy="1119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A9F56-1D04-4F72-827D-B7F505FBB8AD}">
      <dsp:nvSpPr>
        <dsp:cNvPr id="0" name=""/>
        <dsp:cNvSpPr/>
      </dsp:nvSpPr>
      <dsp:spPr>
        <a:xfrm>
          <a:off x="5965827" y="3451379"/>
          <a:ext cx="1762758" cy="1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Fasilitator</a:t>
          </a:r>
          <a:endParaRPr lang="id-ID" sz="2100" kern="1200" dirty="0"/>
        </a:p>
      </dsp:txBody>
      <dsp:txXfrm>
        <a:off x="5998612" y="3484164"/>
        <a:ext cx="1697188" cy="1053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75532-3BE5-BE4A-9BD1-F920E39BDBB4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99A4-565F-A54D-99E7-0BD7C59F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kelompok</a:t>
            </a:r>
            <a:r>
              <a:rPr lang="en-US" baseline="0" dirty="0" smtClean="0"/>
              <a:t> 6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AA46-2B4A-44BD-B1C8-5F03E67549F5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576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AA46-2B4A-44BD-B1C8-5F03E67549F5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96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kelompok</a:t>
            </a:r>
            <a:r>
              <a:rPr lang="en-US" baseline="0" dirty="0" smtClean="0"/>
              <a:t> 6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AA46-2B4A-44BD-B1C8-5F03E67549F5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DEE6-AD01-F647-BA6B-EE3839CF03CF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CAA3-B3FF-CE43-B0F7-987BECD7D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6.tif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ea typeface="Arial" charset="0"/>
                <a:cs typeface="Arial" charset="0"/>
              </a:rPr>
              <a:t>HASIL RISET WAWANCARA</a:t>
            </a:r>
            <a:endParaRPr lang="en-US" sz="4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3149" y="41306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Arial" charset="0"/>
                <a:cs typeface="Arial" charset="0"/>
              </a:rPr>
              <a:t>Ketika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 Event </a:t>
            </a:r>
            <a:r>
              <a:rPr lang="en-US" dirty="0" err="1">
                <a:latin typeface="+mn-lt"/>
                <a:ea typeface="Arial" charset="0"/>
                <a:cs typeface="Arial" charset="0"/>
              </a:rPr>
              <a:t>dijalankan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+mn-lt"/>
                <a:ea typeface="Arial" charset="0"/>
                <a:cs typeface="Arial" charset="0"/>
              </a:rPr>
              <a:t>saat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Politik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499679" cy="40507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Kalao</a:t>
            </a:r>
            <a:r>
              <a:rPr lang="en-US" sz="2400" dirty="0">
                <a:ea typeface="Arial" charset="0"/>
                <a:cs typeface="Arial" charset="0"/>
              </a:rPr>
              <a:t> acara </a:t>
            </a:r>
            <a:r>
              <a:rPr lang="en-US" sz="2400" dirty="0" err="1">
                <a:ea typeface="Arial" charset="0"/>
                <a:cs typeface="Arial" charset="0"/>
              </a:rPr>
              <a:t>ini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dibuat</a:t>
            </a:r>
            <a:r>
              <a:rPr lang="en-US" sz="2400" dirty="0"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a typeface="Arial" charset="0"/>
                <a:cs typeface="Arial" charset="0"/>
              </a:rPr>
              <a:t>bulan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politik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pada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saat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bulan-bulannya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pemilu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itukan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periode</a:t>
            </a:r>
            <a:r>
              <a:rPr lang="en-US" sz="2400" dirty="0">
                <a:ea typeface="Arial" charset="0"/>
                <a:cs typeface="Arial" charset="0"/>
              </a:rPr>
              <a:t> yang sensitive, </a:t>
            </a:r>
            <a:r>
              <a:rPr lang="en-US" sz="2400" dirty="0" err="1">
                <a:ea typeface="Arial" charset="0"/>
                <a:cs typeface="Arial" charset="0"/>
              </a:rPr>
              <a:t>kalo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saya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lakukan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ada</a:t>
            </a:r>
            <a:r>
              <a:rPr lang="en-US" sz="2400" dirty="0">
                <a:ea typeface="Arial" charset="0"/>
                <a:cs typeface="Arial" charset="0"/>
              </a:rPr>
              <a:t> 2 </a:t>
            </a:r>
            <a:r>
              <a:rPr lang="en-US" sz="2400" dirty="0" err="1">
                <a:ea typeface="Arial" charset="0"/>
                <a:cs typeface="Arial" charset="0"/>
              </a:rPr>
              <a:t>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 :</a:t>
            </a:r>
          </a:p>
          <a:p>
            <a:pPr lvl="1" algn="just"/>
            <a:r>
              <a:rPr lang="en-US" dirty="0" err="1" smtClean="0">
                <a:ea typeface="Arial" charset="0"/>
                <a:cs typeface="Arial" charset="0"/>
              </a:rPr>
              <a:t>Membuat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Catatan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Perizinan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Pemda</a:t>
            </a:r>
            <a:r>
              <a:rPr lang="en-US" dirty="0" smtClean="0">
                <a:ea typeface="Arial" charset="0"/>
                <a:cs typeface="Arial" charset="0"/>
              </a:rPr>
              <a:t> &amp; Surat </a:t>
            </a:r>
            <a:r>
              <a:rPr lang="en-US" dirty="0" err="1" smtClean="0">
                <a:ea typeface="Arial" charset="0"/>
                <a:cs typeface="Arial" charset="0"/>
              </a:rPr>
              <a:t>Perjanian</a:t>
            </a:r>
            <a:r>
              <a:rPr lang="en-US" dirty="0" smtClean="0">
                <a:ea typeface="Arial" charset="0"/>
                <a:cs typeface="Arial" charset="0"/>
              </a:rPr>
              <a:t> .</a:t>
            </a:r>
          </a:p>
          <a:p>
            <a:pPr lvl="1" algn="just"/>
            <a:r>
              <a:rPr lang="en-US" dirty="0" err="1" smtClean="0">
                <a:ea typeface="Arial" charset="0"/>
                <a:cs typeface="Arial" charset="0"/>
              </a:rPr>
              <a:t>Mengemas</a:t>
            </a:r>
            <a:r>
              <a:rPr lang="en-US" dirty="0" smtClean="0">
                <a:ea typeface="Arial" charset="0"/>
                <a:cs typeface="Arial" charset="0"/>
              </a:rPr>
              <a:t> Acara </a:t>
            </a:r>
            <a:r>
              <a:rPr lang="en-US" dirty="0" err="1" smtClean="0">
                <a:ea typeface="Arial" charset="0"/>
                <a:cs typeface="Arial" charset="0"/>
              </a:rPr>
              <a:t>jauh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dari</a:t>
            </a:r>
            <a:r>
              <a:rPr lang="en-US" dirty="0" smtClean="0">
                <a:ea typeface="Arial" charset="0"/>
                <a:cs typeface="Arial" charset="0"/>
              </a:rPr>
              <a:t> kata </a:t>
            </a:r>
            <a:r>
              <a:rPr lang="en-US" dirty="0" err="1" smtClean="0">
                <a:ea typeface="Arial" charset="0"/>
                <a:cs typeface="Arial" charset="0"/>
              </a:rPr>
              <a:t>politik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1827645"/>
            <a:ext cx="3755736" cy="3755736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5769" y="31861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678675"/>
            <a:ext cx="11546006" cy="414891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3400" dirty="0" err="1" smtClean="0">
                <a:ea typeface="Arial" charset="0"/>
                <a:cs typeface="Arial" charset="0"/>
              </a:rPr>
              <a:t>Nama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  <a:r>
              <a:rPr lang="en-US" sz="3400" dirty="0" err="1" smtClean="0">
                <a:ea typeface="Arial" charset="0"/>
                <a:cs typeface="Arial" charset="0"/>
              </a:rPr>
              <a:t>Informan</a:t>
            </a:r>
            <a:r>
              <a:rPr lang="en-US" sz="3400" dirty="0" smtClean="0">
                <a:ea typeface="Arial" charset="0"/>
                <a:cs typeface="Arial" charset="0"/>
              </a:rPr>
              <a:t> : </a:t>
            </a:r>
            <a:r>
              <a:rPr lang="en-US" sz="3400" dirty="0" err="1" smtClean="0">
                <a:ea typeface="Arial" charset="0"/>
                <a:cs typeface="Arial" charset="0"/>
              </a:rPr>
              <a:t>Dony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  <a:r>
              <a:rPr lang="en-US" sz="3400" dirty="0" err="1" smtClean="0">
                <a:ea typeface="Arial" charset="0"/>
                <a:cs typeface="Arial" charset="0"/>
              </a:rPr>
              <a:t>Risnady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400" dirty="0" smtClean="0">
                <a:ea typeface="Arial" charset="0"/>
                <a:cs typeface="Arial" charset="0"/>
              </a:rPr>
              <a:t>Event yang </a:t>
            </a:r>
            <a:r>
              <a:rPr lang="en-US" sz="3400" dirty="0" err="1" smtClean="0">
                <a:ea typeface="Arial" charset="0"/>
                <a:cs typeface="Arial" charset="0"/>
              </a:rPr>
              <a:t>biasa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  <a:r>
              <a:rPr lang="en-US" sz="3400" dirty="0" err="1" smtClean="0">
                <a:ea typeface="Arial" charset="0"/>
                <a:cs typeface="Arial" charset="0"/>
              </a:rPr>
              <a:t>dikerjakan</a:t>
            </a:r>
            <a:r>
              <a:rPr lang="en-US" sz="3400" dirty="0" smtClean="0">
                <a:ea typeface="Arial" charset="0"/>
                <a:cs typeface="Arial" charset="0"/>
              </a:rPr>
              <a:t> : Wedding </a:t>
            </a:r>
            <a:r>
              <a:rPr lang="en-US" sz="3400" dirty="0" err="1" smtClean="0">
                <a:ea typeface="Arial" charset="0"/>
                <a:cs typeface="Arial" charset="0"/>
              </a:rPr>
              <a:t>dan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  <a:r>
              <a:rPr lang="en-US" sz="3400" dirty="0" err="1" smtClean="0">
                <a:ea typeface="Arial" charset="0"/>
                <a:cs typeface="Arial" charset="0"/>
              </a:rPr>
              <a:t>Ulang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  <a:r>
              <a:rPr lang="en-US" sz="3400" dirty="0" err="1" smtClean="0">
                <a:ea typeface="Arial" charset="0"/>
                <a:cs typeface="Arial" charset="0"/>
              </a:rPr>
              <a:t>tahun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400" dirty="0" smtClean="0">
                <a:ea typeface="Arial" charset="0"/>
                <a:cs typeface="Arial" charset="0"/>
              </a:rPr>
              <a:t>Di </a:t>
            </a:r>
            <a:r>
              <a:rPr lang="en-US" sz="3400" dirty="0" err="1" smtClean="0">
                <a:ea typeface="Arial" charset="0"/>
                <a:cs typeface="Arial" charset="0"/>
              </a:rPr>
              <a:t>dalam</a:t>
            </a:r>
            <a:r>
              <a:rPr lang="en-US" sz="3400" dirty="0" smtClean="0">
                <a:ea typeface="Arial" charset="0"/>
                <a:cs typeface="Arial" charset="0"/>
              </a:rPr>
              <a:t> event </a:t>
            </a:r>
            <a:r>
              <a:rPr lang="en-US" sz="3400" dirty="0" err="1" smtClean="0">
                <a:ea typeface="Arial" charset="0"/>
                <a:cs typeface="Arial" charset="0"/>
              </a:rPr>
              <a:t>beliau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  <a:r>
              <a:rPr lang="en-US" sz="3400" dirty="0" err="1" smtClean="0">
                <a:ea typeface="Arial" charset="0"/>
                <a:cs typeface="Arial" charset="0"/>
              </a:rPr>
              <a:t>sebagai</a:t>
            </a:r>
            <a:r>
              <a:rPr lang="en-US" sz="3400" dirty="0" smtClean="0">
                <a:ea typeface="Arial" charset="0"/>
                <a:cs typeface="Arial" charset="0"/>
              </a:rPr>
              <a:t> : </a:t>
            </a:r>
            <a:r>
              <a:rPr lang="en-US" sz="3400" b="1" dirty="0">
                <a:ea typeface="Arial" charset="0"/>
                <a:cs typeface="Arial" charset="0"/>
              </a:rPr>
              <a:t>P</a:t>
            </a:r>
            <a:r>
              <a:rPr lang="en-US" sz="3400" b="1" dirty="0" smtClean="0">
                <a:ea typeface="Arial" charset="0"/>
                <a:cs typeface="Arial" charset="0"/>
              </a:rPr>
              <a:t>roject </a:t>
            </a:r>
            <a:r>
              <a:rPr lang="en-US" sz="3400" b="1" dirty="0">
                <a:ea typeface="Arial" charset="0"/>
                <a:cs typeface="Arial" charset="0"/>
              </a:rPr>
              <a:t>M</a:t>
            </a:r>
            <a:r>
              <a:rPr lang="en-US" sz="3400" b="1" dirty="0" smtClean="0">
                <a:ea typeface="Arial" charset="0"/>
                <a:cs typeface="Arial" charset="0"/>
              </a:rPr>
              <a:t>anager</a:t>
            </a:r>
            <a:r>
              <a:rPr lang="en-US" sz="3400" dirty="0" smtClean="0">
                <a:ea typeface="Arial" charset="0"/>
                <a:cs typeface="Arial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400" dirty="0">
                <a:ea typeface="Arial" charset="0"/>
                <a:cs typeface="Arial" charset="0"/>
              </a:rPr>
              <a:t>Cara </a:t>
            </a:r>
            <a:r>
              <a:rPr lang="en-US" sz="3400" dirty="0" err="1">
                <a:ea typeface="Arial" charset="0"/>
                <a:cs typeface="Arial" charset="0"/>
              </a:rPr>
              <a:t>menangani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sifat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klien</a:t>
            </a:r>
            <a:r>
              <a:rPr lang="en-US" sz="3400" dirty="0">
                <a:ea typeface="Arial" charset="0"/>
                <a:cs typeface="Arial" charset="0"/>
              </a:rPr>
              <a:t> yang </a:t>
            </a:r>
            <a:r>
              <a:rPr lang="en-US" sz="3400" dirty="0" err="1">
                <a:ea typeface="Arial" charset="0"/>
                <a:cs typeface="Arial" charset="0"/>
              </a:rPr>
              <a:t>berbeda-beda</a:t>
            </a:r>
            <a:r>
              <a:rPr lang="en-US" sz="3400" dirty="0">
                <a:ea typeface="Arial" charset="0"/>
                <a:cs typeface="Arial" charset="0"/>
              </a:rPr>
              <a:t> : </a:t>
            </a:r>
            <a:r>
              <a:rPr lang="en-US" sz="3400" dirty="0" err="1">
                <a:ea typeface="Arial" charset="0"/>
                <a:cs typeface="Arial" charset="0"/>
              </a:rPr>
              <a:t>Hadapi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dengan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senyum</a:t>
            </a:r>
            <a:r>
              <a:rPr lang="en-US" sz="3400" dirty="0">
                <a:ea typeface="Arial" charset="0"/>
                <a:cs typeface="Arial" charset="0"/>
              </a:rPr>
              <a:t>, </a:t>
            </a:r>
            <a:r>
              <a:rPr lang="en-US" sz="3400" dirty="0" err="1">
                <a:ea typeface="Arial" charset="0"/>
                <a:cs typeface="Arial" charset="0"/>
              </a:rPr>
              <a:t>tenang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sabar</a:t>
            </a:r>
            <a:r>
              <a:rPr lang="en-US" sz="3400" dirty="0">
                <a:ea typeface="Arial" charset="0"/>
                <a:cs typeface="Arial" charset="0"/>
              </a:rPr>
              <a:t>. “Rata-rata client </a:t>
            </a:r>
            <a:r>
              <a:rPr lang="en-US" sz="3400" dirty="0" err="1">
                <a:ea typeface="Arial" charset="0"/>
                <a:cs typeface="Arial" charset="0"/>
              </a:rPr>
              <a:t>akan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luluh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bisa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ngobrol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lebih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lanjut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mengenai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kemauan</a:t>
            </a:r>
            <a:r>
              <a:rPr lang="en-US" sz="3400" dirty="0">
                <a:ea typeface="Arial" charset="0"/>
                <a:cs typeface="Arial" charset="0"/>
              </a:rPr>
              <a:t> client </a:t>
            </a:r>
            <a:r>
              <a:rPr lang="en-US" sz="3400" dirty="0" err="1">
                <a:ea typeface="Arial" charset="0"/>
                <a:cs typeface="Arial" charset="0"/>
              </a:rPr>
              <a:t>tersebut</a:t>
            </a:r>
            <a:r>
              <a:rPr lang="en-US" sz="3400" dirty="0">
                <a:ea typeface="Arial" charset="0"/>
                <a:cs typeface="Arial" charset="0"/>
              </a:rPr>
              <a:t>”.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400" dirty="0">
                <a:ea typeface="Arial" charset="0"/>
                <a:cs typeface="Arial" charset="0"/>
              </a:rPr>
              <a:t>Hal </a:t>
            </a:r>
            <a:r>
              <a:rPr lang="en-US" sz="3400" dirty="0" err="1">
                <a:ea typeface="Arial" charset="0"/>
                <a:cs typeface="Arial" charset="0"/>
              </a:rPr>
              <a:t>terpenting</a:t>
            </a:r>
            <a:r>
              <a:rPr lang="en-US" sz="3400" dirty="0">
                <a:ea typeface="Arial" charset="0"/>
                <a:cs typeface="Arial" charset="0"/>
              </a:rPr>
              <a:t> yang </a:t>
            </a:r>
            <a:r>
              <a:rPr lang="en-US" sz="3400" dirty="0" err="1">
                <a:ea typeface="Arial" charset="0"/>
                <a:cs typeface="Arial" charset="0"/>
              </a:rPr>
              <a:t>harus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selalu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ada</a:t>
            </a:r>
            <a:r>
              <a:rPr lang="en-US" sz="3400" dirty="0">
                <a:ea typeface="Arial" charset="0"/>
                <a:cs typeface="Arial" charset="0"/>
              </a:rPr>
              <a:t> di </a:t>
            </a:r>
            <a:r>
              <a:rPr lang="en-US" sz="3400" dirty="0" err="1">
                <a:ea typeface="Arial" charset="0"/>
                <a:cs typeface="Arial" charset="0"/>
              </a:rPr>
              <a:t>dalam</a:t>
            </a:r>
            <a:r>
              <a:rPr lang="en-US" sz="3400" dirty="0">
                <a:ea typeface="Arial" charset="0"/>
                <a:cs typeface="Arial" charset="0"/>
              </a:rPr>
              <a:t> event : </a:t>
            </a:r>
            <a:r>
              <a:rPr lang="en-US" sz="3400" dirty="0" err="1">
                <a:ea typeface="Arial" charset="0"/>
                <a:cs typeface="Arial" charset="0"/>
              </a:rPr>
              <a:t>Ketepatan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waktu</a:t>
            </a:r>
            <a:r>
              <a:rPr lang="en-US" sz="3400" dirty="0">
                <a:ea typeface="Arial" charset="0"/>
                <a:cs typeface="Arial" charset="0"/>
              </a:rPr>
              <a:t>, well organize, </a:t>
            </a:r>
            <a:r>
              <a:rPr lang="en-US" sz="3400" dirty="0" err="1">
                <a:ea typeface="Arial" charset="0"/>
                <a:cs typeface="Arial" charset="0"/>
              </a:rPr>
              <a:t>dan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masing-masing</a:t>
            </a:r>
            <a:r>
              <a:rPr lang="en-US" sz="3400" dirty="0">
                <a:ea typeface="Arial" charset="0"/>
                <a:cs typeface="Arial" charset="0"/>
              </a:rPr>
              <a:t> team </a:t>
            </a:r>
            <a:r>
              <a:rPr lang="en-US" sz="3400" dirty="0" err="1">
                <a:ea typeface="Arial" charset="0"/>
                <a:cs typeface="Arial" charset="0"/>
              </a:rPr>
              <a:t>harus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memang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kuat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jobdesk</a:t>
            </a:r>
            <a:r>
              <a:rPr lang="en-US" sz="3400" dirty="0">
                <a:ea typeface="Arial" charset="0"/>
                <a:cs typeface="Arial" charset="0"/>
              </a:rPr>
              <a:t> yang </a:t>
            </a:r>
            <a:r>
              <a:rPr lang="en-US" sz="3400" dirty="0" err="1">
                <a:ea typeface="Arial" charset="0"/>
                <a:cs typeface="Arial" charset="0"/>
              </a:rPr>
              <a:t>udah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dipercayakan</a:t>
            </a:r>
            <a:r>
              <a:rPr lang="en-US" sz="3400" dirty="0">
                <a:ea typeface="Arial" charset="0"/>
                <a:cs typeface="Arial" charset="0"/>
              </a:rPr>
              <a:t> “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400" dirty="0">
                <a:ea typeface="Arial" charset="0"/>
                <a:cs typeface="Arial" charset="0"/>
              </a:rPr>
              <a:t>Hal yang </a:t>
            </a:r>
            <a:r>
              <a:rPr lang="en-US" sz="3400" dirty="0" err="1">
                <a:ea typeface="Arial" charset="0"/>
                <a:cs typeface="Arial" charset="0"/>
              </a:rPr>
              <a:t>harus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dilakukan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jika</a:t>
            </a:r>
            <a:r>
              <a:rPr lang="en-US" sz="3400" dirty="0">
                <a:ea typeface="Arial" charset="0"/>
                <a:cs typeface="Arial" charset="0"/>
              </a:rPr>
              <a:t> event </a:t>
            </a:r>
            <a:r>
              <a:rPr lang="en-US" sz="3400" dirty="0" err="1">
                <a:ea typeface="Arial" charset="0"/>
                <a:cs typeface="Arial" charset="0"/>
              </a:rPr>
              <a:t>gagal</a:t>
            </a:r>
            <a:r>
              <a:rPr lang="en-US" sz="3400" dirty="0">
                <a:ea typeface="Arial" charset="0"/>
                <a:cs typeface="Arial" charset="0"/>
              </a:rPr>
              <a:t> : Briefing </a:t>
            </a:r>
            <a:r>
              <a:rPr lang="en-US" sz="3400" dirty="0" err="1">
                <a:ea typeface="Arial" charset="0"/>
                <a:cs typeface="Arial" charset="0"/>
              </a:rPr>
              <a:t>ulang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dengan</a:t>
            </a:r>
            <a:r>
              <a:rPr lang="en-US" sz="3400" dirty="0">
                <a:ea typeface="Arial" charset="0"/>
                <a:cs typeface="Arial" charset="0"/>
              </a:rPr>
              <a:t> client, </a:t>
            </a:r>
            <a:r>
              <a:rPr lang="en-US" sz="3400" dirty="0" err="1">
                <a:ea typeface="Arial" charset="0"/>
                <a:cs typeface="Arial" charset="0"/>
              </a:rPr>
              <a:t>meminta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persetujuan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terlebih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dulu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dengan</a:t>
            </a:r>
            <a:r>
              <a:rPr lang="en-US" sz="3400" dirty="0">
                <a:ea typeface="Arial" charset="0"/>
                <a:cs typeface="Arial" charset="0"/>
              </a:rPr>
              <a:t> client, </a:t>
            </a:r>
            <a:r>
              <a:rPr lang="en-US" sz="3400" dirty="0" err="1">
                <a:ea typeface="Arial" charset="0"/>
                <a:cs typeface="Arial" charset="0"/>
              </a:rPr>
              <a:t>jangan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mengambil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keputusan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sepihak</a:t>
            </a:r>
            <a:r>
              <a:rPr lang="en-US" sz="3400" dirty="0">
                <a:ea typeface="Arial" charset="0"/>
                <a:cs typeface="Arial" charset="0"/>
              </a:rPr>
              <a:t>. “</a:t>
            </a:r>
            <a:r>
              <a:rPr lang="en-US" sz="3400" dirty="0" err="1">
                <a:ea typeface="Arial" charset="0"/>
                <a:cs typeface="Arial" charset="0"/>
              </a:rPr>
              <a:t>engga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bisa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dari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pihak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saya</a:t>
            </a:r>
            <a:r>
              <a:rPr lang="en-US" sz="3400" dirty="0">
                <a:ea typeface="Arial" charset="0"/>
                <a:cs typeface="Arial" charset="0"/>
              </a:rPr>
              <a:t> yang </a:t>
            </a:r>
            <a:r>
              <a:rPr lang="en-US" sz="3400" dirty="0" err="1">
                <a:ea typeface="Arial" charset="0"/>
                <a:cs typeface="Arial" charset="0"/>
              </a:rPr>
              <a:t>langsung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mutusin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secara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sepihak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karna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itu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nanti</a:t>
            </a:r>
            <a:r>
              <a:rPr lang="en-US" sz="3400" dirty="0">
                <a:ea typeface="Arial" charset="0"/>
                <a:cs typeface="Arial" charset="0"/>
              </a:rPr>
              <a:t>  </a:t>
            </a:r>
            <a:r>
              <a:rPr lang="en-US" sz="3400" dirty="0" err="1">
                <a:ea typeface="Arial" charset="0"/>
                <a:cs typeface="Arial" charset="0"/>
              </a:rPr>
              <a:t>akan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jadi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b="1" dirty="0" err="1">
                <a:ea typeface="Arial" charset="0"/>
                <a:cs typeface="Arial" charset="0"/>
              </a:rPr>
              <a:t>masalah</a:t>
            </a:r>
            <a:r>
              <a:rPr lang="en-US" sz="3400" b="1" dirty="0">
                <a:ea typeface="Arial" charset="0"/>
                <a:cs typeface="Arial" charset="0"/>
              </a:rPr>
              <a:t> </a:t>
            </a:r>
            <a:r>
              <a:rPr lang="en-US" sz="3400" b="1" dirty="0" err="1">
                <a:ea typeface="Arial" charset="0"/>
                <a:cs typeface="Arial" charset="0"/>
              </a:rPr>
              <a:t>baru</a:t>
            </a:r>
            <a:r>
              <a:rPr lang="en-US" sz="3400" b="1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malah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sebenarnya</a:t>
            </a:r>
            <a:r>
              <a:rPr lang="en-US" sz="3400" dirty="0">
                <a:ea typeface="Arial" charset="0"/>
                <a:cs typeface="Arial" charset="0"/>
              </a:rPr>
              <a:t>”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603" y="167379"/>
            <a:ext cx="96353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cs typeface="Times New Roman" panose="02020603050405020304" pitchFamily="18" charset="0"/>
              </a:rPr>
              <a:t>Hasil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Wawancara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Terkait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Manajemen</a:t>
            </a:r>
            <a:r>
              <a:rPr lang="en-US" sz="4400" dirty="0">
                <a:cs typeface="Times New Roman" panose="02020603050405020304" pitchFamily="18" charset="0"/>
              </a:rPr>
              <a:t> Acara </a:t>
            </a:r>
          </a:p>
          <a:p>
            <a:pPr algn="ctr"/>
            <a:endParaRPr lang="en-US" dirty="0"/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HASIL WAWANCARA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ea typeface="Arial" charset="0"/>
                <a:cs typeface="Arial" charset="0"/>
              </a:rPr>
              <a:t>Cara </a:t>
            </a:r>
            <a:r>
              <a:rPr lang="en-US" sz="2400" dirty="0" err="1">
                <a:ea typeface="Arial" charset="0"/>
                <a:cs typeface="Arial" charset="0"/>
              </a:rPr>
              <a:t>menjaga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kekompakan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dengan</a:t>
            </a:r>
            <a:r>
              <a:rPr lang="en-US" sz="2400" dirty="0">
                <a:ea typeface="Arial" charset="0"/>
                <a:cs typeface="Arial" charset="0"/>
              </a:rPr>
              <a:t> Team : </a:t>
            </a:r>
            <a:r>
              <a:rPr lang="en-US" sz="2400" dirty="0" err="1">
                <a:ea typeface="Arial" charset="0"/>
                <a:cs typeface="Arial" charset="0"/>
              </a:rPr>
              <a:t>Komunikasi</a:t>
            </a:r>
            <a:r>
              <a:rPr lang="en-US" sz="2400" dirty="0">
                <a:ea typeface="Arial" charset="0"/>
                <a:cs typeface="Arial" charset="0"/>
              </a:rPr>
              <a:t> (</a:t>
            </a:r>
            <a:r>
              <a:rPr lang="en-US" sz="2400" dirty="0" err="1">
                <a:ea typeface="Arial" charset="0"/>
                <a:cs typeface="Arial" charset="0"/>
              </a:rPr>
              <a:t>baik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saat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ada</a:t>
            </a:r>
            <a:r>
              <a:rPr lang="en-US" sz="2400" dirty="0">
                <a:ea typeface="Arial" charset="0"/>
                <a:cs typeface="Arial" charset="0"/>
              </a:rPr>
              <a:t> project </a:t>
            </a:r>
            <a:r>
              <a:rPr lang="en-US" sz="2400" dirty="0" err="1">
                <a:ea typeface="Arial" charset="0"/>
                <a:cs typeface="Arial" charset="0"/>
              </a:rPr>
              <a:t>atau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diluar</a:t>
            </a:r>
            <a:r>
              <a:rPr lang="en-US" sz="2400" dirty="0">
                <a:ea typeface="Arial" charset="0"/>
                <a:cs typeface="Arial" charset="0"/>
              </a:rPr>
              <a:t> project </a:t>
            </a:r>
            <a:r>
              <a:rPr lang="en-US" sz="2400" dirty="0" err="1">
                <a:ea typeface="Arial" charset="0"/>
                <a:cs typeface="Arial" charset="0"/>
              </a:rPr>
              <a:t>itu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sendiri</a:t>
            </a:r>
            <a:r>
              <a:rPr lang="en-US" sz="2400" dirty="0">
                <a:ea typeface="Arial" charset="0"/>
                <a:cs typeface="Arial" charset="0"/>
              </a:rPr>
              <a:t>), </a:t>
            </a:r>
            <a:r>
              <a:rPr lang="en-US" sz="2400" dirty="0" err="1">
                <a:ea typeface="Arial" charset="0"/>
                <a:cs typeface="Arial" charset="0"/>
              </a:rPr>
              <a:t>membuat</a:t>
            </a:r>
            <a:r>
              <a:rPr lang="en-US" sz="2400" dirty="0">
                <a:ea typeface="Arial" charset="0"/>
                <a:cs typeface="Arial" charset="0"/>
              </a:rPr>
              <a:t> group </a:t>
            </a:r>
            <a:r>
              <a:rPr lang="en-US" sz="2400" dirty="0" err="1">
                <a:ea typeface="Arial" charset="0"/>
                <a:cs typeface="Arial" charset="0"/>
              </a:rPr>
              <a:t>khusus</a:t>
            </a:r>
            <a:r>
              <a:rPr lang="en-US" sz="2400" dirty="0">
                <a:ea typeface="Arial" charset="0"/>
                <a:cs typeface="Arial" charset="0"/>
              </a:rPr>
              <a:t> team, </a:t>
            </a:r>
            <a:r>
              <a:rPr lang="en-US" sz="2400" dirty="0" err="1">
                <a:ea typeface="Arial" charset="0"/>
                <a:cs typeface="Arial" charset="0"/>
              </a:rPr>
              <a:t>mengucapkan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saat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ulang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tahun</a:t>
            </a:r>
            <a:r>
              <a:rPr lang="en-US" sz="2400" dirty="0">
                <a:ea typeface="Arial" charset="0"/>
                <a:cs typeface="Arial" charset="0"/>
              </a:rPr>
              <a:t> / </a:t>
            </a:r>
            <a:r>
              <a:rPr lang="en-US" sz="2400" dirty="0" err="1">
                <a:ea typeface="Arial" charset="0"/>
                <a:cs typeface="Arial" charset="0"/>
              </a:rPr>
              <a:t>hari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raya</a:t>
            </a:r>
            <a:r>
              <a:rPr lang="en-US" sz="2400" dirty="0">
                <a:ea typeface="Arial" charset="0"/>
                <a:cs typeface="Arial" charset="0"/>
              </a:rPr>
              <a:t> (</a:t>
            </a:r>
            <a:r>
              <a:rPr lang="en-US" sz="2400" dirty="0" err="1">
                <a:ea typeface="Arial" charset="0"/>
                <a:cs typeface="Arial" charset="0"/>
              </a:rPr>
              <a:t>menghargai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sesama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>
                <a:ea typeface="Arial" charset="0"/>
                <a:cs typeface="Arial" charset="0"/>
              </a:rPr>
              <a:t>Langkah-langkah</a:t>
            </a:r>
            <a:r>
              <a:rPr lang="en-US" sz="2400" dirty="0">
                <a:ea typeface="Arial" charset="0"/>
                <a:cs typeface="Arial" charset="0"/>
              </a:rPr>
              <a:t> agar event </a:t>
            </a:r>
            <a:r>
              <a:rPr lang="en-US" sz="2400" dirty="0" err="1">
                <a:ea typeface="Arial" charset="0"/>
                <a:cs typeface="Arial" charset="0"/>
              </a:rPr>
              <a:t>berjalan</a:t>
            </a:r>
            <a:r>
              <a:rPr lang="en-US" sz="2400" dirty="0">
                <a:ea typeface="Arial" charset="0"/>
                <a:cs typeface="Arial" charset="0"/>
              </a:rPr>
              <a:t> lancer : </a:t>
            </a:r>
            <a:r>
              <a:rPr lang="en-US" sz="2400" dirty="0" err="1">
                <a:ea typeface="Arial" charset="0"/>
                <a:cs typeface="Arial" charset="0"/>
              </a:rPr>
              <a:t>Melakukan</a:t>
            </a:r>
            <a:r>
              <a:rPr lang="en-US" sz="2400" dirty="0">
                <a:ea typeface="Arial" charset="0"/>
                <a:cs typeface="Arial" charset="0"/>
              </a:rPr>
              <a:t> cross check </a:t>
            </a:r>
            <a:r>
              <a:rPr lang="en-US" sz="2400" dirty="0" err="1">
                <a:ea typeface="Arial" charset="0"/>
                <a:cs typeface="Arial" charset="0"/>
              </a:rPr>
              <a:t>saat</a:t>
            </a:r>
            <a:r>
              <a:rPr lang="en-US" sz="2400" dirty="0">
                <a:ea typeface="Arial" charset="0"/>
                <a:cs typeface="Arial" charset="0"/>
              </a:rPr>
              <a:t> technical meeting (final cross check)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ea typeface="Arial" charset="0"/>
                <a:cs typeface="Arial" charset="0"/>
              </a:rPr>
              <a:t>Cara agar event </a:t>
            </a:r>
            <a:r>
              <a:rPr lang="en-US" sz="2400" dirty="0" err="1">
                <a:ea typeface="Arial" charset="0"/>
                <a:cs typeface="Arial" charset="0"/>
              </a:rPr>
              <a:t>dikenal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masyarakat</a:t>
            </a:r>
            <a:r>
              <a:rPr lang="en-US" sz="2400" dirty="0">
                <a:ea typeface="Arial" charset="0"/>
                <a:cs typeface="Arial" charset="0"/>
              </a:rPr>
              <a:t> : </a:t>
            </a:r>
            <a:r>
              <a:rPr lang="en-US" sz="2400" dirty="0" err="1">
                <a:ea typeface="Arial" charset="0"/>
                <a:cs typeface="Arial" charset="0"/>
              </a:rPr>
              <a:t>Koneksi</a:t>
            </a:r>
            <a:r>
              <a:rPr lang="en-US" sz="2400" dirty="0">
                <a:ea typeface="Arial" charset="0"/>
                <a:cs typeface="Arial" charset="0"/>
              </a:rPr>
              <a:t> (link yang </a:t>
            </a:r>
            <a:r>
              <a:rPr lang="en-US" sz="2400" dirty="0" err="1">
                <a:ea typeface="Arial" charset="0"/>
                <a:cs typeface="Arial" charset="0"/>
              </a:rPr>
              <a:t>baik</a:t>
            </a:r>
            <a:r>
              <a:rPr lang="en-US" sz="2400" dirty="0">
                <a:ea typeface="Arial" charset="0"/>
                <a:cs typeface="Arial" charset="0"/>
              </a:rPr>
              <a:t>), </a:t>
            </a:r>
            <a:r>
              <a:rPr lang="en-US" sz="2400" dirty="0" err="1">
                <a:ea typeface="Arial" charset="0"/>
                <a:cs typeface="Arial" charset="0"/>
              </a:rPr>
              <a:t>promosi</a:t>
            </a:r>
            <a:endParaRPr lang="en-US" sz="2400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38" y="1867437"/>
            <a:ext cx="9594761" cy="3999963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ea typeface="Arial" charset="0"/>
                <a:cs typeface="Arial" charset="0"/>
              </a:rPr>
              <a:t>Promosi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digunakan</a:t>
            </a:r>
            <a:r>
              <a:rPr lang="en-US" sz="2400" dirty="0" smtClean="0">
                <a:ea typeface="Arial" charset="0"/>
                <a:cs typeface="Arial" charset="0"/>
              </a:rPr>
              <a:t> : Media </a:t>
            </a:r>
            <a:r>
              <a:rPr lang="en-US" sz="2400" dirty="0" err="1" smtClean="0">
                <a:ea typeface="Arial" charset="0"/>
                <a:cs typeface="Arial" charset="0"/>
              </a:rPr>
              <a:t>sosial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sesekali</a:t>
            </a:r>
            <a:r>
              <a:rPr lang="en-US" sz="2400" dirty="0" smtClean="0">
                <a:ea typeface="Arial" charset="0"/>
                <a:cs typeface="Arial" charset="0"/>
              </a:rPr>
              <a:t> TV, </a:t>
            </a:r>
            <a:r>
              <a:rPr lang="en-US" sz="2400" dirty="0" err="1" smtClean="0">
                <a:ea typeface="Arial" charset="0"/>
                <a:cs typeface="Arial" charset="0"/>
              </a:rPr>
              <a:t>influncer</a:t>
            </a:r>
            <a:r>
              <a:rPr lang="en-US" sz="2400" dirty="0" smtClean="0">
                <a:ea typeface="Arial" charset="0"/>
                <a:cs typeface="Arial" charset="0"/>
              </a:rPr>
              <a:t>, Instagram ads “</a:t>
            </a:r>
            <a:r>
              <a:rPr lang="en-US" sz="2400" dirty="0" err="1" smtClean="0">
                <a:ea typeface="Arial" charset="0"/>
                <a:cs typeface="Arial" charset="0"/>
              </a:rPr>
              <a:t>kalo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kekuatan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modalnya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bisa</a:t>
            </a:r>
            <a:r>
              <a:rPr lang="en-US" sz="2400" dirty="0" smtClean="0">
                <a:ea typeface="Arial" charset="0"/>
                <a:cs typeface="Arial" charset="0"/>
              </a:rPr>
              <a:t> (</a:t>
            </a:r>
            <a:r>
              <a:rPr lang="en-US" sz="2400" dirty="0" err="1" smtClean="0">
                <a:ea typeface="Arial" charset="0"/>
                <a:cs typeface="Arial" charset="0"/>
              </a:rPr>
              <a:t>cukup</a:t>
            </a:r>
            <a:r>
              <a:rPr lang="en-US" sz="2400" dirty="0" smtClean="0">
                <a:ea typeface="Arial" charset="0"/>
                <a:cs typeface="Arial" charset="0"/>
              </a:rPr>
              <a:t>) </a:t>
            </a:r>
            <a:r>
              <a:rPr lang="en-US" sz="2400" dirty="0" err="1" smtClean="0">
                <a:ea typeface="Arial" charset="0"/>
                <a:cs typeface="Arial" charset="0"/>
              </a:rPr>
              <a:t>ya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kita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pake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semua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gitu</a:t>
            </a:r>
            <a:r>
              <a:rPr lang="en-US" sz="2400" dirty="0" smtClean="0">
                <a:ea typeface="Arial" charset="0"/>
                <a:cs typeface="Arial" charset="0"/>
              </a:rPr>
              <a:t>”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ea typeface="Arial" charset="0"/>
                <a:cs typeface="Arial" charset="0"/>
              </a:rPr>
              <a:t>Bagaimana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menentukan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tema</a:t>
            </a:r>
            <a:r>
              <a:rPr lang="en-US" sz="2400" dirty="0" smtClean="0">
                <a:ea typeface="Arial" charset="0"/>
                <a:cs typeface="Arial" charset="0"/>
              </a:rPr>
              <a:t> : </a:t>
            </a:r>
            <a:r>
              <a:rPr lang="en-US" sz="2400" dirty="0" err="1" smtClean="0">
                <a:ea typeface="Arial" charset="0"/>
                <a:cs typeface="Arial" charset="0"/>
              </a:rPr>
              <a:t>Membicarakan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latar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belakang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kesukaannya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apa</a:t>
            </a:r>
            <a:r>
              <a:rPr lang="en-US" sz="2400" dirty="0" smtClean="0">
                <a:ea typeface="Arial" charset="0"/>
                <a:cs typeface="Arial" charset="0"/>
              </a:rPr>
              <a:t> (</a:t>
            </a:r>
            <a:r>
              <a:rPr lang="en-US" sz="2400" dirty="0" err="1" smtClean="0">
                <a:ea typeface="Arial" charset="0"/>
                <a:cs typeface="Arial" charset="0"/>
              </a:rPr>
              <a:t>ulang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tahun</a:t>
            </a:r>
            <a:r>
              <a:rPr lang="en-US" sz="2400" dirty="0" smtClean="0">
                <a:ea typeface="Arial" charset="0"/>
                <a:cs typeface="Arial" charset="0"/>
              </a:rPr>
              <a:t>), </a:t>
            </a:r>
            <a:r>
              <a:rPr lang="en-US" sz="2400" dirty="0" err="1" smtClean="0">
                <a:ea typeface="Arial" charset="0"/>
                <a:cs typeface="Arial" charset="0"/>
              </a:rPr>
              <a:t>memberikan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usulan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sesuai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perkembagan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terkini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ea typeface="Arial" charset="0"/>
                <a:cs typeface="Arial" charset="0"/>
              </a:rPr>
              <a:t>Apakah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riset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sebelum</a:t>
            </a:r>
            <a:r>
              <a:rPr lang="en-US" sz="2400" dirty="0" smtClean="0">
                <a:ea typeface="Arial" charset="0"/>
                <a:cs typeface="Arial" charset="0"/>
              </a:rPr>
              <a:t> event : </a:t>
            </a:r>
            <a:r>
              <a:rPr lang="en-US" sz="2400" dirty="0" err="1" smtClean="0">
                <a:ea typeface="Arial" charset="0"/>
                <a:cs typeface="Arial" charset="0"/>
              </a:rPr>
              <a:t>lebih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mengupdate</a:t>
            </a:r>
            <a:r>
              <a:rPr lang="en-US" sz="2400" dirty="0" smtClean="0">
                <a:ea typeface="Arial" charset="0"/>
                <a:cs typeface="Arial" charset="0"/>
              </a:rPr>
              <a:t> / </a:t>
            </a:r>
            <a:r>
              <a:rPr lang="en-US" sz="2400" dirty="0" err="1" smtClean="0">
                <a:ea typeface="Arial" charset="0"/>
                <a:cs typeface="Arial" charset="0"/>
              </a:rPr>
              <a:t>mengupgrade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ngobrol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sama</a:t>
            </a:r>
            <a:r>
              <a:rPr lang="en-US" sz="2400" dirty="0" smtClean="0">
                <a:ea typeface="Arial" charset="0"/>
                <a:cs typeface="Arial" charset="0"/>
              </a:rPr>
              <a:t> EO lain / vendor / </a:t>
            </a:r>
            <a:r>
              <a:rPr lang="en-US" sz="2400" dirty="0" err="1" smtClean="0">
                <a:ea typeface="Arial" charset="0"/>
                <a:cs typeface="Arial" charset="0"/>
              </a:rPr>
              <a:t>dekor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ea typeface="Arial" charset="0"/>
                <a:cs typeface="Arial" charset="0"/>
              </a:rPr>
              <a:t>Bagaimana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cara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mendapatkan</a:t>
            </a:r>
            <a:r>
              <a:rPr lang="en-US" sz="2400" dirty="0" smtClean="0">
                <a:ea typeface="Arial" charset="0"/>
                <a:cs typeface="Arial" charset="0"/>
              </a:rPr>
              <a:t> sponsor : </a:t>
            </a:r>
            <a:r>
              <a:rPr lang="en-US" sz="2400" dirty="0" err="1" smtClean="0">
                <a:ea typeface="Arial" charset="0"/>
                <a:cs typeface="Arial" charset="0"/>
              </a:rPr>
              <a:t>Mencari</a:t>
            </a:r>
            <a:r>
              <a:rPr lang="en-US" sz="2400" dirty="0" smtClean="0">
                <a:ea typeface="Arial" charset="0"/>
                <a:cs typeface="Arial" charset="0"/>
              </a:rPr>
              <a:t> yang relate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event yang </a:t>
            </a:r>
            <a:r>
              <a:rPr lang="en-US" sz="2400" dirty="0" err="1" smtClean="0">
                <a:ea typeface="Arial" charset="0"/>
                <a:cs typeface="Arial" charset="0"/>
              </a:rPr>
              <a:t>ingin</a:t>
            </a:r>
            <a:r>
              <a:rPr lang="en-US" sz="2400" dirty="0" smtClean="0">
                <a:ea typeface="Arial" charset="0"/>
                <a:cs typeface="Arial" charset="0"/>
              </a:rPr>
              <a:t> di </a:t>
            </a:r>
            <a:r>
              <a:rPr lang="en-US" sz="2400" dirty="0" err="1" smtClean="0">
                <a:ea typeface="Arial" charset="0"/>
                <a:cs typeface="Arial" charset="0"/>
              </a:rPr>
              <a:t>kerjakan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8038" y="732268"/>
            <a:ext cx="734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HASIL WAWANCARA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HASIL WAWANCARA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>
                <a:ea typeface="Arial" charset="0"/>
                <a:cs typeface="Arial" charset="0"/>
              </a:rPr>
              <a:t>Penentu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keberhasilan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sebuah</a:t>
            </a:r>
            <a:r>
              <a:rPr lang="en-US" sz="2400" dirty="0">
                <a:ea typeface="Arial" charset="0"/>
                <a:cs typeface="Arial" charset="0"/>
              </a:rPr>
              <a:t> event : </a:t>
            </a:r>
            <a:r>
              <a:rPr lang="en-US" sz="2400" dirty="0" err="1">
                <a:ea typeface="Arial" charset="0"/>
                <a:cs typeface="Arial" charset="0"/>
              </a:rPr>
              <a:t>Komunikasi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kerjasama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ea typeface="Arial" charset="0"/>
                <a:cs typeface="Arial" charset="0"/>
              </a:rPr>
              <a:t>Hal-</a:t>
            </a:r>
            <a:r>
              <a:rPr lang="en-US" sz="2400" dirty="0" err="1">
                <a:ea typeface="Arial" charset="0"/>
                <a:cs typeface="Arial" charset="0"/>
              </a:rPr>
              <a:t>hal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menjadi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penghambat</a:t>
            </a:r>
            <a:r>
              <a:rPr lang="en-US" sz="2400" dirty="0"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a typeface="Arial" charset="0"/>
                <a:cs typeface="Arial" charset="0"/>
              </a:rPr>
              <a:t>dalam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sebuah</a:t>
            </a:r>
            <a:r>
              <a:rPr lang="en-US" sz="2400" dirty="0">
                <a:ea typeface="Arial" charset="0"/>
                <a:cs typeface="Arial" charset="0"/>
              </a:rPr>
              <a:t> event : </a:t>
            </a:r>
            <a:r>
              <a:rPr lang="en-US" sz="2400" dirty="0" err="1">
                <a:ea typeface="Arial" charset="0"/>
                <a:cs typeface="Arial" charset="0"/>
              </a:rPr>
              <a:t>Perubahan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kesepakatan</a:t>
            </a:r>
            <a:r>
              <a:rPr lang="en-US" sz="2400" dirty="0">
                <a:ea typeface="Arial" charset="0"/>
                <a:cs typeface="Arial" charset="0"/>
              </a:rPr>
              <a:t> (</a:t>
            </a:r>
            <a:r>
              <a:rPr lang="en-US" sz="2400" dirty="0" err="1">
                <a:ea typeface="Arial" charset="0"/>
                <a:cs typeface="Arial" charset="0"/>
              </a:rPr>
              <a:t>tambahan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atau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pengurangan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beberapa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hal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dari</a:t>
            </a:r>
            <a:r>
              <a:rPr lang="en-US" sz="2400" dirty="0">
                <a:ea typeface="Arial" charset="0"/>
                <a:cs typeface="Arial" charset="0"/>
              </a:rPr>
              <a:t> client </a:t>
            </a:r>
            <a:r>
              <a:rPr lang="en-US" sz="2400" dirty="0" err="1">
                <a:ea typeface="Arial" charset="0"/>
                <a:cs typeface="Arial" charset="0"/>
              </a:rPr>
              <a:t>secara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tiba-tiba</a:t>
            </a:r>
            <a:r>
              <a:rPr lang="en-US" sz="2400" dirty="0">
                <a:ea typeface="Arial" charset="0"/>
                <a:cs typeface="Arial" charset="0"/>
              </a:rPr>
              <a:t>) “</a:t>
            </a:r>
            <a:r>
              <a:rPr lang="en-US" sz="2400" dirty="0" err="1">
                <a:ea typeface="Arial" charset="0"/>
                <a:cs typeface="Arial" charset="0"/>
              </a:rPr>
              <a:t>Ketika</a:t>
            </a:r>
            <a:r>
              <a:rPr lang="en-US" sz="2400" dirty="0">
                <a:ea typeface="Arial" charset="0"/>
                <a:cs typeface="Arial" charset="0"/>
              </a:rPr>
              <a:t> technical meeting </a:t>
            </a:r>
            <a:r>
              <a:rPr lang="en-US" sz="2400" dirty="0" err="1">
                <a:ea typeface="Arial" charset="0"/>
                <a:cs typeface="Arial" charset="0"/>
              </a:rPr>
              <a:t>sudah</a:t>
            </a:r>
            <a:r>
              <a:rPr lang="en-US" sz="2400" dirty="0">
                <a:ea typeface="Arial" charset="0"/>
                <a:cs typeface="Arial" charset="0"/>
              </a:rPr>
              <a:t> fix </a:t>
            </a:r>
            <a:r>
              <a:rPr lang="en-US" sz="2400" dirty="0" err="1">
                <a:ea typeface="Arial" charset="0"/>
                <a:cs typeface="Arial" charset="0"/>
              </a:rPr>
              <a:t>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sudah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pada</a:t>
            </a:r>
            <a:r>
              <a:rPr lang="en-US" sz="2400" dirty="0">
                <a:ea typeface="Arial" charset="0"/>
                <a:cs typeface="Arial" charset="0"/>
              </a:rPr>
              <a:t> cross check. </a:t>
            </a:r>
            <a:r>
              <a:rPr lang="en-US" sz="2400" dirty="0" err="1">
                <a:ea typeface="Arial" charset="0"/>
                <a:cs typeface="Arial" charset="0"/>
              </a:rPr>
              <a:t>Tiba</a:t>
            </a:r>
            <a:r>
              <a:rPr lang="en-US" sz="2400" dirty="0">
                <a:ea typeface="Arial" charset="0"/>
                <a:cs typeface="Arial" charset="0"/>
              </a:rPr>
              <a:t> – </a:t>
            </a:r>
            <a:r>
              <a:rPr lang="en-US" sz="2400" dirty="0" err="1">
                <a:ea typeface="Arial" charset="0"/>
                <a:cs typeface="Arial" charset="0"/>
              </a:rPr>
              <a:t>tiba</a:t>
            </a:r>
            <a:r>
              <a:rPr lang="en-US" sz="2400" dirty="0">
                <a:ea typeface="Arial" charset="0"/>
                <a:cs typeface="Arial" charset="0"/>
              </a:rPr>
              <a:t> pas </a:t>
            </a:r>
            <a:r>
              <a:rPr lang="en-US" sz="2400" dirty="0" err="1">
                <a:ea typeface="Arial" charset="0"/>
                <a:cs typeface="Arial" charset="0"/>
              </a:rPr>
              <a:t>hari</a:t>
            </a:r>
            <a:r>
              <a:rPr lang="en-US" sz="2400" dirty="0">
                <a:ea typeface="Arial" charset="0"/>
                <a:cs typeface="Arial" charset="0"/>
              </a:rPr>
              <a:t> H </a:t>
            </a:r>
            <a:r>
              <a:rPr lang="en-US" sz="2400" dirty="0" err="1">
                <a:ea typeface="Arial" charset="0"/>
                <a:cs typeface="Arial" charset="0"/>
              </a:rPr>
              <a:t>berjalan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klient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merubah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keputusannya</a:t>
            </a:r>
            <a:r>
              <a:rPr lang="en-US" sz="2400" dirty="0">
                <a:ea typeface="Arial" charset="0"/>
                <a:cs typeface="Arial" charset="0"/>
              </a:rPr>
              <a:t>”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>
                <a:ea typeface="Arial" charset="0"/>
                <a:cs typeface="Arial" charset="0"/>
              </a:rPr>
              <a:t>Masalah</a:t>
            </a:r>
            <a:r>
              <a:rPr lang="en-US" sz="2400" dirty="0">
                <a:ea typeface="Arial" charset="0"/>
                <a:cs typeface="Arial" charset="0"/>
              </a:rPr>
              <a:t> General yang </a:t>
            </a:r>
            <a:r>
              <a:rPr lang="en-US" sz="2400" dirty="0" err="1">
                <a:ea typeface="Arial" charset="0"/>
                <a:cs typeface="Arial" charset="0"/>
              </a:rPr>
              <a:t>pasti</a:t>
            </a:r>
            <a:r>
              <a:rPr lang="en-US" sz="2400" dirty="0"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a typeface="Arial" charset="0"/>
                <a:cs typeface="Arial" charset="0"/>
              </a:rPr>
              <a:t>hadapi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dalam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setiap</a:t>
            </a:r>
            <a:r>
              <a:rPr lang="en-US" sz="2400" dirty="0">
                <a:ea typeface="Arial" charset="0"/>
                <a:cs typeface="Arial" charset="0"/>
              </a:rPr>
              <a:t> event : </a:t>
            </a:r>
            <a:r>
              <a:rPr lang="en-US" sz="2400" dirty="0" err="1">
                <a:ea typeface="Arial" charset="0"/>
                <a:cs typeface="Arial" charset="0"/>
              </a:rPr>
              <a:t>Merubah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keputusan</a:t>
            </a:r>
            <a:r>
              <a:rPr lang="en-US" sz="2400" dirty="0">
                <a:ea typeface="Arial" charset="0"/>
                <a:cs typeface="Arial" charset="0"/>
              </a:rPr>
              <a:t>, Vendor, force major </a:t>
            </a:r>
          </a:p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7" y="181197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600" dirty="0" err="1" smtClean="0">
                <a:ea typeface="Arial" charset="0"/>
                <a:cs typeface="Arial" charset="0"/>
              </a:rPr>
              <a:t>Menurut</a:t>
            </a:r>
            <a:r>
              <a:rPr lang="en-US" sz="2600" dirty="0" smtClean="0">
                <a:ea typeface="Arial" charset="0"/>
                <a:cs typeface="Arial" charset="0"/>
              </a:rPr>
              <a:t> mas </a:t>
            </a:r>
            <a:r>
              <a:rPr lang="en-US" sz="2600" dirty="0" err="1" smtClean="0">
                <a:ea typeface="Arial" charset="0"/>
                <a:cs typeface="Arial" charset="0"/>
              </a:rPr>
              <a:t>Dony</a:t>
            </a:r>
            <a:r>
              <a:rPr lang="en-US" sz="2600" dirty="0" smtClean="0">
                <a:ea typeface="Arial" charset="0"/>
                <a:cs typeface="Arial" charset="0"/>
              </a:rPr>
              <a:t> RFE </a:t>
            </a:r>
            <a:r>
              <a:rPr lang="en-US" sz="2600" dirty="0" err="1" smtClean="0">
                <a:ea typeface="Arial" charset="0"/>
                <a:cs typeface="Arial" charset="0"/>
              </a:rPr>
              <a:t>tetap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diadakan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saat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bulan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puasa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saja</a:t>
            </a:r>
            <a:r>
              <a:rPr lang="en-US" sz="2600" dirty="0" smtClean="0">
                <a:ea typeface="Arial" charset="0"/>
                <a:cs typeface="Arial" charset="0"/>
              </a:rPr>
              <a:t>, </a:t>
            </a:r>
            <a:r>
              <a:rPr lang="en-US" sz="2600" dirty="0" err="1" smtClean="0">
                <a:ea typeface="Arial" charset="0"/>
                <a:cs typeface="Arial" charset="0"/>
              </a:rPr>
              <a:t>karena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peserta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merupakan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masyarakat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umum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dengan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semua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kalangan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juga</a:t>
            </a:r>
            <a:r>
              <a:rPr lang="en-US" sz="2600" dirty="0" smtClean="0">
                <a:ea typeface="Arial" charset="0"/>
                <a:cs typeface="Arial" charset="0"/>
              </a:rPr>
              <a:t> agama. Hal </a:t>
            </a:r>
            <a:r>
              <a:rPr lang="en-US" sz="2600" dirty="0" err="1" smtClean="0">
                <a:ea typeface="Arial" charset="0"/>
                <a:cs typeface="Arial" charset="0"/>
              </a:rPr>
              <a:t>tersebut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balik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lagi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ke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diri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masing-masing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karena</a:t>
            </a:r>
            <a:r>
              <a:rPr lang="en-US" sz="2600" dirty="0" smtClean="0">
                <a:ea typeface="Arial" charset="0"/>
                <a:cs typeface="Arial" charset="0"/>
              </a:rPr>
              <a:t> mas </a:t>
            </a:r>
            <a:r>
              <a:rPr lang="en-US" sz="2600" dirty="0" err="1" smtClean="0">
                <a:ea typeface="Arial" charset="0"/>
                <a:cs typeface="Arial" charset="0"/>
              </a:rPr>
              <a:t>dony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percaya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bahwa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walaupun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seorang</a:t>
            </a:r>
            <a:r>
              <a:rPr lang="en-US" sz="2600" dirty="0">
                <a:ea typeface="Arial" charset="0"/>
                <a:cs typeface="Arial" charset="0"/>
              </a:rPr>
              <a:t> yang </a:t>
            </a:r>
            <a:r>
              <a:rPr lang="en-US" sz="2600" dirty="0" err="1">
                <a:ea typeface="Arial" charset="0"/>
                <a:cs typeface="Arial" charset="0"/>
              </a:rPr>
              <a:t>beragama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islam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kalau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dia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memang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niatnya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bagus</a:t>
            </a:r>
            <a:r>
              <a:rPr lang="en-US" sz="2600" dirty="0">
                <a:ea typeface="Arial" charset="0"/>
                <a:cs typeface="Arial" charset="0"/>
              </a:rPr>
              <a:t>,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niatnya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baik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menjalankan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puasa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apapun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bentuknya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bisa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jalani</a:t>
            </a:r>
            <a:r>
              <a:rPr lang="en-US" sz="2600" dirty="0" smtClean="0">
                <a:ea typeface="Arial" charset="0"/>
                <a:cs typeface="Arial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600" dirty="0" err="1" smtClean="0">
                <a:ea typeface="Arial" charset="0"/>
                <a:cs typeface="Arial" charset="0"/>
              </a:rPr>
              <a:t>Jika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tetap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dilaksanakan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pada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bulan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puasa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mengalami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penurunan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peserta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menurut</a:t>
            </a:r>
            <a:r>
              <a:rPr lang="en-US" sz="2600" dirty="0" smtClean="0">
                <a:ea typeface="Arial" charset="0"/>
                <a:cs typeface="Arial" charset="0"/>
              </a:rPr>
              <a:t> mas </a:t>
            </a:r>
            <a:r>
              <a:rPr lang="en-US" sz="2600" dirty="0" err="1" smtClean="0">
                <a:ea typeface="Arial" charset="0"/>
                <a:cs typeface="Arial" charset="0"/>
              </a:rPr>
              <a:t>Dony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kuatkan</a:t>
            </a:r>
            <a:r>
              <a:rPr lang="en-US" sz="2600" dirty="0" smtClean="0">
                <a:ea typeface="Arial" charset="0"/>
                <a:cs typeface="Arial" charset="0"/>
              </a:rPr>
              <a:t> di </a:t>
            </a:r>
            <a:r>
              <a:rPr lang="en-US" sz="2600" dirty="0" err="1" smtClean="0">
                <a:ea typeface="Arial" charset="0"/>
                <a:cs typeface="Arial" charset="0"/>
              </a:rPr>
              <a:t>promosi</a:t>
            </a:r>
            <a:r>
              <a:rPr lang="en-US" sz="2600" dirty="0" smtClean="0">
                <a:ea typeface="Arial" charset="0"/>
                <a:cs typeface="Arial" charset="0"/>
              </a:rPr>
              <a:t>, </a:t>
            </a:r>
            <a:r>
              <a:rPr lang="en-US" sz="2600" dirty="0" err="1" smtClean="0">
                <a:ea typeface="Arial" charset="0"/>
                <a:cs typeface="Arial" charset="0"/>
              </a:rPr>
              <a:t>buat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daya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tari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tersendiri</a:t>
            </a:r>
            <a:r>
              <a:rPr lang="en-US" sz="2600" dirty="0" smtClean="0">
                <a:ea typeface="Arial" charset="0"/>
                <a:cs typeface="Arial" charset="0"/>
              </a:rPr>
              <a:t>, </a:t>
            </a:r>
            <a:r>
              <a:rPr lang="en-US" sz="2600" dirty="0" err="1" smtClean="0">
                <a:ea typeface="Arial" charset="0"/>
                <a:cs typeface="Arial" charset="0"/>
              </a:rPr>
              <a:t>atau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perkuat</a:t>
            </a:r>
            <a:r>
              <a:rPr lang="en-US" sz="2600" dirty="0" smtClean="0">
                <a:ea typeface="Arial" charset="0"/>
                <a:cs typeface="Arial" charset="0"/>
              </a:rPr>
              <a:t> di </a:t>
            </a:r>
            <a:r>
              <a:rPr lang="en-US" sz="2600" dirty="0" err="1" smtClean="0">
                <a:ea typeface="Arial" charset="0"/>
                <a:cs typeface="Arial" charset="0"/>
              </a:rPr>
              <a:t>hadiah</a:t>
            </a:r>
            <a:r>
              <a:rPr lang="en-US" sz="2600" dirty="0" smtClean="0">
                <a:ea typeface="Arial" charset="0"/>
                <a:cs typeface="Arial" charset="0"/>
              </a:rPr>
              <a:t> yang </a:t>
            </a:r>
            <a:r>
              <a:rPr lang="en-US" sz="2600" dirty="0" err="1" smtClean="0">
                <a:ea typeface="Arial" charset="0"/>
                <a:cs typeface="Arial" charset="0"/>
              </a:rPr>
              <a:t>ingin</a:t>
            </a:r>
            <a:r>
              <a:rPr lang="en-US" sz="2600" dirty="0" smtClean="0">
                <a:ea typeface="Arial" charset="0"/>
                <a:cs typeface="Arial" charset="0"/>
              </a:rPr>
              <a:t> di </a:t>
            </a:r>
            <a:r>
              <a:rPr lang="en-US" sz="2600" dirty="0" err="1" smtClean="0">
                <a:ea typeface="Arial" charset="0"/>
                <a:cs typeface="Arial" charset="0"/>
              </a:rPr>
              <a:t>bagikan</a:t>
            </a:r>
            <a:r>
              <a:rPr lang="en-US" sz="2600" dirty="0" smtClean="0">
                <a:ea typeface="Arial" charset="0"/>
                <a:cs typeface="Arial" charset="0"/>
              </a:rPr>
              <a:t>. </a:t>
            </a:r>
            <a:r>
              <a:rPr lang="en-US" sz="2600" dirty="0" err="1" smtClean="0">
                <a:ea typeface="Arial" charset="0"/>
                <a:cs typeface="Arial" charset="0"/>
              </a:rPr>
              <a:t>Bisa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juga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dengan</a:t>
            </a:r>
            <a:r>
              <a:rPr lang="en-US" sz="2600" dirty="0" smtClean="0">
                <a:ea typeface="Arial" charset="0"/>
                <a:cs typeface="Arial" charset="0"/>
              </a:rPr>
              <a:t> merchandise yang </a:t>
            </a:r>
            <a:r>
              <a:rPr lang="en-US" sz="2600" dirty="0" err="1" smtClean="0">
                <a:ea typeface="Arial" charset="0"/>
                <a:cs typeface="Arial" charset="0"/>
              </a:rPr>
              <a:t>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mereka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dapatkan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saat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mendaftar</a:t>
            </a:r>
            <a:r>
              <a:rPr lang="en-US" sz="2600" dirty="0" smtClean="0">
                <a:ea typeface="Arial" charset="0"/>
                <a:cs typeface="Arial" charset="0"/>
              </a:rPr>
              <a:t> (</a:t>
            </a:r>
            <a:r>
              <a:rPr lang="en-US" sz="2600" dirty="0" err="1" smtClean="0">
                <a:ea typeface="Arial" charset="0"/>
                <a:cs typeface="Arial" charset="0"/>
              </a:rPr>
              <a:t>baju</a:t>
            </a:r>
            <a:r>
              <a:rPr lang="en-US" sz="2600" dirty="0" smtClean="0">
                <a:ea typeface="Arial" charset="0"/>
                <a:cs typeface="Arial" charset="0"/>
              </a:rPr>
              <a:t>/</a:t>
            </a:r>
            <a:r>
              <a:rPr lang="en-US" sz="2600" dirty="0" err="1" smtClean="0">
                <a:ea typeface="Arial" charset="0"/>
                <a:cs typeface="Arial" charset="0"/>
              </a:rPr>
              <a:t>celana</a:t>
            </a:r>
            <a:r>
              <a:rPr lang="en-US" sz="2600" dirty="0" smtClean="0">
                <a:ea typeface="Arial" charset="0"/>
                <a:cs typeface="Arial" charset="0"/>
              </a:rPr>
              <a:t>/</a:t>
            </a:r>
            <a:r>
              <a:rPr lang="en-US" sz="2600" dirty="0" err="1" smtClean="0">
                <a:ea typeface="Arial" charset="0"/>
                <a:cs typeface="Arial" charset="0"/>
              </a:rPr>
              <a:t>tas</a:t>
            </a:r>
            <a:r>
              <a:rPr lang="en-US" sz="2600" dirty="0" smtClean="0">
                <a:ea typeface="Arial" charset="0"/>
                <a:cs typeface="Arial" charset="0"/>
              </a:rPr>
              <a:t> yang </a:t>
            </a:r>
            <a:r>
              <a:rPr lang="en-US" sz="2600" dirty="0" err="1" smtClean="0">
                <a:ea typeface="Arial" charset="0"/>
                <a:cs typeface="Arial" charset="0"/>
              </a:rPr>
              <a:t>bermerk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tertentu</a:t>
            </a:r>
            <a:r>
              <a:rPr lang="en-US" sz="2600" dirty="0" smtClean="0">
                <a:ea typeface="Arial" charset="0"/>
                <a:cs typeface="Arial" charset="0"/>
              </a:rPr>
              <a:t>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600" dirty="0" err="1" smtClean="0">
                <a:ea typeface="Arial" charset="0"/>
                <a:cs typeface="Arial" charset="0"/>
              </a:rPr>
              <a:t>Jika</a:t>
            </a:r>
            <a:r>
              <a:rPr lang="en-US" sz="2600" dirty="0" smtClean="0">
                <a:ea typeface="Arial" charset="0"/>
                <a:cs typeface="Arial" charset="0"/>
              </a:rPr>
              <a:t> RFE </a:t>
            </a:r>
            <a:r>
              <a:rPr lang="en-US" sz="2600" dirty="0" err="1" smtClean="0">
                <a:ea typeface="Arial" charset="0"/>
                <a:cs typeface="Arial" charset="0"/>
              </a:rPr>
              <a:t>tetap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dilaksanakan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sehabis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lebaran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lebih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berbahaya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karena</a:t>
            </a:r>
            <a:r>
              <a:rPr lang="en-US" sz="2600" dirty="0" smtClean="0">
                <a:ea typeface="Arial" charset="0"/>
                <a:cs typeface="Arial" charset="0"/>
              </a:rPr>
              <a:t> 2 </a:t>
            </a:r>
            <a:r>
              <a:rPr lang="en-US" sz="2600" dirty="0" err="1" smtClean="0">
                <a:ea typeface="Arial" charset="0"/>
                <a:cs typeface="Arial" charset="0"/>
              </a:rPr>
              <a:t>minggu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masyarakat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lagi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pada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hilang</a:t>
            </a:r>
            <a:r>
              <a:rPr lang="en-US" sz="2600" dirty="0" smtClean="0">
                <a:ea typeface="Arial" charset="0"/>
                <a:cs typeface="Arial" charset="0"/>
              </a:rPr>
              <a:t> (</a:t>
            </a:r>
            <a:r>
              <a:rPr lang="en-US" sz="2600" dirty="0" err="1" smtClean="0">
                <a:ea typeface="Arial" charset="0"/>
                <a:cs typeface="Arial" charset="0"/>
              </a:rPr>
              <a:t>sedang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tidak</a:t>
            </a:r>
            <a:r>
              <a:rPr lang="en-US" sz="2600" dirty="0" smtClean="0">
                <a:ea typeface="Arial" charset="0"/>
                <a:cs typeface="Arial" charset="0"/>
              </a:rPr>
              <a:t> di Jakarta), </a:t>
            </a:r>
            <a:r>
              <a:rPr lang="en-US" sz="2600" dirty="0" err="1" smtClean="0">
                <a:ea typeface="Arial" charset="0"/>
                <a:cs typeface="Arial" charset="0"/>
              </a:rPr>
              <a:t>tetapi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kalau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diadakan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saat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bulan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puasa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masyarakat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sedang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berada</a:t>
            </a:r>
            <a:r>
              <a:rPr lang="en-US" sz="2600" dirty="0" smtClean="0">
                <a:ea typeface="Arial" charset="0"/>
                <a:cs typeface="Arial" charset="0"/>
              </a:rPr>
              <a:t> di </a:t>
            </a:r>
            <a:r>
              <a:rPr lang="en-US" sz="2600" dirty="0" err="1" smtClean="0">
                <a:ea typeface="Arial" charset="0"/>
                <a:cs typeface="Arial" charset="0"/>
              </a:rPr>
              <a:t>tempatnya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masing-masing</a:t>
            </a:r>
            <a:r>
              <a:rPr lang="en-US" sz="2600" dirty="0" smtClean="0">
                <a:ea typeface="Arial" charset="0"/>
                <a:cs typeface="Arial" charset="0"/>
              </a:rPr>
              <a:t>. </a:t>
            </a:r>
            <a:endParaRPr lang="en-US" sz="2600" dirty="0"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017" y="80420"/>
            <a:ext cx="8769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a typeface="Arial" charset="0"/>
                <a:cs typeface="Arial" charset="0"/>
              </a:rPr>
              <a:t>Terkait</a:t>
            </a:r>
            <a:r>
              <a:rPr lang="en-US" sz="4400" dirty="0" smtClean="0">
                <a:ea typeface="Arial" charset="0"/>
                <a:cs typeface="Arial" charset="0"/>
              </a:rPr>
              <a:t> </a:t>
            </a:r>
            <a:r>
              <a:rPr lang="en-US" sz="4400" dirty="0" err="1">
                <a:ea typeface="Arial" charset="0"/>
                <a:cs typeface="Arial" charset="0"/>
              </a:rPr>
              <a:t>Masalah</a:t>
            </a:r>
            <a:r>
              <a:rPr lang="en-US" sz="4400" dirty="0">
                <a:ea typeface="Arial" charset="0"/>
                <a:cs typeface="Arial" charset="0"/>
              </a:rPr>
              <a:t> RFE </a:t>
            </a:r>
            <a:r>
              <a:rPr lang="en-US" sz="4400" dirty="0" err="1">
                <a:ea typeface="Arial" charset="0"/>
                <a:cs typeface="Arial" charset="0"/>
              </a:rPr>
              <a:t>Tahun</a:t>
            </a:r>
            <a:r>
              <a:rPr lang="en-US" sz="4400" dirty="0">
                <a:ea typeface="Arial" charset="0"/>
                <a:cs typeface="Arial" charset="0"/>
              </a:rPr>
              <a:t> </a:t>
            </a:r>
            <a:r>
              <a:rPr lang="en-US" sz="4400" dirty="0" err="1">
                <a:ea typeface="Arial" charset="0"/>
                <a:cs typeface="Arial" charset="0"/>
              </a:rPr>
              <a:t>Ini</a:t>
            </a:r>
            <a:r>
              <a:rPr lang="en-US" sz="4400" dirty="0">
                <a:ea typeface="Arial" charset="0"/>
                <a:cs typeface="Arial" charset="0"/>
              </a:rPr>
              <a:t> (</a:t>
            </a:r>
            <a:r>
              <a:rPr lang="en-US" sz="4400" dirty="0" err="1">
                <a:ea typeface="Arial" charset="0"/>
                <a:cs typeface="Arial" charset="0"/>
              </a:rPr>
              <a:t>Bertepatan</a:t>
            </a:r>
            <a:r>
              <a:rPr lang="en-US" sz="4400" dirty="0">
                <a:ea typeface="Arial" charset="0"/>
                <a:cs typeface="Arial" charset="0"/>
              </a:rPr>
              <a:t> </a:t>
            </a:r>
            <a:r>
              <a:rPr lang="en-US" sz="4400" dirty="0" err="1">
                <a:ea typeface="Arial" charset="0"/>
                <a:cs typeface="Arial" charset="0"/>
              </a:rPr>
              <a:t>Dengan</a:t>
            </a:r>
            <a:r>
              <a:rPr lang="en-US" sz="4400" dirty="0">
                <a:ea typeface="Arial" charset="0"/>
                <a:cs typeface="Arial" charset="0"/>
              </a:rPr>
              <a:t> </a:t>
            </a:r>
            <a:r>
              <a:rPr lang="en-US" sz="4400" dirty="0" err="1">
                <a:ea typeface="Arial" charset="0"/>
                <a:cs typeface="Arial" charset="0"/>
              </a:rPr>
              <a:t>Bulan</a:t>
            </a:r>
            <a:r>
              <a:rPr lang="en-US" sz="4400" dirty="0">
                <a:ea typeface="Arial" charset="0"/>
                <a:cs typeface="Arial" charset="0"/>
              </a:rPr>
              <a:t> </a:t>
            </a:r>
            <a:r>
              <a:rPr lang="en-US" sz="4400" dirty="0" err="1">
                <a:ea typeface="Arial" charset="0"/>
                <a:cs typeface="Arial" charset="0"/>
              </a:rPr>
              <a:t>Puasa</a:t>
            </a:r>
            <a:r>
              <a:rPr lang="en-US" sz="4400" dirty="0"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7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913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ea typeface="Arial" charset="0"/>
                <a:cs typeface="Arial" charset="0"/>
              </a:rPr>
              <a:t>Dilaksanakan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Sekitar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pukul</a:t>
            </a:r>
            <a:r>
              <a:rPr lang="en-US" sz="2400" dirty="0" smtClean="0">
                <a:ea typeface="Arial" charset="0"/>
                <a:cs typeface="Arial" charset="0"/>
              </a:rPr>
              <a:t> 09.00 </a:t>
            </a:r>
            <a:r>
              <a:rPr lang="en-US" sz="2400" dirty="0" err="1" smtClean="0">
                <a:ea typeface="Arial" charset="0"/>
                <a:cs typeface="Arial" charset="0"/>
              </a:rPr>
              <a:t>malam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karena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ikut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merupakan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umum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tidak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boleh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mementingkan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hanya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satu</a:t>
            </a:r>
            <a:r>
              <a:rPr lang="en-US" sz="2400" dirty="0" smtClean="0">
                <a:ea typeface="Arial" charset="0"/>
                <a:cs typeface="Arial" charset="0"/>
              </a:rPr>
              <a:t> agama </a:t>
            </a:r>
            <a:r>
              <a:rPr lang="en-US" sz="2400" dirty="0" err="1" smtClean="0">
                <a:ea typeface="Arial" charset="0"/>
                <a:cs typeface="Arial" charset="0"/>
              </a:rPr>
              <a:t>saja</a:t>
            </a:r>
            <a:r>
              <a:rPr lang="en-US" sz="2400" dirty="0" smtClean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3939" y="434364"/>
            <a:ext cx="80125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SOLUSI UNTUK RFE TAHUN INI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325" y="436976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PROFIL PERUSAHAAN EO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43" y="1712795"/>
            <a:ext cx="10287503" cy="41420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err="1" smtClean="0">
                <a:ea typeface="Arial" charset="0"/>
                <a:cs typeface="Arial" charset="0"/>
              </a:rPr>
              <a:t>Cakrawala</a:t>
            </a:r>
            <a:r>
              <a:rPr lang="en-US" b="1" dirty="0" smtClean="0"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ea typeface="Arial" charset="0"/>
                <a:cs typeface="Arial" charset="0"/>
              </a:rPr>
              <a:t>Hadi</a:t>
            </a:r>
            <a:r>
              <a:rPr lang="en-US" b="1" dirty="0" smtClean="0"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ea typeface="Arial" charset="0"/>
                <a:cs typeface="Arial" charset="0"/>
              </a:rPr>
              <a:t>Dinamika</a:t>
            </a:r>
            <a:endParaRPr lang="en-US" b="1" dirty="0" smtClean="0">
              <a:ea typeface="Arial" charset="0"/>
              <a:cs typeface="Arial" charset="0"/>
            </a:endParaRPr>
          </a:p>
          <a:p>
            <a:pPr marL="0" indent="0" algn="just">
              <a:buNone/>
            </a:pPr>
            <a:endParaRPr lang="en-US" b="1" dirty="0" smtClean="0"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dirty="0">
                <a:ea typeface="Arial" charset="0"/>
                <a:cs typeface="Arial" charset="0"/>
              </a:rPr>
              <a:t>	</a:t>
            </a:r>
            <a:r>
              <a:rPr lang="en-US" dirty="0" err="1" smtClean="0">
                <a:ea typeface="Arial" charset="0"/>
                <a:cs typeface="Arial" charset="0"/>
              </a:rPr>
              <a:t>Sebuah</a:t>
            </a:r>
            <a:r>
              <a:rPr lang="en-US" dirty="0" smtClean="0">
                <a:ea typeface="Arial" charset="0"/>
                <a:cs typeface="Arial" charset="0"/>
              </a:rPr>
              <a:t>  </a:t>
            </a:r>
            <a:r>
              <a:rPr lang="id-ID" dirty="0">
                <a:ea typeface="Arial" charset="0"/>
                <a:cs typeface="Arial" charset="0"/>
              </a:rPr>
              <a:t>perusahaan </a:t>
            </a:r>
            <a:r>
              <a:rPr lang="en-US" dirty="0" smtClean="0">
                <a:ea typeface="Arial" charset="0"/>
                <a:cs typeface="Arial" charset="0"/>
              </a:rPr>
              <a:t>T</a:t>
            </a:r>
            <a:r>
              <a:rPr lang="id-ID" dirty="0" smtClean="0">
                <a:ea typeface="Arial" charset="0"/>
                <a:cs typeface="Arial" charset="0"/>
              </a:rPr>
              <a:t>raining </a:t>
            </a:r>
            <a:r>
              <a:rPr lang="en-US" dirty="0">
                <a:ea typeface="Arial" charset="0"/>
                <a:cs typeface="Arial" charset="0"/>
              </a:rPr>
              <a:t>M</a:t>
            </a:r>
            <a:r>
              <a:rPr lang="id-ID" dirty="0" smtClean="0">
                <a:ea typeface="Arial" charset="0"/>
                <a:cs typeface="Arial" charset="0"/>
              </a:rPr>
              <a:t>anagement</a:t>
            </a:r>
            <a:r>
              <a:rPr lang="en-US" dirty="0" smtClean="0">
                <a:ea typeface="Arial" charset="0"/>
                <a:cs typeface="Arial" charset="0"/>
              </a:rPr>
              <a:t>.</a:t>
            </a:r>
            <a:r>
              <a:rPr lang="id-ID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Khususnya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pada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id-ID" dirty="0" smtClean="0">
                <a:ea typeface="Arial" charset="0"/>
                <a:cs typeface="Arial" charset="0"/>
              </a:rPr>
              <a:t>bidang </a:t>
            </a:r>
            <a:r>
              <a:rPr lang="en-US" dirty="0">
                <a:ea typeface="Arial" charset="0"/>
                <a:cs typeface="Arial" charset="0"/>
              </a:rPr>
              <a:t>P</a:t>
            </a:r>
            <a:r>
              <a:rPr lang="id-ID" dirty="0" smtClean="0">
                <a:ea typeface="Arial" charset="0"/>
                <a:cs typeface="Arial" charset="0"/>
              </a:rPr>
              <a:t>eningkatan </a:t>
            </a:r>
            <a:r>
              <a:rPr lang="en-US" dirty="0">
                <a:ea typeface="Arial" charset="0"/>
                <a:cs typeface="Arial" charset="0"/>
              </a:rPr>
              <a:t>S</a:t>
            </a:r>
            <a:r>
              <a:rPr lang="id-ID" dirty="0" smtClean="0">
                <a:ea typeface="Arial" charset="0"/>
                <a:cs typeface="Arial" charset="0"/>
              </a:rPr>
              <a:t>umber </a:t>
            </a:r>
            <a:r>
              <a:rPr lang="en-US" dirty="0">
                <a:ea typeface="Arial" charset="0"/>
                <a:cs typeface="Arial" charset="0"/>
              </a:rPr>
              <a:t>D</a:t>
            </a:r>
            <a:r>
              <a:rPr lang="id-ID" dirty="0" smtClean="0">
                <a:ea typeface="Arial" charset="0"/>
                <a:cs typeface="Arial" charset="0"/>
              </a:rPr>
              <a:t>aya </a:t>
            </a:r>
            <a:r>
              <a:rPr lang="en-US" dirty="0">
                <a:ea typeface="Arial" charset="0"/>
                <a:cs typeface="Arial" charset="0"/>
              </a:rPr>
              <a:t>M</a:t>
            </a:r>
            <a:r>
              <a:rPr lang="id-ID" dirty="0" smtClean="0">
                <a:ea typeface="Arial" charset="0"/>
                <a:cs typeface="Arial" charset="0"/>
              </a:rPr>
              <a:t>anusia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r>
              <a:rPr lang="en-US" dirty="0" err="1" smtClean="0">
                <a:ea typeface="Arial" charset="0"/>
                <a:cs typeface="Arial" charset="0"/>
              </a:rPr>
              <a:t>Kegiatan</a:t>
            </a:r>
            <a:r>
              <a:rPr lang="en-US" dirty="0" smtClean="0">
                <a:ea typeface="Arial" charset="0"/>
                <a:cs typeface="Arial" charset="0"/>
              </a:rPr>
              <a:t> yang </a:t>
            </a:r>
            <a:r>
              <a:rPr lang="en-US" dirty="0" err="1" smtClean="0">
                <a:ea typeface="Arial" charset="0"/>
                <a:cs typeface="Arial" charset="0"/>
              </a:rPr>
              <a:t>dilakukan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adalah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id-ID" dirty="0" smtClean="0">
                <a:ea typeface="Arial" charset="0"/>
                <a:cs typeface="Arial" charset="0"/>
              </a:rPr>
              <a:t>untuk </a:t>
            </a:r>
            <a:r>
              <a:rPr lang="id-ID" dirty="0">
                <a:ea typeface="Arial" charset="0"/>
                <a:cs typeface="Arial" charset="0"/>
              </a:rPr>
              <a:t>meningkatkan </a:t>
            </a:r>
            <a:r>
              <a:rPr lang="id-ID" dirty="0" smtClean="0">
                <a:ea typeface="Arial" charset="0"/>
                <a:cs typeface="Arial" charset="0"/>
              </a:rPr>
              <a:t>kapasitas </a:t>
            </a:r>
            <a:r>
              <a:rPr lang="id-ID" dirty="0">
                <a:ea typeface="Arial" charset="0"/>
                <a:cs typeface="Arial" charset="0"/>
              </a:rPr>
              <a:t>atau kemampuan </a:t>
            </a:r>
            <a:r>
              <a:rPr lang="id-ID" dirty="0" smtClean="0">
                <a:ea typeface="Arial" charset="0"/>
                <a:cs typeface="Arial" charset="0"/>
              </a:rPr>
              <a:t>diri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Karyawan</a:t>
            </a:r>
            <a:r>
              <a:rPr lang="en-US" dirty="0" smtClean="0">
                <a:ea typeface="Arial" charset="0"/>
                <a:cs typeface="Arial" charset="0"/>
              </a:rPr>
              <a:t>,</a:t>
            </a:r>
            <a:r>
              <a:rPr lang="id-ID" dirty="0" smtClean="0">
                <a:ea typeface="Arial" charset="0"/>
                <a:cs typeface="Arial" charset="0"/>
              </a:rPr>
              <a:t> </a:t>
            </a:r>
            <a:r>
              <a:rPr lang="id-ID" dirty="0">
                <a:ea typeface="Arial" charset="0"/>
                <a:cs typeface="Arial" charset="0"/>
              </a:rPr>
              <a:t>melalui kegiatan-kegiatan diluar </a:t>
            </a:r>
            <a:r>
              <a:rPr lang="id-ID" dirty="0" smtClean="0">
                <a:ea typeface="Arial" charset="0"/>
                <a:cs typeface="Arial" charset="0"/>
              </a:rPr>
              <a:t>ruangan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r>
              <a:rPr lang="en-US" dirty="0" err="1" smtClean="0">
                <a:ea typeface="Arial" charset="0"/>
                <a:cs typeface="Arial" charset="0"/>
              </a:rPr>
              <a:t>Kegiatannya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biasa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dilaksanakan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diluar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kantor</a:t>
            </a:r>
            <a:r>
              <a:rPr lang="en-US" dirty="0" smtClean="0">
                <a:ea typeface="Arial" charset="0"/>
                <a:cs typeface="Arial" charset="0"/>
              </a:rPr>
              <a:t> / </a:t>
            </a:r>
            <a:r>
              <a:rPr lang="en-US" dirty="0" err="1" smtClean="0">
                <a:ea typeface="Arial" charset="0"/>
                <a:cs typeface="Arial" charset="0"/>
              </a:rPr>
              <a:t>perusahaan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r>
              <a:rPr lang="en-US" dirty="0">
                <a:ea typeface="Arial" charset="0"/>
                <a:cs typeface="Arial" charset="0"/>
              </a:rPr>
              <a:t>K</a:t>
            </a:r>
            <a:r>
              <a:rPr lang="id-ID" dirty="0" smtClean="0">
                <a:ea typeface="Arial" charset="0"/>
                <a:cs typeface="Arial" charset="0"/>
              </a:rPr>
              <a:t>egiatan </a:t>
            </a:r>
            <a:r>
              <a:rPr lang="id-ID" dirty="0">
                <a:ea typeface="Arial" charset="0"/>
                <a:cs typeface="Arial" charset="0"/>
              </a:rPr>
              <a:t>itu </a:t>
            </a:r>
            <a:r>
              <a:rPr lang="en-US" dirty="0" smtClean="0">
                <a:ea typeface="Arial" charset="0"/>
                <a:cs typeface="Arial" charset="0"/>
              </a:rPr>
              <a:t>di</a:t>
            </a:r>
            <a:r>
              <a:rPr lang="id-ID" dirty="0" smtClean="0">
                <a:ea typeface="Arial" charset="0"/>
                <a:cs typeface="Arial" charset="0"/>
              </a:rPr>
              <a:t>kemas </a:t>
            </a:r>
            <a:r>
              <a:rPr lang="id-ID" dirty="0">
                <a:ea typeface="Arial" charset="0"/>
                <a:cs typeface="Arial" charset="0"/>
              </a:rPr>
              <a:t>dalam bentuk simulasi-simulasi, </a:t>
            </a:r>
            <a:r>
              <a:rPr lang="id-ID" dirty="0" smtClean="0">
                <a:ea typeface="Arial" charset="0"/>
                <a:cs typeface="Arial" charset="0"/>
              </a:rPr>
              <a:t>didalam</a:t>
            </a:r>
            <a:r>
              <a:rPr lang="en-US" dirty="0" err="1" smtClean="0">
                <a:ea typeface="Arial" charset="0"/>
                <a:cs typeface="Arial" charset="0"/>
              </a:rPr>
              <a:t>nya</a:t>
            </a:r>
            <a:r>
              <a:rPr lang="id-ID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terdapat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konten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smtClean="0">
                <a:ea typeface="Arial" charset="0"/>
                <a:cs typeface="Arial" charset="0"/>
              </a:rPr>
              <a:t>– </a:t>
            </a:r>
            <a:r>
              <a:rPr lang="en-US" dirty="0" err="1" smtClean="0">
                <a:ea typeface="Arial" charset="0"/>
                <a:cs typeface="Arial" charset="0"/>
              </a:rPr>
              <a:t>konten</a:t>
            </a:r>
            <a:r>
              <a:rPr lang="en-US" dirty="0" smtClean="0"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ea typeface="Arial" charset="0"/>
                <a:cs typeface="Arial" charset="0"/>
              </a:rPr>
              <a:t>Contohnya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seperti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>
                <a:ea typeface="Arial" charset="0"/>
                <a:cs typeface="Arial" charset="0"/>
              </a:rPr>
              <a:t>G</a:t>
            </a:r>
            <a:r>
              <a:rPr lang="id-ID" dirty="0" smtClean="0">
                <a:ea typeface="Arial" charset="0"/>
                <a:cs typeface="Arial" charset="0"/>
              </a:rPr>
              <a:t>ames</a:t>
            </a:r>
            <a:r>
              <a:rPr lang="id-ID" dirty="0">
                <a:ea typeface="Arial" charset="0"/>
                <a:cs typeface="Arial" charset="0"/>
              </a:rPr>
              <a:t>, </a:t>
            </a:r>
            <a:r>
              <a:rPr lang="en-US" dirty="0">
                <a:ea typeface="Arial" charset="0"/>
                <a:cs typeface="Arial" charset="0"/>
              </a:rPr>
              <a:t>M</a:t>
            </a:r>
            <a:r>
              <a:rPr lang="id-ID" dirty="0" smtClean="0">
                <a:ea typeface="Arial" charset="0"/>
                <a:cs typeface="Arial" charset="0"/>
              </a:rPr>
              <a:t>otivasi</a:t>
            </a:r>
            <a:r>
              <a:rPr lang="id-ID" dirty="0"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ea typeface="Arial" charset="0"/>
                <a:cs typeface="Arial" charset="0"/>
              </a:rPr>
              <a:t>Rekreasi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id-ID" dirty="0" smtClean="0">
                <a:ea typeface="Arial" charset="0"/>
                <a:cs typeface="Arial" charset="0"/>
              </a:rPr>
              <a:t>ya</a:t>
            </a:r>
            <a:r>
              <a:rPr lang="en-US" dirty="0" err="1" smtClean="0">
                <a:ea typeface="Arial" charset="0"/>
                <a:cs typeface="Arial" charset="0"/>
              </a:rPr>
              <a:t>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bersifat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untuk</a:t>
            </a:r>
            <a:r>
              <a:rPr lang="id-ID" dirty="0" smtClean="0">
                <a:ea typeface="Arial" charset="0"/>
                <a:cs typeface="Arial" charset="0"/>
              </a:rPr>
              <a:t> </a:t>
            </a:r>
            <a:r>
              <a:rPr lang="id-ID" dirty="0">
                <a:ea typeface="Arial" charset="0"/>
                <a:cs typeface="Arial" charset="0"/>
              </a:rPr>
              <a:t>pembelajaran mereka diluar kegiatan, </a:t>
            </a:r>
            <a:r>
              <a:rPr lang="en-US" dirty="0" err="1" smtClean="0">
                <a:ea typeface="Arial" charset="0"/>
                <a:cs typeface="Arial" charset="0"/>
              </a:rPr>
              <a:t>Tujuannya</a:t>
            </a:r>
            <a:r>
              <a:rPr lang="en-US" dirty="0" smtClean="0">
                <a:ea typeface="Arial" charset="0"/>
                <a:cs typeface="Arial" charset="0"/>
              </a:rPr>
              <a:t> agar para </a:t>
            </a:r>
            <a:r>
              <a:rPr lang="en-US" dirty="0" err="1" smtClean="0">
                <a:ea typeface="Arial" charset="0"/>
                <a:cs typeface="Arial" charset="0"/>
              </a:rPr>
              <a:t>Peserta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mendapatkan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pengalaman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menarik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diluar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kantor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r>
              <a:rPr lang="id-ID" dirty="0" smtClean="0">
                <a:ea typeface="Arial" charset="0"/>
                <a:cs typeface="Arial" charset="0"/>
              </a:rPr>
              <a:t>Tujuannya </a:t>
            </a:r>
            <a:r>
              <a:rPr lang="id-ID" dirty="0">
                <a:ea typeface="Arial" charset="0"/>
                <a:cs typeface="Arial" charset="0"/>
              </a:rPr>
              <a:t>adalah dengan mendapatkan pembelajaran itu mereka akan dapat mengaplikasikannya dalam dunia kerja </a:t>
            </a:r>
            <a:r>
              <a:rPr lang="id-ID" dirty="0" smtClean="0">
                <a:ea typeface="Arial" charset="0"/>
                <a:cs typeface="Arial" charset="0"/>
              </a:rPr>
              <a:t>mereka</a:t>
            </a:r>
            <a:r>
              <a:rPr lang="en-US" dirty="0" smtClean="0">
                <a:ea typeface="Arial" charset="0"/>
                <a:cs typeface="Arial" charset="0"/>
              </a:rPr>
              <a:t>.</a:t>
            </a:r>
            <a:endParaRPr lang="id-ID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EVENT YANG PERNAH DI HANDLE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Danone</a:t>
            </a:r>
            <a:endParaRPr lang="en-US" dirty="0" smtClean="0"/>
          </a:p>
          <a:p>
            <a:pPr algn="just"/>
            <a:r>
              <a:rPr lang="en-US" dirty="0" smtClean="0"/>
              <a:t>PT. ASTRA</a:t>
            </a:r>
          </a:p>
          <a:p>
            <a:pPr algn="just"/>
            <a:r>
              <a:rPr lang="en-US" dirty="0" smtClean="0"/>
              <a:t>TEMPO GROUP</a:t>
            </a:r>
          </a:p>
          <a:p>
            <a:endParaRPr lang="id-ID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STRUKTUR EVENT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469315" y="1671851"/>
          <a:ext cx="918958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13" y="508573"/>
            <a:ext cx="6783136" cy="175510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FOOTBALL MOMENTUM ASIA (FMA)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81" y="2816625"/>
            <a:ext cx="9144000" cy="1655762"/>
          </a:xfrm>
        </p:spPr>
        <p:txBody>
          <a:bodyPr/>
          <a:lstStyle/>
          <a:p>
            <a:pPr algn="ju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Karen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Febriena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VDB</a:t>
            </a:r>
          </a:p>
          <a:p>
            <a:pPr algn="just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Business Development Associated 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04" y="2341956"/>
            <a:ext cx="2912034" cy="3865418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66" y="512180"/>
            <a:ext cx="10178322" cy="117492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 SOLUSI RUN FOR EDUCATION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46913"/>
            <a:ext cx="10178322" cy="41326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100" dirty="0" err="1" smtClean="0"/>
              <a:t>Bulan</a:t>
            </a:r>
            <a:r>
              <a:rPr lang="en-US" sz="3100" dirty="0" smtClean="0"/>
              <a:t> </a:t>
            </a:r>
            <a:r>
              <a:rPr lang="en-US" sz="3100" dirty="0" err="1" smtClean="0"/>
              <a:t>Ramadhan</a:t>
            </a:r>
            <a:r>
              <a:rPr lang="en-US" sz="3100" dirty="0" smtClean="0"/>
              <a:t> :</a:t>
            </a:r>
          </a:p>
          <a:p>
            <a:pPr algn="just"/>
            <a:r>
              <a:rPr lang="en-US" sz="3100" dirty="0" smtClean="0"/>
              <a:t>Sore </a:t>
            </a:r>
            <a:r>
              <a:rPr lang="en-US" sz="3100" dirty="0" err="1" smtClean="0"/>
              <a:t>hari</a:t>
            </a:r>
            <a:r>
              <a:rPr lang="en-US" sz="3100" dirty="0" smtClean="0"/>
              <a:t>  </a:t>
            </a:r>
            <a:r>
              <a:rPr lang="en-US" sz="3100" dirty="0" err="1" smtClean="0"/>
              <a:t>pukul</a:t>
            </a:r>
            <a:r>
              <a:rPr lang="en-US" sz="3100" dirty="0" smtClean="0"/>
              <a:t> 14.00 – 18.00 (</a:t>
            </a:r>
            <a:r>
              <a:rPr lang="en-US" sz="3100" dirty="0" err="1" smtClean="0"/>
              <a:t>Ngabuburit</a:t>
            </a:r>
            <a:r>
              <a:rPr lang="en-US" sz="3100" dirty="0" smtClean="0"/>
              <a:t> – </a:t>
            </a:r>
            <a:r>
              <a:rPr lang="en-US" sz="3100" dirty="0" err="1" smtClean="0"/>
              <a:t>puasa</a:t>
            </a:r>
            <a:r>
              <a:rPr lang="en-US" sz="3100" dirty="0" smtClean="0"/>
              <a:t> </a:t>
            </a:r>
            <a:r>
              <a:rPr lang="en-US" sz="3100" dirty="0" err="1" smtClean="0"/>
              <a:t>bukan</a:t>
            </a:r>
            <a:r>
              <a:rPr lang="en-US" sz="3100" dirty="0" smtClean="0"/>
              <a:t> </a:t>
            </a:r>
            <a:r>
              <a:rPr lang="en-US" sz="3100" dirty="0" err="1" smtClean="0"/>
              <a:t>hambatan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berolahraga</a:t>
            </a:r>
            <a:r>
              <a:rPr lang="en-US" sz="3100" dirty="0" smtClean="0"/>
              <a:t>)</a:t>
            </a:r>
          </a:p>
          <a:p>
            <a:pPr marL="0" indent="0" algn="just">
              <a:buNone/>
            </a:pPr>
            <a:r>
              <a:rPr lang="en-US" sz="3100" dirty="0" err="1" smtClean="0"/>
              <a:t>Tapi</a:t>
            </a:r>
            <a:r>
              <a:rPr lang="en-US" sz="3100" dirty="0" smtClean="0"/>
              <a:t> </a:t>
            </a:r>
            <a:r>
              <a:rPr lang="en-US" sz="3100" dirty="0" err="1" smtClean="0"/>
              <a:t>disini</a:t>
            </a:r>
            <a:r>
              <a:rPr lang="en-US" sz="3100" dirty="0" smtClean="0"/>
              <a:t> </a:t>
            </a:r>
            <a:r>
              <a:rPr lang="en-US" sz="3100" dirty="0" err="1" smtClean="0"/>
              <a:t>kita</a:t>
            </a:r>
            <a:r>
              <a:rPr lang="en-US" sz="3100" dirty="0" smtClean="0"/>
              <a:t> </a:t>
            </a:r>
            <a:r>
              <a:rPr lang="en-US" sz="3100" dirty="0" err="1" smtClean="0"/>
              <a:t>harus</a:t>
            </a:r>
            <a:r>
              <a:rPr lang="en-US" sz="3100" dirty="0" smtClean="0"/>
              <a:t> </a:t>
            </a:r>
            <a:r>
              <a:rPr lang="en-US" sz="3100" dirty="0" err="1" smtClean="0"/>
              <a:t>menghitung</a:t>
            </a:r>
            <a:r>
              <a:rPr lang="en-US" sz="3100" dirty="0" smtClean="0"/>
              <a:t> </a:t>
            </a:r>
            <a:r>
              <a:rPr lang="en-US" sz="3100" dirty="0" err="1" smtClean="0"/>
              <a:t>jarak</a:t>
            </a:r>
            <a:r>
              <a:rPr lang="en-US" sz="3100" dirty="0" smtClean="0"/>
              <a:t> </a:t>
            </a:r>
            <a:r>
              <a:rPr lang="en-US" sz="3100" dirty="0" err="1" smtClean="0"/>
              <a:t>waktu</a:t>
            </a:r>
            <a:r>
              <a:rPr lang="en-US" sz="3100" dirty="0" smtClean="0"/>
              <a:t> </a:t>
            </a:r>
            <a:r>
              <a:rPr lang="en-US" sz="3100" dirty="0" err="1" smtClean="0"/>
              <a:t>saat</a:t>
            </a:r>
            <a:r>
              <a:rPr lang="en-US" sz="3100" dirty="0" smtClean="0"/>
              <a:t> </a:t>
            </a:r>
            <a:r>
              <a:rPr lang="en-US" sz="3100" dirty="0" err="1" smtClean="0"/>
              <a:t>lari</a:t>
            </a:r>
            <a:r>
              <a:rPr lang="en-US" sz="3100" dirty="0" smtClean="0"/>
              <a:t> </a:t>
            </a:r>
            <a:r>
              <a:rPr lang="en-US" sz="3100" dirty="0" err="1" smtClean="0"/>
              <a:t>sampai</a:t>
            </a:r>
            <a:r>
              <a:rPr lang="en-US" sz="3100" dirty="0" smtClean="0"/>
              <a:t> </a:t>
            </a:r>
            <a:r>
              <a:rPr lang="en-US" sz="3100" dirty="0" err="1" smtClean="0"/>
              <a:t>berbuka</a:t>
            </a:r>
            <a:r>
              <a:rPr lang="en-US" sz="3100" dirty="0" smtClean="0"/>
              <a:t> </a:t>
            </a:r>
            <a:r>
              <a:rPr lang="en-US" sz="3100" dirty="0" err="1" smtClean="0"/>
              <a:t>puasa</a:t>
            </a:r>
            <a:r>
              <a:rPr lang="en-US" sz="3100" dirty="0" smtClean="0"/>
              <a:t>.</a:t>
            </a:r>
          </a:p>
          <a:p>
            <a:pPr marL="0" indent="0" algn="just">
              <a:buNone/>
            </a:pPr>
            <a:r>
              <a:rPr lang="en-US" sz="3100" dirty="0" err="1" smtClean="0"/>
              <a:t>Jadi</a:t>
            </a:r>
            <a:r>
              <a:rPr lang="en-US" sz="3100" dirty="0" smtClean="0"/>
              <a:t>, </a:t>
            </a:r>
            <a:r>
              <a:rPr lang="en-US" sz="3100" dirty="0" err="1" smtClean="0"/>
              <a:t>disaat</a:t>
            </a:r>
            <a:r>
              <a:rPr lang="en-US" sz="3100" dirty="0" smtClean="0"/>
              <a:t> finish </a:t>
            </a:r>
            <a:r>
              <a:rPr lang="en-US" sz="3100" dirty="0" err="1" smtClean="0"/>
              <a:t>tepat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saat</a:t>
            </a:r>
            <a:r>
              <a:rPr lang="en-US" sz="3100" dirty="0" smtClean="0"/>
              <a:t> </a:t>
            </a:r>
            <a:r>
              <a:rPr lang="en-US" sz="3100" dirty="0" err="1" smtClean="0"/>
              <a:t>berbuka</a:t>
            </a:r>
            <a:r>
              <a:rPr lang="en-US" sz="3100" dirty="0" smtClean="0"/>
              <a:t> </a:t>
            </a:r>
            <a:r>
              <a:rPr lang="en-US" sz="3100" dirty="0" err="1" smtClean="0"/>
              <a:t>puasa</a:t>
            </a:r>
            <a:r>
              <a:rPr lang="en-US" sz="3100" dirty="0" smtClean="0"/>
              <a:t>. </a:t>
            </a:r>
          </a:p>
          <a:p>
            <a:pPr marL="0" indent="0" algn="just">
              <a:buNone/>
            </a:pP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saat</a:t>
            </a:r>
            <a:r>
              <a:rPr lang="en-US" sz="3100" dirty="0" smtClean="0"/>
              <a:t> </a:t>
            </a:r>
            <a:r>
              <a:rPr lang="en-US" sz="3100" dirty="0" err="1" smtClean="0"/>
              <a:t>peserta</a:t>
            </a:r>
            <a:r>
              <a:rPr lang="en-US" sz="3100" dirty="0" smtClean="0"/>
              <a:t> </a:t>
            </a:r>
            <a:r>
              <a:rPr lang="en-US" sz="3100" dirty="0" err="1" smtClean="0"/>
              <a:t>lari</a:t>
            </a:r>
            <a:r>
              <a:rPr lang="en-US" sz="3100" dirty="0" smtClean="0"/>
              <a:t>, </a:t>
            </a:r>
            <a:r>
              <a:rPr lang="en-US" sz="3100" dirty="0" err="1" smtClean="0"/>
              <a:t>lebih</a:t>
            </a:r>
            <a:r>
              <a:rPr lang="en-US" sz="3100" dirty="0" smtClean="0"/>
              <a:t> </a:t>
            </a:r>
            <a:r>
              <a:rPr lang="en-US" sz="3100" dirty="0" err="1" smtClean="0"/>
              <a:t>baik</a:t>
            </a:r>
            <a:r>
              <a:rPr lang="en-US" sz="3100" dirty="0" smtClean="0"/>
              <a:t> </a:t>
            </a:r>
            <a:r>
              <a:rPr lang="en-US" sz="3100" dirty="0" err="1" smtClean="0"/>
              <a:t>disediakan</a:t>
            </a:r>
            <a:r>
              <a:rPr lang="en-US" sz="3100" dirty="0" smtClean="0"/>
              <a:t> </a:t>
            </a:r>
            <a:r>
              <a:rPr lang="en-US" sz="3100" dirty="0" err="1" smtClean="0"/>
              <a:t>beberapa</a:t>
            </a:r>
            <a:r>
              <a:rPr lang="en-US" sz="3100" dirty="0" smtClean="0"/>
              <a:t> </a:t>
            </a:r>
            <a:r>
              <a:rPr lang="en-US" sz="3100" dirty="0" err="1" smtClean="0"/>
              <a:t>Pos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mereka</a:t>
            </a:r>
            <a:r>
              <a:rPr lang="en-US" sz="3100" dirty="0" smtClean="0"/>
              <a:t> </a:t>
            </a:r>
            <a:r>
              <a:rPr lang="en-US" sz="3100" dirty="0" err="1" smtClean="0"/>
              <a:t>beristirahat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bermain</a:t>
            </a:r>
            <a:r>
              <a:rPr lang="en-US" sz="3100" dirty="0" smtClean="0"/>
              <a:t> games </a:t>
            </a:r>
            <a:r>
              <a:rPr lang="en-US" sz="3100" dirty="0" err="1" smtClean="0"/>
              <a:t>ataupun</a:t>
            </a:r>
            <a:r>
              <a:rPr lang="en-US" sz="3100" dirty="0" smtClean="0"/>
              <a:t> </a:t>
            </a:r>
            <a:r>
              <a:rPr lang="en-US" sz="3100" dirty="0" err="1" smtClean="0"/>
              <a:t>lomba</a:t>
            </a:r>
            <a:r>
              <a:rPr lang="en-US" sz="3100" dirty="0" smtClean="0"/>
              <a:t>.</a:t>
            </a:r>
          </a:p>
          <a:p>
            <a:pPr algn="just"/>
            <a:r>
              <a:rPr lang="en-US" sz="3100" dirty="0" smtClean="0"/>
              <a:t> </a:t>
            </a:r>
            <a:r>
              <a:rPr lang="en-US" sz="3100" dirty="0" err="1" smtClean="0"/>
              <a:t>Malam</a:t>
            </a:r>
            <a:r>
              <a:rPr lang="en-US" sz="3100" dirty="0" smtClean="0"/>
              <a:t> </a:t>
            </a:r>
            <a:r>
              <a:rPr lang="en-US" sz="3100" dirty="0" err="1" smtClean="0"/>
              <a:t>Hari</a:t>
            </a:r>
            <a:r>
              <a:rPr lang="en-US" sz="3100" dirty="0" smtClean="0"/>
              <a:t> (Night Run / Run to </a:t>
            </a:r>
            <a:r>
              <a:rPr lang="en-US" sz="3100" dirty="0" err="1" smtClean="0"/>
              <a:t>Sahur</a:t>
            </a:r>
            <a:r>
              <a:rPr lang="en-US" sz="3100" dirty="0" smtClean="0"/>
              <a:t>)</a:t>
            </a:r>
          </a:p>
          <a:p>
            <a:pPr marL="0" indent="0" algn="just">
              <a:buNone/>
            </a:pPr>
            <a:r>
              <a:rPr lang="en-US" sz="3100" dirty="0" err="1" smtClean="0"/>
              <a:t>Dimulai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pukul</a:t>
            </a:r>
            <a:r>
              <a:rPr lang="en-US" sz="3100" dirty="0" smtClean="0"/>
              <a:t> Jam 22.00 / 23.00 WIB. </a:t>
            </a:r>
            <a:r>
              <a:rPr lang="en-US" sz="3100" dirty="0" err="1" smtClean="0"/>
              <a:t>Lebih</a:t>
            </a:r>
            <a:r>
              <a:rPr lang="en-US" sz="3100" dirty="0" smtClean="0"/>
              <a:t> </a:t>
            </a:r>
            <a:r>
              <a:rPr lang="en-US" sz="3100" dirty="0" err="1" smtClean="0"/>
              <a:t>tepatnya</a:t>
            </a:r>
            <a:r>
              <a:rPr lang="en-US" sz="3100" dirty="0" smtClean="0"/>
              <a:t> </a:t>
            </a:r>
            <a:r>
              <a:rPr lang="en-US" sz="3100" dirty="0" err="1" smtClean="0"/>
              <a:t>setelah</a:t>
            </a:r>
            <a:r>
              <a:rPr lang="en-US" sz="3100" dirty="0" smtClean="0"/>
              <a:t> </a:t>
            </a:r>
            <a:r>
              <a:rPr lang="en-US" sz="3100" dirty="0" err="1" smtClean="0"/>
              <a:t>Shalat</a:t>
            </a:r>
            <a:r>
              <a:rPr lang="en-US" sz="3100" dirty="0" smtClean="0"/>
              <a:t> </a:t>
            </a:r>
            <a:r>
              <a:rPr lang="en-US" sz="3100" dirty="0" err="1" smtClean="0"/>
              <a:t>Tarawih</a:t>
            </a:r>
            <a:r>
              <a:rPr lang="en-US" sz="3100" dirty="0" smtClean="0"/>
              <a:t>. </a:t>
            </a:r>
          </a:p>
          <a:p>
            <a:pPr marL="0" indent="0" algn="just">
              <a:buNone/>
            </a:pPr>
            <a:r>
              <a:rPr lang="en-US" sz="3100" dirty="0" err="1" smtClean="0"/>
              <a:t>Selesai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saat</a:t>
            </a:r>
            <a:r>
              <a:rPr lang="en-US" sz="3100" dirty="0" smtClean="0"/>
              <a:t> </a:t>
            </a:r>
            <a:r>
              <a:rPr lang="en-US" sz="3100" dirty="0" err="1" smtClean="0"/>
              <a:t>menjelang</a:t>
            </a:r>
            <a:r>
              <a:rPr lang="en-US" sz="3100" dirty="0" smtClean="0"/>
              <a:t> </a:t>
            </a:r>
            <a:r>
              <a:rPr lang="en-US" sz="3100" dirty="0" err="1" smtClean="0"/>
              <a:t>sahur</a:t>
            </a:r>
            <a:r>
              <a:rPr lang="en-US" sz="3100" dirty="0" smtClean="0"/>
              <a:t> </a:t>
            </a:r>
            <a:r>
              <a:rPr lang="en-US" sz="3100" dirty="0" err="1" smtClean="0"/>
              <a:t>pukul</a:t>
            </a:r>
            <a:r>
              <a:rPr lang="en-US" sz="3100" dirty="0" smtClean="0"/>
              <a:t> 03.00 WIB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8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SOLUSI 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ea typeface="Arial" charset="0"/>
                <a:cs typeface="Arial" charset="0"/>
              </a:rPr>
              <a:t>Setelah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Ramadhan</a:t>
            </a:r>
            <a:r>
              <a:rPr lang="en-US" sz="2400" dirty="0" smtClean="0">
                <a:ea typeface="Arial" charset="0"/>
                <a:cs typeface="Arial" charset="0"/>
              </a:rPr>
              <a:t>	:</a:t>
            </a: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Dilakukan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setelah</a:t>
            </a:r>
            <a:r>
              <a:rPr lang="en-US" sz="2400" dirty="0" smtClean="0">
                <a:ea typeface="Arial" charset="0"/>
                <a:cs typeface="Arial" charset="0"/>
              </a:rPr>
              <a:t> H+7</a:t>
            </a:r>
            <a:r>
              <a:rPr lang="en-US" sz="2400" b="1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Lebaran</a:t>
            </a:r>
            <a:r>
              <a:rPr lang="en-US" sz="2400" dirty="0" smtClean="0">
                <a:ea typeface="Arial" charset="0"/>
                <a:cs typeface="Arial" charset="0"/>
              </a:rPr>
              <a:t> (</a:t>
            </a:r>
            <a:r>
              <a:rPr lang="en-US" sz="2400" dirty="0" err="1" smtClean="0">
                <a:ea typeface="Arial" charset="0"/>
                <a:cs typeface="Arial" charset="0"/>
              </a:rPr>
              <a:t>setelah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kembali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mudik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lebaran</a:t>
            </a:r>
            <a:r>
              <a:rPr lang="en-US" sz="2400" dirty="0" smtClean="0">
                <a:ea typeface="Arial" charset="0"/>
                <a:cs typeface="Arial" charset="0"/>
              </a:rPr>
              <a:t>)</a:t>
            </a: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Acara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bisa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dimulai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pagi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hari</a:t>
            </a:r>
            <a:r>
              <a:rPr lang="en-US" sz="2400" dirty="0" smtClean="0">
                <a:ea typeface="Arial" charset="0"/>
                <a:cs typeface="Arial" charset="0"/>
              </a:rPr>
              <a:t> 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pukul</a:t>
            </a:r>
            <a:r>
              <a:rPr lang="en-US" sz="2400" dirty="0" smtClean="0">
                <a:ea typeface="Arial" charset="0"/>
                <a:cs typeface="Arial" charset="0"/>
              </a:rPr>
              <a:t> 06.00 WIB</a:t>
            </a: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Membuat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berbagai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konten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acara (games / </a:t>
            </a:r>
            <a:r>
              <a:rPr lang="en-US" sz="2400" dirty="0" err="1" smtClean="0">
                <a:ea typeface="Arial" charset="0"/>
                <a:cs typeface="Arial" charset="0"/>
              </a:rPr>
              <a:t>lomba</a:t>
            </a:r>
            <a:r>
              <a:rPr lang="en-US" sz="2400" dirty="0" smtClean="0">
                <a:ea typeface="Arial" charset="0"/>
                <a:cs typeface="Arial" charset="0"/>
              </a:rPr>
              <a:t>)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SOLUSI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Membuat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pos</a:t>
            </a:r>
            <a:r>
              <a:rPr lang="en-US" sz="2400" dirty="0">
                <a:ea typeface="Arial" charset="0"/>
                <a:cs typeface="Arial" charset="0"/>
              </a:rPr>
              <a:t> to </a:t>
            </a:r>
            <a:r>
              <a:rPr lang="en-US" sz="2400" dirty="0" err="1">
                <a:ea typeface="Arial" charset="0"/>
                <a:cs typeface="Arial" charset="0"/>
              </a:rPr>
              <a:t>pos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berisikan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tempat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beristirahat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bermain</a:t>
            </a:r>
            <a:r>
              <a:rPr lang="en-US" sz="2400" dirty="0">
                <a:ea typeface="Arial" charset="0"/>
                <a:cs typeface="Arial" charset="0"/>
              </a:rPr>
              <a:t> games / </a:t>
            </a:r>
            <a:r>
              <a:rPr lang="en-US" sz="2400" dirty="0" err="1">
                <a:ea typeface="Arial" charset="0"/>
                <a:cs typeface="Arial" charset="0"/>
              </a:rPr>
              <a:t>lomba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Untuk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Panitia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sedang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menjalankan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magang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setelah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bulan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ramadhan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diharapkan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telah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meminta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izin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pada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perusahaan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tempat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magang</a:t>
            </a:r>
            <a:r>
              <a:rPr lang="en-US" sz="2400" dirty="0">
                <a:ea typeface="Arial" charset="0"/>
                <a:cs typeface="Arial" charset="0"/>
              </a:rPr>
              <a:t>. Agar </a:t>
            </a:r>
            <a:r>
              <a:rPr lang="en-US" sz="2400" dirty="0" err="1">
                <a:ea typeface="Arial" charset="0"/>
                <a:cs typeface="Arial" charset="0"/>
              </a:rPr>
              <a:t>tidak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terjadi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hal</a:t>
            </a:r>
            <a:r>
              <a:rPr lang="en-US" sz="2400" dirty="0">
                <a:ea typeface="Arial" charset="0"/>
                <a:cs typeface="Arial" charset="0"/>
              </a:rPr>
              <a:t> – </a:t>
            </a:r>
            <a:r>
              <a:rPr lang="en-US" sz="2400" dirty="0" err="1">
                <a:ea typeface="Arial" charset="0"/>
                <a:cs typeface="Arial" charset="0"/>
              </a:rPr>
              <a:t>hal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berhubungan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dengan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perusahaan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tempat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kerja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magang</a:t>
            </a:r>
            <a:r>
              <a:rPr lang="en-US" sz="2400" dirty="0">
                <a:ea typeface="Arial" charset="0"/>
                <a:cs typeface="Arial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RESIKO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78675"/>
            <a:ext cx="10178322" cy="420091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Acara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ramadhan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lebih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memerhatikan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tenaga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fisik</a:t>
            </a:r>
            <a:r>
              <a:rPr lang="en-US" sz="2400" dirty="0" smtClean="0">
                <a:ea typeface="Arial" charset="0"/>
                <a:cs typeface="Arial" charset="0"/>
              </a:rPr>
              <a:t> para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Acara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ramadhan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harus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memerhatikan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  <a:r>
              <a:rPr lang="en-US" sz="2400" dirty="0" err="1" smtClean="0">
                <a:ea typeface="Arial" charset="0"/>
                <a:cs typeface="Arial" charset="0"/>
              </a:rPr>
              <a:t>Jika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dipilih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salah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acara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tidak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berjalan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meriah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Resiko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bisa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terjadi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perizinan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berbagai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macam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hal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  <a:r>
              <a:rPr lang="en-US" sz="2400" dirty="0" err="1" smtClean="0">
                <a:ea typeface="Arial" charset="0"/>
                <a:cs typeface="Arial" charset="0"/>
              </a:rPr>
              <a:t>Jika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dilaksanakan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puasa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bisa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jadi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dicekal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oleh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berbagai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ormas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islam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atau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diboikot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473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+mn-lt"/>
                <a:ea typeface="Arial" charset="0"/>
                <a:cs typeface="Arial" charset="0"/>
              </a:rPr>
              <a:t>Solusi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br>
              <a:rPr lang="en-US" dirty="0" smtClean="0">
                <a:latin typeface="+mn-lt"/>
                <a:ea typeface="Arial" charset="0"/>
                <a:cs typeface="Arial" charset="0"/>
              </a:rPr>
            </a:br>
            <a:r>
              <a:rPr lang="en-US" dirty="0" smtClean="0">
                <a:latin typeface="+mn-lt"/>
                <a:ea typeface="Arial" charset="0"/>
                <a:cs typeface="Arial" charset="0"/>
              </a:rPr>
              <a:t>(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suyono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ceo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cakrawala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hadi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dinamika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)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691685"/>
            <a:ext cx="10017336" cy="318790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dirty="0" err="1" smtClean="0">
                <a:ea typeface="Arial" charset="0"/>
                <a:cs typeface="Arial" charset="0"/>
              </a:rPr>
              <a:t>Acara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diadakan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pada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bulan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puasa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lebih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baik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pada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pukul</a:t>
            </a:r>
            <a:r>
              <a:rPr lang="en-US" sz="2600" dirty="0" smtClean="0">
                <a:ea typeface="Arial" charset="0"/>
                <a:cs typeface="Arial" charset="0"/>
              </a:rPr>
              <a:t> 14.00 – 15.00 WIB </a:t>
            </a:r>
            <a:r>
              <a:rPr lang="en-US" sz="2600" dirty="0" err="1" smtClean="0">
                <a:ea typeface="Arial" charset="0"/>
                <a:cs typeface="Arial" charset="0"/>
              </a:rPr>
              <a:t>dan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selesai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pada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pukul</a:t>
            </a:r>
            <a:r>
              <a:rPr lang="en-US" sz="2600" dirty="0" smtClean="0">
                <a:ea typeface="Arial" charset="0"/>
                <a:cs typeface="Arial" charset="0"/>
              </a:rPr>
              <a:t> 18.00 WIB </a:t>
            </a:r>
            <a:r>
              <a:rPr lang="en-US" sz="2600" dirty="0" err="1" smtClean="0">
                <a:ea typeface="Arial" charset="0"/>
                <a:cs typeface="Arial" charset="0"/>
              </a:rPr>
              <a:t>menjelang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Maghrib</a:t>
            </a:r>
            <a:r>
              <a:rPr lang="en-US" sz="2600" dirty="0" smtClean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600" dirty="0" err="1" smtClean="0">
                <a:ea typeface="Arial" charset="0"/>
                <a:cs typeface="Arial" charset="0"/>
              </a:rPr>
              <a:t>Merubah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isi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konten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didalam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acara</a:t>
            </a:r>
            <a:endParaRPr lang="en-US" sz="2600" dirty="0">
              <a:ea typeface="Arial" charset="0"/>
              <a:cs typeface="Arial" charset="0"/>
            </a:endParaRPr>
          </a:p>
          <a:p>
            <a:pPr algn="just"/>
            <a:r>
              <a:rPr lang="en-US" sz="2600" dirty="0" err="1" smtClean="0">
                <a:ea typeface="Arial" charset="0"/>
                <a:cs typeface="Arial" charset="0"/>
              </a:rPr>
              <a:t>Membuat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Pos</a:t>
            </a:r>
            <a:r>
              <a:rPr lang="en-US" sz="2600" dirty="0" smtClean="0">
                <a:ea typeface="Arial" charset="0"/>
                <a:cs typeface="Arial" charset="0"/>
              </a:rPr>
              <a:t> to </a:t>
            </a:r>
            <a:r>
              <a:rPr lang="en-US" sz="2600" dirty="0" err="1" smtClean="0">
                <a:ea typeface="Arial" charset="0"/>
                <a:cs typeface="Arial" charset="0"/>
              </a:rPr>
              <a:t>Pos</a:t>
            </a:r>
            <a:r>
              <a:rPr lang="en-US" sz="2600" dirty="0" smtClean="0">
                <a:ea typeface="Arial" charset="0"/>
                <a:cs typeface="Arial" charset="0"/>
              </a:rPr>
              <a:t> yang </a:t>
            </a:r>
            <a:r>
              <a:rPr lang="en-US" sz="2600" dirty="0" err="1" smtClean="0">
                <a:ea typeface="Arial" charset="0"/>
                <a:cs typeface="Arial" charset="0"/>
              </a:rPr>
              <a:t>didalamnya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terdapat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berbagai</a:t>
            </a:r>
            <a:r>
              <a:rPr lang="en-US" sz="2600" dirty="0" smtClean="0">
                <a:ea typeface="Arial" charset="0"/>
                <a:cs typeface="Arial" charset="0"/>
              </a:rPr>
              <a:t> games / </a:t>
            </a:r>
            <a:r>
              <a:rPr lang="en-US" sz="2600" dirty="0" err="1" smtClean="0">
                <a:ea typeface="Arial" charset="0"/>
                <a:cs typeface="Arial" charset="0"/>
              </a:rPr>
              <a:t>lomba</a:t>
            </a:r>
            <a:endParaRPr lang="en-US" sz="26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600" dirty="0" err="1" smtClean="0">
                <a:ea typeface="Arial" charset="0"/>
                <a:cs typeface="Arial" charset="0"/>
              </a:rPr>
              <a:t>Membagi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peserta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menjadi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beberapa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kelompok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untuk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mengikuti</a:t>
            </a:r>
            <a:r>
              <a:rPr lang="en-US" sz="2600" dirty="0" smtClean="0">
                <a:ea typeface="Arial" charset="0"/>
                <a:cs typeface="Arial" charset="0"/>
              </a:rPr>
              <a:t> games / </a:t>
            </a:r>
            <a:r>
              <a:rPr lang="en-US" sz="2600" dirty="0" err="1" smtClean="0">
                <a:ea typeface="Arial" charset="0"/>
                <a:cs typeface="Arial" charset="0"/>
              </a:rPr>
              <a:t>lomba</a:t>
            </a:r>
            <a:endParaRPr lang="en-US" sz="26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600" dirty="0" err="1" smtClean="0">
                <a:ea typeface="Arial" charset="0"/>
                <a:cs typeface="Arial" charset="0"/>
              </a:rPr>
              <a:t>Setiap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kelompok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disediakan</a:t>
            </a:r>
            <a:r>
              <a:rPr lang="en-US" sz="2600" dirty="0" smtClean="0">
                <a:ea typeface="Arial" charset="0"/>
                <a:cs typeface="Arial" charset="0"/>
              </a:rPr>
              <a:t> 1 – 2 PIC </a:t>
            </a:r>
            <a:r>
              <a:rPr lang="en-US" sz="2600" dirty="0" err="1" smtClean="0">
                <a:ea typeface="Arial" charset="0"/>
                <a:cs typeface="Arial" charset="0"/>
              </a:rPr>
              <a:t>dan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beberapa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panitia</a:t>
            </a:r>
            <a:r>
              <a:rPr lang="en-US" sz="2600" dirty="0" smtClean="0">
                <a:ea typeface="Arial" charset="0"/>
                <a:cs typeface="Arial" charset="0"/>
              </a:rPr>
              <a:t> games / </a:t>
            </a:r>
            <a:r>
              <a:rPr lang="en-US" sz="2600" dirty="0" err="1" smtClean="0">
                <a:ea typeface="Arial" charset="0"/>
                <a:cs typeface="Arial" charset="0"/>
              </a:rPr>
              <a:t>lomba</a:t>
            </a:r>
            <a:r>
              <a:rPr lang="en-US" sz="2600" dirty="0" smtClean="0">
                <a:ea typeface="Arial" charset="0"/>
                <a:cs typeface="Arial" charset="0"/>
              </a:rPr>
              <a:t>. </a:t>
            </a:r>
          </a:p>
          <a:p>
            <a:endParaRPr lang="en-US" dirty="0"/>
          </a:p>
        </p:txBody>
      </p:sp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KESIMPULAN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Event </a:t>
            </a:r>
            <a:r>
              <a:rPr lang="en-US" sz="2400" dirty="0" err="1" smtClean="0">
                <a:ea typeface="Arial" charset="0"/>
                <a:cs typeface="Arial" charset="0"/>
              </a:rPr>
              <a:t>lebih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baik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dilaksanakan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setelah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Ramadhan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  <a:r>
              <a:rPr lang="en-US" sz="2400" dirty="0" err="1" smtClean="0">
                <a:ea typeface="Arial" charset="0"/>
                <a:cs typeface="Arial" charset="0"/>
              </a:rPr>
              <a:t>Perkiraan</a:t>
            </a:r>
            <a:r>
              <a:rPr lang="en-US" sz="2400" dirty="0" smtClean="0">
                <a:ea typeface="Arial" charset="0"/>
                <a:cs typeface="Arial" charset="0"/>
              </a:rPr>
              <a:t> H+7 </a:t>
            </a:r>
            <a:r>
              <a:rPr lang="en-US" sz="2400" dirty="0" err="1" smtClean="0">
                <a:ea typeface="Arial" charset="0"/>
                <a:cs typeface="Arial" charset="0"/>
              </a:rPr>
              <a:t>Lebaran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Event </a:t>
            </a:r>
            <a:r>
              <a:rPr lang="en-US" sz="2400" dirty="0" err="1" smtClean="0">
                <a:ea typeface="Arial" charset="0"/>
                <a:cs typeface="Arial" charset="0"/>
              </a:rPr>
              <a:t>dilaksanakan</a:t>
            </a:r>
            <a:r>
              <a:rPr lang="en-US" sz="2400" dirty="0" smtClean="0">
                <a:ea typeface="Arial" charset="0"/>
                <a:cs typeface="Arial" charset="0"/>
              </a:rPr>
              <a:t> H+7 </a:t>
            </a:r>
            <a:r>
              <a:rPr lang="en-US" sz="2400" dirty="0" err="1" smtClean="0">
                <a:ea typeface="Arial" charset="0"/>
                <a:cs typeface="Arial" charset="0"/>
              </a:rPr>
              <a:t>lebaran</a:t>
            </a:r>
            <a:r>
              <a:rPr lang="en-US" sz="2400" dirty="0" smtClean="0">
                <a:ea typeface="Arial" charset="0"/>
                <a:cs typeface="Arial" charset="0"/>
              </a:rPr>
              <a:t> minim </a:t>
            </a:r>
            <a:r>
              <a:rPr lang="en-US" sz="2400" dirty="0" err="1" smtClean="0">
                <a:ea typeface="Arial" charset="0"/>
                <a:cs typeface="Arial" charset="0"/>
              </a:rPr>
              <a:t>resiko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dijalankan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Event yang </a:t>
            </a:r>
            <a:r>
              <a:rPr lang="en-US" sz="2400" dirty="0" err="1" smtClean="0">
                <a:ea typeface="Arial" charset="0"/>
                <a:cs typeface="Arial" charset="0"/>
              </a:rPr>
              <a:t>dilaksanakan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setelah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lebaran</a:t>
            </a:r>
            <a:r>
              <a:rPr lang="en-US" sz="2400" dirty="0" smtClean="0">
                <a:ea typeface="Arial" charset="0"/>
                <a:cs typeface="Arial" charset="0"/>
              </a:rPr>
              <a:t>,  </a:t>
            </a:r>
            <a:r>
              <a:rPr lang="en-US" sz="2400" dirty="0" err="1" smtClean="0">
                <a:ea typeface="Arial" charset="0"/>
                <a:cs typeface="Arial" charset="0"/>
              </a:rPr>
              <a:t>dapat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memenuhi</a:t>
            </a:r>
            <a:r>
              <a:rPr lang="en-US" sz="2400" dirty="0" smtClean="0">
                <a:ea typeface="Arial" charset="0"/>
                <a:cs typeface="Arial" charset="0"/>
              </a:rPr>
              <a:t> target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endParaRPr lang="en-US" dirty="0" smtClean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2B5C53-9879-B449-B8AB-732ADA5C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FD22B1-ACDD-6D4C-BEF8-956A6738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897"/>
            <a:ext cx="5418172" cy="371508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Narasumber</a:t>
            </a:r>
            <a:r>
              <a:rPr lang="en-US" sz="2400" dirty="0">
                <a:ea typeface="Arial" charset="0"/>
                <a:cs typeface="Arial" charset="0"/>
              </a:rPr>
              <a:t> : </a:t>
            </a:r>
            <a:r>
              <a:rPr lang="en-US" sz="2400" dirty="0" err="1">
                <a:ea typeface="Arial" charset="0"/>
                <a:cs typeface="Arial" charset="0"/>
              </a:rPr>
              <a:t>Iskandarsyah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Event Organizer : Asian Para Games 2018</a:t>
            </a:r>
          </a:p>
          <a:p>
            <a:pPr algn="just"/>
            <a:r>
              <a:rPr lang="en-US" sz="2400" i="0" dirty="0">
                <a:solidFill>
                  <a:srgbClr val="323233"/>
                </a:solidFill>
                <a:effectLst/>
                <a:ea typeface="Arial" charset="0"/>
                <a:cs typeface="Arial" charset="0"/>
              </a:rPr>
              <a:t>Asian Para Games Organizing </a:t>
            </a:r>
            <a:r>
              <a:rPr lang="en-US" sz="2400" i="0" dirty="0" err="1">
                <a:solidFill>
                  <a:srgbClr val="323233"/>
                </a:solidFill>
                <a:effectLst/>
                <a:ea typeface="Arial" charset="0"/>
                <a:cs typeface="Arial" charset="0"/>
              </a:rPr>
              <a:t>Committe</a:t>
            </a:r>
            <a:r>
              <a:rPr lang="en-US" sz="2400" i="0" dirty="0">
                <a:solidFill>
                  <a:srgbClr val="323233"/>
                </a:solidFill>
                <a:effectLst/>
                <a:ea typeface="Arial" charset="0"/>
                <a:cs typeface="Arial" charset="0"/>
              </a:rPr>
              <a:t> (INAPGOC)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Jabatan</a:t>
            </a:r>
            <a:r>
              <a:rPr lang="en-US" sz="2400" dirty="0">
                <a:ea typeface="Arial" charset="0"/>
                <a:cs typeface="Arial" charset="0"/>
              </a:rPr>
              <a:t> :  Marketing and Promotion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99FAB1E2-FA81-F84F-8992-B55BA604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546" y="2353886"/>
            <a:ext cx="3979097" cy="3242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ABE870-EFCD-A340-8D7A-172CD912CD73}"/>
              </a:ext>
            </a:extLst>
          </p:cNvPr>
          <p:cNvSpPr txBox="1"/>
          <p:nvPr/>
        </p:nvSpPr>
        <p:spPr>
          <a:xfrm>
            <a:off x="3647397" y="637179"/>
            <a:ext cx="343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a typeface="Arial" charset="0"/>
                <a:cs typeface="Arial" charset="0"/>
              </a:rPr>
              <a:t>PROFILE</a:t>
            </a:r>
            <a:r>
              <a:rPr lang="en-US" sz="4400" dirty="0"/>
              <a:t> </a:t>
            </a:r>
          </a:p>
        </p:txBody>
      </p:sp>
      <p:pic>
        <p:nvPicPr>
          <p:cNvPr id="6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4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328DD-CA1F-5440-ACE7-D71B0E4C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PERTANYAAN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217" y="1963019"/>
            <a:ext cx="10963997" cy="4038286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62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D034-3F1A-1D4E-BEBF-46C8E940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JAWABAN :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3ADDAC-FF2B-9447-83FA-CAC400930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Iskandar</a:t>
            </a:r>
            <a:r>
              <a:rPr lang="en-US" sz="2400" dirty="0">
                <a:ea typeface="Arial" charset="0"/>
                <a:cs typeface="Arial" charset="0"/>
              </a:rPr>
              <a:t>, 33 tahun, </a:t>
            </a:r>
            <a:r>
              <a:rPr lang="en-US" sz="2400" dirty="0" err="1">
                <a:ea typeface="Arial" charset="0"/>
                <a:cs typeface="Arial" charset="0"/>
              </a:rPr>
              <a:t>Lulusan</a:t>
            </a:r>
            <a:r>
              <a:rPr lang="en-US" sz="2400" dirty="0">
                <a:ea typeface="Arial" charset="0"/>
                <a:cs typeface="Arial" charset="0"/>
              </a:rPr>
              <a:t> American Liberty University Malaysia tahun 2013.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Project </a:t>
            </a:r>
            <a:r>
              <a:rPr lang="en-US" sz="2400" dirty="0" err="1">
                <a:ea typeface="Arial" charset="0"/>
                <a:cs typeface="Arial" charset="0"/>
              </a:rPr>
              <a:t>terakhirnya</a:t>
            </a:r>
            <a:r>
              <a:rPr lang="en-US" sz="2400" dirty="0">
                <a:ea typeface="Arial" charset="0"/>
                <a:cs typeface="Arial" charset="0"/>
              </a:rPr>
              <a:t> adalah Asian Para Games 2018. 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Membuat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event</a:t>
            </a:r>
            <a:r>
              <a:rPr lang="en-US" sz="2400" dirty="0">
                <a:ea typeface="Arial" charset="0"/>
                <a:cs typeface="Arial" charset="0"/>
              </a:rPr>
              <a:t> itu ribet </a:t>
            </a:r>
            <a:r>
              <a:rPr lang="en-US" sz="2400" dirty="0" err="1">
                <a:ea typeface="Arial" charset="0"/>
                <a:cs typeface="Arial" charset="0"/>
              </a:rPr>
              <a:t>tapi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menyenangkan</a:t>
            </a:r>
            <a:r>
              <a:rPr lang="en-US" sz="2400" dirty="0">
                <a:ea typeface="Arial" charset="0"/>
                <a:cs typeface="Arial" charset="0"/>
              </a:rPr>
              <a:t> 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pada </a:t>
            </a:r>
            <a:r>
              <a:rPr lang="en-US" sz="2400" dirty="0" err="1">
                <a:ea typeface="Arial" charset="0"/>
                <a:cs typeface="Arial" charset="0"/>
              </a:rPr>
              <a:t>akhirnya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merasakan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langsung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hasilnya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  <a:p>
            <a:pPr algn="just">
              <a:buClr>
                <a:srgbClr val="808080"/>
              </a:buClr>
            </a:pPr>
            <a:r>
              <a:rPr lang="en-US" sz="2400" dirty="0" err="1">
                <a:ea typeface="Arial" charset="0"/>
                <a:cs typeface="Arial" charset="0"/>
              </a:rPr>
              <a:t>Posisi</a:t>
            </a:r>
            <a:r>
              <a:rPr lang="en-US" sz="2400" dirty="0">
                <a:ea typeface="Arial" charset="0"/>
                <a:cs typeface="Arial" charset="0"/>
              </a:rPr>
              <a:t> di Asian Para Games 2018 </a:t>
            </a:r>
            <a:r>
              <a:rPr lang="en-US" sz="2400" dirty="0" err="1">
                <a:ea typeface="Arial" charset="0"/>
                <a:cs typeface="Arial" charset="0"/>
              </a:rPr>
              <a:t>sebagai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Marketing Promotion Look and Feel</a:t>
            </a:r>
            <a:r>
              <a:rPr lang="en-US" sz="2400" dirty="0">
                <a:ea typeface="Arial" charset="0"/>
                <a:cs typeface="Arial" charset="0"/>
              </a:rPr>
              <a:t> dimana </a:t>
            </a:r>
            <a:r>
              <a:rPr lang="en-US" sz="2400" dirty="0" err="1">
                <a:ea typeface="Arial" charset="0"/>
                <a:cs typeface="Arial" charset="0"/>
              </a:rPr>
              <a:t>bertugas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memberikan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awareness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kepada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seluruh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masyarakat</a:t>
            </a:r>
            <a:r>
              <a:rPr lang="en-US" sz="2400" dirty="0">
                <a:ea typeface="Arial" charset="0"/>
                <a:cs typeface="Arial" charset="0"/>
              </a:rPr>
              <a:t> Indonesia.</a:t>
            </a:r>
          </a:p>
          <a:p>
            <a:pPr algn="just">
              <a:buClr>
                <a:srgbClr val="808080"/>
              </a:buClr>
            </a:pPr>
            <a:r>
              <a:rPr lang="en-US" sz="2400" dirty="0">
                <a:ea typeface="Arial" charset="0"/>
                <a:cs typeface="Arial" charset="0"/>
              </a:rPr>
              <a:t>Event paling </a:t>
            </a:r>
            <a:r>
              <a:rPr lang="en-US" sz="2400" dirty="0" err="1">
                <a:ea typeface="Arial" charset="0"/>
                <a:cs typeface="Arial" charset="0"/>
              </a:rPr>
              <a:t>berkesan</a:t>
            </a:r>
            <a:r>
              <a:rPr lang="en-US" sz="2400" dirty="0">
                <a:ea typeface="Arial" charset="0"/>
                <a:cs typeface="Arial" charset="0"/>
              </a:rPr>
              <a:t> Asian Para Games 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belajar </a:t>
            </a:r>
            <a:r>
              <a:rPr lang="en-US" sz="2400" dirty="0" err="1">
                <a:ea typeface="Arial" charset="0"/>
                <a:cs typeface="Arial" charset="0"/>
              </a:rPr>
              <a:t>meng</a:t>
            </a:r>
            <a:r>
              <a:rPr lang="en-US" sz="2400" dirty="0">
                <a:ea typeface="Arial" charset="0"/>
                <a:cs typeface="Arial" charset="0"/>
              </a:rPr>
              <a:t>-</a:t>
            </a:r>
            <a:r>
              <a:rPr lang="en-US" sz="2400" i="1" dirty="0">
                <a:ea typeface="Arial" charset="0"/>
                <a:cs typeface="Arial" charset="0"/>
              </a:rPr>
              <a:t>handling </a:t>
            </a:r>
            <a:r>
              <a:rPr lang="en-US" sz="2400" dirty="0" err="1">
                <a:ea typeface="Arial" charset="0"/>
                <a:cs typeface="Arial" charset="0"/>
              </a:rPr>
              <a:t>disabilitas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mengatur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penonton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mengenalkan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kepada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masyarakat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AA72D1-EDD3-D14C-8AF2-7AA339B2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46" y="1245672"/>
            <a:ext cx="9603275" cy="345061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Jobdesc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sebagai</a:t>
            </a:r>
            <a:r>
              <a:rPr lang="en-US" sz="2400" dirty="0">
                <a:ea typeface="Arial" charset="0"/>
                <a:cs typeface="Arial" charset="0"/>
              </a:rPr>
              <a:t> Marketing Promotion Look and Feel yaitu:</a:t>
            </a:r>
          </a:p>
          <a:p>
            <a:pPr lvl="1" algn="just"/>
            <a:r>
              <a:rPr lang="en-US" dirty="0" err="1">
                <a:ea typeface="Arial" charset="0"/>
                <a:cs typeface="Arial" charset="0"/>
              </a:rPr>
              <a:t>Mempromosikan</a:t>
            </a:r>
            <a:r>
              <a:rPr lang="en-US" dirty="0">
                <a:ea typeface="Arial" charset="0"/>
                <a:cs typeface="Arial" charset="0"/>
              </a:rPr>
              <a:t> Asian Para Games untuk </a:t>
            </a:r>
            <a:r>
              <a:rPr lang="en-US" dirty="0" err="1">
                <a:ea typeface="Arial" charset="0"/>
                <a:cs typeface="Arial" charset="0"/>
              </a:rPr>
              <a:t>meningkatkan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>
                <a:ea typeface="Arial" charset="0"/>
                <a:cs typeface="Arial" charset="0"/>
              </a:rPr>
              <a:t>awareness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masyarakat</a:t>
            </a:r>
            <a:r>
              <a:rPr lang="en-US" dirty="0">
                <a:ea typeface="Arial" charset="0"/>
                <a:cs typeface="Arial" charset="0"/>
              </a:rPr>
              <a:t> yang </a:t>
            </a:r>
            <a:r>
              <a:rPr lang="en-US" dirty="0" err="1">
                <a:ea typeface="Arial" charset="0"/>
                <a:cs typeface="Arial" charset="0"/>
              </a:rPr>
              <a:t>tergolong</a:t>
            </a:r>
            <a:r>
              <a:rPr lang="en-US" dirty="0">
                <a:ea typeface="Arial" charset="0"/>
                <a:cs typeface="Arial" charset="0"/>
              </a:rPr>
              <a:t> masih </a:t>
            </a:r>
            <a:r>
              <a:rPr lang="en-US" dirty="0" err="1">
                <a:ea typeface="Arial" charset="0"/>
                <a:cs typeface="Arial" charset="0"/>
              </a:rPr>
              <a:t>kecil</a:t>
            </a:r>
            <a:r>
              <a:rPr lang="en-US" dirty="0">
                <a:ea typeface="Arial" charset="0"/>
                <a:cs typeface="Arial" charset="0"/>
              </a:rPr>
              <a:t>.</a:t>
            </a:r>
          </a:p>
          <a:p>
            <a:pPr lvl="1" algn="just"/>
            <a:r>
              <a:rPr lang="en-US" i="1" dirty="0">
                <a:ea typeface="Arial" charset="0"/>
                <a:cs typeface="Arial" charset="0"/>
              </a:rPr>
              <a:t>Branding </a:t>
            </a:r>
            <a:r>
              <a:rPr lang="en-US" dirty="0" err="1">
                <a:ea typeface="Arial" charset="0"/>
                <a:cs typeface="Arial" charset="0"/>
              </a:rPr>
              <a:t>melalui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desain</a:t>
            </a:r>
            <a:r>
              <a:rPr lang="en-US" dirty="0">
                <a:ea typeface="Arial" charset="0"/>
                <a:cs typeface="Arial" charset="0"/>
              </a:rPr>
              <a:t>, set up </a:t>
            </a:r>
            <a:r>
              <a:rPr lang="en-US" dirty="0" err="1">
                <a:ea typeface="Arial" charset="0"/>
                <a:cs typeface="Arial" charset="0"/>
              </a:rPr>
              <a:t>lapangan</a:t>
            </a:r>
            <a:r>
              <a:rPr lang="en-US" dirty="0">
                <a:ea typeface="Arial" charset="0"/>
                <a:cs typeface="Arial" charset="0"/>
              </a:rPr>
              <a:t>, venue tempat tinggal pada </a:t>
            </a:r>
            <a:r>
              <a:rPr lang="en-US" dirty="0" err="1">
                <a:ea typeface="Arial" charset="0"/>
                <a:cs typeface="Arial" charset="0"/>
              </a:rPr>
              <a:t>saat</a:t>
            </a:r>
            <a:r>
              <a:rPr lang="en-US" dirty="0">
                <a:ea typeface="Arial" charset="0"/>
                <a:cs typeface="Arial" charset="0"/>
              </a:rPr>
              <a:t> event untuk </a:t>
            </a:r>
            <a:r>
              <a:rPr lang="en-US" dirty="0" err="1">
                <a:ea typeface="Arial" charset="0"/>
                <a:cs typeface="Arial" charset="0"/>
              </a:rPr>
              <a:t>tamu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asing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dari</a:t>
            </a:r>
            <a:r>
              <a:rPr lang="en-US" dirty="0">
                <a:ea typeface="Arial" charset="0"/>
                <a:cs typeface="Arial" charset="0"/>
              </a:rPr>
              <a:t> 43 </a:t>
            </a:r>
            <a:r>
              <a:rPr lang="en-US" dirty="0" err="1">
                <a:ea typeface="Arial" charset="0"/>
                <a:cs typeface="Arial" charset="0"/>
              </a:rPr>
              <a:t>negara</a:t>
            </a:r>
            <a:endParaRPr lang="en-US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Masalah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sering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dihadapi</a:t>
            </a:r>
            <a:r>
              <a:rPr lang="en-US" sz="2400" dirty="0">
                <a:ea typeface="Arial" charset="0"/>
                <a:cs typeface="Arial" charset="0"/>
              </a:rPr>
              <a:t> adalah 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bekerja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swasta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ketika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berhubungan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pemerintah</a:t>
            </a:r>
            <a:r>
              <a:rPr lang="en-US" sz="2400" dirty="0">
                <a:ea typeface="Arial" charset="0"/>
                <a:cs typeface="Arial" charset="0"/>
              </a:rPr>
              <a:t> harus </a:t>
            </a:r>
            <a:r>
              <a:rPr lang="en-US" sz="2400" dirty="0" err="1">
                <a:ea typeface="Arial" charset="0"/>
                <a:cs typeface="Arial" charset="0"/>
              </a:rPr>
              <a:t>mengikuti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birokrasinya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rumit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step by step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 </a:t>
            </a:r>
            <a:r>
              <a:rPr lang="en-US" sz="2400" dirty="0">
                <a:ea typeface="Arial" charset="0"/>
                <a:cs typeface="Arial" charset="0"/>
              </a:rPr>
              <a:t>Untuk </a:t>
            </a:r>
            <a:r>
              <a:rPr lang="en-US" sz="2400" dirty="0" err="1">
                <a:ea typeface="Arial" charset="0"/>
                <a:cs typeface="Arial" charset="0"/>
              </a:rPr>
              <a:t>menyelesaikan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masalah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diadakan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annual meeting </a:t>
            </a:r>
            <a:r>
              <a:rPr lang="en-US" sz="2400" dirty="0">
                <a:ea typeface="Arial" charset="0"/>
                <a:cs typeface="Arial" charset="0"/>
              </a:rPr>
              <a:t>yang membahas mengenai </a:t>
            </a:r>
            <a:r>
              <a:rPr lang="en-US" sz="2400" dirty="0" err="1">
                <a:ea typeface="Arial" charset="0"/>
                <a:cs typeface="Arial" charset="0"/>
              </a:rPr>
              <a:t>kekurangan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kelebihan</a:t>
            </a:r>
            <a:r>
              <a:rPr lang="en-US" sz="2400" dirty="0">
                <a:ea typeface="Arial" charset="0"/>
                <a:cs typeface="Arial" charset="0"/>
              </a:rPr>
              <a:t> yang harus </a:t>
            </a:r>
            <a:r>
              <a:rPr lang="en-US" sz="2400" dirty="0" err="1">
                <a:ea typeface="Arial" charset="0"/>
                <a:cs typeface="Arial" charset="0"/>
              </a:rPr>
              <a:t>dipertimbangkan</a:t>
            </a:r>
            <a:r>
              <a:rPr lang="en-US" sz="2400" dirty="0">
                <a:ea typeface="Arial" charset="0"/>
                <a:cs typeface="Arial" charset="0"/>
              </a:rPr>
              <a:t> untuk </a:t>
            </a:r>
            <a:r>
              <a:rPr lang="en-US" sz="2400" dirty="0" err="1">
                <a:ea typeface="Arial" charset="0"/>
                <a:cs typeface="Arial" charset="0"/>
              </a:rPr>
              <a:t>menemukan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solusi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permasalahan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ada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  <a:endParaRPr lang="id-ID" sz="2400" i="1" dirty="0">
              <a:ea typeface="Arial" charset="0"/>
              <a:cs typeface="Arial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5" y="21442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FOOTBALL MOMENTUM ASIA 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3273" y="1943988"/>
            <a:ext cx="9131740" cy="40507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Perusahaan yang </a:t>
            </a:r>
            <a:r>
              <a:rPr lang="en-US" sz="2400" dirty="0" err="1" smtClean="0">
                <a:ea typeface="Arial" charset="0"/>
                <a:cs typeface="Arial" charset="0"/>
              </a:rPr>
              <a:t>bergerak</a:t>
            </a:r>
            <a:r>
              <a:rPr lang="en-US" sz="2400" dirty="0" smtClean="0">
                <a:ea typeface="Arial" charset="0"/>
                <a:cs typeface="Arial" charset="0"/>
              </a:rPr>
              <a:t> di </a:t>
            </a:r>
            <a:r>
              <a:rPr lang="en-US" sz="2400" dirty="0" err="1" smtClean="0">
                <a:ea typeface="Arial" charset="0"/>
                <a:cs typeface="Arial" charset="0"/>
              </a:rPr>
              <a:t>bidang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i="1" dirty="0" smtClean="0">
                <a:ea typeface="Arial" charset="0"/>
                <a:cs typeface="Arial" charset="0"/>
              </a:rPr>
              <a:t>Sports Marketing.</a:t>
            </a: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Event </a:t>
            </a:r>
            <a:r>
              <a:rPr lang="en-US" sz="2400" dirty="0" err="1" smtClean="0">
                <a:ea typeface="Arial" charset="0"/>
                <a:cs typeface="Arial" charset="0"/>
              </a:rPr>
              <a:t>besar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pernah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dijalankan</a:t>
            </a:r>
            <a:r>
              <a:rPr lang="en-US" sz="2400" dirty="0" smtClean="0">
                <a:ea typeface="Arial" charset="0"/>
                <a:cs typeface="Arial" charset="0"/>
              </a:rPr>
              <a:t> :</a:t>
            </a:r>
          </a:p>
          <a:p>
            <a:pPr lvl="1" algn="just"/>
            <a:r>
              <a:rPr lang="en-US" i="1" dirty="0" smtClean="0">
                <a:ea typeface="Arial" charset="0"/>
                <a:cs typeface="Arial" charset="0"/>
              </a:rPr>
              <a:t>Asia Talents Counting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</a:p>
          <a:p>
            <a:pPr lvl="1" algn="just"/>
            <a:r>
              <a:rPr lang="en-US" dirty="0" err="1" smtClean="0">
                <a:ea typeface="Arial" charset="0"/>
                <a:cs typeface="Arial" charset="0"/>
              </a:rPr>
              <a:t>Nobar</a:t>
            </a:r>
            <a:r>
              <a:rPr lang="en-US" dirty="0" smtClean="0">
                <a:ea typeface="Arial" charset="0"/>
                <a:cs typeface="Arial" charset="0"/>
              </a:rPr>
              <a:t> JIEXPO </a:t>
            </a:r>
            <a:r>
              <a:rPr lang="en-US" dirty="0" err="1" smtClean="0">
                <a:ea typeface="Arial" charset="0"/>
                <a:cs typeface="Arial" charset="0"/>
              </a:rPr>
              <a:t>Kemayoran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0DFBA1-C579-2B42-9984-FC015A33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70" y="1310185"/>
            <a:ext cx="10539626" cy="2864348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Informan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pernah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menjalankan</a:t>
            </a:r>
            <a:r>
              <a:rPr lang="en-US" sz="2400" dirty="0">
                <a:ea typeface="Arial" charset="0"/>
                <a:cs typeface="Arial" charset="0"/>
              </a:rPr>
              <a:t> event pada </a:t>
            </a:r>
            <a:r>
              <a:rPr lang="en-US" sz="2400" i="1" dirty="0">
                <a:ea typeface="Arial" charset="0"/>
                <a:cs typeface="Arial" charset="0"/>
              </a:rPr>
              <a:t>weekdays</a:t>
            </a:r>
            <a:r>
              <a:rPr lang="en-US" sz="2400" dirty="0">
                <a:ea typeface="Arial" charset="0"/>
                <a:cs typeface="Arial" charset="0"/>
              </a:rPr>
              <a:t> dimana </a:t>
            </a:r>
            <a:r>
              <a:rPr lang="en-US" sz="2400" dirty="0" err="1">
                <a:ea typeface="Arial" charset="0"/>
                <a:cs typeface="Arial" charset="0"/>
              </a:rPr>
              <a:t>terdapat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kegiatan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kantor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sekolah</a:t>
            </a:r>
            <a:r>
              <a:rPr lang="en-US" sz="2400" dirty="0">
                <a:ea typeface="Arial" charset="0"/>
                <a:cs typeface="Arial" charset="0"/>
              </a:rPr>
              <a:t>. </a:t>
            </a:r>
            <a:r>
              <a:rPr lang="en-US" sz="2400" dirty="0" err="1">
                <a:ea typeface="Arial" charset="0"/>
                <a:cs typeface="Arial" charset="0"/>
              </a:rPr>
              <a:t>Namun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a typeface="Arial" charset="0"/>
                <a:cs typeface="Arial" charset="0"/>
              </a:rPr>
              <a:t>tersebut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berhubungan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denga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pemerintah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sehingga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mengundang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melalui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kementrian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instansi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pemerintah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berhubungan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sekolah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mobilisasi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penonton</a:t>
            </a:r>
            <a:r>
              <a:rPr lang="en-US" sz="2400" dirty="0">
                <a:ea typeface="Arial" charset="0"/>
                <a:cs typeface="Arial" charset="0"/>
              </a:rPr>
              <a:t> dengan TNI.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Event yang </a:t>
            </a:r>
            <a:r>
              <a:rPr lang="en-US" sz="2400" dirty="0" err="1">
                <a:ea typeface="Arial" charset="0"/>
                <a:cs typeface="Arial" charset="0"/>
              </a:rPr>
              <a:t>diselengarakan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saat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bulan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ramadhan</a:t>
            </a:r>
            <a:r>
              <a:rPr lang="en-US" sz="2400" dirty="0">
                <a:ea typeface="Arial" charset="0"/>
                <a:cs typeface="Arial" charset="0"/>
              </a:rPr>
              <a:t> bukan </a:t>
            </a:r>
            <a:r>
              <a:rPr lang="en-US" sz="2400" dirty="0" err="1">
                <a:ea typeface="Arial" charset="0"/>
                <a:cs typeface="Arial" charset="0"/>
              </a:rPr>
              <a:t>sebuah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halangan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kalau </a:t>
            </a:r>
            <a:r>
              <a:rPr lang="en-US" sz="2400" dirty="0" err="1">
                <a:ea typeface="Arial" charset="0"/>
                <a:cs typeface="Arial" charset="0"/>
              </a:rPr>
              <a:t>memang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niat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nilai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itu </a:t>
            </a:r>
            <a:r>
              <a:rPr lang="en-US" sz="2400" dirty="0" err="1">
                <a:ea typeface="Arial" charset="0"/>
                <a:cs typeface="Arial" charset="0"/>
              </a:rPr>
              <a:t>tinggi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maka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tetap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berhasil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ramai</a:t>
            </a:r>
            <a:r>
              <a:rPr lang="en-US" sz="2400" dirty="0">
                <a:ea typeface="Arial" charset="0"/>
                <a:cs typeface="Arial" charset="0"/>
              </a:rPr>
              <a:t>. Salah </a:t>
            </a:r>
            <a:r>
              <a:rPr lang="en-US" sz="2400" dirty="0" err="1">
                <a:ea typeface="Arial" charset="0"/>
                <a:cs typeface="Arial" charset="0"/>
              </a:rPr>
              <a:t>satu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caranya</a:t>
            </a:r>
            <a:r>
              <a:rPr lang="en-US" sz="2400" dirty="0">
                <a:ea typeface="Arial" charset="0"/>
                <a:cs typeface="Arial" charset="0"/>
              </a:rPr>
              <a:t> adalah dengan </a:t>
            </a:r>
            <a:r>
              <a:rPr lang="en-US" sz="2400" dirty="0" err="1">
                <a:ea typeface="Arial" charset="0"/>
                <a:cs typeface="Arial" charset="0"/>
              </a:rPr>
              <a:t>menyiasatinya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konten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menarik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sehingga</a:t>
            </a:r>
            <a:r>
              <a:rPr lang="en-US" sz="2400" dirty="0">
                <a:ea typeface="Arial" charset="0"/>
                <a:cs typeface="Arial" charset="0"/>
              </a:rPr>
              <a:t> orang yang tidak </a:t>
            </a:r>
            <a:r>
              <a:rPr lang="en-US" sz="2400" dirty="0" err="1">
                <a:ea typeface="Arial" charset="0"/>
                <a:cs typeface="Arial" charset="0"/>
              </a:rPr>
              <a:t>liburan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kita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jadikan</a:t>
            </a:r>
            <a:r>
              <a:rPr lang="en-US" sz="2400" dirty="0">
                <a:ea typeface="Arial" charset="0"/>
                <a:cs typeface="Arial" charset="0"/>
              </a:rPr>
              <a:t> target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membuatnya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tertarik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kita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Cara </a:t>
            </a:r>
            <a:r>
              <a:rPr lang="en-US" sz="2400" dirty="0" err="1">
                <a:ea typeface="Arial" charset="0"/>
                <a:cs typeface="Arial" charset="0"/>
              </a:rPr>
              <a:t>mengatasi</a:t>
            </a:r>
            <a:r>
              <a:rPr lang="en-US" sz="2400" dirty="0">
                <a:ea typeface="Arial" charset="0"/>
                <a:cs typeface="Arial" charset="0"/>
              </a:rPr>
              <a:t> waktu yang </a:t>
            </a:r>
            <a:r>
              <a:rPr lang="en-US" sz="2400" dirty="0" err="1">
                <a:ea typeface="Arial" charset="0"/>
                <a:cs typeface="Arial" charset="0"/>
              </a:rPr>
              <a:t>berbentrokan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hari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besar</a:t>
            </a:r>
            <a:r>
              <a:rPr lang="en-US" sz="2400" dirty="0">
                <a:ea typeface="Arial" charset="0"/>
                <a:cs typeface="Arial" charset="0"/>
              </a:rPr>
              <a:t> adalah </a:t>
            </a:r>
            <a:r>
              <a:rPr lang="en-US" sz="2400" dirty="0" err="1">
                <a:ea typeface="Arial" charset="0"/>
                <a:cs typeface="Arial" charset="0"/>
              </a:rPr>
              <a:t>konten</a:t>
            </a:r>
            <a:r>
              <a:rPr lang="en-US" sz="2400" dirty="0">
                <a:ea typeface="Arial" charset="0"/>
                <a:cs typeface="Arial" charset="0"/>
              </a:rPr>
              <a:t> harus </a:t>
            </a:r>
            <a:r>
              <a:rPr lang="en-US" sz="2400" dirty="0" err="1">
                <a:ea typeface="Arial" charset="0"/>
                <a:cs typeface="Arial" charset="0"/>
              </a:rPr>
              <a:t>semenarik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mungkin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harus </a:t>
            </a:r>
            <a:r>
              <a:rPr lang="en-US" sz="2400" dirty="0" err="1">
                <a:ea typeface="Arial" charset="0"/>
                <a:cs typeface="Arial" charset="0"/>
              </a:rPr>
              <a:t>semenarik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mungkin</a:t>
            </a:r>
            <a:r>
              <a:rPr lang="en-US" sz="2400" dirty="0">
                <a:ea typeface="Arial" charset="0"/>
                <a:cs typeface="Arial" charset="0"/>
              </a:rPr>
              <a:t> agar orang tidak </a:t>
            </a:r>
            <a:r>
              <a:rPr lang="en-US" sz="2400" dirty="0" err="1">
                <a:ea typeface="Arial" charset="0"/>
                <a:cs typeface="Arial" charset="0"/>
              </a:rPr>
              <a:t>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menyesal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menghadiri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kita</a:t>
            </a:r>
            <a:r>
              <a:rPr lang="en-US" sz="2400" dirty="0">
                <a:ea typeface="Arial" charset="0"/>
                <a:cs typeface="Arial" charset="0"/>
              </a:rPr>
              <a:t>. </a:t>
            </a:r>
            <a:r>
              <a:rPr lang="en-US" sz="2400" dirty="0" err="1">
                <a:ea typeface="Arial" charset="0"/>
                <a:cs typeface="Arial" charset="0"/>
              </a:rPr>
              <a:t>Selain</a:t>
            </a:r>
            <a:r>
              <a:rPr lang="en-US" sz="2400" dirty="0">
                <a:ea typeface="Arial" charset="0"/>
                <a:cs typeface="Arial" charset="0"/>
              </a:rPr>
              <a:t> itu, </a:t>
            </a:r>
            <a:r>
              <a:rPr lang="en-US" sz="2400" dirty="0" err="1">
                <a:ea typeface="Arial" charset="0"/>
                <a:cs typeface="Arial" charset="0"/>
              </a:rPr>
              <a:t>promosi</a:t>
            </a:r>
            <a:r>
              <a:rPr lang="en-US" sz="2400" dirty="0">
                <a:ea typeface="Arial" charset="0"/>
                <a:cs typeface="Arial" charset="0"/>
              </a:rPr>
              <a:t> harus </a:t>
            </a:r>
            <a:r>
              <a:rPr lang="en-US" sz="2400" dirty="0" err="1">
                <a:ea typeface="Arial" charset="0"/>
                <a:cs typeface="Arial" charset="0"/>
              </a:rPr>
              <a:t>dilakukan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jauh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sebelum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berlangsung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sebelum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hari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besar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tersebut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konten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acaranya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berbeda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lain.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85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B89A95-F268-2343-99A7-898E9A0D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78D933-D2D9-2049-86A8-656AA816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55904"/>
            <a:ext cx="9603275" cy="345061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ea typeface="Arial" charset="0"/>
                <a:cs typeface="Arial" charset="0"/>
              </a:rPr>
              <a:t>Kita </a:t>
            </a:r>
            <a:r>
              <a:rPr lang="en-US" sz="2400" dirty="0" err="1">
                <a:ea typeface="Arial" charset="0"/>
                <a:cs typeface="Arial" charset="0"/>
              </a:rPr>
              <a:t>hidup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bergantung</a:t>
            </a:r>
            <a:r>
              <a:rPr lang="en-US" sz="2400" dirty="0">
                <a:ea typeface="Arial" charset="0"/>
                <a:cs typeface="Arial" charset="0"/>
              </a:rPr>
              <a:t> dengan digital </a:t>
            </a:r>
            <a:r>
              <a:rPr lang="en-US" sz="2400" dirty="0" err="1">
                <a:ea typeface="Arial" charset="0"/>
                <a:cs typeface="Arial" charset="0"/>
              </a:rPr>
              <a:t>sehingga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digital social media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dijadikan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patokan</a:t>
            </a:r>
            <a:r>
              <a:rPr lang="en-US" sz="2400" dirty="0">
                <a:ea typeface="Arial" charset="0"/>
                <a:cs typeface="Arial" charset="0"/>
              </a:rPr>
              <a:t> dalam </a:t>
            </a:r>
            <a:r>
              <a:rPr lang="en-US" sz="2400" dirty="0" err="1">
                <a:ea typeface="Arial" charset="0"/>
                <a:cs typeface="Arial" charset="0"/>
              </a:rPr>
              <a:t>mencari</a:t>
            </a:r>
            <a:r>
              <a:rPr lang="en-US" sz="2400" dirty="0">
                <a:ea typeface="Arial" charset="0"/>
                <a:cs typeface="Arial" charset="0"/>
              </a:rPr>
              <a:t> trend, </a:t>
            </a:r>
            <a:r>
              <a:rPr lang="en-US" sz="2400" dirty="0" err="1">
                <a:ea typeface="Arial" charset="0"/>
                <a:cs typeface="Arial" charset="0"/>
              </a:rPr>
              <a:t>baik</a:t>
            </a:r>
            <a:r>
              <a:rPr lang="en-US" sz="2400" dirty="0">
                <a:ea typeface="Arial" charset="0"/>
                <a:cs typeface="Arial" charset="0"/>
              </a:rPr>
              <a:t> itu fashion, event, music, </a:t>
            </a:r>
            <a:r>
              <a:rPr lang="en-US" sz="2400" dirty="0" err="1">
                <a:ea typeface="Arial" charset="0"/>
                <a:cs typeface="Arial" charset="0"/>
              </a:rPr>
              <a:t>dll</a:t>
            </a:r>
            <a:r>
              <a:rPr lang="en-US" sz="2400" dirty="0">
                <a:ea typeface="Arial" charset="0"/>
                <a:cs typeface="Arial" charset="0"/>
              </a:rPr>
              <a:t>. </a:t>
            </a:r>
            <a:r>
              <a:rPr lang="en-US" sz="2400" dirty="0" err="1">
                <a:ea typeface="Arial" charset="0"/>
                <a:cs typeface="Arial" charset="0"/>
              </a:rPr>
              <a:t>Contohnya</a:t>
            </a:r>
            <a:r>
              <a:rPr lang="en-US" sz="2400" dirty="0">
                <a:ea typeface="Arial" charset="0"/>
                <a:cs typeface="Arial" charset="0"/>
              </a:rPr>
              <a:t> adalah dalam event </a:t>
            </a:r>
            <a:r>
              <a:rPr lang="en-US" sz="2400" dirty="0" err="1">
                <a:ea typeface="Arial" charset="0"/>
                <a:cs typeface="Arial" charset="0"/>
              </a:rPr>
              <a:t>lari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diberikan</a:t>
            </a:r>
            <a:r>
              <a:rPr lang="en-US" sz="2400" dirty="0">
                <a:ea typeface="Arial" charset="0"/>
                <a:cs typeface="Arial" charset="0"/>
              </a:rPr>
              <a:t> ornament-ornament yang </a:t>
            </a:r>
            <a:r>
              <a:rPr lang="en-US" sz="2400" dirty="0" err="1">
                <a:ea typeface="Arial" charset="0"/>
                <a:cs typeface="Arial" charset="0"/>
              </a:rPr>
              <a:t>membuat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track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menjadi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instagrammable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sekarang</a:t>
            </a:r>
            <a:r>
              <a:rPr lang="en-US" sz="2400" dirty="0">
                <a:ea typeface="Arial" charset="0"/>
                <a:cs typeface="Arial" charset="0"/>
              </a:rPr>
              <a:t> semua orang membawa </a:t>
            </a:r>
            <a:r>
              <a:rPr lang="en-US" sz="2400" i="1" dirty="0" err="1">
                <a:ea typeface="Arial" charset="0"/>
                <a:cs typeface="Arial" charset="0"/>
              </a:rPr>
              <a:t>handphone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kemanapun</a:t>
            </a:r>
            <a:r>
              <a:rPr lang="en-US" sz="2400" dirty="0">
                <a:ea typeface="Arial" charset="0"/>
                <a:cs typeface="Arial" charset="0"/>
              </a:rPr>
              <a:t>. Jadi, </a:t>
            </a:r>
            <a:r>
              <a:rPr lang="en-US" sz="2400" i="1" dirty="0">
                <a:ea typeface="Arial" charset="0"/>
                <a:cs typeface="Arial" charset="0"/>
              </a:rPr>
              <a:t>digital social media </a:t>
            </a:r>
            <a:r>
              <a:rPr lang="en-US" sz="2400" dirty="0">
                <a:ea typeface="Arial" charset="0"/>
                <a:cs typeface="Arial" charset="0"/>
              </a:rPr>
              <a:t>harus </a:t>
            </a:r>
            <a:r>
              <a:rPr lang="en-US" sz="2400" dirty="0" err="1">
                <a:ea typeface="Arial" charset="0"/>
                <a:cs typeface="Arial" charset="0"/>
              </a:rPr>
              <a:t>dikuatkan</a:t>
            </a:r>
            <a:r>
              <a:rPr lang="en-US" sz="2400" dirty="0">
                <a:ea typeface="Arial" charset="0"/>
                <a:cs typeface="Arial" charset="0"/>
              </a:rPr>
              <a:t> agar orang bisa </a:t>
            </a:r>
            <a:r>
              <a:rPr lang="en-US" sz="2400" dirty="0" err="1">
                <a:ea typeface="Arial" charset="0"/>
                <a:cs typeface="Arial" charset="0"/>
              </a:rPr>
              <a:t>meng</a:t>
            </a:r>
            <a:r>
              <a:rPr lang="en-US" sz="2400" dirty="0">
                <a:ea typeface="Arial" charset="0"/>
                <a:cs typeface="Arial" charset="0"/>
              </a:rPr>
              <a:t>-</a:t>
            </a:r>
            <a:r>
              <a:rPr lang="en-US" sz="2400" i="1" dirty="0">
                <a:ea typeface="Arial" charset="0"/>
                <a:cs typeface="Arial" charset="0"/>
              </a:rPr>
              <a:t>capture</a:t>
            </a:r>
            <a:r>
              <a:rPr lang="en-US" sz="2400" dirty="0">
                <a:ea typeface="Arial" charset="0"/>
                <a:cs typeface="Arial" charset="0"/>
              </a:rPr>
              <a:t> apa yang </a:t>
            </a:r>
            <a:r>
              <a:rPr lang="en-US" sz="2400" dirty="0" err="1">
                <a:ea typeface="Arial" charset="0"/>
                <a:cs typeface="Arial" charset="0"/>
              </a:rPr>
              <a:t>sudah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dibuat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Cara lain agar event </a:t>
            </a:r>
            <a:r>
              <a:rPr lang="en-US" sz="2400" dirty="0" err="1">
                <a:ea typeface="Arial" charset="0"/>
                <a:cs typeface="Arial" charset="0"/>
              </a:rPr>
              <a:t>menjadi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menarik</a:t>
            </a:r>
            <a:r>
              <a:rPr lang="en-US" sz="2400" dirty="0">
                <a:ea typeface="Arial" charset="0"/>
                <a:cs typeface="Arial" charset="0"/>
              </a:rPr>
              <a:t> adalah dengan </a:t>
            </a:r>
            <a:r>
              <a:rPr lang="en-US" sz="2400" dirty="0" err="1">
                <a:ea typeface="Arial" charset="0"/>
                <a:cs typeface="Arial" charset="0"/>
              </a:rPr>
              <a:t>hadiah-hadiah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disediakan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menciptakan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konten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menarik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contohnya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mengundang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band </a:t>
            </a:r>
            <a:r>
              <a:rPr lang="en-US" sz="2400" dirty="0">
                <a:ea typeface="Arial" charset="0"/>
                <a:cs typeface="Arial" charset="0"/>
              </a:rPr>
              <a:t>pada </a:t>
            </a:r>
            <a:r>
              <a:rPr lang="en-US" sz="2400" i="1" dirty="0">
                <a:ea typeface="Arial" charset="0"/>
                <a:cs typeface="Arial" charset="0"/>
              </a:rPr>
              <a:t>ending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sehingga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finisher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terhibur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tidak </a:t>
            </a:r>
            <a:r>
              <a:rPr lang="en-US" sz="2400" dirty="0" err="1">
                <a:ea typeface="Arial" charset="0"/>
                <a:cs typeface="Arial" charset="0"/>
              </a:rPr>
              <a:t>langsung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pulang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setelah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lari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  <a:endParaRPr lang="en-US" sz="2400" i="1" dirty="0">
              <a:ea typeface="Arial" charset="0"/>
              <a:cs typeface="Arial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69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3860F-C0F9-3546-B616-ABCDAFFB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9628D2-0C23-9342-98BE-11608126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975" y="2097901"/>
            <a:ext cx="9603275" cy="34506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>
                <a:ea typeface="Arial" charset="0"/>
                <a:cs typeface="Arial" charset="0"/>
              </a:rPr>
              <a:t>Konten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>
                <a:ea typeface="Arial" charset="0"/>
                <a:cs typeface="Arial" charset="0"/>
              </a:rPr>
              <a:t>branding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sangat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penting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karena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menjadi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muka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dari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suatu</a:t>
            </a:r>
            <a:r>
              <a:rPr lang="en-US" dirty="0">
                <a:ea typeface="Arial" charset="0"/>
                <a:cs typeface="Arial" charset="0"/>
              </a:rPr>
              <a:t> event. </a:t>
            </a:r>
            <a:r>
              <a:rPr lang="en-US" i="1" dirty="0">
                <a:ea typeface="Arial" charset="0"/>
                <a:cs typeface="Arial" charset="0"/>
              </a:rPr>
              <a:t> Branding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dapat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dibentuk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melalui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desain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>
                <a:ea typeface="Arial" charset="0"/>
                <a:cs typeface="Arial" charset="0"/>
              </a:rPr>
              <a:t>flyer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baliho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spanduk</a:t>
            </a:r>
            <a:r>
              <a:rPr lang="en-US" dirty="0">
                <a:ea typeface="Arial" charset="0"/>
                <a:cs typeface="Arial" charset="0"/>
              </a:rPr>
              <a:t>. </a:t>
            </a:r>
            <a:r>
              <a:rPr lang="en-US" dirty="0" err="1">
                <a:ea typeface="Arial" charset="0"/>
                <a:cs typeface="Arial" charset="0"/>
              </a:rPr>
              <a:t>Namun</a:t>
            </a:r>
            <a:r>
              <a:rPr lang="en-US" dirty="0">
                <a:ea typeface="Arial" charset="0"/>
                <a:cs typeface="Arial" charset="0"/>
              </a:rPr>
              <a:t>, lebih </a:t>
            </a:r>
            <a:r>
              <a:rPr lang="en-US" dirty="0" err="1">
                <a:ea typeface="Arial" charset="0"/>
                <a:cs typeface="Arial" charset="0"/>
              </a:rPr>
              <a:t>baik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apabila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>
                <a:ea typeface="Arial" charset="0"/>
                <a:cs typeface="Arial" charset="0"/>
              </a:rPr>
              <a:t>budget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dialokasikan</a:t>
            </a:r>
            <a:r>
              <a:rPr lang="en-US" dirty="0">
                <a:ea typeface="Arial" charset="0"/>
                <a:cs typeface="Arial" charset="0"/>
              </a:rPr>
              <a:t> untuk </a:t>
            </a:r>
            <a:r>
              <a:rPr lang="en-US" dirty="0" err="1">
                <a:ea typeface="Arial" charset="0"/>
                <a:cs typeface="Arial" charset="0"/>
              </a:rPr>
              <a:t>promosi</a:t>
            </a:r>
            <a:r>
              <a:rPr lang="en-US" dirty="0">
                <a:ea typeface="Arial" charset="0"/>
                <a:cs typeface="Arial" charset="0"/>
              </a:rPr>
              <a:t> di media </a:t>
            </a:r>
            <a:r>
              <a:rPr lang="en-US" dirty="0" err="1">
                <a:ea typeface="Arial" charset="0"/>
                <a:cs typeface="Arial" charset="0"/>
              </a:rPr>
              <a:t>sosial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seperti</a:t>
            </a:r>
            <a:r>
              <a:rPr lang="en-US" dirty="0">
                <a:ea typeface="Arial" charset="0"/>
                <a:cs typeface="Arial" charset="0"/>
              </a:rPr>
              <a:t> Instagram, Facebook, Twitter,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mengundang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>
                <a:ea typeface="Arial" charset="0"/>
                <a:cs typeface="Arial" charset="0"/>
              </a:rPr>
              <a:t>influencer </a:t>
            </a:r>
            <a:r>
              <a:rPr lang="en-US" dirty="0" err="1">
                <a:ea typeface="Arial" charset="0"/>
                <a:cs typeface="Arial" charset="0"/>
              </a:rPr>
              <a:t>juga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penting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karena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secara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otomatis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 err="1">
                <a:ea typeface="Arial" charset="0"/>
                <a:cs typeface="Arial" charset="0"/>
              </a:rPr>
              <a:t>followers</a:t>
            </a:r>
            <a:r>
              <a:rPr lang="en-US" dirty="0" err="1">
                <a:ea typeface="Arial" charset="0"/>
                <a:cs typeface="Arial" charset="0"/>
              </a:rPr>
              <a:t>nya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melihat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acara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kita</a:t>
            </a:r>
            <a:r>
              <a:rPr lang="en-US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dirty="0">
                <a:ea typeface="Arial" charset="0"/>
                <a:cs typeface="Arial" charset="0"/>
              </a:rPr>
              <a:t>Dalam </a:t>
            </a:r>
            <a:r>
              <a:rPr lang="en-US" dirty="0" err="1">
                <a:ea typeface="Arial" charset="0"/>
                <a:cs typeface="Arial" charset="0"/>
              </a:rPr>
              <a:t>membuat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suatu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i="1" dirty="0">
                <a:ea typeface="Arial" charset="0"/>
                <a:cs typeface="Arial" charset="0"/>
              </a:rPr>
              <a:t>event </a:t>
            </a:r>
            <a:r>
              <a:rPr lang="en-US" dirty="0" err="1">
                <a:ea typeface="Arial" charset="0"/>
                <a:cs typeface="Arial" charset="0"/>
              </a:rPr>
              <a:t>tentu</a:t>
            </a:r>
            <a:r>
              <a:rPr lang="en-US" dirty="0">
                <a:ea typeface="Arial" charset="0"/>
                <a:cs typeface="Arial" charset="0"/>
              </a:rPr>
              <a:t> harus </a:t>
            </a:r>
            <a:r>
              <a:rPr lang="en-US" dirty="0" err="1">
                <a:ea typeface="Arial" charset="0"/>
                <a:cs typeface="Arial" charset="0"/>
              </a:rPr>
              <a:t>memikirkan</a:t>
            </a:r>
            <a:r>
              <a:rPr lang="en-US" dirty="0">
                <a:ea typeface="Arial" charset="0"/>
                <a:cs typeface="Arial" charset="0"/>
              </a:rPr>
              <a:t> Plan A, Plan B, </a:t>
            </a:r>
            <a:r>
              <a:rPr lang="en-US" dirty="0" err="1">
                <a:ea typeface="Arial" charset="0"/>
                <a:cs typeface="Arial" charset="0"/>
              </a:rPr>
              <a:t>bahkan</a:t>
            </a:r>
            <a:r>
              <a:rPr lang="en-US" dirty="0">
                <a:ea typeface="Arial" charset="0"/>
                <a:cs typeface="Arial" charset="0"/>
              </a:rPr>
              <a:t> Plan C, agar </a:t>
            </a:r>
            <a:r>
              <a:rPr lang="en-US" dirty="0" err="1">
                <a:ea typeface="Arial" charset="0"/>
                <a:cs typeface="Arial" charset="0"/>
              </a:rPr>
              <a:t>saat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ada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satu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lain </a:t>
            </a:r>
            <a:r>
              <a:rPr lang="en-US" dirty="0" err="1">
                <a:ea typeface="Arial" charset="0"/>
                <a:cs typeface="Arial" charset="0"/>
              </a:rPr>
              <a:t>hal</a:t>
            </a:r>
            <a:r>
              <a:rPr lang="en-US" dirty="0">
                <a:ea typeface="Arial" charset="0"/>
                <a:cs typeface="Arial" charset="0"/>
              </a:rPr>
              <a:t> yang tidak </a:t>
            </a:r>
            <a:r>
              <a:rPr lang="en-US" dirty="0" err="1">
                <a:ea typeface="Arial" charset="0"/>
                <a:cs typeface="Arial" charset="0"/>
              </a:rPr>
              <a:t>sesuai</a:t>
            </a:r>
            <a:r>
              <a:rPr lang="en-US" dirty="0">
                <a:ea typeface="Arial" charset="0"/>
                <a:cs typeface="Arial" charset="0"/>
              </a:rPr>
              <a:t> Plan A, </a:t>
            </a:r>
            <a:r>
              <a:rPr lang="en-US" dirty="0" err="1">
                <a:ea typeface="Arial" charset="0"/>
                <a:cs typeface="Arial" charset="0"/>
              </a:rPr>
              <a:t>dapat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menggunakan</a:t>
            </a:r>
            <a:r>
              <a:rPr lang="en-US" dirty="0">
                <a:ea typeface="Arial" charset="0"/>
                <a:cs typeface="Arial" charset="0"/>
              </a:rPr>
              <a:t> Plan B.</a:t>
            </a:r>
          </a:p>
          <a:p>
            <a:pPr algn="just"/>
            <a:r>
              <a:rPr lang="en-US" dirty="0" err="1">
                <a:ea typeface="Arial" charset="0"/>
                <a:cs typeface="Arial" charset="0"/>
              </a:rPr>
              <a:t>Riset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dapat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dilakukan</a:t>
            </a:r>
            <a:r>
              <a:rPr lang="en-US" dirty="0">
                <a:ea typeface="Arial" charset="0"/>
                <a:cs typeface="Arial" charset="0"/>
              </a:rPr>
              <a:t> dengan survey ke </a:t>
            </a:r>
            <a:r>
              <a:rPr lang="en-US" dirty="0" err="1">
                <a:ea typeface="Arial" charset="0"/>
                <a:cs typeface="Arial" charset="0"/>
              </a:rPr>
              <a:t>daerah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komunitas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turun</a:t>
            </a:r>
            <a:r>
              <a:rPr lang="en-US" dirty="0">
                <a:ea typeface="Arial" charset="0"/>
                <a:cs typeface="Arial" charset="0"/>
              </a:rPr>
              <a:t> ke </a:t>
            </a:r>
            <a:r>
              <a:rPr lang="en-US" dirty="0" err="1">
                <a:ea typeface="Arial" charset="0"/>
                <a:cs typeface="Arial" charset="0"/>
              </a:rPr>
              <a:t>lapangan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membaca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lapangan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baik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adri</a:t>
            </a:r>
            <a:r>
              <a:rPr lang="en-US" dirty="0">
                <a:ea typeface="Arial" charset="0"/>
                <a:cs typeface="Arial" charset="0"/>
              </a:rPr>
              <a:t> venue, waktu, trend,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apa </a:t>
            </a:r>
            <a:r>
              <a:rPr lang="en-US" dirty="0" err="1">
                <a:ea typeface="Arial" charset="0"/>
                <a:cs typeface="Arial" charset="0"/>
              </a:rPr>
              <a:t>saja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konten</a:t>
            </a:r>
            <a:r>
              <a:rPr lang="en-US" dirty="0">
                <a:ea typeface="Arial" charset="0"/>
                <a:cs typeface="Arial" charset="0"/>
              </a:rPr>
              <a:t> yang </a:t>
            </a:r>
            <a:r>
              <a:rPr lang="en-US" dirty="0" err="1">
                <a:ea typeface="Arial" charset="0"/>
                <a:cs typeface="Arial" charset="0"/>
              </a:rPr>
              <a:t>menarikyang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dimasukkan</a:t>
            </a:r>
            <a:r>
              <a:rPr lang="en-US" dirty="0">
                <a:ea typeface="Arial" charset="0"/>
                <a:cs typeface="Arial" charset="0"/>
              </a:rPr>
              <a:t> ke dalam event </a:t>
            </a:r>
            <a:r>
              <a:rPr lang="en-US" dirty="0" err="1">
                <a:ea typeface="Arial" charset="0"/>
                <a:cs typeface="Arial" charset="0"/>
              </a:rPr>
              <a:t>tersebut</a:t>
            </a:r>
            <a:r>
              <a:rPr lang="en-US" dirty="0"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4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C4FA35-CA1C-E443-BDD5-3CFA99E3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4885D5-0CE7-B942-A38D-3BAF317A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286907"/>
            <a:ext cx="9603275" cy="345061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ea typeface="Arial" charset="0"/>
                <a:cs typeface="Arial" charset="0"/>
              </a:rPr>
              <a:t>Dalam </a:t>
            </a:r>
            <a:r>
              <a:rPr lang="en-US" sz="2400" dirty="0" err="1">
                <a:ea typeface="Arial" charset="0"/>
                <a:cs typeface="Arial" charset="0"/>
              </a:rPr>
              <a:t>membuat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suatu</a:t>
            </a:r>
            <a:r>
              <a:rPr lang="en-US" sz="2400" dirty="0">
                <a:ea typeface="Arial" charset="0"/>
                <a:cs typeface="Arial" charset="0"/>
              </a:rPr>
              <a:t> event, </a:t>
            </a:r>
            <a:r>
              <a:rPr lang="en-US" sz="2400" dirty="0" err="1">
                <a:ea typeface="Arial" charset="0"/>
                <a:cs typeface="Arial" charset="0"/>
              </a:rPr>
              <a:t>kita</a:t>
            </a:r>
            <a:r>
              <a:rPr lang="en-US" sz="2400" dirty="0">
                <a:ea typeface="Arial" charset="0"/>
                <a:cs typeface="Arial" charset="0"/>
              </a:rPr>
              <a:t> harus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menciptakan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sesuatu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membekas</a:t>
            </a:r>
            <a:r>
              <a:rPr lang="en-US" sz="2400" dirty="0">
                <a:ea typeface="Arial" charset="0"/>
                <a:cs typeface="Arial" charset="0"/>
              </a:rPr>
              <a:t> dalam </a:t>
            </a:r>
            <a:r>
              <a:rPr lang="en-US" sz="2400" dirty="0" err="1">
                <a:ea typeface="Arial" charset="0"/>
                <a:cs typeface="Arial" charset="0"/>
              </a:rPr>
              <a:t>benak</a:t>
            </a:r>
            <a:r>
              <a:rPr lang="en-US" sz="2400" dirty="0">
                <a:ea typeface="Arial" charset="0"/>
                <a:cs typeface="Arial" charset="0"/>
              </a:rPr>
              <a:t> orang, </a:t>
            </a:r>
            <a:r>
              <a:rPr lang="en-US" sz="2400" dirty="0" err="1">
                <a:ea typeface="Arial" charset="0"/>
                <a:cs typeface="Arial" charset="0"/>
              </a:rPr>
              <a:t>sehingga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diceritakan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kepada</a:t>
            </a:r>
            <a:r>
              <a:rPr lang="en-US" sz="2400" dirty="0">
                <a:ea typeface="Arial" charset="0"/>
                <a:cs typeface="Arial" charset="0"/>
              </a:rPr>
              <a:t> orang lain </a:t>
            </a:r>
            <a:r>
              <a:rPr lang="en-US" sz="2400" dirty="0" err="1">
                <a:ea typeface="Arial" charset="0"/>
                <a:cs typeface="Arial" charset="0"/>
              </a:rPr>
              <a:t>karena</a:t>
            </a:r>
            <a:r>
              <a:rPr lang="en-US" sz="2400" dirty="0"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a typeface="Arial" charset="0"/>
                <a:cs typeface="Arial" charset="0"/>
              </a:rPr>
              <a:t>tersebut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berbeda</a:t>
            </a:r>
            <a:r>
              <a:rPr lang="en-US" sz="2400" dirty="0">
                <a:ea typeface="Arial" charset="0"/>
                <a:cs typeface="Arial" charset="0"/>
              </a:rPr>
              <a:t> dengan event-event </a:t>
            </a:r>
            <a:r>
              <a:rPr lang="en-US" sz="2400" dirty="0" err="1">
                <a:ea typeface="Arial" charset="0"/>
                <a:cs typeface="Arial" charset="0"/>
              </a:rPr>
              <a:t>sejenis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lainnya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Promosi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dilakukan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membuat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social media campaign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disosialisasikan</a:t>
            </a:r>
            <a:r>
              <a:rPr lang="en-US" sz="2400" dirty="0">
                <a:ea typeface="Arial" charset="0"/>
                <a:cs typeface="Arial" charset="0"/>
              </a:rPr>
              <a:t> ke </a:t>
            </a:r>
            <a:r>
              <a:rPr lang="en-US" sz="2400" dirty="0" err="1">
                <a:ea typeface="Arial" charset="0"/>
                <a:cs typeface="Arial" charset="0"/>
              </a:rPr>
              <a:t>daerah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baik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Bintaro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maupun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luar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Bintaro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sehingga</a:t>
            </a:r>
            <a:r>
              <a:rPr lang="en-US" sz="2400" dirty="0">
                <a:ea typeface="Arial" charset="0"/>
                <a:cs typeface="Arial" charset="0"/>
              </a:rPr>
              <a:t> orang-orang </a:t>
            </a:r>
            <a:r>
              <a:rPr lang="en-US" sz="2400" dirty="0" err="1">
                <a:ea typeface="Arial" charset="0"/>
                <a:cs typeface="Arial" charset="0"/>
              </a:rPr>
              <a:t>kenal</a:t>
            </a:r>
            <a:r>
              <a:rPr lang="en-US" sz="2400" dirty="0">
                <a:ea typeface="Arial" charset="0"/>
                <a:cs typeface="Arial" charset="0"/>
              </a:rPr>
              <a:t> dengan </a:t>
            </a:r>
            <a:r>
              <a:rPr lang="en-US" sz="2400" dirty="0" err="1">
                <a:ea typeface="Arial" charset="0"/>
                <a:cs typeface="Arial" charset="0"/>
              </a:rPr>
              <a:t>acara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kita</a:t>
            </a:r>
            <a:r>
              <a:rPr lang="en-US" sz="2400" dirty="0">
                <a:ea typeface="Arial" charset="0"/>
                <a:cs typeface="Arial" charset="0"/>
              </a:rPr>
              <a:t>. 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Promosi</a:t>
            </a:r>
            <a:r>
              <a:rPr lang="en-US" sz="2400" dirty="0">
                <a:ea typeface="Arial" charset="0"/>
                <a:cs typeface="Arial" charset="0"/>
              </a:rPr>
              <a:t> ke </a:t>
            </a:r>
            <a:r>
              <a:rPr lang="en-US" sz="2400" dirty="0" err="1">
                <a:ea typeface="Arial" charset="0"/>
                <a:cs typeface="Arial" charset="0"/>
              </a:rPr>
              <a:t>sekolah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juga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penting</a:t>
            </a:r>
            <a:r>
              <a:rPr lang="en-US" sz="2400" dirty="0">
                <a:ea typeface="Arial" charset="0"/>
                <a:cs typeface="Arial" charset="0"/>
              </a:rPr>
              <a:t> agar </a:t>
            </a:r>
            <a:r>
              <a:rPr lang="en-US" sz="2400" dirty="0" err="1">
                <a:ea typeface="Arial" charset="0"/>
                <a:cs typeface="Arial" charset="0"/>
              </a:rPr>
              <a:t>siswa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juga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tertarik</a:t>
            </a:r>
            <a:r>
              <a:rPr lang="en-US" sz="2400" dirty="0">
                <a:ea typeface="Arial" charset="0"/>
                <a:cs typeface="Arial" charset="0"/>
              </a:rPr>
              <a:t> dalam </a:t>
            </a:r>
            <a:r>
              <a:rPr lang="en-US" sz="2400" dirty="0" err="1">
                <a:ea typeface="Arial" charset="0"/>
                <a:cs typeface="Arial" charset="0"/>
              </a:rPr>
              <a:t>suatu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i="1" dirty="0">
                <a:ea typeface="Arial" charset="0"/>
                <a:cs typeface="Arial" charset="0"/>
              </a:rPr>
              <a:t>event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A9E2A-2684-AB4B-9A03-DF3D0121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SOLUSI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AF7142-BD60-C145-B5EC-36543D4C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04984"/>
            <a:ext cx="9603275" cy="34506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err="1">
                <a:ea typeface="Arial" charset="0"/>
                <a:cs typeface="Arial" charset="0"/>
              </a:rPr>
              <a:t>Menurut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kelompok</a:t>
            </a:r>
            <a:r>
              <a:rPr lang="en-US" sz="2600" dirty="0">
                <a:ea typeface="Arial" charset="0"/>
                <a:cs typeface="Arial" charset="0"/>
              </a:rPr>
              <a:t> kami RFE </a:t>
            </a:r>
            <a:r>
              <a:rPr lang="en-US" sz="2600" dirty="0" err="1">
                <a:ea typeface="Arial" charset="0"/>
                <a:cs typeface="Arial" charset="0"/>
              </a:rPr>
              <a:t>akan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diadakan</a:t>
            </a:r>
            <a:r>
              <a:rPr lang="en-US" sz="2600" dirty="0">
                <a:ea typeface="Arial" charset="0"/>
                <a:cs typeface="Arial" charset="0"/>
              </a:rPr>
              <a:t> 2 </a:t>
            </a:r>
            <a:r>
              <a:rPr lang="en-US" sz="2600" dirty="0" err="1">
                <a:ea typeface="Arial" charset="0"/>
                <a:cs typeface="Arial" charset="0"/>
              </a:rPr>
              <a:t>atau</a:t>
            </a:r>
            <a:r>
              <a:rPr lang="en-US" sz="2600" dirty="0">
                <a:ea typeface="Arial" charset="0"/>
                <a:cs typeface="Arial" charset="0"/>
              </a:rPr>
              <a:t> 3 </a:t>
            </a:r>
            <a:r>
              <a:rPr lang="en-US" sz="2600" dirty="0" err="1">
                <a:ea typeface="Arial" charset="0"/>
                <a:cs typeface="Arial" charset="0"/>
              </a:rPr>
              <a:t>minggu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setelah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lebaran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dengan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melakukan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promosi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dari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sebelum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bulan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ramadhan</a:t>
            </a:r>
            <a:r>
              <a:rPr lang="en-US" sz="2600" dirty="0">
                <a:ea typeface="Arial" charset="0"/>
                <a:cs typeface="Arial" charset="0"/>
              </a:rPr>
              <a:t> agar </a:t>
            </a:r>
            <a:r>
              <a:rPr lang="en-US" sz="2600" dirty="0" err="1">
                <a:ea typeface="Arial" charset="0"/>
                <a:cs typeface="Arial" charset="0"/>
              </a:rPr>
              <a:t>masyarakat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sudah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mengetahui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bahwa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akan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ada</a:t>
            </a:r>
            <a:r>
              <a:rPr lang="en-US" sz="2600" dirty="0">
                <a:ea typeface="Arial" charset="0"/>
                <a:cs typeface="Arial" charset="0"/>
              </a:rPr>
              <a:t> event RFE </a:t>
            </a:r>
            <a:r>
              <a:rPr lang="en-US" sz="2600" dirty="0" err="1">
                <a:ea typeface="Arial" charset="0"/>
                <a:cs typeface="Arial" charset="0"/>
              </a:rPr>
              <a:t>setelah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lebaran</a:t>
            </a:r>
            <a:r>
              <a:rPr lang="en-US" sz="2600" dirty="0">
                <a:ea typeface="Arial" charset="0"/>
                <a:cs typeface="Arial" charset="0"/>
              </a:rPr>
              <a:t>. </a:t>
            </a:r>
            <a:r>
              <a:rPr lang="en-US" sz="2600" dirty="0" err="1">
                <a:ea typeface="Arial" charset="0"/>
                <a:cs typeface="Arial" charset="0"/>
              </a:rPr>
              <a:t>Membuat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iklan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dan</a:t>
            </a:r>
            <a:r>
              <a:rPr lang="en-US" sz="2600" dirty="0">
                <a:ea typeface="Arial" charset="0"/>
                <a:cs typeface="Arial" charset="0"/>
              </a:rPr>
              <a:t> social media campaign </a:t>
            </a:r>
            <a:r>
              <a:rPr lang="en-US" sz="2600" dirty="0" err="1">
                <a:ea typeface="Arial" charset="0"/>
                <a:cs typeface="Arial" charset="0"/>
              </a:rPr>
              <a:t>dengan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konten</a:t>
            </a:r>
            <a:r>
              <a:rPr lang="en-US" sz="2600" dirty="0">
                <a:ea typeface="Arial" charset="0"/>
                <a:cs typeface="Arial" charset="0"/>
              </a:rPr>
              <a:t> yang </a:t>
            </a:r>
            <a:r>
              <a:rPr lang="en-US" sz="2600" dirty="0" err="1">
                <a:ea typeface="Arial" charset="0"/>
                <a:cs typeface="Arial" charset="0"/>
              </a:rPr>
              <a:t>menarik</a:t>
            </a:r>
            <a:r>
              <a:rPr lang="en-US" sz="2600" dirty="0">
                <a:ea typeface="Arial" charset="0"/>
                <a:cs typeface="Arial" charset="0"/>
              </a:rPr>
              <a:t> agar </a:t>
            </a:r>
            <a:r>
              <a:rPr lang="en-US" sz="2600" dirty="0" err="1">
                <a:ea typeface="Arial" charset="0"/>
                <a:cs typeface="Arial" charset="0"/>
              </a:rPr>
              <a:t>tidak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hanya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masyarakat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sekita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Bintaro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saja</a:t>
            </a:r>
            <a:r>
              <a:rPr lang="en-US" sz="2600" dirty="0">
                <a:ea typeface="Arial" charset="0"/>
                <a:cs typeface="Arial" charset="0"/>
              </a:rPr>
              <a:t> yang </a:t>
            </a:r>
            <a:r>
              <a:rPr lang="en-US" sz="2600" dirty="0" err="1">
                <a:ea typeface="Arial" charset="0"/>
                <a:cs typeface="Arial" charset="0"/>
              </a:rPr>
              <a:t>ikut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dalam</a:t>
            </a:r>
            <a:r>
              <a:rPr lang="en-US" sz="2600" dirty="0">
                <a:ea typeface="Arial" charset="0"/>
                <a:cs typeface="Arial" charset="0"/>
              </a:rPr>
              <a:t> event </a:t>
            </a:r>
            <a:r>
              <a:rPr lang="en-US" sz="2600" dirty="0" err="1">
                <a:ea typeface="Arial" charset="0"/>
                <a:cs typeface="Arial" charset="0"/>
              </a:rPr>
              <a:t>ini</a:t>
            </a:r>
            <a:r>
              <a:rPr lang="en-US" sz="2600" dirty="0">
                <a:ea typeface="Arial" charset="0"/>
                <a:cs typeface="Arial" charset="0"/>
              </a:rPr>
              <a:t>, </a:t>
            </a:r>
            <a:r>
              <a:rPr lang="en-US" sz="2600" dirty="0" err="1">
                <a:ea typeface="Arial" charset="0"/>
                <a:cs typeface="Arial" charset="0"/>
              </a:rPr>
              <a:t>namun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masyarakat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Jabodetabek</a:t>
            </a:r>
            <a:r>
              <a:rPr lang="en-US" sz="2600" dirty="0">
                <a:ea typeface="Arial" charset="0"/>
                <a:cs typeface="Arial" charset="0"/>
              </a:rPr>
              <a:t>. Kita </a:t>
            </a:r>
            <a:r>
              <a:rPr lang="en-US" sz="2600" dirty="0" err="1">
                <a:ea typeface="Arial" charset="0"/>
                <a:cs typeface="Arial" charset="0"/>
              </a:rPr>
              <a:t>bisa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melihat</a:t>
            </a:r>
            <a:r>
              <a:rPr lang="en-US" sz="2600" dirty="0">
                <a:ea typeface="Arial" charset="0"/>
                <a:cs typeface="Arial" charset="0"/>
              </a:rPr>
              <a:t> trend </a:t>
            </a:r>
            <a:r>
              <a:rPr lang="en-US" sz="2600" dirty="0" err="1">
                <a:ea typeface="Arial" charset="0"/>
                <a:cs typeface="Arial" charset="0"/>
              </a:rPr>
              <a:t>apa</a:t>
            </a:r>
            <a:r>
              <a:rPr lang="en-US" sz="2600" dirty="0">
                <a:ea typeface="Arial" charset="0"/>
                <a:cs typeface="Arial" charset="0"/>
              </a:rPr>
              <a:t> yang </a:t>
            </a:r>
            <a:r>
              <a:rPr lang="en-US" sz="2600" dirty="0" err="1">
                <a:ea typeface="Arial" charset="0"/>
                <a:cs typeface="Arial" charset="0"/>
              </a:rPr>
              <a:t>sedang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hangat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dalam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bidang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lari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dari</a:t>
            </a:r>
            <a:r>
              <a:rPr lang="en-US" sz="2600" dirty="0">
                <a:ea typeface="Arial" charset="0"/>
                <a:cs typeface="Arial" charset="0"/>
              </a:rPr>
              <a:t> event-event </a:t>
            </a:r>
            <a:r>
              <a:rPr lang="en-US" sz="2600" dirty="0" err="1">
                <a:ea typeface="Arial" charset="0"/>
                <a:cs typeface="Arial" charset="0"/>
              </a:rPr>
              <a:t>lari</a:t>
            </a:r>
            <a:r>
              <a:rPr lang="en-US" sz="2600" dirty="0">
                <a:ea typeface="Arial" charset="0"/>
                <a:cs typeface="Arial" charset="0"/>
              </a:rPr>
              <a:t> yang </a:t>
            </a:r>
            <a:r>
              <a:rPr lang="en-US" sz="2600" dirty="0" err="1">
                <a:ea typeface="Arial" charset="0"/>
                <a:cs typeface="Arial" charset="0"/>
              </a:rPr>
              <a:t>ada</a:t>
            </a:r>
            <a:r>
              <a:rPr lang="en-US" sz="2600" dirty="0">
                <a:ea typeface="Arial" charset="0"/>
                <a:cs typeface="Arial" charset="0"/>
              </a:rPr>
              <a:t> di </a:t>
            </a:r>
            <a:r>
              <a:rPr lang="en-US" sz="2600" dirty="0" err="1">
                <a:ea typeface="Arial" charset="0"/>
                <a:cs typeface="Arial" charset="0"/>
              </a:rPr>
              <a:t>dunia</a:t>
            </a:r>
            <a:r>
              <a:rPr lang="en-US" sz="2600" dirty="0"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600" dirty="0">
                <a:ea typeface="Arial" charset="0"/>
                <a:cs typeface="Arial" charset="0"/>
              </a:rPr>
              <a:t>Dari trend-trend yang </a:t>
            </a:r>
            <a:r>
              <a:rPr lang="en-US" sz="2600" dirty="0" err="1">
                <a:ea typeface="Arial" charset="0"/>
                <a:cs typeface="Arial" charset="0"/>
              </a:rPr>
              <a:t>ada</a:t>
            </a:r>
            <a:r>
              <a:rPr lang="en-US" sz="2600" dirty="0">
                <a:ea typeface="Arial" charset="0"/>
                <a:cs typeface="Arial" charset="0"/>
              </a:rPr>
              <a:t>, </a:t>
            </a:r>
            <a:r>
              <a:rPr lang="en-US" sz="2600" dirty="0" err="1">
                <a:ea typeface="Arial" charset="0"/>
                <a:cs typeface="Arial" charset="0"/>
              </a:rPr>
              <a:t>kita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bisa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membuat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konten</a:t>
            </a:r>
            <a:r>
              <a:rPr lang="en-US" sz="2600" dirty="0">
                <a:ea typeface="Arial" charset="0"/>
                <a:cs typeface="Arial" charset="0"/>
              </a:rPr>
              <a:t> yang </a:t>
            </a:r>
            <a:r>
              <a:rPr lang="en-US" sz="2600" dirty="0" err="1">
                <a:ea typeface="Arial" charset="0"/>
                <a:cs typeface="Arial" charset="0"/>
              </a:rPr>
              <a:t>menarik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sehingga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masyarakat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ingin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>
                <a:ea typeface="Arial" charset="0"/>
                <a:cs typeface="Arial" charset="0"/>
              </a:rPr>
              <a:t>mengikuti</a:t>
            </a:r>
            <a:r>
              <a:rPr lang="en-US" sz="2600" dirty="0">
                <a:ea typeface="Arial" charset="0"/>
                <a:cs typeface="Arial" charset="0"/>
              </a:rPr>
              <a:t> event </a:t>
            </a:r>
            <a:r>
              <a:rPr lang="en-US" sz="2600" dirty="0" err="1">
                <a:ea typeface="Arial" charset="0"/>
                <a:cs typeface="Arial" charset="0"/>
              </a:rPr>
              <a:t>ini</a:t>
            </a:r>
            <a:r>
              <a:rPr lang="en-US" sz="2600" dirty="0">
                <a:ea typeface="Arial" charset="0"/>
                <a:cs typeface="Arial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9417" y="31260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PENGERTIAN EO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8008"/>
            <a:ext cx="10216487" cy="44170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ea typeface="Arial" charset="0"/>
                <a:cs typeface="Arial" charset="0"/>
              </a:rPr>
              <a:t>Menurut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Natoradjo</a:t>
            </a:r>
            <a:r>
              <a:rPr lang="en-US" dirty="0">
                <a:ea typeface="Arial" charset="0"/>
                <a:cs typeface="Arial" charset="0"/>
              </a:rPr>
              <a:t> (2011), EO </a:t>
            </a:r>
            <a:r>
              <a:rPr lang="en-US" dirty="0" err="1">
                <a:ea typeface="Arial" charset="0"/>
                <a:cs typeface="Arial" charset="0"/>
              </a:rPr>
              <a:t>adalah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perusahaan</a:t>
            </a:r>
            <a:r>
              <a:rPr lang="en-US" dirty="0">
                <a:ea typeface="Arial" charset="0"/>
                <a:cs typeface="Arial" charset="0"/>
              </a:rPr>
              <a:t> yang </a:t>
            </a:r>
            <a:r>
              <a:rPr lang="en-US" dirty="0" err="1">
                <a:ea typeface="Arial" charset="0"/>
                <a:cs typeface="Arial" charset="0"/>
              </a:rPr>
              <a:t>bercirikan</a:t>
            </a:r>
            <a:r>
              <a:rPr lang="en-US" dirty="0" smtClean="0">
                <a:ea typeface="Arial" charset="0"/>
                <a:cs typeface="Arial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ea typeface="Arial" charset="0"/>
                <a:cs typeface="Arial" charset="0"/>
              </a:rPr>
              <a:t>- </a:t>
            </a:r>
            <a:r>
              <a:rPr lang="en-US" dirty="0">
                <a:ea typeface="Arial" charset="0"/>
                <a:cs typeface="Arial" charset="0"/>
              </a:rPr>
              <a:t>EO </a:t>
            </a:r>
            <a:r>
              <a:rPr lang="en-US" dirty="0" err="1">
                <a:ea typeface="Arial" charset="0"/>
                <a:cs typeface="Arial" charset="0"/>
              </a:rPr>
              <a:t>adalah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sebuah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bisnis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profesi</a:t>
            </a:r>
            <a:r>
              <a:rPr lang="en-US" dirty="0">
                <a:ea typeface="Arial" charset="0"/>
                <a:cs typeface="Arial" charset="0"/>
              </a:rPr>
              <a:t> yang </a:t>
            </a:r>
            <a:r>
              <a:rPr lang="en-US" dirty="0" err="1">
                <a:ea typeface="Arial" charset="0"/>
                <a:cs typeface="Arial" charset="0"/>
              </a:rPr>
              <a:t>menawarkan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jasa</a:t>
            </a:r>
            <a:endParaRPr lang="en-US" dirty="0" smtClean="0">
              <a:ea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ea typeface="Arial" charset="0"/>
                <a:cs typeface="Arial" charset="0"/>
              </a:rPr>
              <a:t>EO </a:t>
            </a:r>
            <a:r>
              <a:rPr lang="en-US" dirty="0" err="1">
                <a:ea typeface="Arial" charset="0"/>
                <a:cs typeface="Arial" charset="0"/>
              </a:rPr>
              <a:t>mengumpulkan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mempertemukan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khalayak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untuk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sebuah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tujuan</a:t>
            </a:r>
            <a:endParaRPr lang="en-US" dirty="0" smtClean="0">
              <a:ea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ea typeface="Arial" charset="0"/>
                <a:cs typeface="Arial" charset="0"/>
              </a:rPr>
              <a:t>EO </a:t>
            </a:r>
            <a:r>
              <a:rPr lang="en-US" dirty="0" err="1">
                <a:ea typeface="Arial" charset="0"/>
                <a:cs typeface="Arial" charset="0"/>
              </a:rPr>
              <a:t>bertanggung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jawab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melakukan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penelitian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membuat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desain</a:t>
            </a:r>
            <a:r>
              <a:rPr lang="en-US" dirty="0">
                <a:ea typeface="Arial" charset="0"/>
                <a:cs typeface="Arial" charset="0"/>
              </a:rPr>
              <a:t> event, </a:t>
            </a:r>
            <a:r>
              <a:rPr lang="en-US" dirty="0" err="1">
                <a:ea typeface="Arial" charset="0"/>
                <a:cs typeface="Arial" charset="0"/>
              </a:rPr>
              <a:t>merencanakan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melakukan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koordinasi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supervisi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pengawasan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terhadap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pelaksanaan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kelangsungan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realisasi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dan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keberhasilan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sebuah</a:t>
            </a:r>
            <a:r>
              <a:rPr lang="en-US" dirty="0">
                <a:ea typeface="Arial" charset="0"/>
                <a:cs typeface="Arial" charset="0"/>
              </a:rPr>
              <a:t> event</a:t>
            </a:r>
            <a:r>
              <a:rPr lang="en-US" dirty="0" smtClean="0">
                <a:ea typeface="Arial" charset="0"/>
                <a:cs typeface="Arial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smtClean="0">
                <a:ea typeface="Arial" charset="0"/>
                <a:cs typeface="Arial" charset="0"/>
              </a:rPr>
              <a:t>EO </a:t>
            </a:r>
            <a:r>
              <a:rPr lang="en-US" dirty="0" err="1">
                <a:ea typeface="Arial" charset="0"/>
                <a:cs typeface="Arial" charset="0"/>
              </a:rPr>
              <a:t>memproduksi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atau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menghadirkan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sebuah</a:t>
            </a:r>
            <a:r>
              <a:rPr lang="en-US" dirty="0">
                <a:ea typeface="Arial" charset="0"/>
                <a:cs typeface="Arial" charset="0"/>
              </a:rPr>
              <a:t> event </a:t>
            </a:r>
            <a:r>
              <a:rPr lang="en-US" dirty="0" err="1">
                <a:ea typeface="Arial" charset="0"/>
                <a:cs typeface="Arial" charset="0"/>
              </a:rPr>
              <a:t>untuk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memenuhi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kebutuhan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serta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keinginan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atas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permintaan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klien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r>
              <a:rPr lang="en-US" dirty="0" err="1">
                <a:ea typeface="Arial" charset="0"/>
                <a:cs typeface="Arial" charset="0"/>
              </a:rPr>
              <a:t>penyelenggara</a:t>
            </a:r>
            <a:r>
              <a:rPr lang="en-US" dirty="0">
                <a:ea typeface="Arial" charset="0"/>
                <a:cs typeface="Arial" charset="0"/>
              </a:rPr>
              <a:t>, orang </a:t>
            </a:r>
            <a:r>
              <a:rPr lang="en-US" dirty="0" err="1">
                <a:ea typeface="Arial" charset="0"/>
                <a:cs typeface="Arial" charset="0"/>
              </a:rPr>
              <a:t>atau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instansi</a:t>
            </a:r>
            <a:r>
              <a:rPr lang="en-US" dirty="0">
                <a:ea typeface="Arial" charset="0"/>
                <a:cs typeface="Arial" charset="0"/>
              </a:rPr>
              <a:t> yang </a:t>
            </a:r>
            <a:r>
              <a:rPr lang="en-US" dirty="0" err="1">
                <a:ea typeface="Arial" charset="0"/>
                <a:cs typeface="Arial" charset="0"/>
              </a:rPr>
              <a:t>mempunyai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hajat</a:t>
            </a:r>
            <a:r>
              <a:rPr lang="en-US" dirty="0">
                <a:ea typeface="Arial" charset="0"/>
                <a:cs typeface="Arial" charset="0"/>
              </a:rPr>
              <a:t>. </a:t>
            </a:r>
            <a:r>
              <a:rPr lang="en-US" dirty="0" err="1">
                <a:ea typeface="Arial" charset="0"/>
                <a:cs typeface="Arial" charset="0"/>
              </a:rPr>
              <a:t>Dengan</a:t>
            </a:r>
            <a:r>
              <a:rPr lang="en-US" dirty="0">
                <a:ea typeface="Arial" charset="0"/>
                <a:cs typeface="Arial" charset="0"/>
              </a:rPr>
              <a:t> kata </a:t>
            </a:r>
            <a:r>
              <a:rPr lang="en-US" dirty="0" smtClean="0">
                <a:ea typeface="Arial" charset="0"/>
                <a:cs typeface="Arial" charset="0"/>
              </a:rPr>
              <a:t>lain,</a:t>
            </a:r>
          </a:p>
          <a:p>
            <a:pPr marL="0" indent="0" algn="just">
              <a:buNone/>
            </a:pPr>
            <a:r>
              <a:rPr lang="en-US" dirty="0" smtClean="0">
                <a:ea typeface="Arial" charset="0"/>
                <a:cs typeface="Arial" charset="0"/>
              </a:rPr>
              <a:t>EO </a:t>
            </a:r>
            <a:r>
              <a:rPr lang="en-US" dirty="0" err="1">
                <a:ea typeface="Arial" charset="0"/>
                <a:cs typeface="Arial" charset="0"/>
              </a:rPr>
              <a:t>adalah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pelaksana</a:t>
            </a:r>
            <a:r>
              <a:rPr lang="en-US" dirty="0">
                <a:ea typeface="Arial" charset="0"/>
                <a:cs typeface="Arial" charset="0"/>
              </a:rPr>
              <a:t> acara yang </a:t>
            </a:r>
            <a:r>
              <a:rPr lang="en-US" dirty="0" err="1">
                <a:ea typeface="Arial" charset="0"/>
                <a:cs typeface="Arial" charset="0"/>
              </a:rPr>
              <a:t>melakukan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pekerjaannya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atas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permintaan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klien</a:t>
            </a:r>
            <a:r>
              <a:rPr lang="en-US" dirty="0">
                <a:ea typeface="Arial" charset="0"/>
                <a:cs typeface="Arial" charset="0"/>
              </a:rPr>
              <a:t> (orang yang </a:t>
            </a:r>
            <a:r>
              <a:rPr lang="en-US" dirty="0" err="1">
                <a:ea typeface="Arial" charset="0"/>
                <a:cs typeface="Arial" charset="0"/>
              </a:rPr>
              <a:t>memiliki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hajat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atau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penyelenggara</a:t>
            </a:r>
            <a:r>
              <a:rPr lang="en-US" dirty="0">
                <a:ea typeface="Arial" charset="0"/>
                <a:cs typeface="Arial" charset="0"/>
              </a:rPr>
              <a:t> acara) 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40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  <a:ea typeface="Arial" charset="0"/>
                <a:cs typeface="Arial" charset="0"/>
              </a:rPr>
              <a:t>DATA INFORMAN</a:t>
            </a:r>
            <a:endParaRPr lang="en-US" sz="4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</a:t>
            </a:r>
          </a:p>
          <a:p>
            <a:pPr marL="0" indent="0" algn="just">
              <a:buNone/>
            </a:pPr>
            <a:r>
              <a:rPr lang="en-US" sz="2400" dirty="0" smtClean="0">
                <a:ea typeface="Arial" charset="0"/>
                <a:cs typeface="Arial" charset="0"/>
              </a:rPr>
              <a:t>Nama	: Deni </a:t>
            </a:r>
            <a:r>
              <a:rPr lang="en-US" sz="2400" dirty="0" err="1" smtClean="0">
                <a:ea typeface="Arial" charset="0"/>
                <a:cs typeface="Arial" charset="0"/>
              </a:rPr>
              <a:t>Sukma</a:t>
            </a:r>
            <a:r>
              <a:rPr lang="en-US" sz="2400" dirty="0" smtClean="0">
                <a:ea typeface="Arial" charset="0"/>
                <a:cs typeface="Arial" charset="0"/>
              </a:rPr>
              <a:t> Negara</a:t>
            </a:r>
          </a:p>
          <a:p>
            <a:pPr marL="0" indent="0" algn="just">
              <a:buNone/>
            </a:pPr>
            <a:r>
              <a:rPr lang="en-US" sz="2400" dirty="0" smtClean="0">
                <a:ea typeface="Arial" charset="0"/>
                <a:cs typeface="Arial" charset="0"/>
              </a:rPr>
              <a:t>EO	: PT. Think Sniper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</a:t>
            </a:r>
            <a:endParaRPr lang="en-US" sz="2400" dirty="0"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ea typeface="Arial" charset="0"/>
                <a:cs typeface="Arial" charset="0"/>
              </a:rPr>
              <a:t>Nama	: </a:t>
            </a:r>
            <a:r>
              <a:rPr lang="en-US" sz="2400" dirty="0" err="1" smtClean="0">
                <a:ea typeface="Arial" charset="0"/>
                <a:cs typeface="Arial" charset="0"/>
              </a:rPr>
              <a:t>Hasna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Aulia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ea typeface="Arial" charset="0"/>
                <a:cs typeface="Arial" charset="0"/>
              </a:rPr>
              <a:t>EO	: </a:t>
            </a:r>
            <a:r>
              <a:rPr lang="en-US" sz="2400" dirty="0" err="1" smtClean="0">
                <a:ea typeface="Arial" charset="0"/>
                <a:cs typeface="Arial" charset="0"/>
              </a:rPr>
              <a:t>Dyandra</a:t>
            </a:r>
            <a:r>
              <a:rPr lang="en-US" sz="2400" dirty="0" smtClean="0">
                <a:ea typeface="Arial" charset="0"/>
                <a:cs typeface="Arial" charset="0"/>
              </a:rPr>
              <a:t> Entertainment</a:t>
            </a:r>
          </a:p>
          <a:p>
            <a:pPr marL="0" indent="0" algn="just">
              <a:buNone/>
            </a:pPr>
            <a:r>
              <a:rPr lang="en-US" sz="2400" dirty="0" err="1" smtClean="0">
                <a:ea typeface="Arial" charset="0"/>
                <a:cs typeface="Arial" charset="0"/>
              </a:rPr>
              <a:t>Posisi</a:t>
            </a:r>
            <a:r>
              <a:rPr lang="en-US" sz="2400" dirty="0" smtClean="0">
                <a:ea typeface="Arial" charset="0"/>
                <a:cs typeface="Arial" charset="0"/>
              </a:rPr>
              <a:t>	: Sales Team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0" y="670339"/>
            <a:ext cx="9723438" cy="107894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  <a:ea typeface="Arial" charset="0"/>
                <a:cs typeface="Arial" charset="0"/>
              </a:rPr>
              <a:t>1. SUDAH PERNAH MENJALANKAN EVENT APA SAJA? DAN BUTUH WAKTU BERAPA LAMA?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840" y="2190843"/>
            <a:ext cx="81477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</a:p>
          <a:p>
            <a:pPr algn="just"/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Selama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satu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tahun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belakangan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ini</a:t>
            </a:r>
            <a:r>
              <a:rPr lang="en-US" sz="2400" dirty="0" smtClean="0">
                <a:ea typeface="Arial" charset="0"/>
                <a:cs typeface="Arial" charset="0"/>
              </a:rPr>
              <a:t>,</a:t>
            </a: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Event yang </a:t>
            </a:r>
            <a:r>
              <a:rPr lang="en-US" sz="2400" dirty="0" err="1" smtClean="0">
                <a:ea typeface="Arial" charset="0"/>
                <a:cs typeface="Arial" charset="0"/>
              </a:rPr>
              <a:t>sudah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dijalankan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diantaranya</a:t>
            </a:r>
            <a:r>
              <a:rPr lang="en-US" sz="2400" dirty="0" smtClean="0">
                <a:ea typeface="Arial" charset="0"/>
                <a:cs typeface="Arial" charset="0"/>
              </a:rPr>
              <a:t>:</a:t>
            </a:r>
          </a:p>
          <a:p>
            <a:pPr algn="just"/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Family Gathering HUT </a:t>
            </a:r>
            <a:r>
              <a:rPr lang="en-US" sz="2400" dirty="0" err="1" smtClean="0">
                <a:ea typeface="Arial" charset="0"/>
                <a:cs typeface="Arial" charset="0"/>
              </a:rPr>
              <a:t>perusahaan</a:t>
            </a:r>
            <a:r>
              <a:rPr lang="en-US" sz="2400" dirty="0" smtClean="0">
                <a:ea typeface="Arial" charset="0"/>
                <a:cs typeface="Arial" charset="0"/>
              </a:rPr>
              <a:t> ANTAM</a:t>
            </a:r>
            <a:endParaRPr lang="en-US" sz="2400" dirty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HUT </a:t>
            </a:r>
            <a:r>
              <a:rPr lang="en-US" sz="2400" dirty="0" err="1" smtClean="0">
                <a:ea typeface="Arial" charset="0"/>
                <a:cs typeface="Arial" charset="0"/>
              </a:rPr>
              <a:t>perusahaan</a:t>
            </a:r>
            <a:r>
              <a:rPr lang="en-US" sz="2400" dirty="0" smtClean="0">
                <a:ea typeface="Arial" charset="0"/>
                <a:cs typeface="Arial" charset="0"/>
              </a:rPr>
              <a:t> BUMN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Pameran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Exibition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Event </a:t>
            </a:r>
            <a:r>
              <a:rPr lang="en-US" sz="2400" dirty="0" err="1" smtClean="0">
                <a:ea typeface="Arial" charset="0"/>
                <a:cs typeface="Arial" charset="0"/>
              </a:rPr>
              <a:t>Jalan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Sehat</a:t>
            </a:r>
            <a:endParaRPr lang="en-US" sz="2400" dirty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HUT </a:t>
            </a:r>
            <a:r>
              <a:rPr lang="en-US" sz="2400" dirty="0" err="1">
                <a:ea typeface="Arial" charset="0"/>
                <a:cs typeface="Arial" charset="0"/>
              </a:rPr>
              <a:t>dari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perusahaan-perusahaan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spesifikasi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eventnya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adalah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family </a:t>
            </a:r>
            <a:r>
              <a:rPr lang="en-US" sz="2400" dirty="0">
                <a:ea typeface="Arial" charset="0"/>
                <a:cs typeface="Arial" charset="0"/>
              </a:rPr>
              <a:t>gathering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7324" y="2190843"/>
            <a:ext cx="32541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Wedding Exhibition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a typeface="Arial" charset="0"/>
                <a:cs typeface="Arial" charset="0"/>
              </a:rPr>
              <a:t>T</a:t>
            </a:r>
            <a:r>
              <a:rPr lang="en-US" sz="2400" dirty="0" smtClean="0">
                <a:ea typeface="Arial" charset="0"/>
                <a:cs typeface="Arial" charset="0"/>
              </a:rPr>
              <a:t>ravel </a:t>
            </a:r>
            <a:r>
              <a:rPr lang="en-US" sz="2400" dirty="0">
                <a:ea typeface="Arial" charset="0"/>
                <a:cs typeface="Arial" charset="0"/>
              </a:rPr>
              <a:t>F</a:t>
            </a:r>
            <a:r>
              <a:rPr lang="en-US" sz="2400" dirty="0" smtClean="0">
                <a:ea typeface="Arial" charset="0"/>
                <a:cs typeface="Arial" charset="0"/>
              </a:rPr>
              <a:t>air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a typeface="Arial" charset="0"/>
                <a:cs typeface="Arial" charset="0"/>
              </a:rPr>
              <a:t>E</a:t>
            </a:r>
            <a:r>
              <a:rPr lang="en-US" sz="2400" dirty="0" smtClean="0">
                <a:ea typeface="Arial" charset="0"/>
                <a:cs typeface="Arial" charset="0"/>
              </a:rPr>
              <a:t>vent Fashion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4418" y="30659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0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88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2. BERAPA LAMA PERENCANAAN SEBUAH EVENT?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21" y="1282890"/>
            <a:ext cx="5988091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  <a:endParaRPr lang="en-US" sz="2400" dirty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ea typeface="Arial" charset="0"/>
                <a:cs typeface="Arial" charset="0"/>
              </a:rPr>
              <a:t>D</a:t>
            </a:r>
            <a:r>
              <a:rPr lang="en-US" sz="2400" dirty="0" err="1" smtClean="0">
                <a:ea typeface="Arial" charset="0"/>
                <a:cs typeface="Arial" charset="0"/>
              </a:rPr>
              <a:t>ua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bagian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perencanaan</a:t>
            </a:r>
            <a:r>
              <a:rPr lang="en-US" sz="2400" dirty="0" smtClean="0">
                <a:ea typeface="Arial" charset="0"/>
                <a:cs typeface="Arial" charset="0"/>
              </a:rPr>
              <a:t> event: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Initiate Event: minimal </a:t>
            </a:r>
            <a:r>
              <a:rPr lang="en-US" sz="2400" dirty="0" err="1" smtClean="0">
                <a:ea typeface="Arial" charset="0"/>
                <a:cs typeface="Arial" charset="0"/>
              </a:rPr>
              <a:t>mengerjakan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selama</a:t>
            </a:r>
            <a:r>
              <a:rPr lang="en-US" sz="2400" dirty="0" smtClean="0">
                <a:ea typeface="Arial" charset="0"/>
                <a:cs typeface="Arial" charset="0"/>
              </a:rPr>
              <a:t> 3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untuk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promosi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mencari</a:t>
            </a:r>
            <a:r>
              <a:rPr lang="en-US" sz="2400" dirty="0" smtClean="0">
                <a:ea typeface="Arial" charset="0"/>
                <a:cs typeface="Arial" charset="0"/>
              </a:rPr>
              <a:t> partner, </a:t>
            </a:r>
            <a:r>
              <a:rPr lang="en-US" sz="2400" dirty="0" err="1" smtClean="0">
                <a:ea typeface="Arial" charset="0"/>
                <a:cs typeface="Arial" charset="0"/>
              </a:rPr>
              <a:t>mencari</a:t>
            </a:r>
            <a:r>
              <a:rPr lang="en-US" sz="2400" dirty="0" smtClean="0">
                <a:ea typeface="Arial" charset="0"/>
                <a:cs typeface="Arial" charset="0"/>
              </a:rPr>
              <a:t> dana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mencari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Inisiate</a:t>
            </a:r>
            <a:r>
              <a:rPr lang="en-US" sz="2400" dirty="0" smtClean="0">
                <a:ea typeface="Arial" charset="0"/>
                <a:cs typeface="Arial" charset="0"/>
              </a:rPr>
              <a:t> Event: </a:t>
            </a:r>
            <a:r>
              <a:rPr lang="en-US" sz="2400" dirty="0" err="1" smtClean="0">
                <a:ea typeface="Arial" charset="0"/>
                <a:cs typeface="Arial" charset="0"/>
              </a:rPr>
              <a:t>pengerjaanya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tergatung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standarisasi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perusahaan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tersebut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536" y="1405443"/>
            <a:ext cx="3456432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  <a:endParaRPr lang="en-US" sz="2400" dirty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ea typeface="Arial" charset="0"/>
                <a:cs typeface="Arial" charset="0"/>
              </a:rPr>
              <a:t>Terdapat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dua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bentuk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persiapan</a:t>
            </a:r>
            <a:r>
              <a:rPr lang="en-US" sz="2400" dirty="0">
                <a:ea typeface="Arial" charset="0"/>
                <a:cs typeface="Arial" charset="0"/>
              </a:rPr>
              <a:t> event yang </a:t>
            </a:r>
            <a:r>
              <a:rPr lang="en-US" sz="2400" dirty="0" err="1">
                <a:ea typeface="Arial" charset="0"/>
                <a:cs typeface="Arial" charset="0"/>
              </a:rPr>
              <a:t>biasa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dilakukan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yaitu</a:t>
            </a:r>
            <a:r>
              <a:rPr lang="en-US" sz="2400" dirty="0">
                <a:ea typeface="Arial" charset="0"/>
                <a:cs typeface="Arial" charset="0"/>
              </a:rPr>
              <a:t> minimal 1-2 </a:t>
            </a:r>
            <a:r>
              <a:rPr lang="en-US" sz="2400" dirty="0" err="1">
                <a:ea typeface="Arial" charset="0"/>
                <a:cs typeface="Arial" charset="0"/>
              </a:rPr>
              <a:t>tahun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untuk</a:t>
            </a:r>
            <a:r>
              <a:rPr lang="en-US" sz="2400" dirty="0"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a typeface="Arial" charset="0"/>
                <a:cs typeface="Arial" charset="0"/>
              </a:rPr>
              <a:t>internasional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6 </a:t>
            </a:r>
            <a:r>
              <a:rPr lang="en-US" sz="2400" dirty="0" err="1">
                <a:ea typeface="Arial" charset="0"/>
                <a:cs typeface="Arial" charset="0"/>
              </a:rPr>
              <a:t>bulan</a:t>
            </a:r>
            <a:r>
              <a:rPr lang="en-US" sz="2400" dirty="0">
                <a:ea typeface="Arial" charset="0"/>
                <a:cs typeface="Arial" charset="0"/>
              </a:rPr>
              <a:t> – 1 </a:t>
            </a:r>
            <a:r>
              <a:rPr lang="en-US" sz="2400" dirty="0" err="1">
                <a:ea typeface="Arial" charset="0"/>
                <a:cs typeface="Arial" charset="0"/>
              </a:rPr>
              <a:t>tahun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persiapan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untuk</a:t>
            </a:r>
            <a:r>
              <a:rPr lang="en-US" sz="2400" dirty="0"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a typeface="Arial" charset="0"/>
                <a:cs typeface="Arial" charset="0"/>
              </a:rPr>
              <a:t>nasional</a:t>
            </a:r>
            <a:endParaRPr lang="en-US" sz="2400" dirty="0" smtClean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9952" y="208323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44" y="22884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3. HAMBATAN DALAM MELAKSANAKAN EVENT? 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074" y="1403570"/>
            <a:ext cx="1106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Hambatan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eksternal</a:t>
            </a:r>
            <a:r>
              <a:rPr lang="en-US" sz="2400" dirty="0" smtClean="0">
                <a:ea typeface="Arial" charset="0"/>
                <a:cs typeface="Arial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Lokasi</a:t>
            </a:r>
            <a:r>
              <a:rPr lang="en-US" sz="2400" dirty="0" smtClean="0">
                <a:ea typeface="Arial" charset="0"/>
                <a:cs typeface="Arial" charset="0"/>
              </a:rPr>
              <a:t>: </a:t>
            </a:r>
            <a:r>
              <a:rPr lang="en-US" sz="2400" dirty="0" err="1" smtClean="0">
                <a:ea typeface="Arial" charset="0"/>
                <a:cs typeface="Arial" charset="0"/>
              </a:rPr>
              <a:t>kapasitas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ditempuh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ketersediaan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sarana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prasarana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Cuaca</a:t>
            </a:r>
            <a:r>
              <a:rPr lang="en-US" sz="2400" dirty="0" smtClean="0">
                <a:ea typeface="Arial" charset="0"/>
                <a:cs typeface="Arial" charset="0"/>
              </a:rPr>
              <a:t>: </a:t>
            </a:r>
            <a:r>
              <a:rPr lang="en-US" sz="2400" dirty="0" err="1" smtClean="0">
                <a:ea typeface="Arial" charset="0"/>
                <a:cs typeface="Arial" charset="0"/>
              </a:rPr>
              <a:t>hujan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atau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terik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ea typeface="Arial" charset="0"/>
                <a:cs typeface="Arial" charset="0"/>
              </a:rPr>
              <a:t>W</a:t>
            </a:r>
            <a:r>
              <a:rPr lang="en-US" sz="2400" dirty="0" err="1" smtClean="0">
                <a:ea typeface="Arial" charset="0"/>
                <a:cs typeface="Arial" charset="0"/>
              </a:rPr>
              <a:t>aktu</a:t>
            </a:r>
            <a:r>
              <a:rPr lang="en-US" sz="2400" dirty="0" smtClean="0">
                <a:ea typeface="Arial" charset="0"/>
                <a:cs typeface="Arial" charset="0"/>
              </a:rPr>
              <a:t> : </a:t>
            </a:r>
            <a:r>
              <a:rPr lang="en-US" sz="2400" dirty="0" err="1" smtClean="0">
                <a:ea typeface="Arial" charset="0"/>
                <a:cs typeface="Arial" charset="0"/>
              </a:rPr>
              <a:t>tidak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bisa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eksplorasi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lebih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untuk</a:t>
            </a:r>
            <a:r>
              <a:rPr lang="en-US" sz="2400" dirty="0" smtClean="0">
                <a:ea typeface="Arial" charset="0"/>
                <a:cs typeface="Arial" charset="0"/>
              </a:rPr>
              <a:t> acara </a:t>
            </a:r>
            <a:r>
              <a:rPr lang="en-US" sz="2400" dirty="0" err="1" smtClean="0">
                <a:ea typeface="Arial" charset="0"/>
                <a:cs typeface="Arial" charset="0"/>
              </a:rPr>
              <a:t>jika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terlalu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mepet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melihat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kalender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tanggal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mr-IN" sz="2400" dirty="0" smtClean="0"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besar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Hambatan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Internal: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Approval: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pengajuan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persetujuan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memakan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yang lama </a:t>
            </a:r>
            <a:r>
              <a:rPr lang="en-US" sz="2400" dirty="0" err="1" smtClean="0">
                <a:ea typeface="Arial" charset="0"/>
                <a:cs typeface="Arial" charset="0"/>
              </a:rPr>
              <a:t>sehingga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menyebabkan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kerja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semakin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pendek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400" dirty="0">
                <a:ea typeface="Arial" charset="0"/>
                <a:cs typeface="Arial" charset="0"/>
              </a:rPr>
              <a:t>B</a:t>
            </a:r>
            <a:r>
              <a:rPr lang="en-US" sz="2400" dirty="0" smtClean="0">
                <a:ea typeface="Arial" charset="0"/>
                <a:cs typeface="Arial" charset="0"/>
              </a:rPr>
              <a:t>udgeting: </a:t>
            </a:r>
            <a:r>
              <a:rPr lang="en-US" sz="2400" dirty="0" err="1" smtClean="0">
                <a:ea typeface="Arial" charset="0"/>
                <a:cs typeface="Arial" charset="0"/>
              </a:rPr>
              <a:t>seperti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permintaan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klien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namun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tidak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sesuai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budget yang </a:t>
            </a:r>
            <a:r>
              <a:rPr lang="en-US" sz="2400" dirty="0" err="1" smtClean="0">
                <a:ea typeface="Arial" charset="0"/>
                <a:cs typeface="Arial" charset="0"/>
              </a:rPr>
              <a:t>didapatkan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0249" y="174056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2" y="30287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TAHAPAN YANG HARUS DILAKUKAN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8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4. CARA MENGATASI PERMASALAHAN DALAM EVENT?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27" y="1622449"/>
            <a:ext cx="73247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  <a:endParaRPr lang="en-US" sz="2400" dirty="0"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Mempunyai</a:t>
            </a:r>
            <a:r>
              <a:rPr lang="en-US" sz="2400" dirty="0" smtClean="0">
                <a:ea typeface="Arial" charset="0"/>
                <a:cs typeface="Arial" charset="0"/>
              </a:rPr>
              <a:t> plan A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plan B.         </a:t>
            </a:r>
            <a:r>
              <a:rPr lang="en-US" sz="2400" dirty="0" err="1" smtClean="0">
                <a:ea typeface="Arial" charset="0"/>
                <a:cs typeface="Arial" charset="0"/>
              </a:rPr>
              <a:t>Kedua</a:t>
            </a:r>
            <a:r>
              <a:rPr lang="en-US" sz="2400" dirty="0" smtClean="0">
                <a:ea typeface="Arial" charset="0"/>
                <a:cs typeface="Arial" charset="0"/>
              </a:rPr>
              <a:t> plan </a:t>
            </a:r>
            <a:r>
              <a:rPr lang="en-US" sz="2400" dirty="0" err="1" smtClean="0">
                <a:ea typeface="Arial" charset="0"/>
                <a:cs typeface="Arial" charset="0"/>
              </a:rPr>
              <a:t>tersebut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tetap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memiliki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realisasi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sebenarnya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  <a:r>
              <a:rPr lang="en-US" sz="2400" dirty="0" err="1" smtClean="0">
                <a:ea typeface="Arial" charset="0"/>
                <a:cs typeface="Arial" charset="0"/>
              </a:rPr>
              <a:t>Contoh</a:t>
            </a:r>
            <a:r>
              <a:rPr lang="en-US" sz="2400" dirty="0" smtClean="0">
                <a:ea typeface="Arial" charset="0"/>
                <a:cs typeface="Arial" charset="0"/>
              </a:rPr>
              <a:t>: </a:t>
            </a:r>
            <a:r>
              <a:rPr lang="en-US" sz="2400" dirty="0" err="1" smtClean="0">
                <a:ea typeface="Arial" charset="0"/>
                <a:cs typeface="Arial" charset="0"/>
              </a:rPr>
              <a:t>ingin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mengadakan</a:t>
            </a:r>
            <a:r>
              <a:rPr lang="en-US" sz="2400" dirty="0" smtClean="0">
                <a:ea typeface="Arial" charset="0"/>
                <a:cs typeface="Arial" charset="0"/>
              </a:rPr>
              <a:t> event di </a:t>
            </a:r>
            <a:r>
              <a:rPr lang="en-US" sz="2400" dirty="0" err="1" smtClean="0">
                <a:ea typeface="Arial" charset="0"/>
                <a:cs typeface="Arial" charset="0"/>
              </a:rPr>
              <a:t>musim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hujan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atau</a:t>
            </a:r>
            <a:r>
              <a:rPr lang="en-US" sz="2400" dirty="0" smtClean="0">
                <a:ea typeface="Arial" charset="0"/>
                <a:cs typeface="Arial" charset="0"/>
              </a:rPr>
              <a:t> di </a:t>
            </a:r>
            <a:r>
              <a:rPr lang="en-US" sz="2400" dirty="0" err="1" smtClean="0">
                <a:ea typeface="Arial" charset="0"/>
                <a:cs typeface="Arial" charset="0"/>
              </a:rPr>
              <a:t>musim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panas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maka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harus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memikirkan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hal-hal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terjadi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Selalu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komunikasi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client</a:t>
            </a:r>
            <a:endParaRPr lang="en-US" sz="2400" dirty="0"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 smtClean="0"/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3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ea typeface="Arial" charset="0"/>
                <a:cs typeface="Arial" charset="0"/>
              </a:rPr>
              <a:t>Informan</a:t>
            </a:r>
            <a:r>
              <a:rPr lang="en-US" dirty="0">
                <a:ea typeface="Arial" charset="0"/>
                <a:cs typeface="Arial" charset="0"/>
              </a:rPr>
              <a:t> 2</a:t>
            </a:r>
            <a:r>
              <a:rPr lang="en-US" dirty="0" smtClean="0">
                <a:ea typeface="Arial" charset="0"/>
                <a:cs typeface="Arial" charset="0"/>
              </a:rPr>
              <a:t>:</a:t>
            </a:r>
            <a:endParaRPr lang="en-US" dirty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ea typeface="Arial" charset="0"/>
                <a:cs typeface="Arial" charset="0"/>
              </a:rPr>
              <a:t>Mendiskusikan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bersama</a:t>
            </a:r>
            <a:r>
              <a:rPr lang="en-US" dirty="0">
                <a:ea typeface="Arial" charset="0"/>
                <a:cs typeface="Arial" charset="0"/>
              </a:rPr>
              <a:t> (</a:t>
            </a:r>
            <a:r>
              <a:rPr lang="en-US" dirty="0" err="1">
                <a:ea typeface="Arial" charset="0"/>
                <a:cs typeface="Arial" charset="0"/>
              </a:rPr>
              <a:t>baik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permasalahan</a:t>
            </a:r>
            <a:r>
              <a:rPr lang="en-US" dirty="0">
                <a:ea typeface="Arial" charset="0"/>
                <a:cs typeface="Arial" charset="0"/>
              </a:rPr>
              <a:t> di internal </a:t>
            </a:r>
            <a:r>
              <a:rPr lang="en-US" dirty="0" err="1">
                <a:ea typeface="Arial" charset="0"/>
                <a:cs typeface="Arial" charset="0"/>
              </a:rPr>
              <a:t>maupun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saat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menghadapi</a:t>
            </a:r>
            <a:r>
              <a:rPr lang="en-US" dirty="0">
                <a:ea typeface="Arial" charset="0"/>
                <a:cs typeface="Arial" charset="0"/>
              </a:rPr>
              <a:t> client) </a:t>
            </a:r>
            <a:r>
              <a:rPr lang="en-US" dirty="0" err="1">
                <a:ea typeface="Arial" charset="0"/>
                <a:cs typeface="Arial" charset="0"/>
              </a:rPr>
              <a:t>permasalahannya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untuk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mencari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jalan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keluar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terbaik</a:t>
            </a:r>
            <a:r>
              <a:rPr lang="en-US" dirty="0">
                <a:ea typeface="Arial" charset="0"/>
                <a:cs typeface="Arial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9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78254" cy="1190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6.APAKAH PERUSAHAAN PERNAH MELAKUKAN EVENT PADA BULAN RAMADHAN?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0594" y="1903335"/>
            <a:ext cx="32810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2:</a:t>
            </a:r>
          </a:p>
          <a:p>
            <a:pPr algn="just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Pernah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menjalankan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mendekati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bulan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Ramadhan,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namun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belum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pernah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mengadakan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event di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bulan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Ramadhan,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yaitu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Muslim Festival yang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berisi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fashion show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hingga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pameran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bersama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Indonesian Fashion Chamber.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46071"/>
            <a:ext cx="572411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1: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-Acara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buka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puasa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perusahaan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mengundang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anak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yatim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-CSR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perusahaan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dilakukan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dibulan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Ramadhan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Kegiatan-kegiatan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bersifat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religi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Pameran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memiliki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konsep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Ramadhan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3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6301" cy="12180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ea typeface="Arial" charset="0"/>
                <a:cs typeface="Arial" charset="0"/>
              </a:rPr>
              <a:t>7. BAGAIMANA JIKA ADA EVENT PADA BULAN PUASA?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33970"/>
            <a:ext cx="1051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</a:p>
          <a:p>
            <a:pPr algn="just"/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Memikirkan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perkiraan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kendala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yang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a</a:t>
            </a:r>
            <a:r>
              <a:rPr lang="en-US" sz="2400" dirty="0" err="1" smtClean="0">
                <a:ea typeface="Arial" charset="0"/>
                <a:cs typeface="Arial" charset="0"/>
              </a:rPr>
              <a:t>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terjadi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seperti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jumlah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y</a:t>
            </a:r>
            <a:r>
              <a:rPr lang="en-US" sz="2400" dirty="0" smtClean="0">
                <a:ea typeface="Arial" charset="0"/>
                <a:cs typeface="Arial" charset="0"/>
              </a:rPr>
              <a:t>ang </a:t>
            </a:r>
            <a:r>
              <a:rPr lang="en-US" sz="2400" dirty="0" err="1" smtClean="0">
                <a:ea typeface="Arial" charset="0"/>
                <a:cs typeface="Arial" charset="0"/>
              </a:rPr>
              <a:t>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berpartisipasi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event 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i</a:t>
            </a:r>
            <a:r>
              <a:rPr lang="en-US" sz="2400" dirty="0" err="1" smtClean="0">
                <a:ea typeface="Arial" charset="0"/>
                <a:cs typeface="Arial" charset="0"/>
              </a:rPr>
              <a:t>ni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>
                <a:ea typeface="Arial" charset="0"/>
                <a:cs typeface="Arial" charset="0"/>
              </a:rPr>
              <a:t>M</a:t>
            </a:r>
            <a:r>
              <a:rPr lang="en-US" sz="2400" dirty="0" err="1" smtClean="0">
                <a:ea typeface="Arial" charset="0"/>
                <a:cs typeface="Arial" charset="0"/>
              </a:rPr>
              <a:t>empersiapkan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konsep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matang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yang </a:t>
            </a:r>
            <a:r>
              <a:rPr lang="en-US" sz="2400" dirty="0" err="1" smtClean="0">
                <a:ea typeface="Arial" charset="0"/>
                <a:cs typeface="Arial" charset="0"/>
              </a:rPr>
              <a:t>memiliki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nilai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jual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>
                <a:ea typeface="Arial" charset="0"/>
                <a:cs typeface="Arial" charset="0"/>
              </a:rPr>
              <a:t>M</a:t>
            </a:r>
            <a:r>
              <a:rPr lang="en-US" sz="2400" dirty="0" err="1" smtClean="0">
                <a:ea typeface="Arial" charset="0"/>
                <a:cs typeface="Arial" charset="0"/>
              </a:rPr>
              <a:t>emikirkan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tepat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saat</a:t>
            </a:r>
            <a:r>
              <a:rPr lang="en-US" sz="2400" dirty="0" smtClean="0">
                <a:ea typeface="Arial" charset="0"/>
                <a:cs typeface="Arial" charset="0"/>
              </a:rPr>
              <a:t> event</a:t>
            </a: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i</a:t>
            </a:r>
            <a:r>
              <a:rPr lang="en-US" sz="2400" dirty="0" err="1" smtClean="0">
                <a:ea typeface="Arial" charset="0"/>
                <a:cs typeface="Arial" charset="0"/>
              </a:rPr>
              <a:t>ni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berlangsung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Tidak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disarankan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untuk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mengadakan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e</a:t>
            </a:r>
            <a:r>
              <a:rPr lang="en-US" sz="2400" dirty="0" smtClean="0">
                <a:ea typeface="Arial" charset="0"/>
                <a:cs typeface="Arial" charset="0"/>
              </a:rPr>
              <a:t>vent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kurun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2 </a:t>
            </a:r>
            <a:r>
              <a:rPr lang="en-US" sz="2400" dirty="0" err="1" smtClean="0">
                <a:ea typeface="Arial" charset="0"/>
                <a:cs typeface="Arial" charset="0"/>
              </a:rPr>
              <a:t>minggu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s</a:t>
            </a:r>
            <a:r>
              <a:rPr lang="en-US" sz="2400" dirty="0" err="1" smtClean="0">
                <a:ea typeface="Arial" charset="0"/>
                <a:cs typeface="Arial" charset="0"/>
              </a:rPr>
              <a:t>ebelum</a:t>
            </a:r>
            <a:r>
              <a:rPr lang="en-US" sz="2400" dirty="0" smtClean="0">
                <a:ea typeface="Arial" charset="0"/>
                <a:cs typeface="Arial" charset="0"/>
              </a:rPr>
              <a:t> Hari Raya</a:t>
            </a: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9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Informan</a:t>
            </a:r>
            <a:r>
              <a:rPr lang="en-US" sz="2400" dirty="0">
                <a:ea typeface="Arial" charset="0"/>
                <a:cs typeface="Arial" charset="0"/>
              </a:rPr>
              <a:t> 2:</a:t>
            </a:r>
          </a:p>
          <a:p>
            <a:pPr algn="just"/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-</a:t>
            </a:r>
            <a:r>
              <a:rPr lang="en-US" sz="2400" dirty="0" err="1">
                <a:ea typeface="Arial" charset="0"/>
                <a:cs typeface="Arial" charset="0"/>
              </a:rPr>
              <a:t>Berdasarkan</a:t>
            </a:r>
            <a:r>
              <a:rPr lang="en-US" sz="2400" dirty="0">
                <a:ea typeface="Arial" charset="0"/>
                <a:cs typeface="Arial" charset="0"/>
              </a:rPr>
              <a:t> event Muslim Jakarta yang </a:t>
            </a:r>
            <a:r>
              <a:rPr lang="en-US" sz="2400" dirty="0" err="1">
                <a:ea typeface="Arial" charset="0"/>
                <a:cs typeface="Arial" charset="0"/>
              </a:rPr>
              <a:t>diselenggarakan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mendekati</a:t>
            </a:r>
            <a:r>
              <a:rPr lang="en-US" sz="2400" dirty="0">
                <a:ea typeface="Arial" charset="0"/>
                <a:cs typeface="Arial" charset="0"/>
              </a:rPr>
              <a:t> Ramadhan, </a:t>
            </a:r>
            <a:r>
              <a:rPr lang="en-US" sz="2400" dirty="0" err="1">
                <a:ea typeface="Arial" charset="0"/>
                <a:cs typeface="Arial" charset="0"/>
              </a:rPr>
              <a:t>terdapat</a:t>
            </a:r>
            <a:r>
              <a:rPr lang="en-US" sz="2400" dirty="0">
                <a:ea typeface="Arial" charset="0"/>
                <a:cs typeface="Arial" charset="0"/>
              </a:rPr>
              <a:t> pro </a:t>
            </a:r>
            <a:r>
              <a:rPr lang="en-US" sz="2400" dirty="0" err="1">
                <a:ea typeface="Arial" charset="0"/>
                <a:cs typeface="Arial" charset="0"/>
              </a:rPr>
              <a:t>dan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kontra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tapi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lebih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cenderung</a:t>
            </a:r>
            <a:r>
              <a:rPr lang="en-US" sz="2400" dirty="0">
                <a:ea typeface="Arial" charset="0"/>
                <a:cs typeface="Arial" charset="0"/>
              </a:rPr>
              <a:t> pro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- EO </a:t>
            </a:r>
            <a:r>
              <a:rPr lang="en-US" sz="2400" dirty="0" err="1">
                <a:ea typeface="Arial" charset="0"/>
                <a:cs typeface="Arial" charset="0"/>
              </a:rPr>
              <a:t>ini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memanfaatkan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tempat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diadakannya</a:t>
            </a:r>
            <a:r>
              <a:rPr lang="en-US" sz="2400" dirty="0">
                <a:ea typeface="Arial" charset="0"/>
                <a:cs typeface="Arial" charset="0"/>
              </a:rPr>
              <a:t> event yang </a:t>
            </a:r>
            <a:r>
              <a:rPr lang="en-US" sz="2400" dirty="0" err="1">
                <a:ea typeface="Arial" charset="0"/>
                <a:cs typeface="Arial" charset="0"/>
              </a:rPr>
              <a:t>berada</a:t>
            </a:r>
            <a:r>
              <a:rPr lang="en-US" sz="2400" dirty="0"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a typeface="Arial" charset="0"/>
                <a:cs typeface="Arial" charset="0"/>
              </a:rPr>
              <a:t>tengah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kota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sebagai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tempat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wisata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untuk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mengisi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bulan</a:t>
            </a:r>
            <a:r>
              <a:rPr lang="en-US" sz="2400" dirty="0">
                <a:ea typeface="Arial" charset="0"/>
                <a:cs typeface="Arial" charset="0"/>
              </a:rPr>
              <a:t> Ramadhan.</a:t>
            </a:r>
          </a:p>
          <a:p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4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2292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8. APA SAJA YANG PERLU DIPERHATIKAN DALAM MEMBUAT SEBUAH EVENT?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06" y="1690688"/>
            <a:ext cx="53624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</a:p>
          <a:p>
            <a:pPr algn="just"/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Membuat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perencanaan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konsep</a:t>
            </a:r>
            <a:r>
              <a:rPr lang="en-US" sz="2400" dirty="0" smtClean="0">
                <a:ea typeface="Arial" charset="0"/>
                <a:cs typeface="Arial" charset="0"/>
              </a:rPr>
              <a:t> yang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matang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Membuat</a:t>
            </a:r>
            <a:r>
              <a:rPr lang="en-US" sz="2400" dirty="0" smtClean="0">
                <a:ea typeface="Arial" charset="0"/>
                <a:cs typeface="Arial" charset="0"/>
              </a:rPr>
              <a:t> timeline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seluruh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kegiatan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yang </a:t>
            </a:r>
            <a:r>
              <a:rPr lang="en-US" sz="2400" dirty="0" err="1" smtClean="0">
                <a:ea typeface="Arial" charset="0"/>
                <a:cs typeface="Arial" charset="0"/>
              </a:rPr>
              <a:t>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dilakukan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Mencari</a:t>
            </a:r>
            <a:r>
              <a:rPr lang="en-US" sz="2400" dirty="0" smtClean="0">
                <a:ea typeface="Arial" charset="0"/>
                <a:cs typeface="Arial" charset="0"/>
              </a:rPr>
              <a:t> partner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sponsorship</a:t>
            </a: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perusahaan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atau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pihak</a:t>
            </a:r>
            <a:r>
              <a:rPr lang="en-US" sz="2400" dirty="0" smtClean="0">
                <a:ea typeface="Arial" charset="0"/>
                <a:cs typeface="Arial" charset="0"/>
              </a:rPr>
              <a:t> lain minimal </a:t>
            </a: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3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sebelum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acara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Publikasi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harus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secara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maksimal</a:t>
            </a:r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Memikirkan</a:t>
            </a:r>
            <a:r>
              <a:rPr lang="en-US" sz="2400" dirty="0" smtClean="0">
                <a:ea typeface="Arial" charset="0"/>
                <a:cs typeface="Arial" charset="0"/>
              </a:rPr>
              <a:t> pro </a:t>
            </a:r>
            <a:r>
              <a:rPr lang="en-US" sz="2400" dirty="0" err="1" smtClean="0">
                <a:ea typeface="Arial" charset="0"/>
                <a:cs typeface="Arial" charset="0"/>
              </a:rPr>
              <a:t>dan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kontra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segala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hal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akan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dilakukan</a:t>
            </a:r>
            <a:endParaRPr lang="en-US" sz="2400" dirty="0" smtClean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01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0" y="365126"/>
            <a:ext cx="8455925" cy="10815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9. TANTANGAN TERBESAR DALAM MENJALANKAN EVENT LARI?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05" y="2022389"/>
            <a:ext cx="527510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  <a:endParaRPr lang="en-US" sz="2400" dirty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>
                <a:ea typeface="Arial" charset="0"/>
                <a:cs typeface="Arial" charset="0"/>
              </a:rPr>
              <a:t>D</a:t>
            </a:r>
            <a:r>
              <a:rPr lang="en-US" sz="2400" dirty="0" err="1" smtClean="0">
                <a:ea typeface="Arial" charset="0"/>
                <a:cs typeface="Arial" charset="0"/>
              </a:rPr>
              <a:t>iluar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dari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kondisi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faktor</a:t>
            </a:r>
            <a:r>
              <a:rPr lang="en-US" sz="2400" dirty="0">
                <a:ea typeface="Arial" charset="0"/>
                <a:cs typeface="Arial" charset="0"/>
              </a:rPr>
              <a:t> external internal, </a:t>
            </a:r>
            <a:r>
              <a:rPr lang="en-US" sz="2400" dirty="0" err="1">
                <a:ea typeface="Arial" charset="0"/>
                <a:cs typeface="Arial" charset="0"/>
              </a:rPr>
              <a:t>faktor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utamanya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menjadi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kendala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event </a:t>
            </a:r>
            <a:r>
              <a:rPr lang="en-US" sz="2400" dirty="0" err="1" smtClean="0">
                <a:ea typeface="Arial" charset="0"/>
                <a:cs typeface="Arial" charset="0"/>
              </a:rPr>
              <a:t>lari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ea typeface="Arial" charset="0"/>
                <a:cs typeface="Arial" charset="0"/>
              </a:rPr>
              <a:t>a</a:t>
            </a:r>
            <a:r>
              <a:rPr lang="en-US" sz="2400" dirty="0" err="1" smtClean="0">
                <a:ea typeface="Arial" charset="0"/>
                <a:cs typeface="Arial" charset="0"/>
              </a:rPr>
              <a:t>dalah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. </a:t>
            </a:r>
            <a:r>
              <a:rPr lang="en-US" sz="2400" dirty="0" err="1" smtClean="0">
                <a:ea typeface="Arial" charset="0"/>
                <a:cs typeface="Arial" charset="0"/>
              </a:rPr>
              <a:t>Sehingga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harus</a:t>
            </a:r>
            <a:r>
              <a:rPr lang="en-US" sz="2400" dirty="0" smtClean="0">
                <a:ea typeface="Arial" charset="0"/>
                <a:cs typeface="Arial" charset="0"/>
              </a:rPr>
              <a:t> di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ea typeface="Arial" charset="0"/>
                <a:cs typeface="Arial" charset="0"/>
              </a:rPr>
              <a:t>Pikirkan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bagaimana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strateginya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untuk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mendapatkan</a:t>
            </a:r>
            <a:r>
              <a:rPr lang="en-US" sz="2400" dirty="0" smtClean="0">
                <a:ea typeface="Arial" charset="0"/>
                <a:cs typeface="Arial" charset="0"/>
              </a:rPr>
              <a:t> target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97481" y="1690688"/>
            <a:ext cx="469957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pPr algn="just">
              <a:lnSpc>
                <a:spcPct val="150000"/>
              </a:lnSpc>
            </a:pPr>
            <a:endParaRPr lang="en-US" sz="2400" dirty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Terdapat</a:t>
            </a:r>
            <a:r>
              <a:rPr lang="en-US" sz="2400" dirty="0" smtClean="0">
                <a:ea typeface="Arial" charset="0"/>
                <a:cs typeface="Arial" charset="0"/>
              </a:rPr>
              <a:t> event </a:t>
            </a:r>
            <a:r>
              <a:rPr lang="en-US" sz="2400" dirty="0" err="1" smtClean="0">
                <a:ea typeface="Arial" charset="0"/>
                <a:cs typeface="Arial" charset="0"/>
              </a:rPr>
              <a:t>sejenis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maka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harus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membuat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sesuatu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dapat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menarik</a:t>
            </a:r>
            <a:r>
              <a:rPr lang="en-US" sz="2400" dirty="0" smtClean="0">
                <a:ea typeface="Arial" charset="0"/>
                <a:cs typeface="Arial" charset="0"/>
              </a:rPr>
              <a:t> awareness </a:t>
            </a:r>
            <a:r>
              <a:rPr lang="en-US" sz="2400" dirty="0" err="1" smtClean="0">
                <a:ea typeface="Arial" charset="0"/>
                <a:cs typeface="Arial" charset="0"/>
              </a:rPr>
              <a:t>masyarakat</a:t>
            </a:r>
            <a:r>
              <a:rPr lang="en-US" sz="2400" dirty="0" smtClean="0">
                <a:ea typeface="Arial" charset="0"/>
                <a:cs typeface="Arial" charset="0"/>
              </a:rPr>
              <a:t> (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).</a:t>
            </a:r>
            <a:endParaRPr lang="en-US" sz="2400" dirty="0"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ea typeface="Arial" charset="0"/>
                <a:cs typeface="Arial" charset="0"/>
              </a:rPr>
              <a:t>Publikasi</a:t>
            </a:r>
            <a:r>
              <a:rPr lang="en-US" sz="2400" dirty="0" smtClean="0">
                <a:ea typeface="Arial" charset="0"/>
                <a:cs typeface="Arial" charset="0"/>
              </a:rPr>
              <a:t> juga </a:t>
            </a:r>
            <a:r>
              <a:rPr lang="en-US" sz="2400" dirty="0" err="1" smtClean="0">
                <a:ea typeface="Arial" charset="0"/>
                <a:cs typeface="Arial" charset="0"/>
              </a:rPr>
              <a:t>memiliki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peranan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penting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1993"/>
            <a:ext cx="8606051" cy="7812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10. TIPS DAN TRICK MENJALANKAN EVENT LARI DENGAN LANCAR?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85210"/>
            <a:ext cx="9002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endParaRPr lang="en-US" sz="2400" dirty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Mempersiapkan</a:t>
            </a:r>
            <a:r>
              <a:rPr lang="en-US" sz="2400" dirty="0" smtClean="0">
                <a:ea typeface="Arial" charset="0"/>
                <a:cs typeface="Arial" charset="0"/>
              </a:rPr>
              <a:t> track </a:t>
            </a:r>
            <a:r>
              <a:rPr lang="en-US" sz="2400" dirty="0" err="1" smtClean="0">
                <a:ea typeface="Arial" charset="0"/>
                <a:cs typeface="Arial" charset="0"/>
              </a:rPr>
              <a:t>sesuai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kapasitas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peserta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400" dirty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Memperluas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jaringan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berkomunikasi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komunitas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lari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Perhatikan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segala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bentuk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perizinan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Perhatikan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bahasa</a:t>
            </a:r>
            <a:r>
              <a:rPr lang="en-US" sz="2400" dirty="0" smtClean="0">
                <a:ea typeface="Arial" charset="0"/>
                <a:cs typeface="Arial" charset="0"/>
              </a:rPr>
              <a:t> marketing communication yang </a:t>
            </a:r>
            <a:r>
              <a:rPr lang="en-US" sz="2400" dirty="0" err="1" smtClean="0">
                <a:ea typeface="Arial" charset="0"/>
                <a:cs typeface="Arial" charset="0"/>
              </a:rPr>
              <a:t>dapat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mempersuasi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masyarakat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3" y="6007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11. WAKTU YAG TEPAT UNTUK MEMPUBLIKASIKAN SEBUAH EVENT YANG AKAN BERLANGSUNG?  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56974"/>
            <a:ext cx="5029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1:</a:t>
            </a:r>
          </a:p>
          <a:p>
            <a:endParaRPr lang="en-US" sz="2400" dirty="0">
              <a:ea typeface="Arial" charset="0"/>
              <a:cs typeface="Arial" charset="0"/>
            </a:endParaRPr>
          </a:p>
          <a:p>
            <a:r>
              <a:rPr lang="en-US" sz="2400" dirty="0" smtClean="0">
                <a:ea typeface="Arial" charset="0"/>
                <a:cs typeface="Arial" charset="0"/>
              </a:rPr>
              <a:t>-Minimal 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publikasi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</a:p>
          <a:p>
            <a:r>
              <a:rPr lang="en-US" sz="2400" dirty="0" err="1" smtClean="0">
                <a:ea typeface="Arial" charset="0"/>
                <a:cs typeface="Arial" charset="0"/>
              </a:rPr>
              <a:t>kurun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waktu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tiga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sebelum</a:t>
            </a:r>
            <a:r>
              <a:rPr lang="en-US" sz="2400" dirty="0" smtClean="0">
                <a:ea typeface="Arial" charset="0"/>
                <a:cs typeface="Arial" charset="0"/>
              </a:rPr>
              <a:t> event 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4895" y="2256974"/>
            <a:ext cx="3092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endParaRPr lang="en-US" sz="2400" dirty="0" smtClean="0">
              <a:ea typeface="Arial" charset="0"/>
              <a:cs typeface="Arial" charset="0"/>
            </a:endParaRPr>
          </a:p>
          <a:p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Dyandra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sendiri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publikasi</a:t>
            </a:r>
            <a:r>
              <a:rPr lang="en-US" sz="2400" dirty="0" smtClean="0">
                <a:ea typeface="Arial" charset="0"/>
                <a:cs typeface="Arial" charset="0"/>
              </a:rPr>
              <a:t> event </a:t>
            </a:r>
            <a:r>
              <a:rPr lang="en-US" sz="2400" dirty="0" err="1" smtClean="0">
                <a:ea typeface="Arial" charset="0"/>
                <a:cs typeface="Arial" charset="0"/>
              </a:rPr>
              <a:t>setiap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awal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tahun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(</a:t>
            </a:r>
            <a:r>
              <a:rPr lang="en-US" sz="2400" dirty="0" err="1" smtClean="0">
                <a:ea typeface="Arial" charset="0"/>
                <a:cs typeface="Arial" charset="0"/>
              </a:rPr>
              <a:t>tanpa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tanggal</a:t>
            </a:r>
            <a:r>
              <a:rPr lang="en-US" sz="2400" dirty="0" smtClean="0">
                <a:ea typeface="Arial" charset="0"/>
                <a:cs typeface="Arial" charset="0"/>
              </a:rPr>
              <a:t>).</a:t>
            </a:r>
          </a:p>
          <a:p>
            <a:endParaRPr lang="en-US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39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182698"/>
            <a:ext cx="9730854" cy="14277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12. JIKA ADA PERMASALAHAN DI HARI H, APA YANG SEBAIKNYA DILAKUKAN?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" y="1854390"/>
            <a:ext cx="9411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pPr algn="just"/>
            <a:endParaRPr lang="en-US" sz="2400" dirty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ea typeface="Arial" charset="0"/>
                <a:cs typeface="Arial" charset="0"/>
              </a:rPr>
              <a:t>The show must go on.</a:t>
            </a:r>
          </a:p>
          <a:p>
            <a:pPr algn="just"/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ea typeface="Arial" charset="0"/>
                <a:cs typeface="Arial" charset="0"/>
              </a:rPr>
              <a:t>Kalau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ada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masalah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baik</a:t>
            </a:r>
            <a:r>
              <a:rPr lang="en-US" sz="2400" dirty="0" smtClean="0">
                <a:ea typeface="Arial" charset="0"/>
                <a:cs typeface="Arial" charset="0"/>
              </a:rPr>
              <a:t> minor </a:t>
            </a:r>
            <a:r>
              <a:rPr lang="en-US" sz="2400" dirty="0" err="1" smtClean="0">
                <a:ea typeface="Arial" charset="0"/>
                <a:cs typeface="Arial" charset="0"/>
              </a:rPr>
              <a:t>ataupun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besar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diselesaikan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kepala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dingin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ea typeface="Arial" charset="0"/>
                <a:cs typeface="Arial" charset="0"/>
              </a:rPr>
              <a:t>rembukan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bersama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tim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hingga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mendapatkan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solusinya</a:t>
            </a:r>
            <a:r>
              <a:rPr lang="en-US" sz="2400" dirty="0">
                <a:ea typeface="Arial" charset="0"/>
                <a:cs typeface="Arial" charset="0"/>
              </a:rPr>
              <a:t>.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+mn-lt"/>
                <a:ea typeface="Arial" charset="0"/>
                <a:cs typeface="Arial" charset="0"/>
              </a:rPr>
              <a:t>Reasearch</a:t>
            </a:r>
            <a:r>
              <a:rPr lang="en-US" i="1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i="1" dirty="0" err="1" smtClean="0">
                <a:latin typeface="+mn-lt"/>
                <a:ea typeface="Arial" charset="0"/>
                <a:cs typeface="Arial" charset="0"/>
              </a:rPr>
              <a:t>analys</a:t>
            </a:r>
            <a:endParaRPr lang="en-US" i="1" dirty="0"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01588" y="426687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3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79006" cy="104296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13. MANAJEMEN ACARA YANG BAIK SEPERTI APA?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626457"/>
            <a:ext cx="887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pPr algn="just"/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Mempersiapkan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segala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sesuatu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dari</a:t>
            </a:r>
            <a:r>
              <a:rPr lang="en-US" sz="2400" dirty="0" smtClean="0">
                <a:ea typeface="Arial" charset="0"/>
                <a:cs typeface="Arial" charset="0"/>
              </a:rPr>
              <a:t> pre-event, event </a:t>
            </a:r>
            <a:r>
              <a:rPr lang="en-US" sz="2400" dirty="0" err="1" smtClean="0">
                <a:ea typeface="Arial" charset="0"/>
                <a:cs typeface="Arial" charset="0"/>
              </a:rPr>
              <a:t>sampe</a:t>
            </a:r>
            <a:r>
              <a:rPr lang="en-US" sz="2400" dirty="0" smtClean="0">
                <a:ea typeface="Arial" charset="0"/>
                <a:cs typeface="Arial" charset="0"/>
              </a:rPr>
              <a:t> post event. 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18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2" y="990285"/>
            <a:ext cx="9343030" cy="12010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14.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Bagaimana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menghadapi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client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dengan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banyak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permintaan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misalnya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terkait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pengunjung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/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peserta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yang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mencapai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ribuan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032" y="3490583"/>
            <a:ext cx="9678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a typeface="Arial" charset="0"/>
                <a:cs typeface="Arial" charset="0"/>
              </a:rPr>
              <a:t>Informan</a:t>
            </a:r>
            <a:r>
              <a:rPr lang="en-US" sz="2400" dirty="0" smtClean="0">
                <a:ea typeface="Arial" charset="0"/>
                <a:cs typeface="Arial" charset="0"/>
              </a:rPr>
              <a:t> 2:</a:t>
            </a:r>
          </a:p>
          <a:p>
            <a:pPr algn="just"/>
            <a:endParaRPr lang="en-US" sz="2400" dirty="0" smtClean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Melakukan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penawaran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dengan</a:t>
            </a:r>
            <a:r>
              <a:rPr lang="en-US" sz="2400" dirty="0" smtClean="0">
                <a:ea typeface="Arial" charset="0"/>
                <a:cs typeface="Arial" charset="0"/>
              </a:rPr>
              <a:t> client (value to value)  </a:t>
            </a:r>
            <a:r>
              <a:rPr lang="en-US" sz="2400" dirty="0" err="1" smtClean="0">
                <a:ea typeface="Arial" charset="0"/>
                <a:cs typeface="Arial" charset="0"/>
              </a:rPr>
              <a:t>sesuai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kemampuan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bisa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dipenuhi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sesuai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hasil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diskusi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bersama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sz="2400" dirty="0">
              <a:ea typeface="Arial" charset="0"/>
              <a:cs typeface="Arial" charset="0"/>
            </a:endParaRPr>
          </a:p>
          <a:p>
            <a:pPr algn="just"/>
            <a:r>
              <a:rPr lang="en-US" sz="2400" dirty="0" smtClean="0">
                <a:ea typeface="Arial" charset="0"/>
                <a:cs typeface="Arial" charset="0"/>
              </a:rPr>
              <a:t>-</a:t>
            </a:r>
            <a:r>
              <a:rPr lang="en-US" sz="2400" dirty="0" err="1" smtClean="0">
                <a:ea typeface="Arial" charset="0"/>
                <a:cs typeface="Arial" charset="0"/>
              </a:rPr>
              <a:t>Tidak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menjanikan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jumlah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tiket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dijual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karena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ea typeface="Arial" charset="0"/>
                <a:cs typeface="Arial" charset="0"/>
              </a:rPr>
              <a:t>resikonya</a:t>
            </a:r>
            <a:r>
              <a:rPr lang="en-US" sz="2400" dirty="0" smtClean="0">
                <a:ea typeface="Arial" charset="0"/>
                <a:cs typeface="Arial" charset="0"/>
              </a:rPr>
              <a:t> yang </a:t>
            </a:r>
            <a:r>
              <a:rPr lang="en-US" sz="2400" dirty="0" err="1" smtClean="0">
                <a:ea typeface="Arial" charset="0"/>
                <a:cs typeface="Arial" charset="0"/>
              </a:rPr>
              <a:t>tinggi</a:t>
            </a:r>
            <a:r>
              <a:rPr lang="en-US" sz="2400" dirty="0" smtClean="0">
                <a:ea typeface="Arial" charset="0"/>
                <a:cs typeface="Arial" charset="0"/>
              </a:rPr>
              <a:t>.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37345"/>
            <a:ext cx="8428630" cy="114977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15.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Bagaimana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mempertahankan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kepercayaan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klien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?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2304765"/>
            <a:ext cx="9861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ea typeface="Arial" charset="0"/>
                <a:cs typeface="Arial" charset="0"/>
              </a:rPr>
              <a:t>Informan</a:t>
            </a:r>
            <a:r>
              <a:rPr lang="en-US" dirty="0" smtClean="0">
                <a:ea typeface="Arial" charset="0"/>
                <a:cs typeface="Arial" charset="0"/>
              </a:rPr>
              <a:t> 2:</a:t>
            </a:r>
          </a:p>
          <a:p>
            <a:pPr algn="just"/>
            <a:endParaRPr lang="en-US" dirty="0" smtClean="0">
              <a:ea typeface="Arial" charset="0"/>
              <a:cs typeface="Arial" charset="0"/>
            </a:endParaRPr>
          </a:p>
          <a:p>
            <a:pPr algn="just"/>
            <a:r>
              <a:rPr lang="en-US" dirty="0" smtClean="0">
                <a:ea typeface="Arial" charset="0"/>
                <a:cs typeface="Arial" charset="0"/>
              </a:rPr>
              <a:t>-</a:t>
            </a:r>
            <a:r>
              <a:rPr lang="en-US" dirty="0" err="1" smtClean="0">
                <a:ea typeface="Arial" charset="0"/>
                <a:cs typeface="Arial" charset="0"/>
              </a:rPr>
              <a:t>Menjaga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komitmen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dengan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baik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mempertahankannya</a:t>
            </a:r>
            <a:r>
              <a:rPr lang="en-US" dirty="0" smtClean="0"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dirty="0">
              <a:ea typeface="Arial" charset="0"/>
              <a:cs typeface="Arial" charset="0"/>
            </a:endParaRPr>
          </a:p>
          <a:p>
            <a:pPr algn="just"/>
            <a:r>
              <a:rPr lang="en-US" dirty="0" smtClean="0">
                <a:ea typeface="Arial" charset="0"/>
                <a:cs typeface="Arial" charset="0"/>
              </a:rPr>
              <a:t>-</a:t>
            </a:r>
            <a:r>
              <a:rPr lang="en-US" dirty="0" err="1" smtClean="0">
                <a:ea typeface="Arial" charset="0"/>
                <a:cs typeface="Arial" charset="0"/>
              </a:rPr>
              <a:t>Jujur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dalam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segala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hal</a:t>
            </a:r>
            <a:r>
              <a:rPr lang="en-US" dirty="0" smtClean="0"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ea typeface="Arial" charset="0"/>
                <a:cs typeface="Arial" charset="0"/>
              </a:rPr>
              <a:t>baik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bagian</a:t>
            </a:r>
            <a:r>
              <a:rPr lang="en-US" dirty="0" smtClean="0">
                <a:ea typeface="Arial" charset="0"/>
                <a:cs typeface="Arial" charset="0"/>
              </a:rPr>
              <a:t> sponsor </a:t>
            </a:r>
            <a:r>
              <a:rPr lang="en-US" dirty="0" err="1" smtClean="0">
                <a:ea typeface="Arial" charset="0"/>
                <a:cs typeface="Arial" charset="0"/>
              </a:rPr>
              <a:t>ataupun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klien</a:t>
            </a:r>
            <a:r>
              <a:rPr lang="en-US" dirty="0" smtClean="0">
                <a:ea typeface="Arial" charset="0"/>
                <a:cs typeface="Arial" charset="0"/>
              </a:rPr>
              <a:t>).</a:t>
            </a:r>
          </a:p>
          <a:p>
            <a:pPr algn="just"/>
            <a:endParaRPr lang="en-US" dirty="0">
              <a:ea typeface="Arial" charset="0"/>
              <a:cs typeface="Arial" charset="0"/>
            </a:endParaRPr>
          </a:p>
          <a:p>
            <a:pPr algn="just"/>
            <a:r>
              <a:rPr lang="en-US" dirty="0" smtClean="0">
                <a:ea typeface="Arial" charset="0"/>
                <a:cs typeface="Arial" charset="0"/>
              </a:rPr>
              <a:t>-</a:t>
            </a:r>
            <a:r>
              <a:rPr lang="en-US" dirty="0" err="1" smtClean="0">
                <a:ea typeface="Arial" charset="0"/>
                <a:cs typeface="Arial" charset="0"/>
              </a:rPr>
              <a:t>Menjaga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komunikasi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dengan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baik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838" y="182698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4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Arial" charset="0"/>
                <a:cs typeface="Arial" charset="0"/>
              </a:rPr>
              <a:t>SOLUSI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993" y="668914"/>
            <a:ext cx="6202780" cy="10465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ea typeface="Arial" charset="0"/>
                <a:cs typeface="Arial" charset="0"/>
              </a:rPr>
              <a:t>Mengadakan</a:t>
            </a:r>
            <a:r>
              <a:rPr lang="en-US" dirty="0" smtClean="0">
                <a:ea typeface="Arial" charset="0"/>
                <a:cs typeface="Arial" charset="0"/>
              </a:rPr>
              <a:t> RFE 2 </a:t>
            </a:r>
            <a:r>
              <a:rPr lang="en-US" dirty="0" err="1" smtClean="0">
                <a:ea typeface="Arial" charset="0"/>
                <a:cs typeface="Arial" charset="0"/>
              </a:rPr>
              <a:t>minggu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setelah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bulan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puasa</a:t>
            </a:r>
            <a:r>
              <a:rPr lang="en-US" dirty="0" smtClean="0"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ea typeface="Arial" charset="0"/>
                <a:cs typeface="Arial" charset="0"/>
              </a:rPr>
              <a:t>atau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minggu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terakhir</a:t>
            </a:r>
            <a:r>
              <a:rPr lang="en-US" dirty="0" smtClean="0">
                <a:ea typeface="Arial" charset="0"/>
                <a:cs typeface="Arial" charset="0"/>
              </a:rPr>
              <a:t> di </a:t>
            </a:r>
            <a:r>
              <a:rPr lang="en-US" dirty="0" err="1" smtClean="0">
                <a:ea typeface="Arial" charset="0"/>
                <a:cs typeface="Arial" charset="0"/>
              </a:rPr>
              <a:t>bulan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Juni</a:t>
            </a:r>
            <a:r>
              <a:rPr lang="en-US" dirty="0" smtClean="0"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ea typeface="Arial" charset="0"/>
                <a:cs typeface="Arial" charset="0"/>
              </a:rPr>
              <a:t>karena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80" y="2146300"/>
            <a:ext cx="688708" cy="686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5800" y="2146300"/>
            <a:ext cx="5003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a typeface="Arial" charset="0"/>
                <a:cs typeface="Arial" charset="0"/>
              </a:rPr>
              <a:t>Banyak</a:t>
            </a:r>
            <a:r>
              <a:rPr lang="en-US" dirty="0" smtClean="0">
                <a:ea typeface="Arial" charset="0"/>
                <a:cs typeface="Arial" charset="0"/>
              </a:rPr>
              <a:t> orang yang </a:t>
            </a:r>
            <a:r>
              <a:rPr lang="en-US" dirty="0" err="1" smtClean="0">
                <a:ea typeface="Arial" charset="0"/>
                <a:cs typeface="Arial" charset="0"/>
              </a:rPr>
              <a:t>sudah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kembali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dari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kampung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halamannya</a:t>
            </a:r>
            <a:endParaRPr lang="en-US" dirty="0" smtClean="0"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a typeface="Arial" charset="0"/>
                <a:cs typeface="Arial" charset="0"/>
              </a:rPr>
              <a:t>Banyak</a:t>
            </a:r>
            <a:r>
              <a:rPr lang="en-US" dirty="0" smtClean="0">
                <a:ea typeface="Arial" charset="0"/>
                <a:cs typeface="Arial" charset="0"/>
              </a:rPr>
              <a:t> orang yang </a:t>
            </a:r>
            <a:r>
              <a:rPr lang="en-US" dirty="0" err="1" smtClean="0">
                <a:ea typeface="Arial" charset="0"/>
                <a:cs typeface="Arial" charset="0"/>
              </a:rPr>
              <a:t>memiliki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Tunjangan</a:t>
            </a:r>
            <a:r>
              <a:rPr lang="en-US" dirty="0" smtClean="0">
                <a:ea typeface="Arial" charset="0"/>
                <a:cs typeface="Arial" charset="0"/>
              </a:rPr>
              <a:t> Hari Raya (THR)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Arial" charset="0"/>
                <a:cs typeface="Arial" charset="0"/>
              </a:rPr>
              <a:t>RFE </a:t>
            </a:r>
            <a:r>
              <a:rPr lang="en-US" dirty="0" err="1" smtClean="0">
                <a:ea typeface="Arial" charset="0"/>
                <a:cs typeface="Arial" charset="0"/>
              </a:rPr>
              <a:t>berlangsung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setelah</a:t>
            </a:r>
            <a:r>
              <a:rPr lang="en-US" dirty="0" smtClean="0">
                <a:ea typeface="Arial" charset="0"/>
                <a:cs typeface="Arial" charset="0"/>
              </a:rPr>
              <a:t> event </a:t>
            </a:r>
            <a:r>
              <a:rPr lang="en-US" dirty="0" err="1" smtClean="0">
                <a:ea typeface="Arial" charset="0"/>
                <a:cs typeface="Arial" charset="0"/>
              </a:rPr>
              <a:t>lari</a:t>
            </a:r>
            <a:r>
              <a:rPr lang="en-US" dirty="0" smtClean="0">
                <a:ea typeface="Arial" charset="0"/>
                <a:cs typeface="Arial" charset="0"/>
              </a:rPr>
              <a:t> JCO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a typeface="Arial" charset="0"/>
                <a:cs typeface="Arial" charset="0"/>
              </a:rPr>
              <a:t>Dapat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mempersiapkan</a:t>
            </a:r>
            <a:r>
              <a:rPr lang="en-US" dirty="0" smtClean="0">
                <a:ea typeface="Arial" charset="0"/>
                <a:cs typeface="Arial" charset="0"/>
              </a:rPr>
              <a:t> acara </a:t>
            </a:r>
            <a:r>
              <a:rPr lang="en-US" dirty="0" err="1" smtClean="0">
                <a:ea typeface="Arial" charset="0"/>
                <a:cs typeface="Arial" charset="0"/>
              </a:rPr>
              <a:t>dalam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jangka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waktu</a:t>
            </a:r>
            <a:r>
              <a:rPr lang="en-US" dirty="0" smtClean="0">
                <a:ea typeface="Arial" charset="0"/>
                <a:cs typeface="Arial" charset="0"/>
              </a:rPr>
              <a:t> yang </a:t>
            </a:r>
            <a:r>
              <a:rPr lang="en-US" dirty="0" err="1" smtClean="0">
                <a:ea typeface="Arial" charset="0"/>
                <a:cs typeface="Arial" charset="0"/>
              </a:rPr>
              <a:t>panjang</a:t>
            </a:r>
            <a:endParaRPr lang="en-US" dirty="0" smtClean="0"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80" y="4995831"/>
            <a:ext cx="839259" cy="1533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5800" y="5162430"/>
            <a:ext cx="5003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a typeface="Arial" charset="0"/>
                <a:cs typeface="Arial" charset="0"/>
              </a:rPr>
              <a:t>Panitia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dalam</a:t>
            </a:r>
            <a:r>
              <a:rPr lang="en-US" dirty="0" smtClean="0">
                <a:ea typeface="Arial" charset="0"/>
                <a:cs typeface="Arial" charset="0"/>
              </a:rPr>
              <a:t> masa </a:t>
            </a:r>
            <a:r>
              <a:rPr lang="en-US" dirty="0" err="1" smtClean="0">
                <a:ea typeface="Arial" charset="0"/>
                <a:cs typeface="Arial" charset="0"/>
              </a:rPr>
              <a:t>magang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sehingga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kemungkinan</a:t>
            </a:r>
            <a:r>
              <a:rPr lang="en-US" dirty="0" smtClean="0">
                <a:ea typeface="Arial" charset="0"/>
                <a:cs typeface="Arial" charset="0"/>
              </a:rPr>
              <a:t> minim </a:t>
            </a:r>
            <a:r>
              <a:rPr lang="en-US" dirty="0" err="1" smtClean="0">
                <a:ea typeface="Arial" charset="0"/>
                <a:cs typeface="Arial" charset="0"/>
              </a:rPr>
              <a:t>persiapan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menuju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hari</a:t>
            </a:r>
            <a:r>
              <a:rPr lang="en-US" dirty="0" smtClean="0">
                <a:ea typeface="Arial" charset="0"/>
                <a:cs typeface="Arial" charset="0"/>
              </a:rPr>
              <a:t>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9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4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43" y="3052706"/>
            <a:ext cx="5066215" cy="2499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1" y="592821"/>
            <a:ext cx="4163929" cy="78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990" y="1759789"/>
            <a:ext cx="4511580" cy="4511580"/>
          </a:xfrm>
          <a:prstGeom prst="rect">
            <a:avLst/>
          </a:prstGeom>
        </p:spPr>
      </p:pic>
      <p:pic>
        <p:nvPicPr>
          <p:cNvPr id="7" name="image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499E5-D3E0-4125-B995-48BF7BCC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290" y="554098"/>
            <a:ext cx="6040874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wawancara</a:t>
            </a:r>
            <a:r>
              <a:rPr lang="en-US" sz="3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bersama</a:t>
            </a:r>
            <a:r>
              <a:rPr lang="en-US" sz="3600" b="1" dirty="0">
                <a:solidFill>
                  <a:schemeClr val="tx1"/>
                </a:solidFill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ea typeface="Arial" charset="0"/>
                <a:cs typeface="Arial" charset="0"/>
              </a:rPr>
            </a:br>
            <a:r>
              <a:rPr lang="en-US" sz="3600" b="1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narasumber</a:t>
            </a:r>
            <a:endParaRPr lang="en-US" sz="3600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C6A1D7-05F0-4F28-9333-027EF570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47" y="2801632"/>
            <a:ext cx="11158159" cy="2485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id-ID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Material </a:t>
            </a:r>
            <a:r>
              <a:rPr lang="en-US" sz="240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produksi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panggung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gate</a:t>
            </a:r>
            <a:r>
              <a:rPr lang="id-ID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, dan hal lain 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diproduksi</a:t>
            </a:r>
            <a:r>
              <a:rPr lang="id-ID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dengan pandai harus </a:t>
            </a:r>
            <a:r>
              <a:rPr lang="en-US" sz="240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mengatur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waktu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dan timeline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proses </a:t>
            </a:r>
            <a:r>
              <a:rPr lang="en-US" sz="2400" i="1" dirty="0">
                <a:solidFill>
                  <a:schemeClr val="tx1"/>
                </a:solidFill>
                <a:ea typeface="Arial" charset="0"/>
                <a:cs typeface="Arial" charset="0"/>
              </a:rPr>
              <a:t>loading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terhambat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. (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diperhatikan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a typeface="Arial" charset="0"/>
                <a:cs typeface="Arial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). </a:t>
            </a:r>
          </a:p>
          <a:p>
            <a:pPr algn="just"/>
            <a:r>
              <a:rPr lang="id-ID" sz="2400" i="1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Challenge</a:t>
            </a:r>
            <a:r>
              <a:rPr lang="en-US" sz="2400" i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pada acara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di</a:t>
            </a:r>
            <a:r>
              <a:rPr lang="id-ID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atur dan ditata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sebaik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mungkin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. </a:t>
            </a:r>
            <a:r>
              <a:rPr lang="id-ID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Pada </a:t>
            </a:r>
            <a:r>
              <a:rPr lang="en-US" sz="240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acara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outdoor,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cuaca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resiko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meningkatkan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keaktifan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mempersiapkannya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Banyak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hal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diantisipasi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menjalankan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acara,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misal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hari</a:t>
            </a:r>
            <a:r>
              <a:rPr lang="en-US" sz="2400" dirty="0">
                <a:solidFill>
                  <a:schemeClr val="tx1"/>
                </a:solidFill>
                <a:ea typeface="Arial" charset="0"/>
                <a:cs typeface="Arial" charset="0"/>
              </a:rPr>
              <a:t> H acara </a:t>
            </a:r>
            <a:r>
              <a:rPr lang="en-US" sz="2400" dirty="0" err="1">
                <a:solidFill>
                  <a:schemeClr val="tx1"/>
                </a:solidFill>
                <a:ea typeface="Arial" charset="0"/>
                <a:cs typeface="Arial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.</a:t>
            </a:r>
            <a:endParaRPr lang="en-US" sz="2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83" y="589474"/>
            <a:ext cx="7279255" cy="81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3" y="1782860"/>
            <a:ext cx="11882134" cy="4090771"/>
          </a:xfrm>
          <a:prstGeom prst="rect">
            <a:avLst/>
          </a:prstGeom>
        </p:spPr>
      </p:pic>
      <p:pic>
        <p:nvPicPr>
          <p:cNvPr id="6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994D31-BCF8-4FBD-93D9-1396A2E2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45" y="719730"/>
            <a:ext cx="5887253" cy="118872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FE</a:t>
            </a:r>
            <a:r>
              <a:rPr lang="id-ID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2019?</a:t>
            </a:r>
            <a:endParaRPr lang="en-US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A57462-84BB-4F34-9530-6F57D421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030" y="2413984"/>
            <a:ext cx="9820285" cy="39409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id-ID" sz="2400" dirty="0" smtClean="0">
                <a:ea typeface="Arial" charset="0"/>
                <a:cs typeface="Arial" charset="0"/>
              </a:rPr>
              <a:t>Narasumber melihat bahwa RFE 2019 yang penyelenggaraannya bersamaan dengan Bulan Ramadhan sebaiknya dimajukan atau dimundurkan.</a:t>
            </a:r>
            <a:r>
              <a:rPr lang="id-ID" sz="2400" dirty="0">
                <a:ea typeface="Arial" charset="0"/>
                <a:cs typeface="Arial" charset="0"/>
              </a:rPr>
              <a:t> </a:t>
            </a:r>
            <a:endParaRPr lang="id-ID" sz="2400" dirty="0" smtClean="0">
              <a:ea typeface="Arial" charset="0"/>
              <a:cs typeface="Arial" charset="0"/>
            </a:endParaRPr>
          </a:p>
          <a:p>
            <a:pPr algn="just"/>
            <a:r>
              <a:rPr lang="id-ID" sz="2400" dirty="0" smtClean="0">
                <a:ea typeface="Arial" charset="0"/>
                <a:cs typeface="Arial" charset="0"/>
              </a:rPr>
              <a:t>Bila dimundurkan, tantangan untuk melakukan publikasi dan penyebaran informasi akan meningkat. Publikasi akan bersaing dengan </a:t>
            </a:r>
            <a:r>
              <a:rPr lang="id-ID" sz="2400" dirty="0" err="1" smtClean="0">
                <a:ea typeface="Arial" charset="0"/>
                <a:cs typeface="Arial" charset="0"/>
              </a:rPr>
              <a:t>promo</a:t>
            </a:r>
            <a:r>
              <a:rPr lang="id-ID" sz="2400" dirty="0" smtClean="0">
                <a:ea typeface="Arial" charset="0"/>
                <a:cs typeface="Arial" charset="0"/>
              </a:rPr>
              <a:t> apapun bertema Ramadhan</a:t>
            </a:r>
          </a:p>
          <a:p>
            <a:pPr algn="just"/>
            <a:r>
              <a:rPr lang="id-ID" sz="2400" dirty="0" smtClean="0">
                <a:ea typeface="Arial" charset="0"/>
                <a:cs typeface="Arial" charset="0"/>
              </a:rPr>
              <a:t>Bulan Ramadhan mendorong orang-orang untuk berdonasi / bersedekah. Hal yang menarik bila RFE berada dekat dengan Ramadhan.</a:t>
            </a:r>
          </a:p>
          <a:p>
            <a:pPr algn="just"/>
            <a:r>
              <a:rPr lang="id-ID" sz="2400" dirty="0" smtClean="0">
                <a:ea typeface="Arial" charset="0"/>
                <a:cs typeface="Arial" charset="0"/>
              </a:rPr>
              <a:t>Segmentasi target peserta menjadi primer dan sekunder.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929" y="737146"/>
            <a:ext cx="29817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Solusi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425" y="2146852"/>
            <a:ext cx="9130748" cy="4280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Memajukan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RFE </a:t>
            </a:r>
            <a:r>
              <a:rPr lang="en-US" sz="2400" dirty="0" err="1" smtClean="0"/>
              <a:t>seminggu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puasa</a:t>
            </a:r>
            <a:r>
              <a:rPr lang="en-US" sz="2400" dirty="0" smtClean="0"/>
              <a:t>:</a:t>
            </a:r>
          </a:p>
          <a:p>
            <a:pPr algn="just"/>
            <a:r>
              <a:rPr lang="en-US" sz="2400" dirty="0" smtClean="0"/>
              <a:t>5 Mei =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28 April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Alasan</a:t>
            </a:r>
            <a:r>
              <a:rPr lang="en-US" sz="2400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siang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dibulan</a:t>
            </a:r>
            <a:r>
              <a:rPr lang="en-US" sz="2400" dirty="0" smtClean="0"/>
              <a:t> </a:t>
            </a:r>
            <a:r>
              <a:rPr lang="en-US" sz="2400" dirty="0" err="1" smtClean="0"/>
              <a:t>puasa</a:t>
            </a: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tarawih</a:t>
            </a: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lintas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lingkar</a:t>
            </a:r>
            <a:r>
              <a:rPr lang="en-US" sz="2400" dirty="0" smtClean="0"/>
              <a:t> BX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track </a:t>
            </a:r>
            <a:r>
              <a:rPr lang="en-US" sz="2400" dirty="0" err="1" smtClean="0"/>
              <a:t>lari</a:t>
            </a: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Sahur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smtClean="0"/>
              <a:t>Lighting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Isu</a:t>
            </a:r>
            <a:r>
              <a:rPr lang="en-US" sz="2400" dirty="0" smtClean="0"/>
              <a:t> agama</a:t>
            </a:r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Mayoritas</a:t>
            </a:r>
            <a:r>
              <a:rPr lang="en-US" sz="2400" dirty="0" smtClean="0"/>
              <a:t> orang Indonesia </a:t>
            </a:r>
            <a:r>
              <a:rPr lang="en-US" sz="2400" dirty="0" err="1" smtClean="0"/>
              <a:t>beragama</a:t>
            </a:r>
            <a:r>
              <a:rPr lang="en-US" sz="2400" dirty="0" smtClean="0"/>
              <a:t> Islam</a:t>
            </a:r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Mudik</a:t>
            </a:r>
            <a:endParaRPr lang="en-US" sz="2400" dirty="0" smtClean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C587F-AB10-4DF6-9CE0-7724F441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567" y="1035171"/>
            <a:ext cx="6575344" cy="1307356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  <a:ea typeface="Arial" charset="0"/>
                <a:cs typeface="Arial" charset="0"/>
              </a:rPr>
              <a:t>HASIL VOTE</a:t>
            </a:r>
            <a:endParaRPr lang="en-US" b="1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E4B1C3-2B96-4804-A349-8C02B929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566" y="2687130"/>
            <a:ext cx="9718120" cy="32098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600" dirty="0" smtClean="0">
                <a:ea typeface="Arial" charset="0"/>
                <a:cs typeface="Arial" charset="0"/>
              </a:rPr>
              <a:t>Dari </a:t>
            </a:r>
            <a:r>
              <a:rPr lang="en-US" sz="2600" dirty="0" err="1" smtClean="0">
                <a:ea typeface="Arial" charset="0"/>
                <a:cs typeface="Arial" charset="0"/>
              </a:rPr>
              <a:t>hasil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ea typeface="Arial" charset="0"/>
                <a:cs typeface="Arial" charset="0"/>
              </a:rPr>
              <a:t>voting </a:t>
            </a:r>
            <a:r>
              <a:rPr lang="en-US" sz="2600" dirty="0" err="1" smtClean="0">
                <a:ea typeface="Arial" charset="0"/>
                <a:cs typeface="Arial" charset="0"/>
              </a:rPr>
              <a:t>melalui</a:t>
            </a:r>
            <a:r>
              <a:rPr lang="en-US" sz="2600" dirty="0" smtClean="0">
                <a:ea typeface="Arial" charset="0"/>
                <a:cs typeface="Arial" charset="0"/>
              </a:rPr>
              <a:t> Instagram Stories, </a:t>
            </a:r>
            <a:r>
              <a:rPr lang="en-US" sz="2600" dirty="0" err="1" smtClean="0">
                <a:ea typeface="Arial" charset="0"/>
                <a:cs typeface="Arial" charset="0"/>
              </a:rPr>
              <a:t>melalui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pertanyaan</a:t>
            </a:r>
            <a:r>
              <a:rPr lang="en-US" sz="2600" dirty="0" smtClean="0">
                <a:ea typeface="Arial" charset="0"/>
                <a:cs typeface="Arial" charset="0"/>
              </a:rPr>
              <a:t> :</a:t>
            </a:r>
          </a:p>
          <a:p>
            <a:pPr marL="0" indent="0" algn="just">
              <a:buNone/>
            </a:pPr>
            <a:r>
              <a:rPr lang="en-US" sz="2600" dirty="0" smtClean="0">
                <a:ea typeface="Arial" charset="0"/>
                <a:cs typeface="Arial" charset="0"/>
              </a:rPr>
              <a:t>“</a:t>
            </a:r>
            <a:r>
              <a:rPr lang="en-US" sz="2600" dirty="0" err="1" smtClean="0">
                <a:ea typeface="Arial" charset="0"/>
                <a:cs typeface="Arial" charset="0"/>
              </a:rPr>
              <a:t>Apakah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bersedia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ikut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jika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diadakannya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acara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lari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pada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saat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bulan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puasa</a:t>
            </a:r>
            <a:r>
              <a:rPr lang="en-US" sz="2600" dirty="0" smtClean="0">
                <a:ea typeface="Arial" charset="0"/>
                <a:cs typeface="Arial" charset="0"/>
              </a:rPr>
              <a:t>?”</a:t>
            </a:r>
          </a:p>
          <a:p>
            <a:pPr marL="0" indent="0" algn="just">
              <a:buNone/>
            </a:pPr>
            <a:r>
              <a:rPr lang="en-US" sz="2600" dirty="0" err="1" smtClean="0">
                <a:ea typeface="Arial" charset="0"/>
                <a:cs typeface="Arial" charset="0"/>
              </a:rPr>
              <a:t>dengan</a:t>
            </a:r>
            <a:r>
              <a:rPr lang="en-US" sz="2600" dirty="0" smtClean="0">
                <a:ea typeface="Arial" charset="0"/>
                <a:cs typeface="Arial" charset="0"/>
              </a:rPr>
              <a:t> total </a:t>
            </a:r>
            <a:r>
              <a:rPr lang="en-US" sz="2600" dirty="0" err="1" smtClean="0">
                <a:ea typeface="Arial" charset="0"/>
                <a:cs typeface="Arial" charset="0"/>
              </a:rPr>
              <a:t>keseluruhan</a:t>
            </a:r>
            <a:r>
              <a:rPr lang="en-US" sz="2600" dirty="0" smtClean="0">
                <a:ea typeface="Arial" charset="0"/>
                <a:cs typeface="Arial" charset="0"/>
              </a:rPr>
              <a:t> 42 orang </a:t>
            </a:r>
            <a:r>
              <a:rPr lang="en-US" sz="2600" dirty="0" err="1" smtClean="0">
                <a:ea typeface="Arial" charset="0"/>
                <a:cs typeface="Arial" charset="0"/>
              </a:rPr>
              <a:t>sejumlah</a:t>
            </a:r>
            <a:r>
              <a:rPr lang="en-US" sz="2600" dirty="0" smtClean="0">
                <a:ea typeface="Arial" charset="0"/>
                <a:cs typeface="Arial" charset="0"/>
              </a:rPr>
              <a:t> 30 orang </a:t>
            </a:r>
            <a:r>
              <a:rPr lang="en-US" sz="2600" dirty="0" err="1" smtClean="0">
                <a:ea typeface="Arial" charset="0"/>
                <a:cs typeface="Arial" charset="0"/>
              </a:rPr>
              <a:t>menjawab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tidak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dan</a:t>
            </a:r>
            <a:r>
              <a:rPr lang="en-US" sz="2600" dirty="0" smtClean="0">
                <a:ea typeface="Arial" charset="0"/>
                <a:cs typeface="Arial" charset="0"/>
              </a:rPr>
              <a:t> 12 orang </a:t>
            </a:r>
            <a:r>
              <a:rPr lang="en-US" sz="2600" dirty="0" err="1" smtClean="0">
                <a:ea typeface="Arial" charset="0"/>
                <a:cs typeface="Arial" charset="0"/>
              </a:rPr>
              <a:t>menjawab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mau</a:t>
            </a:r>
            <a:r>
              <a:rPr lang="en-US" sz="2600" dirty="0" smtClean="0">
                <a:ea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r>
              <a:rPr lang="en-US" sz="2600" dirty="0" smtClean="0">
                <a:ea typeface="Arial" charset="0"/>
                <a:cs typeface="Arial" charset="0"/>
              </a:rPr>
              <a:t>30 Orang </a:t>
            </a:r>
            <a:r>
              <a:rPr lang="en-US" sz="2600" dirty="0" err="1" smtClean="0">
                <a:ea typeface="Arial" charset="0"/>
                <a:cs typeface="Arial" charset="0"/>
              </a:rPr>
              <a:t>menjawab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tidak</a:t>
            </a:r>
            <a:r>
              <a:rPr lang="en-US" sz="2600" dirty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dengan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mayoritas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alasan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takut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dehidrasi</a:t>
            </a:r>
            <a:endParaRPr lang="en-US" sz="2600" dirty="0" smtClean="0"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sz="2600" dirty="0" err="1" smtClean="0">
                <a:ea typeface="Arial" charset="0"/>
                <a:cs typeface="Arial" charset="0"/>
              </a:rPr>
              <a:t>Sementara</a:t>
            </a:r>
            <a:r>
              <a:rPr lang="en-US" sz="2600" dirty="0" smtClean="0">
                <a:ea typeface="Arial" charset="0"/>
                <a:cs typeface="Arial" charset="0"/>
              </a:rPr>
              <a:t> 12 orang </a:t>
            </a:r>
            <a:r>
              <a:rPr lang="en-US" sz="2600" dirty="0" err="1" smtClean="0">
                <a:ea typeface="Arial" charset="0"/>
                <a:cs typeface="Arial" charset="0"/>
              </a:rPr>
              <a:t>menjawab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mau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dengan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mayoritas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alasan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jika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diadakan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tepat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sebelum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buka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puasa</a:t>
            </a:r>
            <a:endParaRPr lang="en-US" sz="2600" dirty="0" smtClean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ea typeface="Arial" charset="0"/>
                <a:cs typeface="Arial" charset="0"/>
              </a:rPr>
              <a:t>KENDALA EKSTERNAL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855" y="2093976"/>
            <a:ext cx="6484108" cy="3496333"/>
          </a:xfrm>
        </p:spPr>
      </p:pic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8474" y="36512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0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3693F6F-CD4B-DC42-9789-7BB20765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Arial" charset="0"/>
                <a:ea typeface="Arial" charset="0"/>
                <a:cs typeface="Arial" charset="0"/>
              </a:rPr>
              <a:t>BIOGRAFI NARASUMBER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0FCAE227-F34D-7D45-95B3-3206C3E3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ea typeface="Arial" charset="0"/>
                <a:cs typeface="Arial" charset="0"/>
              </a:rPr>
              <a:t>Nama: Franky </a:t>
            </a:r>
            <a:r>
              <a:rPr lang="en-US" sz="2400" dirty="0" err="1">
                <a:ea typeface="Arial" charset="0"/>
                <a:cs typeface="Arial" charset="0"/>
              </a:rPr>
              <a:t>Wenas</a:t>
            </a:r>
            <a:r>
              <a:rPr lang="en-US" sz="2400" dirty="0">
                <a:ea typeface="Arial" charset="0"/>
                <a:cs typeface="Arial" charset="0"/>
              </a:rPr>
              <a:t> (Om </a:t>
            </a:r>
            <a:r>
              <a:rPr lang="en-US" sz="2400" dirty="0" err="1">
                <a:ea typeface="Arial" charset="0"/>
                <a:cs typeface="Arial" charset="0"/>
              </a:rPr>
              <a:t>Bul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</a:p>
          <a:p>
            <a:pPr marL="0" indent="0" algn="just">
              <a:buNone/>
            </a:pPr>
            <a:endParaRPr lang="en-US" sz="2400" dirty="0"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n-US" sz="2400" dirty="0" err="1">
                <a:ea typeface="Arial" charset="0"/>
                <a:cs typeface="Arial" charset="0"/>
              </a:rPr>
              <a:t>Awal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mula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berkecimpung</a:t>
            </a:r>
            <a:r>
              <a:rPr lang="en-US" sz="2400" dirty="0">
                <a:ea typeface="Arial" charset="0"/>
                <a:cs typeface="Arial" charset="0"/>
              </a:rPr>
              <a:t> di dunia Event Organizer: 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Tahun 2005 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Bermula dari ketidak sengajaan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Sudah hampir 15 tahun </a:t>
            </a:r>
          </a:p>
          <a:p>
            <a:endParaRPr lang="id-ID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303109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27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348FBAB-F3D7-A54A-95E5-C1B8A50F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461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APA SAJA EVENT YANG PERNAH DI JALANIN?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55E8294-64E3-2C41-A427-26C8E2D9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>
                <a:ea typeface="Arial" charset="0"/>
                <a:cs typeface="Arial" charset="0"/>
              </a:rPr>
              <a:t>Tergantung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clien</a:t>
            </a:r>
            <a:r>
              <a:rPr lang="en-US" sz="2400" dirty="0">
                <a:ea typeface="Arial" charset="0"/>
                <a:cs typeface="Arial" charset="0"/>
              </a:rPr>
              <a:t>. </a:t>
            </a:r>
            <a:r>
              <a:rPr lang="en-US" sz="2400" dirty="0">
                <a:effectLst/>
                <a:ea typeface="Arial" charset="0"/>
                <a:cs typeface="Arial" charset="0"/>
              </a:rPr>
              <a:t>Ada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clien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dibidang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profider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kaya Telkom, xl, dan lain-lain. Ada juga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produknya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makanan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dan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tipikalnya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masing-masing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beda-beda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tergantung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kebutuhan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Ada yang exhibition, launching,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olahraga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gitu-gitu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lah</a:t>
            </a:r>
            <a:r>
              <a:rPr lang="id-ID" sz="2400" dirty="0">
                <a:effectLst/>
                <a:ea typeface="Arial" charset="0"/>
                <a:cs typeface="Arial" charset="0"/>
              </a:rPr>
              <a:t>.”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Awal awal sepurtar teknologi dan perusahaan provider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Pada tahun 2010 – 2015 menjalankan event sport, event yang di jalankan yaitu id run sebagai pencetus event sport</a:t>
            </a:r>
          </a:p>
          <a:p>
            <a:endParaRPr lang="id-ID" sz="1800" dirty="0">
              <a:latin typeface="Times New Roman" panose="02020603050405020304" pitchFamily="18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67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8E8A991-9B83-D842-8E8E-D1E3B925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7" y="289461"/>
            <a:ext cx="9274790" cy="1293679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APAKAH SPORT EVENT DAPAT DI LAKUKAN DI BULAN PUASA ?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7258E926-1243-AC41-BC04-1E2ACCF9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34" y="178395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dirty="0">
                <a:effectLst/>
                <a:ea typeface="Arial" charset="0"/>
                <a:cs typeface="Arial" charset="0"/>
              </a:rPr>
              <a:t>“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erdasarkan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pengalaman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kayanya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belum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pernah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tau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orang lain,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tapi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om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bul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sendiri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event sport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dibulan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ramadhan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tuh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belum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pernah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ngelakuin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Karena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pemikiran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balik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lagi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kepemikiran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clien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Oh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nanti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peserta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gua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cape, oh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nanti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undangan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gua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juga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undang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clien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mending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gua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lebih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nyuguhin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buka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puasa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bareng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atau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shaur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on the road,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Lebih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kesitu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bukan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berbentuk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fisik</a:t>
            </a:r>
            <a:r>
              <a:rPr lang="en-US" sz="2400" dirty="0">
                <a:effectLst/>
                <a:ea typeface="Arial" charset="0"/>
                <a:cs typeface="Arial" charset="0"/>
              </a:rPr>
              <a:t>.</a:t>
            </a:r>
            <a:r>
              <a:rPr lang="id-ID" sz="2400" dirty="0">
                <a:ea typeface="Arial" charset="0"/>
                <a:cs typeface="Arial" charset="0"/>
              </a:rPr>
              <a:t>”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2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556B76CA-142A-224C-897D-3AA52E19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12494" cy="1295723"/>
          </a:xfrm>
        </p:spPr>
        <p:txBody>
          <a:bodyPr>
            <a:noAutofit/>
          </a:bodyPr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SEBAIKNYA EVENT DI JALANKAN SEBELUM ATAU SESUDAH PUASA ?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A6F3838A-A511-BD4C-A4BD-F8BD29CA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d-ID" sz="2400" dirty="0">
                <a:effectLst/>
                <a:ea typeface="Arial" charset="0"/>
                <a:cs typeface="Arial" charset="0"/>
              </a:rPr>
              <a:t>“</a:t>
            </a:r>
            <a:r>
              <a:rPr lang="en-US" sz="2400" dirty="0">
                <a:effectLst/>
                <a:ea typeface="Arial" charset="0"/>
                <a:cs typeface="Arial" charset="0"/>
              </a:rPr>
              <a:t>S</a:t>
            </a:r>
            <a:r>
              <a:rPr lang="id-ID" sz="2400" dirty="0">
                <a:effectLst/>
                <a:ea typeface="Arial" charset="0"/>
                <a:cs typeface="Arial" charset="0"/>
              </a:rPr>
              <a:t>oal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dimajuin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atau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dimundurin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sebenernya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sama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diluar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bulan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puasa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kan.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Tapi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diharuskan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jalan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sebelum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dihabiskan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dulu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sebelum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puasa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Tapia da juga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mendadak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bulan-bulan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puasanya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mendekati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akhir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tahun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karena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budget marcom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abis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tahun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Mau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majuin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karena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abis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puasa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ganti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tahun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habisin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budget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Atau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misalkan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bulan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puasanya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ditengah-tengah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di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tengah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tahun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tidak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terburu-buru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setelah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ramadhan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deh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enak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id-ID" sz="2400" dirty="0">
                <a:effectLst/>
                <a:ea typeface="Arial" charset="0"/>
                <a:cs typeface="Arial" charset="0"/>
              </a:rPr>
              <a:t>”</a:t>
            </a:r>
          </a:p>
          <a:p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43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FF28F9F5-0778-5A40-A806-DA0C77ED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5" y="500062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BAGAIMANA CARANYA MENGAIT PESERTA ?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891DE5DD-F411-0443-B26E-5EE748F1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>
                <a:ea typeface="Arial" charset="0"/>
                <a:cs typeface="Arial" charset="0"/>
              </a:rPr>
              <a:t>• </a:t>
            </a:r>
            <a:r>
              <a:rPr lang="id-ID" dirty="0" err="1">
                <a:ea typeface="Arial" charset="0"/>
                <a:cs typeface="Arial" charset="0"/>
              </a:rPr>
              <a:t>Eventnya</a:t>
            </a:r>
            <a:r>
              <a:rPr lang="id-ID" dirty="0">
                <a:ea typeface="Arial" charset="0"/>
                <a:cs typeface="Arial" charset="0"/>
              </a:rPr>
              <a:t> besar atau kecil </a:t>
            </a:r>
          </a:p>
          <a:p>
            <a:pPr marL="0" indent="0" algn="just">
              <a:buNone/>
            </a:pPr>
            <a:r>
              <a:rPr lang="id-ID" dirty="0">
                <a:ea typeface="Arial" charset="0"/>
                <a:cs typeface="Arial" charset="0"/>
              </a:rPr>
              <a:t>• Event besar </a:t>
            </a:r>
            <a:r>
              <a:rPr lang="id-ID" dirty="0" err="1">
                <a:ea typeface="Arial" charset="0"/>
                <a:cs typeface="Arial" charset="0"/>
              </a:rPr>
              <a:t>biasaya</a:t>
            </a:r>
            <a:r>
              <a:rPr lang="id-ID" dirty="0">
                <a:ea typeface="Arial" charset="0"/>
                <a:cs typeface="Arial" charset="0"/>
              </a:rPr>
              <a:t> bukan hanya </a:t>
            </a:r>
            <a:r>
              <a:rPr lang="id-ID" dirty="0" err="1">
                <a:ea typeface="Arial" charset="0"/>
                <a:cs typeface="Arial" charset="0"/>
              </a:rPr>
              <a:t>menetukan</a:t>
            </a:r>
            <a:r>
              <a:rPr lang="id-ID" dirty="0">
                <a:ea typeface="Arial" charset="0"/>
                <a:cs typeface="Arial" charset="0"/>
              </a:rPr>
              <a:t> target pesertanya, tetapi juga harus memikirnya </a:t>
            </a:r>
            <a:r>
              <a:rPr lang="id-ID" dirty="0" err="1">
                <a:ea typeface="Arial" charset="0"/>
                <a:cs typeface="Arial" charset="0"/>
              </a:rPr>
              <a:t>track</a:t>
            </a:r>
            <a:r>
              <a:rPr lang="id-ID" dirty="0">
                <a:ea typeface="Arial" charset="0"/>
                <a:cs typeface="Arial" charset="0"/>
              </a:rPr>
              <a:t> lari. Contoh : </a:t>
            </a:r>
            <a:r>
              <a:rPr lang="id-ID" dirty="0" err="1">
                <a:ea typeface="Arial" charset="0"/>
                <a:cs typeface="Arial" charset="0"/>
              </a:rPr>
              <a:t>Jogja</a:t>
            </a:r>
            <a:r>
              <a:rPr lang="id-ID" dirty="0">
                <a:ea typeface="Arial" charset="0"/>
                <a:cs typeface="Arial" charset="0"/>
              </a:rPr>
              <a:t> </a:t>
            </a:r>
            <a:r>
              <a:rPr lang="id-ID" dirty="0" err="1">
                <a:ea typeface="Arial" charset="0"/>
                <a:cs typeface="Arial" charset="0"/>
              </a:rPr>
              <a:t>Marathon</a:t>
            </a:r>
            <a:r>
              <a:rPr lang="id-ID" dirty="0">
                <a:ea typeface="Arial" charset="0"/>
                <a:cs typeface="Arial" charset="0"/>
              </a:rPr>
              <a:t> </a:t>
            </a:r>
          </a:p>
          <a:p>
            <a:pPr marL="0" indent="0" algn="just">
              <a:buNone/>
            </a:pPr>
            <a:r>
              <a:rPr lang="id-ID" dirty="0">
                <a:ea typeface="Arial" charset="0"/>
                <a:cs typeface="Arial" charset="0"/>
              </a:rPr>
              <a:t>• panitia </a:t>
            </a:r>
            <a:r>
              <a:rPr lang="id-ID" dirty="0" err="1">
                <a:ea typeface="Arial" charset="0"/>
                <a:cs typeface="Arial" charset="0"/>
              </a:rPr>
              <a:t>event</a:t>
            </a:r>
            <a:r>
              <a:rPr lang="id-ID" dirty="0">
                <a:ea typeface="Arial" charset="0"/>
                <a:cs typeface="Arial" charset="0"/>
              </a:rPr>
              <a:t> di sebut “Man Power”</a:t>
            </a:r>
          </a:p>
          <a:p>
            <a:pPr marL="0" indent="0" algn="just">
              <a:buNone/>
            </a:pPr>
            <a:r>
              <a:rPr lang="id-ID" dirty="0">
                <a:ea typeface="Arial" charset="0"/>
                <a:cs typeface="Arial" charset="0"/>
              </a:rPr>
              <a:t>• Event yang besar sudah pasti membutuhkan Man Power sekitar 50 – 100  untuk </a:t>
            </a:r>
            <a:r>
              <a:rPr lang="id-ID" dirty="0" err="1">
                <a:ea typeface="Arial" charset="0"/>
                <a:cs typeface="Arial" charset="0"/>
              </a:rPr>
              <a:t>menghandle</a:t>
            </a:r>
            <a:r>
              <a:rPr lang="id-ID" dirty="0">
                <a:ea typeface="Arial" charset="0"/>
                <a:cs typeface="Arial" charset="0"/>
              </a:rPr>
              <a:t> Event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1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AAF4CF1-6716-F44E-86CA-9FE6335F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23412" cy="1325563"/>
          </a:xfrm>
        </p:spPr>
        <p:txBody>
          <a:bodyPr/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BAGAIANA CARANYA AGAR TIM TETAP KOMPAK ? 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B3E20D5E-6204-7D49-A43C-1534E1F4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dirty="0">
                <a:effectLst/>
                <a:ea typeface="Arial" charset="0"/>
                <a:cs typeface="Arial" charset="0"/>
              </a:rPr>
              <a:t>“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sebenernya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rada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sulitnya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maksudnya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terkait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sama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satu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orang lain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berbeda-beda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Menjebatani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hal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lebih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sering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untuk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menyicil</a:t>
            </a:r>
            <a:r>
              <a:rPr lang="en-US" sz="2400" dirty="0">
                <a:effectLst/>
                <a:ea typeface="Arial" charset="0"/>
                <a:cs typeface="Arial" charset="0"/>
              </a:rPr>
              <a:t> meeting,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jadi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terkait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sama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timeline. Prepare, duduk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bareng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karena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khawatir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adanya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miscom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menjembatani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duduk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bareng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dikatakan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brainstorming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dlu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Apa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mungkin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mungkin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mulai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seminggu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sekali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produksi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semua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item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obrolin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omongin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Barulah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timbul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sering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ketemu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tektokan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langsung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emosionalnya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lebih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kena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ketemu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langsung</a:t>
            </a:r>
            <a:r>
              <a:rPr lang="id-ID" sz="2400" dirty="0">
                <a:effectLst/>
                <a:ea typeface="Arial" charset="0"/>
                <a:cs typeface="Arial" charset="0"/>
              </a:rPr>
              <a:t>.”</a:t>
            </a:r>
            <a:endParaRPr lang="id-ID" sz="2400" dirty="0">
              <a:ea typeface="Arial" charset="0"/>
              <a:cs typeface="Arial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61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363A1AC-5AC2-CE46-96B3-32FF3A79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760"/>
            <a:ext cx="9029131" cy="1286254"/>
          </a:xfrm>
        </p:spPr>
        <p:txBody>
          <a:bodyPr>
            <a:noAutofit/>
          </a:bodyPr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MASUKAN UNTUK </a:t>
            </a:r>
            <a:r>
              <a:rPr lang="id-ID" dirty="0" err="1" smtClean="0">
                <a:latin typeface="+mn-lt"/>
                <a:ea typeface="Arial" charset="0"/>
                <a:cs typeface="Arial" charset="0"/>
              </a:rPr>
              <a:t>R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UN </a:t>
            </a:r>
            <a:r>
              <a:rPr lang="id-ID" dirty="0" err="1" smtClean="0">
                <a:latin typeface="+mn-lt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OR </a:t>
            </a:r>
            <a:r>
              <a:rPr lang="id-ID" dirty="0" err="1" smtClean="0">
                <a:latin typeface="+mn-lt"/>
                <a:ea typeface="Arial" charset="0"/>
                <a:cs typeface="Arial" charset="0"/>
              </a:rPr>
              <a:t>E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DUCATION</a:t>
            </a:r>
            <a:r>
              <a:rPr lang="id-ID" dirty="0" smtClean="0">
                <a:latin typeface="+mn-lt"/>
                <a:ea typeface="Arial" charset="0"/>
                <a:cs typeface="Arial" charset="0"/>
              </a:rPr>
              <a:t> YANG HANYA DI SIAPKAN DALAM WAKTU 3 BULAN ?  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49F6E916-B0FF-7D4F-BCA9-FC328A5A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172"/>
            <a:ext cx="10515600" cy="4351338"/>
          </a:xfrm>
        </p:spPr>
        <p:txBody>
          <a:bodyPr/>
          <a:lstStyle/>
          <a:p>
            <a:pPr algn="just"/>
            <a:r>
              <a:rPr lang="id-ID" sz="2400" dirty="0">
                <a:ea typeface="Arial" charset="0"/>
                <a:cs typeface="Arial" charset="0"/>
              </a:rPr>
              <a:t>Kerja sesuai timeline</a:t>
            </a:r>
            <a:r>
              <a:rPr lang="en-US" sz="2400" dirty="0"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a typeface="Arial" charset="0"/>
                <a:cs typeface="Arial" charset="0"/>
              </a:rPr>
              <a:t>diberikan</a:t>
            </a:r>
            <a:endParaRPr lang="id-ID" sz="2400" dirty="0">
              <a:ea typeface="Arial" charset="0"/>
              <a:cs typeface="Arial" charset="0"/>
            </a:endParaRP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Seluruh pihak internal harus sama-sama </a:t>
            </a:r>
            <a:r>
              <a:rPr lang="en-US" sz="2400" dirty="0" err="1">
                <a:ea typeface="Arial" charset="0"/>
                <a:cs typeface="Arial" charset="0"/>
              </a:rPr>
              <a:t>tahu</a:t>
            </a:r>
            <a:r>
              <a:rPr lang="en-US" sz="2400" dirty="0">
                <a:ea typeface="Arial" charset="0"/>
                <a:cs typeface="Arial" charset="0"/>
              </a:rPr>
              <a:t> dan ha</a:t>
            </a:r>
            <a:r>
              <a:rPr lang="id-ID" sz="2400" dirty="0">
                <a:ea typeface="Arial" charset="0"/>
                <a:cs typeface="Arial" charset="0"/>
              </a:rPr>
              <a:t>rus melakukan apa pada hari, atau tanggal sesuai dengan time line</a:t>
            </a:r>
          </a:p>
          <a:p>
            <a:pPr algn="just"/>
            <a:r>
              <a:rPr lang="id-ID" sz="2400" dirty="0">
                <a:ea typeface="Arial" charset="0"/>
                <a:cs typeface="Arial" charset="0"/>
              </a:rPr>
              <a:t>Jadi dapat mengikuti dead line</a:t>
            </a:r>
          </a:p>
          <a:p>
            <a:endParaRPr lang="id-ID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89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1961FC4-4B74-1B4C-AE86-A4E12C23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8151" cy="1351708"/>
          </a:xfrm>
        </p:spPr>
        <p:txBody>
          <a:bodyPr/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PENDAPAT APABILA INTERNAL MENDAPATI MASALAH ?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8BCF0D9A-3820-1C4D-B280-486A5AC8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28" y="208688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id-ID" sz="2400" dirty="0">
                <a:effectLst/>
                <a:ea typeface="Arial" charset="0"/>
                <a:cs typeface="Arial" charset="0"/>
              </a:rPr>
              <a:t>“</a:t>
            </a:r>
            <a:r>
              <a:rPr lang="en-US" sz="2400" dirty="0">
                <a:effectLst/>
                <a:ea typeface="Arial" charset="0"/>
                <a:cs typeface="Arial" charset="0"/>
              </a:rPr>
              <a:t>S</a:t>
            </a:r>
            <a:r>
              <a:rPr lang="id-ID" sz="2400" dirty="0">
                <a:effectLst/>
                <a:ea typeface="Arial" charset="0"/>
                <a:cs typeface="Arial" charset="0"/>
              </a:rPr>
              <a:t>ebenernya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untuk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ngatasin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sulit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jawabannya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jawaban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pasti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loh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Gimana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caranya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mengjinakkan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orang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lagi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cape.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udah-udah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event,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lagi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marah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event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setelah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selesai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juga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ketawa-ketawa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lagi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marah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karena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tekanan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fisik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dan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bener-bener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deh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Nah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mungkin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terbiasa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tekanan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ini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jadi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jangan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kaget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EO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sama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orang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kantoran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tuh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Walaupun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marah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ngedumel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tapi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tetep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ngerjain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kok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Karena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memang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dilatih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dan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terbiasa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event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Mau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hal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orang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kerja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di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tempat</a:t>
            </a:r>
            <a:r>
              <a:rPr lang="en-US" sz="2400" dirty="0">
                <a:effectLst/>
                <a:ea typeface="Arial" charset="0"/>
                <a:cs typeface="Arial" charset="0"/>
              </a:rPr>
              <a:t> lain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bisa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nego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apa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enggak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Diajak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ngomong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enak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ketimbang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bentak-bentak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.</a:t>
            </a:r>
            <a:r>
              <a:rPr lang="id-ID" sz="2400" dirty="0">
                <a:effectLst/>
                <a:ea typeface="Arial" charset="0"/>
                <a:cs typeface="Arial" charset="0"/>
              </a:rPr>
              <a:t>”</a:t>
            </a:r>
          </a:p>
          <a:p>
            <a:pPr marL="0" indent="0">
              <a:buNone/>
            </a:pPr>
            <a:endParaRPr lang="id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6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BA87466-39E0-7340-A6DB-85614E80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67057" cy="12397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latin typeface="Arial" charset="0"/>
                <a:ea typeface="Arial" charset="0"/>
                <a:cs typeface="Arial" charset="0"/>
              </a:rPr>
              <a:t>BAGAIMANA MENGATASI MASALAH KRUSIAL ?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FFA20835-B851-2642-BC18-364539AF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dirty="0">
                <a:ea typeface="Arial" charset="0"/>
                <a:cs typeface="Arial" charset="0"/>
              </a:rPr>
              <a:t>• Masalah banyak yang tidak dapat di prediksi </a:t>
            </a:r>
          </a:p>
          <a:p>
            <a:pPr marL="0" indent="0" algn="just">
              <a:buNone/>
            </a:pPr>
            <a:r>
              <a:rPr lang="id-ID" sz="2400" dirty="0">
                <a:ea typeface="Arial" charset="0"/>
                <a:cs typeface="Arial" charset="0"/>
              </a:rPr>
              <a:t>• </a:t>
            </a:r>
            <a:r>
              <a:rPr lang="en-US" sz="2400" dirty="0" err="1">
                <a:ea typeface="Arial" charset="0"/>
                <a:cs typeface="Arial" charset="0"/>
              </a:rPr>
              <a:t>Tidak</a:t>
            </a:r>
            <a:r>
              <a:rPr lang="id-ID" sz="2400" dirty="0">
                <a:ea typeface="Arial" charset="0"/>
                <a:cs typeface="Arial" charset="0"/>
              </a:rPr>
              <a:t> hanya leaders yang harus cerdik dan </a:t>
            </a:r>
            <a:r>
              <a:rPr lang="en-US" sz="2400" dirty="0" err="1">
                <a:ea typeface="Arial" charset="0"/>
                <a:cs typeface="Arial" charset="0"/>
              </a:rPr>
              <a:t>kreatif</a:t>
            </a:r>
            <a:r>
              <a:rPr lang="id-ID" sz="2400" dirty="0">
                <a:ea typeface="Arial" charset="0"/>
                <a:cs typeface="Arial" charset="0"/>
              </a:rPr>
              <a:t>, tetapi seluruh panitia juga hatus cerdik dan creative untuk menyelesaikan masalah secepatnya </a:t>
            </a:r>
          </a:p>
          <a:p>
            <a:pPr marL="0" indent="0" algn="just">
              <a:buNone/>
            </a:pPr>
            <a:r>
              <a:rPr lang="id-ID" sz="2400" dirty="0">
                <a:ea typeface="Arial" charset="0"/>
                <a:cs typeface="Arial" charset="0"/>
              </a:rPr>
              <a:t>• Harus bergerak cepat di lapangan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1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C8CD86B-C06B-C54C-904C-9269EEB3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5734" cy="1460500"/>
          </a:xfrm>
        </p:spPr>
        <p:txBody>
          <a:bodyPr/>
          <a:lstStyle/>
          <a:p>
            <a:pPr algn="ctr"/>
            <a:r>
              <a:rPr lang="id-ID" dirty="0" smtClean="0">
                <a:latin typeface="+mn-lt"/>
                <a:ea typeface="Arial" charset="0"/>
                <a:cs typeface="Arial" charset="0"/>
              </a:rPr>
              <a:t>TIPS UNTUK MENGATASI PESERTA YANG COMPLAIN</a:t>
            </a:r>
            <a:endParaRPr lang="id-ID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4C4651DD-8A52-8344-815D-58FFEEF5A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>
                <a:ea typeface="Arial" charset="0"/>
                <a:cs typeface="Arial" charset="0"/>
              </a:rPr>
              <a:t>Mengikuti </a:t>
            </a:r>
            <a:r>
              <a:rPr lang="id-ID" sz="2400" dirty="0" err="1">
                <a:ea typeface="Arial" charset="0"/>
                <a:cs typeface="Arial" charset="0"/>
              </a:rPr>
              <a:t>roles</a:t>
            </a:r>
            <a:r>
              <a:rPr lang="id-ID" sz="2400" dirty="0">
                <a:ea typeface="Arial" charset="0"/>
                <a:cs typeface="Arial" charset="0"/>
              </a:rPr>
              <a:t> yang terdapat pada SOP </a:t>
            </a:r>
          </a:p>
          <a:p>
            <a:r>
              <a:rPr lang="id-ID" sz="2400" dirty="0">
                <a:effectLst/>
                <a:ea typeface="Arial" charset="0"/>
                <a:cs typeface="Arial" charset="0"/>
              </a:rPr>
              <a:t>“Kalo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bikin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aturan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ngejalanin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bener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sesuai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apa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lakuin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Kalo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ngelempar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aturan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harusnya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mengikuti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aturan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Tapi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ada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juga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pasti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complain,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gini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gitu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biasanya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yaudh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ngomong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baik-baik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kemereka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dengan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pendekatan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baik</a:t>
            </a:r>
            <a:r>
              <a:rPr lang="en-US" sz="2400" dirty="0">
                <a:effectLst/>
                <a:ea typeface="Arial" charset="0"/>
                <a:cs typeface="Arial" charset="0"/>
              </a:rPr>
              <a:t>.</a:t>
            </a:r>
            <a:r>
              <a:rPr lang="id-ID" sz="2400" dirty="0">
                <a:effectLst/>
                <a:ea typeface="Arial" charset="0"/>
                <a:cs typeface="Arial" charset="0"/>
              </a:rPr>
              <a:t>’</a:t>
            </a:r>
            <a:endParaRPr lang="id-ID" sz="2400" dirty="0">
              <a:ea typeface="Arial" charset="0"/>
              <a:cs typeface="Arial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KENDALA INTERNAL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551" y="2093976"/>
            <a:ext cx="5944993" cy="3402858"/>
          </a:xfrm>
        </p:spPr>
      </p:pic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8473" y="365125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4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431D404-52C1-FC49-BBDD-94C14C99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8103" cy="1354493"/>
          </a:xfrm>
        </p:spPr>
        <p:txBody>
          <a:bodyPr/>
          <a:lstStyle/>
          <a:p>
            <a:pPr algn="ctr"/>
            <a:r>
              <a:rPr lang="id-ID" dirty="0" smtClean="0">
                <a:latin typeface="Arial" charset="0"/>
                <a:ea typeface="Arial" charset="0"/>
                <a:cs typeface="Arial" charset="0"/>
              </a:rPr>
              <a:t>APA YANG HARUS DI LAKUKAN UNTUK PERSIAPAN EVENT ?</a:t>
            </a:r>
            <a:endParaRPr lang="id-ID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7064639-81F5-8146-8D2D-46B5E6FA2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ffectLst/>
                <a:ea typeface="Arial" charset="0"/>
                <a:cs typeface="Arial" charset="0"/>
              </a:rPr>
              <a:t>Pertama</a:t>
            </a:r>
            <a:r>
              <a:rPr lang="id-ID" sz="2400" dirty="0">
                <a:effectLst/>
                <a:ea typeface="Arial" charset="0"/>
                <a:cs typeface="Arial" charset="0"/>
              </a:rPr>
              <a:t>,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konsep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 survey, survey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tempat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wawancara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mungkin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gak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event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ini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dilakuin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venue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juga,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kemungkinan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harga</a:t>
            </a:r>
            <a:r>
              <a:rPr lang="en-US" sz="2400" dirty="0">
                <a:effectLst/>
                <a:ea typeface="Arial" charset="0"/>
                <a:cs typeface="Arial" charset="0"/>
              </a:rPr>
              <a:t>. Setelah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konsep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udah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setengah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mateng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kita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perhatikan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perhitungan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kebutuhan</a:t>
            </a:r>
            <a:r>
              <a:rPr lang="en-US" sz="2400" dirty="0">
                <a:effectLst/>
                <a:ea typeface="Arial" charset="0"/>
                <a:cs typeface="Arial" charset="0"/>
              </a:rPr>
              <a:t>, man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poewernya</a:t>
            </a:r>
            <a:r>
              <a:rPr lang="en-US" sz="2400" dirty="0">
                <a:effectLst/>
                <a:ea typeface="Arial" charset="0"/>
                <a:cs typeface="Arial" charset="0"/>
              </a:rPr>
              <a:t> </a:t>
            </a:r>
            <a:r>
              <a:rPr lang="en-US" sz="2400" dirty="0" err="1">
                <a:effectLst/>
                <a:ea typeface="Arial" charset="0"/>
                <a:cs typeface="Arial" charset="0"/>
              </a:rPr>
              <a:t>gimana</a:t>
            </a:r>
            <a:endParaRPr lang="en-US" sz="2400" dirty="0">
              <a:effectLst/>
              <a:ea typeface="Arial" charset="0"/>
              <a:cs typeface="Arial" charset="0"/>
            </a:endParaRPr>
          </a:p>
          <a:p>
            <a:r>
              <a:rPr lang="id-ID" sz="2400" dirty="0">
                <a:ea typeface="Arial" charset="0"/>
                <a:cs typeface="Arial" charset="0"/>
              </a:rPr>
              <a:t>Sebelum membuat event, harus ada technical meeting, agar mengetahui permasalahan yang terjadi dalam clien, dan mencegah kegagalan suatu acara</a:t>
            </a:r>
          </a:p>
          <a:p>
            <a:r>
              <a:rPr lang="id-ID" sz="2400" dirty="0">
                <a:ea typeface="Arial" charset="0"/>
                <a:cs typeface="Arial" charset="0"/>
              </a:rPr>
              <a:t>Perhatikan konsep acara</a:t>
            </a:r>
            <a:r>
              <a:rPr lang="en-US" sz="2400" dirty="0">
                <a:ea typeface="Arial" charset="0"/>
                <a:cs typeface="Arial" charset="0"/>
              </a:rPr>
              <a:t>, agar </a:t>
            </a:r>
            <a:r>
              <a:rPr lang="en-US" sz="2400" dirty="0" err="1">
                <a:ea typeface="Arial" charset="0"/>
                <a:cs typeface="Arial" charset="0"/>
              </a:rPr>
              <a:t>menarik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perhatian</a:t>
            </a:r>
            <a:r>
              <a:rPr lang="en-US" sz="2400" dirty="0">
                <a:ea typeface="Arial" charset="0"/>
                <a:cs typeface="Arial" charset="0"/>
              </a:rPr>
              <a:t> orang </a:t>
            </a:r>
            <a:r>
              <a:rPr lang="en-US" sz="2400" dirty="0" err="1">
                <a:ea typeface="Arial" charset="0"/>
                <a:cs typeface="Arial" charset="0"/>
              </a:rPr>
              <a:t>banyak</a:t>
            </a:r>
            <a:endParaRPr lang="en-US" sz="2400" dirty="0">
              <a:ea typeface="Arial" charset="0"/>
              <a:cs typeface="Arial" charset="0"/>
            </a:endParaRPr>
          </a:p>
          <a:p>
            <a:r>
              <a:rPr lang="en-US" sz="2400" dirty="0" err="1">
                <a:ea typeface="Arial" charset="0"/>
                <a:cs typeface="Arial" charset="0"/>
              </a:rPr>
              <a:t>Perhatikan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biaya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supaya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menguntungkan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bagi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pihak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clien</a:t>
            </a:r>
            <a:r>
              <a:rPr lang="en-US" sz="2400" dirty="0">
                <a:ea typeface="Arial" charset="0"/>
                <a:cs typeface="Arial" charset="0"/>
              </a:rPr>
              <a:t> dan </a:t>
            </a:r>
            <a:r>
              <a:rPr lang="en-US" sz="2400" dirty="0" err="1">
                <a:ea typeface="Arial" charset="0"/>
                <a:cs typeface="Arial" charset="0"/>
              </a:rPr>
              <a:t>pembuat</a:t>
            </a:r>
            <a:r>
              <a:rPr lang="en-US" sz="2400" dirty="0">
                <a:ea typeface="Arial" charset="0"/>
                <a:cs typeface="Arial" charset="0"/>
              </a:rPr>
              <a:t> event (</a:t>
            </a:r>
            <a:r>
              <a:rPr lang="en-US" sz="2400" dirty="0" err="1">
                <a:ea typeface="Arial" charset="0"/>
                <a:cs typeface="Arial" charset="0"/>
              </a:rPr>
              <a:t>pemilihan</a:t>
            </a:r>
            <a:r>
              <a:rPr lang="en-US" sz="2400" dirty="0">
                <a:ea typeface="Arial" charset="0"/>
                <a:cs typeface="Arial" charset="0"/>
              </a:rPr>
              <a:t> vendor, </a:t>
            </a:r>
            <a:r>
              <a:rPr lang="en-US" sz="2400" dirty="0" err="1">
                <a:ea typeface="Arial" charset="0"/>
                <a:cs typeface="Arial" charset="0"/>
              </a:rPr>
              <a:t>cari</a:t>
            </a:r>
            <a:r>
              <a:rPr lang="en-US" sz="2400" dirty="0">
                <a:ea typeface="Arial" charset="0"/>
                <a:cs typeface="Arial" charset="0"/>
              </a:rPr>
              <a:t> sponsor)</a:t>
            </a:r>
          </a:p>
          <a:p>
            <a:pPr marL="0" indent="0">
              <a:buNone/>
            </a:pPr>
            <a:endParaRPr lang="id-ID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d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d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70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ea typeface="Arial" charset="0"/>
                <a:cs typeface="Arial" charset="0"/>
              </a:rPr>
              <a:t>Perhatikan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publikasi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melalui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promosi</a:t>
            </a:r>
            <a:r>
              <a:rPr lang="en-US" sz="2400" dirty="0">
                <a:ea typeface="Arial" charset="0"/>
                <a:cs typeface="Arial" charset="0"/>
              </a:rPr>
              <a:t> agar </a:t>
            </a:r>
            <a:r>
              <a:rPr lang="en-US" sz="2400" dirty="0" err="1">
                <a:ea typeface="Arial" charset="0"/>
                <a:cs typeface="Arial" charset="0"/>
              </a:rPr>
              <a:t>dapat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mempersuasi</a:t>
            </a:r>
            <a:r>
              <a:rPr lang="en-US" sz="2400" dirty="0">
                <a:ea typeface="Arial" charset="0"/>
                <a:cs typeface="Arial" charset="0"/>
              </a:rPr>
              <a:t> orang yang </a:t>
            </a:r>
            <a:r>
              <a:rPr lang="en-US" sz="2400" dirty="0" err="1">
                <a:ea typeface="Arial" charset="0"/>
                <a:cs typeface="Arial" charset="0"/>
              </a:rPr>
              <a:t>datang</a:t>
            </a:r>
            <a:r>
              <a:rPr lang="en-US" sz="2400" dirty="0">
                <a:ea typeface="Arial" charset="0"/>
                <a:cs typeface="Arial" charset="0"/>
              </a:rPr>
              <a:t> (</a:t>
            </a:r>
            <a:r>
              <a:rPr lang="en-US" sz="2400" dirty="0" err="1">
                <a:ea typeface="Arial" charset="0"/>
                <a:cs typeface="Arial" charset="0"/>
              </a:rPr>
              <a:t>contoh</a:t>
            </a:r>
            <a:r>
              <a:rPr lang="en-US" sz="2400" dirty="0">
                <a:ea typeface="Arial" charset="0"/>
                <a:cs typeface="Arial" charset="0"/>
              </a:rPr>
              <a:t>: </a:t>
            </a:r>
            <a:r>
              <a:rPr lang="en-US" sz="2400" dirty="0" err="1">
                <a:ea typeface="Arial" charset="0"/>
                <a:cs typeface="Arial" charset="0"/>
              </a:rPr>
              <a:t>menggunakan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diskon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atau</a:t>
            </a:r>
            <a:r>
              <a:rPr lang="en-US" sz="2400" dirty="0">
                <a:ea typeface="Arial" charset="0"/>
                <a:cs typeface="Arial" charset="0"/>
              </a:rPr>
              <a:t> guest star yang </a:t>
            </a:r>
            <a:r>
              <a:rPr lang="en-US" sz="2400" dirty="0" err="1">
                <a:ea typeface="Arial" charset="0"/>
                <a:cs typeface="Arial" charset="0"/>
              </a:rPr>
              <a:t>memiliki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banyak</a:t>
            </a:r>
            <a:r>
              <a:rPr lang="en-US" sz="2400" dirty="0">
                <a:ea typeface="Arial" charset="0"/>
                <a:cs typeface="Arial" charset="0"/>
              </a:rPr>
              <a:t> fans)</a:t>
            </a:r>
            <a:endParaRPr lang="id-ID" sz="2400" dirty="0">
              <a:ea typeface="Arial" charset="0"/>
              <a:cs typeface="Arial" charset="0"/>
            </a:endParaRPr>
          </a:p>
          <a:p>
            <a:r>
              <a:rPr lang="id-ID" sz="2400" dirty="0">
                <a:ea typeface="Arial" charset="0"/>
                <a:cs typeface="Arial" charset="0"/>
              </a:rPr>
              <a:t>Apabila ingin ke tahap eksekusi : </a:t>
            </a:r>
          </a:p>
          <a:p>
            <a:pPr marL="0" indent="0">
              <a:buNone/>
            </a:pPr>
            <a:r>
              <a:rPr lang="id-ID" sz="2400" dirty="0">
                <a:ea typeface="Arial" charset="0"/>
                <a:cs typeface="Arial" charset="0"/>
              </a:rPr>
              <a:t>    Tidak harus memperhatikan Segi estetika, tetapi fasilitas apa saja yang sudah siap untuk memuaskan peserta yang mengikuti (registrasi, </a:t>
            </a:r>
            <a:r>
              <a:rPr lang="id-ID" sz="2400" dirty="0" err="1">
                <a:ea typeface="Arial" charset="0"/>
                <a:cs typeface="Arial" charset="0"/>
              </a:rPr>
              <a:t>musholla</a:t>
            </a:r>
            <a:r>
              <a:rPr lang="id-ID" sz="2400" dirty="0">
                <a:ea typeface="Arial" charset="0"/>
                <a:cs typeface="Arial" charset="0"/>
              </a:rPr>
              <a:t>, toilet, makanan)</a:t>
            </a:r>
          </a:p>
          <a:p>
            <a:endParaRPr lang="en-US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637E1FC-11EE-4AFF-9F73-F7C2DC43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>
                <a:latin typeface="+mn-lt"/>
                <a:ea typeface="Arial" charset="0"/>
                <a:cs typeface="Arial" charset="0"/>
              </a:rPr>
              <a:t>SOLUSI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6F43B9-D8D5-43AF-85FC-C139A0E9A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dirty="0">
                <a:ea typeface="Arial" charset="0"/>
                <a:cs typeface="Arial" charset="0"/>
              </a:rPr>
              <a:t>Run For Education 2019 dapat diselenggarakan pada bulan Juni setelah Lebaran. Mengingat resiko bahwa bulan Juni mahasiswa melaksanakan Kerja Profesi, seluruh urusan-urusan RFE diselesaikan pada akhir April atau awal Mei sebelum Ujian Akhir Semester. Sehingga, pada saat Kerja Profesi mahasiswa hanya izin kepada perusahaan untuk melakukan race pack dan menyelenggarakan hari H event.</a:t>
            </a: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6303" y="28946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1836" cy="1381788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KEBERHASILAN DAN KEGAGALAN SUATU EVENT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8455" y="2599390"/>
            <a:ext cx="4234015" cy="262954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5404" r="5411"/>
          <a:stretch/>
        </p:blipFill>
        <p:spPr>
          <a:xfrm>
            <a:off x="1069848" y="2121408"/>
            <a:ext cx="4707497" cy="340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200400"/>
            <a:ext cx="1651000" cy="1651000"/>
          </a:xfrm>
          <a:prstGeom prst="rect">
            <a:avLst/>
          </a:prstGeom>
        </p:spPr>
      </p:pic>
      <p:pic>
        <p:nvPicPr>
          <p:cNvPr id="6" name="image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5620" y="318611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21831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KETIKA EVENT DIJALANKAN SAAT RAMADHAN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90688"/>
            <a:ext cx="4520461" cy="40507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Jika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acara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tersebut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diharuskan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berjalan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bulan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ramadhan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:</a:t>
            </a:r>
            <a:endParaRPr lang="en-US" sz="2400" b="1" i="1" dirty="0" smtClean="0">
              <a:latin typeface="Arial" charset="0"/>
              <a:ea typeface="Arial" charset="0"/>
              <a:cs typeface="Arial" charset="0"/>
            </a:endParaRPr>
          </a:p>
          <a:p>
            <a:pPr lvl="1" algn="just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Bertemakan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Neon Night</a:t>
            </a:r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lvl="1" algn="just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Ekstra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budget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Ambulance &amp;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Perizinan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 algn="just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Memastikan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Kalender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dikarnakan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banyak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pertimbangan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86" y="1746504"/>
            <a:ext cx="39497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49" y="4209150"/>
            <a:ext cx="3403600" cy="2387600"/>
          </a:xfrm>
          <a:prstGeom prst="rect">
            <a:avLst/>
          </a:prstGeom>
        </p:spPr>
      </p:pic>
      <p:pic>
        <p:nvPicPr>
          <p:cNvPr id="7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049" y="132626"/>
            <a:ext cx="1466850" cy="7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4009</Words>
  <Application>Microsoft Macintosh PowerPoint</Application>
  <PresentationFormat>Widescreen</PresentationFormat>
  <Paragraphs>387</Paragraphs>
  <Slides>72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Calibri</vt:lpstr>
      <vt:lpstr>Calibri Light</vt:lpstr>
      <vt:lpstr>Courier New</vt:lpstr>
      <vt:lpstr>Times New Roman</vt:lpstr>
      <vt:lpstr>Arial</vt:lpstr>
      <vt:lpstr>Office Theme</vt:lpstr>
      <vt:lpstr>HASIL RISET WAWANCARA</vt:lpstr>
      <vt:lpstr>FOOTBALL MOMENTUM ASIA (FMA)</vt:lpstr>
      <vt:lpstr>FOOTBALL MOMENTUM ASIA </vt:lpstr>
      <vt:lpstr>TAHAPAN YANG HARUS DILAKUKAN</vt:lpstr>
      <vt:lpstr>Reasearch analys</vt:lpstr>
      <vt:lpstr>KENDALA EKSTERNAL</vt:lpstr>
      <vt:lpstr>KENDALA INTERNAL</vt:lpstr>
      <vt:lpstr>KEBERHASILAN DAN KEGAGALAN SUATU EVENT</vt:lpstr>
      <vt:lpstr>KETIKA EVENT DIJALANKAN SAAT RAMADHAN</vt:lpstr>
      <vt:lpstr>Ketika Event dijalankan saat Politik</vt:lpstr>
      <vt:lpstr>PowerPoint Presentation</vt:lpstr>
      <vt:lpstr>HASIL WAWANCARA</vt:lpstr>
      <vt:lpstr>PowerPoint Presentation</vt:lpstr>
      <vt:lpstr>HASIL WAWANCARA</vt:lpstr>
      <vt:lpstr>PowerPoint Presentation</vt:lpstr>
      <vt:lpstr>PowerPoint Presentation</vt:lpstr>
      <vt:lpstr>PROFIL PERUSAHAAN EO</vt:lpstr>
      <vt:lpstr>EVENT YANG PERNAH DI HANDLE</vt:lpstr>
      <vt:lpstr>STRUKTUR EVENT</vt:lpstr>
      <vt:lpstr> SOLUSI RUN FOR EDUCATION </vt:lpstr>
      <vt:lpstr>SOLUSI </vt:lpstr>
      <vt:lpstr>SOLUSI</vt:lpstr>
      <vt:lpstr>RESIKO</vt:lpstr>
      <vt:lpstr>Solusi  (suyono, ceo cakrawala hadi dinamika)</vt:lpstr>
      <vt:lpstr>KESIMPULAN</vt:lpstr>
      <vt:lpstr> </vt:lpstr>
      <vt:lpstr>PERTANYAAN</vt:lpstr>
      <vt:lpstr>JAWABAN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SOLUSI</vt:lpstr>
      <vt:lpstr>PENGERTIAN EO</vt:lpstr>
      <vt:lpstr>DATA INFORMAN</vt:lpstr>
      <vt:lpstr>1. SUDAH PERNAH MENJALANKAN EVENT APA SAJA? DAN BUTUH WAKTU BERAPA LAMA?</vt:lpstr>
      <vt:lpstr>2. BERAPA LAMA PERENCANAAN SEBUAH EVENT?</vt:lpstr>
      <vt:lpstr>3. HAMBATAN DALAM MELAKSANAKAN EVENT? </vt:lpstr>
      <vt:lpstr>4. CARA MENGATASI PERMASALAHAN DALAM EVENT?</vt:lpstr>
      <vt:lpstr>PowerPoint Presentation</vt:lpstr>
      <vt:lpstr>6.APAKAH PERUSAHAAN PERNAH MELAKUKAN EVENT PADA BULAN RAMADHAN?</vt:lpstr>
      <vt:lpstr>7. BAGAIMANA JIKA ADA EVENT PADA BULAN PUASA?</vt:lpstr>
      <vt:lpstr>PowerPoint Presentation</vt:lpstr>
      <vt:lpstr>8. APA SAJA YANG PERLU DIPERHATIKAN DALAM MEMBUAT SEBUAH EVENT?</vt:lpstr>
      <vt:lpstr>9. TANTANGAN TERBESAR DALAM MENJALANKAN EVENT LARI?</vt:lpstr>
      <vt:lpstr>10. TIPS DAN TRICK MENJALANKAN EVENT LARI DENGAN LANCAR?</vt:lpstr>
      <vt:lpstr>11. WAKTU YAG TEPAT UNTUK MEMPUBLIKASIKAN SEBUAH EVENT YANG AKAN BERLANGSUNG?  </vt:lpstr>
      <vt:lpstr>12. JIKA ADA PERMASALAHAN DI HARI H, APA YANG SEBAIKNYA DILAKUKAN?</vt:lpstr>
      <vt:lpstr>13. MANAJEMEN ACARA YANG BAIK SEPERTI APA?</vt:lpstr>
      <vt:lpstr>14. Bagaimana menghadapi client dengan banyak permintaan, misalnya terkait pengunjung/peserta yang mencapai ribuan</vt:lpstr>
      <vt:lpstr>15. Bagaimana mempertahankan kepercayaan klien?</vt:lpstr>
      <vt:lpstr>SOLUSI</vt:lpstr>
      <vt:lpstr>PowerPoint Presentation</vt:lpstr>
      <vt:lpstr>wawancara bersama narasumber</vt:lpstr>
      <vt:lpstr>PowerPoint Presentation</vt:lpstr>
      <vt:lpstr>RFE 2019?</vt:lpstr>
      <vt:lpstr>PowerPoint Presentation</vt:lpstr>
      <vt:lpstr>HASIL VOTE</vt:lpstr>
      <vt:lpstr>BIOGRAFI NARASUMBER</vt:lpstr>
      <vt:lpstr>APA SAJA EVENT YANG PERNAH DI JALANIN?</vt:lpstr>
      <vt:lpstr>APAKAH SPORT EVENT DAPAT DI LAKUKAN DI BULAN PUASA ?</vt:lpstr>
      <vt:lpstr>SEBAIKNYA EVENT DI JALANKAN SEBELUM ATAU SESUDAH PUASA ?</vt:lpstr>
      <vt:lpstr>BAGAIMANA CARANYA MENGAIT PESERTA ?</vt:lpstr>
      <vt:lpstr>BAGAIANA CARANYA AGAR TIM TETAP KOMPAK ? </vt:lpstr>
      <vt:lpstr>MASUKAN UNTUK RUN FOR EDUCATION YANG HANYA DI SIAPKAN DALAM WAKTU 3 BULAN ?  </vt:lpstr>
      <vt:lpstr>PENDAPAT APABILA INTERNAL MENDAPATI MASALAH ?</vt:lpstr>
      <vt:lpstr>BAGAIMANA MENGATASI MASALAH KRUSIAL ?</vt:lpstr>
      <vt:lpstr>TIPS UNTUK MENGATASI PESERTA YANG COMPLAIN</vt:lpstr>
      <vt:lpstr>APA YANG HARUS DI LAKUKAN UNTUK PERSIAPAN EVENT ?</vt:lpstr>
      <vt:lpstr>PowerPoint Presentation</vt:lpstr>
      <vt:lpstr>SOLUSI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shintyarasyikhah07@gmail.com</dc:creator>
  <cp:lastModifiedBy>shintyarasyikhah07@gmail.com</cp:lastModifiedBy>
  <cp:revision>17</cp:revision>
  <dcterms:created xsi:type="dcterms:W3CDTF">2019-02-26T15:06:39Z</dcterms:created>
  <dcterms:modified xsi:type="dcterms:W3CDTF">2019-03-01T08:33:28Z</dcterms:modified>
</cp:coreProperties>
</file>