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58" r:id="rId5"/>
    <p:sldId id="272" r:id="rId6"/>
    <p:sldId id="261" r:id="rId7"/>
    <p:sldId id="262" r:id="rId8"/>
    <p:sldId id="263" r:id="rId9"/>
    <p:sldId id="264" r:id="rId10"/>
    <p:sldId id="273" r:id="rId11"/>
    <p:sldId id="274" r:id="rId12"/>
    <p:sldId id="260" r:id="rId13"/>
    <p:sldId id="265" r:id="rId14"/>
    <p:sldId id="266" r:id="rId15"/>
    <p:sldId id="267" r:id="rId16"/>
    <p:sldId id="268" r:id="rId17"/>
    <p:sldId id="269" r:id="rId18"/>
    <p:sldId id="270" r:id="rId19"/>
    <p:sldId id="271" r:id="rId20"/>
    <p:sldId id="277"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C683D-D11E-4CF1-B6B0-D089D613DC8C}"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B5F4A9EC-6E86-495F-A358-0A42D5EF6C98}">
      <dgm:prSet phldrT="[Text]"/>
      <dgm:spPr/>
      <dgm:t>
        <a:bodyPr/>
        <a:lstStyle/>
        <a:p>
          <a:r>
            <a:rPr lang="en-US" dirty="0" err="1" smtClean="0"/>
            <a:t>sikap</a:t>
          </a:r>
          <a:endParaRPr lang="en-US" dirty="0"/>
        </a:p>
      </dgm:t>
    </dgm:pt>
    <dgm:pt modelId="{467C7869-6281-424A-A29F-964E867F3609}" type="parTrans" cxnId="{E748A832-3F2B-4BFC-A800-6DD13D727F7D}">
      <dgm:prSet/>
      <dgm:spPr/>
      <dgm:t>
        <a:bodyPr/>
        <a:lstStyle/>
        <a:p>
          <a:endParaRPr lang="en-US"/>
        </a:p>
      </dgm:t>
    </dgm:pt>
    <dgm:pt modelId="{7B6A0903-E784-41A6-8B2B-49E24E62B359}" type="sibTrans" cxnId="{E748A832-3F2B-4BFC-A800-6DD13D727F7D}">
      <dgm:prSet/>
      <dgm:spPr/>
      <dgm:t>
        <a:bodyPr/>
        <a:lstStyle/>
        <a:p>
          <a:endParaRPr lang="en-US"/>
        </a:p>
      </dgm:t>
    </dgm:pt>
    <dgm:pt modelId="{1291B6A3-815B-4A93-B6BC-F0119025E6D3}">
      <dgm:prSet phldrT="[Text]"/>
      <dgm:spPr/>
      <dgm:t>
        <a:bodyPr/>
        <a:lstStyle/>
        <a:p>
          <a:r>
            <a:rPr lang="en-US" dirty="0" smtClean="0"/>
            <a:t>KONATIF</a:t>
          </a:r>
          <a:endParaRPr lang="en-US" dirty="0"/>
        </a:p>
      </dgm:t>
    </dgm:pt>
    <dgm:pt modelId="{6DB2AB23-62D7-4BA0-8DF0-EE4607EBE208}" type="parTrans" cxnId="{2384FD98-B8D6-418B-A58C-3B5F32B15CC3}">
      <dgm:prSet/>
      <dgm:spPr/>
      <dgm:t>
        <a:bodyPr/>
        <a:lstStyle/>
        <a:p>
          <a:endParaRPr lang="en-US"/>
        </a:p>
      </dgm:t>
    </dgm:pt>
    <dgm:pt modelId="{3D9AB9DE-6EF3-4663-A1F1-59108FC8D36A}" type="sibTrans" cxnId="{2384FD98-B8D6-418B-A58C-3B5F32B15CC3}">
      <dgm:prSet/>
      <dgm:spPr/>
      <dgm:t>
        <a:bodyPr/>
        <a:lstStyle/>
        <a:p>
          <a:endParaRPr lang="en-US"/>
        </a:p>
      </dgm:t>
    </dgm:pt>
    <dgm:pt modelId="{75961A3B-3016-4F0E-A84D-8D9E7329F2FC}">
      <dgm:prSet phldrT="[Text]"/>
      <dgm:spPr/>
      <dgm:t>
        <a:bodyPr/>
        <a:lstStyle/>
        <a:p>
          <a:r>
            <a:rPr lang="en-US" dirty="0" smtClean="0"/>
            <a:t>KOGNITIF</a:t>
          </a:r>
          <a:endParaRPr lang="en-US" dirty="0"/>
        </a:p>
      </dgm:t>
    </dgm:pt>
    <dgm:pt modelId="{245FE97F-0A8A-467A-B27F-CA295B383269}" type="parTrans" cxnId="{FC21E2AC-4246-4F00-A0C7-220219956FB3}">
      <dgm:prSet/>
      <dgm:spPr/>
      <dgm:t>
        <a:bodyPr/>
        <a:lstStyle/>
        <a:p>
          <a:endParaRPr lang="en-US"/>
        </a:p>
      </dgm:t>
    </dgm:pt>
    <dgm:pt modelId="{4E791A28-8B65-47CA-A9E4-76944666060D}" type="sibTrans" cxnId="{FC21E2AC-4246-4F00-A0C7-220219956FB3}">
      <dgm:prSet/>
      <dgm:spPr/>
      <dgm:t>
        <a:bodyPr/>
        <a:lstStyle/>
        <a:p>
          <a:endParaRPr lang="en-US"/>
        </a:p>
      </dgm:t>
    </dgm:pt>
    <dgm:pt modelId="{F646E077-0D11-402B-A7A4-752048EDC84A}">
      <dgm:prSet phldrT="[Text]"/>
      <dgm:spPr/>
      <dgm:t>
        <a:bodyPr/>
        <a:lstStyle/>
        <a:p>
          <a:r>
            <a:rPr lang="en-US" dirty="0" smtClean="0"/>
            <a:t>AFEKTIF</a:t>
          </a:r>
          <a:endParaRPr lang="en-US" dirty="0"/>
        </a:p>
      </dgm:t>
    </dgm:pt>
    <dgm:pt modelId="{553DA068-344D-4E27-B9F1-E01C20A87F7D}" type="parTrans" cxnId="{DC08ACAF-7B81-4DB7-9B4E-96FFF349439E}">
      <dgm:prSet/>
      <dgm:spPr/>
      <dgm:t>
        <a:bodyPr/>
        <a:lstStyle/>
        <a:p>
          <a:endParaRPr lang="en-US"/>
        </a:p>
      </dgm:t>
    </dgm:pt>
    <dgm:pt modelId="{ABC7DBE7-D52E-4BC8-8C31-7C7FBA6AAFE5}" type="sibTrans" cxnId="{DC08ACAF-7B81-4DB7-9B4E-96FFF349439E}">
      <dgm:prSet/>
      <dgm:spPr/>
      <dgm:t>
        <a:bodyPr/>
        <a:lstStyle/>
        <a:p>
          <a:endParaRPr lang="en-US"/>
        </a:p>
      </dgm:t>
    </dgm:pt>
    <dgm:pt modelId="{FC4BE176-72DC-47F6-8085-9E9C37361353}" type="pres">
      <dgm:prSet presAssocID="{3A1C683D-D11E-4CF1-B6B0-D089D613DC8C}" presName="Name0" presStyleCnt="0">
        <dgm:presLayoutVars>
          <dgm:chMax val="1"/>
          <dgm:dir/>
          <dgm:animLvl val="ctr"/>
          <dgm:resizeHandles val="exact"/>
        </dgm:presLayoutVars>
      </dgm:prSet>
      <dgm:spPr/>
      <dgm:t>
        <a:bodyPr/>
        <a:lstStyle/>
        <a:p>
          <a:endParaRPr lang="en-US"/>
        </a:p>
      </dgm:t>
    </dgm:pt>
    <dgm:pt modelId="{DC548930-AAF5-4F86-BF20-94156EA51A28}" type="pres">
      <dgm:prSet presAssocID="{B5F4A9EC-6E86-495F-A358-0A42D5EF6C98}" presName="centerShape" presStyleLbl="node0" presStyleIdx="0" presStyleCnt="1"/>
      <dgm:spPr/>
      <dgm:t>
        <a:bodyPr/>
        <a:lstStyle/>
        <a:p>
          <a:endParaRPr lang="en-US"/>
        </a:p>
      </dgm:t>
    </dgm:pt>
    <dgm:pt modelId="{5D0E031A-3578-4EF6-8735-CC590DB0891F}" type="pres">
      <dgm:prSet presAssocID="{6DB2AB23-62D7-4BA0-8DF0-EE4607EBE208}" presName="parTrans" presStyleLbl="sibTrans2D1" presStyleIdx="0" presStyleCnt="3"/>
      <dgm:spPr/>
      <dgm:t>
        <a:bodyPr/>
        <a:lstStyle/>
        <a:p>
          <a:endParaRPr lang="en-US"/>
        </a:p>
      </dgm:t>
    </dgm:pt>
    <dgm:pt modelId="{AB9CDAD7-19B7-43C4-90A5-1F0A1541DC45}" type="pres">
      <dgm:prSet presAssocID="{6DB2AB23-62D7-4BA0-8DF0-EE4607EBE208}" presName="connectorText" presStyleLbl="sibTrans2D1" presStyleIdx="0" presStyleCnt="3"/>
      <dgm:spPr/>
      <dgm:t>
        <a:bodyPr/>
        <a:lstStyle/>
        <a:p>
          <a:endParaRPr lang="en-US"/>
        </a:p>
      </dgm:t>
    </dgm:pt>
    <dgm:pt modelId="{D881A2F8-EB1B-40F8-B6DB-AE576A087F23}" type="pres">
      <dgm:prSet presAssocID="{1291B6A3-815B-4A93-B6BC-F0119025E6D3}" presName="node" presStyleLbl="node1" presStyleIdx="0" presStyleCnt="3">
        <dgm:presLayoutVars>
          <dgm:bulletEnabled val="1"/>
        </dgm:presLayoutVars>
      </dgm:prSet>
      <dgm:spPr/>
      <dgm:t>
        <a:bodyPr/>
        <a:lstStyle/>
        <a:p>
          <a:endParaRPr lang="en-US"/>
        </a:p>
      </dgm:t>
    </dgm:pt>
    <dgm:pt modelId="{F7D46895-B283-4EB0-9ED4-8B5CF8F30932}" type="pres">
      <dgm:prSet presAssocID="{245FE97F-0A8A-467A-B27F-CA295B383269}" presName="parTrans" presStyleLbl="sibTrans2D1" presStyleIdx="1" presStyleCnt="3"/>
      <dgm:spPr/>
      <dgm:t>
        <a:bodyPr/>
        <a:lstStyle/>
        <a:p>
          <a:endParaRPr lang="en-US"/>
        </a:p>
      </dgm:t>
    </dgm:pt>
    <dgm:pt modelId="{563A470D-6CDF-4101-BA70-2EAC6D84C865}" type="pres">
      <dgm:prSet presAssocID="{245FE97F-0A8A-467A-B27F-CA295B383269}" presName="connectorText" presStyleLbl="sibTrans2D1" presStyleIdx="1" presStyleCnt="3"/>
      <dgm:spPr/>
      <dgm:t>
        <a:bodyPr/>
        <a:lstStyle/>
        <a:p>
          <a:endParaRPr lang="en-US"/>
        </a:p>
      </dgm:t>
    </dgm:pt>
    <dgm:pt modelId="{990F3CFD-5A81-4582-A017-FB1056CA5D63}" type="pres">
      <dgm:prSet presAssocID="{75961A3B-3016-4F0E-A84D-8D9E7329F2FC}" presName="node" presStyleLbl="node1" presStyleIdx="1" presStyleCnt="3">
        <dgm:presLayoutVars>
          <dgm:bulletEnabled val="1"/>
        </dgm:presLayoutVars>
      </dgm:prSet>
      <dgm:spPr/>
      <dgm:t>
        <a:bodyPr/>
        <a:lstStyle/>
        <a:p>
          <a:endParaRPr lang="en-US"/>
        </a:p>
      </dgm:t>
    </dgm:pt>
    <dgm:pt modelId="{5A659B87-0E8C-40F4-971B-578FDF604778}" type="pres">
      <dgm:prSet presAssocID="{553DA068-344D-4E27-B9F1-E01C20A87F7D}" presName="parTrans" presStyleLbl="sibTrans2D1" presStyleIdx="2" presStyleCnt="3"/>
      <dgm:spPr/>
      <dgm:t>
        <a:bodyPr/>
        <a:lstStyle/>
        <a:p>
          <a:endParaRPr lang="en-US"/>
        </a:p>
      </dgm:t>
    </dgm:pt>
    <dgm:pt modelId="{8FEBFFC6-3CC0-4CDC-B187-0C1A76516377}" type="pres">
      <dgm:prSet presAssocID="{553DA068-344D-4E27-B9F1-E01C20A87F7D}" presName="connectorText" presStyleLbl="sibTrans2D1" presStyleIdx="2" presStyleCnt="3"/>
      <dgm:spPr/>
      <dgm:t>
        <a:bodyPr/>
        <a:lstStyle/>
        <a:p>
          <a:endParaRPr lang="en-US"/>
        </a:p>
      </dgm:t>
    </dgm:pt>
    <dgm:pt modelId="{2A8C641B-1646-4499-AE5E-1631DA3AEC60}" type="pres">
      <dgm:prSet presAssocID="{F646E077-0D11-402B-A7A4-752048EDC84A}" presName="node" presStyleLbl="node1" presStyleIdx="2" presStyleCnt="3">
        <dgm:presLayoutVars>
          <dgm:bulletEnabled val="1"/>
        </dgm:presLayoutVars>
      </dgm:prSet>
      <dgm:spPr/>
      <dgm:t>
        <a:bodyPr/>
        <a:lstStyle/>
        <a:p>
          <a:endParaRPr lang="en-US"/>
        </a:p>
      </dgm:t>
    </dgm:pt>
  </dgm:ptLst>
  <dgm:cxnLst>
    <dgm:cxn modelId="{49EECE2E-2D2A-4BBA-B9E7-73DEAC059997}" type="presOf" srcId="{553DA068-344D-4E27-B9F1-E01C20A87F7D}" destId="{5A659B87-0E8C-40F4-971B-578FDF604778}" srcOrd="0" destOrd="0" presId="urn:microsoft.com/office/officeart/2005/8/layout/radial5"/>
    <dgm:cxn modelId="{E748A832-3F2B-4BFC-A800-6DD13D727F7D}" srcId="{3A1C683D-D11E-4CF1-B6B0-D089D613DC8C}" destId="{B5F4A9EC-6E86-495F-A358-0A42D5EF6C98}" srcOrd="0" destOrd="0" parTransId="{467C7869-6281-424A-A29F-964E867F3609}" sibTransId="{7B6A0903-E784-41A6-8B2B-49E24E62B359}"/>
    <dgm:cxn modelId="{C460F47F-41F4-46D6-B063-82DC40335ADD}" type="presOf" srcId="{3A1C683D-D11E-4CF1-B6B0-D089D613DC8C}" destId="{FC4BE176-72DC-47F6-8085-9E9C37361353}" srcOrd="0" destOrd="0" presId="urn:microsoft.com/office/officeart/2005/8/layout/radial5"/>
    <dgm:cxn modelId="{3FEB6F5D-A939-48BE-B2E3-2FC40844DC46}" type="presOf" srcId="{75961A3B-3016-4F0E-A84D-8D9E7329F2FC}" destId="{990F3CFD-5A81-4582-A017-FB1056CA5D63}" srcOrd="0" destOrd="0" presId="urn:microsoft.com/office/officeart/2005/8/layout/radial5"/>
    <dgm:cxn modelId="{4F3C066F-588A-4415-B3BA-6309BA75C314}" type="presOf" srcId="{1291B6A3-815B-4A93-B6BC-F0119025E6D3}" destId="{D881A2F8-EB1B-40F8-B6DB-AE576A087F23}" srcOrd="0" destOrd="0" presId="urn:microsoft.com/office/officeart/2005/8/layout/radial5"/>
    <dgm:cxn modelId="{0AA68984-B1A5-4C87-824F-000F7781B36B}" type="presOf" srcId="{245FE97F-0A8A-467A-B27F-CA295B383269}" destId="{563A470D-6CDF-4101-BA70-2EAC6D84C865}" srcOrd="1" destOrd="0" presId="urn:microsoft.com/office/officeart/2005/8/layout/radial5"/>
    <dgm:cxn modelId="{127D8B6D-D948-4EF6-B871-D8EDEF5E312C}" type="presOf" srcId="{553DA068-344D-4E27-B9F1-E01C20A87F7D}" destId="{8FEBFFC6-3CC0-4CDC-B187-0C1A76516377}" srcOrd="1" destOrd="0" presId="urn:microsoft.com/office/officeart/2005/8/layout/radial5"/>
    <dgm:cxn modelId="{2384FD98-B8D6-418B-A58C-3B5F32B15CC3}" srcId="{B5F4A9EC-6E86-495F-A358-0A42D5EF6C98}" destId="{1291B6A3-815B-4A93-B6BC-F0119025E6D3}" srcOrd="0" destOrd="0" parTransId="{6DB2AB23-62D7-4BA0-8DF0-EE4607EBE208}" sibTransId="{3D9AB9DE-6EF3-4663-A1F1-59108FC8D36A}"/>
    <dgm:cxn modelId="{EC6A0551-8F97-4C9D-A7C5-DB0B04E721CF}" type="presOf" srcId="{F646E077-0D11-402B-A7A4-752048EDC84A}" destId="{2A8C641B-1646-4499-AE5E-1631DA3AEC60}" srcOrd="0" destOrd="0" presId="urn:microsoft.com/office/officeart/2005/8/layout/radial5"/>
    <dgm:cxn modelId="{FC21E2AC-4246-4F00-A0C7-220219956FB3}" srcId="{B5F4A9EC-6E86-495F-A358-0A42D5EF6C98}" destId="{75961A3B-3016-4F0E-A84D-8D9E7329F2FC}" srcOrd="1" destOrd="0" parTransId="{245FE97F-0A8A-467A-B27F-CA295B383269}" sibTransId="{4E791A28-8B65-47CA-A9E4-76944666060D}"/>
    <dgm:cxn modelId="{454A8859-D1B0-42EA-98A7-4733197658E3}" type="presOf" srcId="{6DB2AB23-62D7-4BA0-8DF0-EE4607EBE208}" destId="{5D0E031A-3578-4EF6-8735-CC590DB0891F}" srcOrd="0" destOrd="0" presId="urn:microsoft.com/office/officeart/2005/8/layout/radial5"/>
    <dgm:cxn modelId="{DC08ACAF-7B81-4DB7-9B4E-96FFF349439E}" srcId="{B5F4A9EC-6E86-495F-A358-0A42D5EF6C98}" destId="{F646E077-0D11-402B-A7A4-752048EDC84A}" srcOrd="2" destOrd="0" parTransId="{553DA068-344D-4E27-B9F1-E01C20A87F7D}" sibTransId="{ABC7DBE7-D52E-4BC8-8C31-7C7FBA6AAFE5}"/>
    <dgm:cxn modelId="{64CBEEF5-33D9-4AF5-A454-8C6FA07F16C5}" type="presOf" srcId="{245FE97F-0A8A-467A-B27F-CA295B383269}" destId="{F7D46895-B283-4EB0-9ED4-8B5CF8F30932}" srcOrd="0" destOrd="0" presId="urn:microsoft.com/office/officeart/2005/8/layout/radial5"/>
    <dgm:cxn modelId="{5066E47E-686B-462F-A826-7FABEAFA24E3}" type="presOf" srcId="{B5F4A9EC-6E86-495F-A358-0A42D5EF6C98}" destId="{DC548930-AAF5-4F86-BF20-94156EA51A28}" srcOrd="0" destOrd="0" presId="urn:microsoft.com/office/officeart/2005/8/layout/radial5"/>
    <dgm:cxn modelId="{91AFB1D2-ABE4-47D9-A6DC-4F9B108D7BD1}" type="presOf" srcId="{6DB2AB23-62D7-4BA0-8DF0-EE4607EBE208}" destId="{AB9CDAD7-19B7-43C4-90A5-1F0A1541DC45}" srcOrd="1" destOrd="0" presId="urn:microsoft.com/office/officeart/2005/8/layout/radial5"/>
    <dgm:cxn modelId="{913B12F8-F310-454A-A16B-746B2C9C0F00}" type="presParOf" srcId="{FC4BE176-72DC-47F6-8085-9E9C37361353}" destId="{DC548930-AAF5-4F86-BF20-94156EA51A28}" srcOrd="0" destOrd="0" presId="urn:microsoft.com/office/officeart/2005/8/layout/radial5"/>
    <dgm:cxn modelId="{8B8CAEAB-F58E-4811-A037-13588ADF5663}" type="presParOf" srcId="{FC4BE176-72DC-47F6-8085-9E9C37361353}" destId="{5D0E031A-3578-4EF6-8735-CC590DB0891F}" srcOrd="1" destOrd="0" presId="urn:microsoft.com/office/officeart/2005/8/layout/radial5"/>
    <dgm:cxn modelId="{94843E32-D199-45ED-968A-7B4B29FF676E}" type="presParOf" srcId="{5D0E031A-3578-4EF6-8735-CC590DB0891F}" destId="{AB9CDAD7-19B7-43C4-90A5-1F0A1541DC45}" srcOrd="0" destOrd="0" presId="urn:microsoft.com/office/officeart/2005/8/layout/radial5"/>
    <dgm:cxn modelId="{48482936-1415-42A7-8B92-0CAB93390256}" type="presParOf" srcId="{FC4BE176-72DC-47F6-8085-9E9C37361353}" destId="{D881A2F8-EB1B-40F8-B6DB-AE576A087F23}" srcOrd="2" destOrd="0" presId="urn:microsoft.com/office/officeart/2005/8/layout/radial5"/>
    <dgm:cxn modelId="{34429148-C00C-4929-AC6F-43A3432D44F9}" type="presParOf" srcId="{FC4BE176-72DC-47F6-8085-9E9C37361353}" destId="{F7D46895-B283-4EB0-9ED4-8B5CF8F30932}" srcOrd="3" destOrd="0" presId="urn:microsoft.com/office/officeart/2005/8/layout/radial5"/>
    <dgm:cxn modelId="{D3645194-A83C-4C8E-BAA0-AACC17690501}" type="presParOf" srcId="{F7D46895-B283-4EB0-9ED4-8B5CF8F30932}" destId="{563A470D-6CDF-4101-BA70-2EAC6D84C865}" srcOrd="0" destOrd="0" presId="urn:microsoft.com/office/officeart/2005/8/layout/radial5"/>
    <dgm:cxn modelId="{8890BA31-D6A9-48BE-8360-4D46AA3841BA}" type="presParOf" srcId="{FC4BE176-72DC-47F6-8085-9E9C37361353}" destId="{990F3CFD-5A81-4582-A017-FB1056CA5D63}" srcOrd="4" destOrd="0" presId="urn:microsoft.com/office/officeart/2005/8/layout/radial5"/>
    <dgm:cxn modelId="{32CA52E4-6904-4D9A-AFC4-11231010269C}" type="presParOf" srcId="{FC4BE176-72DC-47F6-8085-9E9C37361353}" destId="{5A659B87-0E8C-40F4-971B-578FDF604778}" srcOrd="5" destOrd="0" presId="urn:microsoft.com/office/officeart/2005/8/layout/radial5"/>
    <dgm:cxn modelId="{0EAF443C-0A4A-468F-A79F-C2722F39A63E}" type="presParOf" srcId="{5A659B87-0E8C-40F4-971B-578FDF604778}" destId="{8FEBFFC6-3CC0-4CDC-B187-0C1A76516377}" srcOrd="0" destOrd="0" presId="urn:microsoft.com/office/officeart/2005/8/layout/radial5"/>
    <dgm:cxn modelId="{BA47C2C6-85F2-45A6-9156-A2253B8064A7}" type="presParOf" srcId="{FC4BE176-72DC-47F6-8085-9E9C37361353}" destId="{2A8C641B-1646-4499-AE5E-1631DA3AEC60}"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8C3C8-82BC-426F-A747-3B16A4EDBB2D}"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572363AF-BE2A-453F-A05D-FF4AFEBC4172}">
      <dgm:prSet phldrT="[Text]"/>
      <dgm:spPr/>
      <dgm:t>
        <a:bodyPr/>
        <a:lstStyle/>
        <a:p>
          <a:r>
            <a:rPr lang="it-IT" altLang="en-US" sz="1700" smtClean="0"/>
            <a:t>KOMPONEN KOGNITIF</a:t>
          </a:r>
          <a:endParaRPr lang="en-US" sz="1700" dirty="0"/>
        </a:p>
      </dgm:t>
    </dgm:pt>
    <dgm:pt modelId="{79E9852E-8438-4CD2-8513-C4545B82CF50}" type="parTrans" cxnId="{B77DA415-205D-4D36-9FDD-7FE6C5B3D248}">
      <dgm:prSet/>
      <dgm:spPr/>
      <dgm:t>
        <a:bodyPr/>
        <a:lstStyle/>
        <a:p>
          <a:endParaRPr lang="en-US"/>
        </a:p>
      </dgm:t>
    </dgm:pt>
    <dgm:pt modelId="{F3360E86-63B6-4397-8483-1B2D4D61A1BF}" type="sibTrans" cxnId="{B77DA415-205D-4D36-9FDD-7FE6C5B3D248}">
      <dgm:prSet/>
      <dgm:spPr/>
      <dgm:t>
        <a:bodyPr/>
        <a:lstStyle/>
        <a:p>
          <a:endParaRPr lang="en-US"/>
        </a:p>
      </dgm:t>
    </dgm:pt>
    <dgm:pt modelId="{7ACFFD8C-C13C-4C0D-B472-3590B454F3DC}">
      <dgm:prSet phldrT="[Text]" custT="1"/>
      <dgm:spPr/>
      <dgm:t>
        <a:bodyPr/>
        <a:lstStyle/>
        <a:p>
          <a:r>
            <a:rPr lang="en-US" altLang="en-US" sz="1600" smtClean="0">
              <a:latin typeface="Calibri" pitchFamily="34" charset="0"/>
              <a:cs typeface="Calibri" pitchFamily="34" charset="0"/>
            </a:rPr>
            <a:t>Pengetahuan atau informasi yang dimiliki individu tentang obyek sikapnya. Level Kognisi berkaitan dengan kepercayaan seseorang terhadap pesan yang disampaikan kepadanya.</a:t>
          </a:r>
          <a:endParaRPr lang="en-US" sz="1600" dirty="0">
            <a:latin typeface="Calibri" pitchFamily="34" charset="0"/>
            <a:cs typeface="Calibri" pitchFamily="34" charset="0"/>
          </a:endParaRPr>
        </a:p>
      </dgm:t>
    </dgm:pt>
    <dgm:pt modelId="{6B0C62F1-D8BF-44E6-81F4-7AFCD2422BED}" type="parTrans" cxnId="{1D9A72F4-BF3C-4B98-83B5-4199D2B90617}">
      <dgm:prSet/>
      <dgm:spPr/>
      <dgm:t>
        <a:bodyPr/>
        <a:lstStyle/>
        <a:p>
          <a:endParaRPr lang="en-US"/>
        </a:p>
      </dgm:t>
    </dgm:pt>
    <dgm:pt modelId="{E4C69DAC-4A98-4599-829B-976506B3295E}" type="sibTrans" cxnId="{1D9A72F4-BF3C-4B98-83B5-4199D2B90617}">
      <dgm:prSet/>
      <dgm:spPr/>
      <dgm:t>
        <a:bodyPr/>
        <a:lstStyle/>
        <a:p>
          <a:endParaRPr lang="en-US"/>
        </a:p>
      </dgm:t>
    </dgm:pt>
    <dgm:pt modelId="{56D7F54D-84A3-484F-B3A4-5F469360A52C}">
      <dgm:prSet phldrT="[Text]"/>
      <dgm:spPr/>
      <dgm:t>
        <a:bodyPr/>
        <a:lstStyle/>
        <a:p>
          <a:r>
            <a:rPr lang="it-IT" altLang="en-US" sz="1700" smtClean="0"/>
            <a:t>KOMPONEN AFEKTIF</a:t>
          </a:r>
          <a:endParaRPr lang="en-US" sz="1700" dirty="0"/>
        </a:p>
      </dgm:t>
    </dgm:pt>
    <dgm:pt modelId="{EF6F767F-B8B7-4B77-ACF6-5AD72CAA34CA}" type="parTrans" cxnId="{C2BD7F90-0984-4B0C-B5FA-CF7C646F8E41}">
      <dgm:prSet/>
      <dgm:spPr/>
      <dgm:t>
        <a:bodyPr/>
        <a:lstStyle/>
        <a:p>
          <a:endParaRPr lang="en-US"/>
        </a:p>
      </dgm:t>
    </dgm:pt>
    <dgm:pt modelId="{F64C95E6-1A8E-436C-8B3E-4DEFA829E473}" type="sibTrans" cxnId="{C2BD7F90-0984-4B0C-B5FA-CF7C646F8E41}">
      <dgm:prSet/>
      <dgm:spPr/>
      <dgm:t>
        <a:bodyPr/>
        <a:lstStyle/>
        <a:p>
          <a:endParaRPr lang="en-US"/>
        </a:p>
      </dgm:t>
    </dgm:pt>
    <dgm:pt modelId="{0CC45721-B9FB-4F0A-AD7D-F1B05225BA20}">
      <dgm:prSet phldrT="[Text]"/>
      <dgm:spPr/>
      <dgm:t>
        <a:bodyPr/>
        <a:lstStyle/>
        <a:p>
          <a:r>
            <a:rPr lang="en-US" altLang="en-US" smtClean="0"/>
            <a:t>KOMPONEN KONATIF</a:t>
          </a:r>
          <a:endParaRPr lang="en-US" dirty="0"/>
        </a:p>
      </dgm:t>
    </dgm:pt>
    <dgm:pt modelId="{B5DB847B-D68D-49AC-AE60-99C0D92B2660}" type="parTrans" cxnId="{AE1DF34C-A11C-4BB8-9A8B-ABC4BE595A77}">
      <dgm:prSet/>
      <dgm:spPr/>
      <dgm:t>
        <a:bodyPr/>
        <a:lstStyle/>
        <a:p>
          <a:endParaRPr lang="en-US"/>
        </a:p>
      </dgm:t>
    </dgm:pt>
    <dgm:pt modelId="{0E425631-2A5E-4D46-857E-8DFFA8BBF9FF}" type="sibTrans" cxnId="{AE1DF34C-A11C-4BB8-9A8B-ABC4BE595A77}">
      <dgm:prSet/>
      <dgm:spPr/>
      <dgm:t>
        <a:bodyPr/>
        <a:lstStyle/>
        <a:p>
          <a:endParaRPr lang="en-US"/>
        </a:p>
      </dgm:t>
    </dgm:pt>
    <dgm:pt modelId="{427A0A61-F065-470F-96CF-4B58F263A841}">
      <dgm:prSet phldrT="[Text]"/>
      <dgm:spPr/>
      <dgm:t>
        <a:bodyPr/>
        <a:lstStyle/>
        <a:p>
          <a:r>
            <a:rPr lang="en-US" altLang="en-US" smtClean="0">
              <a:latin typeface="Calibri" pitchFamily="34" charset="0"/>
              <a:cs typeface="Calibri" pitchFamily="34" charset="0"/>
            </a:rPr>
            <a:t>Kencenderungan bagaimana individu akan mengambil tindakan spesifik atau berperilaku khusus; pertimbangan kepada obyek sikap. </a:t>
          </a:r>
          <a:endParaRPr lang="en-US" dirty="0">
            <a:latin typeface="Calibri" pitchFamily="34" charset="0"/>
            <a:cs typeface="Calibri" pitchFamily="34" charset="0"/>
          </a:endParaRPr>
        </a:p>
      </dgm:t>
    </dgm:pt>
    <dgm:pt modelId="{06F84E8B-E52F-4FED-A42C-D63264EC7C08}" type="parTrans" cxnId="{72893EB0-B3D0-4221-9E0D-661A38BB3F2C}">
      <dgm:prSet/>
      <dgm:spPr/>
      <dgm:t>
        <a:bodyPr/>
        <a:lstStyle/>
        <a:p>
          <a:endParaRPr lang="en-US"/>
        </a:p>
      </dgm:t>
    </dgm:pt>
    <dgm:pt modelId="{2C6A1A94-64FD-4F4C-B5C1-975187CC41B0}" type="sibTrans" cxnId="{72893EB0-B3D0-4221-9E0D-661A38BB3F2C}">
      <dgm:prSet/>
      <dgm:spPr/>
      <dgm:t>
        <a:bodyPr/>
        <a:lstStyle/>
        <a:p>
          <a:endParaRPr lang="en-US"/>
        </a:p>
      </dgm:t>
    </dgm:pt>
    <dgm:pt modelId="{39B1494B-B3CF-4EC0-AA30-DAA1A2184315}">
      <dgm:prSet custT="1"/>
      <dgm:spPr/>
      <dgm:t>
        <a:bodyPr/>
        <a:lstStyle/>
        <a:p>
          <a:r>
            <a:rPr lang="en-US" altLang="en-US" sz="1600" smtClean="0">
              <a:latin typeface="Calibri" pitchFamily="34" charset="0"/>
              <a:cs typeface="Calibri" pitchFamily="34" charset="0"/>
            </a:rPr>
            <a:t>Emosi atau perasaan seseorang terhadap segala informasi persuasif yang disampaikan kepadanya.</a:t>
          </a:r>
          <a:endParaRPr lang="en-US" altLang="en-US" sz="1600" dirty="0" smtClean="0">
            <a:latin typeface="Calibri" pitchFamily="34" charset="0"/>
            <a:cs typeface="Calibri" pitchFamily="34" charset="0"/>
          </a:endParaRPr>
        </a:p>
      </dgm:t>
    </dgm:pt>
    <dgm:pt modelId="{C4970811-8D9B-4781-ADC4-B7069E779F28}" type="parTrans" cxnId="{80C0F37E-5224-496F-9DC1-F4BB4DA5B989}">
      <dgm:prSet/>
      <dgm:spPr/>
      <dgm:t>
        <a:bodyPr/>
        <a:lstStyle/>
        <a:p>
          <a:endParaRPr lang="en-US"/>
        </a:p>
      </dgm:t>
    </dgm:pt>
    <dgm:pt modelId="{4B909250-F469-438D-BEC9-75B674F193AC}" type="sibTrans" cxnId="{80C0F37E-5224-496F-9DC1-F4BB4DA5B989}">
      <dgm:prSet/>
      <dgm:spPr/>
      <dgm:t>
        <a:bodyPr/>
        <a:lstStyle/>
        <a:p>
          <a:endParaRPr lang="en-US"/>
        </a:p>
      </dgm:t>
    </dgm:pt>
    <dgm:pt modelId="{6999C803-7707-4CCE-B5DB-7F437CBD076C}">
      <dgm:prSet custT="1"/>
      <dgm:spPr/>
      <dgm:t>
        <a:bodyPr/>
        <a:lstStyle/>
        <a:p>
          <a:r>
            <a:rPr lang="en-US" altLang="en-US" sz="1600" smtClean="0">
              <a:latin typeface="Calibri" pitchFamily="34" charset="0"/>
              <a:cs typeface="Calibri" pitchFamily="34" charset="0"/>
            </a:rPr>
            <a:t>Emosi atau perasaan ini yang mengarahkan individu untuk menyukai atau tidak menyukai, menolak atau menerima.</a:t>
          </a:r>
          <a:endParaRPr lang="en-US" altLang="en-US" sz="1600" dirty="0" smtClean="0">
            <a:latin typeface="Calibri" pitchFamily="34" charset="0"/>
            <a:cs typeface="Calibri" pitchFamily="34" charset="0"/>
          </a:endParaRPr>
        </a:p>
      </dgm:t>
    </dgm:pt>
    <dgm:pt modelId="{8C8C3505-71FD-4C1F-99E4-B66A662A39FC}" type="parTrans" cxnId="{C1B052E9-DAF3-4C16-B089-A6EEDC49D231}">
      <dgm:prSet/>
      <dgm:spPr/>
      <dgm:t>
        <a:bodyPr/>
        <a:lstStyle/>
        <a:p>
          <a:endParaRPr lang="en-US"/>
        </a:p>
      </dgm:t>
    </dgm:pt>
    <dgm:pt modelId="{C7E971BD-656A-4CE3-9394-D4D8873017AF}" type="sibTrans" cxnId="{C1B052E9-DAF3-4C16-B089-A6EEDC49D231}">
      <dgm:prSet/>
      <dgm:spPr/>
      <dgm:t>
        <a:bodyPr/>
        <a:lstStyle/>
        <a:p>
          <a:endParaRPr lang="en-US"/>
        </a:p>
      </dgm:t>
    </dgm:pt>
    <dgm:pt modelId="{4F152340-2F54-4124-A0E9-478222DCBB2F}">
      <dgm:prSet custT="1"/>
      <dgm:spPr/>
      <dgm:t>
        <a:bodyPr/>
        <a:lstStyle/>
        <a:p>
          <a:endParaRPr lang="en-US" altLang="en-US" sz="1600" dirty="0" smtClean="0">
            <a:solidFill>
              <a:schemeClr val="tx1"/>
            </a:solidFill>
            <a:latin typeface="Calibri" pitchFamily="34" charset="0"/>
            <a:cs typeface="Calibri" pitchFamily="34" charset="0"/>
          </a:endParaRPr>
        </a:p>
      </dgm:t>
    </dgm:pt>
    <dgm:pt modelId="{F017B2CA-70AF-4B96-8B28-DB25694A8B26}" type="parTrans" cxnId="{1D1825A1-4501-4187-B3E0-80AAB8546F56}">
      <dgm:prSet/>
      <dgm:spPr/>
      <dgm:t>
        <a:bodyPr/>
        <a:lstStyle/>
        <a:p>
          <a:endParaRPr lang="en-US"/>
        </a:p>
      </dgm:t>
    </dgm:pt>
    <dgm:pt modelId="{7ABE4BE9-0417-41BD-92BA-C0A65063F879}" type="sibTrans" cxnId="{1D1825A1-4501-4187-B3E0-80AAB8546F56}">
      <dgm:prSet/>
      <dgm:spPr/>
      <dgm:t>
        <a:bodyPr/>
        <a:lstStyle/>
        <a:p>
          <a:endParaRPr lang="en-US"/>
        </a:p>
      </dgm:t>
    </dgm:pt>
    <dgm:pt modelId="{BF21DB7E-E018-471A-8476-05A190E5C0DB}">
      <dgm:prSet phldrT="[Text]"/>
      <dgm:spPr/>
      <dgm:t>
        <a:bodyPr/>
        <a:lstStyle/>
        <a:p>
          <a:endParaRPr lang="en-US" dirty="0">
            <a:solidFill>
              <a:schemeClr val="tx1"/>
            </a:solidFill>
          </a:endParaRPr>
        </a:p>
      </dgm:t>
    </dgm:pt>
    <dgm:pt modelId="{09E3B012-E9A6-4E76-89AF-7281B0B8509C}" type="parTrans" cxnId="{0A325B49-7E4C-4BAC-ACC3-613FC4CEC784}">
      <dgm:prSet/>
      <dgm:spPr/>
      <dgm:t>
        <a:bodyPr/>
        <a:lstStyle/>
        <a:p>
          <a:endParaRPr lang="en-US"/>
        </a:p>
      </dgm:t>
    </dgm:pt>
    <dgm:pt modelId="{E0D60408-CA09-4D98-9771-7085BFA1A15E}" type="sibTrans" cxnId="{0A325B49-7E4C-4BAC-ACC3-613FC4CEC784}">
      <dgm:prSet/>
      <dgm:spPr/>
      <dgm:t>
        <a:bodyPr/>
        <a:lstStyle/>
        <a:p>
          <a:endParaRPr lang="en-US"/>
        </a:p>
      </dgm:t>
    </dgm:pt>
    <dgm:pt modelId="{7407AF48-AA52-431F-8118-4C71978A0B2E}">
      <dgm:prSet phldrT="[Text]"/>
      <dgm:spPr/>
      <dgm:t>
        <a:bodyPr/>
        <a:lstStyle/>
        <a:p>
          <a:r>
            <a:rPr lang="en-US" smtClean="0">
              <a:latin typeface="Calibri" pitchFamily="34" charset="0"/>
              <a:cs typeface="Calibri" pitchFamily="34" charset="0"/>
            </a:rPr>
            <a:t>Jika motivasi dan kebutuhan  individu terhadap informasi tersebut tinggi, maka akan berdampak pada perubahan perilaku</a:t>
          </a:r>
          <a:endParaRPr lang="en-US" dirty="0">
            <a:latin typeface="Calibri" pitchFamily="34" charset="0"/>
            <a:cs typeface="Calibri" pitchFamily="34" charset="0"/>
          </a:endParaRPr>
        </a:p>
      </dgm:t>
    </dgm:pt>
    <dgm:pt modelId="{662F53E1-67A7-4694-A4AF-B2C1DCFA40D3}" type="parTrans" cxnId="{665AADC1-87FE-412A-A8CF-818322DB5A9B}">
      <dgm:prSet/>
      <dgm:spPr/>
      <dgm:t>
        <a:bodyPr/>
        <a:lstStyle/>
        <a:p>
          <a:endParaRPr lang="en-US"/>
        </a:p>
      </dgm:t>
    </dgm:pt>
    <dgm:pt modelId="{93A60D4E-14E9-4508-9D3C-C4C874F9136E}" type="sibTrans" cxnId="{665AADC1-87FE-412A-A8CF-818322DB5A9B}">
      <dgm:prSet/>
      <dgm:spPr/>
      <dgm:t>
        <a:bodyPr/>
        <a:lstStyle/>
        <a:p>
          <a:endParaRPr lang="en-US"/>
        </a:p>
      </dgm:t>
    </dgm:pt>
    <dgm:pt modelId="{3EF5DCA8-21F2-4D2D-8904-6E9665A7F4DA}">
      <dgm:prSet phldrT="[Text]"/>
      <dgm:spPr/>
      <dgm:t>
        <a:bodyPr/>
        <a:lstStyle/>
        <a:p>
          <a:endParaRPr lang="en-US" dirty="0">
            <a:solidFill>
              <a:schemeClr val="tx1"/>
            </a:solidFill>
            <a:latin typeface="Calibri" pitchFamily="34" charset="0"/>
            <a:cs typeface="Calibri" pitchFamily="34" charset="0"/>
          </a:endParaRPr>
        </a:p>
      </dgm:t>
    </dgm:pt>
    <dgm:pt modelId="{F71554E0-11A7-435B-89AD-EC362A1FDC1C}" type="parTrans" cxnId="{E9F040F4-3BAD-4A02-B308-06812C66F17C}">
      <dgm:prSet/>
      <dgm:spPr/>
      <dgm:t>
        <a:bodyPr/>
        <a:lstStyle/>
        <a:p>
          <a:endParaRPr lang="en-US"/>
        </a:p>
      </dgm:t>
    </dgm:pt>
    <dgm:pt modelId="{5EDE8135-DBA4-4F16-BF51-8212B965852A}" type="sibTrans" cxnId="{E9F040F4-3BAD-4A02-B308-06812C66F17C}">
      <dgm:prSet/>
      <dgm:spPr/>
      <dgm:t>
        <a:bodyPr/>
        <a:lstStyle/>
        <a:p>
          <a:endParaRPr lang="en-US"/>
        </a:p>
      </dgm:t>
    </dgm:pt>
    <dgm:pt modelId="{400A7E92-8FD6-4FFE-B383-A156B4358837}" type="pres">
      <dgm:prSet presAssocID="{DA18C3C8-82BC-426F-A747-3B16A4EDBB2D}" presName="Name0" presStyleCnt="0">
        <dgm:presLayoutVars>
          <dgm:dir/>
          <dgm:resizeHandles val="exact"/>
        </dgm:presLayoutVars>
      </dgm:prSet>
      <dgm:spPr/>
      <dgm:t>
        <a:bodyPr/>
        <a:lstStyle/>
        <a:p>
          <a:endParaRPr lang="en-US"/>
        </a:p>
      </dgm:t>
    </dgm:pt>
    <dgm:pt modelId="{C761584C-0301-41BF-9F90-66EDE3A16D7A}" type="pres">
      <dgm:prSet presAssocID="{572363AF-BE2A-453F-A05D-FF4AFEBC4172}" presName="node" presStyleLbl="node1" presStyleIdx="0" presStyleCnt="3">
        <dgm:presLayoutVars>
          <dgm:bulletEnabled val="1"/>
        </dgm:presLayoutVars>
      </dgm:prSet>
      <dgm:spPr/>
      <dgm:t>
        <a:bodyPr/>
        <a:lstStyle/>
        <a:p>
          <a:endParaRPr lang="en-US"/>
        </a:p>
      </dgm:t>
    </dgm:pt>
    <dgm:pt modelId="{A40BF28A-15EA-4AF4-8B27-8AD27B64FECB}" type="pres">
      <dgm:prSet presAssocID="{F3360E86-63B6-4397-8483-1B2D4D61A1BF}" presName="sibTrans" presStyleCnt="0"/>
      <dgm:spPr/>
      <dgm:t>
        <a:bodyPr/>
        <a:lstStyle/>
        <a:p>
          <a:endParaRPr lang="en-US"/>
        </a:p>
      </dgm:t>
    </dgm:pt>
    <dgm:pt modelId="{D3D0FDF8-E8A7-4D2A-BC93-E22FA43D666C}" type="pres">
      <dgm:prSet presAssocID="{56D7F54D-84A3-484F-B3A4-5F469360A52C}" presName="node" presStyleLbl="node1" presStyleIdx="1" presStyleCnt="3">
        <dgm:presLayoutVars>
          <dgm:bulletEnabled val="1"/>
        </dgm:presLayoutVars>
      </dgm:prSet>
      <dgm:spPr/>
      <dgm:t>
        <a:bodyPr/>
        <a:lstStyle/>
        <a:p>
          <a:endParaRPr lang="en-US"/>
        </a:p>
      </dgm:t>
    </dgm:pt>
    <dgm:pt modelId="{3C976611-4E76-45A8-A281-97424EA9514A}" type="pres">
      <dgm:prSet presAssocID="{F64C95E6-1A8E-436C-8B3E-4DEFA829E473}" presName="sibTrans" presStyleCnt="0"/>
      <dgm:spPr/>
      <dgm:t>
        <a:bodyPr/>
        <a:lstStyle/>
        <a:p>
          <a:endParaRPr lang="en-US"/>
        </a:p>
      </dgm:t>
    </dgm:pt>
    <dgm:pt modelId="{C9DEB515-12D5-4D3D-8AB7-68E6B45358B2}" type="pres">
      <dgm:prSet presAssocID="{0CC45721-B9FB-4F0A-AD7D-F1B05225BA20}" presName="node" presStyleLbl="node1" presStyleIdx="2" presStyleCnt="3">
        <dgm:presLayoutVars>
          <dgm:bulletEnabled val="1"/>
        </dgm:presLayoutVars>
      </dgm:prSet>
      <dgm:spPr/>
      <dgm:t>
        <a:bodyPr/>
        <a:lstStyle/>
        <a:p>
          <a:endParaRPr lang="en-US"/>
        </a:p>
      </dgm:t>
    </dgm:pt>
  </dgm:ptLst>
  <dgm:cxnLst>
    <dgm:cxn modelId="{C1B052E9-DAF3-4C16-B089-A6EEDC49D231}" srcId="{56D7F54D-84A3-484F-B3A4-5F469360A52C}" destId="{6999C803-7707-4CCE-B5DB-7F437CBD076C}" srcOrd="2" destOrd="0" parTransId="{8C8C3505-71FD-4C1F-99E4-B66A662A39FC}" sibTransId="{C7E971BD-656A-4CE3-9394-D4D8873017AF}"/>
    <dgm:cxn modelId="{5C64BF4E-753A-4880-9032-232DDAE5288C}" type="presOf" srcId="{7ACFFD8C-C13C-4C0D-B472-3590B454F3DC}" destId="{C761584C-0301-41BF-9F90-66EDE3A16D7A}" srcOrd="0" destOrd="1" presId="urn:microsoft.com/office/officeart/2005/8/layout/hList6"/>
    <dgm:cxn modelId="{3325B03D-4B89-4E9E-AEF9-D168369006FF}" type="presOf" srcId="{0CC45721-B9FB-4F0A-AD7D-F1B05225BA20}" destId="{C9DEB515-12D5-4D3D-8AB7-68E6B45358B2}" srcOrd="0" destOrd="0" presId="urn:microsoft.com/office/officeart/2005/8/layout/hList6"/>
    <dgm:cxn modelId="{CB4DE10C-9F28-4B94-8D8A-221DA319C393}" type="presOf" srcId="{56D7F54D-84A3-484F-B3A4-5F469360A52C}" destId="{D3D0FDF8-E8A7-4D2A-BC93-E22FA43D666C}" srcOrd="0" destOrd="0" presId="urn:microsoft.com/office/officeart/2005/8/layout/hList6"/>
    <dgm:cxn modelId="{0A325B49-7E4C-4BAC-ACC3-613FC4CEC784}" srcId="{0CC45721-B9FB-4F0A-AD7D-F1B05225BA20}" destId="{BF21DB7E-E018-471A-8476-05A190E5C0DB}" srcOrd="3" destOrd="0" parTransId="{09E3B012-E9A6-4E76-89AF-7281B0B8509C}" sibTransId="{E0D60408-CA09-4D98-9771-7085BFA1A15E}"/>
    <dgm:cxn modelId="{28888083-A910-4CB3-A6B8-D6366A453E56}" type="presOf" srcId="{3EF5DCA8-21F2-4D2D-8904-6E9665A7F4DA}" destId="{C9DEB515-12D5-4D3D-8AB7-68E6B45358B2}" srcOrd="0" destOrd="2" presId="urn:microsoft.com/office/officeart/2005/8/layout/hList6"/>
    <dgm:cxn modelId="{1D9A72F4-BF3C-4B98-83B5-4199D2B90617}" srcId="{572363AF-BE2A-453F-A05D-FF4AFEBC4172}" destId="{7ACFFD8C-C13C-4C0D-B472-3590B454F3DC}" srcOrd="0" destOrd="0" parTransId="{6B0C62F1-D8BF-44E6-81F4-7AFCD2422BED}" sibTransId="{E4C69DAC-4A98-4599-829B-976506B3295E}"/>
    <dgm:cxn modelId="{B77DA415-205D-4D36-9FDD-7FE6C5B3D248}" srcId="{DA18C3C8-82BC-426F-A747-3B16A4EDBB2D}" destId="{572363AF-BE2A-453F-A05D-FF4AFEBC4172}" srcOrd="0" destOrd="0" parTransId="{79E9852E-8438-4CD2-8513-C4545B82CF50}" sibTransId="{F3360E86-63B6-4397-8483-1B2D4D61A1BF}"/>
    <dgm:cxn modelId="{578AFBF3-0068-4312-A978-8BC1953CF74B}" type="presOf" srcId="{4F152340-2F54-4124-A0E9-478222DCBB2F}" destId="{D3D0FDF8-E8A7-4D2A-BC93-E22FA43D666C}" srcOrd="0" destOrd="2" presId="urn:microsoft.com/office/officeart/2005/8/layout/hList6"/>
    <dgm:cxn modelId="{7E7B6D1E-5D4C-472C-9237-5DD1CF72708C}" type="presOf" srcId="{7407AF48-AA52-431F-8118-4C71978A0B2E}" destId="{C9DEB515-12D5-4D3D-8AB7-68E6B45358B2}" srcOrd="0" destOrd="3" presId="urn:microsoft.com/office/officeart/2005/8/layout/hList6"/>
    <dgm:cxn modelId="{80C0F37E-5224-496F-9DC1-F4BB4DA5B989}" srcId="{56D7F54D-84A3-484F-B3A4-5F469360A52C}" destId="{39B1494B-B3CF-4EC0-AA30-DAA1A2184315}" srcOrd="0" destOrd="0" parTransId="{C4970811-8D9B-4781-ADC4-B7069E779F28}" sibTransId="{4B909250-F469-438D-BEC9-75B674F193AC}"/>
    <dgm:cxn modelId="{E9F040F4-3BAD-4A02-B308-06812C66F17C}" srcId="{0CC45721-B9FB-4F0A-AD7D-F1B05225BA20}" destId="{3EF5DCA8-21F2-4D2D-8904-6E9665A7F4DA}" srcOrd="1" destOrd="0" parTransId="{F71554E0-11A7-435B-89AD-EC362A1FDC1C}" sibTransId="{5EDE8135-DBA4-4F16-BF51-8212B965852A}"/>
    <dgm:cxn modelId="{72893EB0-B3D0-4221-9E0D-661A38BB3F2C}" srcId="{0CC45721-B9FB-4F0A-AD7D-F1B05225BA20}" destId="{427A0A61-F065-470F-96CF-4B58F263A841}" srcOrd="0" destOrd="0" parTransId="{06F84E8B-E52F-4FED-A42C-D63264EC7C08}" sibTransId="{2C6A1A94-64FD-4F4C-B5C1-975187CC41B0}"/>
    <dgm:cxn modelId="{0AA0C4A6-2432-45EF-907E-4D9A574DBFC8}" type="presOf" srcId="{427A0A61-F065-470F-96CF-4B58F263A841}" destId="{C9DEB515-12D5-4D3D-8AB7-68E6B45358B2}" srcOrd="0" destOrd="1" presId="urn:microsoft.com/office/officeart/2005/8/layout/hList6"/>
    <dgm:cxn modelId="{AE1DF34C-A11C-4BB8-9A8B-ABC4BE595A77}" srcId="{DA18C3C8-82BC-426F-A747-3B16A4EDBB2D}" destId="{0CC45721-B9FB-4F0A-AD7D-F1B05225BA20}" srcOrd="2" destOrd="0" parTransId="{B5DB847B-D68D-49AC-AE60-99C0D92B2660}" sibTransId="{0E425631-2A5E-4D46-857E-8DFFA8BBF9FF}"/>
    <dgm:cxn modelId="{B0B7EFF3-A260-40CE-B0B9-581181C9CB7A}" type="presOf" srcId="{DA18C3C8-82BC-426F-A747-3B16A4EDBB2D}" destId="{400A7E92-8FD6-4FFE-B383-A156B4358837}" srcOrd="0" destOrd="0" presId="urn:microsoft.com/office/officeart/2005/8/layout/hList6"/>
    <dgm:cxn modelId="{8C535E6D-B85D-4136-BAF8-DEA989C5624E}" type="presOf" srcId="{572363AF-BE2A-453F-A05D-FF4AFEBC4172}" destId="{C761584C-0301-41BF-9F90-66EDE3A16D7A}" srcOrd="0" destOrd="0" presId="urn:microsoft.com/office/officeart/2005/8/layout/hList6"/>
    <dgm:cxn modelId="{665AADC1-87FE-412A-A8CF-818322DB5A9B}" srcId="{0CC45721-B9FB-4F0A-AD7D-F1B05225BA20}" destId="{7407AF48-AA52-431F-8118-4C71978A0B2E}" srcOrd="2" destOrd="0" parTransId="{662F53E1-67A7-4694-A4AF-B2C1DCFA40D3}" sibTransId="{93A60D4E-14E9-4508-9D3C-C4C874F9136E}"/>
    <dgm:cxn modelId="{1D1825A1-4501-4187-B3E0-80AAB8546F56}" srcId="{56D7F54D-84A3-484F-B3A4-5F469360A52C}" destId="{4F152340-2F54-4124-A0E9-478222DCBB2F}" srcOrd="1" destOrd="0" parTransId="{F017B2CA-70AF-4B96-8B28-DB25694A8B26}" sibTransId="{7ABE4BE9-0417-41BD-92BA-C0A65063F879}"/>
    <dgm:cxn modelId="{1D0C873E-2FB5-4A7B-A95C-63E716F5043D}" type="presOf" srcId="{39B1494B-B3CF-4EC0-AA30-DAA1A2184315}" destId="{D3D0FDF8-E8A7-4D2A-BC93-E22FA43D666C}" srcOrd="0" destOrd="1" presId="urn:microsoft.com/office/officeart/2005/8/layout/hList6"/>
    <dgm:cxn modelId="{DF1B1479-5823-4959-BE87-E51205CA5C1D}" type="presOf" srcId="{6999C803-7707-4CCE-B5DB-7F437CBD076C}" destId="{D3D0FDF8-E8A7-4D2A-BC93-E22FA43D666C}" srcOrd="0" destOrd="3" presId="urn:microsoft.com/office/officeart/2005/8/layout/hList6"/>
    <dgm:cxn modelId="{7A7B0F50-C284-4ED1-8337-39E2B0856BC8}" type="presOf" srcId="{BF21DB7E-E018-471A-8476-05A190E5C0DB}" destId="{C9DEB515-12D5-4D3D-8AB7-68E6B45358B2}" srcOrd="0" destOrd="4" presId="urn:microsoft.com/office/officeart/2005/8/layout/hList6"/>
    <dgm:cxn modelId="{C2BD7F90-0984-4B0C-B5FA-CF7C646F8E41}" srcId="{DA18C3C8-82BC-426F-A747-3B16A4EDBB2D}" destId="{56D7F54D-84A3-484F-B3A4-5F469360A52C}" srcOrd="1" destOrd="0" parTransId="{EF6F767F-B8B7-4B77-ACF6-5AD72CAA34CA}" sibTransId="{F64C95E6-1A8E-436C-8B3E-4DEFA829E473}"/>
    <dgm:cxn modelId="{9E0CC2EB-0374-4092-92E2-10E334D2007A}" type="presParOf" srcId="{400A7E92-8FD6-4FFE-B383-A156B4358837}" destId="{C761584C-0301-41BF-9F90-66EDE3A16D7A}" srcOrd="0" destOrd="0" presId="urn:microsoft.com/office/officeart/2005/8/layout/hList6"/>
    <dgm:cxn modelId="{481DFD89-CB8C-4054-B2F7-C62650A39412}" type="presParOf" srcId="{400A7E92-8FD6-4FFE-B383-A156B4358837}" destId="{A40BF28A-15EA-4AF4-8B27-8AD27B64FECB}" srcOrd="1" destOrd="0" presId="urn:microsoft.com/office/officeart/2005/8/layout/hList6"/>
    <dgm:cxn modelId="{326DE0CC-5567-4022-8D73-E1FA047CB1E1}" type="presParOf" srcId="{400A7E92-8FD6-4FFE-B383-A156B4358837}" destId="{D3D0FDF8-E8A7-4D2A-BC93-E22FA43D666C}" srcOrd="2" destOrd="0" presId="urn:microsoft.com/office/officeart/2005/8/layout/hList6"/>
    <dgm:cxn modelId="{06C0D9EF-FD3C-426C-92BB-627AC7A084A2}" type="presParOf" srcId="{400A7E92-8FD6-4FFE-B383-A156B4358837}" destId="{3C976611-4E76-45A8-A281-97424EA9514A}" srcOrd="3" destOrd="0" presId="urn:microsoft.com/office/officeart/2005/8/layout/hList6"/>
    <dgm:cxn modelId="{3B7E4D6A-7894-44C8-B7C1-EC16D33943A5}" type="presParOf" srcId="{400A7E92-8FD6-4FFE-B383-A156B4358837}" destId="{C9DEB515-12D5-4D3D-8AB7-68E6B45358B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7DAE7-1F1A-42C3-B1D9-7F7903BD5F9B}"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EC0E041F-38AE-46F6-945E-B029E708C957}">
      <dgm:prSet phldrT="[Text]"/>
      <dgm:spPr>
        <a:xfrm>
          <a:off x="191054" y="2284446"/>
          <a:ext cx="1719919" cy="1507610"/>
        </a:xfrm>
        <a:prstGeom prst="rect">
          <a:avLst/>
        </a:prstGeom>
        <a:noFill/>
        <a:ln>
          <a:noFill/>
        </a:ln>
        <a:effectLst/>
      </dgm:spPr>
      <dgm:t>
        <a:bodyPr/>
        <a:lstStyle/>
        <a:p>
          <a:r>
            <a:rPr lang="en-US" dirty="0" err="1" smtClean="0">
              <a:solidFill>
                <a:sysClr val="windowText" lastClr="000000">
                  <a:hueOff val="0"/>
                  <a:satOff val="0"/>
                  <a:lumOff val="0"/>
                  <a:alphaOff val="0"/>
                </a:sysClr>
              </a:solidFill>
              <a:latin typeface="Corbel"/>
              <a:ea typeface="+mn-ea"/>
              <a:cs typeface="+mn-cs"/>
            </a:rPr>
            <a:t>Tidak</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ada</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sikap</a:t>
          </a:r>
          <a:endParaRPr lang="en-US" dirty="0">
            <a:solidFill>
              <a:sysClr val="windowText" lastClr="000000">
                <a:hueOff val="0"/>
                <a:satOff val="0"/>
                <a:lumOff val="0"/>
                <a:alphaOff val="0"/>
              </a:sysClr>
            </a:solidFill>
            <a:latin typeface="Corbel"/>
            <a:ea typeface="+mn-ea"/>
            <a:cs typeface="+mn-cs"/>
          </a:endParaRPr>
        </a:p>
      </dgm:t>
    </dgm:pt>
    <dgm:pt modelId="{B3EDB2DD-D714-4D68-93CC-907735226EF2}" type="parTrans" cxnId="{60AB8984-4532-460D-AA68-CDB2F1D98568}">
      <dgm:prSet/>
      <dgm:spPr/>
      <dgm:t>
        <a:bodyPr/>
        <a:lstStyle/>
        <a:p>
          <a:endParaRPr lang="en-US"/>
        </a:p>
      </dgm:t>
    </dgm:pt>
    <dgm:pt modelId="{5A78C84A-7347-4717-8E8B-F13CE5D5ACEF}" type="sibTrans" cxnId="{60AB8984-4532-460D-AA68-CDB2F1D98568}">
      <dgm:prSet/>
      <dgm:spPr/>
      <dgm:t>
        <a:bodyPr/>
        <a:lstStyle/>
        <a:p>
          <a:endParaRPr lang="en-US"/>
        </a:p>
      </dgm:t>
    </dgm:pt>
    <dgm:pt modelId="{1229F0D5-03F6-40C3-93E7-379C2C37D199}">
      <dgm:prSet phldrT="[Text]"/>
      <dgm:spPr>
        <a:xfrm>
          <a:off x="2296572" y="1763434"/>
          <a:ext cx="1719919" cy="1507610"/>
        </a:xfrm>
        <a:prstGeom prst="rect">
          <a:avLst/>
        </a:prstGeom>
        <a:noFill/>
        <a:ln>
          <a:noFill/>
        </a:ln>
        <a:effectLst/>
      </dgm:spPr>
      <dgm:t>
        <a:bodyPr/>
        <a:lstStyle/>
        <a:p>
          <a:r>
            <a:rPr lang="en-US" dirty="0" err="1" smtClean="0">
              <a:solidFill>
                <a:sysClr val="windowText" lastClr="000000">
                  <a:hueOff val="0"/>
                  <a:satOff val="0"/>
                  <a:lumOff val="0"/>
                  <a:alphaOff val="0"/>
                </a:sysClr>
              </a:solidFill>
              <a:latin typeface="Corbel"/>
              <a:ea typeface="+mn-ea"/>
              <a:cs typeface="+mn-cs"/>
            </a:rPr>
            <a:t>Terpaan</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Informasi</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Persuasif</a:t>
          </a:r>
          <a:endParaRPr lang="en-US" dirty="0">
            <a:solidFill>
              <a:sysClr val="windowText" lastClr="000000">
                <a:hueOff val="0"/>
                <a:satOff val="0"/>
                <a:lumOff val="0"/>
                <a:alphaOff val="0"/>
              </a:sysClr>
            </a:solidFill>
            <a:latin typeface="Corbel"/>
            <a:ea typeface="+mn-ea"/>
            <a:cs typeface="+mn-cs"/>
          </a:endParaRPr>
        </a:p>
      </dgm:t>
    </dgm:pt>
    <dgm:pt modelId="{B1F8ADEA-5B86-4C07-B63F-7E98BC5FE305}" type="parTrans" cxnId="{C36C7C48-90DE-4341-AFD0-8F1756C1ABF2}">
      <dgm:prSet/>
      <dgm:spPr/>
      <dgm:t>
        <a:bodyPr/>
        <a:lstStyle/>
        <a:p>
          <a:endParaRPr lang="en-US"/>
        </a:p>
      </dgm:t>
    </dgm:pt>
    <dgm:pt modelId="{2B8C890A-9733-44D0-8607-0163929E0052}" type="sibTrans" cxnId="{C36C7C48-90DE-4341-AFD0-8F1756C1ABF2}">
      <dgm:prSet/>
      <dgm:spPr/>
      <dgm:t>
        <a:bodyPr/>
        <a:lstStyle/>
        <a:p>
          <a:endParaRPr lang="en-US"/>
        </a:p>
      </dgm:t>
    </dgm:pt>
    <dgm:pt modelId="{D6FED032-01CB-4F25-A15F-F1D2E09033D6}">
      <dgm:prSet phldrT="[Text]"/>
      <dgm:spPr>
        <a:xfrm>
          <a:off x="4402089" y="1242421"/>
          <a:ext cx="1719919" cy="1507610"/>
        </a:xfrm>
        <a:prstGeom prst="rect">
          <a:avLst/>
        </a:prstGeom>
        <a:noFill/>
        <a:ln>
          <a:noFill/>
        </a:ln>
        <a:effectLst/>
      </dgm:spPr>
      <dgm:t>
        <a:bodyPr/>
        <a:lstStyle/>
        <a:p>
          <a:r>
            <a:rPr lang="en-US" dirty="0" err="1" smtClean="0">
              <a:solidFill>
                <a:sysClr val="windowText" lastClr="000000">
                  <a:hueOff val="0"/>
                  <a:satOff val="0"/>
                  <a:lumOff val="0"/>
                  <a:alphaOff val="0"/>
                </a:sysClr>
              </a:solidFill>
              <a:latin typeface="Corbel"/>
              <a:ea typeface="+mn-ea"/>
              <a:cs typeface="+mn-cs"/>
            </a:rPr>
            <a:t>Sikap</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positif</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atau</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negatif</a:t>
          </a:r>
          <a:endParaRPr lang="en-US" dirty="0">
            <a:solidFill>
              <a:sysClr val="windowText" lastClr="000000">
                <a:hueOff val="0"/>
                <a:satOff val="0"/>
                <a:lumOff val="0"/>
                <a:alphaOff val="0"/>
              </a:sysClr>
            </a:solidFill>
            <a:latin typeface="Corbel"/>
            <a:ea typeface="+mn-ea"/>
            <a:cs typeface="+mn-cs"/>
          </a:endParaRPr>
        </a:p>
      </dgm:t>
    </dgm:pt>
    <dgm:pt modelId="{BB75E275-8A38-4E6E-AAA8-ABED6D2B18AE}" type="parTrans" cxnId="{B4374176-8E09-4B4D-98BB-4E525979C1BD}">
      <dgm:prSet/>
      <dgm:spPr/>
      <dgm:t>
        <a:bodyPr/>
        <a:lstStyle/>
        <a:p>
          <a:endParaRPr lang="en-US"/>
        </a:p>
      </dgm:t>
    </dgm:pt>
    <dgm:pt modelId="{D9AC7165-0098-4C93-9058-0D3964DC4EE6}" type="sibTrans" cxnId="{B4374176-8E09-4B4D-98BB-4E525979C1BD}">
      <dgm:prSet/>
      <dgm:spPr/>
      <dgm:t>
        <a:bodyPr/>
        <a:lstStyle/>
        <a:p>
          <a:endParaRPr lang="en-US"/>
        </a:p>
      </dgm:t>
    </dgm:pt>
    <dgm:pt modelId="{F40030E8-0A41-45B2-9595-4D7A2AA2D73F}">
      <dgm:prSet phldrT="[Text]"/>
      <dgm:spPr>
        <a:xfrm>
          <a:off x="6507607" y="721409"/>
          <a:ext cx="1719919" cy="1507610"/>
        </a:xfrm>
        <a:prstGeom prst="rect">
          <a:avLst/>
        </a:prstGeom>
        <a:noFill/>
        <a:ln>
          <a:noFill/>
        </a:ln>
        <a:effectLst/>
      </dgm:spPr>
      <dgm:t>
        <a:bodyPr/>
        <a:lstStyle/>
        <a:p>
          <a:r>
            <a:rPr lang="en-US" dirty="0" err="1" smtClean="0">
              <a:solidFill>
                <a:sysClr val="windowText" lastClr="000000">
                  <a:hueOff val="0"/>
                  <a:satOff val="0"/>
                  <a:lumOff val="0"/>
                  <a:alphaOff val="0"/>
                </a:sysClr>
              </a:solidFill>
              <a:latin typeface="Corbel"/>
              <a:ea typeface="+mn-ea"/>
              <a:cs typeface="+mn-cs"/>
            </a:rPr>
            <a:t>Konsistensi</a:t>
          </a:r>
          <a:r>
            <a:rPr lang="en-US" dirty="0" smtClean="0">
              <a:solidFill>
                <a:sysClr val="windowText" lastClr="000000">
                  <a:hueOff val="0"/>
                  <a:satOff val="0"/>
                  <a:lumOff val="0"/>
                  <a:alphaOff val="0"/>
                </a:sysClr>
              </a:solidFill>
              <a:latin typeface="Corbel"/>
              <a:ea typeface="+mn-ea"/>
              <a:cs typeface="+mn-cs"/>
            </a:rPr>
            <a:t> </a:t>
          </a:r>
          <a:r>
            <a:rPr lang="en-US" dirty="0" err="1" smtClean="0">
              <a:solidFill>
                <a:sysClr val="windowText" lastClr="000000">
                  <a:hueOff val="0"/>
                  <a:satOff val="0"/>
                  <a:lumOff val="0"/>
                  <a:alphaOff val="0"/>
                </a:sysClr>
              </a:solidFill>
              <a:latin typeface="Corbel"/>
              <a:ea typeface="+mn-ea"/>
              <a:cs typeface="+mn-cs"/>
            </a:rPr>
            <a:t>Sikap</a:t>
          </a:r>
          <a:endParaRPr lang="en-US" dirty="0">
            <a:solidFill>
              <a:sysClr val="windowText" lastClr="000000">
                <a:hueOff val="0"/>
                <a:satOff val="0"/>
                <a:lumOff val="0"/>
                <a:alphaOff val="0"/>
              </a:sysClr>
            </a:solidFill>
            <a:latin typeface="Corbel"/>
            <a:ea typeface="+mn-ea"/>
            <a:cs typeface="+mn-cs"/>
          </a:endParaRPr>
        </a:p>
      </dgm:t>
    </dgm:pt>
    <dgm:pt modelId="{A0450FC0-49D9-4D92-BC7B-1AF61BE19013}" type="parTrans" cxnId="{E588EA4B-AEBF-48D6-9361-0B6AFF3449C3}">
      <dgm:prSet/>
      <dgm:spPr/>
      <dgm:t>
        <a:bodyPr/>
        <a:lstStyle/>
        <a:p>
          <a:endParaRPr lang="en-US"/>
        </a:p>
      </dgm:t>
    </dgm:pt>
    <dgm:pt modelId="{59746769-F892-4DAB-9DD3-432FA97A5C57}" type="sibTrans" cxnId="{E588EA4B-AEBF-48D6-9361-0B6AFF3449C3}">
      <dgm:prSet/>
      <dgm:spPr/>
      <dgm:t>
        <a:bodyPr/>
        <a:lstStyle/>
        <a:p>
          <a:endParaRPr lang="en-US"/>
        </a:p>
      </dgm:t>
    </dgm:pt>
    <dgm:pt modelId="{5E45DEA0-69B8-47CB-BA5B-7DDFEB65EC07}" type="pres">
      <dgm:prSet presAssocID="{AB47DAE7-1F1A-42C3-B1D9-7F7903BD5F9B}" presName="rootnode" presStyleCnt="0">
        <dgm:presLayoutVars>
          <dgm:chMax/>
          <dgm:chPref/>
          <dgm:dir/>
          <dgm:animLvl val="lvl"/>
        </dgm:presLayoutVars>
      </dgm:prSet>
      <dgm:spPr/>
      <dgm:t>
        <a:bodyPr/>
        <a:lstStyle/>
        <a:p>
          <a:endParaRPr lang="en-US"/>
        </a:p>
      </dgm:t>
    </dgm:pt>
    <dgm:pt modelId="{BE47C816-7FA3-442A-8CE1-3BF0C190E218}" type="pres">
      <dgm:prSet presAssocID="{EC0E041F-38AE-46F6-945E-B029E708C957}" presName="composite" presStyleCnt="0"/>
      <dgm:spPr/>
    </dgm:pt>
    <dgm:pt modelId="{01F58BB1-641A-4626-A054-717C8AF5ADAA}" type="pres">
      <dgm:prSet presAssocID="{EC0E041F-38AE-46F6-945E-B029E708C957}" presName="LShape" presStyleLbl="alignNode1" presStyleIdx="0" presStyleCnt="7"/>
      <dgm:spPr>
        <a:xfrm rot="5400000">
          <a:off x="382166" y="1715237"/>
          <a:ext cx="1144897" cy="1905082"/>
        </a:xfrm>
        <a:prstGeom prst="corner">
          <a:avLst>
            <a:gd name="adj1" fmla="val 16120"/>
            <a:gd name="adj2" fmla="val 16110"/>
          </a:avLst>
        </a:prstGeom>
        <a:solidFill>
          <a:srgbClr val="D64A3B">
            <a:hueOff val="0"/>
            <a:satOff val="0"/>
            <a:lumOff val="0"/>
            <a:alphaOff val="0"/>
          </a:srgbClr>
        </a:solidFill>
        <a:ln w="15875" cap="rnd" cmpd="sng" algn="ctr">
          <a:solidFill>
            <a:srgbClr val="D64A3B">
              <a:hueOff val="0"/>
              <a:satOff val="0"/>
              <a:lumOff val="0"/>
              <a:alphaOff val="0"/>
            </a:srgbClr>
          </a:solidFill>
          <a:prstDash val="solid"/>
        </a:ln>
        <a:effectLst/>
      </dgm:spPr>
      <dgm:t>
        <a:bodyPr/>
        <a:lstStyle/>
        <a:p>
          <a:endParaRPr lang="en-US"/>
        </a:p>
      </dgm:t>
    </dgm:pt>
    <dgm:pt modelId="{B5DBCB38-B1AB-4702-AF95-3DA8469C9113}" type="pres">
      <dgm:prSet presAssocID="{EC0E041F-38AE-46F6-945E-B029E708C957}" presName="ParentText" presStyleLbl="revTx" presStyleIdx="0" presStyleCnt="4">
        <dgm:presLayoutVars>
          <dgm:chMax val="0"/>
          <dgm:chPref val="0"/>
          <dgm:bulletEnabled val="1"/>
        </dgm:presLayoutVars>
      </dgm:prSet>
      <dgm:spPr/>
      <dgm:t>
        <a:bodyPr/>
        <a:lstStyle/>
        <a:p>
          <a:endParaRPr lang="en-US"/>
        </a:p>
      </dgm:t>
    </dgm:pt>
    <dgm:pt modelId="{3D833074-6A35-4D0A-B90C-A7E183B647F7}" type="pres">
      <dgm:prSet presAssocID="{EC0E041F-38AE-46F6-945E-B029E708C957}" presName="Triangle" presStyleLbl="alignNode1" presStyleIdx="1" presStyleCnt="7"/>
      <dgm:spPr>
        <a:xfrm>
          <a:off x="1586461" y="1574982"/>
          <a:ext cx="324513" cy="324513"/>
        </a:xfrm>
        <a:prstGeom prst="triangle">
          <a:avLst>
            <a:gd name="adj" fmla="val 100000"/>
          </a:avLst>
        </a:prstGeom>
        <a:solidFill>
          <a:srgbClr val="D64A3B">
            <a:hueOff val="3273413"/>
            <a:satOff val="-307"/>
            <a:lumOff val="392"/>
            <a:alphaOff val="0"/>
          </a:srgbClr>
        </a:solidFill>
        <a:ln w="15875" cap="rnd" cmpd="sng" algn="ctr">
          <a:solidFill>
            <a:srgbClr val="D64A3B">
              <a:hueOff val="3273413"/>
              <a:satOff val="-307"/>
              <a:lumOff val="392"/>
              <a:alphaOff val="0"/>
            </a:srgbClr>
          </a:solidFill>
          <a:prstDash val="solid"/>
        </a:ln>
        <a:effectLst/>
      </dgm:spPr>
      <dgm:t>
        <a:bodyPr/>
        <a:lstStyle/>
        <a:p>
          <a:endParaRPr lang="en-US"/>
        </a:p>
      </dgm:t>
    </dgm:pt>
    <dgm:pt modelId="{E0A2DA6E-6F9B-4627-898D-12E3848A7490}" type="pres">
      <dgm:prSet presAssocID="{5A78C84A-7347-4717-8E8B-F13CE5D5ACEF}" presName="sibTrans" presStyleCnt="0"/>
      <dgm:spPr/>
    </dgm:pt>
    <dgm:pt modelId="{19681939-294B-4F87-B1AE-29C9E3DD1D1C}" type="pres">
      <dgm:prSet presAssocID="{5A78C84A-7347-4717-8E8B-F13CE5D5ACEF}" presName="space" presStyleCnt="0"/>
      <dgm:spPr/>
    </dgm:pt>
    <dgm:pt modelId="{228A034E-7521-4381-A6DF-2685456801AD}" type="pres">
      <dgm:prSet presAssocID="{1229F0D5-03F6-40C3-93E7-379C2C37D199}" presName="composite" presStyleCnt="0"/>
      <dgm:spPr/>
    </dgm:pt>
    <dgm:pt modelId="{2ED9B8A7-64CD-4331-BB04-50490579BE38}" type="pres">
      <dgm:prSet presAssocID="{1229F0D5-03F6-40C3-93E7-379C2C37D199}" presName="LShape" presStyleLbl="alignNode1" presStyleIdx="2" presStyleCnt="7"/>
      <dgm:spPr>
        <a:xfrm rot="5400000">
          <a:off x="2487683" y="1194224"/>
          <a:ext cx="1144897" cy="1905082"/>
        </a:xfrm>
        <a:prstGeom prst="corner">
          <a:avLst>
            <a:gd name="adj1" fmla="val 16120"/>
            <a:gd name="adj2" fmla="val 16110"/>
          </a:avLst>
        </a:prstGeom>
        <a:solidFill>
          <a:srgbClr val="D64A3B">
            <a:hueOff val="6546825"/>
            <a:satOff val="-615"/>
            <a:lumOff val="784"/>
            <a:alphaOff val="0"/>
          </a:srgbClr>
        </a:solidFill>
        <a:ln w="15875" cap="rnd" cmpd="sng" algn="ctr">
          <a:solidFill>
            <a:srgbClr val="D64A3B">
              <a:hueOff val="6546825"/>
              <a:satOff val="-615"/>
              <a:lumOff val="784"/>
              <a:alphaOff val="0"/>
            </a:srgbClr>
          </a:solidFill>
          <a:prstDash val="solid"/>
        </a:ln>
        <a:effectLst/>
      </dgm:spPr>
      <dgm:t>
        <a:bodyPr/>
        <a:lstStyle/>
        <a:p>
          <a:endParaRPr lang="en-US"/>
        </a:p>
      </dgm:t>
    </dgm:pt>
    <dgm:pt modelId="{D45280DC-E9AD-469A-889F-1B43AECEF0FB}" type="pres">
      <dgm:prSet presAssocID="{1229F0D5-03F6-40C3-93E7-379C2C37D199}" presName="ParentText" presStyleLbl="revTx" presStyleIdx="1" presStyleCnt="4">
        <dgm:presLayoutVars>
          <dgm:chMax val="0"/>
          <dgm:chPref val="0"/>
          <dgm:bulletEnabled val="1"/>
        </dgm:presLayoutVars>
      </dgm:prSet>
      <dgm:spPr/>
      <dgm:t>
        <a:bodyPr/>
        <a:lstStyle/>
        <a:p>
          <a:endParaRPr lang="en-US"/>
        </a:p>
      </dgm:t>
    </dgm:pt>
    <dgm:pt modelId="{C4AE6A7A-2069-4438-BD94-6B1BA25D0F8E}" type="pres">
      <dgm:prSet presAssocID="{1229F0D5-03F6-40C3-93E7-379C2C37D199}" presName="Triangle" presStyleLbl="alignNode1" presStyleIdx="3" presStyleCnt="7"/>
      <dgm:spPr>
        <a:xfrm>
          <a:off x="3691978" y="1053970"/>
          <a:ext cx="324513" cy="324513"/>
        </a:xfrm>
        <a:prstGeom prst="triangle">
          <a:avLst>
            <a:gd name="adj" fmla="val 100000"/>
          </a:avLst>
        </a:prstGeom>
        <a:solidFill>
          <a:srgbClr val="D64A3B">
            <a:hueOff val="9820237"/>
            <a:satOff val="-922"/>
            <a:lumOff val="1176"/>
            <a:alphaOff val="0"/>
          </a:srgbClr>
        </a:solidFill>
        <a:ln w="15875" cap="rnd" cmpd="sng" algn="ctr">
          <a:solidFill>
            <a:srgbClr val="D64A3B">
              <a:hueOff val="9820237"/>
              <a:satOff val="-922"/>
              <a:lumOff val="1176"/>
              <a:alphaOff val="0"/>
            </a:srgbClr>
          </a:solidFill>
          <a:prstDash val="solid"/>
        </a:ln>
        <a:effectLst/>
      </dgm:spPr>
      <dgm:t>
        <a:bodyPr/>
        <a:lstStyle/>
        <a:p>
          <a:endParaRPr lang="en-US"/>
        </a:p>
      </dgm:t>
    </dgm:pt>
    <dgm:pt modelId="{5DF1B92F-D9BE-4A1C-AD67-4F2702566C7B}" type="pres">
      <dgm:prSet presAssocID="{2B8C890A-9733-44D0-8607-0163929E0052}" presName="sibTrans" presStyleCnt="0"/>
      <dgm:spPr/>
    </dgm:pt>
    <dgm:pt modelId="{DEAF01CA-BC0E-4824-941C-153C86E875D2}" type="pres">
      <dgm:prSet presAssocID="{2B8C890A-9733-44D0-8607-0163929E0052}" presName="space" presStyleCnt="0"/>
      <dgm:spPr/>
    </dgm:pt>
    <dgm:pt modelId="{DD4A08CA-6BEC-41CF-8436-78DDF7EF7236}" type="pres">
      <dgm:prSet presAssocID="{D6FED032-01CB-4F25-A15F-F1D2E09033D6}" presName="composite" presStyleCnt="0"/>
      <dgm:spPr/>
    </dgm:pt>
    <dgm:pt modelId="{3F6124F7-387F-461B-ABA4-414B9C298A8E}" type="pres">
      <dgm:prSet presAssocID="{D6FED032-01CB-4F25-A15F-F1D2E09033D6}" presName="LShape" presStyleLbl="alignNode1" presStyleIdx="4" presStyleCnt="7"/>
      <dgm:spPr>
        <a:xfrm rot="5400000">
          <a:off x="4593201" y="673212"/>
          <a:ext cx="1144897" cy="1905082"/>
        </a:xfrm>
        <a:prstGeom prst="corner">
          <a:avLst>
            <a:gd name="adj1" fmla="val 16120"/>
            <a:gd name="adj2" fmla="val 16110"/>
          </a:avLst>
        </a:prstGeom>
        <a:solidFill>
          <a:srgbClr val="D64A3B">
            <a:hueOff val="13093651"/>
            <a:satOff val="-1230"/>
            <a:lumOff val="1568"/>
            <a:alphaOff val="0"/>
          </a:srgbClr>
        </a:solidFill>
        <a:ln w="15875" cap="rnd" cmpd="sng" algn="ctr">
          <a:solidFill>
            <a:srgbClr val="D64A3B">
              <a:hueOff val="13093651"/>
              <a:satOff val="-1230"/>
              <a:lumOff val="1568"/>
              <a:alphaOff val="0"/>
            </a:srgbClr>
          </a:solidFill>
          <a:prstDash val="solid"/>
        </a:ln>
        <a:effectLst/>
      </dgm:spPr>
      <dgm:t>
        <a:bodyPr/>
        <a:lstStyle/>
        <a:p>
          <a:endParaRPr lang="en-US"/>
        </a:p>
      </dgm:t>
    </dgm:pt>
    <dgm:pt modelId="{9E3DCACA-86EB-42E7-AEE4-105079E9E83D}" type="pres">
      <dgm:prSet presAssocID="{D6FED032-01CB-4F25-A15F-F1D2E09033D6}" presName="ParentText" presStyleLbl="revTx" presStyleIdx="2" presStyleCnt="4">
        <dgm:presLayoutVars>
          <dgm:chMax val="0"/>
          <dgm:chPref val="0"/>
          <dgm:bulletEnabled val="1"/>
        </dgm:presLayoutVars>
      </dgm:prSet>
      <dgm:spPr/>
      <dgm:t>
        <a:bodyPr/>
        <a:lstStyle/>
        <a:p>
          <a:endParaRPr lang="en-US"/>
        </a:p>
      </dgm:t>
    </dgm:pt>
    <dgm:pt modelId="{9086F7C8-3BE5-4E2F-94D0-919657EE2B05}" type="pres">
      <dgm:prSet presAssocID="{D6FED032-01CB-4F25-A15F-F1D2E09033D6}" presName="Triangle" presStyleLbl="alignNode1" presStyleIdx="5" presStyleCnt="7"/>
      <dgm:spPr>
        <a:xfrm>
          <a:off x="5797495" y="532958"/>
          <a:ext cx="324513" cy="324513"/>
        </a:xfrm>
        <a:prstGeom prst="triangle">
          <a:avLst>
            <a:gd name="adj" fmla="val 100000"/>
          </a:avLst>
        </a:prstGeom>
        <a:solidFill>
          <a:srgbClr val="D64A3B">
            <a:hueOff val="16367062"/>
            <a:satOff val="-1537"/>
            <a:lumOff val="1960"/>
            <a:alphaOff val="0"/>
          </a:srgbClr>
        </a:solidFill>
        <a:ln w="15875" cap="rnd" cmpd="sng" algn="ctr">
          <a:solidFill>
            <a:srgbClr val="D64A3B">
              <a:hueOff val="16367062"/>
              <a:satOff val="-1537"/>
              <a:lumOff val="1960"/>
              <a:alphaOff val="0"/>
            </a:srgbClr>
          </a:solidFill>
          <a:prstDash val="solid"/>
        </a:ln>
        <a:effectLst/>
      </dgm:spPr>
      <dgm:t>
        <a:bodyPr/>
        <a:lstStyle/>
        <a:p>
          <a:endParaRPr lang="en-US"/>
        </a:p>
      </dgm:t>
    </dgm:pt>
    <dgm:pt modelId="{C8464562-CFDE-440D-B467-4E21E2ABFCAF}" type="pres">
      <dgm:prSet presAssocID="{D9AC7165-0098-4C93-9058-0D3964DC4EE6}" presName="sibTrans" presStyleCnt="0"/>
      <dgm:spPr/>
    </dgm:pt>
    <dgm:pt modelId="{4F3ED9B1-EFCA-4825-8672-1E966A00BA58}" type="pres">
      <dgm:prSet presAssocID="{D9AC7165-0098-4C93-9058-0D3964DC4EE6}" presName="space" presStyleCnt="0"/>
      <dgm:spPr/>
    </dgm:pt>
    <dgm:pt modelId="{050ED448-B063-421B-8158-0BACB6299003}" type="pres">
      <dgm:prSet presAssocID="{F40030E8-0A41-45B2-9595-4D7A2AA2D73F}" presName="composite" presStyleCnt="0"/>
      <dgm:spPr/>
    </dgm:pt>
    <dgm:pt modelId="{46196946-6DAE-4B46-A6EF-D5F352A71BE8}" type="pres">
      <dgm:prSet presAssocID="{F40030E8-0A41-45B2-9595-4D7A2AA2D73F}" presName="LShape" presStyleLbl="alignNode1" presStyleIdx="6" presStyleCnt="7"/>
      <dgm:spPr>
        <a:xfrm rot="5400000">
          <a:off x="6698718" y="152200"/>
          <a:ext cx="1144897" cy="1905082"/>
        </a:xfrm>
        <a:prstGeom prst="corner">
          <a:avLst>
            <a:gd name="adj1" fmla="val 16120"/>
            <a:gd name="adj2" fmla="val 16110"/>
          </a:avLst>
        </a:prstGeom>
        <a:solidFill>
          <a:srgbClr val="D64A3B">
            <a:hueOff val="19640475"/>
            <a:satOff val="-1845"/>
            <a:lumOff val="2352"/>
            <a:alphaOff val="0"/>
          </a:srgbClr>
        </a:solidFill>
        <a:ln w="15875" cap="rnd" cmpd="sng" algn="ctr">
          <a:solidFill>
            <a:srgbClr val="D64A3B">
              <a:hueOff val="19640475"/>
              <a:satOff val="-1845"/>
              <a:lumOff val="2352"/>
              <a:alphaOff val="0"/>
            </a:srgbClr>
          </a:solidFill>
          <a:prstDash val="solid"/>
        </a:ln>
        <a:effectLst/>
      </dgm:spPr>
      <dgm:t>
        <a:bodyPr/>
        <a:lstStyle/>
        <a:p>
          <a:endParaRPr lang="en-US"/>
        </a:p>
      </dgm:t>
    </dgm:pt>
    <dgm:pt modelId="{21336C34-653C-4A24-906D-0A6EDA2B002F}" type="pres">
      <dgm:prSet presAssocID="{F40030E8-0A41-45B2-9595-4D7A2AA2D73F}" presName="ParentText" presStyleLbl="revTx" presStyleIdx="3" presStyleCnt="4">
        <dgm:presLayoutVars>
          <dgm:chMax val="0"/>
          <dgm:chPref val="0"/>
          <dgm:bulletEnabled val="1"/>
        </dgm:presLayoutVars>
      </dgm:prSet>
      <dgm:spPr/>
      <dgm:t>
        <a:bodyPr/>
        <a:lstStyle/>
        <a:p>
          <a:endParaRPr lang="en-US"/>
        </a:p>
      </dgm:t>
    </dgm:pt>
  </dgm:ptLst>
  <dgm:cxnLst>
    <dgm:cxn modelId="{F24B20ED-BE45-4607-90B7-2B72FEC4290F}" type="presOf" srcId="{AB47DAE7-1F1A-42C3-B1D9-7F7903BD5F9B}" destId="{5E45DEA0-69B8-47CB-BA5B-7DDFEB65EC07}" srcOrd="0" destOrd="0" presId="urn:microsoft.com/office/officeart/2009/3/layout/StepUpProcess"/>
    <dgm:cxn modelId="{9CE82EA4-8AE5-4061-A314-C4ECCD6813E7}" type="presOf" srcId="{1229F0D5-03F6-40C3-93E7-379C2C37D199}" destId="{D45280DC-E9AD-469A-889F-1B43AECEF0FB}" srcOrd="0" destOrd="0" presId="urn:microsoft.com/office/officeart/2009/3/layout/StepUpProcess"/>
    <dgm:cxn modelId="{60AB8984-4532-460D-AA68-CDB2F1D98568}" srcId="{AB47DAE7-1F1A-42C3-B1D9-7F7903BD5F9B}" destId="{EC0E041F-38AE-46F6-945E-B029E708C957}" srcOrd="0" destOrd="0" parTransId="{B3EDB2DD-D714-4D68-93CC-907735226EF2}" sibTransId="{5A78C84A-7347-4717-8E8B-F13CE5D5ACEF}"/>
    <dgm:cxn modelId="{C36C7C48-90DE-4341-AFD0-8F1756C1ABF2}" srcId="{AB47DAE7-1F1A-42C3-B1D9-7F7903BD5F9B}" destId="{1229F0D5-03F6-40C3-93E7-379C2C37D199}" srcOrd="1" destOrd="0" parTransId="{B1F8ADEA-5B86-4C07-B63F-7E98BC5FE305}" sibTransId="{2B8C890A-9733-44D0-8607-0163929E0052}"/>
    <dgm:cxn modelId="{EECA7B39-BB76-4572-B86D-562B5337B339}" type="presOf" srcId="{EC0E041F-38AE-46F6-945E-B029E708C957}" destId="{B5DBCB38-B1AB-4702-AF95-3DA8469C9113}" srcOrd="0" destOrd="0" presId="urn:microsoft.com/office/officeart/2009/3/layout/StepUpProcess"/>
    <dgm:cxn modelId="{1C7FA3A3-F4D5-4F0F-86C4-51E483843C7C}" type="presOf" srcId="{F40030E8-0A41-45B2-9595-4D7A2AA2D73F}" destId="{21336C34-653C-4A24-906D-0A6EDA2B002F}" srcOrd="0" destOrd="0" presId="urn:microsoft.com/office/officeart/2009/3/layout/StepUpProcess"/>
    <dgm:cxn modelId="{B4374176-8E09-4B4D-98BB-4E525979C1BD}" srcId="{AB47DAE7-1F1A-42C3-B1D9-7F7903BD5F9B}" destId="{D6FED032-01CB-4F25-A15F-F1D2E09033D6}" srcOrd="2" destOrd="0" parTransId="{BB75E275-8A38-4E6E-AAA8-ABED6D2B18AE}" sibTransId="{D9AC7165-0098-4C93-9058-0D3964DC4EE6}"/>
    <dgm:cxn modelId="{22CF115F-06AE-48DF-8D05-017C00CBB2DC}" type="presOf" srcId="{D6FED032-01CB-4F25-A15F-F1D2E09033D6}" destId="{9E3DCACA-86EB-42E7-AEE4-105079E9E83D}" srcOrd="0" destOrd="0" presId="urn:microsoft.com/office/officeart/2009/3/layout/StepUpProcess"/>
    <dgm:cxn modelId="{E588EA4B-AEBF-48D6-9361-0B6AFF3449C3}" srcId="{AB47DAE7-1F1A-42C3-B1D9-7F7903BD5F9B}" destId="{F40030E8-0A41-45B2-9595-4D7A2AA2D73F}" srcOrd="3" destOrd="0" parTransId="{A0450FC0-49D9-4D92-BC7B-1AF61BE19013}" sibTransId="{59746769-F892-4DAB-9DD3-432FA97A5C57}"/>
    <dgm:cxn modelId="{7A786702-239C-4959-9DB5-09D5F5B7D108}" type="presParOf" srcId="{5E45DEA0-69B8-47CB-BA5B-7DDFEB65EC07}" destId="{BE47C816-7FA3-442A-8CE1-3BF0C190E218}" srcOrd="0" destOrd="0" presId="urn:microsoft.com/office/officeart/2009/3/layout/StepUpProcess"/>
    <dgm:cxn modelId="{84763205-8B84-4A55-8431-5566236664DA}" type="presParOf" srcId="{BE47C816-7FA3-442A-8CE1-3BF0C190E218}" destId="{01F58BB1-641A-4626-A054-717C8AF5ADAA}" srcOrd="0" destOrd="0" presId="urn:microsoft.com/office/officeart/2009/3/layout/StepUpProcess"/>
    <dgm:cxn modelId="{0327217D-0C01-4A6D-8B74-018597EEFAC8}" type="presParOf" srcId="{BE47C816-7FA3-442A-8CE1-3BF0C190E218}" destId="{B5DBCB38-B1AB-4702-AF95-3DA8469C9113}" srcOrd="1" destOrd="0" presId="urn:microsoft.com/office/officeart/2009/3/layout/StepUpProcess"/>
    <dgm:cxn modelId="{B7D7B6A7-4168-46F1-947A-4F98A9B504FE}" type="presParOf" srcId="{BE47C816-7FA3-442A-8CE1-3BF0C190E218}" destId="{3D833074-6A35-4D0A-B90C-A7E183B647F7}" srcOrd="2" destOrd="0" presId="urn:microsoft.com/office/officeart/2009/3/layout/StepUpProcess"/>
    <dgm:cxn modelId="{AF2B2A25-04A1-4489-80DC-ED7E15308053}" type="presParOf" srcId="{5E45DEA0-69B8-47CB-BA5B-7DDFEB65EC07}" destId="{E0A2DA6E-6F9B-4627-898D-12E3848A7490}" srcOrd="1" destOrd="0" presId="urn:microsoft.com/office/officeart/2009/3/layout/StepUpProcess"/>
    <dgm:cxn modelId="{7B976828-D93C-4B95-90B5-6106F4AA3A3D}" type="presParOf" srcId="{E0A2DA6E-6F9B-4627-898D-12E3848A7490}" destId="{19681939-294B-4F87-B1AE-29C9E3DD1D1C}" srcOrd="0" destOrd="0" presId="urn:microsoft.com/office/officeart/2009/3/layout/StepUpProcess"/>
    <dgm:cxn modelId="{198CD4C2-3B00-4A7D-8A6C-69FDB6107191}" type="presParOf" srcId="{5E45DEA0-69B8-47CB-BA5B-7DDFEB65EC07}" destId="{228A034E-7521-4381-A6DF-2685456801AD}" srcOrd="2" destOrd="0" presId="urn:microsoft.com/office/officeart/2009/3/layout/StepUpProcess"/>
    <dgm:cxn modelId="{4BF0CAF9-CEEA-49F4-979D-D56D6DCD2EAF}" type="presParOf" srcId="{228A034E-7521-4381-A6DF-2685456801AD}" destId="{2ED9B8A7-64CD-4331-BB04-50490579BE38}" srcOrd="0" destOrd="0" presId="urn:microsoft.com/office/officeart/2009/3/layout/StepUpProcess"/>
    <dgm:cxn modelId="{49D699EB-EDD6-4B18-84C1-1AE923F6350D}" type="presParOf" srcId="{228A034E-7521-4381-A6DF-2685456801AD}" destId="{D45280DC-E9AD-469A-889F-1B43AECEF0FB}" srcOrd="1" destOrd="0" presId="urn:microsoft.com/office/officeart/2009/3/layout/StepUpProcess"/>
    <dgm:cxn modelId="{8F40225E-D109-4499-8CFC-B41EC9236511}" type="presParOf" srcId="{228A034E-7521-4381-A6DF-2685456801AD}" destId="{C4AE6A7A-2069-4438-BD94-6B1BA25D0F8E}" srcOrd="2" destOrd="0" presId="urn:microsoft.com/office/officeart/2009/3/layout/StepUpProcess"/>
    <dgm:cxn modelId="{4EEE6BF4-CF8D-4C69-9673-4F53154F6B33}" type="presParOf" srcId="{5E45DEA0-69B8-47CB-BA5B-7DDFEB65EC07}" destId="{5DF1B92F-D9BE-4A1C-AD67-4F2702566C7B}" srcOrd="3" destOrd="0" presId="urn:microsoft.com/office/officeart/2009/3/layout/StepUpProcess"/>
    <dgm:cxn modelId="{84451A4D-4AB9-449E-AD3B-6A32071BA54C}" type="presParOf" srcId="{5DF1B92F-D9BE-4A1C-AD67-4F2702566C7B}" destId="{DEAF01CA-BC0E-4824-941C-153C86E875D2}" srcOrd="0" destOrd="0" presId="urn:microsoft.com/office/officeart/2009/3/layout/StepUpProcess"/>
    <dgm:cxn modelId="{B5E71B02-9F36-4E80-967F-A4E5E448DAEE}" type="presParOf" srcId="{5E45DEA0-69B8-47CB-BA5B-7DDFEB65EC07}" destId="{DD4A08CA-6BEC-41CF-8436-78DDF7EF7236}" srcOrd="4" destOrd="0" presId="urn:microsoft.com/office/officeart/2009/3/layout/StepUpProcess"/>
    <dgm:cxn modelId="{866CB973-0D8D-406A-8964-2F2ACF9CD0BA}" type="presParOf" srcId="{DD4A08CA-6BEC-41CF-8436-78DDF7EF7236}" destId="{3F6124F7-387F-461B-ABA4-414B9C298A8E}" srcOrd="0" destOrd="0" presId="urn:microsoft.com/office/officeart/2009/3/layout/StepUpProcess"/>
    <dgm:cxn modelId="{730999AC-0DA7-4E23-8DC6-83932A917343}" type="presParOf" srcId="{DD4A08CA-6BEC-41CF-8436-78DDF7EF7236}" destId="{9E3DCACA-86EB-42E7-AEE4-105079E9E83D}" srcOrd="1" destOrd="0" presId="urn:microsoft.com/office/officeart/2009/3/layout/StepUpProcess"/>
    <dgm:cxn modelId="{581F3F14-A333-4137-BAB3-D199712FBC0D}" type="presParOf" srcId="{DD4A08CA-6BEC-41CF-8436-78DDF7EF7236}" destId="{9086F7C8-3BE5-4E2F-94D0-919657EE2B05}" srcOrd="2" destOrd="0" presId="urn:microsoft.com/office/officeart/2009/3/layout/StepUpProcess"/>
    <dgm:cxn modelId="{6207D289-B52B-443B-9888-48E1480B23E3}" type="presParOf" srcId="{5E45DEA0-69B8-47CB-BA5B-7DDFEB65EC07}" destId="{C8464562-CFDE-440D-B467-4E21E2ABFCAF}" srcOrd="5" destOrd="0" presId="urn:microsoft.com/office/officeart/2009/3/layout/StepUpProcess"/>
    <dgm:cxn modelId="{527E8DBB-D753-4E56-8BCE-D057A1F7E20E}" type="presParOf" srcId="{C8464562-CFDE-440D-B467-4E21E2ABFCAF}" destId="{4F3ED9B1-EFCA-4825-8672-1E966A00BA58}" srcOrd="0" destOrd="0" presId="urn:microsoft.com/office/officeart/2009/3/layout/StepUpProcess"/>
    <dgm:cxn modelId="{B042F4B4-5EBE-4008-8C73-9ED6D35A962B}" type="presParOf" srcId="{5E45DEA0-69B8-47CB-BA5B-7DDFEB65EC07}" destId="{050ED448-B063-421B-8158-0BACB6299003}" srcOrd="6" destOrd="0" presId="urn:microsoft.com/office/officeart/2009/3/layout/StepUpProcess"/>
    <dgm:cxn modelId="{0451511B-BAF8-4FD7-802B-D98DB86F45F0}" type="presParOf" srcId="{050ED448-B063-421B-8158-0BACB6299003}" destId="{46196946-6DAE-4B46-A6EF-D5F352A71BE8}" srcOrd="0" destOrd="0" presId="urn:microsoft.com/office/officeart/2009/3/layout/StepUpProcess"/>
    <dgm:cxn modelId="{5E5344CD-DCDA-4EDC-BE96-26DA42D8D86F}" type="presParOf" srcId="{050ED448-B063-421B-8158-0BACB6299003}" destId="{21336C34-653C-4A24-906D-0A6EDA2B00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37172C-48EE-4D1D-9927-D3E9E75FC7B4}"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US"/>
        </a:p>
      </dgm:t>
    </dgm:pt>
    <dgm:pt modelId="{BA62C00F-59F0-4E3D-9F1C-3A7233B11A86}">
      <dgm:prSet/>
      <dgm:spPr>
        <a:xfrm>
          <a:off x="2162175" y="0"/>
          <a:ext cx="6067425" cy="4324350"/>
        </a:xfrm>
        <a:prstGeom prst="rect">
          <a:avLst/>
        </a:prstGeom>
      </dgm:spPr>
      <dgm:t>
        <a:bodyPr/>
        <a:lstStyle/>
        <a:p>
          <a:pPr rtl="0"/>
          <a:r>
            <a:rPr lang="id-ID" i="1" smtClean="0">
              <a:latin typeface="Corbel"/>
              <a:ea typeface="+mn-ea"/>
              <a:cs typeface="+mn-cs"/>
            </a:rPr>
            <a:t>a)      Adopsi</a:t>
          </a:r>
          <a:r>
            <a:rPr lang="en-US" smtClean="0">
              <a:latin typeface="Corbel"/>
              <a:ea typeface="+mn-ea"/>
              <a:cs typeface="+mn-cs"/>
            </a:rPr>
            <a:t>. </a:t>
          </a:r>
          <a:r>
            <a:rPr lang="id-ID" smtClean="0">
              <a:latin typeface="Corbel"/>
              <a:ea typeface="+mn-ea"/>
              <a:cs typeface="+mn-cs"/>
            </a:rPr>
            <a:t>Kejadian- kejadian dan peristiwa-peristiwa yang terjadi berulang-ulang dan terus menerus, lama kelamaan secara bertahap diserap kedalam diri individu dan memengaruhi terbentuknya suatu sikap.</a:t>
          </a:r>
          <a:endParaRPr lang="en-US">
            <a:latin typeface="Corbel"/>
            <a:ea typeface="+mn-ea"/>
            <a:cs typeface="+mn-cs"/>
          </a:endParaRPr>
        </a:p>
      </dgm:t>
    </dgm:pt>
    <dgm:pt modelId="{C84332ED-92FC-4CA7-80C6-FBC88BFA5C31}" type="parTrans" cxnId="{2A3791AE-52DA-4E7A-9EE0-7BFBA3ADFDF5}">
      <dgm:prSet/>
      <dgm:spPr/>
      <dgm:t>
        <a:bodyPr/>
        <a:lstStyle/>
        <a:p>
          <a:endParaRPr lang="en-US"/>
        </a:p>
      </dgm:t>
    </dgm:pt>
    <dgm:pt modelId="{C407B699-252F-4379-A0F9-DE23E70664D5}" type="sibTrans" cxnId="{2A3791AE-52DA-4E7A-9EE0-7BFBA3ADFDF5}">
      <dgm:prSet/>
      <dgm:spPr/>
      <dgm:t>
        <a:bodyPr/>
        <a:lstStyle/>
        <a:p>
          <a:endParaRPr lang="en-US"/>
        </a:p>
      </dgm:t>
    </dgm:pt>
    <dgm:pt modelId="{061D935D-CB7F-430A-A2E0-C04ED25CC195}">
      <dgm:prSet/>
      <dgm:spPr>
        <a:xfrm>
          <a:off x="2162175" y="918924"/>
          <a:ext cx="6067425" cy="3189208"/>
        </a:xfrm>
        <a:prstGeom prst="rect">
          <a:avLst/>
        </a:prstGeom>
      </dgm:spPr>
      <dgm:t>
        <a:bodyPr/>
        <a:lstStyle/>
        <a:p>
          <a:pPr rtl="0"/>
          <a:r>
            <a:rPr lang="id-ID" i="1" smtClean="0">
              <a:latin typeface="Corbel"/>
              <a:ea typeface="+mn-ea"/>
              <a:cs typeface="+mn-cs"/>
            </a:rPr>
            <a:t>b)      Diferensiasi</a:t>
          </a:r>
          <a:r>
            <a:rPr lang="en-US" smtClean="0">
              <a:latin typeface="Corbel"/>
              <a:ea typeface="+mn-ea"/>
              <a:cs typeface="+mn-cs"/>
            </a:rPr>
            <a:t>. </a:t>
          </a:r>
          <a:r>
            <a:rPr lang="id-ID" smtClean="0">
              <a:latin typeface="Corbel"/>
              <a:ea typeface="+mn-ea"/>
              <a:cs typeface="+mn-cs"/>
            </a:rPr>
            <a:t>Dengan berkem bangnya intelegensi, bertambahnya pengalaman, sejalan dengan bertambahnya usia, maka ada hal-hal yang tadinya dianggap sejenis, sekarang dipandang tersendiri lepas dari jenisnya. Terhadap objek tersebut dapat terbentuk sikap tersendiri pula.</a:t>
          </a:r>
          <a:endParaRPr lang="en-US" dirty="0">
            <a:latin typeface="Corbel"/>
            <a:ea typeface="+mn-ea"/>
            <a:cs typeface="+mn-cs"/>
          </a:endParaRPr>
        </a:p>
      </dgm:t>
    </dgm:pt>
    <dgm:pt modelId="{F93ADF42-3DEF-41F7-90A4-01DA3B400F30}" type="parTrans" cxnId="{A70B1F61-07EA-4271-8282-84FB99F05560}">
      <dgm:prSet/>
      <dgm:spPr/>
      <dgm:t>
        <a:bodyPr/>
        <a:lstStyle/>
        <a:p>
          <a:endParaRPr lang="en-US"/>
        </a:p>
      </dgm:t>
    </dgm:pt>
    <dgm:pt modelId="{7FB4992F-1C8F-43A8-BB88-DC067F790D3C}" type="sibTrans" cxnId="{A70B1F61-07EA-4271-8282-84FB99F05560}">
      <dgm:prSet/>
      <dgm:spPr/>
      <dgm:t>
        <a:bodyPr/>
        <a:lstStyle/>
        <a:p>
          <a:endParaRPr lang="en-US"/>
        </a:p>
      </dgm:t>
    </dgm:pt>
    <dgm:pt modelId="{DDCE92AC-5B9A-4D20-A696-A52AF08188B4}">
      <dgm:prSet/>
      <dgm:spPr>
        <a:xfrm>
          <a:off x="2162175" y="1837848"/>
          <a:ext cx="6067425" cy="2054066"/>
        </a:xfrm>
        <a:prstGeom prst="rect">
          <a:avLst/>
        </a:prstGeom>
      </dgm:spPr>
      <dgm:t>
        <a:bodyPr/>
        <a:lstStyle/>
        <a:p>
          <a:pPr rtl="0"/>
          <a:r>
            <a:rPr lang="id-ID" i="1" dirty="0" smtClean="0">
              <a:latin typeface="Corbel"/>
              <a:ea typeface="+mn-ea"/>
              <a:cs typeface="+mn-cs"/>
            </a:rPr>
            <a:t>c)      Integrasi</a:t>
          </a:r>
          <a:r>
            <a:rPr lang="en-US" dirty="0" smtClean="0">
              <a:latin typeface="Corbel"/>
              <a:ea typeface="+mn-ea"/>
              <a:cs typeface="+mn-cs"/>
            </a:rPr>
            <a:t>. </a:t>
          </a:r>
          <a:r>
            <a:rPr lang="id-ID" dirty="0" smtClean="0">
              <a:latin typeface="Corbel"/>
              <a:ea typeface="+mn-ea"/>
              <a:cs typeface="+mn-cs"/>
            </a:rPr>
            <a:t>Pembentukan sikap disini terjadi secara bertahap, dimulai dengan berbagai pengalaman yang berhubungan dengan satu hal tentu sehingga akhirnya terbentuk sikap </a:t>
          </a:r>
          <a:r>
            <a:rPr lang="id-ID" dirty="0" smtClean="0">
              <a:latin typeface="Corbel"/>
              <a:ea typeface="+mn-ea"/>
              <a:cs typeface="+mn-cs"/>
            </a:rPr>
            <a:t>mengena</a:t>
          </a:r>
          <a:r>
            <a:rPr lang="en-US" dirty="0" smtClean="0">
              <a:latin typeface="Corbel"/>
              <a:ea typeface="+mn-ea"/>
              <a:cs typeface="+mn-cs"/>
            </a:rPr>
            <a:t>i</a:t>
          </a:r>
          <a:r>
            <a:rPr lang="id-ID" dirty="0" smtClean="0">
              <a:latin typeface="Corbel"/>
              <a:ea typeface="+mn-ea"/>
              <a:cs typeface="+mn-cs"/>
            </a:rPr>
            <a:t> </a:t>
          </a:r>
          <a:r>
            <a:rPr lang="id-ID" dirty="0" smtClean="0">
              <a:latin typeface="Corbel"/>
              <a:ea typeface="+mn-ea"/>
              <a:cs typeface="+mn-cs"/>
            </a:rPr>
            <a:t>hal tersebut.</a:t>
          </a:r>
          <a:endParaRPr lang="en-US" dirty="0">
            <a:latin typeface="Corbel"/>
            <a:ea typeface="+mn-ea"/>
            <a:cs typeface="+mn-cs"/>
          </a:endParaRPr>
        </a:p>
      </dgm:t>
    </dgm:pt>
    <dgm:pt modelId="{087C7355-7966-4122-999C-37F8A4F30180}" type="parTrans" cxnId="{8B2DC9A0-7298-4F22-86FC-ADE64C0F42C3}">
      <dgm:prSet/>
      <dgm:spPr/>
      <dgm:t>
        <a:bodyPr/>
        <a:lstStyle/>
        <a:p>
          <a:endParaRPr lang="en-US"/>
        </a:p>
      </dgm:t>
    </dgm:pt>
    <dgm:pt modelId="{6B39B07B-E138-4E68-800D-3D39C39A2A45}" type="sibTrans" cxnId="{8B2DC9A0-7298-4F22-86FC-ADE64C0F42C3}">
      <dgm:prSet/>
      <dgm:spPr/>
      <dgm:t>
        <a:bodyPr/>
        <a:lstStyle/>
        <a:p>
          <a:endParaRPr lang="en-US"/>
        </a:p>
      </dgm:t>
    </dgm:pt>
    <dgm:pt modelId="{8AB25D65-A56B-4EC2-962A-D6454A8451CA}">
      <dgm:prSet/>
      <dgm:spPr>
        <a:xfrm>
          <a:off x="2162175" y="2756773"/>
          <a:ext cx="6067425" cy="918924"/>
        </a:xfrm>
        <a:prstGeom prst="rect">
          <a:avLst/>
        </a:prstGeom>
      </dgm:spPr>
      <dgm:t>
        <a:bodyPr/>
        <a:lstStyle/>
        <a:p>
          <a:pPr rtl="0"/>
          <a:r>
            <a:rPr lang="id-ID" i="1" smtClean="0">
              <a:latin typeface="Corbel"/>
              <a:ea typeface="+mn-ea"/>
              <a:cs typeface="+mn-cs"/>
            </a:rPr>
            <a:t>d)     Trauma</a:t>
          </a:r>
          <a:r>
            <a:rPr lang="en-US" smtClean="0">
              <a:latin typeface="Corbel"/>
              <a:ea typeface="+mn-ea"/>
              <a:cs typeface="+mn-cs"/>
            </a:rPr>
            <a:t>. </a:t>
          </a:r>
          <a:r>
            <a:rPr lang="id-ID" smtClean="0">
              <a:latin typeface="Corbel"/>
              <a:ea typeface="+mn-ea"/>
              <a:cs typeface="+mn-cs"/>
            </a:rPr>
            <a:t>Trauma adalah pengalaman yang tiba-tiba, mengejutkan, yang meninggalkan kesan mendalam pada jiwa orang yang bersangkutan. Pengalaman –pengalaman yang traumatis dapat juga menyebabkan terbentuknya sikap</a:t>
          </a:r>
          <a:endParaRPr lang="en-US" dirty="0">
            <a:latin typeface="Corbel"/>
            <a:ea typeface="+mn-ea"/>
            <a:cs typeface="+mn-cs"/>
          </a:endParaRPr>
        </a:p>
      </dgm:t>
    </dgm:pt>
    <dgm:pt modelId="{3E0AC8D7-4C04-4174-A091-A39E2FAEFAB1}" type="parTrans" cxnId="{C23C0D64-CEA3-4838-85AD-33FDA088AEC2}">
      <dgm:prSet/>
      <dgm:spPr/>
      <dgm:t>
        <a:bodyPr/>
        <a:lstStyle/>
        <a:p>
          <a:endParaRPr lang="en-US"/>
        </a:p>
      </dgm:t>
    </dgm:pt>
    <dgm:pt modelId="{03230319-2863-42C6-9151-A97ACB416422}" type="sibTrans" cxnId="{C23C0D64-CEA3-4838-85AD-33FDA088AEC2}">
      <dgm:prSet/>
      <dgm:spPr/>
      <dgm:t>
        <a:bodyPr/>
        <a:lstStyle/>
        <a:p>
          <a:endParaRPr lang="en-US"/>
        </a:p>
      </dgm:t>
    </dgm:pt>
    <dgm:pt modelId="{3DB14DB0-AA90-42DA-8F1E-B939AD8213AE}" type="pres">
      <dgm:prSet presAssocID="{1737172C-48EE-4D1D-9927-D3E9E75FC7B4}" presName="Name0" presStyleCnt="0">
        <dgm:presLayoutVars>
          <dgm:chMax val="7"/>
          <dgm:dir/>
          <dgm:animLvl val="lvl"/>
          <dgm:resizeHandles val="exact"/>
        </dgm:presLayoutVars>
      </dgm:prSet>
      <dgm:spPr/>
      <dgm:t>
        <a:bodyPr/>
        <a:lstStyle/>
        <a:p>
          <a:endParaRPr lang="en-US"/>
        </a:p>
      </dgm:t>
    </dgm:pt>
    <dgm:pt modelId="{1743FD9F-C591-4A5D-B6CE-E99ECD259BD3}" type="pres">
      <dgm:prSet presAssocID="{BA62C00F-59F0-4E3D-9F1C-3A7233B11A86}" presName="circle1" presStyleLbl="node1" presStyleIdx="0" presStyleCnt="4"/>
      <dgm:spPr>
        <a:xfrm>
          <a:off x="0" y="0"/>
          <a:ext cx="4324350" cy="4324350"/>
        </a:xfrm>
        <a:prstGeom prst="pie">
          <a:avLst>
            <a:gd name="adj1" fmla="val 5400000"/>
            <a:gd name="adj2" fmla="val 16200000"/>
          </a:avLst>
        </a:prstGeom>
      </dgm:spPr>
      <dgm:t>
        <a:bodyPr/>
        <a:lstStyle/>
        <a:p>
          <a:endParaRPr lang="en-US"/>
        </a:p>
      </dgm:t>
    </dgm:pt>
    <dgm:pt modelId="{0982F2D5-01EB-4C38-B7E5-0E0D1D656172}" type="pres">
      <dgm:prSet presAssocID="{BA62C00F-59F0-4E3D-9F1C-3A7233B11A86}" presName="space" presStyleCnt="0"/>
      <dgm:spPr/>
      <dgm:t>
        <a:bodyPr/>
        <a:lstStyle/>
        <a:p>
          <a:endParaRPr lang="en-US"/>
        </a:p>
      </dgm:t>
    </dgm:pt>
    <dgm:pt modelId="{719F91B5-7A89-43BF-B869-DF03D3DDF0B0}" type="pres">
      <dgm:prSet presAssocID="{BA62C00F-59F0-4E3D-9F1C-3A7233B11A86}" presName="rect1" presStyleLbl="alignAcc1" presStyleIdx="0" presStyleCnt="4"/>
      <dgm:spPr/>
      <dgm:t>
        <a:bodyPr/>
        <a:lstStyle/>
        <a:p>
          <a:endParaRPr lang="en-US"/>
        </a:p>
      </dgm:t>
    </dgm:pt>
    <dgm:pt modelId="{0073ED08-1997-470D-908A-42F8BD889E7D}" type="pres">
      <dgm:prSet presAssocID="{061D935D-CB7F-430A-A2E0-C04ED25CC195}" presName="vertSpace2" presStyleLbl="node1" presStyleIdx="0" presStyleCnt="4"/>
      <dgm:spPr/>
      <dgm:t>
        <a:bodyPr/>
        <a:lstStyle/>
        <a:p>
          <a:endParaRPr lang="en-US"/>
        </a:p>
      </dgm:t>
    </dgm:pt>
    <dgm:pt modelId="{D6CEC64F-B538-48F3-9AA7-5BF500BFDB87}" type="pres">
      <dgm:prSet presAssocID="{061D935D-CB7F-430A-A2E0-C04ED25CC195}" presName="circle2" presStyleLbl="node1" presStyleIdx="1" presStyleCnt="4"/>
      <dgm:spPr>
        <a:xfrm>
          <a:off x="567570" y="918924"/>
          <a:ext cx="3189208" cy="3189208"/>
        </a:xfrm>
        <a:prstGeom prst="pie">
          <a:avLst>
            <a:gd name="adj1" fmla="val 5400000"/>
            <a:gd name="adj2" fmla="val 16200000"/>
          </a:avLst>
        </a:prstGeom>
      </dgm:spPr>
      <dgm:t>
        <a:bodyPr/>
        <a:lstStyle/>
        <a:p>
          <a:endParaRPr lang="en-US"/>
        </a:p>
      </dgm:t>
    </dgm:pt>
    <dgm:pt modelId="{5B07E6F5-B739-47F5-B16B-368394D0695C}" type="pres">
      <dgm:prSet presAssocID="{061D935D-CB7F-430A-A2E0-C04ED25CC195}" presName="rect2" presStyleLbl="alignAcc1" presStyleIdx="1" presStyleCnt="4"/>
      <dgm:spPr/>
      <dgm:t>
        <a:bodyPr/>
        <a:lstStyle/>
        <a:p>
          <a:endParaRPr lang="en-US"/>
        </a:p>
      </dgm:t>
    </dgm:pt>
    <dgm:pt modelId="{11D20153-199A-4265-A44F-1C2E40FBE2D3}" type="pres">
      <dgm:prSet presAssocID="{DDCE92AC-5B9A-4D20-A696-A52AF08188B4}" presName="vertSpace3" presStyleLbl="node1" presStyleIdx="1" presStyleCnt="4"/>
      <dgm:spPr/>
      <dgm:t>
        <a:bodyPr/>
        <a:lstStyle/>
        <a:p>
          <a:endParaRPr lang="en-US"/>
        </a:p>
      </dgm:t>
    </dgm:pt>
    <dgm:pt modelId="{67DE8207-A382-4F5A-8D5C-DCAAE75BAB89}" type="pres">
      <dgm:prSet presAssocID="{DDCE92AC-5B9A-4D20-A696-A52AF08188B4}" presName="circle3" presStyleLbl="node1" presStyleIdx="2" presStyleCnt="4"/>
      <dgm:spPr>
        <a:xfrm>
          <a:off x="1135141" y="1837848"/>
          <a:ext cx="2054066" cy="2054066"/>
        </a:xfrm>
        <a:prstGeom prst="pie">
          <a:avLst>
            <a:gd name="adj1" fmla="val 5400000"/>
            <a:gd name="adj2" fmla="val 16200000"/>
          </a:avLst>
        </a:prstGeom>
      </dgm:spPr>
      <dgm:t>
        <a:bodyPr/>
        <a:lstStyle/>
        <a:p>
          <a:endParaRPr lang="en-US"/>
        </a:p>
      </dgm:t>
    </dgm:pt>
    <dgm:pt modelId="{D06D8F95-7265-4182-838B-D8D4B8182A84}" type="pres">
      <dgm:prSet presAssocID="{DDCE92AC-5B9A-4D20-A696-A52AF08188B4}" presName="rect3" presStyleLbl="alignAcc1" presStyleIdx="2" presStyleCnt="4"/>
      <dgm:spPr/>
      <dgm:t>
        <a:bodyPr/>
        <a:lstStyle/>
        <a:p>
          <a:endParaRPr lang="en-US"/>
        </a:p>
      </dgm:t>
    </dgm:pt>
    <dgm:pt modelId="{79945520-436C-4F76-9AB8-F013F32D020E}" type="pres">
      <dgm:prSet presAssocID="{8AB25D65-A56B-4EC2-962A-D6454A8451CA}" presName="vertSpace4" presStyleLbl="node1" presStyleIdx="2" presStyleCnt="4"/>
      <dgm:spPr/>
      <dgm:t>
        <a:bodyPr/>
        <a:lstStyle/>
        <a:p>
          <a:endParaRPr lang="en-US"/>
        </a:p>
      </dgm:t>
    </dgm:pt>
    <dgm:pt modelId="{B94F8496-90AA-4DF4-8A1A-176D502495C1}" type="pres">
      <dgm:prSet presAssocID="{8AB25D65-A56B-4EC2-962A-D6454A8451CA}" presName="circle4" presStyleLbl="node1" presStyleIdx="3" presStyleCnt="4"/>
      <dgm:spPr>
        <a:xfrm>
          <a:off x="1702712" y="2756773"/>
          <a:ext cx="918924" cy="918924"/>
        </a:xfrm>
        <a:prstGeom prst="pie">
          <a:avLst>
            <a:gd name="adj1" fmla="val 5400000"/>
            <a:gd name="adj2" fmla="val 16200000"/>
          </a:avLst>
        </a:prstGeom>
      </dgm:spPr>
      <dgm:t>
        <a:bodyPr/>
        <a:lstStyle/>
        <a:p>
          <a:endParaRPr lang="en-US"/>
        </a:p>
      </dgm:t>
    </dgm:pt>
    <dgm:pt modelId="{02C3FA26-D6E2-4373-AEC2-B8341EA74DD7}" type="pres">
      <dgm:prSet presAssocID="{8AB25D65-A56B-4EC2-962A-D6454A8451CA}" presName="rect4" presStyleLbl="alignAcc1" presStyleIdx="3" presStyleCnt="4"/>
      <dgm:spPr/>
      <dgm:t>
        <a:bodyPr/>
        <a:lstStyle/>
        <a:p>
          <a:endParaRPr lang="en-US"/>
        </a:p>
      </dgm:t>
    </dgm:pt>
    <dgm:pt modelId="{19AEC1B3-2E12-4577-BCAE-12B99B01A7AA}" type="pres">
      <dgm:prSet presAssocID="{BA62C00F-59F0-4E3D-9F1C-3A7233B11A86}" presName="rect1ParTxNoCh" presStyleLbl="alignAcc1" presStyleIdx="3" presStyleCnt="4">
        <dgm:presLayoutVars>
          <dgm:chMax val="1"/>
          <dgm:bulletEnabled val="1"/>
        </dgm:presLayoutVars>
      </dgm:prSet>
      <dgm:spPr/>
      <dgm:t>
        <a:bodyPr/>
        <a:lstStyle/>
        <a:p>
          <a:endParaRPr lang="en-US"/>
        </a:p>
      </dgm:t>
    </dgm:pt>
    <dgm:pt modelId="{4B51A3BF-BFE9-4B5C-83E4-D73B992282F1}" type="pres">
      <dgm:prSet presAssocID="{061D935D-CB7F-430A-A2E0-C04ED25CC195}" presName="rect2ParTxNoCh" presStyleLbl="alignAcc1" presStyleIdx="3" presStyleCnt="4">
        <dgm:presLayoutVars>
          <dgm:chMax val="1"/>
          <dgm:bulletEnabled val="1"/>
        </dgm:presLayoutVars>
      </dgm:prSet>
      <dgm:spPr/>
      <dgm:t>
        <a:bodyPr/>
        <a:lstStyle/>
        <a:p>
          <a:endParaRPr lang="en-US"/>
        </a:p>
      </dgm:t>
    </dgm:pt>
    <dgm:pt modelId="{8E433A97-60EA-4826-930B-9EB1EE22DD8A}" type="pres">
      <dgm:prSet presAssocID="{DDCE92AC-5B9A-4D20-A696-A52AF08188B4}" presName="rect3ParTxNoCh" presStyleLbl="alignAcc1" presStyleIdx="3" presStyleCnt="4">
        <dgm:presLayoutVars>
          <dgm:chMax val="1"/>
          <dgm:bulletEnabled val="1"/>
        </dgm:presLayoutVars>
      </dgm:prSet>
      <dgm:spPr/>
      <dgm:t>
        <a:bodyPr/>
        <a:lstStyle/>
        <a:p>
          <a:endParaRPr lang="en-US"/>
        </a:p>
      </dgm:t>
    </dgm:pt>
    <dgm:pt modelId="{580E49B5-DC7A-49E4-92C3-E330BD43F105}" type="pres">
      <dgm:prSet presAssocID="{8AB25D65-A56B-4EC2-962A-D6454A8451CA}" presName="rect4ParTxNoCh" presStyleLbl="alignAcc1" presStyleIdx="3" presStyleCnt="4">
        <dgm:presLayoutVars>
          <dgm:chMax val="1"/>
          <dgm:bulletEnabled val="1"/>
        </dgm:presLayoutVars>
      </dgm:prSet>
      <dgm:spPr/>
      <dgm:t>
        <a:bodyPr/>
        <a:lstStyle/>
        <a:p>
          <a:endParaRPr lang="en-US"/>
        </a:p>
      </dgm:t>
    </dgm:pt>
  </dgm:ptLst>
  <dgm:cxnLst>
    <dgm:cxn modelId="{510F0B0A-6EFB-4B5A-A900-2F13D3E88312}" type="presOf" srcId="{1737172C-48EE-4D1D-9927-D3E9E75FC7B4}" destId="{3DB14DB0-AA90-42DA-8F1E-B939AD8213AE}" srcOrd="0" destOrd="0" presId="urn:microsoft.com/office/officeart/2005/8/layout/target3"/>
    <dgm:cxn modelId="{3CDA0C9A-950C-4B33-9524-F04FD5C1F1EB}" type="presOf" srcId="{DDCE92AC-5B9A-4D20-A696-A52AF08188B4}" destId="{8E433A97-60EA-4826-930B-9EB1EE22DD8A}" srcOrd="1" destOrd="0" presId="urn:microsoft.com/office/officeart/2005/8/layout/target3"/>
    <dgm:cxn modelId="{C23C0D64-CEA3-4838-85AD-33FDA088AEC2}" srcId="{1737172C-48EE-4D1D-9927-D3E9E75FC7B4}" destId="{8AB25D65-A56B-4EC2-962A-D6454A8451CA}" srcOrd="3" destOrd="0" parTransId="{3E0AC8D7-4C04-4174-A091-A39E2FAEFAB1}" sibTransId="{03230319-2863-42C6-9151-A97ACB416422}"/>
    <dgm:cxn modelId="{C38E5E9E-ED05-487B-BB6A-51852FE3803A}" type="presOf" srcId="{061D935D-CB7F-430A-A2E0-C04ED25CC195}" destId="{5B07E6F5-B739-47F5-B16B-368394D0695C}" srcOrd="0" destOrd="0" presId="urn:microsoft.com/office/officeart/2005/8/layout/target3"/>
    <dgm:cxn modelId="{837A128A-238D-4698-810C-CF82C7B4711F}" type="presOf" srcId="{8AB25D65-A56B-4EC2-962A-D6454A8451CA}" destId="{02C3FA26-D6E2-4373-AEC2-B8341EA74DD7}" srcOrd="0" destOrd="0" presId="urn:microsoft.com/office/officeart/2005/8/layout/target3"/>
    <dgm:cxn modelId="{2A3791AE-52DA-4E7A-9EE0-7BFBA3ADFDF5}" srcId="{1737172C-48EE-4D1D-9927-D3E9E75FC7B4}" destId="{BA62C00F-59F0-4E3D-9F1C-3A7233B11A86}" srcOrd="0" destOrd="0" parTransId="{C84332ED-92FC-4CA7-80C6-FBC88BFA5C31}" sibTransId="{C407B699-252F-4379-A0F9-DE23E70664D5}"/>
    <dgm:cxn modelId="{6E586012-4D58-4FD7-8EC3-E643DD635E42}" type="presOf" srcId="{8AB25D65-A56B-4EC2-962A-D6454A8451CA}" destId="{580E49B5-DC7A-49E4-92C3-E330BD43F105}" srcOrd="1" destOrd="0" presId="urn:microsoft.com/office/officeart/2005/8/layout/target3"/>
    <dgm:cxn modelId="{8B2DC9A0-7298-4F22-86FC-ADE64C0F42C3}" srcId="{1737172C-48EE-4D1D-9927-D3E9E75FC7B4}" destId="{DDCE92AC-5B9A-4D20-A696-A52AF08188B4}" srcOrd="2" destOrd="0" parTransId="{087C7355-7966-4122-999C-37F8A4F30180}" sibTransId="{6B39B07B-E138-4E68-800D-3D39C39A2A45}"/>
    <dgm:cxn modelId="{338CD504-AEED-4826-8415-EBD70162D9CA}" type="presOf" srcId="{BA62C00F-59F0-4E3D-9F1C-3A7233B11A86}" destId="{19AEC1B3-2E12-4577-BCAE-12B99B01A7AA}" srcOrd="1" destOrd="0" presId="urn:microsoft.com/office/officeart/2005/8/layout/target3"/>
    <dgm:cxn modelId="{9D87C090-DD2E-43AF-8EE0-AC726E37135E}" type="presOf" srcId="{DDCE92AC-5B9A-4D20-A696-A52AF08188B4}" destId="{D06D8F95-7265-4182-838B-D8D4B8182A84}" srcOrd="0" destOrd="0" presId="urn:microsoft.com/office/officeart/2005/8/layout/target3"/>
    <dgm:cxn modelId="{A70B1F61-07EA-4271-8282-84FB99F05560}" srcId="{1737172C-48EE-4D1D-9927-D3E9E75FC7B4}" destId="{061D935D-CB7F-430A-A2E0-C04ED25CC195}" srcOrd="1" destOrd="0" parTransId="{F93ADF42-3DEF-41F7-90A4-01DA3B400F30}" sibTransId="{7FB4992F-1C8F-43A8-BB88-DC067F790D3C}"/>
    <dgm:cxn modelId="{F5B9815D-4572-4C42-9A60-BB2235DA4B71}" type="presOf" srcId="{061D935D-CB7F-430A-A2E0-C04ED25CC195}" destId="{4B51A3BF-BFE9-4B5C-83E4-D73B992282F1}" srcOrd="1" destOrd="0" presId="urn:microsoft.com/office/officeart/2005/8/layout/target3"/>
    <dgm:cxn modelId="{2CFA9C58-361D-4E7A-80F8-702D3152E942}" type="presOf" srcId="{BA62C00F-59F0-4E3D-9F1C-3A7233B11A86}" destId="{719F91B5-7A89-43BF-B869-DF03D3DDF0B0}" srcOrd="0" destOrd="0" presId="urn:microsoft.com/office/officeart/2005/8/layout/target3"/>
    <dgm:cxn modelId="{8488751B-5AFF-4FCC-9B26-9B76C70AEECF}" type="presParOf" srcId="{3DB14DB0-AA90-42DA-8F1E-B939AD8213AE}" destId="{1743FD9F-C591-4A5D-B6CE-E99ECD259BD3}" srcOrd="0" destOrd="0" presId="urn:microsoft.com/office/officeart/2005/8/layout/target3"/>
    <dgm:cxn modelId="{4C8DD77A-105D-47E2-B8A3-D34E2B5F0D29}" type="presParOf" srcId="{3DB14DB0-AA90-42DA-8F1E-B939AD8213AE}" destId="{0982F2D5-01EB-4C38-B7E5-0E0D1D656172}" srcOrd="1" destOrd="0" presId="urn:microsoft.com/office/officeart/2005/8/layout/target3"/>
    <dgm:cxn modelId="{F4CC1336-1B19-4FE9-B4E3-CBAFDF21EF6C}" type="presParOf" srcId="{3DB14DB0-AA90-42DA-8F1E-B939AD8213AE}" destId="{719F91B5-7A89-43BF-B869-DF03D3DDF0B0}" srcOrd="2" destOrd="0" presId="urn:microsoft.com/office/officeart/2005/8/layout/target3"/>
    <dgm:cxn modelId="{5B57005B-37E6-4AD6-A99A-773581C4E121}" type="presParOf" srcId="{3DB14DB0-AA90-42DA-8F1E-B939AD8213AE}" destId="{0073ED08-1997-470D-908A-42F8BD889E7D}" srcOrd="3" destOrd="0" presId="urn:microsoft.com/office/officeart/2005/8/layout/target3"/>
    <dgm:cxn modelId="{6899D5F5-22A5-4EC6-A1E5-3390B9623660}" type="presParOf" srcId="{3DB14DB0-AA90-42DA-8F1E-B939AD8213AE}" destId="{D6CEC64F-B538-48F3-9AA7-5BF500BFDB87}" srcOrd="4" destOrd="0" presId="urn:microsoft.com/office/officeart/2005/8/layout/target3"/>
    <dgm:cxn modelId="{5820E218-C580-4C06-8F77-7D5DCB004E21}" type="presParOf" srcId="{3DB14DB0-AA90-42DA-8F1E-B939AD8213AE}" destId="{5B07E6F5-B739-47F5-B16B-368394D0695C}" srcOrd="5" destOrd="0" presId="urn:microsoft.com/office/officeart/2005/8/layout/target3"/>
    <dgm:cxn modelId="{9A664573-8577-4A8A-9F73-8328B5B9E4F9}" type="presParOf" srcId="{3DB14DB0-AA90-42DA-8F1E-B939AD8213AE}" destId="{11D20153-199A-4265-A44F-1C2E40FBE2D3}" srcOrd="6" destOrd="0" presId="urn:microsoft.com/office/officeart/2005/8/layout/target3"/>
    <dgm:cxn modelId="{3A591E81-5D0C-4D95-BB77-5D293970D2A9}" type="presParOf" srcId="{3DB14DB0-AA90-42DA-8F1E-B939AD8213AE}" destId="{67DE8207-A382-4F5A-8D5C-DCAAE75BAB89}" srcOrd="7" destOrd="0" presId="urn:microsoft.com/office/officeart/2005/8/layout/target3"/>
    <dgm:cxn modelId="{BAAE1A20-9F4C-4CAF-96BD-0E14A52508F1}" type="presParOf" srcId="{3DB14DB0-AA90-42DA-8F1E-B939AD8213AE}" destId="{D06D8F95-7265-4182-838B-D8D4B8182A84}" srcOrd="8" destOrd="0" presId="urn:microsoft.com/office/officeart/2005/8/layout/target3"/>
    <dgm:cxn modelId="{C79ECB58-7D56-48E0-BC49-F59653D0378F}" type="presParOf" srcId="{3DB14DB0-AA90-42DA-8F1E-B939AD8213AE}" destId="{79945520-436C-4F76-9AB8-F013F32D020E}" srcOrd="9" destOrd="0" presId="urn:microsoft.com/office/officeart/2005/8/layout/target3"/>
    <dgm:cxn modelId="{0A9D944B-D73C-44BE-B4F8-61FA74D8A95E}" type="presParOf" srcId="{3DB14DB0-AA90-42DA-8F1E-B939AD8213AE}" destId="{B94F8496-90AA-4DF4-8A1A-176D502495C1}" srcOrd="10" destOrd="0" presId="urn:microsoft.com/office/officeart/2005/8/layout/target3"/>
    <dgm:cxn modelId="{700848D8-16DD-461D-97C9-B3374AE77A30}" type="presParOf" srcId="{3DB14DB0-AA90-42DA-8F1E-B939AD8213AE}" destId="{02C3FA26-D6E2-4373-AEC2-B8341EA74DD7}" srcOrd="11" destOrd="0" presId="urn:microsoft.com/office/officeart/2005/8/layout/target3"/>
    <dgm:cxn modelId="{599D212B-646E-4949-A893-C64FA0DDEE20}" type="presParOf" srcId="{3DB14DB0-AA90-42DA-8F1E-B939AD8213AE}" destId="{19AEC1B3-2E12-4577-BCAE-12B99B01A7AA}" srcOrd="12" destOrd="0" presId="urn:microsoft.com/office/officeart/2005/8/layout/target3"/>
    <dgm:cxn modelId="{C09B3404-BEA0-4CB0-BA7B-D2C228ED4F9B}" type="presParOf" srcId="{3DB14DB0-AA90-42DA-8F1E-B939AD8213AE}" destId="{4B51A3BF-BFE9-4B5C-83E4-D73B992282F1}" srcOrd="13" destOrd="0" presId="urn:microsoft.com/office/officeart/2005/8/layout/target3"/>
    <dgm:cxn modelId="{3409311D-882A-4B6B-9FD2-B7B5B19A4B7A}" type="presParOf" srcId="{3DB14DB0-AA90-42DA-8F1E-B939AD8213AE}" destId="{8E433A97-60EA-4826-930B-9EB1EE22DD8A}" srcOrd="14" destOrd="0" presId="urn:microsoft.com/office/officeart/2005/8/layout/target3"/>
    <dgm:cxn modelId="{FDF70A9A-0585-4ED2-8411-B25B5D9FC175}" type="presParOf" srcId="{3DB14DB0-AA90-42DA-8F1E-B939AD8213AE}" destId="{580E49B5-DC7A-49E4-92C3-E330BD43F10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3BF2B-3D7A-4F35-A524-8559E4D5B74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03CA2AA-0162-46F0-B161-F334C528822F}">
      <dgm:prSet phldrT="[Text]"/>
      <dgm:spPr/>
      <dgm:t>
        <a:bodyPr/>
        <a:lstStyle/>
        <a:p>
          <a:r>
            <a:rPr lang="en-US" dirty="0" err="1" smtClean="0"/>
            <a:t>Asosiasi</a:t>
          </a:r>
          <a:r>
            <a:rPr lang="en-US" dirty="0" smtClean="0"/>
            <a:t> </a:t>
          </a:r>
          <a:r>
            <a:rPr lang="en-US" dirty="0" err="1" smtClean="0"/>
            <a:t>Merek</a:t>
          </a:r>
          <a:endParaRPr lang="en-US" dirty="0"/>
        </a:p>
      </dgm:t>
    </dgm:pt>
    <dgm:pt modelId="{193EC6F5-8C66-4BA1-8CAC-57BFBBD10BD9}" type="parTrans" cxnId="{070B85BF-EDC9-4A53-BBB7-6AC91CCE37D2}">
      <dgm:prSet/>
      <dgm:spPr/>
      <dgm:t>
        <a:bodyPr/>
        <a:lstStyle/>
        <a:p>
          <a:endParaRPr lang="en-US"/>
        </a:p>
      </dgm:t>
    </dgm:pt>
    <dgm:pt modelId="{480B92A2-9703-4736-9EB0-B9B81090C3EA}" type="sibTrans" cxnId="{070B85BF-EDC9-4A53-BBB7-6AC91CCE37D2}">
      <dgm:prSet/>
      <dgm:spPr/>
      <dgm:t>
        <a:bodyPr/>
        <a:lstStyle/>
        <a:p>
          <a:endParaRPr lang="en-US"/>
        </a:p>
      </dgm:t>
    </dgm:pt>
    <dgm:pt modelId="{88247E26-90E6-41C8-8508-75FFDA8263B0}">
      <dgm:prSet phldrT="[Text]" custT="1"/>
      <dgm:spPr/>
      <dgm:t>
        <a:bodyPr/>
        <a:lstStyle/>
        <a:p>
          <a:r>
            <a:rPr lang="en-US" altLang="en-US" sz="2000" dirty="0" err="1" smtClean="0">
              <a:latin typeface="Calibri" pitchFamily="34" charset="0"/>
              <a:cs typeface="Calibri" pitchFamily="34" charset="0"/>
            </a:rPr>
            <a:t>Konsumen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sering</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membeli</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produk</a:t>
          </a:r>
          <a:r>
            <a:rPr lang="en-US" altLang="en-US" sz="2000" dirty="0" smtClean="0">
              <a:latin typeface="Calibri" pitchFamily="34" charset="0"/>
              <a:cs typeface="Calibri" pitchFamily="34" charset="0"/>
            </a:rPr>
            <a:t> yang </a:t>
          </a:r>
          <a:r>
            <a:rPr lang="en-US" altLang="en-US" sz="2000" dirty="0" err="1" smtClean="0">
              <a:latin typeface="Calibri" pitchFamily="34" charset="0"/>
              <a:cs typeface="Calibri" pitchFamily="34" charset="0"/>
            </a:rPr>
            <a:t>diasosiasikan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dengan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merek</a:t>
          </a:r>
          <a:r>
            <a:rPr lang="en-US" altLang="en-US" sz="2000" dirty="0" smtClean="0">
              <a:latin typeface="Calibri" pitchFamily="34" charset="0"/>
              <a:cs typeface="Calibri" pitchFamily="34" charset="0"/>
            </a:rPr>
            <a:t> yang </a:t>
          </a:r>
          <a:r>
            <a:rPr lang="en-US" altLang="en-US" sz="2000" dirty="0" err="1" smtClean="0">
              <a:latin typeface="Calibri" pitchFamily="34" charset="0"/>
              <a:cs typeface="Calibri" pitchFamily="34" charset="0"/>
            </a:rPr>
            <a:t>disukai</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Sikap</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suka</a:t>
          </a:r>
          <a:r>
            <a:rPr lang="en-US" altLang="en-US" sz="2000" dirty="0" smtClean="0">
              <a:latin typeface="Calibri" pitchFamily="34" charset="0"/>
              <a:cs typeface="Calibri" pitchFamily="34" charset="0"/>
            </a:rPr>
            <a:t> = </a:t>
          </a:r>
          <a:r>
            <a:rPr lang="en-US" altLang="en-US" sz="2000" dirty="0" err="1" smtClean="0">
              <a:latin typeface="Calibri" pitchFamily="34" charset="0"/>
              <a:cs typeface="Calibri" pitchFamily="34" charset="0"/>
            </a:rPr>
            <a:t>kepuasan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berulang</a:t>
          </a:r>
          <a:r>
            <a:rPr lang="en-US" altLang="en-US" sz="2000" dirty="0" smtClean="0">
              <a:latin typeface="Calibri" pitchFamily="34" charset="0"/>
              <a:cs typeface="Calibri" pitchFamily="34" charset="0"/>
            </a:rPr>
            <a:t>.</a:t>
          </a:r>
          <a:endParaRPr lang="en-US" sz="2000" dirty="0">
            <a:latin typeface="Calibri" pitchFamily="34" charset="0"/>
            <a:cs typeface="Calibri" pitchFamily="34" charset="0"/>
          </a:endParaRPr>
        </a:p>
      </dgm:t>
    </dgm:pt>
    <dgm:pt modelId="{85D3B263-ADC6-4689-A36E-EB6E103D87F1}" type="parTrans" cxnId="{6DA1723A-C3E7-4BFD-8CAB-0CDCB8B7D9A1}">
      <dgm:prSet/>
      <dgm:spPr/>
      <dgm:t>
        <a:bodyPr/>
        <a:lstStyle/>
        <a:p>
          <a:endParaRPr lang="en-US"/>
        </a:p>
      </dgm:t>
    </dgm:pt>
    <dgm:pt modelId="{67F1A70C-A604-4169-9F2B-FBBA2D80CEA9}" type="sibTrans" cxnId="{6DA1723A-C3E7-4BFD-8CAB-0CDCB8B7D9A1}">
      <dgm:prSet/>
      <dgm:spPr/>
      <dgm:t>
        <a:bodyPr/>
        <a:lstStyle/>
        <a:p>
          <a:endParaRPr lang="en-US"/>
        </a:p>
      </dgm:t>
    </dgm:pt>
    <dgm:pt modelId="{4A8AF8FD-6396-4CB1-BFB2-BC9FE30EB88E}">
      <dgm:prSet phldrT="[Text]"/>
      <dgm:spPr/>
      <dgm:t>
        <a:bodyPr/>
        <a:lstStyle/>
        <a:p>
          <a:r>
            <a:rPr lang="en-US" dirty="0" err="1" smtClean="0"/>
            <a:t>Pembelian</a:t>
          </a:r>
          <a:endParaRPr lang="en-US" dirty="0"/>
        </a:p>
      </dgm:t>
    </dgm:pt>
    <dgm:pt modelId="{C625998B-6E49-4041-BAE0-06EF01F2AFD3}" type="parTrans" cxnId="{927193C5-1528-46F0-8394-029BC5F3E0CD}">
      <dgm:prSet/>
      <dgm:spPr/>
      <dgm:t>
        <a:bodyPr/>
        <a:lstStyle/>
        <a:p>
          <a:endParaRPr lang="en-US"/>
        </a:p>
      </dgm:t>
    </dgm:pt>
    <dgm:pt modelId="{CF0DFCEE-2D24-493D-A816-7C5F5B4F8B3B}" type="sibTrans" cxnId="{927193C5-1528-46F0-8394-029BC5F3E0CD}">
      <dgm:prSet/>
      <dgm:spPr/>
      <dgm:t>
        <a:bodyPr/>
        <a:lstStyle/>
        <a:p>
          <a:endParaRPr lang="en-US"/>
        </a:p>
      </dgm:t>
    </dgm:pt>
    <dgm:pt modelId="{23A7596E-4D57-44DC-B443-A857BE8177C1}">
      <dgm:prSet phldrT="[Text]" custT="1"/>
      <dgm:spPr/>
      <dgm:t>
        <a:bodyPr/>
        <a:lstStyle/>
        <a:p>
          <a:r>
            <a:rPr lang="en-US" altLang="en-US" sz="1800" dirty="0" err="1" smtClean="0">
              <a:latin typeface="Calibri" pitchFamily="34" charset="0"/>
              <a:cs typeface="Calibri" pitchFamily="34" charset="0"/>
            </a:rPr>
            <a:t>sikap</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mengikuti</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pembelian</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dan</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konsumsi</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produk</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Contohnya</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Konsumen</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juga</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membeli</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produk</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dengan</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sifat</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coba-coba</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produk</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memuaskan</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maka</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sikap</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positif</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terhadap</a:t>
          </a:r>
          <a:r>
            <a:rPr lang="en-US" altLang="en-US" sz="1800" dirty="0" smtClean="0">
              <a:latin typeface="Calibri" pitchFamily="34" charset="0"/>
              <a:cs typeface="Calibri" pitchFamily="34" charset="0"/>
            </a:rPr>
            <a:t> </a:t>
          </a:r>
          <a:r>
            <a:rPr lang="en-US" altLang="en-US" sz="1800" dirty="0" err="1" smtClean="0">
              <a:latin typeface="Calibri" pitchFamily="34" charset="0"/>
              <a:cs typeface="Calibri" pitchFamily="34" charset="0"/>
            </a:rPr>
            <a:t>produk</a:t>
          </a:r>
          <a:r>
            <a:rPr lang="en-US" altLang="en-US" sz="1800" dirty="0" smtClean="0">
              <a:latin typeface="Calibri" pitchFamily="34" charset="0"/>
              <a:cs typeface="Calibri" pitchFamily="34" charset="0"/>
            </a:rPr>
            <a:t> </a:t>
          </a:r>
          <a:endParaRPr lang="en-US" sz="1800" dirty="0">
            <a:latin typeface="Calibri" pitchFamily="34" charset="0"/>
            <a:cs typeface="Calibri" pitchFamily="34" charset="0"/>
          </a:endParaRPr>
        </a:p>
      </dgm:t>
    </dgm:pt>
    <dgm:pt modelId="{1B48A23E-0136-4F0A-BC25-DF5668BDE8A8}" type="parTrans" cxnId="{0F4903F9-922E-4438-8524-2504ECAA8DED}">
      <dgm:prSet/>
      <dgm:spPr/>
      <dgm:t>
        <a:bodyPr/>
        <a:lstStyle/>
        <a:p>
          <a:endParaRPr lang="en-US"/>
        </a:p>
      </dgm:t>
    </dgm:pt>
    <dgm:pt modelId="{A766B786-D3C8-4CC1-A767-11CABE0CEA06}" type="sibTrans" cxnId="{0F4903F9-922E-4438-8524-2504ECAA8DED}">
      <dgm:prSet/>
      <dgm:spPr/>
      <dgm:t>
        <a:bodyPr/>
        <a:lstStyle/>
        <a:p>
          <a:endParaRPr lang="en-US"/>
        </a:p>
      </dgm:t>
    </dgm:pt>
    <dgm:pt modelId="{503752A1-07F5-4CB6-AFC8-E4BDE453E1BE}">
      <dgm:prSet phldrT="[Text]"/>
      <dgm:spPr/>
      <dgm:t>
        <a:bodyPr/>
        <a:lstStyle/>
        <a:p>
          <a:r>
            <a:rPr lang="en-US" dirty="0" err="1" smtClean="0"/>
            <a:t>Pemecahan</a:t>
          </a:r>
          <a:r>
            <a:rPr lang="en-US" dirty="0" smtClean="0"/>
            <a:t> </a:t>
          </a:r>
          <a:r>
            <a:rPr lang="en-US" dirty="0" err="1" smtClean="0"/>
            <a:t>Masalah</a:t>
          </a:r>
          <a:endParaRPr lang="en-US" dirty="0"/>
        </a:p>
      </dgm:t>
    </dgm:pt>
    <dgm:pt modelId="{1D3AB097-0910-4BE8-9C4E-EA1EEE38DF8D}" type="parTrans" cxnId="{0E4F815A-8E28-4EFE-8929-FCA162D7DA12}">
      <dgm:prSet/>
      <dgm:spPr/>
      <dgm:t>
        <a:bodyPr/>
        <a:lstStyle/>
        <a:p>
          <a:endParaRPr lang="en-US"/>
        </a:p>
      </dgm:t>
    </dgm:pt>
    <dgm:pt modelId="{034D50B7-E75F-4739-A5A4-F9009BD69048}" type="sibTrans" cxnId="{0E4F815A-8E28-4EFE-8929-FCA162D7DA12}">
      <dgm:prSet/>
      <dgm:spPr/>
      <dgm:t>
        <a:bodyPr/>
        <a:lstStyle/>
        <a:p>
          <a:endParaRPr lang="en-US"/>
        </a:p>
      </dgm:t>
    </dgm:pt>
    <dgm:pt modelId="{7378DA69-AC9B-4B7C-A09D-134E821834F7}">
      <dgm:prSet phldrT="[Text]"/>
      <dgm:spPr/>
      <dgm:t>
        <a:bodyPr/>
        <a:lstStyle/>
        <a:p>
          <a:r>
            <a:rPr lang="en-US" altLang="en-US" dirty="0" err="1" smtClean="0">
              <a:latin typeface="Calibri" pitchFamily="34" charset="0"/>
              <a:cs typeface="Calibri" pitchFamily="34" charset="0"/>
            </a:rPr>
            <a:t>pemecahan</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masalah</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membentuk</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sikap</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positif</a:t>
          </a:r>
          <a:r>
            <a:rPr lang="en-US" altLang="en-US" dirty="0" smtClean="0">
              <a:latin typeface="Calibri" pitchFamily="34" charset="0"/>
              <a:cs typeface="Calibri" pitchFamily="34" charset="0"/>
            </a:rPr>
            <a:t>/</a:t>
          </a:r>
          <a:r>
            <a:rPr lang="en-US" altLang="en-US" dirty="0" err="1" smtClean="0">
              <a:latin typeface="Calibri" pitchFamily="34" charset="0"/>
              <a:cs typeface="Calibri" pitchFamily="34" charset="0"/>
            </a:rPr>
            <a:t>negatif</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tentang</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produk</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didasarkan</a:t>
          </a:r>
          <a:r>
            <a:rPr lang="en-US" altLang="en-US" dirty="0" smtClean="0">
              <a:latin typeface="Calibri" pitchFamily="34" charset="0"/>
              <a:cs typeface="Calibri" pitchFamily="34" charset="0"/>
            </a:rPr>
            <a:t> </a:t>
          </a:r>
          <a:r>
            <a:rPr lang="en-US" altLang="en-US" i="1" dirty="0" err="1" smtClean="0">
              <a:latin typeface="Calibri" pitchFamily="34" charset="0"/>
              <a:cs typeface="Calibri" pitchFamily="34" charset="0"/>
            </a:rPr>
            <a:t>kepada</a:t>
          </a:r>
          <a:r>
            <a:rPr lang="en-US" altLang="en-US" i="1" dirty="0" smtClean="0">
              <a:latin typeface="Calibri" pitchFamily="34" charset="0"/>
              <a:cs typeface="Calibri" pitchFamily="34" charset="0"/>
            </a:rPr>
            <a:t> information exposure </a:t>
          </a:r>
          <a:r>
            <a:rPr lang="en-US" altLang="en-US" dirty="0" err="1" smtClean="0">
              <a:latin typeface="Calibri" pitchFamily="34" charset="0"/>
              <a:cs typeface="Calibri" pitchFamily="34" charset="0"/>
            </a:rPr>
            <a:t>dan</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kognisi</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mereka</a:t>
          </a:r>
          <a:r>
            <a:rPr lang="en-US" altLang="en-US" dirty="0" smtClean="0">
              <a:latin typeface="Calibri" pitchFamily="34" charset="0"/>
              <a:cs typeface="Calibri" pitchFamily="34" charset="0"/>
            </a:rPr>
            <a:t>. </a:t>
          </a:r>
          <a:endParaRPr lang="en-US" dirty="0">
            <a:latin typeface="Calibri" pitchFamily="34" charset="0"/>
            <a:cs typeface="Calibri" pitchFamily="34" charset="0"/>
          </a:endParaRPr>
        </a:p>
      </dgm:t>
    </dgm:pt>
    <dgm:pt modelId="{23F249FA-B416-47C8-BEB0-3FBC616F4F24}" type="parTrans" cxnId="{C9882210-8978-4B4D-9502-20C776FB7053}">
      <dgm:prSet/>
      <dgm:spPr/>
      <dgm:t>
        <a:bodyPr/>
        <a:lstStyle/>
        <a:p>
          <a:endParaRPr lang="en-US"/>
        </a:p>
      </dgm:t>
    </dgm:pt>
    <dgm:pt modelId="{EC4EDED2-385C-4C99-9650-1AAA2392DAB5}" type="sibTrans" cxnId="{C9882210-8978-4B4D-9502-20C776FB7053}">
      <dgm:prSet/>
      <dgm:spPr/>
      <dgm:t>
        <a:bodyPr/>
        <a:lstStyle/>
        <a:p>
          <a:endParaRPr lang="en-US"/>
        </a:p>
      </dgm:t>
    </dgm:pt>
    <dgm:pt modelId="{F0C62529-6B0E-4E26-AFEF-B18287E9A222}">
      <dgm:prSet phldrT="[Text]"/>
      <dgm:spPr/>
      <dgm:t>
        <a:bodyPr/>
        <a:lstStyle/>
        <a:p>
          <a:r>
            <a:rPr lang="en-US" altLang="en-US" dirty="0" err="1" smtClean="0">
              <a:latin typeface="Calibri" pitchFamily="34" charset="0"/>
              <a:cs typeface="Calibri" pitchFamily="34" charset="0"/>
            </a:rPr>
            <a:t>Semakin</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banyak</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informasi</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tentang</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produk</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dan</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jasa</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semakin</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mereka</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membentuk</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sikap</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baik</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positif</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atau</a:t>
          </a:r>
          <a:r>
            <a:rPr lang="en-US" altLang="en-US" dirty="0" smtClean="0">
              <a:latin typeface="Calibri" pitchFamily="34" charset="0"/>
              <a:cs typeface="Calibri" pitchFamily="34" charset="0"/>
            </a:rPr>
            <a:t> </a:t>
          </a:r>
          <a:r>
            <a:rPr lang="en-US" altLang="en-US" dirty="0" err="1" smtClean="0">
              <a:latin typeface="Calibri" pitchFamily="34" charset="0"/>
              <a:cs typeface="Calibri" pitchFamily="34" charset="0"/>
            </a:rPr>
            <a:t>negatif</a:t>
          </a:r>
          <a:r>
            <a:rPr lang="en-US" altLang="en-US" dirty="0" smtClean="0">
              <a:latin typeface="Calibri" pitchFamily="34" charset="0"/>
              <a:cs typeface="Calibri" pitchFamily="34" charset="0"/>
            </a:rPr>
            <a:t>.</a:t>
          </a:r>
          <a:endParaRPr lang="en-US" dirty="0">
            <a:latin typeface="Calibri" pitchFamily="34" charset="0"/>
            <a:cs typeface="Calibri" pitchFamily="34" charset="0"/>
          </a:endParaRPr>
        </a:p>
      </dgm:t>
    </dgm:pt>
    <dgm:pt modelId="{FCE0E33D-8FA2-49FC-826A-164E35B49B5A}" type="parTrans" cxnId="{D431C081-9C95-4CFF-BB7E-3A522F4B5338}">
      <dgm:prSet/>
      <dgm:spPr/>
      <dgm:t>
        <a:bodyPr/>
        <a:lstStyle/>
        <a:p>
          <a:endParaRPr lang="en-US"/>
        </a:p>
      </dgm:t>
    </dgm:pt>
    <dgm:pt modelId="{B645CD90-2D18-4EC2-8437-D1D063B4B444}" type="sibTrans" cxnId="{D431C081-9C95-4CFF-BB7E-3A522F4B5338}">
      <dgm:prSet/>
      <dgm:spPr/>
      <dgm:t>
        <a:bodyPr/>
        <a:lstStyle/>
        <a:p>
          <a:endParaRPr lang="en-US"/>
        </a:p>
      </dgm:t>
    </dgm:pt>
    <dgm:pt modelId="{A1864F0F-2031-40FA-992B-C492DE21A676}" type="pres">
      <dgm:prSet presAssocID="{4BF3BF2B-3D7A-4F35-A524-8559E4D5B74B}" presName="Name0" presStyleCnt="0">
        <dgm:presLayoutVars>
          <dgm:dir/>
          <dgm:animLvl val="lvl"/>
          <dgm:resizeHandles val="exact"/>
        </dgm:presLayoutVars>
      </dgm:prSet>
      <dgm:spPr/>
      <dgm:t>
        <a:bodyPr/>
        <a:lstStyle/>
        <a:p>
          <a:endParaRPr lang="en-US"/>
        </a:p>
      </dgm:t>
    </dgm:pt>
    <dgm:pt modelId="{CD17D765-91EC-4003-A443-0DAEA73997F5}" type="pres">
      <dgm:prSet presAssocID="{203CA2AA-0162-46F0-B161-F334C528822F}" presName="linNode" presStyleCnt="0"/>
      <dgm:spPr/>
      <dgm:t>
        <a:bodyPr/>
        <a:lstStyle/>
        <a:p>
          <a:endParaRPr lang="en-US"/>
        </a:p>
      </dgm:t>
    </dgm:pt>
    <dgm:pt modelId="{6FF21B26-2059-4904-A349-045E37A4C2A2}" type="pres">
      <dgm:prSet presAssocID="{203CA2AA-0162-46F0-B161-F334C528822F}" presName="parentText" presStyleLbl="node1" presStyleIdx="0" presStyleCnt="3" custScaleX="74897">
        <dgm:presLayoutVars>
          <dgm:chMax val="1"/>
          <dgm:bulletEnabled val="1"/>
        </dgm:presLayoutVars>
      </dgm:prSet>
      <dgm:spPr/>
      <dgm:t>
        <a:bodyPr/>
        <a:lstStyle/>
        <a:p>
          <a:endParaRPr lang="en-US"/>
        </a:p>
      </dgm:t>
    </dgm:pt>
    <dgm:pt modelId="{B199B1D1-6B43-44EB-BE6B-27D145002841}" type="pres">
      <dgm:prSet presAssocID="{203CA2AA-0162-46F0-B161-F334C528822F}" presName="descendantText" presStyleLbl="alignAccFollowNode1" presStyleIdx="0" presStyleCnt="3" custScaleX="111227">
        <dgm:presLayoutVars>
          <dgm:bulletEnabled val="1"/>
        </dgm:presLayoutVars>
      </dgm:prSet>
      <dgm:spPr/>
      <dgm:t>
        <a:bodyPr/>
        <a:lstStyle/>
        <a:p>
          <a:endParaRPr lang="en-US"/>
        </a:p>
      </dgm:t>
    </dgm:pt>
    <dgm:pt modelId="{DA3BB0A9-7BE4-41FE-A433-467690293DA7}" type="pres">
      <dgm:prSet presAssocID="{480B92A2-9703-4736-9EB0-B9B81090C3EA}" presName="sp" presStyleCnt="0"/>
      <dgm:spPr/>
      <dgm:t>
        <a:bodyPr/>
        <a:lstStyle/>
        <a:p>
          <a:endParaRPr lang="en-US"/>
        </a:p>
      </dgm:t>
    </dgm:pt>
    <dgm:pt modelId="{EF63B20A-7DC7-4990-9ADA-2722CC8E9B38}" type="pres">
      <dgm:prSet presAssocID="{4A8AF8FD-6396-4CB1-BFB2-BC9FE30EB88E}" presName="linNode" presStyleCnt="0"/>
      <dgm:spPr/>
      <dgm:t>
        <a:bodyPr/>
        <a:lstStyle/>
        <a:p>
          <a:endParaRPr lang="en-US"/>
        </a:p>
      </dgm:t>
    </dgm:pt>
    <dgm:pt modelId="{156484B4-225C-4547-8F9C-FA703B73B3EE}" type="pres">
      <dgm:prSet presAssocID="{4A8AF8FD-6396-4CB1-BFB2-BC9FE30EB88E}" presName="parentText" presStyleLbl="node1" presStyleIdx="1" presStyleCnt="3" custScaleX="74897">
        <dgm:presLayoutVars>
          <dgm:chMax val="1"/>
          <dgm:bulletEnabled val="1"/>
        </dgm:presLayoutVars>
      </dgm:prSet>
      <dgm:spPr/>
      <dgm:t>
        <a:bodyPr/>
        <a:lstStyle/>
        <a:p>
          <a:endParaRPr lang="en-US"/>
        </a:p>
      </dgm:t>
    </dgm:pt>
    <dgm:pt modelId="{1923E932-A82B-4AB3-8AE5-15DEDFE2AAEF}" type="pres">
      <dgm:prSet presAssocID="{4A8AF8FD-6396-4CB1-BFB2-BC9FE30EB88E}" presName="descendantText" presStyleLbl="alignAccFollowNode1" presStyleIdx="1" presStyleCnt="3" custScaleX="111227">
        <dgm:presLayoutVars>
          <dgm:bulletEnabled val="1"/>
        </dgm:presLayoutVars>
      </dgm:prSet>
      <dgm:spPr/>
      <dgm:t>
        <a:bodyPr/>
        <a:lstStyle/>
        <a:p>
          <a:endParaRPr lang="en-US"/>
        </a:p>
      </dgm:t>
    </dgm:pt>
    <dgm:pt modelId="{66A32AC2-D6FD-4F60-884E-8B0283CE99C7}" type="pres">
      <dgm:prSet presAssocID="{CF0DFCEE-2D24-493D-A816-7C5F5B4F8B3B}" presName="sp" presStyleCnt="0"/>
      <dgm:spPr/>
      <dgm:t>
        <a:bodyPr/>
        <a:lstStyle/>
        <a:p>
          <a:endParaRPr lang="en-US"/>
        </a:p>
      </dgm:t>
    </dgm:pt>
    <dgm:pt modelId="{FA811C13-4191-4A05-933B-D4DE2FDB4C38}" type="pres">
      <dgm:prSet presAssocID="{503752A1-07F5-4CB6-AFC8-E4BDE453E1BE}" presName="linNode" presStyleCnt="0"/>
      <dgm:spPr/>
      <dgm:t>
        <a:bodyPr/>
        <a:lstStyle/>
        <a:p>
          <a:endParaRPr lang="en-US"/>
        </a:p>
      </dgm:t>
    </dgm:pt>
    <dgm:pt modelId="{356DD0C4-7E1D-4223-B1A2-C480C45DC6F0}" type="pres">
      <dgm:prSet presAssocID="{503752A1-07F5-4CB6-AFC8-E4BDE453E1BE}" presName="parentText" presStyleLbl="node1" presStyleIdx="2" presStyleCnt="3" custScaleX="74897">
        <dgm:presLayoutVars>
          <dgm:chMax val="1"/>
          <dgm:bulletEnabled val="1"/>
        </dgm:presLayoutVars>
      </dgm:prSet>
      <dgm:spPr/>
      <dgm:t>
        <a:bodyPr/>
        <a:lstStyle/>
        <a:p>
          <a:endParaRPr lang="en-US"/>
        </a:p>
      </dgm:t>
    </dgm:pt>
    <dgm:pt modelId="{D57439C2-E2A9-4F33-BC4D-F90707E7ECF5}" type="pres">
      <dgm:prSet presAssocID="{503752A1-07F5-4CB6-AFC8-E4BDE453E1BE}" presName="descendantText" presStyleLbl="alignAccFollowNode1" presStyleIdx="2" presStyleCnt="3" custScaleX="110880">
        <dgm:presLayoutVars>
          <dgm:bulletEnabled val="1"/>
        </dgm:presLayoutVars>
      </dgm:prSet>
      <dgm:spPr/>
      <dgm:t>
        <a:bodyPr/>
        <a:lstStyle/>
        <a:p>
          <a:endParaRPr lang="en-US"/>
        </a:p>
      </dgm:t>
    </dgm:pt>
  </dgm:ptLst>
  <dgm:cxnLst>
    <dgm:cxn modelId="{C9882210-8978-4B4D-9502-20C776FB7053}" srcId="{503752A1-07F5-4CB6-AFC8-E4BDE453E1BE}" destId="{7378DA69-AC9B-4B7C-A09D-134E821834F7}" srcOrd="0" destOrd="0" parTransId="{23F249FA-B416-47C8-BEB0-3FBC616F4F24}" sibTransId="{EC4EDED2-385C-4C99-9650-1AAA2392DAB5}"/>
    <dgm:cxn modelId="{927193C5-1528-46F0-8394-029BC5F3E0CD}" srcId="{4BF3BF2B-3D7A-4F35-A524-8559E4D5B74B}" destId="{4A8AF8FD-6396-4CB1-BFB2-BC9FE30EB88E}" srcOrd="1" destOrd="0" parTransId="{C625998B-6E49-4041-BAE0-06EF01F2AFD3}" sibTransId="{CF0DFCEE-2D24-493D-A816-7C5F5B4F8B3B}"/>
    <dgm:cxn modelId="{D431C081-9C95-4CFF-BB7E-3A522F4B5338}" srcId="{503752A1-07F5-4CB6-AFC8-E4BDE453E1BE}" destId="{F0C62529-6B0E-4E26-AFEF-B18287E9A222}" srcOrd="1" destOrd="0" parTransId="{FCE0E33D-8FA2-49FC-826A-164E35B49B5A}" sibTransId="{B645CD90-2D18-4EC2-8437-D1D063B4B444}"/>
    <dgm:cxn modelId="{B1C99AC7-4CFC-4646-9CF4-5C858F36F100}" type="presOf" srcId="{F0C62529-6B0E-4E26-AFEF-B18287E9A222}" destId="{D57439C2-E2A9-4F33-BC4D-F90707E7ECF5}" srcOrd="0" destOrd="1" presId="urn:microsoft.com/office/officeart/2005/8/layout/vList5"/>
    <dgm:cxn modelId="{9B463810-274C-4B64-A83B-D609138BD9E5}" type="presOf" srcId="{4A8AF8FD-6396-4CB1-BFB2-BC9FE30EB88E}" destId="{156484B4-225C-4547-8F9C-FA703B73B3EE}" srcOrd="0" destOrd="0" presId="urn:microsoft.com/office/officeart/2005/8/layout/vList5"/>
    <dgm:cxn modelId="{6CAA8B34-FF35-42FF-AFAD-F9800088A45C}" type="presOf" srcId="{4BF3BF2B-3D7A-4F35-A524-8559E4D5B74B}" destId="{A1864F0F-2031-40FA-992B-C492DE21A676}" srcOrd="0" destOrd="0" presId="urn:microsoft.com/office/officeart/2005/8/layout/vList5"/>
    <dgm:cxn modelId="{5FF29FDB-972E-4362-A58B-65D9A08CE1BF}" type="presOf" srcId="{23A7596E-4D57-44DC-B443-A857BE8177C1}" destId="{1923E932-A82B-4AB3-8AE5-15DEDFE2AAEF}" srcOrd="0" destOrd="0" presId="urn:microsoft.com/office/officeart/2005/8/layout/vList5"/>
    <dgm:cxn modelId="{0A307C20-380D-4E15-ADF0-3536FE7EF341}" type="presOf" srcId="{503752A1-07F5-4CB6-AFC8-E4BDE453E1BE}" destId="{356DD0C4-7E1D-4223-B1A2-C480C45DC6F0}" srcOrd="0" destOrd="0" presId="urn:microsoft.com/office/officeart/2005/8/layout/vList5"/>
    <dgm:cxn modelId="{0F4903F9-922E-4438-8524-2504ECAA8DED}" srcId="{4A8AF8FD-6396-4CB1-BFB2-BC9FE30EB88E}" destId="{23A7596E-4D57-44DC-B443-A857BE8177C1}" srcOrd="0" destOrd="0" parTransId="{1B48A23E-0136-4F0A-BC25-DF5668BDE8A8}" sibTransId="{A766B786-D3C8-4CC1-A767-11CABE0CEA06}"/>
    <dgm:cxn modelId="{6DA1723A-C3E7-4BFD-8CAB-0CDCB8B7D9A1}" srcId="{203CA2AA-0162-46F0-B161-F334C528822F}" destId="{88247E26-90E6-41C8-8508-75FFDA8263B0}" srcOrd="0" destOrd="0" parTransId="{85D3B263-ADC6-4689-A36E-EB6E103D87F1}" sibTransId="{67F1A70C-A604-4169-9F2B-FBBA2D80CEA9}"/>
    <dgm:cxn modelId="{0E4F815A-8E28-4EFE-8929-FCA162D7DA12}" srcId="{4BF3BF2B-3D7A-4F35-A524-8559E4D5B74B}" destId="{503752A1-07F5-4CB6-AFC8-E4BDE453E1BE}" srcOrd="2" destOrd="0" parTransId="{1D3AB097-0910-4BE8-9C4E-EA1EEE38DF8D}" sibTransId="{034D50B7-E75F-4739-A5A4-F9009BD69048}"/>
    <dgm:cxn modelId="{6F177C06-3FD6-488A-BD36-CCFD68EFB078}" type="presOf" srcId="{203CA2AA-0162-46F0-B161-F334C528822F}" destId="{6FF21B26-2059-4904-A349-045E37A4C2A2}" srcOrd="0" destOrd="0" presId="urn:microsoft.com/office/officeart/2005/8/layout/vList5"/>
    <dgm:cxn modelId="{0E337486-68CD-4472-8A10-CA7F9D39FD8B}" type="presOf" srcId="{88247E26-90E6-41C8-8508-75FFDA8263B0}" destId="{B199B1D1-6B43-44EB-BE6B-27D145002841}" srcOrd="0" destOrd="0" presId="urn:microsoft.com/office/officeart/2005/8/layout/vList5"/>
    <dgm:cxn modelId="{540BF3FB-43F4-4A3D-AC39-00581C17DF23}" type="presOf" srcId="{7378DA69-AC9B-4B7C-A09D-134E821834F7}" destId="{D57439C2-E2A9-4F33-BC4D-F90707E7ECF5}" srcOrd="0" destOrd="0" presId="urn:microsoft.com/office/officeart/2005/8/layout/vList5"/>
    <dgm:cxn modelId="{070B85BF-EDC9-4A53-BBB7-6AC91CCE37D2}" srcId="{4BF3BF2B-3D7A-4F35-A524-8559E4D5B74B}" destId="{203CA2AA-0162-46F0-B161-F334C528822F}" srcOrd="0" destOrd="0" parTransId="{193EC6F5-8C66-4BA1-8CAC-57BFBBD10BD9}" sibTransId="{480B92A2-9703-4736-9EB0-B9B81090C3EA}"/>
    <dgm:cxn modelId="{C5CFECDB-855D-43A1-903D-6843BA63A6E2}" type="presParOf" srcId="{A1864F0F-2031-40FA-992B-C492DE21A676}" destId="{CD17D765-91EC-4003-A443-0DAEA73997F5}" srcOrd="0" destOrd="0" presId="urn:microsoft.com/office/officeart/2005/8/layout/vList5"/>
    <dgm:cxn modelId="{BCEA309F-F047-4882-81FD-C40A681F11D1}" type="presParOf" srcId="{CD17D765-91EC-4003-A443-0DAEA73997F5}" destId="{6FF21B26-2059-4904-A349-045E37A4C2A2}" srcOrd="0" destOrd="0" presId="urn:microsoft.com/office/officeart/2005/8/layout/vList5"/>
    <dgm:cxn modelId="{CAB177C5-DD60-44B1-800B-B4618B698C35}" type="presParOf" srcId="{CD17D765-91EC-4003-A443-0DAEA73997F5}" destId="{B199B1D1-6B43-44EB-BE6B-27D145002841}" srcOrd="1" destOrd="0" presId="urn:microsoft.com/office/officeart/2005/8/layout/vList5"/>
    <dgm:cxn modelId="{27FFD57A-B912-4897-BB15-B9226207BD50}" type="presParOf" srcId="{A1864F0F-2031-40FA-992B-C492DE21A676}" destId="{DA3BB0A9-7BE4-41FE-A433-467690293DA7}" srcOrd="1" destOrd="0" presId="urn:microsoft.com/office/officeart/2005/8/layout/vList5"/>
    <dgm:cxn modelId="{4F02BC4D-2B44-42AE-833D-AB36B68117CE}" type="presParOf" srcId="{A1864F0F-2031-40FA-992B-C492DE21A676}" destId="{EF63B20A-7DC7-4990-9ADA-2722CC8E9B38}" srcOrd="2" destOrd="0" presId="urn:microsoft.com/office/officeart/2005/8/layout/vList5"/>
    <dgm:cxn modelId="{ADAAA620-D8B6-4CED-9095-FB60092C3B21}" type="presParOf" srcId="{EF63B20A-7DC7-4990-9ADA-2722CC8E9B38}" destId="{156484B4-225C-4547-8F9C-FA703B73B3EE}" srcOrd="0" destOrd="0" presId="urn:microsoft.com/office/officeart/2005/8/layout/vList5"/>
    <dgm:cxn modelId="{8ABE7796-100F-4819-8A59-832AC74E6FAA}" type="presParOf" srcId="{EF63B20A-7DC7-4990-9ADA-2722CC8E9B38}" destId="{1923E932-A82B-4AB3-8AE5-15DEDFE2AAEF}" srcOrd="1" destOrd="0" presId="urn:microsoft.com/office/officeart/2005/8/layout/vList5"/>
    <dgm:cxn modelId="{2B3F6313-769B-48F6-976A-1B1ACE4D96F5}" type="presParOf" srcId="{A1864F0F-2031-40FA-992B-C492DE21A676}" destId="{66A32AC2-D6FD-4F60-884E-8B0283CE99C7}" srcOrd="3" destOrd="0" presId="urn:microsoft.com/office/officeart/2005/8/layout/vList5"/>
    <dgm:cxn modelId="{132F61D5-F44B-4E68-AC35-E410E18FBAD0}" type="presParOf" srcId="{A1864F0F-2031-40FA-992B-C492DE21A676}" destId="{FA811C13-4191-4A05-933B-D4DE2FDB4C38}" srcOrd="4" destOrd="0" presId="urn:microsoft.com/office/officeart/2005/8/layout/vList5"/>
    <dgm:cxn modelId="{4BB14593-1E70-4730-BDE3-4EAB768AD2C7}" type="presParOf" srcId="{FA811C13-4191-4A05-933B-D4DE2FDB4C38}" destId="{356DD0C4-7E1D-4223-B1A2-C480C45DC6F0}" srcOrd="0" destOrd="0" presId="urn:microsoft.com/office/officeart/2005/8/layout/vList5"/>
    <dgm:cxn modelId="{35E0138D-C7FD-4C87-9670-55BCA809B3B4}" type="presParOf" srcId="{FA811C13-4191-4A05-933B-D4DE2FDB4C38}" destId="{D57439C2-E2A9-4F33-BC4D-F90707E7EC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536C85-8F28-4ADE-8393-424ED92E828A}"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645116F-6F71-47E3-9DB4-F0BD75BD4378}">
      <dgm:prSet phldrT="[Text]" custT="1"/>
      <dgm:spPr>
        <a:xfrm>
          <a:off x="0" y="2111"/>
          <a:ext cx="2962656" cy="1393589"/>
        </a:xfrm>
        <a:prstGeom prst="roundRect">
          <a:avLst/>
        </a:prstGeom>
        <a:solidFill>
          <a:srgbClr val="D64A3B">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en-US" altLang="en-US" sz="3200" dirty="0" smtClean="0">
              <a:solidFill>
                <a:sysClr val="window" lastClr="FFFFFF"/>
              </a:solidFill>
              <a:latin typeface="Corbel"/>
              <a:ea typeface="+mn-ea"/>
              <a:cs typeface="+mn-cs"/>
            </a:rPr>
            <a:t>Direct marketing</a:t>
          </a:r>
          <a:endParaRPr lang="en-US" sz="3200" dirty="0">
            <a:solidFill>
              <a:sysClr val="window" lastClr="FFFFFF"/>
            </a:solidFill>
            <a:latin typeface="Corbel"/>
            <a:ea typeface="+mn-ea"/>
            <a:cs typeface="+mn-cs"/>
          </a:endParaRPr>
        </a:p>
      </dgm:t>
    </dgm:pt>
    <dgm:pt modelId="{098A3B73-4D7D-4CA5-AB5B-A5D84DC47DC6}" type="parTrans" cxnId="{1E9BDC48-5E53-480F-B2C2-E53782D2680F}">
      <dgm:prSet/>
      <dgm:spPr/>
      <dgm:t>
        <a:bodyPr/>
        <a:lstStyle/>
        <a:p>
          <a:endParaRPr lang="en-US"/>
        </a:p>
      </dgm:t>
    </dgm:pt>
    <dgm:pt modelId="{15C2B7D8-F068-488A-A77E-62C2E773905B}" type="sibTrans" cxnId="{1E9BDC48-5E53-480F-B2C2-E53782D2680F}">
      <dgm:prSet/>
      <dgm:spPr/>
      <dgm:t>
        <a:bodyPr/>
        <a:lstStyle/>
        <a:p>
          <a:endParaRPr lang="en-US"/>
        </a:p>
      </dgm:t>
    </dgm:pt>
    <dgm:pt modelId="{5DE55F72-B4DA-45C7-A4DC-CBFD560E75B6}">
      <dgm:prSet phldrT="[Text]"/>
      <dgm:spPr>
        <a:xfrm rot="5400000">
          <a:off x="5038692" y="-1934565"/>
          <a:ext cx="1114871" cy="5266944"/>
        </a:xfrm>
        <a:prstGeom prst="round2SameRect">
          <a:avLst/>
        </a:prstGeom>
        <a:solidFill>
          <a:srgbClr val="D64A3B">
            <a:tint val="40000"/>
            <a:alpha val="90000"/>
            <a:hueOff val="0"/>
            <a:satOff val="0"/>
            <a:lumOff val="0"/>
            <a:alphaOff val="0"/>
          </a:srgbClr>
        </a:solidFill>
        <a:ln w="15875" cap="rnd" cmpd="sng" algn="ctr">
          <a:solidFill>
            <a:srgbClr val="D64A3B">
              <a:tint val="40000"/>
              <a:alpha val="90000"/>
              <a:hueOff val="0"/>
              <a:satOff val="0"/>
              <a:lumOff val="0"/>
              <a:alphaOff val="0"/>
            </a:srgbClr>
          </a:solidFill>
          <a:prstDash val="solid"/>
        </a:ln>
        <a:effectLst/>
      </dgm:spPr>
      <dgm:t>
        <a:bodyPr/>
        <a:lstStyle/>
        <a:p>
          <a:r>
            <a:rPr lang="en-US" altLang="en-US" dirty="0" err="1" smtClean="0">
              <a:solidFill>
                <a:sysClr val="windowText" lastClr="000000">
                  <a:hueOff val="0"/>
                  <a:satOff val="0"/>
                  <a:lumOff val="0"/>
                  <a:alphaOff val="0"/>
                </a:sysClr>
              </a:solidFill>
              <a:latin typeface="Corbel"/>
              <a:ea typeface="+mn-ea"/>
              <a:cs typeface="+mn-cs"/>
            </a:rPr>
            <a:t>minat</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dan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gaya</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hidup</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dipilih</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konsumen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berdasarkan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demografik</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psikografik</a:t>
          </a:r>
          <a:r>
            <a:rPr lang="en-US" altLang="en-US" dirty="0" smtClean="0">
              <a:solidFill>
                <a:sysClr val="windowText" lastClr="000000">
                  <a:hueOff val="0"/>
                  <a:satOff val="0"/>
                  <a:lumOff val="0"/>
                  <a:alphaOff val="0"/>
                </a:sysClr>
              </a:solidFill>
              <a:latin typeface="Corbel"/>
              <a:ea typeface="+mn-ea"/>
              <a:cs typeface="+mn-cs"/>
            </a:rPr>
            <a:t>, geo-</a:t>
          </a:r>
          <a:r>
            <a:rPr lang="en-US" altLang="en-US" dirty="0" err="1" smtClean="0">
              <a:solidFill>
                <a:sysClr val="windowText" lastClr="000000">
                  <a:hueOff val="0"/>
                  <a:satOff val="0"/>
                  <a:lumOff val="0"/>
                  <a:alphaOff val="0"/>
                </a:sysClr>
              </a:solidFill>
              <a:latin typeface="Corbel"/>
              <a:ea typeface="+mn-ea"/>
              <a:cs typeface="+mn-cs"/>
            </a:rPr>
            <a:t>demografik</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profil</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dengan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penawaran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produk</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dan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pesan</a:t>
          </a:r>
          <a:r>
            <a:rPr lang="en-US" altLang="en-US" dirty="0" smtClean="0">
              <a:solidFill>
                <a:sysClr val="windowText" lastClr="000000">
                  <a:hueOff val="0"/>
                  <a:satOff val="0"/>
                  <a:lumOff val="0"/>
                  <a:alphaOff val="0"/>
                </a:sysClr>
              </a:solidFill>
              <a:latin typeface="Corbel"/>
              <a:ea typeface="+mn-ea"/>
              <a:cs typeface="+mn-cs"/>
            </a:rPr>
            <a:t> yang </a:t>
          </a:r>
          <a:r>
            <a:rPr lang="en-US" altLang="en-US" dirty="0" err="1" smtClean="0">
              <a:solidFill>
                <a:sysClr val="windowText" lastClr="000000">
                  <a:hueOff val="0"/>
                  <a:satOff val="0"/>
                  <a:lumOff val="0"/>
                  <a:alphaOff val="0"/>
                </a:sysClr>
              </a:solidFill>
              <a:latin typeface="Corbel"/>
              <a:ea typeface="+mn-ea"/>
              <a:cs typeface="+mn-cs"/>
            </a:rPr>
            <a:t>sangat</a:t>
          </a:r>
          <a:r>
            <a:rPr lang="en-US" altLang="en-US" dirty="0" smtClean="0">
              <a:solidFill>
                <a:sysClr val="windowText" lastClr="000000">
                  <a:hueOff val="0"/>
                  <a:satOff val="0"/>
                  <a:lumOff val="0"/>
                  <a:alphaOff val="0"/>
                </a:sysClr>
              </a:solidFill>
              <a:latin typeface="Corbel"/>
              <a:ea typeface="+mn-ea"/>
              <a:cs typeface="+mn-cs"/>
            </a:rPr>
            <a:t> personalized; </a:t>
          </a:r>
          <a:endParaRPr lang="en-US" dirty="0">
            <a:solidFill>
              <a:sysClr val="windowText" lastClr="000000">
                <a:hueOff val="0"/>
                <a:satOff val="0"/>
                <a:lumOff val="0"/>
                <a:alphaOff val="0"/>
              </a:sysClr>
            </a:solidFill>
            <a:latin typeface="Corbel"/>
            <a:ea typeface="+mn-ea"/>
            <a:cs typeface="+mn-cs"/>
          </a:endParaRPr>
        </a:p>
      </dgm:t>
    </dgm:pt>
    <dgm:pt modelId="{9008FFD4-5E07-4F49-AB11-23D4BE1586AE}" type="parTrans" cxnId="{C9A55BBA-B846-4515-B1D5-E74F885CD24F}">
      <dgm:prSet/>
      <dgm:spPr/>
      <dgm:t>
        <a:bodyPr/>
        <a:lstStyle/>
        <a:p>
          <a:endParaRPr lang="en-US"/>
        </a:p>
      </dgm:t>
    </dgm:pt>
    <dgm:pt modelId="{07F5B774-1626-4CDE-BE62-7F4E39E64CEE}" type="sibTrans" cxnId="{C9A55BBA-B846-4515-B1D5-E74F885CD24F}">
      <dgm:prSet/>
      <dgm:spPr/>
      <dgm:t>
        <a:bodyPr/>
        <a:lstStyle/>
        <a:p>
          <a:endParaRPr lang="en-US"/>
        </a:p>
      </dgm:t>
    </dgm:pt>
    <dgm:pt modelId="{72827CCD-B6CE-42D4-AD09-B2CC3D21532F}">
      <dgm:prSet phldrT="[Text]" custT="1"/>
      <dgm:spPr>
        <a:xfrm>
          <a:off x="0" y="1465380"/>
          <a:ext cx="2962656" cy="1393589"/>
        </a:xfrm>
        <a:prstGeom prst="roundRect">
          <a:avLst/>
        </a:prstGeom>
        <a:solidFill>
          <a:srgbClr val="D64A3B">
            <a:hueOff val="9820237"/>
            <a:satOff val="-922"/>
            <a:lumOff val="1176"/>
            <a:alphaOff val="0"/>
          </a:srgbClr>
        </a:solidFill>
        <a:ln w="15875" cap="rnd" cmpd="sng" algn="ctr">
          <a:solidFill>
            <a:sysClr val="window" lastClr="FFFFFF">
              <a:hueOff val="0"/>
              <a:satOff val="0"/>
              <a:lumOff val="0"/>
              <a:alphaOff val="0"/>
            </a:sysClr>
          </a:solidFill>
          <a:prstDash val="solid"/>
        </a:ln>
        <a:effectLst/>
      </dgm:spPr>
      <dgm:t>
        <a:bodyPr/>
        <a:lstStyle/>
        <a:p>
          <a:r>
            <a:rPr lang="it-IT" altLang="en-US" sz="3200" dirty="0" smtClean="0">
              <a:solidFill>
                <a:sysClr val="window" lastClr="FFFFFF"/>
              </a:solidFill>
              <a:latin typeface="Corbel"/>
              <a:ea typeface="+mn-ea"/>
              <a:cs typeface="+mn-cs"/>
            </a:rPr>
            <a:t>Komunikasi media massa </a:t>
          </a:r>
          <a:endParaRPr lang="en-US" sz="3200" dirty="0">
            <a:solidFill>
              <a:sysClr val="window" lastClr="FFFFFF"/>
            </a:solidFill>
            <a:latin typeface="Corbel"/>
            <a:ea typeface="+mn-ea"/>
            <a:cs typeface="+mn-cs"/>
          </a:endParaRPr>
        </a:p>
      </dgm:t>
    </dgm:pt>
    <dgm:pt modelId="{261A75A4-91A0-4647-BE61-C803B136EE58}" type="parTrans" cxnId="{CE06FC4C-E6D5-40B4-A615-2C247C9B971A}">
      <dgm:prSet/>
      <dgm:spPr/>
      <dgm:t>
        <a:bodyPr/>
        <a:lstStyle/>
        <a:p>
          <a:endParaRPr lang="en-US"/>
        </a:p>
      </dgm:t>
    </dgm:pt>
    <dgm:pt modelId="{3BD7D528-602D-485E-AC65-CA708124D4B5}" type="sibTrans" cxnId="{CE06FC4C-E6D5-40B4-A615-2C247C9B971A}">
      <dgm:prSet/>
      <dgm:spPr/>
      <dgm:t>
        <a:bodyPr/>
        <a:lstStyle/>
        <a:p>
          <a:endParaRPr lang="en-US"/>
        </a:p>
      </dgm:t>
    </dgm:pt>
    <dgm:pt modelId="{0F22DA56-0117-4A62-ACB1-155EDD1EA223}">
      <dgm:prSet phldrT="[Text]"/>
      <dgm:spPr>
        <a:xfrm rot="5400000">
          <a:off x="5038692" y="-471297"/>
          <a:ext cx="1114871" cy="5266944"/>
        </a:xfrm>
        <a:prstGeom prst="round2SameRect">
          <a:avLst/>
        </a:prstGeom>
        <a:solidFill>
          <a:srgbClr val="D64A3B">
            <a:tint val="40000"/>
            <a:alpha val="90000"/>
            <a:hueOff val="10155278"/>
            <a:satOff val="-430"/>
            <a:lumOff val="111"/>
            <a:alphaOff val="0"/>
          </a:srgbClr>
        </a:solidFill>
        <a:ln w="15875" cap="rnd" cmpd="sng" algn="ctr">
          <a:solidFill>
            <a:srgbClr val="D64A3B">
              <a:tint val="40000"/>
              <a:alpha val="90000"/>
              <a:hueOff val="10155278"/>
              <a:satOff val="-430"/>
              <a:lumOff val="111"/>
              <a:alphaOff val="0"/>
            </a:srgbClr>
          </a:solidFill>
          <a:prstDash val="solid"/>
        </a:ln>
        <a:effectLst/>
      </dgm:spPr>
      <dgm:t>
        <a:bodyPr/>
        <a:lstStyle/>
        <a:p>
          <a:r>
            <a:rPr lang="it-IT" altLang="en-US" dirty="0" smtClean="0">
              <a:solidFill>
                <a:sysClr val="windowText" lastClr="000000">
                  <a:hueOff val="0"/>
                  <a:satOff val="0"/>
                  <a:lumOff val="0"/>
                  <a:alphaOff val="0"/>
                </a:sysClr>
              </a:solidFill>
              <a:latin typeface="Corbel"/>
              <a:ea typeface="+mn-ea"/>
              <a:cs typeface="+mn-cs"/>
            </a:rPr>
            <a:t>mempengaruhi informasi sikap konsumen. Konsumen yang kurang memiliki pengalaman, iklan yang pendekatan emosional maka bersikap mengarah produk. </a:t>
          </a:r>
          <a:endParaRPr lang="en-US" dirty="0">
            <a:solidFill>
              <a:sysClr val="windowText" lastClr="000000">
                <a:hueOff val="0"/>
                <a:satOff val="0"/>
                <a:lumOff val="0"/>
                <a:alphaOff val="0"/>
              </a:sysClr>
            </a:solidFill>
            <a:latin typeface="Corbel"/>
            <a:ea typeface="+mn-ea"/>
            <a:cs typeface="+mn-cs"/>
          </a:endParaRPr>
        </a:p>
      </dgm:t>
    </dgm:pt>
    <dgm:pt modelId="{8CA21A4A-0C36-4EF2-AC95-85838ADEA416}" type="parTrans" cxnId="{5B722150-E322-45AA-8B6B-62A4A135DFBF}">
      <dgm:prSet/>
      <dgm:spPr/>
      <dgm:t>
        <a:bodyPr/>
        <a:lstStyle/>
        <a:p>
          <a:endParaRPr lang="en-US"/>
        </a:p>
      </dgm:t>
    </dgm:pt>
    <dgm:pt modelId="{1F6741D6-19B7-4227-99C5-34BC537D9A7D}" type="sibTrans" cxnId="{5B722150-E322-45AA-8B6B-62A4A135DFBF}">
      <dgm:prSet/>
      <dgm:spPr/>
      <dgm:t>
        <a:bodyPr/>
        <a:lstStyle/>
        <a:p>
          <a:endParaRPr lang="en-US"/>
        </a:p>
      </dgm:t>
    </dgm:pt>
    <dgm:pt modelId="{9B0B9FDB-4AD3-4338-A3CD-91C7DFEC7734}">
      <dgm:prSet phldrT="[Text]" custT="1"/>
      <dgm:spPr>
        <a:xfrm>
          <a:off x="0" y="2928649"/>
          <a:ext cx="2962656" cy="1393589"/>
        </a:xfrm>
        <a:prstGeom prst="roundRect">
          <a:avLst/>
        </a:prstGeom>
        <a:solidFill>
          <a:srgbClr val="D64A3B">
            <a:hueOff val="19640475"/>
            <a:satOff val="-1845"/>
            <a:lumOff val="2352"/>
            <a:alphaOff val="0"/>
          </a:srgbClr>
        </a:solidFill>
        <a:ln w="15875" cap="rnd" cmpd="sng" algn="ctr">
          <a:solidFill>
            <a:sysClr val="window" lastClr="FFFFFF">
              <a:hueOff val="0"/>
              <a:satOff val="0"/>
              <a:lumOff val="0"/>
              <a:alphaOff val="0"/>
            </a:sysClr>
          </a:solidFill>
          <a:prstDash val="solid"/>
        </a:ln>
        <a:effectLst/>
      </dgm:spPr>
      <dgm:t>
        <a:bodyPr/>
        <a:lstStyle/>
        <a:p>
          <a:r>
            <a:rPr lang="en-US" altLang="en-US" sz="3200" dirty="0" smtClean="0">
              <a:solidFill>
                <a:sysClr val="window" lastClr="FFFFFF"/>
              </a:solidFill>
              <a:latin typeface="Corbel"/>
              <a:ea typeface="+mn-ea"/>
              <a:cs typeface="+mn-cs"/>
            </a:rPr>
            <a:t>Experience</a:t>
          </a:r>
          <a:endParaRPr lang="en-US" sz="3200" dirty="0">
            <a:solidFill>
              <a:sysClr val="window" lastClr="FFFFFF"/>
            </a:solidFill>
            <a:latin typeface="Corbel"/>
            <a:ea typeface="+mn-ea"/>
            <a:cs typeface="+mn-cs"/>
          </a:endParaRPr>
        </a:p>
      </dgm:t>
    </dgm:pt>
    <dgm:pt modelId="{6584B5AB-E472-4FE2-B5E3-A7ED4CE8E93D}" type="parTrans" cxnId="{6410E6E8-6D5D-4808-B721-D11CA0011B4A}">
      <dgm:prSet/>
      <dgm:spPr/>
      <dgm:t>
        <a:bodyPr/>
        <a:lstStyle/>
        <a:p>
          <a:endParaRPr lang="en-US"/>
        </a:p>
      </dgm:t>
    </dgm:pt>
    <dgm:pt modelId="{EC6ADDF9-8341-4E0E-A2BC-30F705856F78}" type="sibTrans" cxnId="{6410E6E8-6D5D-4808-B721-D11CA0011B4A}">
      <dgm:prSet/>
      <dgm:spPr/>
      <dgm:t>
        <a:bodyPr/>
        <a:lstStyle/>
        <a:p>
          <a:endParaRPr lang="en-US"/>
        </a:p>
      </dgm:t>
    </dgm:pt>
    <dgm:pt modelId="{2C82B7EA-DE59-4A1E-9CAF-A5B30FBDE1F8}">
      <dgm:prSet phldrT="[Text]"/>
      <dgm:spPr>
        <a:xfrm rot="5400000">
          <a:off x="5038692" y="991971"/>
          <a:ext cx="1114871" cy="5266944"/>
        </a:xfrm>
        <a:prstGeom prst="round2SameRect">
          <a:avLst/>
        </a:prstGeom>
        <a:solidFill>
          <a:srgbClr val="D64A3B">
            <a:tint val="40000"/>
            <a:alpha val="90000"/>
            <a:hueOff val="20310557"/>
            <a:satOff val="-860"/>
            <a:lumOff val="223"/>
            <a:alphaOff val="0"/>
          </a:srgbClr>
        </a:solidFill>
        <a:ln w="15875" cap="rnd" cmpd="sng" algn="ctr">
          <a:solidFill>
            <a:srgbClr val="D64A3B">
              <a:tint val="40000"/>
              <a:alpha val="90000"/>
              <a:hueOff val="20310557"/>
              <a:satOff val="-860"/>
              <a:lumOff val="223"/>
              <a:alphaOff val="0"/>
            </a:srgbClr>
          </a:solidFill>
          <a:prstDash val="solid"/>
        </a:ln>
        <a:effectLst/>
      </dgm:spPr>
      <dgm:t>
        <a:bodyPr/>
        <a:lstStyle/>
        <a:p>
          <a:r>
            <a:rPr lang="en-US" altLang="en-US" dirty="0" smtClean="0">
              <a:solidFill>
                <a:sysClr val="windowText" lastClr="000000">
                  <a:hueOff val="0"/>
                  <a:satOff val="0"/>
                  <a:lumOff val="0"/>
                  <a:alphaOff val="0"/>
                </a:sysClr>
              </a:solidFill>
              <a:latin typeface="Corbel"/>
              <a:ea typeface="+mn-ea"/>
              <a:cs typeface="+mn-cs"/>
            </a:rPr>
            <a:t>direct experience (</a:t>
          </a:r>
          <a:r>
            <a:rPr lang="en-US" altLang="en-US" dirty="0" err="1" smtClean="0">
              <a:solidFill>
                <a:sysClr val="windowText" lastClr="000000">
                  <a:hueOff val="0"/>
                  <a:satOff val="0"/>
                  <a:lumOff val="0"/>
                  <a:alphaOff val="0"/>
                </a:sysClr>
              </a:solidFill>
              <a:latin typeface="Corbel"/>
              <a:ea typeface="+mn-ea"/>
              <a:cs typeface="+mn-cs"/>
            </a:rPr>
            <a:t>penggunaan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produk</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tahan</a:t>
          </a:r>
          <a:r>
            <a:rPr lang="en-US" altLang="en-US" dirty="0" smtClean="0">
              <a:solidFill>
                <a:sysClr val="windowText" lastClr="000000">
                  <a:hueOff val="0"/>
                  <a:satOff val="0"/>
                  <a:lumOff val="0"/>
                  <a:alphaOff val="0"/>
                </a:sysClr>
              </a:solidFill>
              <a:latin typeface="Corbel"/>
              <a:ea typeface="+mn-ea"/>
              <a:cs typeface="+mn-cs"/>
            </a:rPr>
            <a:t> lama, </a:t>
          </a:r>
          <a:r>
            <a:rPr lang="en-US" altLang="en-US" dirty="0" err="1" smtClean="0">
              <a:solidFill>
                <a:sysClr val="windowText" lastClr="000000">
                  <a:hueOff val="0"/>
                  <a:satOff val="0"/>
                  <a:lumOff val="0"/>
                  <a:alphaOff val="0"/>
                </a:sysClr>
              </a:solidFill>
              <a:latin typeface="Corbel"/>
              <a:ea typeface="+mn-ea"/>
              <a:cs typeface="+mn-cs"/>
            </a:rPr>
            <a:t>dan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lebih</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kebal</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daripada</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pengembangan</a:t>
          </a:r>
          <a:r>
            <a:rPr lang="en-US" altLang="en-US" dirty="0" smtClean="0">
              <a:solidFill>
                <a:sysClr val="windowText" lastClr="000000">
                  <a:hueOff val="0"/>
                  <a:satOff val="0"/>
                  <a:lumOff val="0"/>
                  <a:alphaOff val="0"/>
                </a:sysClr>
              </a:solidFill>
              <a:latin typeface="Corbel"/>
              <a:ea typeface="+mn-ea"/>
              <a:cs typeface="+mn-cs"/>
            </a:rPr>
            <a:t> indirect experience (</a:t>
          </a:r>
          <a:r>
            <a:rPr lang="en-US" altLang="en-US" dirty="0" err="1" smtClean="0">
              <a:solidFill>
                <a:sysClr val="windowText" lastClr="000000">
                  <a:hueOff val="0"/>
                  <a:satOff val="0"/>
                  <a:lumOff val="0"/>
                  <a:alphaOff val="0"/>
                </a:sysClr>
              </a:solidFill>
              <a:latin typeface="Corbel"/>
              <a:ea typeface="+mn-ea"/>
              <a:cs typeface="+mn-cs"/>
            </a:rPr>
            <a:t>membaca</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iklan</a:t>
          </a:r>
          <a:r>
            <a:rPr lang="en-US" altLang="en-US" dirty="0" smtClean="0">
              <a:solidFill>
                <a:sysClr val="windowText" lastClr="000000">
                  <a:hueOff val="0"/>
                  <a:satOff val="0"/>
                  <a:lumOff val="0"/>
                  <a:alphaOff val="0"/>
                </a:sysClr>
              </a:solidFill>
              <a:latin typeface="Corbel"/>
              <a:ea typeface="+mn-ea"/>
              <a:cs typeface="+mn-cs"/>
            </a:rPr>
            <a:t> </a:t>
          </a:r>
          <a:r>
            <a:rPr lang="en-US" altLang="en-US" dirty="0" err="1" smtClean="0">
              <a:solidFill>
                <a:sysClr val="windowText" lastClr="000000">
                  <a:hueOff val="0"/>
                  <a:satOff val="0"/>
                  <a:lumOff val="0"/>
                  <a:alphaOff val="0"/>
                </a:sysClr>
              </a:solidFill>
              <a:latin typeface="Corbel"/>
              <a:ea typeface="+mn-ea"/>
              <a:cs typeface="+mn-cs"/>
            </a:rPr>
            <a:t>cetak</a:t>
          </a:r>
          <a:r>
            <a:rPr lang="en-US" altLang="en-US" dirty="0" smtClean="0">
              <a:solidFill>
                <a:sysClr val="windowText" lastClr="000000">
                  <a:hueOff val="0"/>
                  <a:satOff val="0"/>
                  <a:lumOff val="0"/>
                  <a:alphaOff val="0"/>
                </a:sysClr>
              </a:solidFill>
              <a:latin typeface="Corbel"/>
              <a:ea typeface="+mn-ea"/>
              <a:cs typeface="+mn-cs"/>
            </a:rPr>
            <a:t>). </a:t>
          </a:r>
          <a:endParaRPr lang="en-US" dirty="0">
            <a:solidFill>
              <a:sysClr val="windowText" lastClr="000000">
                <a:hueOff val="0"/>
                <a:satOff val="0"/>
                <a:lumOff val="0"/>
                <a:alphaOff val="0"/>
              </a:sysClr>
            </a:solidFill>
            <a:latin typeface="Corbel"/>
            <a:ea typeface="+mn-ea"/>
            <a:cs typeface="+mn-cs"/>
          </a:endParaRPr>
        </a:p>
      </dgm:t>
    </dgm:pt>
    <dgm:pt modelId="{335E5A90-AF4B-4B14-A2A7-7E583F70F7FE}" type="parTrans" cxnId="{8FC96D12-DCF9-4947-A7AE-64A91C8138DA}">
      <dgm:prSet/>
      <dgm:spPr/>
      <dgm:t>
        <a:bodyPr/>
        <a:lstStyle/>
        <a:p>
          <a:endParaRPr lang="en-US"/>
        </a:p>
      </dgm:t>
    </dgm:pt>
    <dgm:pt modelId="{2C888BF2-DACF-4168-BD76-BC9E8F659761}" type="sibTrans" cxnId="{8FC96D12-DCF9-4947-A7AE-64A91C8138DA}">
      <dgm:prSet/>
      <dgm:spPr/>
      <dgm:t>
        <a:bodyPr/>
        <a:lstStyle/>
        <a:p>
          <a:endParaRPr lang="en-US"/>
        </a:p>
      </dgm:t>
    </dgm:pt>
    <dgm:pt modelId="{363A510C-E001-485C-AB04-2DBE95482B08}" type="pres">
      <dgm:prSet presAssocID="{D2536C85-8F28-4ADE-8393-424ED92E828A}" presName="Name0" presStyleCnt="0">
        <dgm:presLayoutVars>
          <dgm:dir/>
          <dgm:animLvl val="lvl"/>
          <dgm:resizeHandles val="exact"/>
        </dgm:presLayoutVars>
      </dgm:prSet>
      <dgm:spPr/>
      <dgm:t>
        <a:bodyPr/>
        <a:lstStyle/>
        <a:p>
          <a:endParaRPr lang="en-US"/>
        </a:p>
      </dgm:t>
    </dgm:pt>
    <dgm:pt modelId="{7F10BC5D-82BB-428A-952C-2381FE8BF6EA}" type="pres">
      <dgm:prSet presAssocID="{1645116F-6F71-47E3-9DB4-F0BD75BD4378}" presName="linNode" presStyleCnt="0"/>
      <dgm:spPr/>
      <dgm:t>
        <a:bodyPr/>
        <a:lstStyle/>
        <a:p>
          <a:endParaRPr lang="en-US"/>
        </a:p>
      </dgm:t>
    </dgm:pt>
    <dgm:pt modelId="{4130B3F7-D6B6-465F-8F02-3E563897C801}" type="pres">
      <dgm:prSet presAssocID="{1645116F-6F71-47E3-9DB4-F0BD75BD4378}" presName="parentText" presStyleLbl="node1" presStyleIdx="0" presStyleCnt="3">
        <dgm:presLayoutVars>
          <dgm:chMax val="1"/>
          <dgm:bulletEnabled val="1"/>
        </dgm:presLayoutVars>
      </dgm:prSet>
      <dgm:spPr/>
      <dgm:t>
        <a:bodyPr/>
        <a:lstStyle/>
        <a:p>
          <a:endParaRPr lang="en-US"/>
        </a:p>
      </dgm:t>
    </dgm:pt>
    <dgm:pt modelId="{3F8FFBE6-C43D-47D1-BB94-3BD87E23FB59}" type="pres">
      <dgm:prSet presAssocID="{1645116F-6F71-47E3-9DB4-F0BD75BD4378}" presName="descendantText" presStyleLbl="alignAccFollowNode1" presStyleIdx="0" presStyleCnt="3">
        <dgm:presLayoutVars>
          <dgm:bulletEnabled val="1"/>
        </dgm:presLayoutVars>
      </dgm:prSet>
      <dgm:spPr/>
      <dgm:t>
        <a:bodyPr/>
        <a:lstStyle/>
        <a:p>
          <a:endParaRPr lang="en-US"/>
        </a:p>
      </dgm:t>
    </dgm:pt>
    <dgm:pt modelId="{ECF2DEA2-80BD-4FE8-AA31-9AE66783460A}" type="pres">
      <dgm:prSet presAssocID="{15C2B7D8-F068-488A-A77E-62C2E773905B}" presName="sp" presStyleCnt="0"/>
      <dgm:spPr/>
      <dgm:t>
        <a:bodyPr/>
        <a:lstStyle/>
        <a:p>
          <a:endParaRPr lang="en-US"/>
        </a:p>
      </dgm:t>
    </dgm:pt>
    <dgm:pt modelId="{1AA1F85D-3711-4E78-8D33-4E419360734D}" type="pres">
      <dgm:prSet presAssocID="{72827CCD-B6CE-42D4-AD09-B2CC3D21532F}" presName="linNode" presStyleCnt="0"/>
      <dgm:spPr/>
      <dgm:t>
        <a:bodyPr/>
        <a:lstStyle/>
        <a:p>
          <a:endParaRPr lang="en-US"/>
        </a:p>
      </dgm:t>
    </dgm:pt>
    <dgm:pt modelId="{3C4B5FFA-85B7-4BA9-A40E-6280A2DE6B66}" type="pres">
      <dgm:prSet presAssocID="{72827CCD-B6CE-42D4-AD09-B2CC3D21532F}" presName="parentText" presStyleLbl="node1" presStyleIdx="1" presStyleCnt="3">
        <dgm:presLayoutVars>
          <dgm:chMax val="1"/>
          <dgm:bulletEnabled val="1"/>
        </dgm:presLayoutVars>
      </dgm:prSet>
      <dgm:spPr/>
      <dgm:t>
        <a:bodyPr/>
        <a:lstStyle/>
        <a:p>
          <a:endParaRPr lang="en-US"/>
        </a:p>
      </dgm:t>
    </dgm:pt>
    <dgm:pt modelId="{2C2445FA-0FC3-4E3E-8E1E-8050B0835FFB}" type="pres">
      <dgm:prSet presAssocID="{72827CCD-B6CE-42D4-AD09-B2CC3D21532F}" presName="descendantText" presStyleLbl="alignAccFollowNode1" presStyleIdx="1" presStyleCnt="3">
        <dgm:presLayoutVars>
          <dgm:bulletEnabled val="1"/>
        </dgm:presLayoutVars>
      </dgm:prSet>
      <dgm:spPr/>
      <dgm:t>
        <a:bodyPr/>
        <a:lstStyle/>
        <a:p>
          <a:endParaRPr lang="en-US"/>
        </a:p>
      </dgm:t>
    </dgm:pt>
    <dgm:pt modelId="{AE596D0D-D128-43BE-970B-EAF214D9923E}" type="pres">
      <dgm:prSet presAssocID="{3BD7D528-602D-485E-AC65-CA708124D4B5}" presName="sp" presStyleCnt="0"/>
      <dgm:spPr/>
      <dgm:t>
        <a:bodyPr/>
        <a:lstStyle/>
        <a:p>
          <a:endParaRPr lang="en-US"/>
        </a:p>
      </dgm:t>
    </dgm:pt>
    <dgm:pt modelId="{0452040A-B4F2-485E-ADE9-5751B0F6CBB9}" type="pres">
      <dgm:prSet presAssocID="{9B0B9FDB-4AD3-4338-A3CD-91C7DFEC7734}" presName="linNode" presStyleCnt="0"/>
      <dgm:spPr/>
      <dgm:t>
        <a:bodyPr/>
        <a:lstStyle/>
        <a:p>
          <a:endParaRPr lang="en-US"/>
        </a:p>
      </dgm:t>
    </dgm:pt>
    <dgm:pt modelId="{2909799A-AE9E-473B-9237-168D7E4738CB}" type="pres">
      <dgm:prSet presAssocID="{9B0B9FDB-4AD3-4338-A3CD-91C7DFEC7734}" presName="parentText" presStyleLbl="node1" presStyleIdx="2" presStyleCnt="3">
        <dgm:presLayoutVars>
          <dgm:chMax val="1"/>
          <dgm:bulletEnabled val="1"/>
        </dgm:presLayoutVars>
      </dgm:prSet>
      <dgm:spPr/>
      <dgm:t>
        <a:bodyPr/>
        <a:lstStyle/>
        <a:p>
          <a:endParaRPr lang="en-US"/>
        </a:p>
      </dgm:t>
    </dgm:pt>
    <dgm:pt modelId="{A954769A-E3D3-46AC-8473-E69CF56A1FD8}" type="pres">
      <dgm:prSet presAssocID="{9B0B9FDB-4AD3-4338-A3CD-91C7DFEC7734}" presName="descendantText" presStyleLbl="alignAccFollowNode1" presStyleIdx="2" presStyleCnt="3">
        <dgm:presLayoutVars>
          <dgm:bulletEnabled val="1"/>
        </dgm:presLayoutVars>
      </dgm:prSet>
      <dgm:spPr/>
      <dgm:t>
        <a:bodyPr/>
        <a:lstStyle/>
        <a:p>
          <a:endParaRPr lang="en-US"/>
        </a:p>
      </dgm:t>
    </dgm:pt>
  </dgm:ptLst>
  <dgm:cxnLst>
    <dgm:cxn modelId="{5B722150-E322-45AA-8B6B-62A4A135DFBF}" srcId="{72827CCD-B6CE-42D4-AD09-B2CC3D21532F}" destId="{0F22DA56-0117-4A62-ACB1-155EDD1EA223}" srcOrd="0" destOrd="0" parTransId="{8CA21A4A-0C36-4EF2-AC95-85838ADEA416}" sibTransId="{1F6741D6-19B7-4227-99C5-34BC537D9A7D}"/>
    <dgm:cxn modelId="{3E56D89A-4790-4614-938B-8E387152EDBE}" type="presOf" srcId="{0F22DA56-0117-4A62-ACB1-155EDD1EA223}" destId="{2C2445FA-0FC3-4E3E-8E1E-8050B0835FFB}" srcOrd="0" destOrd="0" presId="urn:microsoft.com/office/officeart/2005/8/layout/vList5"/>
    <dgm:cxn modelId="{C9A55BBA-B846-4515-B1D5-E74F885CD24F}" srcId="{1645116F-6F71-47E3-9DB4-F0BD75BD4378}" destId="{5DE55F72-B4DA-45C7-A4DC-CBFD560E75B6}" srcOrd="0" destOrd="0" parTransId="{9008FFD4-5E07-4F49-AB11-23D4BE1586AE}" sibTransId="{07F5B774-1626-4CDE-BE62-7F4E39E64CEE}"/>
    <dgm:cxn modelId="{202D8021-1204-4D5C-9731-2F591A80838D}" type="presOf" srcId="{D2536C85-8F28-4ADE-8393-424ED92E828A}" destId="{363A510C-E001-485C-AB04-2DBE95482B08}" srcOrd="0" destOrd="0" presId="urn:microsoft.com/office/officeart/2005/8/layout/vList5"/>
    <dgm:cxn modelId="{CE06FC4C-E6D5-40B4-A615-2C247C9B971A}" srcId="{D2536C85-8F28-4ADE-8393-424ED92E828A}" destId="{72827CCD-B6CE-42D4-AD09-B2CC3D21532F}" srcOrd="1" destOrd="0" parTransId="{261A75A4-91A0-4647-BE61-C803B136EE58}" sibTransId="{3BD7D528-602D-485E-AC65-CA708124D4B5}"/>
    <dgm:cxn modelId="{1E9BDC48-5E53-480F-B2C2-E53782D2680F}" srcId="{D2536C85-8F28-4ADE-8393-424ED92E828A}" destId="{1645116F-6F71-47E3-9DB4-F0BD75BD4378}" srcOrd="0" destOrd="0" parTransId="{098A3B73-4D7D-4CA5-AB5B-A5D84DC47DC6}" sibTransId="{15C2B7D8-F068-488A-A77E-62C2E773905B}"/>
    <dgm:cxn modelId="{8FC96D12-DCF9-4947-A7AE-64A91C8138DA}" srcId="{9B0B9FDB-4AD3-4338-A3CD-91C7DFEC7734}" destId="{2C82B7EA-DE59-4A1E-9CAF-A5B30FBDE1F8}" srcOrd="0" destOrd="0" parTransId="{335E5A90-AF4B-4B14-A2A7-7E583F70F7FE}" sibTransId="{2C888BF2-DACF-4168-BD76-BC9E8F659761}"/>
    <dgm:cxn modelId="{5B36A050-E8FD-45C5-97C6-038B7A5BAACD}" type="presOf" srcId="{2C82B7EA-DE59-4A1E-9CAF-A5B30FBDE1F8}" destId="{A954769A-E3D3-46AC-8473-E69CF56A1FD8}" srcOrd="0" destOrd="0" presId="urn:microsoft.com/office/officeart/2005/8/layout/vList5"/>
    <dgm:cxn modelId="{6410E6E8-6D5D-4808-B721-D11CA0011B4A}" srcId="{D2536C85-8F28-4ADE-8393-424ED92E828A}" destId="{9B0B9FDB-4AD3-4338-A3CD-91C7DFEC7734}" srcOrd="2" destOrd="0" parTransId="{6584B5AB-E472-4FE2-B5E3-A7ED4CE8E93D}" sibTransId="{EC6ADDF9-8341-4E0E-A2BC-30F705856F78}"/>
    <dgm:cxn modelId="{DFE8BCE2-3C17-4E2E-A96B-3CE4674D85A2}" type="presOf" srcId="{1645116F-6F71-47E3-9DB4-F0BD75BD4378}" destId="{4130B3F7-D6B6-465F-8F02-3E563897C801}" srcOrd="0" destOrd="0" presId="urn:microsoft.com/office/officeart/2005/8/layout/vList5"/>
    <dgm:cxn modelId="{DDE6E963-681C-48AB-B59A-50FB26791B08}" type="presOf" srcId="{9B0B9FDB-4AD3-4338-A3CD-91C7DFEC7734}" destId="{2909799A-AE9E-473B-9237-168D7E4738CB}" srcOrd="0" destOrd="0" presId="urn:microsoft.com/office/officeart/2005/8/layout/vList5"/>
    <dgm:cxn modelId="{3D8D3EAB-F3F5-427B-9F66-C40E80DE8A42}" type="presOf" srcId="{5DE55F72-B4DA-45C7-A4DC-CBFD560E75B6}" destId="{3F8FFBE6-C43D-47D1-BB94-3BD87E23FB59}" srcOrd="0" destOrd="0" presId="urn:microsoft.com/office/officeart/2005/8/layout/vList5"/>
    <dgm:cxn modelId="{803F2E03-AC80-47A0-87C0-89C2487DB6AB}" type="presOf" srcId="{72827CCD-B6CE-42D4-AD09-B2CC3D21532F}" destId="{3C4B5FFA-85B7-4BA9-A40E-6280A2DE6B66}" srcOrd="0" destOrd="0" presId="urn:microsoft.com/office/officeart/2005/8/layout/vList5"/>
    <dgm:cxn modelId="{0E2437B5-A5F9-43D2-B459-00F5665D9A5C}" type="presParOf" srcId="{363A510C-E001-485C-AB04-2DBE95482B08}" destId="{7F10BC5D-82BB-428A-952C-2381FE8BF6EA}" srcOrd="0" destOrd="0" presId="urn:microsoft.com/office/officeart/2005/8/layout/vList5"/>
    <dgm:cxn modelId="{01B53705-CE9D-42EB-8E7B-8A3B8CFB3F55}" type="presParOf" srcId="{7F10BC5D-82BB-428A-952C-2381FE8BF6EA}" destId="{4130B3F7-D6B6-465F-8F02-3E563897C801}" srcOrd="0" destOrd="0" presId="urn:microsoft.com/office/officeart/2005/8/layout/vList5"/>
    <dgm:cxn modelId="{FDDCF99E-C685-457F-98E2-62EDC5F88229}" type="presParOf" srcId="{7F10BC5D-82BB-428A-952C-2381FE8BF6EA}" destId="{3F8FFBE6-C43D-47D1-BB94-3BD87E23FB59}" srcOrd="1" destOrd="0" presId="urn:microsoft.com/office/officeart/2005/8/layout/vList5"/>
    <dgm:cxn modelId="{959B6B5D-4D17-474F-909D-F17E0C407497}" type="presParOf" srcId="{363A510C-E001-485C-AB04-2DBE95482B08}" destId="{ECF2DEA2-80BD-4FE8-AA31-9AE66783460A}" srcOrd="1" destOrd="0" presId="urn:microsoft.com/office/officeart/2005/8/layout/vList5"/>
    <dgm:cxn modelId="{27F182D6-F205-408C-88A6-96225E685C1F}" type="presParOf" srcId="{363A510C-E001-485C-AB04-2DBE95482B08}" destId="{1AA1F85D-3711-4E78-8D33-4E419360734D}" srcOrd="2" destOrd="0" presId="urn:microsoft.com/office/officeart/2005/8/layout/vList5"/>
    <dgm:cxn modelId="{731C625E-44AC-4377-AA86-C0BD1A1489C8}" type="presParOf" srcId="{1AA1F85D-3711-4E78-8D33-4E419360734D}" destId="{3C4B5FFA-85B7-4BA9-A40E-6280A2DE6B66}" srcOrd="0" destOrd="0" presId="urn:microsoft.com/office/officeart/2005/8/layout/vList5"/>
    <dgm:cxn modelId="{6003C1E1-6FF7-4444-AEAC-AEEA915DDC58}" type="presParOf" srcId="{1AA1F85D-3711-4E78-8D33-4E419360734D}" destId="{2C2445FA-0FC3-4E3E-8E1E-8050B0835FFB}" srcOrd="1" destOrd="0" presId="urn:microsoft.com/office/officeart/2005/8/layout/vList5"/>
    <dgm:cxn modelId="{9D1BFFC7-3407-4495-BD23-3E7C91CF48E5}" type="presParOf" srcId="{363A510C-E001-485C-AB04-2DBE95482B08}" destId="{AE596D0D-D128-43BE-970B-EAF214D9923E}" srcOrd="3" destOrd="0" presId="urn:microsoft.com/office/officeart/2005/8/layout/vList5"/>
    <dgm:cxn modelId="{2402BC72-920B-4A43-B328-16DF057D4F44}" type="presParOf" srcId="{363A510C-E001-485C-AB04-2DBE95482B08}" destId="{0452040A-B4F2-485E-ADE9-5751B0F6CBB9}" srcOrd="4" destOrd="0" presId="urn:microsoft.com/office/officeart/2005/8/layout/vList5"/>
    <dgm:cxn modelId="{ED66B4E6-FD68-4417-8B29-0573171E5B58}" type="presParOf" srcId="{0452040A-B4F2-485E-ADE9-5751B0F6CBB9}" destId="{2909799A-AE9E-473B-9237-168D7E4738CB}" srcOrd="0" destOrd="0" presId="urn:microsoft.com/office/officeart/2005/8/layout/vList5"/>
    <dgm:cxn modelId="{67F2B615-B021-4941-B029-F6C9DD3A9899}" type="presParOf" srcId="{0452040A-B4F2-485E-ADE9-5751B0F6CBB9}" destId="{A954769A-E3D3-46AC-8473-E69CF56A1F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186633-932A-4457-BC8C-CC1302D6C4D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954FC472-E1B9-49F9-815C-2586636E0B51}">
      <dgm:prSet phldrT="[Text]" custT="1"/>
      <dgm:spPr/>
      <dgm:t>
        <a:bodyPr/>
        <a:lstStyle/>
        <a:p>
          <a:r>
            <a:rPr lang="it-IT" altLang="en-US" sz="2000" dirty="0" smtClean="0">
              <a:latin typeface="Calibri" pitchFamily="34" charset="0"/>
              <a:cs typeface="Calibri" pitchFamily="34" charset="0"/>
            </a:rPr>
            <a:t>Merubah fungsi dasar motivasi konsumen</a:t>
          </a:r>
          <a:endParaRPr lang="en-US" sz="2000" dirty="0">
            <a:latin typeface="Calibri" pitchFamily="34" charset="0"/>
            <a:cs typeface="Calibri" pitchFamily="34" charset="0"/>
          </a:endParaRPr>
        </a:p>
      </dgm:t>
    </dgm:pt>
    <dgm:pt modelId="{57BC86DD-3178-4A2F-92AA-3C8DDE2F4ED0}" type="parTrans" cxnId="{733F0F0E-51D9-407F-97D2-1A900F2594C8}">
      <dgm:prSet/>
      <dgm:spPr/>
      <dgm:t>
        <a:bodyPr/>
        <a:lstStyle/>
        <a:p>
          <a:endParaRPr lang="en-US">
            <a:latin typeface="Calibri" pitchFamily="34" charset="0"/>
            <a:cs typeface="Calibri" pitchFamily="34" charset="0"/>
          </a:endParaRPr>
        </a:p>
      </dgm:t>
    </dgm:pt>
    <dgm:pt modelId="{8D03EAFA-5359-45BA-B10E-18D84CCCA4AC}" type="sibTrans" cxnId="{733F0F0E-51D9-407F-97D2-1A900F2594C8}">
      <dgm:prSet/>
      <dgm:spPr/>
      <dgm:t>
        <a:bodyPr/>
        <a:lstStyle/>
        <a:p>
          <a:endParaRPr lang="en-US">
            <a:latin typeface="Calibri" pitchFamily="34" charset="0"/>
            <a:cs typeface="Calibri" pitchFamily="34" charset="0"/>
          </a:endParaRPr>
        </a:p>
      </dgm:t>
    </dgm:pt>
    <dgm:pt modelId="{E47EF021-CA70-46AC-ABE9-2FF8BA373D04}">
      <dgm:prSet phldrT="[Text]" custT="1"/>
      <dgm:spPr/>
      <dgm:t>
        <a:bodyPr/>
        <a:lstStyle/>
        <a:p>
          <a:r>
            <a:rPr lang="en-US" altLang="en-US" sz="2000" dirty="0" err="1" smtClean="0">
              <a:latin typeface="Calibri" pitchFamily="34" charset="0"/>
              <a:cs typeface="Calibri" pitchFamily="34" charset="0"/>
            </a:rPr>
            <a:t>Asosiasi</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produk</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dengan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kejadian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atau</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kelompok</a:t>
          </a:r>
          <a:r>
            <a:rPr lang="en-US" altLang="en-US" sz="2000" dirty="0" smtClean="0">
              <a:latin typeface="Calibri" pitchFamily="34" charset="0"/>
              <a:cs typeface="Calibri" pitchFamily="34" charset="0"/>
            </a:rPr>
            <a:t> yang </a:t>
          </a:r>
          <a:r>
            <a:rPr lang="en-US" altLang="en-US" sz="2000" dirty="0" err="1" smtClean="0">
              <a:latin typeface="Calibri" pitchFamily="34" charset="0"/>
              <a:cs typeface="Calibri" pitchFamily="34" charset="0"/>
            </a:rPr>
            <a:t>dikagumi</a:t>
          </a:r>
          <a:endParaRPr lang="en-US" sz="2000" dirty="0">
            <a:latin typeface="Calibri" pitchFamily="34" charset="0"/>
            <a:cs typeface="Calibri" pitchFamily="34" charset="0"/>
          </a:endParaRPr>
        </a:p>
      </dgm:t>
    </dgm:pt>
    <dgm:pt modelId="{0B6D54CE-C821-4A32-9AB4-1776E33E6B38}" type="parTrans" cxnId="{CA7099F3-EC23-4DBA-93FC-CB1A3A8218BF}">
      <dgm:prSet/>
      <dgm:spPr/>
      <dgm:t>
        <a:bodyPr/>
        <a:lstStyle/>
        <a:p>
          <a:endParaRPr lang="en-US">
            <a:latin typeface="Calibri" pitchFamily="34" charset="0"/>
            <a:cs typeface="Calibri" pitchFamily="34" charset="0"/>
          </a:endParaRPr>
        </a:p>
      </dgm:t>
    </dgm:pt>
    <dgm:pt modelId="{B72DE953-4DA6-4657-98F6-7FF267401A65}" type="sibTrans" cxnId="{CA7099F3-EC23-4DBA-93FC-CB1A3A8218BF}">
      <dgm:prSet/>
      <dgm:spPr/>
      <dgm:t>
        <a:bodyPr/>
        <a:lstStyle/>
        <a:p>
          <a:endParaRPr lang="en-US">
            <a:latin typeface="Calibri" pitchFamily="34" charset="0"/>
            <a:cs typeface="Calibri" pitchFamily="34" charset="0"/>
          </a:endParaRPr>
        </a:p>
      </dgm:t>
    </dgm:pt>
    <dgm:pt modelId="{E9F3EDB1-18D2-415A-936C-8B78D599EA51}">
      <dgm:prSet phldrT="[Text]" custT="1"/>
      <dgm:spPr/>
      <dgm:t>
        <a:bodyPr/>
        <a:lstStyle/>
        <a:p>
          <a:r>
            <a:rPr lang="en-US" altLang="en-US" sz="2000" dirty="0" err="1" smtClean="0">
              <a:latin typeface="Calibri" pitchFamily="34" charset="0"/>
              <a:cs typeface="Calibri" pitchFamily="34" charset="0"/>
            </a:rPr>
            <a:t>Memecahkan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permasalahan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antara</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sikap-sikap</a:t>
          </a:r>
          <a:r>
            <a:rPr lang="en-US" altLang="en-US" sz="2000" dirty="0" smtClean="0">
              <a:latin typeface="Calibri" pitchFamily="34" charset="0"/>
              <a:cs typeface="Calibri" pitchFamily="34" charset="0"/>
            </a:rPr>
            <a:t> yang </a:t>
          </a:r>
          <a:r>
            <a:rPr lang="en-US" altLang="en-US" sz="2000" dirty="0" err="1" smtClean="0">
              <a:latin typeface="Calibri" pitchFamily="34" charset="0"/>
              <a:cs typeface="Calibri" pitchFamily="34" charset="0"/>
            </a:rPr>
            <a:t>bertentangan</a:t>
          </a:r>
          <a:endParaRPr lang="en-US" sz="2000" dirty="0">
            <a:latin typeface="Calibri" pitchFamily="34" charset="0"/>
            <a:cs typeface="Calibri" pitchFamily="34" charset="0"/>
          </a:endParaRPr>
        </a:p>
      </dgm:t>
    </dgm:pt>
    <dgm:pt modelId="{F30D9B5F-BA63-4FF8-A3BB-3202F50412FF}" type="parTrans" cxnId="{2BC0CB4F-7D05-46FF-9CD3-8CD8C645925C}">
      <dgm:prSet/>
      <dgm:spPr/>
      <dgm:t>
        <a:bodyPr/>
        <a:lstStyle/>
        <a:p>
          <a:endParaRPr lang="en-US">
            <a:latin typeface="Calibri" pitchFamily="34" charset="0"/>
            <a:cs typeface="Calibri" pitchFamily="34" charset="0"/>
          </a:endParaRPr>
        </a:p>
      </dgm:t>
    </dgm:pt>
    <dgm:pt modelId="{BE50D857-599E-4D35-B5DB-EFEE94F99B31}" type="sibTrans" cxnId="{2BC0CB4F-7D05-46FF-9CD3-8CD8C645925C}">
      <dgm:prSet/>
      <dgm:spPr/>
      <dgm:t>
        <a:bodyPr/>
        <a:lstStyle/>
        <a:p>
          <a:endParaRPr lang="en-US">
            <a:latin typeface="Calibri" pitchFamily="34" charset="0"/>
            <a:cs typeface="Calibri" pitchFamily="34" charset="0"/>
          </a:endParaRPr>
        </a:p>
      </dgm:t>
    </dgm:pt>
    <dgm:pt modelId="{4144A907-3F53-4CA6-BA17-CB3F2C60BB1F}">
      <dgm:prSet phldrT="[Text]" custT="1"/>
      <dgm:spPr/>
      <dgm:t>
        <a:bodyPr/>
        <a:lstStyle/>
        <a:p>
          <a:r>
            <a:rPr lang="en-US" altLang="en-US" sz="2000" dirty="0" err="1" smtClean="0">
              <a:latin typeface="Calibri" pitchFamily="34" charset="0"/>
              <a:cs typeface="Calibri" pitchFamily="34" charset="0"/>
            </a:rPr>
            <a:t>Merubah</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komponen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sikap</a:t>
          </a:r>
          <a:r>
            <a:rPr lang="en-US" altLang="en-US" sz="2000" dirty="0" smtClean="0">
              <a:latin typeface="Calibri" pitchFamily="34" charset="0"/>
              <a:cs typeface="Calibri" pitchFamily="34" charset="0"/>
            </a:rPr>
            <a:t> </a:t>
          </a:r>
          <a:endParaRPr lang="en-US" sz="2000" dirty="0">
            <a:latin typeface="Calibri" pitchFamily="34" charset="0"/>
            <a:cs typeface="Calibri" pitchFamily="34" charset="0"/>
          </a:endParaRPr>
        </a:p>
      </dgm:t>
    </dgm:pt>
    <dgm:pt modelId="{8144E9BB-AC19-4A36-A7AA-DF113A674AC6}" type="parTrans" cxnId="{6DD079F6-6FA8-43A3-B267-4B26991CD380}">
      <dgm:prSet/>
      <dgm:spPr/>
      <dgm:t>
        <a:bodyPr/>
        <a:lstStyle/>
        <a:p>
          <a:endParaRPr lang="en-US">
            <a:latin typeface="Calibri" pitchFamily="34" charset="0"/>
            <a:cs typeface="Calibri" pitchFamily="34" charset="0"/>
          </a:endParaRPr>
        </a:p>
      </dgm:t>
    </dgm:pt>
    <dgm:pt modelId="{A5B37CF8-DAF3-4F6A-9599-9668569362E5}" type="sibTrans" cxnId="{6DD079F6-6FA8-43A3-B267-4B26991CD380}">
      <dgm:prSet/>
      <dgm:spPr/>
      <dgm:t>
        <a:bodyPr/>
        <a:lstStyle/>
        <a:p>
          <a:endParaRPr lang="en-US">
            <a:latin typeface="Calibri" pitchFamily="34" charset="0"/>
            <a:cs typeface="Calibri" pitchFamily="34" charset="0"/>
          </a:endParaRPr>
        </a:p>
      </dgm:t>
    </dgm:pt>
    <dgm:pt modelId="{FBC19B88-5BDA-4280-806E-AD54BB112A0C}">
      <dgm:prSet phldrT="[Text]" custT="1"/>
      <dgm:spPr/>
      <dgm:t>
        <a:bodyPr/>
        <a:lstStyle/>
        <a:p>
          <a:r>
            <a:rPr lang="en-US" altLang="en-US" sz="2000" dirty="0" err="1" smtClean="0">
              <a:latin typeface="Calibri" pitchFamily="34" charset="0"/>
              <a:cs typeface="Calibri" pitchFamily="34" charset="0"/>
            </a:rPr>
            <a:t>Merubah</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kepercayaan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konsumen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akan</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merek</a:t>
          </a:r>
          <a:r>
            <a:rPr lang="en-US" altLang="en-US" sz="2000" dirty="0" smtClean="0">
              <a:latin typeface="Calibri" pitchFamily="34" charset="0"/>
              <a:cs typeface="Calibri" pitchFamily="34" charset="0"/>
            </a:rPr>
            <a:t> </a:t>
          </a:r>
          <a:r>
            <a:rPr lang="en-US" altLang="en-US" sz="2000" dirty="0" err="1" smtClean="0">
              <a:latin typeface="Calibri" pitchFamily="34" charset="0"/>
              <a:cs typeface="Calibri" pitchFamily="34" charset="0"/>
            </a:rPr>
            <a:t>kompetitor</a:t>
          </a:r>
          <a:endParaRPr lang="en-US" sz="2000" dirty="0">
            <a:latin typeface="Calibri" pitchFamily="34" charset="0"/>
            <a:cs typeface="Calibri" pitchFamily="34" charset="0"/>
          </a:endParaRPr>
        </a:p>
      </dgm:t>
    </dgm:pt>
    <dgm:pt modelId="{6704D196-B943-4F71-8F8A-C6A017EB9395}" type="parTrans" cxnId="{76F11BD9-7077-43F1-89AA-477E5E8A4828}">
      <dgm:prSet/>
      <dgm:spPr/>
      <dgm:t>
        <a:bodyPr/>
        <a:lstStyle/>
        <a:p>
          <a:endParaRPr lang="en-US">
            <a:latin typeface="Calibri" pitchFamily="34" charset="0"/>
            <a:cs typeface="Calibri" pitchFamily="34" charset="0"/>
          </a:endParaRPr>
        </a:p>
      </dgm:t>
    </dgm:pt>
    <dgm:pt modelId="{E15BAC93-336A-413E-B408-472B57FD8CC7}" type="sibTrans" cxnId="{76F11BD9-7077-43F1-89AA-477E5E8A4828}">
      <dgm:prSet/>
      <dgm:spPr/>
      <dgm:t>
        <a:bodyPr/>
        <a:lstStyle/>
        <a:p>
          <a:endParaRPr lang="en-US">
            <a:latin typeface="Calibri" pitchFamily="34" charset="0"/>
            <a:cs typeface="Calibri" pitchFamily="34" charset="0"/>
          </a:endParaRPr>
        </a:p>
      </dgm:t>
    </dgm:pt>
    <dgm:pt modelId="{90EFC9D8-365E-461E-A259-EF1D79B28830}" type="pres">
      <dgm:prSet presAssocID="{F1186633-932A-4457-BC8C-CC1302D6C4DB}" presName="diagram" presStyleCnt="0">
        <dgm:presLayoutVars>
          <dgm:dir/>
          <dgm:resizeHandles val="exact"/>
        </dgm:presLayoutVars>
      </dgm:prSet>
      <dgm:spPr/>
      <dgm:t>
        <a:bodyPr/>
        <a:lstStyle/>
        <a:p>
          <a:endParaRPr lang="en-US"/>
        </a:p>
      </dgm:t>
    </dgm:pt>
    <dgm:pt modelId="{B78393C5-9710-45FB-9C54-25A8FB49F66E}" type="pres">
      <dgm:prSet presAssocID="{954FC472-E1B9-49F9-815C-2586636E0B51}" presName="node" presStyleLbl="node1" presStyleIdx="0" presStyleCnt="5">
        <dgm:presLayoutVars>
          <dgm:bulletEnabled val="1"/>
        </dgm:presLayoutVars>
      </dgm:prSet>
      <dgm:spPr/>
      <dgm:t>
        <a:bodyPr/>
        <a:lstStyle/>
        <a:p>
          <a:endParaRPr lang="en-US"/>
        </a:p>
      </dgm:t>
    </dgm:pt>
    <dgm:pt modelId="{7287DAFB-BE2B-4CA5-8E5B-562C66C7EB5B}" type="pres">
      <dgm:prSet presAssocID="{8D03EAFA-5359-45BA-B10E-18D84CCCA4AC}" presName="sibTrans" presStyleCnt="0"/>
      <dgm:spPr/>
      <dgm:t>
        <a:bodyPr/>
        <a:lstStyle/>
        <a:p>
          <a:endParaRPr lang="en-US"/>
        </a:p>
      </dgm:t>
    </dgm:pt>
    <dgm:pt modelId="{172C28E4-3AC0-431C-BD64-0BDC0D4261A5}" type="pres">
      <dgm:prSet presAssocID="{E47EF021-CA70-46AC-ABE9-2FF8BA373D04}" presName="node" presStyleLbl="node1" presStyleIdx="1" presStyleCnt="5">
        <dgm:presLayoutVars>
          <dgm:bulletEnabled val="1"/>
        </dgm:presLayoutVars>
      </dgm:prSet>
      <dgm:spPr/>
      <dgm:t>
        <a:bodyPr/>
        <a:lstStyle/>
        <a:p>
          <a:endParaRPr lang="en-US"/>
        </a:p>
      </dgm:t>
    </dgm:pt>
    <dgm:pt modelId="{BC532AE7-17F2-47B0-96D7-40BDC5CD1157}" type="pres">
      <dgm:prSet presAssocID="{B72DE953-4DA6-4657-98F6-7FF267401A65}" presName="sibTrans" presStyleCnt="0"/>
      <dgm:spPr/>
      <dgm:t>
        <a:bodyPr/>
        <a:lstStyle/>
        <a:p>
          <a:endParaRPr lang="en-US"/>
        </a:p>
      </dgm:t>
    </dgm:pt>
    <dgm:pt modelId="{E1591BE0-C2A3-41D3-86B7-A714808D9312}" type="pres">
      <dgm:prSet presAssocID="{E9F3EDB1-18D2-415A-936C-8B78D599EA51}" presName="node" presStyleLbl="node1" presStyleIdx="2" presStyleCnt="5">
        <dgm:presLayoutVars>
          <dgm:bulletEnabled val="1"/>
        </dgm:presLayoutVars>
      </dgm:prSet>
      <dgm:spPr/>
      <dgm:t>
        <a:bodyPr/>
        <a:lstStyle/>
        <a:p>
          <a:endParaRPr lang="en-US"/>
        </a:p>
      </dgm:t>
    </dgm:pt>
    <dgm:pt modelId="{95209740-5683-4B94-8A7C-03253B4453D6}" type="pres">
      <dgm:prSet presAssocID="{BE50D857-599E-4D35-B5DB-EFEE94F99B31}" presName="sibTrans" presStyleCnt="0"/>
      <dgm:spPr/>
      <dgm:t>
        <a:bodyPr/>
        <a:lstStyle/>
        <a:p>
          <a:endParaRPr lang="en-US"/>
        </a:p>
      </dgm:t>
    </dgm:pt>
    <dgm:pt modelId="{C241B480-EC71-4118-93F0-6877827900E6}" type="pres">
      <dgm:prSet presAssocID="{4144A907-3F53-4CA6-BA17-CB3F2C60BB1F}" presName="node" presStyleLbl="node1" presStyleIdx="3" presStyleCnt="5">
        <dgm:presLayoutVars>
          <dgm:bulletEnabled val="1"/>
        </dgm:presLayoutVars>
      </dgm:prSet>
      <dgm:spPr/>
      <dgm:t>
        <a:bodyPr/>
        <a:lstStyle/>
        <a:p>
          <a:endParaRPr lang="en-US"/>
        </a:p>
      </dgm:t>
    </dgm:pt>
    <dgm:pt modelId="{96D4619F-39BE-4BEF-BF5D-DB60A169CAD6}" type="pres">
      <dgm:prSet presAssocID="{A5B37CF8-DAF3-4F6A-9599-9668569362E5}" presName="sibTrans" presStyleCnt="0"/>
      <dgm:spPr/>
      <dgm:t>
        <a:bodyPr/>
        <a:lstStyle/>
        <a:p>
          <a:endParaRPr lang="en-US"/>
        </a:p>
      </dgm:t>
    </dgm:pt>
    <dgm:pt modelId="{F4270549-3B6D-41BD-8BD6-BFD5502545BE}" type="pres">
      <dgm:prSet presAssocID="{FBC19B88-5BDA-4280-806E-AD54BB112A0C}" presName="node" presStyleLbl="node1" presStyleIdx="4" presStyleCnt="5">
        <dgm:presLayoutVars>
          <dgm:bulletEnabled val="1"/>
        </dgm:presLayoutVars>
      </dgm:prSet>
      <dgm:spPr/>
      <dgm:t>
        <a:bodyPr/>
        <a:lstStyle/>
        <a:p>
          <a:endParaRPr lang="en-US"/>
        </a:p>
      </dgm:t>
    </dgm:pt>
  </dgm:ptLst>
  <dgm:cxnLst>
    <dgm:cxn modelId="{733F0F0E-51D9-407F-97D2-1A900F2594C8}" srcId="{F1186633-932A-4457-BC8C-CC1302D6C4DB}" destId="{954FC472-E1B9-49F9-815C-2586636E0B51}" srcOrd="0" destOrd="0" parTransId="{57BC86DD-3178-4A2F-92AA-3C8DDE2F4ED0}" sibTransId="{8D03EAFA-5359-45BA-B10E-18D84CCCA4AC}"/>
    <dgm:cxn modelId="{9045E357-A0DF-4BEA-BA54-4512A769D928}" type="presOf" srcId="{E9F3EDB1-18D2-415A-936C-8B78D599EA51}" destId="{E1591BE0-C2A3-41D3-86B7-A714808D9312}" srcOrd="0" destOrd="0" presId="urn:microsoft.com/office/officeart/2005/8/layout/default"/>
    <dgm:cxn modelId="{1EEEEAC0-9782-4A65-9015-00D70DAEFD6F}" type="presOf" srcId="{F1186633-932A-4457-BC8C-CC1302D6C4DB}" destId="{90EFC9D8-365E-461E-A259-EF1D79B28830}" srcOrd="0" destOrd="0" presId="urn:microsoft.com/office/officeart/2005/8/layout/default"/>
    <dgm:cxn modelId="{6DD079F6-6FA8-43A3-B267-4B26991CD380}" srcId="{F1186633-932A-4457-BC8C-CC1302D6C4DB}" destId="{4144A907-3F53-4CA6-BA17-CB3F2C60BB1F}" srcOrd="3" destOrd="0" parTransId="{8144E9BB-AC19-4A36-A7AA-DF113A674AC6}" sibTransId="{A5B37CF8-DAF3-4F6A-9599-9668569362E5}"/>
    <dgm:cxn modelId="{2BC0CB4F-7D05-46FF-9CD3-8CD8C645925C}" srcId="{F1186633-932A-4457-BC8C-CC1302D6C4DB}" destId="{E9F3EDB1-18D2-415A-936C-8B78D599EA51}" srcOrd="2" destOrd="0" parTransId="{F30D9B5F-BA63-4FF8-A3BB-3202F50412FF}" sibTransId="{BE50D857-599E-4D35-B5DB-EFEE94F99B31}"/>
    <dgm:cxn modelId="{76F11BD9-7077-43F1-89AA-477E5E8A4828}" srcId="{F1186633-932A-4457-BC8C-CC1302D6C4DB}" destId="{FBC19B88-5BDA-4280-806E-AD54BB112A0C}" srcOrd="4" destOrd="0" parTransId="{6704D196-B943-4F71-8F8A-C6A017EB9395}" sibTransId="{E15BAC93-336A-413E-B408-472B57FD8CC7}"/>
    <dgm:cxn modelId="{93D96FF2-87D7-4247-8C56-FE186F7D5E8D}" type="presOf" srcId="{4144A907-3F53-4CA6-BA17-CB3F2C60BB1F}" destId="{C241B480-EC71-4118-93F0-6877827900E6}" srcOrd="0" destOrd="0" presId="urn:microsoft.com/office/officeart/2005/8/layout/default"/>
    <dgm:cxn modelId="{F0A8E65A-B658-475C-89E4-353A5192B038}" type="presOf" srcId="{954FC472-E1B9-49F9-815C-2586636E0B51}" destId="{B78393C5-9710-45FB-9C54-25A8FB49F66E}" srcOrd="0" destOrd="0" presId="urn:microsoft.com/office/officeart/2005/8/layout/default"/>
    <dgm:cxn modelId="{CA7099F3-EC23-4DBA-93FC-CB1A3A8218BF}" srcId="{F1186633-932A-4457-BC8C-CC1302D6C4DB}" destId="{E47EF021-CA70-46AC-ABE9-2FF8BA373D04}" srcOrd="1" destOrd="0" parTransId="{0B6D54CE-C821-4A32-9AB4-1776E33E6B38}" sibTransId="{B72DE953-4DA6-4657-98F6-7FF267401A65}"/>
    <dgm:cxn modelId="{FA711B76-530C-4326-B94E-F9BE60F4AF24}" type="presOf" srcId="{E47EF021-CA70-46AC-ABE9-2FF8BA373D04}" destId="{172C28E4-3AC0-431C-BD64-0BDC0D4261A5}" srcOrd="0" destOrd="0" presId="urn:microsoft.com/office/officeart/2005/8/layout/default"/>
    <dgm:cxn modelId="{D0BA40D6-3487-43CB-9C20-CB1A978EC4F5}" type="presOf" srcId="{FBC19B88-5BDA-4280-806E-AD54BB112A0C}" destId="{F4270549-3B6D-41BD-8BD6-BFD5502545BE}" srcOrd="0" destOrd="0" presId="urn:microsoft.com/office/officeart/2005/8/layout/default"/>
    <dgm:cxn modelId="{442AE365-AA06-41DA-A1C9-F959DF7DF88D}" type="presParOf" srcId="{90EFC9D8-365E-461E-A259-EF1D79B28830}" destId="{B78393C5-9710-45FB-9C54-25A8FB49F66E}" srcOrd="0" destOrd="0" presId="urn:microsoft.com/office/officeart/2005/8/layout/default"/>
    <dgm:cxn modelId="{66611E24-1D27-489B-A534-3D9BBE90BAEC}" type="presParOf" srcId="{90EFC9D8-365E-461E-A259-EF1D79B28830}" destId="{7287DAFB-BE2B-4CA5-8E5B-562C66C7EB5B}" srcOrd="1" destOrd="0" presId="urn:microsoft.com/office/officeart/2005/8/layout/default"/>
    <dgm:cxn modelId="{5DC48391-9AB9-47C9-AF84-E3BA865A4C8F}" type="presParOf" srcId="{90EFC9D8-365E-461E-A259-EF1D79B28830}" destId="{172C28E4-3AC0-431C-BD64-0BDC0D4261A5}" srcOrd="2" destOrd="0" presId="urn:microsoft.com/office/officeart/2005/8/layout/default"/>
    <dgm:cxn modelId="{CF43743F-F65C-4D84-8346-68BF63D62200}" type="presParOf" srcId="{90EFC9D8-365E-461E-A259-EF1D79B28830}" destId="{BC532AE7-17F2-47B0-96D7-40BDC5CD1157}" srcOrd="3" destOrd="0" presId="urn:microsoft.com/office/officeart/2005/8/layout/default"/>
    <dgm:cxn modelId="{DE5EB438-EC1C-442B-A7B9-290C61D3CB17}" type="presParOf" srcId="{90EFC9D8-365E-461E-A259-EF1D79B28830}" destId="{E1591BE0-C2A3-41D3-86B7-A714808D9312}" srcOrd="4" destOrd="0" presId="urn:microsoft.com/office/officeart/2005/8/layout/default"/>
    <dgm:cxn modelId="{9756256F-F274-4BE7-AC68-AB4A3711EBE7}" type="presParOf" srcId="{90EFC9D8-365E-461E-A259-EF1D79B28830}" destId="{95209740-5683-4B94-8A7C-03253B4453D6}" srcOrd="5" destOrd="0" presId="urn:microsoft.com/office/officeart/2005/8/layout/default"/>
    <dgm:cxn modelId="{A3BE522F-3650-4B08-B7A8-556FD2AE0391}" type="presParOf" srcId="{90EFC9D8-365E-461E-A259-EF1D79B28830}" destId="{C241B480-EC71-4118-93F0-6877827900E6}" srcOrd="6" destOrd="0" presId="urn:microsoft.com/office/officeart/2005/8/layout/default"/>
    <dgm:cxn modelId="{9EA113FA-F633-407B-8BDF-AC4D6311D09C}" type="presParOf" srcId="{90EFC9D8-365E-461E-A259-EF1D79B28830}" destId="{96D4619F-39BE-4BEF-BF5D-DB60A169CAD6}" srcOrd="7" destOrd="0" presId="urn:microsoft.com/office/officeart/2005/8/layout/default"/>
    <dgm:cxn modelId="{DA48FB0E-B1A6-45F0-BC5F-4982F1D362AE}" type="presParOf" srcId="{90EFC9D8-365E-461E-A259-EF1D79B28830}" destId="{F4270549-3B6D-41BD-8BD6-BFD5502545B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3AB604-E274-4288-92FC-C797FF30FCC3}"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en-US"/>
        </a:p>
      </dgm:t>
    </dgm:pt>
    <dgm:pt modelId="{23CD9F98-C02C-4F10-8EE3-2B84A68E66D8}">
      <dgm:prSet/>
      <dgm:spPr/>
      <dgm:t>
        <a:bodyPr/>
        <a:lstStyle/>
        <a:p>
          <a:pPr rtl="0"/>
          <a:r>
            <a:rPr lang="en-US" dirty="0" smtClean="0"/>
            <a:t>1.    Latitude of acceptance (</a:t>
          </a:r>
          <a:r>
            <a:rPr lang="en-US" dirty="0" err="1" smtClean="0"/>
            <a:t>zona</a:t>
          </a:r>
          <a:r>
            <a:rPr lang="en-US" dirty="0" smtClean="0"/>
            <a:t> </a:t>
          </a:r>
          <a:r>
            <a:rPr lang="en-US" dirty="0" err="1" smtClean="0"/>
            <a:t>penerimaan</a:t>
          </a:r>
          <a:r>
            <a:rPr lang="en-US" dirty="0" smtClean="0"/>
            <a:t>), </a:t>
          </a:r>
          <a:r>
            <a:rPr lang="en-US" dirty="0" err="1" smtClean="0"/>
            <a:t>dalam</a:t>
          </a:r>
          <a:r>
            <a:rPr lang="en-US" dirty="0" smtClean="0"/>
            <a:t> </a:t>
          </a:r>
          <a:r>
            <a:rPr lang="en-US" dirty="0" err="1" smtClean="0"/>
            <a:t>hal</a:t>
          </a:r>
          <a:r>
            <a:rPr lang="en-US" dirty="0" smtClean="0"/>
            <a:t> </a:t>
          </a:r>
          <a:r>
            <a:rPr lang="en-US" dirty="0" err="1" smtClean="0"/>
            <a:t>ini</a:t>
          </a:r>
          <a:r>
            <a:rPr lang="en-US" dirty="0" smtClean="0"/>
            <a:t> persuader </a:t>
          </a:r>
          <a:r>
            <a:rPr lang="en-US" dirty="0" err="1" smtClean="0"/>
            <a:t>mampu</a:t>
          </a:r>
          <a:r>
            <a:rPr lang="en-US" dirty="0" smtClean="0"/>
            <a:t> </a:t>
          </a:r>
          <a:r>
            <a:rPr lang="en-US" dirty="0" err="1" smtClean="0"/>
            <a:t>merubah</a:t>
          </a:r>
          <a:r>
            <a:rPr lang="en-US" dirty="0" smtClean="0"/>
            <a:t> </a:t>
          </a:r>
          <a:r>
            <a:rPr lang="en-US" dirty="0" err="1" smtClean="0"/>
            <a:t>sikap</a:t>
          </a:r>
          <a:r>
            <a:rPr lang="en-US" smtClean="0"/>
            <a:t> orang yang </a:t>
          </a:r>
          <a:r>
            <a:rPr lang="en-US" dirty="0" err="1" smtClean="0"/>
            <a:t>dibujuk</a:t>
          </a:r>
          <a:endParaRPr lang="en-US" dirty="0"/>
        </a:p>
      </dgm:t>
    </dgm:pt>
    <dgm:pt modelId="{FC15B104-E2A8-4DB0-9F44-FD1C42F4A82F}" type="parTrans" cxnId="{94603925-412D-473E-BC55-6839D05753F6}">
      <dgm:prSet/>
      <dgm:spPr/>
      <dgm:t>
        <a:bodyPr/>
        <a:lstStyle/>
        <a:p>
          <a:endParaRPr lang="en-US"/>
        </a:p>
      </dgm:t>
    </dgm:pt>
    <dgm:pt modelId="{337C7DFB-818E-4434-92E3-21D0D7BEA845}" type="sibTrans" cxnId="{94603925-412D-473E-BC55-6839D05753F6}">
      <dgm:prSet/>
      <dgm:spPr/>
      <dgm:t>
        <a:bodyPr/>
        <a:lstStyle/>
        <a:p>
          <a:endParaRPr lang="en-US"/>
        </a:p>
      </dgm:t>
    </dgm:pt>
    <dgm:pt modelId="{F9C3C821-528B-4B04-B25C-9BDDC7781EAF}">
      <dgm:prSet/>
      <dgm:spPr/>
      <dgm:t>
        <a:bodyPr/>
        <a:lstStyle/>
        <a:p>
          <a:pPr rtl="0"/>
          <a:r>
            <a:rPr lang="en-US" smtClean="0"/>
            <a:t>2.    Latitude of rejection (zona penolakan) jika persuasif yang disampaikan jauh berseberangan dengan persepsi penerima maka penerima tidak akan merubah sikapnya</a:t>
          </a:r>
          <a:endParaRPr lang="en-US"/>
        </a:p>
      </dgm:t>
    </dgm:pt>
    <dgm:pt modelId="{79D2B315-9223-4A4D-84ED-0C94CBA673DF}" type="parTrans" cxnId="{41553791-FC9B-4616-8E04-D1928A1AC200}">
      <dgm:prSet/>
      <dgm:spPr/>
      <dgm:t>
        <a:bodyPr/>
        <a:lstStyle/>
        <a:p>
          <a:endParaRPr lang="en-US"/>
        </a:p>
      </dgm:t>
    </dgm:pt>
    <dgm:pt modelId="{520628F0-9156-4948-9B26-D8DD6AD6AACB}" type="sibTrans" cxnId="{41553791-FC9B-4616-8E04-D1928A1AC200}">
      <dgm:prSet/>
      <dgm:spPr/>
      <dgm:t>
        <a:bodyPr/>
        <a:lstStyle/>
        <a:p>
          <a:endParaRPr lang="en-US"/>
        </a:p>
      </dgm:t>
    </dgm:pt>
    <dgm:pt modelId="{DB2CC05C-72BA-4FD2-995E-C95846585EBD}">
      <dgm:prSet/>
      <dgm:spPr/>
      <dgm:t>
        <a:bodyPr/>
        <a:lstStyle/>
        <a:p>
          <a:pPr rtl="0"/>
          <a:r>
            <a:rPr lang="en-US" smtClean="0"/>
            <a:t>3.    Latitude of non commitment (zona tanpa pertanyaan) kondisi tidak adanya tanggapan atau keputusan dari suatu bujukan.</a:t>
          </a:r>
          <a:endParaRPr lang="en-US"/>
        </a:p>
      </dgm:t>
    </dgm:pt>
    <dgm:pt modelId="{9B3BC747-7E4C-40A0-883E-9C99EC84E5B5}" type="parTrans" cxnId="{79A9789E-4405-4678-AA7C-9FD19857A625}">
      <dgm:prSet/>
      <dgm:spPr/>
      <dgm:t>
        <a:bodyPr/>
        <a:lstStyle/>
        <a:p>
          <a:endParaRPr lang="en-US"/>
        </a:p>
      </dgm:t>
    </dgm:pt>
    <dgm:pt modelId="{82211754-664F-4686-BB3B-8DFB27ABCDF8}" type="sibTrans" cxnId="{79A9789E-4405-4678-AA7C-9FD19857A625}">
      <dgm:prSet/>
      <dgm:spPr/>
      <dgm:t>
        <a:bodyPr/>
        <a:lstStyle/>
        <a:p>
          <a:endParaRPr lang="en-US"/>
        </a:p>
      </dgm:t>
    </dgm:pt>
    <dgm:pt modelId="{D1588690-B20A-4ACE-A081-E5C402439192}" type="pres">
      <dgm:prSet presAssocID="{B53AB604-E274-4288-92FC-C797FF30FCC3}" presName="Name0" presStyleCnt="0">
        <dgm:presLayoutVars>
          <dgm:chMax val="7"/>
          <dgm:dir/>
          <dgm:animLvl val="lvl"/>
          <dgm:resizeHandles val="exact"/>
        </dgm:presLayoutVars>
      </dgm:prSet>
      <dgm:spPr/>
      <dgm:t>
        <a:bodyPr/>
        <a:lstStyle/>
        <a:p>
          <a:endParaRPr lang="en-US"/>
        </a:p>
      </dgm:t>
    </dgm:pt>
    <dgm:pt modelId="{07683B2A-31EE-4AC1-8748-867123DB1206}" type="pres">
      <dgm:prSet presAssocID="{23CD9F98-C02C-4F10-8EE3-2B84A68E66D8}" presName="circle1" presStyleLbl="node1" presStyleIdx="0" presStyleCnt="3"/>
      <dgm:spPr/>
      <dgm:t>
        <a:bodyPr/>
        <a:lstStyle/>
        <a:p>
          <a:endParaRPr lang="en-US"/>
        </a:p>
      </dgm:t>
    </dgm:pt>
    <dgm:pt modelId="{3D59CB29-56EB-418F-B86D-0988127F4E87}" type="pres">
      <dgm:prSet presAssocID="{23CD9F98-C02C-4F10-8EE3-2B84A68E66D8}" presName="space" presStyleCnt="0"/>
      <dgm:spPr/>
      <dgm:t>
        <a:bodyPr/>
        <a:lstStyle/>
        <a:p>
          <a:endParaRPr lang="en-US"/>
        </a:p>
      </dgm:t>
    </dgm:pt>
    <dgm:pt modelId="{3CDA67C5-5FA7-433C-BC36-20A85559A567}" type="pres">
      <dgm:prSet presAssocID="{23CD9F98-C02C-4F10-8EE3-2B84A68E66D8}" presName="rect1" presStyleLbl="alignAcc1" presStyleIdx="0" presStyleCnt="3"/>
      <dgm:spPr/>
      <dgm:t>
        <a:bodyPr/>
        <a:lstStyle/>
        <a:p>
          <a:endParaRPr lang="en-US"/>
        </a:p>
      </dgm:t>
    </dgm:pt>
    <dgm:pt modelId="{72E3BB15-7CF0-465F-9835-D795D32F2B5F}" type="pres">
      <dgm:prSet presAssocID="{F9C3C821-528B-4B04-B25C-9BDDC7781EAF}" presName="vertSpace2" presStyleLbl="node1" presStyleIdx="0" presStyleCnt="3"/>
      <dgm:spPr/>
      <dgm:t>
        <a:bodyPr/>
        <a:lstStyle/>
        <a:p>
          <a:endParaRPr lang="en-US"/>
        </a:p>
      </dgm:t>
    </dgm:pt>
    <dgm:pt modelId="{933B466F-2BF1-4EC2-B3ED-F50519DAD9AB}" type="pres">
      <dgm:prSet presAssocID="{F9C3C821-528B-4B04-B25C-9BDDC7781EAF}" presName="circle2" presStyleLbl="node1" presStyleIdx="1" presStyleCnt="3"/>
      <dgm:spPr/>
      <dgm:t>
        <a:bodyPr/>
        <a:lstStyle/>
        <a:p>
          <a:endParaRPr lang="en-US"/>
        </a:p>
      </dgm:t>
    </dgm:pt>
    <dgm:pt modelId="{C399C323-109F-4CCD-A063-CC85D96F2552}" type="pres">
      <dgm:prSet presAssocID="{F9C3C821-528B-4B04-B25C-9BDDC7781EAF}" presName="rect2" presStyleLbl="alignAcc1" presStyleIdx="1" presStyleCnt="3"/>
      <dgm:spPr/>
      <dgm:t>
        <a:bodyPr/>
        <a:lstStyle/>
        <a:p>
          <a:endParaRPr lang="en-US"/>
        </a:p>
      </dgm:t>
    </dgm:pt>
    <dgm:pt modelId="{D3B7FE43-8F13-4470-B9A3-206A66182A68}" type="pres">
      <dgm:prSet presAssocID="{DB2CC05C-72BA-4FD2-995E-C95846585EBD}" presName="vertSpace3" presStyleLbl="node1" presStyleIdx="1" presStyleCnt="3"/>
      <dgm:spPr/>
      <dgm:t>
        <a:bodyPr/>
        <a:lstStyle/>
        <a:p>
          <a:endParaRPr lang="en-US"/>
        </a:p>
      </dgm:t>
    </dgm:pt>
    <dgm:pt modelId="{7AC479CA-FFED-4C3D-A859-E7AFD7990FE1}" type="pres">
      <dgm:prSet presAssocID="{DB2CC05C-72BA-4FD2-995E-C95846585EBD}" presName="circle3" presStyleLbl="node1" presStyleIdx="2" presStyleCnt="3"/>
      <dgm:spPr/>
      <dgm:t>
        <a:bodyPr/>
        <a:lstStyle/>
        <a:p>
          <a:endParaRPr lang="en-US"/>
        </a:p>
      </dgm:t>
    </dgm:pt>
    <dgm:pt modelId="{7A4DF420-4F2A-4A3C-96C4-20540CD11C8B}" type="pres">
      <dgm:prSet presAssocID="{DB2CC05C-72BA-4FD2-995E-C95846585EBD}" presName="rect3" presStyleLbl="alignAcc1" presStyleIdx="2" presStyleCnt="3"/>
      <dgm:spPr/>
      <dgm:t>
        <a:bodyPr/>
        <a:lstStyle/>
        <a:p>
          <a:endParaRPr lang="en-US"/>
        </a:p>
      </dgm:t>
    </dgm:pt>
    <dgm:pt modelId="{BFFE570C-FA84-441D-A6AA-501BB80FF9C9}" type="pres">
      <dgm:prSet presAssocID="{23CD9F98-C02C-4F10-8EE3-2B84A68E66D8}" presName="rect1ParTxNoCh" presStyleLbl="alignAcc1" presStyleIdx="2" presStyleCnt="3">
        <dgm:presLayoutVars>
          <dgm:chMax val="1"/>
          <dgm:bulletEnabled val="1"/>
        </dgm:presLayoutVars>
      </dgm:prSet>
      <dgm:spPr/>
      <dgm:t>
        <a:bodyPr/>
        <a:lstStyle/>
        <a:p>
          <a:endParaRPr lang="en-US"/>
        </a:p>
      </dgm:t>
    </dgm:pt>
    <dgm:pt modelId="{8F8ACFBF-9EE4-42A3-A913-395C6E3E1626}" type="pres">
      <dgm:prSet presAssocID="{F9C3C821-528B-4B04-B25C-9BDDC7781EAF}" presName="rect2ParTxNoCh" presStyleLbl="alignAcc1" presStyleIdx="2" presStyleCnt="3">
        <dgm:presLayoutVars>
          <dgm:chMax val="1"/>
          <dgm:bulletEnabled val="1"/>
        </dgm:presLayoutVars>
      </dgm:prSet>
      <dgm:spPr/>
      <dgm:t>
        <a:bodyPr/>
        <a:lstStyle/>
        <a:p>
          <a:endParaRPr lang="en-US"/>
        </a:p>
      </dgm:t>
    </dgm:pt>
    <dgm:pt modelId="{C369F2EB-CCD8-4F82-B970-2645DC7EEADC}" type="pres">
      <dgm:prSet presAssocID="{DB2CC05C-72BA-4FD2-995E-C95846585EBD}" presName="rect3ParTxNoCh" presStyleLbl="alignAcc1" presStyleIdx="2" presStyleCnt="3">
        <dgm:presLayoutVars>
          <dgm:chMax val="1"/>
          <dgm:bulletEnabled val="1"/>
        </dgm:presLayoutVars>
      </dgm:prSet>
      <dgm:spPr/>
      <dgm:t>
        <a:bodyPr/>
        <a:lstStyle/>
        <a:p>
          <a:endParaRPr lang="en-US"/>
        </a:p>
      </dgm:t>
    </dgm:pt>
  </dgm:ptLst>
  <dgm:cxnLst>
    <dgm:cxn modelId="{FA23D96A-CC8A-44DD-A68D-20F871CE071A}" type="presOf" srcId="{B53AB604-E274-4288-92FC-C797FF30FCC3}" destId="{D1588690-B20A-4ACE-A081-E5C402439192}" srcOrd="0" destOrd="0" presId="urn:microsoft.com/office/officeart/2005/8/layout/target3"/>
    <dgm:cxn modelId="{79A9789E-4405-4678-AA7C-9FD19857A625}" srcId="{B53AB604-E274-4288-92FC-C797FF30FCC3}" destId="{DB2CC05C-72BA-4FD2-995E-C95846585EBD}" srcOrd="2" destOrd="0" parTransId="{9B3BC747-7E4C-40A0-883E-9C99EC84E5B5}" sibTransId="{82211754-664F-4686-BB3B-8DFB27ABCDF8}"/>
    <dgm:cxn modelId="{DB3D26B4-C3B9-4C71-9315-7185CE988957}" type="presOf" srcId="{DB2CC05C-72BA-4FD2-995E-C95846585EBD}" destId="{7A4DF420-4F2A-4A3C-96C4-20540CD11C8B}" srcOrd="0" destOrd="0" presId="urn:microsoft.com/office/officeart/2005/8/layout/target3"/>
    <dgm:cxn modelId="{C9B007A1-B099-4C58-8EB6-29BE30DF0685}" type="presOf" srcId="{F9C3C821-528B-4B04-B25C-9BDDC7781EAF}" destId="{8F8ACFBF-9EE4-42A3-A913-395C6E3E1626}" srcOrd="1" destOrd="0" presId="urn:microsoft.com/office/officeart/2005/8/layout/target3"/>
    <dgm:cxn modelId="{B472E2AB-D611-44C7-BBD9-D15B68AC4EA5}" type="presOf" srcId="{23CD9F98-C02C-4F10-8EE3-2B84A68E66D8}" destId="{3CDA67C5-5FA7-433C-BC36-20A85559A567}" srcOrd="0" destOrd="0" presId="urn:microsoft.com/office/officeart/2005/8/layout/target3"/>
    <dgm:cxn modelId="{94603925-412D-473E-BC55-6839D05753F6}" srcId="{B53AB604-E274-4288-92FC-C797FF30FCC3}" destId="{23CD9F98-C02C-4F10-8EE3-2B84A68E66D8}" srcOrd="0" destOrd="0" parTransId="{FC15B104-E2A8-4DB0-9F44-FD1C42F4A82F}" sibTransId="{337C7DFB-818E-4434-92E3-21D0D7BEA845}"/>
    <dgm:cxn modelId="{41553791-FC9B-4616-8E04-D1928A1AC200}" srcId="{B53AB604-E274-4288-92FC-C797FF30FCC3}" destId="{F9C3C821-528B-4B04-B25C-9BDDC7781EAF}" srcOrd="1" destOrd="0" parTransId="{79D2B315-9223-4A4D-84ED-0C94CBA673DF}" sibTransId="{520628F0-9156-4948-9B26-D8DD6AD6AACB}"/>
    <dgm:cxn modelId="{5CE5BBDF-09E4-46B7-A080-1B8BC71E146B}" type="presOf" srcId="{DB2CC05C-72BA-4FD2-995E-C95846585EBD}" destId="{C369F2EB-CCD8-4F82-B970-2645DC7EEADC}" srcOrd="1" destOrd="0" presId="urn:microsoft.com/office/officeart/2005/8/layout/target3"/>
    <dgm:cxn modelId="{B2282CB8-F269-40D2-A8AA-89DA2050D5EA}" type="presOf" srcId="{F9C3C821-528B-4B04-B25C-9BDDC7781EAF}" destId="{C399C323-109F-4CCD-A063-CC85D96F2552}" srcOrd="0" destOrd="0" presId="urn:microsoft.com/office/officeart/2005/8/layout/target3"/>
    <dgm:cxn modelId="{506F1236-A984-42BB-B56C-B73E98FA994C}" type="presOf" srcId="{23CD9F98-C02C-4F10-8EE3-2B84A68E66D8}" destId="{BFFE570C-FA84-441D-A6AA-501BB80FF9C9}" srcOrd="1" destOrd="0" presId="urn:microsoft.com/office/officeart/2005/8/layout/target3"/>
    <dgm:cxn modelId="{98711380-A3EC-4AB5-951D-9365506C87CE}" type="presParOf" srcId="{D1588690-B20A-4ACE-A081-E5C402439192}" destId="{07683B2A-31EE-4AC1-8748-867123DB1206}" srcOrd="0" destOrd="0" presId="urn:microsoft.com/office/officeart/2005/8/layout/target3"/>
    <dgm:cxn modelId="{BBC1D23C-A9E2-4E86-9D0F-B32CF1FA6575}" type="presParOf" srcId="{D1588690-B20A-4ACE-A081-E5C402439192}" destId="{3D59CB29-56EB-418F-B86D-0988127F4E87}" srcOrd="1" destOrd="0" presId="urn:microsoft.com/office/officeart/2005/8/layout/target3"/>
    <dgm:cxn modelId="{453B9C35-0512-4183-A688-93A375F6D6CB}" type="presParOf" srcId="{D1588690-B20A-4ACE-A081-E5C402439192}" destId="{3CDA67C5-5FA7-433C-BC36-20A85559A567}" srcOrd="2" destOrd="0" presId="urn:microsoft.com/office/officeart/2005/8/layout/target3"/>
    <dgm:cxn modelId="{E7BA62AB-6AAE-498E-905E-F19C71B4476E}" type="presParOf" srcId="{D1588690-B20A-4ACE-A081-E5C402439192}" destId="{72E3BB15-7CF0-465F-9835-D795D32F2B5F}" srcOrd="3" destOrd="0" presId="urn:microsoft.com/office/officeart/2005/8/layout/target3"/>
    <dgm:cxn modelId="{55EF68CB-411D-483E-B55A-5D8D2A4721BD}" type="presParOf" srcId="{D1588690-B20A-4ACE-A081-E5C402439192}" destId="{933B466F-2BF1-4EC2-B3ED-F50519DAD9AB}" srcOrd="4" destOrd="0" presId="urn:microsoft.com/office/officeart/2005/8/layout/target3"/>
    <dgm:cxn modelId="{97871E7E-D45F-4FF6-AE34-EC2B7E0971D6}" type="presParOf" srcId="{D1588690-B20A-4ACE-A081-E5C402439192}" destId="{C399C323-109F-4CCD-A063-CC85D96F2552}" srcOrd="5" destOrd="0" presId="urn:microsoft.com/office/officeart/2005/8/layout/target3"/>
    <dgm:cxn modelId="{47633B40-83F6-48D3-B47D-969C2B130D2C}" type="presParOf" srcId="{D1588690-B20A-4ACE-A081-E5C402439192}" destId="{D3B7FE43-8F13-4470-B9A3-206A66182A68}" srcOrd="6" destOrd="0" presId="urn:microsoft.com/office/officeart/2005/8/layout/target3"/>
    <dgm:cxn modelId="{1EF76638-F829-42C2-B302-293833F28688}" type="presParOf" srcId="{D1588690-B20A-4ACE-A081-E5C402439192}" destId="{7AC479CA-FFED-4C3D-A859-E7AFD7990FE1}" srcOrd="7" destOrd="0" presId="urn:microsoft.com/office/officeart/2005/8/layout/target3"/>
    <dgm:cxn modelId="{4AFDB6D5-E864-45ED-B263-54DA1E1E0919}" type="presParOf" srcId="{D1588690-B20A-4ACE-A081-E5C402439192}" destId="{7A4DF420-4F2A-4A3C-96C4-20540CD11C8B}" srcOrd="8" destOrd="0" presId="urn:microsoft.com/office/officeart/2005/8/layout/target3"/>
    <dgm:cxn modelId="{01846BBE-DA3B-4779-BF26-5080E9A5995A}" type="presParOf" srcId="{D1588690-B20A-4ACE-A081-E5C402439192}" destId="{BFFE570C-FA84-441D-A6AA-501BB80FF9C9}" srcOrd="9" destOrd="0" presId="urn:microsoft.com/office/officeart/2005/8/layout/target3"/>
    <dgm:cxn modelId="{3F54BC94-CCC4-4F9C-9C3F-73E7D9110E7D}" type="presParOf" srcId="{D1588690-B20A-4ACE-A081-E5C402439192}" destId="{8F8ACFBF-9EE4-42A3-A913-395C6E3E1626}" srcOrd="10" destOrd="0" presId="urn:microsoft.com/office/officeart/2005/8/layout/target3"/>
    <dgm:cxn modelId="{DDB693A5-5C3E-405C-8DE0-7186A9133EC6}" type="presParOf" srcId="{D1588690-B20A-4ACE-A081-E5C402439192}" destId="{C369F2EB-CCD8-4F82-B970-2645DC7EEAD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48930-AAF5-4F86-BF20-94156EA51A28}">
      <dsp:nvSpPr>
        <dsp:cNvPr id="0" name=""/>
        <dsp:cNvSpPr/>
      </dsp:nvSpPr>
      <dsp:spPr>
        <a:xfrm>
          <a:off x="3387849" y="1824259"/>
          <a:ext cx="1301501" cy="130150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sikap</a:t>
          </a:r>
          <a:endParaRPr lang="en-US" sz="3000" kern="1200" dirty="0"/>
        </a:p>
      </dsp:txBody>
      <dsp:txXfrm>
        <a:off x="3578449" y="2014859"/>
        <a:ext cx="920301" cy="920301"/>
      </dsp:txXfrm>
    </dsp:sp>
    <dsp:sp modelId="{5D0E031A-3578-4EF6-8735-CC590DB0891F}">
      <dsp:nvSpPr>
        <dsp:cNvPr id="0" name=""/>
        <dsp:cNvSpPr/>
      </dsp:nvSpPr>
      <dsp:spPr>
        <a:xfrm rot="16200000">
          <a:off x="3900444" y="1350153"/>
          <a:ext cx="276310" cy="4425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41891" y="1480102"/>
        <a:ext cx="193417" cy="265506"/>
      </dsp:txXfrm>
    </dsp:sp>
    <dsp:sp modelId="{D881A2F8-EB1B-40F8-B6DB-AE576A087F23}">
      <dsp:nvSpPr>
        <dsp:cNvPr id="0" name=""/>
        <dsp:cNvSpPr/>
      </dsp:nvSpPr>
      <dsp:spPr>
        <a:xfrm>
          <a:off x="3387849" y="1416"/>
          <a:ext cx="1301501" cy="130150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KONATIF</a:t>
          </a:r>
          <a:endParaRPr lang="en-US" sz="1600" kern="1200" dirty="0"/>
        </a:p>
      </dsp:txBody>
      <dsp:txXfrm>
        <a:off x="3578449" y="192016"/>
        <a:ext cx="920301" cy="920301"/>
      </dsp:txXfrm>
    </dsp:sp>
    <dsp:sp modelId="{F7D46895-B283-4EB0-9ED4-8B5CF8F30932}">
      <dsp:nvSpPr>
        <dsp:cNvPr id="0" name=""/>
        <dsp:cNvSpPr/>
      </dsp:nvSpPr>
      <dsp:spPr>
        <a:xfrm rot="1800000">
          <a:off x="4682986" y="2705556"/>
          <a:ext cx="276310" cy="4425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688539" y="2773335"/>
        <a:ext cx="193417" cy="265506"/>
      </dsp:txXfrm>
    </dsp:sp>
    <dsp:sp modelId="{990F3CFD-5A81-4582-A017-FB1056CA5D63}">
      <dsp:nvSpPr>
        <dsp:cNvPr id="0" name=""/>
        <dsp:cNvSpPr/>
      </dsp:nvSpPr>
      <dsp:spPr>
        <a:xfrm>
          <a:off x="4966477" y="2735681"/>
          <a:ext cx="1301501" cy="130150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KOGNITIF</a:t>
          </a:r>
          <a:endParaRPr lang="en-US" sz="1600" kern="1200" dirty="0"/>
        </a:p>
      </dsp:txBody>
      <dsp:txXfrm>
        <a:off x="5157077" y="2926281"/>
        <a:ext cx="920301" cy="920301"/>
      </dsp:txXfrm>
    </dsp:sp>
    <dsp:sp modelId="{5A659B87-0E8C-40F4-971B-578FDF604778}">
      <dsp:nvSpPr>
        <dsp:cNvPr id="0" name=""/>
        <dsp:cNvSpPr/>
      </dsp:nvSpPr>
      <dsp:spPr>
        <a:xfrm rot="9000000">
          <a:off x="3117902" y="2705556"/>
          <a:ext cx="276310" cy="4425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95242" y="2773335"/>
        <a:ext cx="193417" cy="265506"/>
      </dsp:txXfrm>
    </dsp:sp>
    <dsp:sp modelId="{2A8C641B-1646-4499-AE5E-1631DA3AEC60}">
      <dsp:nvSpPr>
        <dsp:cNvPr id="0" name=""/>
        <dsp:cNvSpPr/>
      </dsp:nvSpPr>
      <dsp:spPr>
        <a:xfrm>
          <a:off x="1809220" y="2735681"/>
          <a:ext cx="1301501" cy="130150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AFEKTIF</a:t>
          </a:r>
          <a:endParaRPr lang="en-US" sz="1600" kern="1200" dirty="0"/>
        </a:p>
      </dsp:txBody>
      <dsp:txXfrm>
        <a:off x="1999820" y="2926281"/>
        <a:ext cx="920301" cy="920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1584C-0301-41BF-9F90-66EDE3A16D7A}">
      <dsp:nvSpPr>
        <dsp:cNvPr id="0" name=""/>
        <dsp:cNvSpPr/>
      </dsp:nvSpPr>
      <dsp:spPr>
        <a:xfrm rot="16200000">
          <a:off x="-1560847" y="1561852"/>
          <a:ext cx="5735638" cy="2611933"/>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55650">
            <a:lnSpc>
              <a:spcPct val="90000"/>
            </a:lnSpc>
            <a:spcBef>
              <a:spcPct val="0"/>
            </a:spcBef>
            <a:spcAft>
              <a:spcPct val="35000"/>
            </a:spcAft>
          </a:pPr>
          <a:r>
            <a:rPr lang="it-IT" altLang="en-US" sz="1700" kern="1200" smtClean="0"/>
            <a:t>KOMPONEN KOGNITIF</a:t>
          </a:r>
          <a:endParaRPr lang="en-US" sz="1700" kern="1200" dirty="0"/>
        </a:p>
        <a:p>
          <a:pPr marL="171450" lvl="1" indent="-171450" algn="l" defTabSz="711200">
            <a:lnSpc>
              <a:spcPct val="90000"/>
            </a:lnSpc>
            <a:spcBef>
              <a:spcPct val="0"/>
            </a:spcBef>
            <a:spcAft>
              <a:spcPct val="15000"/>
            </a:spcAft>
            <a:buChar char="••"/>
          </a:pPr>
          <a:r>
            <a:rPr lang="en-US" altLang="en-US" sz="1600" kern="1200" smtClean="0">
              <a:latin typeface="Calibri" pitchFamily="34" charset="0"/>
              <a:cs typeface="Calibri" pitchFamily="34" charset="0"/>
            </a:rPr>
            <a:t>Pengetahuan atau informasi yang dimiliki individu tentang obyek sikapnya. Level Kognisi berkaitan dengan kepercayaan seseorang terhadap pesan yang disampaikan kepadanya.</a:t>
          </a:r>
          <a:endParaRPr lang="en-US" sz="1600" kern="1200" dirty="0">
            <a:latin typeface="Calibri" pitchFamily="34" charset="0"/>
            <a:cs typeface="Calibri" pitchFamily="34" charset="0"/>
          </a:endParaRPr>
        </a:p>
      </dsp:txBody>
      <dsp:txXfrm rot="5400000">
        <a:off x="1005" y="1147128"/>
        <a:ext cx="2611933" cy="3441382"/>
      </dsp:txXfrm>
    </dsp:sp>
    <dsp:sp modelId="{D3D0FDF8-E8A7-4D2A-BC93-E22FA43D666C}">
      <dsp:nvSpPr>
        <dsp:cNvPr id="0" name=""/>
        <dsp:cNvSpPr/>
      </dsp:nvSpPr>
      <dsp:spPr>
        <a:xfrm rot="16200000">
          <a:off x="1246980" y="1561852"/>
          <a:ext cx="5735638" cy="2611933"/>
        </a:xfrm>
        <a:prstGeom prst="flowChartManualOperation">
          <a:avLst/>
        </a:prstGeom>
        <a:solidFill>
          <a:schemeClr val="accent3">
            <a:hueOff val="7679183"/>
            <a:satOff val="-35294"/>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55650">
            <a:lnSpc>
              <a:spcPct val="90000"/>
            </a:lnSpc>
            <a:spcBef>
              <a:spcPct val="0"/>
            </a:spcBef>
            <a:spcAft>
              <a:spcPct val="35000"/>
            </a:spcAft>
          </a:pPr>
          <a:r>
            <a:rPr lang="it-IT" altLang="en-US" sz="1700" kern="1200" smtClean="0"/>
            <a:t>KOMPONEN AFEKTIF</a:t>
          </a:r>
          <a:endParaRPr lang="en-US" sz="1700" kern="1200" dirty="0"/>
        </a:p>
        <a:p>
          <a:pPr marL="171450" lvl="1" indent="-171450" algn="l" defTabSz="711200">
            <a:lnSpc>
              <a:spcPct val="90000"/>
            </a:lnSpc>
            <a:spcBef>
              <a:spcPct val="0"/>
            </a:spcBef>
            <a:spcAft>
              <a:spcPct val="15000"/>
            </a:spcAft>
            <a:buChar char="••"/>
          </a:pPr>
          <a:r>
            <a:rPr lang="en-US" altLang="en-US" sz="1600" kern="1200" smtClean="0">
              <a:latin typeface="Calibri" pitchFamily="34" charset="0"/>
              <a:cs typeface="Calibri" pitchFamily="34" charset="0"/>
            </a:rPr>
            <a:t>Emosi atau perasaan seseorang terhadap segala informasi persuasif yang disampaikan kepadanya.</a:t>
          </a:r>
          <a:endParaRPr lang="en-US" altLang="en-US" sz="1600" kern="1200" dirty="0" smtClean="0">
            <a:latin typeface="Calibri" pitchFamily="34" charset="0"/>
            <a:cs typeface="Calibri" pitchFamily="34" charset="0"/>
          </a:endParaRPr>
        </a:p>
        <a:p>
          <a:pPr marL="171450" lvl="1" indent="-171450" algn="l" defTabSz="711200">
            <a:lnSpc>
              <a:spcPct val="90000"/>
            </a:lnSpc>
            <a:spcBef>
              <a:spcPct val="0"/>
            </a:spcBef>
            <a:spcAft>
              <a:spcPct val="15000"/>
            </a:spcAft>
            <a:buChar char="••"/>
          </a:pPr>
          <a:endParaRPr lang="en-US" altLang="en-US" sz="1600" kern="1200" dirty="0" smtClean="0">
            <a:solidFill>
              <a:schemeClr val="tx1"/>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altLang="en-US" sz="1600" kern="1200" smtClean="0">
              <a:latin typeface="Calibri" pitchFamily="34" charset="0"/>
              <a:cs typeface="Calibri" pitchFamily="34" charset="0"/>
            </a:rPr>
            <a:t>Emosi atau perasaan ini yang mengarahkan individu untuk menyukai atau tidak menyukai, menolak atau menerima.</a:t>
          </a:r>
          <a:endParaRPr lang="en-US" altLang="en-US" sz="1600" kern="1200" dirty="0" smtClean="0">
            <a:latin typeface="Calibri" pitchFamily="34" charset="0"/>
            <a:cs typeface="Calibri" pitchFamily="34" charset="0"/>
          </a:endParaRPr>
        </a:p>
      </dsp:txBody>
      <dsp:txXfrm rot="5400000">
        <a:off x="2808832" y="1147128"/>
        <a:ext cx="2611933" cy="3441382"/>
      </dsp:txXfrm>
    </dsp:sp>
    <dsp:sp modelId="{C9DEB515-12D5-4D3D-8AB7-68E6B45358B2}">
      <dsp:nvSpPr>
        <dsp:cNvPr id="0" name=""/>
        <dsp:cNvSpPr/>
      </dsp:nvSpPr>
      <dsp:spPr>
        <a:xfrm rot="16200000">
          <a:off x="4054809" y="1561852"/>
          <a:ext cx="5735638" cy="2611933"/>
        </a:xfrm>
        <a:prstGeom prst="flowChartManualOperation">
          <a:avLst/>
        </a:prstGeom>
        <a:solidFill>
          <a:schemeClr val="accent3">
            <a:hueOff val="15358367"/>
            <a:satOff val="-70588"/>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163" bIns="0" numCol="1" spcCol="1270" anchor="t" anchorCtr="0">
          <a:noAutofit/>
        </a:bodyPr>
        <a:lstStyle/>
        <a:p>
          <a:pPr lvl="0" algn="l" defTabSz="844550">
            <a:lnSpc>
              <a:spcPct val="90000"/>
            </a:lnSpc>
            <a:spcBef>
              <a:spcPct val="0"/>
            </a:spcBef>
            <a:spcAft>
              <a:spcPct val="35000"/>
            </a:spcAft>
          </a:pPr>
          <a:r>
            <a:rPr lang="en-US" altLang="en-US" sz="1900" kern="1200" smtClean="0"/>
            <a:t>KOMPONEN KONATIF</a:t>
          </a:r>
          <a:endParaRPr lang="en-US" sz="1900" kern="1200" dirty="0"/>
        </a:p>
        <a:p>
          <a:pPr marL="114300" lvl="1" indent="-114300" algn="l" defTabSz="666750">
            <a:lnSpc>
              <a:spcPct val="90000"/>
            </a:lnSpc>
            <a:spcBef>
              <a:spcPct val="0"/>
            </a:spcBef>
            <a:spcAft>
              <a:spcPct val="15000"/>
            </a:spcAft>
            <a:buChar char="••"/>
          </a:pPr>
          <a:r>
            <a:rPr lang="en-US" altLang="en-US" sz="1500" kern="1200" smtClean="0">
              <a:latin typeface="Calibri" pitchFamily="34" charset="0"/>
              <a:cs typeface="Calibri" pitchFamily="34" charset="0"/>
            </a:rPr>
            <a:t>Kencenderungan bagaimana individu akan mengambil tindakan spesifik atau berperilaku khusus; pertimbangan kepada obyek sikap. </a:t>
          </a:r>
          <a:endParaRPr lang="en-US" sz="1500"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endParaRPr lang="en-US" sz="1500" kern="1200" dirty="0">
            <a:solidFill>
              <a:schemeClr val="tx1"/>
            </a:solidFill>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n-US" sz="1500" kern="1200" smtClean="0">
              <a:latin typeface="Calibri" pitchFamily="34" charset="0"/>
              <a:cs typeface="Calibri" pitchFamily="34" charset="0"/>
            </a:rPr>
            <a:t>Jika motivasi dan kebutuhan  individu terhadap informasi tersebut tinggi, maka akan berdampak pada perubahan perilaku</a:t>
          </a:r>
          <a:endParaRPr lang="en-US" sz="1500"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endParaRPr lang="en-US" sz="1500" kern="1200" dirty="0">
            <a:solidFill>
              <a:schemeClr val="tx1"/>
            </a:solidFill>
          </a:endParaRPr>
        </a:p>
      </dsp:txBody>
      <dsp:txXfrm rot="5400000">
        <a:off x="5616661" y="1147128"/>
        <a:ext cx="2611933" cy="3441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8BB1-641A-4626-A054-717C8AF5ADAA}">
      <dsp:nvSpPr>
        <dsp:cNvPr id="0" name=""/>
        <dsp:cNvSpPr/>
      </dsp:nvSpPr>
      <dsp:spPr>
        <a:xfrm rot="5400000">
          <a:off x="345274" y="1323394"/>
          <a:ext cx="1030341" cy="1714465"/>
        </a:xfrm>
        <a:prstGeom prst="corner">
          <a:avLst>
            <a:gd name="adj1" fmla="val 16120"/>
            <a:gd name="adj2" fmla="val 16110"/>
          </a:avLst>
        </a:prstGeom>
        <a:solidFill>
          <a:srgbClr val="D64A3B">
            <a:hueOff val="0"/>
            <a:satOff val="0"/>
            <a:lumOff val="0"/>
            <a:alphaOff val="0"/>
          </a:srgbClr>
        </a:solidFill>
        <a:ln w="15875" cap="rnd" cmpd="sng" algn="ctr">
          <a:solidFill>
            <a:srgbClr val="D64A3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5DBCB38-B1AB-4702-AF95-3DA8469C9113}">
      <dsp:nvSpPr>
        <dsp:cNvPr id="0" name=""/>
        <dsp:cNvSpPr/>
      </dsp:nvSpPr>
      <dsp:spPr>
        <a:xfrm>
          <a:off x="173285" y="1835649"/>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err="1" smtClean="0">
              <a:solidFill>
                <a:sysClr val="windowText" lastClr="000000">
                  <a:hueOff val="0"/>
                  <a:satOff val="0"/>
                  <a:lumOff val="0"/>
                  <a:alphaOff val="0"/>
                </a:sysClr>
              </a:solidFill>
              <a:latin typeface="Corbel"/>
              <a:ea typeface="+mn-ea"/>
              <a:cs typeface="+mn-cs"/>
            </a:rPr>
            <a:t>Tidak</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ada</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sikap</a:t>
          </a:r>
          <a:endParaRPr lang="en-US" sz="2300" kern="1200" dirty="0">
            <a:solidFill>
              <a:sysClr val="windowText" lastClr="000000">
                <a:hueOff val="0"/>
                <a:satOff val="0"/>
                <a:lumOff val="0"/>
                <a:alphaOff val="0"/>
              </a:sysClr>
            </a:solidFill>
            <a:latin typeface="Corbel"/>
            <a:ea typeface="+mn-ea"/>
            <a:cs typeface="+mn-cs"/>
          </a:endParaRPr>
        </a:p>
      </dsp:txBody>
      <dsp:txXfrm>
        <a:off x="173285" y="1835649"/>
        <a:ext cx="1547828" cy="1356762"/>
      </dsp:txXfrm>
    </dsp:sp>
    <dsp:sp modelId="{3D833074-6A35-4D0A-B90C-A7E183B647F7}">
      <dsp:nvSpPr>
        <dsp:cNvPr id="0" name=""/>
        <dsp:cNvSpPr/>
      </dsp:nvSpPr>
      <dsp:spPr>
        <a:xfrm>
          <a:off x="1429070" y="1197173"/>
          <a:ext cx="292043" cy="292043"/>
        </a:xfrm>
        <a:prstGeom prst="triangle">
          <a:avLst>
            <a:gd name="adj" fmla="val 100000"/>
          </a:avLst>
        </a:prstGeom>
        <a:solidFill>
          <a:srgbClr val="D64A3B">
            <a:hueOff val="3273413"/>
            <a:satOff val="-307"/>
            <a:lumOff val="392"/>
            <a:alphaOff val="0"/>
          </a:srgbClr>
        </a:solidFill>
        <a:ln w="15875" cap="rnd" cmpd="sng" algn="ctr">
          <a:solidFill>
            <a:srgbClr val="D64A3B">
              <a:hueOff val="3273413"/>
              <a:satOff val="-307"/>
              <a:lumOff val="39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ED9B8A7-64CD-4331-BB04-50490579BE38}">
      <dsp:nvSpPr>
        <dsp:cNvPr id="0" name=""/>
        <dsp:cNvSpPr/>
      </dsp:nvSpPr>
      <dsp:spPr>
        <a:xfrm rot="5400000">
          <a:off x="2240119" y="854512"/>
          <a:ext cx="1030341" cy="1714465"/>
        </a:xfrm>
        <a:prstGeom prst="corner">
          <a:avLst>
            <a:gd name="adj1" fmla="val 16120"/>
            <a:gd name="adj2" fmla="val 16110"/>
          </a:avLst>
        </a:prstGeom>
        <a:solidFill>
          <a:srgbClr val="D64A3B">
            <a:hueOff val="6546825"/>
            <a:satOff val="-615"/>
            <a:lumOff val="784"/>
            <a:alphaOff val="0"/>
          </a:srgbClr>
        </a:solidFill>
        <a:ln w="15875" cap="rnd" cmpd="sng" algn="ctr">
          <a:solidFill>
            <a:srgbClr val="D64A3B">
              <a:hueOff val="6546825"/>
              <a:satOff val="-615"/>
              <a:lumOff val="784"/>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45280DC-E9AD-469A-889F-1B43AECEF0FB}">
      <dsp:nvSpPr>
        <dsp:cNvPr id="0" name=""/>
        <dsp:cNvSpPr/>
      </dsp:nvSpPr>
      <dsp:spPr>
        <a:xfrm>
          <a:off x="2068130" y="1366768"/>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err="1" smtClean="0">
              <a:solidFill>
                <a:sysClr val="windowText" lastClr="000000">
                  <a:hueOff val="0"/>
                  <a:satOff val="0"/>
                  <a:lumOff val="0"/>
                  <a:alphaOff val="0"/>
                </a:sysClr>
              </a:solidFill>
              <a:latin typeface="Corbel"/>
              <a:ea typeface="+mn-ea"/>
              <a:cs typeface="+mn-cs"/>
            </a:rPr>
            <a:t>Terpaan</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Informasi</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Persuasif</a:t>
          </a:r>
          <a:endParaRPr lang="en-US" sz="2300" kern="1200" dirty="0">
            <a:solidFill>
              <a:sysClr val="windowText" lastClr="000000">
                <a:hueOff val="0"/>
                <a:satOff val="0"/>
                <a:lumOff val="0"/>
                <a:alphaOff val="0"/>
              </a:sysClr>
            </a:solidFill>
            <a:latin typeface="Corbel"/>
            <a:ea typeface="+mn-ea"/>
            <a:cs typeface="+mn-cs"/>
          </a:endParaRPr>
        </a:p>
      </dsp:txBody>
      <dsp:txXfrm>
        <a:off x="2068130" y="1366768"/>
        <a:ext cx="1547828" cy="1356762"/>
      </dsp:txXfrm>
    </dsp:sp>
    <dsp:sp modelId="{C4AE6A7A-2069-4438-BD94-6B1BA25D0F8E}">
      <dsp:nvSpPr>
        <dsp:cNvPr id="0" name=""/>
        <dsp:cNvSpPr/>
      </dsp:nvSpPr>
      <dsp:spPr>
        <a:xfrm>
          <a:off x="3323915" y="728292"/>
          <a:ext cx="292043" cy="292043"/>
        </a:xfrm>
        <a:prstGeom prst="triangle">
          <a:avLst>
            <a:gd name="adj" fmla="val 100000"/>
          </a:avLst>
        </a:prstGeom>
        <a:solidFill>
          <a:srgbClr val="D64A3B">
            <a:hueOff val="9820237"/>
            <a:satOff val="-922"/>
            <a:lumOff val="1176"/>
            <a:alphaOff val="0"/>
          </a:srgbClr>
        </a:solidFill>
        <a:ln w="15875" cap="rnd" cmpd="sng" algn="ctr">
          <a:solidFill>
            <a:srgbClr val="D64A3B">
              <a:hueOff val="9820237"/>
              <a:satOff val="-922"/>
              <a:lumOff val="117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F6124F7-387F-461B-ABA4-414B9C298A8E}">
      <dsp:nvSpPr>
        <dsp:cNvPr id="0" name=""/>
        <dsp:cNvSpPr/>
      </dsp:nvSpPr>
      <dsp:spPr>
        <a:xfrm rot="5400000">
          <a:off x="4134964" y="385631"/>
          <a:ext cx="1030341" cy="1714465"/>
        </a:xfrm>
        <a:prstGeom prst="corner">
          <a:avLst>
            <a:gd name="adj1" fmla="val 16120"/>
            <a:gd name="adj2" fmla="val 16110"/>
          </a:avLst>
        </a:prstGeom>
        <a:solidFill>
          <a:srgbClr val="D64A3B">
            <a:hueOff val="13093651"/>
            <a:satOff val="-1230"/>
            <a:lumOff val="1568"/>
            <a:alphaOff val="0"/>
          </a:srgbClr>
        </a:solidFill>
        <a:ln w="15875" cap="rnd" cmpd="sng" algn="ctr">
          <a:solidFill>
            <a:srgbClr val="D64A3B">
              <a:hueOff val="13093651"/>
              <a:satOff val="-1230"/>
              <a:lumOff val="156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E3DCACA-86EB-42E7-AEE4-105079E9E83D}">
      <dsp:nvSpPr>
        <dsp:cNvPr id="0" name=""/>
        <dsp:cNvSpPr/>
      </dsp:nvSpPr>
      <dsp:spPr>
        <a:xfrm>
          <a:off x="3962975" y="897887"/>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err="1" smtClean="0">
              <a:solidFill>
                <a:sysClr val="windowText" lastClr="000000">
                  <a:hueOff val="0"/>
                  <a:satOff val="0"/>
                  <a:lumOff val="0"/>
                  <a:alphaOff val="0"/>
                </a:sysClr>
              </a:solidFill>
              <a:latin typeface="Corbel"/>
              <a:ea typeface="+mn-ea"/>
              <a:cs typeface="+mn-cs"/>
            </a:rPr>
            <a:t>Sikap</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positif</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atau</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negatif</a:t>
          </a:r>
          <a:endParaRPr lang="en-US" sz="2300" kern="1200" dirty="0">
            <a:solidFill>
              <a:sysClr val="windowText" lastClr="000000">
                <a:hueOff val="0"/>
                <a:satOff val="0"/>
                <a:lumOff val="0"/>
                <a:alphaOff val="0"/>
              </a:sysClr>
            </a:solidFill>
            <a:latin typeface="Corbel"/>
            <a:ea typeface="+mn-ea"/>
            <a:cs typeface="+mn-cs"/>
          </a:endParaRPr>
        </a:p>
      </dsp:txBody>
      <dsp:txXfrm>
        <a:off x="3962975" y="897887"/>
        <a:ext cx="1547828" cy="1356762"/>
      </dsp:txXfrm>
    </dsp:sp>
    <dsp:sp modelId="{9086F7C8-3BE5-4E2F-94D0-919657EE2B05}">
      <dsp:nvSpPr>
        <dsp:cNvPr id="0" name=""/>
        <dsp:cNvSpPr/>
      </dsp:nvSpPr>
      <dsp:spPr>
        <a:xfrm>
          <a:off x="5218760" y="259410"/>
          <a:ext cx="292043" cy="292043"/>
        </a:xfrm>
        <a:prstGeom prst="triangle">
          <a:avLst>
            <a:gd name="adj" fmla="val 100000"/>
          </a:avLst>
        </a:prstGeom>
        <a:solidFill>
          <a:srgbClr val="D64A3B">
            <a:hueOff val="16367062"/>
            <a:satOff val="-1537"/>
            <a:lumOff val="1960"/>
            <a:alphaOff val="0"/>
          </a:srgbClr>
        </a:solidFill>
        <a:ln w="15875" cap="rnd" cmpd="sng" algn="ctr">
          <a:solidFill>
            <a:srgbClr val="D64A3B">
              <a:hueOff val="16367062"/>
              <a:satOff val="-1537"/>
              <a:lumOff val="196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6196946-6DAE-4B46-A6EF-D5F352A71BE8}">
      <dsp:nvSpPr>
        <dsp:cNvPr id="0" name=""/>
        <dsp:cNvSpPr/>
      </dsp:nvSpPr>
      <dsp:spPr>
        <a:xfrm rot="5400000">
          <a:off x="6029809" y="-83249"/>
          <a:ext cx="1030341" cy="1714465"/>
        </a:xfrm>
        <a:prstGeom prst="corner">
          <a:avLst>
            <a:gd name="adj1" fmla="val 16120"/>
            <a:gd name="adj2" fmla="val 16110"/>
          </a:avLst>
        </a:prstGeom>
        <a:solidFill>
          <a:srgbClr val="D64A3B">
            <a:hueOff val="19640475"/>
            <a:satOff val="-1845"/>
            <a:lumOff val="2352"/>
            <a:alphaOff val="0"/>
          </a:srgbClr>
        </a:solidFill>
        <a:ln w="15875" cap="rnd" cmpd="sng" algn="ctr">
          <a:solidFill>
            <a:srgbClr val="D64A3B">
              <a:hueOff val="19640475"/>
              <a:satOff val="-1845"/>
              <a:lumOff val="235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1336C34-653C-4A24-906D-0A6EDA2B002F}">
      <dsp:nvSpPr>
        <dsp:cNvPr id="0" name=""/>
        <dsp:cNvSpPr/>
      </dsp:nvSpPr>
      <dsp:spPr>
        <a:xfrm>
          <a:off x="5857820" y="429006"/>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err="1" smtClean="0">
              <a:solidFill>
                <a:sysClr val="windowText" lastClr="000000">
                  <a:hueOff val="0"/>
                  <a:satOff val="0"/>
                  <a:lumOff val="0"/>
                  <a:alphaOff val="0"/>
                </a:sysClr>
              </a:solidFill>
              <a:latin typeface="Corbel"/>
              <a:ea typeface="+mn-ea"/>
              <a:cs typeface="+mn-cs"/>
            </a:rPr>
            <a:t>Konsistensi</a:t>
          </a:r>
          <a:r>
            <a:rPr lang="en-US" sz="2300" kern="1200" dirty="0" smtClean="0">
              <a:solidFill>
                <a:sysClr val="windowText" lastClr="000000">
                  <a:hueOff val="0"/>
                  <a:satOff val="0"/>
                  <a:lumOff val="0"/>
                  <a:alphaOff val="0"/>
                </a:sysClr>
              </a:solidFill>
              <a:latin typeface="Corbel"/>
              <a:ea typeface="+mn-ea"/>
              <a:cs typeface="+mn-cs"/>
            </a:rPr>
            <a:t> </a:t>
          </a:r>
          <a:r>
            <a:rPr lang="en-US" sz="2300" kern="1200" dirty="0" err="1" smtClean="0">
              <a:solidFill>
                <a:sysClr val="windowText" lastClr="000000">
                  <a:hueOff val="0"/>
                  <a:satOff val="0"/>
                  <a:lumOff val="0"/>
                  <a:alphaOff val="0"/>
                </a:sysClr>
              </a:solidFill>
              <a:latin typeface="Corbel"/>
              <a:ea typeface="+mn-ea"/>
              <a:cs typeface="+mn-cs"/>
            </a:rPr>
            <a:t>Sikap</a:t>
          </a:r>
          <a:endParaRPr lang="en-US" sz="2300" kern="1200" dirty="0">
            <a:solidFill>
              <a:sysClr val="windowText" lastClr="000000">
                <a:hueOff val="0"/>
                <a:satOff val="0"/>
                <a:lumOff val="0"/>
                <a:alphaOff val="0"/>
              </a:sysClr>
            </a:solidFill>
            <a:latin typeface="Corbel"/>
            <a:ea typeface="+mn-ea"/>
            <a:cs typeface="+mn-cs"/>
          </a:endParaRPr>
        </a:p>
      </dsp:txBody>
      <dsp:txXfrm>
        <a:off x="5857820" y="429006"/>
        <a:ext cx="1547828" cy="1356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FD9F-C591-4A5D-B6CE-E99ECD259BD3}">
      <dsp:nvSpPr>
        <dsp:cNvPr id="0" name=""/>
        <dsp:cNvSpPr/>
      </dsp:nvSpPr>
      <dsp:spPr>
        <a:xfrm>
          <a:off x="0" y="0"/>
          <a:ext cx="4572000" cy="4572000"/>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F91B5-7A89-43BF-B869-DF03D3DDF0B0}">
      <dsp:nvSpPr>
        <dsp:cNvPr id="0" name=""/>
        <dsp:cNvSpPr/>
      </dsp:nvSpPr>
      <dsp:spPr>
        <a:xfrm>
          <a:off x="2286000" y="0"/>
          <a:ext cx="6367462" cy="4572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i="1" kern="1200" smtClean="0">
              <a:latin typeface="Corbel"/>
              <a:ea typeface="+mn-ea"/>
              <a:cs typeface="+mn-cs"/>
            </a:rPr>
            <a:t>a)      Adopsi</a:t>
          </a:r>
          <a:r>
            <a:rPr lang="en-US" sz="1500" kern="1200" smtClean="0">
              <a:latin typeface="Corbel"/>
              <a:ea typeface="+mn-ea"/>
              <a:cs typeface="+mn-cs"/>
            </a:rPr>
            <a:t>. </a:t>
          </a:r>
          <a:r>
            <a:rPr lang="id-ID" sz="1500" kern="1200" smtClean="0">
              <a:latin typeface="Corbel"/>
              <a:ea typeface="+mn-ea"/>
              <a:cs typeface="+mn-cs"/>
            </a:rPr>
            <a:t>Kejadian- kejadian dan peristiwa-peristiwa yang terjadi berulang-ulang dan terus menerus, lama kelamaan secara bertahap diserap kedalam diri individu dan memengaruhi terbentuknya suatu sikap.</a:t>
          </a:r>
          <a:endParaRPr lang="en-US" sz="1500" kern="1200">
            <a:latin typeface="Corbel"/>
            <a:ea typeface="+mn-ea"/>
            <a:cs typeface="+mn-cs"/>
          </a:endParaRPr>
        </a:p>
      </dsp:txBody>
      <dsp:txXfrm>
        <a:off x="2286000" y="0"/>
        <a:ext cx="6367462" cy="971549"/>
      </dsp:txXfrm>
    </dsp:sp>
    <dsp:sp modelId="{D6CEC64F-B538-48F3-9AA7-5BF500BFDB87}">
      <dsp:nvSpPr>
        <dsp:cNvPr id="0" name=""/>
        <dsp:cNvSpPr/>
      </dsp:nvSpPr>
      <dsp:spPr>
        <a:xfrm>
          <a:off x="600074" y="971549"/>
          <a:ext cx="3371850" cy="3371850"/>
        </a:xfrm>
        <a:prstGeom prst="pie">
          <a:avLst>
            <a:gd name="adj1" fmla="val 5400000"/>
            <a:gd name="adj2" fmla="val 16200000"/>
          </a:avLst>
        </a:prstGeom>
        <a:solidFill>
          <a:schemeClr val="accent3">
            <a:hueOff val="5119456"/>
            <a:satOff val="-23529"/>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7E6F5-B739-47F5-B16B-368394D0695C}">
      <dsp:nvSpPr>
        <dsp:cNvPr id="0" name=""/>
        <dsp:cNvSpPr/>
      </dsp:nvSpPr>
      <dsp:spPr>
        <a:xfrm>
          <a:off x="2286000" y="971549"/>
          <a:ext cx="6367462" cy="3371850"/>
        </a:xfrm>
        <a:prstGeom prst="rect">
          <a:avLst/>
        </a:prstGeom>
        <a:solidFill>
          <a:schemeClr val="lt1">
            <a:alpha val="90000"/>
            <a:hueOff val="0"/>
            <a:satOff val="0"/>
            <a:lumOff val="0"/>
            <a:alphaOff val="0"/>
          </a:schemeClr>
        </a:solidFill>
        <a:ln w="15875" cap="flat" cmpd="sng" algn="ctr">
          <a:solidFill>
            <a:schemeClr val="accent3">
              <a:hueOff val="5119456"/>
              <a:satOff val="-23529"/>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i="1" kern="1200" smtClean="0">
              <a:latin typeface="Corbel"/>
              <a:ea typeface="+mn-ea"/>
              <a:cs typeface="+mn-cs"/>
            </a:rPr>
            <a:t>b)      Diferensiasi</a:t>
          </a:r>
          <a:r>
            <a:rPr lang="en-US" sz="1500" kern="1200" smtClean="0">
              <a:latin typeface="Corbel"/>
              <a:ea typeface="+mn-ea"/>
              <a:cs typeface="+mn-cs"/>
            </a:rPr>
            <a:t>. </a:t>
          </a:r>
          <a:r>
            <a:rPr lang="id-ID" sz="1500" kern="1200" smtClean="0">
              <a:latin typeface="Corbel"/>
              <a:ea typeface="+mn-ea"/>
              <a:cs typeface="+mn-cs"/>
            </a:rPr>
            <a:t>Dengan berkem bangnya intelegensi, bertambahnya pengalaman, sejalan dengan bertambahnya usia, maka ada hal-hal yang tadinya dianggap sejenis, sekarang dipandang tersendiri lepas dari jenisnya. Terhadap objek tersebut dapat terbentuk sikap tersendiri pula.</a:t>
          </a:r>
          <a:endParaRPr lang="en-US" sz="1500" kern="1200" dirty="0">
            <a:latin typeface="Corbel"/>
            <a:ea typeface="+mn-ea"/>
            <a:cs typeface="+mn-cs"/>
          </a:endParaRPr>
        </a:p>
      </dsp:txBody>
      <dsp:txXfrm>
        <a:off x="2286000" y="971549"/>
        <a:ext cx="6367462" cy="971550"/>
      </dsp:txXfrm>
    </dsp:sp>
    <dsp:sp modelId="{67DE8207-A382-4F5A-8D5C-DCAAE75BAB89}">
      <dsp:nvSpPr>
        <dsp:cNvPr id="0" name=""/>
        <dsp:cNvSpPr/>
      </dsp:nvSpPr>
      <dsp:spPr>
        <a:xfrm>
          <a:off x="1200150" y="1943100"/>
          <a:ext cx="2171700" cy="2171700"/>
        </a:xfrm>
        <a:prstGeom prst="pie">
          <a:avLst>
            <a:gd name="adj1" fmla="val 5400000"/>
            <a:gd name="adj2" fmla="val 16200000"/>
          </a:avLst>
        </a:prstGeom>
        <a:solidFill>
          <a:schemeClr val="accent3">
            <a:hueOff val="10238912"/>
            <a:satOff val="-47059"/>
            <a:lumOff val="10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D8F95-7265-4182-838B-D8D4B8182A84}">
      <dsp:nvSpPr>
        <dsp:cNvPr id="0" name=""/>
        <dsp:cNvSpPr/>
      </dsp:nvSpPr>
      <dsp:spPr>
        <a:xfrm>
          <a:off x="2286000" y="1943100"/>
          <a:ext cx="6367462" cy="2171700"/>
        </a:xfrm>
        <a:prstGeom prst="rect">
          <a:avLst/>
        </a:prstGeom>
        <a:solidFill>
          <a:schemeClr val="lt1">
            <a:alpha val="90000"/>
            <a:hueOff val="0"/>
            <a:satOff val="0"/>
            <a:lumOff val="0"/>
            <a:alphaOff val="0"/>
          </a:schemeClr>
        </a:solidFill>
        <a:ln w="15875" cap="flat" cmpd="sng" algn="ctr">
          <a:solidFill>
            <a:schemeClr val="accent3">
              <a:hueOff val="10238912"/>
              <a:satOff val="-47059"/>
              <a:lumOff val="1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i="1" kern="1200" dirty="0" smtClean="0">
              <a:latin typeface="Corbel"/>
              <a:ea typeface="+mn-ea"/>
              <a:cs typeface="+mn-cs"/>
            </a:rPr>
            <a:t>c)      Integrasi</a:t>
          </a:r>
          <a:r>
            <a:rPr lang="en-US" sz="1500" kern="1200" dirty="0" smtClean="0">
              <a:latin typeface="Corbel"/>
              <a:ea typeface="+mn-ea"/>
              <a:cs typeface="+mn-cs"/>
            </a:rPr>
            <a:t>. </a:t>
          </a:r>
          <a:r>
            <a:rPr lang="id-ID" sz="1500" kern="1200" dirty="0" smtClean="0">
              <a:latin typeface="Corbel"/>
              <a:ea typeface="+mn-ea"/>
              <a:cs typeface="+mn-cs"/>
            </a:rPr>
            <a:t>Pembentukan sikap disini terjadi secara bertahap, dimulai dengan berbagai pengalaman yang berhubungan dengan satu hal tentu sehingga akhirnya terbentuk sikap </a:t>
          </a:r>
          <a:r>
            <a:rPr lang="id-ID" sz="1500" kern="1200" dirty="0" smtClean="0">
              <a:latin typeface="Corbel"/>
              <a:ea typeface="+mn-ea"/>
              <a:cs typeface="+mn-cs"/>
            </a:rPr>
            <a:t>mengena</a:t>
          </a:r>
          <a:r>
            <a:rPr lang="en-US" sz="1500" kern="1200" dirty="0" smtClean="0">
              <a:latin typeface="Corbel"/>
              <a:ea typeface="+mn-ea"/>
              <a:cs typeface="+mn-cs"/>
            </a:rPr>
            <a:t>i</a:t>
          </a:r>
          <a:r>
            <a:rPr lang="id-ID" sz="1500" kern="1200" dirty="0" smtClean="0">
              <a:latin typeface="Corbel"/>
              <a:ea typeface="+mn-ea"/>
              <a:cs typeface="+mn-cs"/>
            </a:rPr>
            <a:t> </a:t>
          </a:r>
          <a:r>
            <a:rPr lang="id-ID" sz="1500" kern="1200" dirty="0" smtClean="0">
              <a:latin typeface="Corbel"/>
              <a:ea typeface="+mn-ea"/>
              <a:cs typeface="+mn-cs"/>
            </a:rPr>
            <a:t>hal tersebut.</a:t>
          </a:r>
          <a:endParaRPr lang="en-US" sz="1500" kern="1200" dirty="0">
            <a:latin typeface="Corbel"/>
            <a:ea typeface="+mn-ea"/>
            <a:cs typeface="+mn-cs"/>
          </a:endParaRPr>
        </a:p>
      </dsp:txBody>
      <dsp:txXfrm>
        <a:off x="2286000" y="1943100"/>
        <a:ext cx="6367462" cy="971550"/>
      </dsp:txXfrm>
    </dsp:sp>
    <dsp:sp modelId="{B94F8496-90AA-4DF4-8A1A-176D502495C1}">
      <dsp:nvSpPr>
        <dsp:cNvPr id="0" name=""/>
        <dsp:cNvSpPr/>
      </dsp:nvSpPr>
      <dsp:spPr>
        <a:xfrm>
          <a:off x="1800225" y="2914650"/>
          <a:ext cx="971549" cy="971549"/>
        </a:xfrm>
        <a:prstGeom prst="pie">
          <a:avLst>
            <a:gd name="adj1" fmla="val 5400000"/>
            <a:gd name="adj2" fmla="val 16200000"/>
          </a:avLst>
        </a:prstGeom>
        <a:solidFill>
          <a:schemeClr val="accent3">
            <a:hueOff val="15358367"/>
            <a:satOff val="-70588"/>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3FA26-D6E2-4373-AEC2-B8341EA74DD7}">
      <dsp:nvSpPr>
        <dsp:cNvPr id="0" name=""/>
        <dsp:cNvSpPr/>
      </dsp:nvSpPr>
      <dsp:spPr>
        <a:xfrm>
          <a:off x="2286000" y="2914650"/>
          <a:ext cx="6367462" cy="971549"/>
        </a:xfrm>
        <a:prstGeom prst="rect">
          <a:avLst/>
        </a:prstGeom>
        <a:solidFill>
          <a:schemeClr val="lt1">
            <a:alpha val="90000"/>
            <a:hueOff val="0"/>
            <a:satOff val="0"/>
            <a:lumOff val="0"/>
            <a:alphaOff val="0"/>
          </a:schemeClr>
        </a:solidFill>
        <a:ln w="15875" cap="flat" cmpd="sng" algn="ctr">
          <a:solidFill>
            <a:schemeClr val="accent3">
              <a:hueOff val="15358367"/>
              <a:satOff val="-70588"/>
              <a:lumOff val="1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id-ID" sz="1500" i="1" kern="1200" smtClean="0">
              <a:latin typeface="Corbel"/>
              <a:ea typeface="+mn-ea"/>
              <a:cs typeface="+mn-cs"/>
            </a:rPr>
            <a:t>d)     Trauma</a:t>
          </a:r>
          <a:r>
            <a:rPr lang="en-US" sz="1500" kern="1200" smtClean="0">
              <a:latin typeface="Corbel"/>
              <a:ea typeface="+mn-ea"/>
              <a:cs typeface="+mn-cs"/>
            </a:rPr>
            <a:t>. </a:t>
          </a:r>
          <a:r>
            <a:rPr lang="id-ID" sz="1500" kern="1200" smtClean="0">
              <a:latin typeface="Corbel"/>
              <a:ea typeface="+mn-ea"/>
              <a:cs typeface="+mn-cs"/>
            </a:rPr>
            <a:t>Trauma adalah pengalaman yang tiba-tiba, mengejutkan, yang meninggalkan kesan mendalam pada jiwa orang yang bersangkutan. Pengalaman –pengalaman yang traumatis dapat juga menyebabkan terbentuknya sikap</a:t>
          </a:r>
          <a:endParaRPr lang="en-US" sz="1500" kern="1200" dirty="0">
            <a:latin typeface="Corbel"/>
            <a:ea typeface="+mn-ea"/>
            <a:cs typeface="+mn-cs"/>
          </a:endParaRPr>
        </a:p>
      </dsp:txBody>
      <dsp:txXfrm>
        <a:off x="2286000" y="2914650"/>
        <a:ext cx="6367462" cy="971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9B1D1-6B43-44EB-BE6B-27D145002841}">
      <dsp:nvSpPr>
        <dsp:cNvPr id="0" name=""/>
        <dsp:cNvSpPr/>
      </dsp:nvSpPr>
      <dsp:spPr>
        <a:xfrm rot="5400000">
          <a:off x="4847307" y="-2288861"/>
          <a:ext cx="1237654" cy="6129479"/>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err="1" smtClean="0">
              <a:latin typeface="Calibri" pitchFamily="34" charset="0"/>
              <a:cs typeface="Calibri" pitchFamily="34" charset="0"/>
            </a:rPr>
            <a:t>Konsumen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sering</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membeli</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produk</a:t>
          </a:r>
          <a:r>
            <a:rPr lang="en-US" altLang="en-US" sz="2000" kern="1200" dirty="0" smtClean="0">
              <a:latin typeface="Calibri" pitchFamily="34" charset="0"/>
              <a:cs typeface="Calibri" pitchFamily="34" charset="0"/>
            </a:rPr>
            <a:t> yang </a:t>
          </a:r>
          <a:r>
            <a:rPr lang="en-US" altLang="en-US" sz="2000" kern="1200" dirty="0" err="1" smtClean="0">
              <a:latin typeface="Calibri" pitchFamily="34" charset="0"/>
              <a:cs typeface="Calibri" pitchFamily="34" charset="0"/>
            </a:rPr>
            <a:t>diasosiasikan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dengan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merek</a:t>
          </a:r>
          <a:r>
            <a:rPr lang="en-US" altLang="en-US" sz="2000" kern="1200" dirty="0" smtClean="0">
              <a:latin typeface="Calibri" pitchFamily="34" charset="0"/>
              <a:cs typeface="Calibri" pitchFamily="34" charset="0"/>
            </a:rPr>
            <a:t> yang </a:t>
          </a:r>
          <a:r>
            <a:rPr lang="en-US" altLang="en-US" sz="2000" kern="1200" dirty="0" err="1" smtClean="0">
              <a:latin typeface="Calibri" pitchFamily="34" charset="0"/>
              <a:cs typeface="Calibri" pitchFamily="34" charset="0"/>
            </a:rPr>
            <a:t>disukai</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Sikap</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suka</a:t>
          </a:r>
          <a:r>
            <a:rPr lang="en-US" altLang="en-US" sz="2000" kern="1200" dirty="0" smtClean="0">
              <a:latin typeface="Calibri" pitchFamily="34" charset="0"/>
              <a:cs typeface="Calibri" pitchFamily="34" charset="0"/>
            </a:rPr>
            <a:t> = </a:t>
          </a:r>
          <a:r>
            <a:rPr lang="en-US" altLang="en-US" sz="2000" kern="1200" dirty="0" err="1" smtClean="0">
              <a:latin typeface="Calibri" pitchFamily="34" charset="0"/>
              <a:cs typeface="Calibri" pitchFamily="34" charset="0"/>
            </a:rPr>
            <a:t>kepuasan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berulang</a:t>
          </a:r>
          <a:r>
            <a:rPr lang="en-US" altLang="en-US" sz="2000" kern="1200" dirty="0" smtClean="0">
              <a:latin typeface="Calibri" pitchFamily="34" charset="0"/>
              <a:cs typeface="Calibri" pitchFamily="34" charset="0"/>
            </a:rPr>
            <a:t>.</a:t>
          </a:r>
          <a:endParaRPr lang="en-US" sz="2000" kern="1200" dirty="0">
            <a:latin typeface="Calibri" pitchFamily="34" charset="0"/>
            <a:cs typeface="Calibri" pitchFamily="34" charset="0"/>
          </a:endParaRPr>
        </a:p>
      </dsp:txBody>
      <dsp:txXfrm rot="-5400000">
        <a:off x="2401395" y="217468"/>
        <a:ext cx="6069062" cy="1116820"/>
      </dsp:txXfrm>
    </dsp:sp>
    <dsp:sp modelId="{6FF21B26-2059-4904-A349-045E37A4C2A2}">
      <dsp:nvSpPr>
        <dsp:cNvPr id="0" name=""/>
        <dsp:cNvSpPr/>
      </dsp:nvSpPr>
      <dsp:spPr>
        <a:xfrm>
          <a:off x="79725" y="2344"/>
          <a:ext cx="2321669" cy="154706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err="1" smtClean="0"/>
            <a:t>Asosiasi</a:t>
          </a:r>
          <a:r>
            <a:rPr lang="en-US" sz="2900" kern="1200" dirty="0" smtClean="0"/>
            <a:t> </a:t>
          </a:r>
          <a:r>
            <a:rPr lang="en-US" sz="2900" kern="1200" dirty="0" err="1" smtClean="0"/>
            <a:t>Merek</a:t>
          </a:r>
          <a:endParaRPr lang="en-US" sz="2900" kern="1200" dirty="0"/>
        </a:p>
      </dsp:txBody>
      <dsp:txXfrm>
        <a:off x="155247" y="77866"/>
        <a:ext cx="2170625" cy="1396024"/>
      </dsp:txXfrm>
    </dsp:sp>
    <dsp:sp modelId="{1923E932-A82B-4AB3-8AE5-15DEDFE2AAEF}">
      <dsp:nvSpPr>
        <dsp:cNvPr id="0" name=""/>
        <dsp:cNvSpPr/>
      </dsp:nvSpPr>
      <dsp:spPr>
        <a:xfrm rot="5400000">
          <a:off x="4847307" y="-664439"/>
          <a:ext cx="1237654" cy="6129479"/>
        </a:xfrm>
        <a:prstGeom prst="round2SameRect">
          <a:avLst/>
        </a:prstGeom>
        <a:solidFill>
          <a:schemeClr val="accent3">
            <a:tint val="40000"/>
            <a:alpha val="90000"/>
            <a:hueOff val="8014762"/>
            <a:satOff val="-19170"/>
            <a:lumOff val="-119"/>
            <a:alphaOff val="0"/>
          </a:schemeClr>
        </a:solidFill>
        <a:ln w="15875" cap="flat" cmpd="sng" algn="ctr">
          <a:solidFill>
            <a:schemeClr val="accent3">
              <a:tint val="40000"/>
              <a:alpha val="90000"/>
              <a:hueOff val="8014762"/>
              <a:satOff val="-19170"/>
              <a:lumOff val="-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71450" lvl="1" indent="-171450" algn="l" defTabSz="800100">
            <a:lnSpc>
              <a:spcPct val="90000"/>
            </a:lnSpc>
            <a:spcBef>
              <a:spcPct val="0"/>
            </a:spcBef>
            <a:spcAft>
              <a:spcPct val="15000"/>
            </a:spcAft>
            <a:buChar char="••"/>
          </a:pPr>
          <a:r>
            <a:rPr lang="en-US" altLang="en-US" sz="1800" kern="1200" dirty="0" err="1" smtClean="0">
              <a:latin typeface="Calibri" pitchFamily="34" charset="0"/>
              <a:cs typeface="Calibri" pitchFamily="34" charset="0"/>
            </a:rPr>
            <a:t>sikap</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mengikuti</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pembelian</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dan</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konsumsi</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produk</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Contohnya</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Konsumen</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juga</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membeli</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produk</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dengan</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sifat</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coba-coba</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produk</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memuaskan</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maka</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sikap</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positif</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terhadap</a:t>
          </a:r>
          <a:r>
            <a:rPr lang="en-US" altLang="en-US" sz="1800" kern="1200" dirty="0" smtClean="0">
              <a:latin typeface="Calibri" pitchFamily="34" charset="0"/>
              <a:cs typeface="Calibri" pitchFamily="34" charset="0"/>
            </a:rPr>
            <a:t> </a:t>
          </a:r>
          <a:r>
            <a:rPr lang="en-US" altLang="en-US" sz="1800" kern="1200" dirty="0" err="1" smtClean="0">
              <a:latin typeface="Calibri" pitchFamily="34" charset="0"/>
              <a:cs typeface="Calibri" pitchFamily="34" charset="0"/>
            </a:rPr>
            <a:t>produk</a:t>
          </a:r>
          <a:r>
            <a:rPr lang="en-US" altLang="en-US" sz="1800" kern="1200" dirty="0" smtClean="0">
              <a:latin typeface="Calibri" pitchFamily="34" charset="0"/>
              <a:cs typeface="Calibri" pitchFamily="34" charset="0"/>
            </a:rPr>
            <a:t> </a:t>
          </a:r>
          <a:endParaRPr lang="en-US" sz="1800" kern="1200" dirty="0">
            <a:latin typeface="Calibri" pitchFamily="34" charset="0"/>
            <a:cs typeface="Calibri" pitchFamily="34" charset="0"/>
          </a:endParaRPr>
        </a:p>
      </dsp:txBody>
      <dsp:txXfrm rot="-5400000">
        <a:off x="2401395" y="1841890"/>
        <a:ext cx="6069062" cy="1116820"/>
      </dsp:txXfrm>
    </dsp:sp>
    <dsp:sp modelId="{156484B4-225C-4547-8F9C-FA703B73B3EE}">
      <dsp:nvSpPr>
        <dsp:cNvPr id="0" name=""/>
        <dsp:cNvSpPr/>
      </dsp:nvSpPr>
      <dsp:spPr>
        <a:xfrm>
          <a:off x="79725" y="1626765"/>
          <a:ext cx="2321669" cy="1547068"/>
        </a:xfrm>
        <a:prstGeom prst="roundRect">
          <a:avLst/>
        </a:prstGeom>
        <a:solidFill>
          <a:schemeClr val="accent3">
            <a:hueOff val="7679183"/>
            <a:satOff val="-35294"/>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err="1" smtClean="0"/>
            <a:t>Pembelian</a:t>
          </a:r>
          <a:endParaRPr lang="en-US" sz="2900" kern="1200" dirty="0"/>
        </a:p>
      </dsp:txBody>
      <dsp:txXfrm>
        <a:off x="155247" y="1702287"/>
        <a:ext cx="2170625" cy="1396024"/>
      </dsp:txXfrm>
    </dsp:sp>
    <dsp:sp modelId="{D57439C2-E2A9-4F33-BC4D-F90707E7ECF5}">
      <dsp:nvSpPr>
        <dsp:cNvPr id="0" name=""/>
        <dsp:cNvSpPr/>
      </dsp:nvSpPr>
      <dsp:spPr>
        <a:xfrm rot="5400000">
          <a:off x="4837746" y="969543"/>
          <a:ext cx="1237654" cy="6110357"/>
        </a:xfrm>
        <a:prstGeom prst="round2SameRect">
          <a:avLst/>
        </a:prstGeom>
        <a:solidFill>
          <a:schemeClr val="accent3">
            <a:tint val="40000"/>
            <a:alpha val="90000"/>
            <a:hueOff val="16029523"/>
            <a:satOff val="-38340"/>
            <a:lumOff val="-239"/>
            <a:alphaOff val="0"/>
          </a:schemeClr>
        </a:solidFill>
        <a:ln w="15875" cap="flat" cmpd="sng" algn="ctr">
          <a:solidFill>
            <a:schemeClr val="accent3">
              <a:tint val="40000"/>
              <a:alpha val="90000"/>
              <a:hueOff val="16029523"/>
              <a:satOff val="-38340"/>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err="1" smtClean="0">
              <a:latin typeface="Calibri" pitchFamily="34" charset="0"/>
              <a:cs typeface="Calibri" pitchFamily="34" charset="0"/>
            </a:rPr>
            <a:t>pemecahan</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masalah</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membentuk</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sikap</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positif</a:t>
          </a:r>
          <a:r>
            <a:rPr lang="en-US" altLang="en-US" sz="1600" kern="1200" dirty="0" smtClean="0">
              <a:latin typeface="Calibri" pitchFamily="34" charset="0"/>
              <a:cs typeface="Calibri" pitchFamily="34" charset="0"/>
            </a:rPr>
            <a:t>/</a:t>
          </a:r>
          <a:r>
            <a:rPr lang="en-US" altLang="en-US" sz="1600" kern="1200" dirty="0" err="1" smtClean="0">
              <a:latin typeface="Calibri" pitchFamily="34" charset="0"/>
              <a:cs typeface="Calibri" pitchFamily="34" charset="0"/>
            </a:rPr>
            <a:t>negatif</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tentang</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produk</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didasarkan</a:t>
          </a:r>
          <a:r>
            <a:rPr lang="en-US" altLang="en-US" sz="1600" kern="1200" dirty="0" smtClean="0">
              <a:latin typeface="Calibri" pitchFamily="34" charset="0"/>
              <a:cs typeface="Calibri" pitchFamily="34" charset="0"/>
            </a:rPr>
            <a:t> </a:t>
          </a:r>
          <a:r>
            <a:rPr lang="en-US" altLang="en-US" sz="1600" i="1" kern="1200" dirty="0" err="1" smtClean="0">
              <a:latin typeface="Calibri" pitchFamily="34" charset="0"/>
              <a:cs typeface="Calibri" pitchFamily="34" charset="0"/>
            </a:rPr>
            <a:t>kepada</a:t>
          </a:r>
          <a:r>
            <a:rPr lang="en-US" altLang="en-US" sz="1600" i="1" kern="1200" dirty="0" smtClean="0">
              <a:latin typeface="Calibri" pitchFamily="34" charset="0"/>
              <a:cs typeface="Calibri" pitchFamily="34" charset="0"/>
            </a:rPr>
            <a:t> information exposure </a:t>
          </a:r>
          <a:r>
            <a:rPr lang="en-US" altLang="en-US" sz="1600" kern="1200" dirty="0" err="1" smtClean="0">
              <a:latin typeface="Calibri" pitchFamily="34" charset="0"/>
              <a:cs typeface="Calibri" pitchFamily="34" charset="0"/>
            </a:rPr>
            <a:t>dan</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kognisi</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mereka</a:t>
          </a:r>
          <a:r>
            <a:rPr lang="en-US" altLang="en-US" sz="1600" kern="1200" dirty="0" smtClean="0">
              <a:latin typeface="Calibri" pitchFamily="34" charset="0"/>
              <a:cs typeface="Calibri" pitchFamily="34" charset="0"/>
            </a:rPr>
            <a:t>. </a:t>
          </a:r>
          <a:endParaRPr lang="en-US" sz="16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altLang="en-US" sz="1600" kern="1200" dirty="0" err="1" smtClean="0">
              <a:latin typeface="Calibri" pitchFamily="34" charset="0"/>
              <a:cs typeface="Calibri" pitchFamily="34" charset="0"/>
            </a:rPr>
            <a:t>Semakin</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banyak</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informasi</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tentang</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produk</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dan</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jasa</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semakin</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mereka</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membentuk</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sikap</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baik</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positif</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atau</a:t>
          </a:r>
          <a:r>
            <a:rPr lang="en-US" altLang="en-US" sz="1600" kern="1200" dirty="0" smtClean="0">
              <a:latin typeface="Calibri" pitchFamily="34" charset="0"/>
              <a:cs typeface="Calibri" pitchFamily="34" charset="0"/>
            </a:rPr>
            <a:t> </a:t>
          </a:r>
          <a:r>
            <a:rPr lang="en-US" altLang="en-US" sz="1600" kern="1200" dirty="0" err="1" smtClean="0">
              <a:latin typeface="Calibri" pitchFamily="34" charset="0"/>
              <a:cs typeface="Calibri" pitchFamily="34" charset="0"/>
            </a:rPr>
            <a:t>negatif</a:t>
          </a:r>
          <a:r>
            <a:rPr lang="en-US" altLang="en-US" sz="1600" kern="1200" dirty="0" smtClean="0">
              <a:latin typeface="Calibri" pitchFamily="34" charset="0"/>
              <a:cs typeface="Calibri" pitchFamily="34" charset="0"/>
            </a:rPr>
            <a:t>.</a:t>
          </a:r>
          <a:endParaRPr lang="en-US" sz="1600" kern="1200" dirty="0">
            <a:latin typeface="Calibri" pitchFamily="34" charset="0"/>
            <a:cs typeface="Calibri" pitchFamily="34" charset="0"/>
          </a:endParaRPr>
        </a:p>
      </dsp:txBody>
      <dsp:txXfrm rot="-5400000">
        <a:off x="2401395" y="3466312"/>
        <a:ext cx="6049940" cy="1116820"/>
      </dsp:txXfrm>
    </dsp:sp>
    <dsp:sp modelId="{356DD0C4-7E1D-4223-B1A2-C480C45DC6F0}">
      <dsp:nvSpPr>
        <dsp:cNvPr id="0" name=""/>
        <dsp:cNvSpPr/>
      </dsp:nvSpPr>
      <dsp:spPr>
        <a:xfrm>
          <a:off x="79725" y="3251187"/>
          <a:ext cx="2321669" cy="1547068"/>
        </a:xfrm>
        <a:prstGeom prst="roundRect">
          <a:avLst/>
        </a:prstGeom>
        <a:solidFill>
          <a:schemeClr val="accent3">
            <a:hueOff val="15358367"/>
            <a:satOff val="-70588"/>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err="1" smtClean="0"/>
            <a:t>Pemecahan</a:t>
          </a:r>
          <a:r>
            <a:rPr lang="en-US" sz="2900" kern="1200" dirty="0" smtClean="0"/>
            <a:t> </a:t>
          </a:r>
          <a:r>
            <a:rPr lang="en-US" sz="2900" kern="1200" dirty="0" err="1" smtClean="0"/>
            <a:t>Masalah</a:t>
          </a:r>
          <a:endParaRPr lang="en-US" sz="2900" kern="1200" dirty="0"/>
        </a:p>
      </dsp:txBody>
      <dsp:txXfrm>
        <a:off x="155247" y="3326709"/>
        <a:ext cx="2170625" cy="1396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FFBE6-C43D-47D1-BB94-3BD87E23FB59}">
      <dsp:nvSpPr>
        <dsp:cNvPr id="0" name=""/>
        <dsp:cNvSpPr/>
      </dsp:nvSpPr>
      <dsp:spPr>
        <a:xfrm rot="5400000">
          <a:off x="5337309" y="-2065475"/>
          <a:ext cx="1139428" cy="5559552"/>
        </a:xfrm>
        <a:prstGeom prst="round2SameRect">
          <a:avLst/>
        </a:prstGeom>
        <a:solidFill>
          <a:srgbClr val="D64A3B">
            <a:tint val="40000"/>
            <a:alpha val="90000"/>
            <a:hueOff val="0"/>
            <a:satOff val="0"/>
            <a:lumOff val="0"/>
            <a:alphaOff val="0"/>
          </a:srgbClr>
        </a:solidFill>
        <a:ln w="15875" cap="rnd" cmpd="sng" algn="ctr">
          <a:solidFill>
            <a:srgbClr val="D64A3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altLang="en-US" sz="1700" kern="1200" dirty="0" err="1" smtClean="0">
              <a:solidFill>
                <a:sysClr val="windowText" lastClr="000000">
                  <a:hueOff val="0"/>
                  <a:satOff val="0"/>
                  <a:lumOff val="0"/>
                  <a:alphaOff val="0"/>
                </a:sysClr>
              </a:solidFill>
              <a:latin typeface="Corbel"/>
              <a:ea typeface="+mn-ea"/>
              <a:cs typeface="+mn-cs"/>
            </a:rPr>
            <a:t>minat</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dan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gaya</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hidup</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dipilih</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konsumen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berdasarkan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demografik</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psikografik</a:t>
          </a:r>
          <a:r>
            <a:rPr lang="en-US" altLang="en-US" sz="1700" kern="1200" dirty="0" smtClean="0">
              <a:solidFill>
                <a:sysClr val="windowText" lastClr="000000">
                  <a:hueOff val="0"/>
                  <a:satOff val="0"/>
                  <a:lumOff val="0"/>
                  <a:alphaOff val="0"/>
                </a:sysClr>
              </a:solidFill>
              <a:latin typeface="Corbel"/>
              <a:ea typeface="+mn-ea"/>
              <a:cs typeface="+mn-cs"/>
            </a:rPr>
            <a:t>, geo-</a:t>
          </a:r>
          <a:r>
            <a:rPr lang="en-US" altLang="en-US" sz="1700" kern="1200" dirty="0" err="1" smtClean="0">
              <a:solidFill>
                <a:sysClr val="windowText" lastClr="000000">
                  <a:hueOff val="0"/>
                  <a:satOff val="0"/>
                  <a:lumOff val="0"/>
                  <a:alphaOff val="0"/>
                </a:sysClr>
              </a:solidFill>
              <a:latin typeface="Corbel"/>
              <a:ea typeface="+mn-ea"/>
              <a:cs typeface="+mn-cs"/>
            </a:rPr>
            <a:t>demografik</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profil</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dengan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penawaran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produk</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dan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pesan</a:t>
          </a:r>
          <a:r>
            <a:rPr lang="en-US" altLang="en-US" sz="1700" kern="1200" dirty="0" smtClean="0">
              <a:solidFill>
                <a:sysClr val="windowText" lastClr="000000">
                  <a:hueOff val="0"/>
                  <a:satOff val="0"/>
                  <a:lumOff val="0"/>
                  <a:alphaOff val="0"/>
                </a:sysClr>
              </a:solidFill>
              <a:latin typeface="Corbel"/>
              <a:ea typeface="+mn-ea"/>
              <a:cs typeface="+mn-cs"/>
            </a:rPr>
            <a:t> yang </a:t>
          </a:r>
          <a:r>
            <a:rPr lang="en-US" altLang="en-US" sz="1700" kern="1200" dirty="0" err="1" smtClean="0">
              <a:solidFill>
                <a:sysClr val="windowText" lastClr="000000">
                  <a:hueOff val="0"/>
                  <a:satOff val="0"/>
                  <a:lumOff val="0"/>
                  <a:alphaOff val="0"/>
                </a:sysClr>
              </a:solidFill>
              <a:latin typeface="Corbel"/>
              <a:ea typeface="+mn-ea"/>
              <a:cs typeface="+mn-cs"/>
            </a:rPr>
            <a:t>sangat</a:t>
          </a:r>
          <a:r>
            <a:rPr lang="en-US" altLang="en-US" sz="1700" kern="1200" dirty="0" smtClean="0">
              <a:solidFill>
                <a:sysClr val="windowText" lastClr="000000">
                  <a:hueOff val="0"/>
                  <a:satOff val="0"/>
                  <a:lumOff val="0"/>
                  <a:alphaOff val="0"/>
                </a:sysClr>
              </a:solidFill>
              <a:latin typeface="Corbel"/>
              <a:ea typeface="+mn-ea"/>
              <a:cs typeface="+mn-cs"/>
            </a:rPr>
            <a:t> personalized; </a:t>
          </a:r>
          <a:endParaRPr lang="en-US" sz="1700" kern="1200" dirty="0">
            <a:solidFill>
              <a:sysClr val="windowText" lastClr="000000">
                <a:hueOff val="0"/>
                <a:satOff val="0"/>
                <a:lumOff val="0"/>
                <a:alphaOff val="0"/>
              </a:sysClr>
            </a:solidFill>
            <a:latin typeface="Corbel"/>
            <a:ea typeface="+mn-ea"/>
            <a:cs typeface="+mn-cs"/>
          </a:endParaRPr>
        </a:p>
      </dsp:txBody>
      <dsp:txXfrm rot="-5400000">
        <a:off x="3127247" y="200209"/>
        <a:ext cx="5503930" cy="1028184"/>
      </dsp:txXfrm>
    </dsp:sp>
    <dsp:sp modelId="{4130B3F7-D6B6-465F-8F02-3E563897C801}">
      <dsp:nvSpPr>
        <dsp:cNvPr id="0" name=""/>
        <dsp:cNvSpPr/>
      </dsp:nvSpPr>
      <dsp:spPr>
        <a:xfrm>
          <a:off x="0" y="2158"/>
          <a:ext cx="3127248" cy="1424285"/>
        </a:xfrm>
        <a:prstGeom prst="roundRect">
          <a:avLst/>
        </a:prstGeom>
        <a:solidFill>
          <a:srgbClr val="D64A3B">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kern="1200" dirty="0" smtClean="0">
              <a:solidFill>
                <a:sysClr val="window" lastClr="FFFFFF"/>
              </a:solidFill>
              <a:latin typeface="Corbel"/>
              <a:ea typeface="+mn-ea"/>
              <a:cs typeface="+mn-cs"/>
            </a:rPr>
            <a:t>Direct marketing</a:t>
          </a:r>
          <a:endParaRPr lang="en-US" sz="3200" kern="1200" dirty="0">
            <a:solidFill>
              <a:sysClr val="window" lastClr="FFFFFF"/>
            </a:solidFill>
            <a:latin typeface="Corbel"/>
            <a:ea typeface="+mn-ea"/>
            <a:cs typeface="+mn-cs"/>
          </a:endParaRPr>
        </a:p>
      </dsp:txBody>
      <dsp:txXfrm>
        <a:off x="69528" y="71686"/>
        <a:ext cx="2988192" cy="1285229"/>
      </dsp:txXfrm>
    </dsp:sp>
    <dsp:sp modelId="{2C2445FA-0FC3-4E3E-8E1E-8050B0835FFB}">
      <dsp:nvSpPr>
        <dsp:cNvPr id="0" name=""/>
        <dsp:cNvSpPr/>
      </dsp:nvSpPr>
      <dsp:spPr>
        <a:xfrm rot="5400000">
          <a:off x="5337309" y="-569976"/>
          <a:ext cx="1139428" cy="5559552"/>
        </a:xfrm>
        <a:prstGeom prst="round2SameRect">
          <a:avLst/>
        </a:prstGeom>
        <a:solidFill>
          <a:srgbClr val="D64A3B">
            <a:tint val="40000"/>
            <a:alpha val="90000"/>
            <a:hueOff val="10155278"/>
            <a:satOff val="-430"/>
            <a:lumOff val="111"/>
            <a:alphaOff val="0"/>
          </a:srgbClr>
        </a:solidFill>
        <a:ln w="15875" cap="rnd" cmpd="sng" algn="ctr">
          <a:solidFill>
            <a:srgbClr val="D64A3B">
              <a:tint val="40000"/>
              <a:alpha val="90000"/>
              <a:hueOff val="10155278"/>
              <a:satOff val="-430"/>
              <a:lumOff val="111"/>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t-IT" altLang="en-US" sz="1700" kern="1200" dirty="0" smtClean="0">
              <a:solidFill>
                <a:sysClr val="windowText" lastClr="000000">
                  <a:hueOff val="0"/>
                  <a:satOff val="0"/>
                  <a:lumOff val="0"/>
                  <a:alphaOff val="0"/>
                </a:sysClr>
              </a:solidFill>
              <a:latin typeface="Corbel"/>
              <a:ea typeface="+mn-ea"/>
              <a:cs typeface="+mn-cs"/>
            </a:rPr>
            <a:t>mempengaruhi informasi sikap konsumen. Konsumen yang kurang memiliki pengalaman, iklan yang pendekatan emosional maka bersikap mengarah produk. </a:t>
          </a:r>
          <a:endParaRPr lang="en-US" sz="1700" kern="1200" dirty="0">
            <a:solidFill>
              <a:sysClr val="windowText" lastClr="000000">
                <a:hueOff val="0"/>
                <a:satOff val="0"/>
                <a:lumOff val="0"/>
                <a:alphaOff val="0"/>
              </a:sysClr>
            </a:solidFill>
            <a:latin typeface="Corbel"/>
            <a:ea typeface="+mn-ea"/>
            <a:cs typeface="+mn-cs"/>
          </a:endParaRPr>
        </a:p>
      </dsp:txBody>
      <dsp:txXfrm rot="-5400000">
        <a:off x="3127247" y="1695708"/>
        <a:ext cx="5503930" cy="1028184"/>
      </dsp:txXfrm>
    </dsp:sp>
    <dsp:sp modelId="{3C4B5FFA-85B7-4BA9-A40E-6280A2DE6B66}">
      <dsp:nvSpPr>
        <dsp:cNvPr id="0" name=""/>
        <dsp:cNvSpPr/>
      </dsp:nvSpPr>
      <dsp:spPr>
        <a:xfrm>
          <a:off x="0" y="1497657"/>
          <a:ext cx="3127248" cy="1424285"/>
        </a:xfrm>
        <a:prstGeom prst="roundRect">
          <a:avLst/>
        </a:prstGeom>
        <a:solidFill>
          <a:srgbClr val="D64A3B">
            <a:hueOff val="9820237"/>
            <a:satOff val="-922"/>
            <a:lumOff val="1176"/>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it-IT" altLang="en-US" sz="3200" kern="1200" dirty="0" smtClean="0">
              <a:solidFill>
                <a:sysClr val="window" lastClr="FFFFFF"/>
              </a:solidFill>
              <a:latin typeface="Corbel"/>
              <a:ea typeface="+mn-ea"/>
              <a:cs typeface="+mn-cs"/>
            </a:rPr>
            <a:t>Komunikasi media massa </a:t>
          </a:r>
          <a:endParaRPr lang="en-US" sz="3200" kern="1200" dirty="0">
            <a:solidFill>
              <a:sysClr val="window" lastClr="FFFFFF"/>
            </a:solidFill>
            <a:latin typeface="Corbel"/>
            <a:ea typeface="+mn-ea"/>
            <a:cs typeface="+mn-cs"/>
          </a:endParaRPr>
        </a:p>
      </dsp:txBody>
      <dsp:txXfrm>
        <a:off x="69528" y="1567185"/>
        <a:ext cx="2988192" cy="1285229"/>
      </dsp:txXfrm>
    </dsp:sp>
    <dsp:sp modelId="{A954769A-E3D3-46AC-8473-E69CF56A1FD8}">
      <dsp:nvSpPr>
        <dsp:cNvPr id="0" name=""/>
        <dsp:cNvSpPr/>
      </dsp:nvSpPr>
      <dsp:spPr>
        <a:xfrm rot="5400000">
          <a:off x="5337309" y="925523"/>
          <a:ext cx="1139428" cy="5559552"/>
        </a:xfrm>
        <a:prstGeom prst="round2SameRect">
          <a:avLst/>
        </a:prstGeom>
        <a:solidFill>
          <a:srgbClr val="D64A3B">
            <a:tint val="40000"/>
            <a:alpha val="90000"/>
            <a:hueOff val="20310557"/>
            <a:satOff val="-860"/>
            <a:lumOff val="223"/>
            <a:alphaOff val="0"/>
          </a:srgbClr>
        </a:solidFill>
        <a:ln w="15875" cap="rnd" cmpd="sng" algn="ctr">
          <a:solidFill>
            <a:srgbClr val="D64A3B">
              <a:tint val="40000"/>
              <a:alpha val="90000"/>
              <a:hueOff val="20310557"/>
              <a:satOff val="-860"/>
              <a:lumOff val="22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altLang="en-US" sz="1700" kern="1200" dirty="0" smtClean="0">
              <a:solidFill>
                <a:sysClr val="windowText" lastClr="000000">
                  <a:hueOff val="0"/>
                  <a:satOff val="0"/>
                  <a:lumOff val="0"/>
                  <a:alphaOff val="0"/>
                </a:sysClr>
              </a:solidFill>
              <a:latin typeface="Corbel"/>
              <a:ea typeface="+mn-ea"/>
              <a:cs typeface="+mn-cs"/>
            </a:rPr>
            <a:t>direct experience (</a:t>
          </a:r>
          <a:r>
            <a:rPr lang="en-US" altLang="en-US" sz="1700" kern="1200" dirty="0" err="1" smtClean="0">
              <a:solidFill>
                <a:sysClr val="windowText" lastClr="000000">
                  <a:hueOff val="0"/>
                  <a:satOff val="0"/>
                  <a:lumOff val="0"/>
                  <a:alphaOff val="0"/>
                </a:sysClr>
              </a:solidFill>
              <a:latin typeface="Corbel"/>
              <a:ea typeface="+mn-ea"/>
              <a:cs typeface="+mn-cs"/>
            </a:rPr>
            <a:t>penggunaan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produk</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tahan</a:t>
          </a:r>
          <a:r>
            <a:rPr lang="en-US" altLang="en-US" sz="1700" kern="1200" dirty="0" smtClean="0">
              <a:solidFill>
                <a:sysClr val="windowText" lastClr="000000">
                  <a:hueOff val="0"/>
                  <a:satOff val="0"/>
                  <a:lumOff val="0"/>
                  <a:alphaOff val="0"/>
                </a:sysClr>
              </a:solidFill>
              <a:latin typeface="Corbel"/>
              <a:ea typeface="+mn-ea"/>
              <a:cs typeface="+mn-cs"/>
            </a:rPr>
            <a:t> lama, </a:t>
          </a:r>
          <a:r>
            <a:rPr lang="en-US" altLang="en-US" sz="1700" kern="1200" dirty="0" err="1" smtClean="0">
              <a:solidFill>
                <a:sysClr val="windowText" lastClr="000000">
                  <a:hueOff val="0"/>
                  <a:satOff val="0"/>
                  <a:lumOff val="0"/>
                  <a:alphaOff val="0"/>
                </a:sysClr>
              </a:solidFill>
              <a:latin typeface="Corbel"/>
              <a:ea typeface="+mn-ea"/>
              <a:cs typeface="+mn-cs"/>
            </a:rPr>
            <a:t>dan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lebih</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kebal</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daripada</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pengembangan</a:t>
          </a:r>
          <a:r>
            <a:rPr lang="en-US" altLang="en-US" sz="1700" kern="1200" dirty="0" smtClean="0">
              <a:solidFill>
                <a:sysClr val="windowText" lastClr="000000">
                  <a:hueOff val="0"/>
                  <a:satOff val="0"/>
                  <a:lumOff val="0"/>
                  <a:alphaOff val="0"/>
                </a:sysClr>
              </a:solidFill>
              <a:latin typeface="Corbel"/>
              <a:ea typeface="+mn-ea"/>
              <a:cs typeface="+mn-cs"/>
            </a:rPr>
            <a:t> indirect experience (</a:t>
          </a:r>
          <a:r>
            <a:rPr lang="en-US" altLang="en-US" sz="1700" kern="1200" dirty="0" err="1" smtClean="0">
              <a:solidFill>
                <a:sysClr val="windowText" lastClr="000000">
                  <a:hueOff val="0"/>
                  <a:satOff val="0"/>
                  <a:lumOff val="0"/>
                  <a:alphaOff val="0"/>
                </a:sysClr>
              </a:solidFill>
              <a:latin typeface="Corbel"/>
              <a:ea typeface="+mn-ea"/>
              <a:cs typeface="+mn-cs"/>
            </a:rPr>
            <a:t>membaca</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iklan</a:t>
          </a:r>
          <a:r>
            <a:rPr lang="en-US" altLang="en-US" sz="1700" kern="1200" dirty="0" smtClean="0">
              <a:solidFill>
                <a:sysClr val="windowText" lastClr="000000">
                  <a:hueOff val="0"/>
                  <a:satOff val="0"/>
                  <a:lumOff val="0"/>
                  <a:alphaOff val="0"/>
                </a:sysClr>
              </a:solidFill>
              <a:latin typeface="Corbel"/>
              <a:ea typeface="+mn-ea"/>
              <a:cs typeface="+mn-cs"/>
            </a:rPr>
            <a:t> </a:t>
          </a:r>
          <a:r>
            <a:rPr lang="en-US" altLang="en-US" sz="1700" kern="1200" dirty="0" err="1" smtClean="0">
              <a:solidFill>
                <a:sysClr val="windowText" lastClr="000000">
                  <a:hueOff val="0"/>
                  <a:satOff val="0"/>
                  <a:lumOff val="0"/>
                  <a:alphaOff val="0"/>
                </a:sysClr>
              </a:solidFill>
              <a:latin typeface="Corbel"/>
              <a:ea typeface="+mn-ea"/>
              <a:cs typeface="+mn-cs"/>
            </a:rPr>
            <a:t>cetak</a:t>
          </a:r>
          <a:r>
            <a:rPr lang="en-US" altLang="en-US" sz="1700" kern="1200" dirty="0" smtClean="0">
              <a:solidFill>
                <a:sysClr val="windowText" lastClr="000000">
                  <a:hueOff val="0"/>
                  <a:satOff val="0"/>
                  <a:lumOff val="0"/>
                  <a:alphaOff val="0"/>
                </a:sysClr>
              </a:solidFill>
              <a:latin typeface="Corbel"/>
              <a:ea typeface="+mn-ea"/>
              <a:cs typeface="+mn-cs"/>
            </a:rPr>
            <a:t>). </a:t>
          </a:r>
          <a:endParaRPr lang="en-US" sz="1700" kern="1200" dirty="0">
            <a:solidFill>
              <a:sysClr val="windowText" lastClr="000000">
                <a:hueOff val="0"/>
                <a:satOff val="0"/>
                <a:lumOff val="0"/>
                <a:alphaOff val="0"/>
              </a:sysClr>
            </a:solidFill>
            <a:latin typeface="Corbel"/>
            <a:ea typeface="+mn-ea"/>
            <a:cs typeface="+mn-cs"/>
          </a:endParaRPr>
        </a:p>
      </dsp:txBody>
      <dsp:txXfrm rot="-5400000">
        <a:off x="3127247" y="3191207"/>
        <a:ext cx="5503930" cy="1028184"/>
      </dsp:txXfrm>
    </dsp:sp>
    <dsp:sp modelId="{2909799A-AE9E-473B-9237-168D7E4738CB}">
      <dsp:nvSpPr>
        <dsp:cNvPr id="0" name=""/>
        <dsp:cNvSpPr/>
      </dsp:nvSpPr>
      <dsp:spPr>
        <a:xfrm>
          <a:off x="0" y="2993156"/>
          <a:ext cx="3127248" cy="1424285"/>
        </a:xfrm>
        <a:prstGeom prst="roundRect">
          <a:avLst/>
        </a:prstGeom>
        <a:solidFill>
          <a:srgbClr val="D64A3B">
            <a:hueOff val="19640475"/>
            <a:satOff val="-1845"/>
            <a:lumOff val="2352"/>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kern="1200" dirty="0" smtClean="0">
              <a:solidFill>
                <a:sysClr val="window" lastClr="FFFFFF"/>
              </a:solidFill>
              <a:latin typeface="Corbel"/>
              <a:ea typeface="+mn-ea"/>
              <a:cs typeface="+mn-cs"/>
            </a:rPr>
            <a:t>Experience</a:t>
          </a:r>
          <a:endParaRPr lang="en-US" sz="3200" kern="1200" dirty="0">
            <a:solidFill>
              <a:sysClr val="window" lastClr="FFFFFF"/>
            </a:solidFill>
            <a:latin typeface="Corbel"/>
            <a:ea typeface="+mn-ea"/>
            <a:cs typeface="+mn-cs"/>
          </a:endParaRPr>
        </a:p>
      </dsp:txBody>
      <dsp:txXfrm>
        <a:off x="69528" y="3062684"/>
        <a:ext cx="2988192" cy="1285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393C5-9710-45FB-9C54-25A8FB49F66E}">
      <dsp:nvSpPr>
        <dsp:cNvPr id="0" name=""/>
        <dsp:cNvSpPr/>
      </dsp:nvSpPr>
      <dsp:spPr>
        <a:xfrm>
          <a:off x="0" y="483393"/>
          <a:ext cx="2714624" cy="16287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en-US" sz="2000" kern="1200" dirty="0" smtClean="0">
              <a:latin typeface="Calibri" pitchFamily="34" charset="0"/>
              <a:cs typeface="Calibri" pitchFamily="34" charset="0"/>
            </a:rPr>
            <a:t>Merubah fungsi dasar motivasi konsumen</a:t>
          </a:r>
          <a:endParaRPr lang="en-US" sz="2000" kern="1200" dirty="0">
            <a:latin typeface="Calibri" pitchFamily="34" charset="0"/>
            <a:cs typeface="Calibri" pitchFamily="34" charset="0"/>
          </a:endParaRPr>
        </a:p>
      </dsp:txBody>
      <dsp:txXfrm>
        <a:off x="0" y="483393"/>
        <a:ext cx="2714624" cy="1628775"/>
      </dsp:txXfrm>
    </dsp:sp>
    <dsp:sp modelId="{172C28E4-3AC0-431C-BD64-0BDC0D4261A5}">
      <dsp:nvSpPr>
        <dsp:cNvPr id="0" name=""/>
        <dsp:cNvSpPr/>
      </dsp:nvSpPr>
      <dsp:spPr>
        <a:xfrm>
          <a:off x="2986087" y="483393"/>
          <a:ext cx="2714624" cy="1628775"/>
        </a:xfrm>
        <a:prstGeom prst="rect">
          <a:avLst/>
        </a:prstGeom>
        <a:solidFill>
          <a:schemeClr val="accent3">
            <a:hueOff val="3839592"/>
            <a:satOff val="-1764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err="1" smtClean="0">
              <a:latin typeface="Calibri" pitchFamily="34" charset="0"/>
              <a:cs typeface="Calibri" pitchFamily="34" charset="0"/>
            </a:rPr>
            <a:t>Asosiasi</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produk</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dengan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kejadian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atau</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kelompok</a:t>
          </a:r>
          <a:r>
            <a:rPr lang="en-US" altLang="en-US" sz="2000" kern="1200" dirty="0" smtClean="0">
              <a:latin typeface="Calibri" pitchFamily="34" charset="0"/>
              <a:cs typeface="Calibri" pitchFamily="34" charset="0"/>
            </a:rPr>
            <a:t> yang </a:t>
          </a:r>
          <a:r>
            <a:rPr lang="en-US" altLang="en-US" sz="2000" kern="1200" dirty="0" err="1" smtClean="0">
              <a:latin typeface="Calibri" pitchFamily="34" charset="0"/>
              <a:cs typeface="Calibri" pitchFamily="34" charset="0"/>
            </a:rPr>
            <a:t>dikagumi</a:t>
          </a:r>
          <a:endParaRPr lang="en-US" sz="2000" kern="1200" dirty="0">
            <a:latin typeface="Calibri" pitchFamily="34" charset="0"/>
            <a:cs typeface="Calibri" pitchFamily="34" charset="0"/>
          </a:endParaRPr>
        </a:p>
      </dsp:txBody>
      <dsp:txXfrm>
        <a:off x="2986087" y="483393"/>
        <a:ext cx="2714624" cy="1628775"/>
      </dsp:txXfrm>
    </dsp:sp>
    <dsp:sp modelId="{E1591BE0-C2A3-41D3-86B7-A714808D9312}">
      <dsp:nvSpPr>
        <dsp:cNvPr id="0" name=""/>
        <dsp:cNvSpPr/>
      </dsp:nvSpPr>
      <dsp:spPr>
        <a:xfrm>
          <a:off x="5972175" y="483393"/>
          <a:ext cx="2714624" cy="1628775"/>
        </a:xfrm>
        <a:prstGeom prst="rect">
          <a:avLst/>
        </a:prstGeom>
        <a:solidFill>
          <a:schemeClr val="accent3">
            <a:hueOff val="7679183"/>
            <a:satOff val="-35294"/>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err="1" smtClean="0">
              <a:latin typeface="Calibri" pitchFamily="34" charset="0"/>
              <a:cs typeface="Calibri" pitchFamily="34" charset="0"/>
            </a:rPr>
            <a:t>Memecahkan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permasalahan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antara</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sikap-sikap</a:t>
          </a:r>
          <a:r>
            <a:rPr lang="en-US" altLang="en-US" sz="2000" kern="1200" dirty="0" smtClean="0">
              <a:latin typeface="Calibri" pitchFamily="34" charset="0"/>
              <a:cs typeface="Calibri" pitchFamily="34" charset="0"/>
            </a:rPr>
            <a:t> yang </a:t>
          </a:r>
          <a:r>
            <a:rPr lang="en-US" altLang="en-US" sz="2000" kern="1200" dirty="0" err="1" smtClean="0">
              <a:latin typeface="Calibri" pitchFamily="34" charset="0"/>
              <a:cs typeface="Calibri" pitchFamily="34" charset="0"/>
            </a:rPr>
            <a:t>bertentangan</a:t>
          </a:r>
          <a:endParaRPr lang="en-US" sz="2000" kern="1200" dirty="0">
            <a:latin typeface="Calibri" pitchFamily="34" charset="0"/>
            <a:cs typeface="Calibri" pitchFamily="34" charset="0"/>
          </a:endParaRPr>
        </a:p>
      </dsp:txBody>
      <dsp:txXfrm>
        <a:off x="5972175" y="483393"/>
        <a:ext cx="2714624" cy="1628775"/>
      </dsp:txXfrm>
    </dsp:sp>
    <dsp:sp modelId="{C241B480-EC71-4118-93F0-6877827900E6}">
      <dsp:nvSpPr>
        <dsp:cNvPr id="0" name=""/>
        <dsp:cNvSpPr/>
      </dsp:nvSpPr>
      <dsp:spPr>
        <a:xfrm>
          <a:off x="1493043" y="2383631"/>
          <a:ext cx="2714624" cy="1628775"/>
        </a:xfrm>
        <a:prstGeom prst="rect">
          <a:avLst/>
        </a:prstGeom>
        <a:solidFill>
          <a:schemeClr val="accent3">
            <a:hueOff val="11518775"/>
            <a:satOff val="-52941"/>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err="1" smtClean="0">
              <a:latin typeface="Calibri" pitchFamily="34" charset="0"/>
              <a:cs typeface="Calibri" pitchFamily="34" charset="0"/>
            </a:rPr>
            <a:t>Merubah</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komponen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sikap</a:t>
          </a:r>
          <a:r>
            <a:rPr lang="en-US" altLang="en-US" sz="2000" kern="1200" dirty="0" smtClean="0">
              <a:latin typeface="Calibri" pitchFamily="34" charset="0"/>
              <a:cs typeface="Calibri" pitchFamily="34" charset="0"/>
            </a:rPr>
            <a:t> </a:t>
          </a:r>
          <a:endParaRPr lang="en-US" sz="2000" kern="1200" dirty="0">
            <a:latin typeface="Calibri" pitchFamily="34" charset="0"/>
            <a:cs typeface="Calibri" pitchFamily="34" charset="0"/>
          </a:endParaRPr>
        </a:p>
      </dsp:txBody>
      <dsp:txXfrm>
        <a:off x="1493043" y="2383631"/>
        <a:ext cx="2714624" cy="1628775"/>
      </dsp:txXfrm>
    </dsp:sp>
    <dsp:sp modelId="{F4270549-3B6D-41BD-8BD6-BFD5502545BE}">
      <dsp:nvSpPr>
        <dsp:cNvPr id="0" name=""/>
        <dsp:cNvSpPr/>
      </dsp:nvSpPr>
      <dsp:spPr>
        <a:xfrm>
          <a:off x="4479131" y="2383631"/>
          <a:ext cx="2714624" cy="1628775"/>
        </a:xfrm>
        <a:prstGeom prst="rect">
          <a:avLst/>
        </a:prstGeom>
        <a:solidFill>
          <a:schemeClr val="accent3">
            <a:hueOff val="15358367"/>
            <a:satOff val="-70588"/>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err="1" smtClean="0">
              <a:latin typeface="Calibri" pitchFamily="34" charset="0"/>
              <a:cs typeface="Calibri" pitchFamily="34" charset="0"/>
            </a:rPr>
            <a:t>Merubah</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kepercayaan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konsumen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akan</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merek</a:t>
          </a:r>
          <a:r>
            <a:rPr lang="en-US" altLang="en-US" sz="2000" kern="1200" dirty="0" smtClean="0">
              <a:latin typeface="Calibri" pitchFamily="34" charset="0"/>
              <a:cs typeface="Calibri" pitchFamily="34" charset="0"/>
            </a:rPr>
            <a:t> </a:t>
          </a:r>
          <a:r>
            <a:rPr lang="en-US" altLang="en-US" sz="2000" kern="1200" dirty="0" err="1" smtClean="0">
              <a:latin typeface="Calibri" pitchFamily="34" charset="0"/>
              <a:cs typeface="Calibri" pitchFamily="34" charset="0"/>
            </a:rPr>
            <a:t>kompetitor</a:t>
          </a:r>
          <a:endParaRPr lang="en-US" sz="2000" kern="1200" dirty="0">
            <a:latin typeface="Calibri" pitchFamily="34" charset="0"/>
            <a:cs typeface="Calibri" pitchFamily="34" charset="0"/>
          </a:endParaRPr>
        </a:p>
      </dsp:txBody>
      <dsp:txXfrm>
        <a:off x="4479131" y="2383631"/>
        <a:ext cx="2714624" cy="1628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83B2A-31EE-4AC1-8748-867123DB1206}">
      <dsp:nvSpPr>
        <dsp:cNvPr id="0" name=""/>
        <dsp:cNvSpPr/>
      </dsp:nvSpPr>
      <dsp:spPr>
        <a:xfrm>
          <a:off x="0" y="0"/>
          <a:ext cx="4592638" cy="4592638"/>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A67C5-5FA7-433C-BC36-20A85559A567}">
      <dsp:nvSpPr>
        <dsp:cNvPr id="0" name=""/>
        <dsp:cNvSpPr/>
      </dsp:nvSpPr>
      <dsp:spPr>
        <a:xfrm>
          <a:off x="2296319" y="0"/>
          <a:ext cx="6390481" cy="4592638"/>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1.    Latitude of acceptance (</a:t>
          </a:r>
          <a:r>
            <a:rPr lang="en-US" sz="2100" kern="1200" dirty="0" err="1" smtClean="0"/>
            <a:t>zona</a:t>
          </a:r>
          <a:r>
            <a:rPr lang="en-US" sz="2100" kern="1200" dirty="0" smtClean="0"/>
            <a:t> </a:t>
          </a:r>
          <a:r>
            <a:rPr lang="en-US" sz="2100" kern="1200" dirty="0" err="1" smtClean="0"/>
            <a:t>penerimaan</a:t>
          </a:r>
          <a:r>
            <a:rPr lang="en-US" sz="2100" kern="1200" dirty="0" smtClean="0"/>
            <a:t>), </a:t>
          </a:r>
          <a:r>
            <a:rPr lang="en-US" sz="2100" kern="1200" dirty="0" err="1" smtClean="0"/>
            <a:t>dalam</a:t>
          </a:r>
          <a:r>
            <a:rPr lang="en-US" sz="2100" kern="1200" dirty="0" smtClean="0"/>
            <a:t> </a:t>
          </a:r>
          <a:r>
            <a:rPr lang="en-US" sz="2100" kern="1200" dirty="0" err="1" smtClean="0"/>
            <a:t>hal</a:t>
          </a:r>
          <a:r>
            <a:rPr lang="en-US" sz="2100" kern="1200" dirty="0" smtClean="0"/>
            <a:t> </a:t>
          </a:r>
          <a:r>
            <a:rPr lang="en-US" sz="2100" kern="1200" dirty="0" err="1" smtClean="0"/>
            <a:t>ini</a:t>
          </a:r>
          <a:r>
            <a:rPr lang="en-US" sz="2100" kern="1200" dirty="0" smtClean="0"/>
            <a:t> persuader </a:t>
          </a:r>
          <a:r>
            <a:rPr lang="en-US" sz="2100" kern="1200" dirty="0" err="1" smtClean="0"/>
            <a:t>mampu</a:t>
          </a:r>
          <a:r>
            <a:rPr lang="en-US" sz="2100" kern="1200" dirty="0" smtClean="0"/>
            <a:t> </a:t>
          </a:r>
          <a:r>
            <a:rPr lang="en-US" sz="2100" kern="1200" dirty="0" err="1" smtClean="0"/>
            <a:t>merubah</a:t>
          </a:r>
          <a:r>
            <a:rPr lang="en-US" sz="2100" kern="1200" dirty="0" smtClean="0"/>
            <a:t> </a:t>
          </a:r>
          <a:r>
            <a:rPr lang="en-US" sz="2100" kern="1200" dirty="0" err="1" smtClean="0"/>
            <a:t>sikap</a:t>
          </a:r>
          <a:r>
            <a:rPr lang="en-US" sz="2100" kern="1200" smtClean="0"/>
            <a:t> orang yang </a:t>
          </a:r>
          <a:r>
            <a:rPr lang="en-US" sz="2100" kern="1200" dirty="0" err="1" smtClean="0"/>
            <a:t>dibujuk</a:t>
          </a:r>
          <a:endParaRPr lang="en-US" sz="2100" kern="1200" dirty="0"/>
        </a:p>
      </dsp:txBody>
      <dsp:txXfrm>
        <a:off x="2296319" y="0"/>
        <a:ext cx="6390481" cy="1377794"/>
      </dsp:txXfrm>
    </dsp:sp>
    <dsp:sp modelId="{933B466F-2BF1-4EC2-B3ED-F50519DAD9AB}">
      <dsp:nvSpPr>
        <dsp:cNvPr id="0" name=""/>
        <dsp:cNvSpPr/>
      </dsp:nvSpPr>
      <dsp:spPr>
        <a:xfrm>
          <a:off x="803713" y="1377794"/>
          <a:ext cx="2985211" cy="2985211"/>
        </a:xfrm>
        <a:prstGeom prst="pie">
          <a:avLst>
            <a:gd name="adj1" fmla="val 5400000"/>
            <a:gd name="adj2" fmla="val 16200000"/>
          </a:avLst>
        </a:prstGeom>
        <a:solidFill>
          <a:schemeClr val="accent2">
            <a:hueOff val="-4157948"/>
            <a:satOff val="2966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9C323-109F-4CCD-A063-CC85D96F2552}">
      <dsp:nvSpPr>
        <dsp:cNvPr id="0" name=""/>
        <dsp:cNvSpPr/>
      </dsp:nvSpPr>
      <dsp:spPr>
        <a:xfrm>
          <a:off x="2296319" y="1377794"/>
          <a:ext cx="6390481" cy="2985211"/>
        </a:xfrm>
        <a:prstGeom prst="rect">
          <a:avLst/>
        </a:prstGeom>
        <a:solidFill>
          <a:schemeClr val="lt1">
            <a:alpha val="90000"/>
            <a:hueOff val="0"/>
            <a:satOff val="0"/>
            <a:lumOff val="0"/>
            <a:alphaOff val="0"/>
          </a:schemeClr>
        </a:solidFill>
        <a:ln w="15875" cap="flat" cmpd="sng" algn="ctr">
          <a:solidFill>
            <a:schemeClr val="accent2">
              <a:hueOff val="-4157948"/>
              <a:satOff val="29661"/>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2.    Latitude of rejection (zona penolakan) jika persuasif yang disampaikan jauh berseberangan dengan persepsi penerima maka penerima tidak akan merubah sikapnya</a:t>
          </a:r>
          <a:endParaRPr lang="en-US" sz="2100" kern="1200"/>
        </a:p>
      </dsp:txBody>
      <dsp:txXfrm>
        <a:off x="2296319" y="1377794"/>
        <a:ext cx="6390481" cy="1377789"/>
      </dsp:txXfrm>
    </dsp:sp>
    <dsp:sp modelId="{7AC479CA-FFED-4C3D-A859-E7AFD7990FE1}">
      <dsp:nvSpPr>
        <dsp:cNvPr id="0" name=""/>
        <dsp:cNvSpPr/>
      </dsp:nvSpPr>
      <dsp:spPr>
        <a:xfrm>
          <a:off x="1607423" y="2755584"/>
          <a:ext cx="1377790" cy="1377790"/>
        </a:xfrm>
        <a:prstGeom prst="pie">
          <a:avLst>
            <a:gd name="adj1" fmla="val 5400000"/>
            <a:gd name="adj2" fmla="val 16200000"/>
          </a:avLst>
        </a:prstGeom>
        <a:solidFill>
          <a:schemeClr val="accent2">
            <a:hueOff val="-8315896"/>
            <a:satOff val="59322"/>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DF420-4F2A-4A3C-96C4-20540CD11C8B}">
      <dsp:nvSpPr>
        <dsp:cNvPr id="0" name=""/>
        <dsp:cNvSpPr/>
      </dsp:nvSpPr>
      <dsp:spPr>
        <a:xfrm>
          <a:off x="2296319" y="2755584"/>
          <a:ext cx="6390481" cy="1377790"/>
        </a:xfrm>
        <a:prstGeom prst="rect">
          <a:avLst/>
        </a:prstGeom>
        <a:solidFill>
          <a:schemeClr val="lt1">
            <a:alpha val="90000"/>
            <a:hueOff val="0"/>
            <a:satOff val="0"/>
            <a:lumOff val="0"/>
            <a:alphaOff val="0"/>
          </a:schemeClr>
        </a:solidFill>
        <a:ln w="15875" cap="flat" cmpd="sng" algn="ctr">
          <a:solidFill>
            <a:schemeClr val="accent2">
              <a:hueOff val="-8315896"/>
              <a:satOff val="59322"/>
              <a:lumOff val="-101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3.    Latitude of non commitment (zona tanpa pertanyaan) kondisi tidak adanya tanggapan atau keputusan dari suatu bujukan.</a:t>
          </a:r>
          <a:endParaRPr lang="en-US" sz="2100" kern="1200"/>
        </a:p>
      </dsp:txBody>
      <dsp:txXfrm>
        <a:off x="2296319" y="2755584"/>
        <a:ext cx="6390481" cy="1377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389DF-4E80-44D2-8FF2-397BC3D66E19}"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F3FAA-14A2-4BE4-AA46-CF89CA6533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89DF-4E80-44D2-8FF2-397BC3D66E19}"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F3FAA-14A2-4BE4-AA46-CF89CA6533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79389DF-4E80-44D2-8FF2-397BC3D66E19}"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F3FAA-14A2-4BE4-AA46-CF89CA65337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389DF-4E80-44D2-8FF2-397BC3D66E19}"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F3FAA-14A2-4BE4-AA46-CF89CA65337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389DF-4E80-44D2-8FF2-397BC3D66E19}" type="datetimeFigureOut">
              <a:rPr lang="en-US" smtClean="0"/>
              <a:t>21-Feb-19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F3FAA-14A2-4BE4-AA46-CF89CA6533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79389DF-4E80-44D2-8FF2-397BC3D66E19}" type="datetimeFigureOut">
              <a:rPr lang="en-US" smtClean="0"/>
              <a:t>21-Feb-19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F3FAA-14A2-4BE4-AA46-CF89CA65337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389DF-4E80-44D2-8FF2-397BC3D66E19}" type="datetimeFigureOut">
              <a:rPr lang="en-US" smtClean="0"/>
              <a:t>21-Feb-19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F3FAA-14A2-4BE4-AA46-CF89CA6533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389DF-4E80-44D2-8FF2-397BC3D66E19}" type="datetimeFigureOut">
              <a:rPr lang="en-US" smtClean="0"/>
              <a:t>21-Feb-19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F3FAA-14A2-4BE4-AA46-CF89CA6533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79389DF-4E80-44D2-8FF2-397BC3D66E19}" type="datetimeFigureOut">
              <a:rPr lang="en-US" smtClean="0"/>
              <a:t>21-Feb-19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F3FAA-14A2-4BE4-AA46-CF89CA6533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9389DF-4E80-44D2-8FF2-397BC3D66E19}" type="datetimeFigureOut">
              <a:rPr lang="en-US" smtClean="0"/>
              <a:t>21-Feb-19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F3FAA-14A2-4BE4-AA46-CF89CA65337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389DF-4E80-44D2-8FF2-397BC3D66E19}" type="datetimeFigureOut">
              <a:rPr lang="en-US" smtClean="0"/>
              <a:t>21-Feb-19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F3FAA-14A2-4BE4-AA46-CF89CA65337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79389DF-4E80-44D2-8FF2-397BC3D66E19}" type="datetimeFigureOut">
              <a:rPr lang="en-US" smtClean="0"/>
              <a:t>21-Feb-19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6BF3FAA-14A2-4BE4-AA46-CF89CA65337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Attitudes in Persuasive Communication</a:t>
            </a:r>
            <a:endParaRPr lang="en-US" dirty="0"/>
          </a:p>
        </p:txBody>
      </p:sp>
      <p:sp>
        <p:nvSpPr>
          <p:cNvPr id="3" name="Subtitle 2"/>
          <p:cNvSpPr>
            <a:spLocks noGrp="1"/>
          </p:cNvSpPr>
          <p:nvPr>
            <p:ph type="subTitle" idx="1"/>
          </p:nvPr>
        </p:nvSpPr>
        <p:spPr/>
        <p:txBody>
          <a:bodyPr>
            <a:normAutofit/>
          </a:bodyPr>
          <a:lstStyle/>
          <a:p>
            <a:r>
              <a:rPr lang="en-US" dirty="0" err="1" smtClean="0"/>
              <a:t>Komunikasi</a:t>
            </a:r>
            <a:r>
              <a:rPr lang="en-US" dirty="0" smtClean="0"/>
              <a:t> </a:t>
            </a:r>
            <a:r>
              <a:rPr lang="en-US" dirty="0" err="1" smtClean="0"/>
              <a:t>Persuasif</a:t>
            </a:r>
            <a:endParaRPr lang="en-US" dirty="0" smtClean="0"/>
          </a:p>
          <a:p>
            <a:r>
              <a:rPr lang="en-US" dirty="0" err="1" smtClean="0"/>
              <a:t>Pertemuan</a:t>
            </a:r>
            <a:r>
              <a:rPr lang="en-US" dirty="0" smtClean="0"/>
              <a:t> 4</a:t>
            </a:r>
            <a:endParaRPr lang="en-US" dirty="0"/>
          </a:p>
        </p:txBody>
      </p:sp>
    </p:spTree>
    <p:extLst>
      <p:ext uri="{BB962C8B-B14F-4D97-AF65-F5344CB8AC3E}">
        <p14:creationId xmlns:p14="http://schemas.microsoft.com/office/powerpoint/2010/main" val="3704656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521974"/>
            <a:ext cx="4114800" cy="4068763"/>
          </a:xfrm>
        </p:spPr>
        <p:txBody>
          <a:bodyPr/>
          <a:lstStyle/>
          <a:p>
            <a:r>
              <a:rPr lang="en-US" dirty="0" smtClean="0"/>
              <a:t>Knowledge</a:t>
            </a:r>
          </a:p>
          <a:p>
            <a:r>
              <a:rPr lang="en-US" dirty="0" smtClean="0"/>
              <a:t>Utilitarian</a:t>
            </a:r>
          </a:p>
          <a:p>
            <a:r>
              <a:rPr lang="en-US" dirty="0" smtClean="0"/>
              <a:t>Social </a:t>
            </a:r>
            <a:r>
              <a:rPr lang="en-US" dirty="0" err="1" smtClean="0"/>
              <a:t>Adjustive</a:t>
            </a:r>
            <a:endParaRPr lang="en-US" dirty="0" smtClean="0"/>
          </a:p>
          <a:p>
            <a:r>
              <a:rPr lang="en-US" dirty="0" smtClean="0"/>
              <a:t>Social Identity</a:t>
            </a:r>
          </a:p>
          <a:p>
            <a:r>
              <a:rPr lang="en-US" dirty="0" smtClean="0"/>
              <a:t>Value-expressive</a:t>
            </a:r>
          </a:p>
          <a:p>
            <a:r>
              <a:rPr lang="en-US" dirty="0" smtClean="0"/>
              <a:t>Ego-defensive</a:t>
            </a:r>
          </a:p>
          <a:p>
            <a:endParaRPr lang="en-US" dirty="0"/>
          </a:p>
        </p:txBody>
      </p:sp>
      <p:sp>
        <p:nvSpPr>
          <p:cNvPr id="2" name="Title 1"/>
          <p:cNvSpPr>
            <a:spLocks noGrp="1"/>
          </p:cNvSpPr>
          <p:nvPr>
            <p:ph type="title"/>
          </p:nvPr>
        </p:nvSpPr>
        <p:spPr/>
        <p:txBody>
          <a:bodyPr/>
          <a:lstStyle/>
          <a:p>
            <a:r>
              <a:rPr lang="en-US" dirty="0" err="1" smtClean="0"/>
              <a:t>Fungsi</a:t>
            </a:r>
            <a:r>
              <a:rPr lang="en-US" dirty="0" smtClean="0"/>
              <a:t> </a:t>
            </a:r>
            <a:r>
              <a:rPr lang="en-US" dirty="0" err="1" smtClean="0"/>
              <a:t>Sikap</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076" y="2514600"/>
            <a:ext cx="5717424" cy="3209925"/>
          </a:xfrm>
          <a:prstGeom prst="rect">
            <a:avLst/>
          </a:prstGeom>
        </p:spPr>
      </p:pic>
    </p:spTree>
    <p:extLst>
      <p:ext uri="{BB962C8B-B14F-4D97-AF65-F5344CB8AC3E}">
        <p14:creationId xmlns:p14="http://schemas.microsoft.com/office/powerpoint/2010/main" val="41876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3962400" cy="3981984"/>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939970" y="3389886"/>
            <a:ext cx="5199114" cy="346811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038600"/>
            <a:ext cx="2326332" cy="28194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480" y="249125"/>
            <a:ext cx="4922520" cy="2461260"/>
          </a:xfrm>
          <a:prstGeom prst="rect">
            <a:avLst/>
          </a:prstGeom>
        </p:spPr>
      </p:pic>
    </p:spTree>
    <p:extLst>
      <p:ext uri="{BB962C8B-B14F-4D97-AF65-F5344CB8AC3E}">
        <p14:creationId xmlns:p14="http://schemas.microsoft.com/office/powerpoint/2010/main" val="102491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610166021"/>
              </p:ext>
            </p:extLst>
          </p:nvPr>
        </p:nvGraphicFramePr>
        <p:xfrm>
          <a:off x="228600" y="1828800"/>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err="1" smtClean="0"/>
              <a:t>Mempelajari</a:t>
            </a:r>
            <a:r>
              <a:rPr lang="en-US" dirty="0" smtClean="0"/>
              <a:t> </a:t>
            </a:r>
            <a:r>
              <a:rPr lang="en-US" dirty="0" err="1" smtClean="0"/>
              <a:t>Sikap</a:t>
            </a:r>
            <a:endParaRPr lang="en-US" dirty="0"/>
          </a:p>
        </p:txBody>
      </p:sp>
    </p:spTree>
    <p:extLst>
      <p:ext uri="{BB962C8B-B14F-4D97-AF65-F5344CB8AC3E}">
        <p14:creationId xmlns:p14="http://schemas.microsoft.com/office/powerpoint/2010/main" val="1351229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518896716"/>
              </p:ext>
            </p:extLst>
          </p:nvPr>
        </p:nvGraphicFramePr>
        <p:xfrm>
          <a:off x="228600" y="2057400"/>
          <a:ext cx="8686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altLang="en-US" dirty="0"/>
              <a:t>SUMBER PENGARUH PADA </a:t>
            </a:r>
            <a:r>
              <a:rPr lang="en-US" altLang="en-US" dirty="0" smtClean="0"/>
              <a:t>PEMBENTUKAN </a:t>
            </a:r>
            <a:r>
              <a:rPr lang="en-US" altLang="en-US" dirty="0"/>
              <a:t>SIKAP</a:t>
            </a:r>
            <a:endParaRPr lang="en-US" dirty="0"/>
          </a:p>
        </p:txBody>
      </p:sp>
    </p:spTree>
    <p:extLst>
      <p:ext uri="{BB962C8B-B14F-4D97-AF65-F5344CB8AC3E}">
        <p14:creationId xmlns:p14="http://schemas.microsoft.com/office/powerpoint/2010/main" val="116538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4083525"/>
              </p:ext>
            </p:extLst>
          </p:nvPr>
        </p:nvGraphicFramePr>
        <p:xfrm>
          <a:off x="228600" y="2057400"/>
          <a:ext cx="8686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err="1" smtClean="0"/>
              <a:t>Strategi</a:t>
            </a:r>
            <a:r>
              <a:rPr lang="en-US" dirty="0" smtClean="0"/>
              <a:t> </a:t>
            </a:r>
            <a:r>
              <a:rPr lang="en-US" dirty="0" err="1" smtClean="0"/>
              <a:t>Perubahan</a:t>
            </a:r>
            <a:r>
              <a:rPr lang="en-US" dirty="0" smtClean="0"/>
              <a:t> </a:t>
            </a:r>
            <a:r>
              <a:rPr lang="en-US" dirty="0" err="1" smtClean="0"/>
              <a:t>Sikap</a:t>
            </a:r>
            <a:endParaRPr lang="en-US" dirty="0"/>
          </a:p>
        </p:txBody>
      </p:sp>
    </p:spTree>
    <p:extLst>
      <p:ext uri="{BB962C8B-B14F-4D97-AF65-F5344CB8AC3E}">
        <p14:creationId xmlns:p14="http://schemas.microsoft.com/office/powerpoint/2010/main" val="3265831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057400"/>
            <a:ext cx="8686800" cy="4267200"/>
          </a:xfrm>
        </p:spPr>
        <p:txBody>
          <a:bodyPr>
            <a:normAutofit fontScale="85000" lnSpcReduction="10000"/>
          </a:bodyPr>
          <a:lstStyle/>
          <a:p>
            <a:pPr marL="0" indent="0" algn="just">
              <a:buNone/>
            </a:pPr>
            <a:r>
              <a:rPr lang="en-US" dirty="0" err="1"/>
              <a:t>Teori</a:t>
            </a:r>
            <a:r>
              <a:rPr lang="en-US" dirty="0"/>
              <a:t> yang </a:t>
            </a:r>
            <a:r>
              <a:rPr lang="en-US" dirty="0" err="1"/>
              <a:t>menjelaskan</a:t>
            </a:r>
            <a:r>
              <a:rPr lang="en-US" dirty="0"/>
              <a:t> </a:t>
            </a:r>
            <a:r>
              <a:rPr lang="en-US" dirty="0" err="1"/>
              <a:t>tentang</a:t>
            </a:r>
            <a:r>
              <a:rPr lang="en-US" dirty="0"/>
              <a:t> </a:t>
            </a:r>
            <a:r>
              <a:rPr lang="en-US" dirty="0" err="1"/>
              <a:t>perubahan</a:t>
            </a:r>
            <a:r>
              <a:rPr lang="en-US" dirty="0"/>
              <a:t> </a:t>
            </a:r>
            <a:r>
              <a:rPr lang="en-US" dirty="0" err="1"/>
              <a:t>sikap</a:t>
            </a:r>
            <a:r>
              <a:rPr lang="en-US" dirty="0"/>
              <a:t> </a:t>
            </a:r>
            <a:r>
              <a:rPr lang="en-US" dirty="0" err="1"/>
              <a:t>seseorang</a:t>
            </a:r>
            <a:r>
              <a:rPr lang="en-US" dirty="0"/>
              <a:t> </a:t>
            </a:r>
            <a:r>
              <a:rPr lang="en-US" dirty="0" err="1"/>
              <a:t>terhadap</a:t>
            </a:r>
            <a:r>
              <a:rPr lang="en-US" dirty="0"/>
              <a:t> </a:t>
            </a:r>
            <a:r>
              <a:rPr lang="en-US" dirty="0" err="1"/>
              <a:t>objek</a:t>
            </a:r>
            <a:r>
              <a:rPr lang="en-US" dirty="0"/>
              <a:t> </a:t>
            </a:r>
            <a:r>
              <a:rPr lang="en-US" dirty="0" err="1"/>
              <a:t>sosial</a:t>
            </a:r>
            <a:r>
              <a:rPr lang="en-US" dirty="0"/>
              <a:t> </a:t>
            </a:r>
            <a:r>
              <a:rPr lang="en-US" dirty="0" err="1"/>
              <a:t>dan</a:t>
            </a:r>
            <a:r>
              <a:rPr lang="en-US" dirty="0"/>
              <a:t> </a:t>
            </a:r>
            <a:r>
              <a:rPr lang="en-US" dirty="0" err="1"/>
              <a:t>isu</a:t>
            </a:r>
            <a:r>
              <a:rPr lang="en-US" dirty="0"/>
              <a:t> </a:t>
            </a:r>
            <a:r>
              <a:rPr lang="en-US" dirty="0" err="1"/>
              <a:t>tertentu</a:t>
            </a:r>
            <a:r>
              <a:rPr lang="en-US" dirty="0"/>
              <a:t> </a:t>
            </a:r>
            <a:r>
              <a:rPr lang="en-US" dirty="0" err="1"/>
              <a:t>merupakan</a:t>
            </a:r>
            <a:r>
              <a:rPr lang="en-US" dirty="0"/>
              <a:t> </a:t>
            </a:r>
            <a:r>
              <a:rPr lang="en-US" dirty="0" err="1"/>
              <a:t>hasil</a:t>
            </a:r>
            <a:r>
              <a:rPr lang="en-US" dirty="0"/>
              <a:t> proses </a:t>
            </a:r>
            <a:r>
              <a:rPr lang="en-US" dirty="0" err="1"/>
              <a:t>pertimbangan</a:t>
            </a:r>
            <a:r>
              <a:rPr lang="en-US" dirty="0"/>
              <a:t> (</a:t>
            </a:r>
            <a:r>
              <a:rPr lang="en-US" i="1" dirty="0" err="1"/>
              <a:t>judgement</a:t>
            </a:r>
            <a:r>
              <a:rPr lang="en-US" dirty="0"/>
              <a:t>) yang </a:t>
            </a:r>
            <a:r>
              <a:rPr lang="en-US" dirty="0" err="1"/>
              <a:t>terjadi</a:t>
            </a:r>
            <a:r>
              <a:rPr lang="en-US" dirty="0"/>
              <a:t> </a:t>
            </a:r>
            <a:r>
              <a:rPr lang="en-US" dirty="0" err="1"/>
              <a:t>dalam</a:t>
            </a:r>
            <a:r>
              <a:rPr lang="en-US" dirty="0"/>
              <a:t> </a:t>
            </a:r>
            <a:r>
              <a:rPr lang="en-US" dirty="0" err="1"/>
              <a:t>diri</a:t>
            </a:r>
            <a:r>
              <a:rPr lang="en-US" dirty="0"/>
              <a:t> orang </a:t>
            </a:r>
            <a:r>
              <a:rPr lang="en-US" dirty="0" err="1"/>
              <a:t>tersebut</a:t>
            </a:r>
            <a:r>
              <a:rPr lang="en-US" dirty="0"/>
              <a:t> </a:t>
            </a:r>
            <a:r>
              <a:rPr lang="en-US" dirty="0" err="1"/>
              <a:t>terhadap</a:t>
            </a:r>
            <a:r>
              <a:rPr lang="en-US" dirty="0"/>
              <a:t> </a:t>
            </a:r>
            <a:r>
              <a:rPr lang="en-US" dirty="0" err="1"/>
              <a:t>pokok</a:t>
            </a:r>
            <a:r>
              <a:rPr lang="en-US" dirty="0"/>
              <a:t> </a:t>
            </a:r>
            <a:r>
              <a:rPr lang="en-US" dirty="0" err="1"/>
              <a:t>persoalan</a:t>
            </a:r>
            <a:r>
              <a:rPr lang="en-US" dirty="0"/>
              <a:t> yang </a:t>
            </a:r>
            <a:r>
              <a:rPr lang="en-US" dirty="0" err="1"/>
              <a:t>dihadapi</a:t>
            </a:r>
            <a:r>
              <a:rPr lang="en-US" dirty="0"/>
              <a:t>.</a:t>
            </a:r>
          </a:p>
          <a:p>
            <a:pPr marL="0" indent="0">
              <a:buNone/>
            </a:pPr>
            <a:endParaRPr lang="en-US" dirty="0"/>
          </a:p>
          <a:p>
            <a:pPr marL="0" indent="0" algn="just">
              <a:buNone/>
            </a:pPr>
            <a:r>
              <a:rPr lang="id-ID" dirty="0"/>
              <a:t>Proses mempertimbangkan isu atau objek sosial tersebut berpatokan pada kerangka rujukan yang dimiliki seseorang. Kerangka inilah yang menjadi rujukan bagaimana seseorang memposisikan dan menyortir pesan yang diterima dan membandingkannya dengan sudut pandang yang rasional</a:t>
            </a:r>
            <a:r>
              <a:rPr lang="en-US" dirty="0"/>
              <a:t>.</a:t>
            </a:r>
          </a:p>
          <a:p>
            <a:pPr marL="0" indent="0">
              <a:buNone/>
            </a:pPr>
            <a:endParaRPr lang="en-US" dirty="0"/>
          </a:p>
          <a:p>
            <a:pPr marL="0" indent="0" algn="just">
              <a:buNone/>
            </a:pPr>
            <a:r>
              <a:rPr lang="id-ID" dirty="0"/>
              <a:t>Ketika orang menerima pesan, baik verbal ataupun nonverbal, mereka dengan segera men-judge (memperkirakan, menilai) di mana pesan harus ditempatkan dalam bagian otaknya dengan cara membandingkannya dengan pesan-pesan yang diterimanya selama ini.</a:t>
            </a:r>
            <a:endParaRPr lang="en-US" dirty="0"/>
          </a:p>
          <a:p>
            <a:endParaRPr lang="en-US" dirty="0"/>
          </a:p>
        </p:txBody>
      </p:sp>
      <p:sp>
        <p:nvSpPr>
          <p:cNvPr id="2" name="Title 1"/>
          <p:cNvSpPr>
            <a:spLocks noGrp="1"/>
          </p:cNvSpPr>
          <p:nvPr>
            <p:ph type="title"/>
          </p:nvPr>
        </p:nvSpPr>
        <p:spPr/>
        <p:txBody>
          <a:bodyPr/>
          <a:lstStyle/>
          <a:p>
            <a:r>
              <a:rPr lang="en-US" dirty="0" smtClean="0"/>
              <a:t>Social Judgment Theory</a:t>
            </a:r>
            <a:endParaRPr lang="en-US" dirty="0"/>
          </a:p>
        </p:txBody>
      </p:sp>
    </p:spTree>
    <p:extLst>
      <p:ext uri="{BB962C8B-B14F-4D97-AF65-F5344CB8AC3E}">
        <p14:creationId xmlns:p14="http://schemas.microsoft.com/office/powerpoint/2010/main" val="2826652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5472215"/>
              </p:ext>
            </p:extLst>
          </p:nvPr>
        </p:nvGraphicFramePr>
        <p:xfrm>
          <a:off x="228600" y="1981200"/>
          <a:ext cx="8686800" cy="459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id-ID" b="1" dirty="0"/>
              <a:t>EGO LATITUDES: ACCEPTANCE, REJECTION &amp; NON COMMITMENT</a:t>
            </a:r>
            <a:endParaRPr lang="en-US" dirty="0"/>
          </a:p>
        </p:txBody>
      </p:sp>
    </p:spTree>
    <p:extLst>
      <p:ext uri="{BB962C8B-B14F-4D97-AF65-F5344CB8AC3E}">
        <p14:creationId xmlns:p14="http://schemas.microsoft.com/office/powerpoint/2010/main" val="1422363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424"/>
            <a:ext cx="8458200" cy="4325112"/>
          </a:xfrm>
        </p:spPr>
        <p:txBody>
          <a:bodyPr>
            <a:normAutofit fontScale="70000" lnSpcReduction="20000"/>
          </a:bodyPr>
          <a:lstStyle/>
          <a:p>
            <a:pPr marL="109728" indent="0">
              <a:lnSpc>
                <a:spcPct val="120000"/>
              </a:lnSpc>
              <a:buNone/>
            </a:pPr>
            <a:r>
              <a:rPr lang="en-US" dirty="0"/>
              <a:t>Contrast </a:t>
            </a:r>
            <a:r>
              <a:rPr lang="en-US" dirty="0" err="1"/>
              <a:t>terjadi</a:t>
            </a:r>
            <a:r>
              <a:rPr lang="en-US" dirty="0"/>
              <a:t> </a:t>
            </a:r>
            <a:r>
              <a:rPr lang="en-US" dirty="0" err="1"/>
              <a:t>karena</a:t>
            </a:r>
            <a:r>
              <a:rPr lang="en-US" dirty="0"/>
              <a:t> </a:t>
            </a:r>
            <a:r>
              <a:rPr lang="en-US" dirty="0" err="1"/>
              <a:t>gangguan</a:t>
            </a:r>
            <a:r>
              <a:rPr lang="en-US" dirty="0"/>
              <a:t> </a:t>
            </a:r>
            <a:r>
              <a:rPr lang="en-US" dirty="0" err="1"/>
              <a:t>penerimaan</a:t>
            </a:r>
            <a:r>
              <a:rPr lang="en-US" dirty="0"/>
              <a:t> </a:t>
            </a:r>
            <a:r>
              <a:rPr lang="en-US" dirty="0" err="1"/>
              <a:t>informasi</a:t>
            </a:r>
            <a:r>
              <a:rPr lang="en-US" dirty="0"/>
              <a:t> (</a:t>
            </a:r>
            <a:r>
              <a:rPr lang="en-US" dirty="0" err="1"/>
              <a:t>distorsi</a:t>
            </a:r>
            <a:r>
              <a:rPr lang="en-US" dirty="0"/>
              <a:t> </a:t>
            </a:r>
            <a:r>
              <a:rPr lang="en-US" dirty="0" err="1"/>
              <a:t>persepsi</a:t>
            </a:r>
            <a:r>
              <a:rPr lang="en-US" dirty="0"/>
              <a:t>) yang </a:t>
            </a:r>
            <a:r>
              <a:rPr lang="en-US" dirty="0" err="1"/>
              <a:t>memicu</a:t>
            </a:r>
            <a:r>
              <a:rPr lang="en-US" dirty="0"/>
              <a:t> </a:t>
            </a:r>
            <a:r>
              <a:rPr lang="en-US" dirty="0" err="1"/>
              <a:t>penolakan</a:t>
            </a:r>
            <a:r>
              <a:rPr lang="en-US" dirty="0"/>
              <a:t> </a:t>
            </a:r>
            <a:r>
              <a:rPr lang="en-US" dirty="0" err="1"/>
              <a:t>terhadap</a:t>
            </a:r>
            <a:r>
              <a:rPr lang="en-US" dirty="0"/>
              <a:t> </a:t>
            </a:r>
            <a:r>
              <a:rPr lang="en-US" dirty="0" err="1"/>
              <a:t>suatu</a:t>
            </a:r>
            <a:r>
              <a:rPr lang="en-US" dirty="0"/>
              <a:t> </a:t>
            </a:r>
            <a:r>
              <a:rPr lang="en-US" dirty="0" err="1"/>
              <a:t>pesan</a:t>
            </a:r>
            <a:r>
              <a:rPr lang="en-US" dirty="0"/>
              <a:t>/ ide. </a:t>
            </a:r>
            <a:endParaRPr lang="en-US" dirty="0" smtClean="0"/>
          </a:p>
          <a:p>
            <a:pPr marL="109728" indent="0">
              <a:lnSpc>
                <a:spcPct val="120000"/>
              </a:lnSpc>
              <a:buNone/>
            </a:pPr>
            <a:endParaRPr lang="en-US" dirty="0"/>
          </a:p>
          <a:p>
            <a:pPr marL="109728" indent="0">
              <a:lnSpc>
                <a:spcPct val="120000"/>
              </a:lnSpc>
              <a:buNone/>
            </a:pPr>
            <a:r>
              <a:rPr lang="en-US" dirty="0" err="1" smtClean="0"/>
              <a:t>Sedangkan</a:t>
            </a:r>
            <a:r>
              <a:rPr lang="en-US" dirty="0" smtClean="0"/>
              <a:t> </a:t>
            </a:r>
            <a:r>
              <a:rPr lang="en-US" dirty="0"/>
              <a:t>assimilation </a:t>
            </a:r>
            <a:r>
              <a:rPr lang="en-US" dirty="0" err="1"/>
              <a:t>adalah</a:t>
            </a:r>
            <a:r>
              <a:rPr lang="en-US" dirty="0"/>
              <a:t> </a:t>
            </a:r>
            <a:r>
              <a:rPr lang="en-US" dirty="0" err="1"/>
              <a:t>daya</a:t>
            </a:r>
            <a:r>
              <a:rPr lang="en-US" dirty="0"/>
              <a:t> </a:t>
            </a:r>
            <a:r>
              <a:rPr lang="en-US" dirty="0" err="1"/>
              <a:t>tangkap</a:t>
            </a:r>
            <a:r>
              <a:rPr lang="en-US" dirty="0"/>
              <a:t> yang </a:t>
            </a:r>
            <a:r>
              <a:rPr lang="en-US" dirty="0" err="1"/>
              <a:t>kuat</a:t>
            </a:r>
            <a:r>
              <a:rPr lang="en-US" dirty="0"/>
              <a:t> </a:t>
            </a:r>
            <a:r>
              <a:rPr lang="en-US" dirty="0" err="1"/>
              <a:t>akan</a:t>
            </a:r>
            <a:r>
              <a:rPr lang="en-US" dirty="0"/>
              <a:t> </a:t>
            </a:r>
            <a:r>
              <a:rPr lang="en-US" dirty="0" err="1"/>
              <a:t>suatu</a:t>
            </a:r>
            <a:r>
              <a:rPr lang="en-US" dirty="0"/>
              <a:t> </a:t>
            </a:r>
            <a:r>
              <a:rPr lang="en-US" dirty="0" err="1"/>
              <a:t>pesan</a:t>
            </a:r>
            <a:r>
              <a:rPr lang="en-US" dirty="0"/>
              <a:t> </a:t>
            </a:r>
            <a:r>
              <a:rPr lang="en-US" dirty="0" err="1"/>
              <a:t>sehingga</a:t>
            </a:r>
            <a:r>
              <a:rPr lang="en-US" dirty="0"/>
              <a:t> </a:t>
            </a:r>
            <a:r>
              <a:rPr lang="en-US" dirty="0" err="1"/>
              <a:t>terkesan</a:t>
            </a:r>
            <a:r>
              <a:rPr lang="en-US" dirty="0"/>
              <a:t> </a:t>
            </a:r>
            <a:r>
              <a:rPr lang="en-US" dirty="0" err="1"/>
              <a:t>antara</a:t>
            </a:r>
            <a:r>
              <a:rPr lang="en-US" dirty="0"/>
              <a:t> persuader </a:t>
            </a:r>
            <a:r>
              <a:rPr lang="en-US" dirty="0" err="1"/>
              <a:t>dan</a:t>
            </a:r>
            <a:r>
              <a:rPr lang="en-US" dirty="0"/>
              <a:t> </a:t>
            </a:r>
            <a:r>
              <a:rPr lang="en-US" dirty="0" err="1"/>
              <a:t>si</a:t>
            </a:r>
            <a:r>
              <a:rPr lang="en-US" dirty="0"/>
              <a:t> </a:t>
            </a:r>
            <a:r>
              <a:rPr lang="en-US" dirty="0" err="1"/>
              <a:t>penerima</a:t>
            </a:r>
            <a:r>
              <a:rPr lang="en-US" dirty="0"/>
              <a:t> </a:t>
            </a:r>
            <a:r>
              <a:rPr lang="en-US" dirty="0" err="1"/>
              <a:t>terlihat</a:t>
            </a:r>
            <a:r>
              <a:rPr lang="en-US" dirty="0"/>
              <a:t> </a:t>
            </a:r>
            <a:r>
              <a:rPr lang="en-US" dirty="0" err="1"/>
              <a:t>saling</a:t>
            </a:r>
            <a:r>
              <a:rPr lang="en-US" dirty="0"/>
              <a:t> </a:t>
            </a:r>
            <a:r>
              <a:rPr lang="en-US" dirty="0" err="1"/>
              <a:t>memahami</a:t>
            </a:r>
            <a:r>
              <a:rPr lang="en-US" dirty="0"/>
              <a:t> yang </a:t>
            </a:r>
            <a:r>
              <a:rPr lang="en-US" dirty="0" err="1"/>
              <a:t>tentu</a:t>
            </a:r>
            <a:r>
              <a:rPr lang="en-US" dirty="0"/>
              <a:t> </a:t>
            </a:r>
            <a:r>
              <a:rPr lang="en-US" dirty="0" err="1"/>
              <a:t>saja</a:t>
            </a:r>
            <a:r>
              <a:rPr lang="en-US" dirty="0"/>
              <a:t> </a:t>
            </a:r>
            <a:r>
              <a:rPr lang="en-US" dirty="0" err="1"/>
              <a:t>berujung</a:t>
            </a:r>
            <a:r>
              <a:rPr lang="en-US" dirty="0"/>
              <a:t> </a:t>
            </a:r>
            <a:r>
              <a:rPr lang="en-US" dirty="0" err="1"/>
              <a:t>pada</a:t>
            </a:r>
            <a:r>
              <a:rPr lang="en-US" dirty="0"/>
              <a:t> latitude of acceptance. </a:t>
            </a:r>
            <a:endParaRPr lang="en-US" dirty="0" smtClean="0"/>
          </a:p>
          <a:p>
            <a:pPr marL="109728" indent="0">
              <a:lnSpc>
                <a:spcPct val="120000"/>
              </a:lnSpc>
              <a:buNone/>
            </a:pPr>
            <a:endParaRPr lang="en-US" dirty="0"/>
          </a:p>
          <a:p>
            <a:pPr marL="109728" indent="0">
              <a:lnSpc>
                <a:spcPct val="120000"/>
              </a:lnSpc>
              <a:buNone/>
            </a:pPr>
            <a:r>
              <a:rPr lang="id-ID" dirty="0"/>
              <a:t>Menilai atau mempertimbangkan suatu pesan berdasarkan dengan tingkat kedekatan dengan pola pikir kita sebagai langkah awal menuju pada perubahan perilaku inilah yang disebut dengan discrepancy.</a:t>
            </a:r>
          </a:p>
          <a:p>
            <a:pPr marL="109728" indent="0">
              <a:lnSpc>
                <a:spcPct val="120000"/>
              </a:lnSpc>
              <a:buNone/>
            </a:pPr>
            <a:r>
              <a:rPr lang="id-ID" dirty="0"/>
              <a:t/>
            </a:r>
            <a:br>
              <a:rPr lang="id-ID" dirty="0"/>
            </a:br>
            <a:r>
              <a:rPr lang="id-ID" dirty="0" smtClean="0"/>
              <a:t>Discrepancy </a:t>
            </a:r>
            <a:r>
              <a:rPr lang="id-ID" dirty="0"/>
              <a:t>yang akan memunculkan perubahan perilaku ini bisa didasari tidak hanya dari latitude of acceptance tapi juga dari latitude of rejection. Apabila dilandasi zona penolakan dapat memunculkan efek boomerang yaitu perubahan sikap yang sangat berlawanan dengan arahan pesan/ bujukan yang sudah disampaikan</a:t>
            </a:r>
            <a:r>
              <a:rPr lang="id-ID" dirty="0" smtClean="0"/>
              <a:t>.</a:t>
            </a:r>
            <a:endParaRPr lang="en-US" dirty="0"/>
          </a:p>
          <a:p>
            <a:pPr marL="109728" indent="0">
              <a:lnSpc>
                <a:spcPct val="120000"/>
              </a:lnSpc>
              <a:buNone/>
            </a:pPr>
            <a:endParaRPr lang="en-US" dirty="0"/>
          </a:p>
        </p:txBody>
      </p:sp>
      <p:sp>
        <p:nvSpPr>
          <p:cNvPr id="2" name="Title 1"/>
          <p:cNvSpPr>
            <a:spLocks noGrp="1"/>
          </p:cNvSpPr>
          <p:nvPr>
            <p:ph type="title"/>
          </p:nvPr>
        </p:nvSpPr>
        <p:spPr/>
        <p:txBody>
          <a:bodyPr>
            <a:normAutofit fontScale="90000"/>
          </a:bodyPr>
          <a:lstStyle/>
          <a:p>
            <a:r>
              <a:rPr lang="id-ID" b="1" dirty="0"/>
              <a:t>JUDGING THE MESSAGE: CONTRAST &amp; ASSIMILATION ERRORS</a:t>
            </a:r>
            <a:endParaRPr lang="en-US" dirty="0"/>
          </a:p>
        </p:txBody>
      </p:sp>
    </p:spTree>
    <p:extLst>
      <p:ext uri="{BB962C8B-B14F-4D97-AF65-F5344CB8AC3E}">
        <p14:creationId xmlns:p14="http://schemas.microsoft.com/office/powerpoint/2010/main" val="197599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EGO INVOLVEMENT: </a:t>
            </a:r>
            <a:r>
              <a:rPr lang="en-US" b="1" dirty="0" smtClean="0"/>
              <a:t/>
            </a:r>
            <a:br>
              <a:rPr lang="en-US" b="1" dirty="0" smtClean="0"/>
            </a:br>
            <a:r>
              <a:rPr lang="id-ID" b="1" dirty="0" smtClean="0"/>
              <a:t>HOW </a:t>
            </a:r>
            <a:r>
              <a:rPr lang="id-ID" b="1" dirty="0"/>
              <a:t>MUCH DO YOU CARE?</a:t>
            </a:r>
            <a:endParaRPr lang="en-US" dirty="0"/>
          </a:p>
        </p:txBody>
      </p:sp>
      <p:sp>
        <p:nvSpPr>
          <p:cNvPr id="3" name="Content Placeholder 2"/>
          <p:cNvSpPr>
            <a:spLocks noGrp="1"/>
          </p:cNvSpPr>
          <p:nvPr>
            <p:ph sz="quarter" idx="13"/>
          </p:nvPr>
        </p:nvSpPr>
        <p:spPr>
          <a:xfrm>
            <a:off x="228600" y="2027237"/>
            <a:ext cx="4038600" cy="4525963"/>
          </a:xfrm>
        </p:spPr>
        <p:txBody>
          <a:bodyPr>
            <a:normAutofit fontScale="85000" lnSpcReduction="20000"/>
          </a:bodyPr>
          <a:lstStyle/>
          <a:p>
            <a:r>
              <a:rPr lang="id-ID" dirty="0"/>
              <a:t>Ego-involvement mengacu pada tingkatan seberapa penting sebuah “tawaran” terhadap kehidupan seseorang</a:t>
            </a:r>
            <a:r>
              <a:rPr lang="id-ID" dirty="0" smtClean="0"/>
              <a:t>.</a:t>
            </a:r>
            <a:endParaRPr lang="en-US" dirty="0" smtClean="0"/>
          </a:p>
          <a:p>
            <a:endParaRPr lang="en-US" dirty="0"/>
          </a:p>
          <a:p>
            <a:r>
              <a:rPr lang="id-ID" dirty="0" smtClean="0"/>
              <a:t>Ego-involvement </a:t>
            </a:r>
            <a:r>
              <a:rPr lang="id-ID" dirty="0"/>
              <a:t>merupakan kunci utama munculnya latitude of acceptance atau bahkan rejection. </a:t>
            </a:r>
            <a:endParaRPr lang="en-US" dirty="0" smtClean="0"/>
          </a:p>
          <a:p>
            <a:endParaRPr lang="en-US" dirty="0"/>
          </a:p>
          <a:p>
            <a:r>
              <a:rPr lang="id-ID" dirty="0"/>
              <a:t>Konsep ini dilatarbelakangi dengan pertanyaan-pertanyaan sebagai berikut: “Apakah ini hal utama bagi kita?”, “Apa kita sangat memikirkannya?”, “Apakah sudah sesuai dengan pola hidup kita?”</a:t>
            </a:r>
            <a:endParaRPr lang="en-US"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590800"/>
            <a:ext cx="4502364" cy="3339253"/>
          </a:xfrm>
        </p:spPr>
      </p:pic>
    </p:spTree>
    <p:extLst>
      <p:ext uri="{BB962C8B-B14F-4D97-AF65-F5344CB8AC3E}">
        <p14:creationId xmlns:p14="http://schemas.microsoft.com/office/powerpoint/2010/main" val="1725719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1" y="2057400"/>
            <a:ext cx="4953000" cy="4068763"/>
          </a:xfrm>
        </p:spPr>
        <p:txBody>
          <a:bodyPr>
            <a:normAutofit fontScale="92500" lnSpcReduction="20000"/>
          </a:bodyPr>
          <a:lstStyle/>
          <a:p>
            <a:r>
              <a:rPr lang="en-US" dirty="0" smtClean="0"/>
              <a:t>Attitudes (</a:t>
            </a:r>
            <a:r>
              <a:rPr lang="en-US" dirty="0" err="1" smtClean="0"/>
              <a:t>sikap</a:t>
            </a:r>
            <a:r>
              <a:rPr lang="en-US" dirty="0" smtClean="0"/>
              <a:t>) – </a:t>
            </a:r>
            <a:r>
              <a:rPr lang="en-US" dirty="0" err="1" smtClean="0"/>
              <a:t>emosi</a:t>
            </a:r>
            <a:r>
              <a:rPr lang="en-US" dirty="0" smtClean="0"/>
              <a:t>, </a:t>
            </a:r>
            <a:r>
              <a:rPr lang="en-US" dirty="0" err="1" smtClean="0"/>
              <a:t>evaluasi</a:t>
            </a:r>
            <a:r>
              <a:rPr lang="en-US" dirty="0" smtClean="0"/>
              <a:t>, yang </a:t>
            </a:r>
            <a:r>
              <a:rPr lang="en-US" dirty="0" err="1" smtClean="0"/>
              <a:t>terbentuk</a:t>
            </a:r>
            <a:r>
              <a:rPr lang="en-US" dirty="0" smtClean="0"/>
              <a:t> di </a:t>
            </a:r>
            <a:r>
              <a:rPr lang="en-US" dirty="0" err="1" smtClean="0"/>
              <a:t>usia</a:t>
            </a:r>
            <a:r>
              <a:rPr lang="en-US" dirty="0" smtClean="0"/>
              <a:t> </a:t>
            </a:r>
            <a:r>
              <a:rPr lang="en-US" dirty="0" err="1" smtClean="0"/>
              <a:t>muda</a:t>
            </a:r>
            <a:r>
              <a:rPr lang="en-US" dirty="0" smtClean="0"/>
              <a:t> – </a:t>
            </a:r>
            <a:r>
              <a:rPr lang="en-US" dirty="0" err="1" smtClean="0"/>
              <a:t>adalah</a:t>
            </a:r>
            <a:r>
              <a:rPr lang="en-US" dirty="0" smtClean="0"/>
              <a:t> </a:t>
            </a:r>
            <a:r>
              <a:rPr lang="en-US" dirty="0" err="1" smtClean="0"/>
              <a:t>dimensi</a:t>
            </a:r>
            <a:r>
              <a:rPr lang="en-US" dirty="0" smtClean="0"/>
              <a:t> </a:t>
            </a:r>
            <a:r>
              <a:rPr lang="en-US" dirty="0" err="1" smtClean="0"/>
              <a:t>inti</a:t>
            </a:r>
            <a:r>
              <a:rPr lang="en-US" dirty="0" smtClean="0"/>
              <a:t> </a:t>
            </a:r>
            <a:r>
              <a:rPr lang="en-US" dirty="0" err="1" smtClean="0"/>
              <a:t>persuasi</a:t>
            </a:r>
            <a:endParaRPr lang="en-US" dirty="0" smtClean="0"/>
          </a:p>
          <a:p>
            <a:endParaRPr lang="en-US" dirty="0" smtClean="0"/>
          </a:p>
          <a:p>
            <a:r>
              <a:rPr lang="en-US" dirty="0" smtClean="0"/>
              <a:t>Attitudes </a:t>
            </a:r>
            <a:r>
              <a:rPr lang="en-US" dirty="0" err="1" smtClean="0"/>
              <a:t>adalah</a:t>
            </a:r>
            <a:r>
              <a:rPr lang="en-US" dirty="0" smtClean="0"/>
              <a:t> </a:t>
            </a:r>
            <a:r>
              <a:rPr lang="en-US" dirty="0" err="1" smtClean="0"/>
              <a:t>entitas</a:t>
            </a:r>
            <a:r>
              <a:rPr lang="en-US" dirty="0" smtClean="0"/>
              <a:t> yang </a:t>
            </a:r>
            <a:r>
              <a:rPr lang="en-US" dirty="0" err="1" smtClean="0"/>
              <a:t>ingin</a:t>
            </a:r>
            <a:r>
              <a:rPr lang="en-US" dirty="0" smtClean="0"/>
              <a:t> </a:t>
            </a:r>
            <a:r>
              <a:rPr lang="en-US" dirty="0" err="1" smtClean="0"/>
              <a:t>dibentuk</a:t>
            </a:r>
            <a:r>
              <a:rPr lang="en-US" dirty="0" smtClean="0"/>
              <a:t>, </a:t>
            </a:r>
            <a:r>
              <a:rPr lang="en-US" dirty="0" err="1" smtClean="0"/>
              <a:t>didorong</a:t>
            </a:r>
            <a:r>
              <a:rPr lang="en-US" dirty="0" smtClean="0"/>
              <a:t>, </a:t>
            </a:r>
            <a:r>
              <a:rPr lang="en-US" dirty="0" err="1" smtClean="0"/>
              <a:t>dibentuk</a:t>
            </a:r>
            <a:r>
              <a:rPr lang="en-US" dirty="0" smtClean="0"/>
              <a:t>, </a:t>
            </a:r>
            <a:r>
              <a:rPr lang="en-US" dirty="0" err="1" smtClean="0"/>
              <a:t>dan</a:t>
            </a:r>
            <a:r>
              <a:rPr lang="en-US" dirty="0" smtClean="0"/>
              <a:t> </a:t>
            </a:r>
            <a:r>
              <a:rPr lang="en-US" dirty="0" err="1" smtClean="0"/>
              <a:t>diubah</a:t>
            </a:r>
            <a:r>
              <a:rPr lang="en-US" dirty="0"/>
              <a:t> </a:t>
            </a:r>
            <a:r>
              <a:rPr lang="en-US" dirty="0" err="1" smtClean="0"/>
              <a:t>oleh</a:t>
            </a:r>
            <a:r>
              <a:rPr lang="en-US" dirty="0" smtClean="0"/>
              <a:t> </a:t>
            </a:r>
            <a:r>
              <a:rPr lang="en-US" dirty="0" err="1" smtClean="0"/>
              <a:t>komunikator</a:t>
            </a:r>
            <a:endParaRPr lang="en-US" dirty="0" smtClean="0"/>
          </a:p>
          <a:p>
            <a:endParaRPr lang="en-US" dirty="0" smtClean="0"/>
          </a:p>
          <a:p>
            <a:r>
              <a:rPr lang="en-US" dirty="0" smtClean="0"/>
              <a:t>Attitudes </a:t>
            </a:r>
            <a:r>
              <a:rPr lang="en-US" dirty="0" err="1" smtClean="0"/>
              <a:t>didefinisikan</a:t>
            </a:r>
            <a:r>
              <a:rPr lang="en-US" dirty="0" smtClean="0"/>
              <a:t> </a:t>
            </a:r>
            <a:r>
              <a:rPr lang="en-US" dirty="0" err="1" smtClean="0"/>
              <a:t>sebagai</a:t>
            </a:r>
            <a:r>
              <a:rPr lang="en-US" dirty="0" smtClean="0"/>
              <a:t> </a:t>
            </a:r>
            <a:r>
              <a:rPr lang="en-US" dirty="0" err="1" smtClean="0"/>
              <a:t>evaluasi</a:t>
            </a:r>
            <a:r>
              <a:rPr lang="en-US" dirty="0" smtClean="0"/>
              <a:t> global yang </a:t>
            </a:r>
            <a:r>
              <a:rPr lang="en-US" dirty="0" err="1" smtClean="0"/>
              <a:t>dipelajari</a:t>
            </a:r>
            <a:r>
              <a:rPr lang="en-US" dirty="0" smtClean="0"/>
              <a:t> </a:t>
            </a:r>
            <a:r>
              <a:rPr lang="en-US" dirty="0" err="1" smtClean="0"/>
              <a:t>tentang</a:t>
            </a:r>
            <a:r>
              <a:rPr lang="en-US" dirty="0" smtClean="0"/>
              <a:t> </a:t>
            </a:r>
            <a:r>
              <a:rPr lang="en-US" dirty="0" err="1" smtClean="0"/>
              <a:t>sebuah</a:t>
            </a:r>
            <a:r>
              <a:rPr lang="en-US" dirty="0" smtClean="0"/>
              <a:t> </a:t>
            </a:r>
            <a:r>
              <a:rPr lang="en-US" dirty="0" err="1" smtClean="0"/>
              <a:t>objek</a:t>
            </a:r>
            <a:r>
              <a:rPr lang="en-US" dirty="0" smtClean="0"/>
              <a:t> (orang, </a:t>
            </a:r>
            <a:r>
              <a:rPr lang="en-US" dirty="0" err="1" smtClean="0"/>
              <a:t>tempat</a:t>
            </a:r>
            <a:r>
              <a:rPr lang="en-US" dirty="0" smtClean="0"/>
              <a:t>, </a:t>
            </a:r>
            <a:r>
              <a:rPr lang="en-US" dirty="0" err="1" smtClean="0"/>
              <a:t>masalah</a:t>
            </a:r>
            <a:r>
              <a:rPr lang="en-US" dirty="0" smtClean="0"/>
              <a:t>) yang </a:t>
            </a:r>
            <a:r>
              <a:rPr lang="en-US" dirty="0" err="1" smtClean="0"/>
              <a:t>mempengaruhi</a:t>
            </a:r>
            <a:r>
              <a:rPr lang="en-US" dirty="0" smtClean="0"/>
              <a:t> </a:t>
            </a:r>
            <a:r>
              <a:rPr lang="en-US" dirty="0" err="1" smtClean="0"/>
              <a:t>pemikiran</a:t>
            </a:r>
            <a:r>
              <a:rPr lang="en-US" dirty="0" smtClean="0"/>
              <a:t> </a:t>
            </a:r>
            <a:r>
              <a:rPr lang="en-US" dirty="0" err="1" smtClean="0"/>
              <a:t>dan</a:t>
            </a:r>
            <a:r>
              <a:rPr lang="en-US" dirty="0" smtClean="0"/>
              <a:t> </a:t>
            </a:r>
            <a:r>
              <a:rPr lang="en-US" dirty="0" err="1" smtClean="0"/>
              <a:t>perbuatan</a:t>
            </a:r>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err="1" smtClean="0"/>
              <a:t>Kesimpulan</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2257425"/>
            <a:ext cx="3600450" cy="3457575"/>
          </a:xfrm>
          <a:prstGeom prst="rect">
            <a:avLst/>
          </a:prstGeom>
        </p:spPr>
      </p:pic>
    </p:spTree>
    <p:extLst>
      <p:ext uri="{BB962C8B-B14F-4D97-AF65-F5344CB8AC3E}">
        <p14:creationId xmlns:p14="http://schemas.microsoft.com/office/powerpoint/2010/main" val="439478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49424"/>
            <a:ext cx="4267200" cy="4325112"/>
          </a:xfrm>
        </p:spPr>
        <p:txBody>
          <a:bodyPr>
            <a:normAutofit fontScale="92500" lnSpcReduction="20000"/>
          </a:bodyPr>
          <a:lstStyle/>
          <a:p>
            <a:r>
              <a:rPr lang="en-US" dirty="0" err="1"/>
              <a:t>Sikap</a:t>
            </a:r>
            <a:r>
              <a:rPr lang="en-US" dirty="0"/>
              <a:t> </a:t>
            </a:r>
            <a:r>
              <a:rPr lang="en-US" dirty="0" err="1"/>
              <a:t>adalah</a:t>
            </a:r>
            <a:r>
              <a:rPr lang="en-US" dirty="0"/>
              <a:t> </a:t>
            </a:r>
            <a:r>
              <a:rPr lang="en-US" dirty="0" err="1"/>
              <a:t>kecenderungan</a:t>
            </a:r>
            <a:r>
              <a:rPr lang="en-US" dirty="0"/>
              <a:t> </a:t>
            </a:r>
            <a:r>
              <a:rPr lang="en-US" dirty="0" err="1"/>
              <a:t>untuk</a:t>
            </a:r>
            <a:r>
              <a:rPr lang="en-US" dirty="0"/>
              <a:t> </a:t>
            </a:r>
            <a:r>
              <a:rPr lang="en-US" dirty="0" err="1"/>
              <a:t>berpikir</a:t>
            </a:r>
            <a:r>
              <a:rPr lang="en-US" dirty="0"/>
              <a:t>, </a:t>
            </a:r>
            <a:r>
              <a:rPr lang="en-US" dirty="0" err="1"/>
              <a:t>berpersepsi</a:t>
            </a:r>
            <a:r>
              <a:rPr lang="en-US" dirty="0"/>
              <a:t>, </a:t>
            </a:r>
            <a:r>
              <a:rPr lang="en-US" dirty="0" err="1"/>
              <a:t>dan</a:t>
            </a:r>
            <a:r>
              <a:rPr lang="en-US" dirty="0"/>
              <a:t> </a:t>
            </a:r>
            <a:r>
              <a:rPr lang="en-US" dirty="0" err="1"/>
              <a:t>merasa</a:t>
            </a:r>
            <a:r>
              <a:rPr lang="en-US" dirty="0"/>
              <a:t> </a:t>
            </a:r>
            <a:r>
              <a:rPr lang="en-US" dirty="0" err="1"/>
              <a:t>dalam</a:t>
            </a:r>
            <a:r>
              <a:rPr lang="en-US" dirty="0"/>
              <a:t> </a:t>
            </a:r>
            <a:r>
              <a:rPr lang="en-US" dirty="0" err="1"/>
              <a:t>menghadapi</a:t>
            </a:r>
            <a:r>
              <a:rPr lang="en-US" dirty="0"/>
              <a:t> </a:t>
            </a:r>
            <a:r>
              <a:rPr lang="en-US" dirty="0" smtClean="0"/>
              <a:t> </a:t>
            </a:r>
            <a:r>
              <a:rPr lang="en-US" dirty="0" err="1" smtClean="0"/>
              <a:t>suatu</a:t>
            </a:r>
            <a:r>
              <a:rPr lang="en-US" dirty="0" smtClean="0"/>
              <a:t> </a:t>
            </a:r>
            <a:r>
              <a:rPr lang="en-US" dirty="0" err="1"/>
              <a:t>peristiwa</a:t>
            </a:r>
            <a:r>
              <a:rPr lang="en-US" dirty="0"/>
              <a:t>, </a:t>
            </a:r>
            <a:r>
              <a:rPr lang="en-US" dirty="0" err="1"/>
              <a:t>situasi</a:t>
            </a:r>
            <a:r>
              <a:rPr lang="en-US" dirty="0"/>
              <a:t> </a:t>
            </a:r>
            <a:r>
              <a:rPr lang="en-US" dirty="0" err="1"/>
              <a:t>atau</a:t>
            </a:r>
            <a:r>
              <a:rPr lang="en-US" dirty="0"/>
              <a:t> </a:t>
            </a:r>
            <a:r>
              <a:rPr lang="en-US" dirty="0" err="1" smtClean="0"/>
              <a:t>objek</a:t>
            </a:r>
            <a:r>
              <a:rPr lang="en-US" dirty="0" smtClean="0"/>
              <a:t>.</a:t>
            </a:r>
          </a:p>
          <a:p>
            <a:endParaRPr lang="en-US" dirty="0"/>
          </a:p>
          <a:p>
            <a:r>
              <a:rPr lang="en-US" dirty="0" err="1"/>
              <a:t>Dalam</a:t>
            </a:r>
            <a:r>
              <a:rPr lang="en-US" dirty="0"/>
              <a:t> </a:t>
            </a:r>
            <a:r>
              <a:rPr lang="en-US" dirty="0" err="1"/>
              <a:t>komunikasi</a:t>
            </a:r>
            <a:r>
              <a:rPr lang="en-US" dirty="0"/>
              <a:t> </a:t>
            </a:r>
            <a:r>
              <a:rPr lang="en-US" dirty="0" err="1" smtClean="0"/>
              <a:t>persuasif</a:t>
            </a:r>
            <a:r>
              <a:rPr lang="en-US" dirty="0" smtClean="0"/>
              <a:t>, </a:t>
            </a:r>
            <a:r>
              <a:rPr lang="en-US" dirty="0" err="1" smtClean="0"/>
              <a:t>intinya</a:t>
            </a:r>
            <a:r>
              <a:rPr lang="en-US" dirty="0" smtClean="0"/>
              <a:t> </a:t>
            </a:r>
            <a:r>
              <a:rPr lang="en-US" dirty="0" err="1"/>
              <a:t>sikap</a:t>
            </a:r>
            <a:r>
              <a:rPr lang="en-US" dirty="0"/>
              <a:t> </a:t>
            </a:r>
            <a:r>
              <a:rPr lang="en-US" dirty="0" err="1"/>
              <a:t>menunjukkan</a:t>
            </a:r>
            <a:r>
              <a:rPr lang="en-US" dirty="0"/>
              <a:t> </a:t>
            </a:r>
            <a:r>
              <a:rPr lang="en-US" dirty="0" err="1" smtClean="0"/>
              <a:t>apa</a:t>
            </a:r>
            <a:r>
              <a:rPr lang="en-US" dirty="0" smtClean="0"/>
              <a:t> </a:t>
            </a:r>
            <a:r>
              <a:rPr lang="en-US" dirty="0"/>
              <a:t>yang </a:t>
            </a:r>
            <a:r>
              <a:rPr lang="en-US" dirty="0" err="1"/>
              <a:t>disukai</a:t>
            </a:r>
            <a:r>
              <a:rPr lang="en-US" dirty="0"/>
              <a:t> </a:t>
            </a:r>
            <a:r>
              <a:rPr lang="en-US" dirty="0" err="1"/>
              <a:t>dan</a:t>
            </a:r>
            <a:r>
              <a:rPr lang="en-US" dirty="0"/>
              <a:t> </a:t>
            </a:r>
            <a:r>
              <a:rPr lang="en-US" dirty="0" err="1"/>
              <a:t>tidak</a:t>
            </a:r>
            <a:r>
              <a:rPr lang="en-US" dirty="0"/>
              <a:t> </a:t>
            </a:r>
            <a:r>
              <a:rPr lang="en-US" dirty="0" err="1" smtClean="0"/>
              <a:t>disukai</a:t>
            </a:r>
            <a:r>
              <a:rPr lang="en-US" dirty="0" smtClean="0"/>
              <a:t> </a:t>
            </a:r>
            <a:r>
              <a:rPr lang="en-US" dirty="0" err="1"/>
              <a:t>oleh</a:t>
            </a:r>
            <a:r>
              <a:rPr lang="en-US" dirty="0"/>
              <a:t> </a:t>
            </a:r>
            <a:r>
              <a:rPr lang="en-US" dirty="0" err="1"/>
              <a:t>konsumen</a:t>
            </a:r>
            <a:r>
              <a:rPr lang="en-US" dirty="0" smtClean="0"/>
              <a:t>.</a:t>
            </a:r>
          </a:p>
          <a:p>
            <a:endParaRPr lang="en-US" dirty="0"/>
          </a:p>
          <a:p>
            <a:r>
              <a:rPr lang="en-US" dirty="0" err="1" smtClean="0"/>
              <a:t>Ingat</a:t>
            </a:r>
            <a:r>
              <a:rPr lang="en-US" dirty="0" smtClean="0"/>
              <a:t>, </a:t>
            </a:r>
            <a:r>
              <a:rPr lang="en-US" dirty="0" err="1" smtClean="0"/>
              <a:t>setiap</a:t>
            </a:r>
            <a:r>
              <a:rPr lang="en-US" dirty="0" smtClean="0"/>
              <a:t> orang </a:t>
            </a:r>
            <a:r>
              <a:rPr lang="en-US" dirty="0" err="1" smtClean="0"/>
              <a:t>memiliki</a:t>
            </a:r>
            <a:r>
              <a:rPr lang="en-US" dirty="0" smtClean="0"/>
              <a:t> </a:t>
            </a:r>
            <a:r>
              <a:rPr lang="en-US" dirty="0" err="1" smtClean="0"/>
              <a:t>sikap</a:t>
            </a:r>
            <a:r>
              <a:rPr lang="en-US" dirty="0" smtClean="0"/>
              <a:t> </a:t>
            </a:r>
            <a:r>
              <a:rPr lang="en-US" dirty="0" err="1" smtClean="0"/>
              <a:t>masing-masing</a:t>
            </a:r>
            <a:r>
              <a:rPr lang="en-US" dirty="0" smtClean="0"/>
              <a:t> </a:t>
            </a:r>
            <a:r>
              <a:rPr lang="en-US" dirty="0" err="1" smtClean="0"/>
              <a:t>terhadap</a:t>
            </a:r>
            <a:r>
              <a:rPr lang="en-US" dirty="0" smtClean="0"/>
              <a:t> </a:t>
            </a:r>
            <a:r>
              <a:rPr lang="en-US" dirty="0" err="1" smtClean="0"/>
              <a:t>setiap</a:t>
            </a:r>
            <a:r>
              <a:rPr lang="en-US" dirty="0" smtClean="0"/>
              <a:t> </a:t>
            </a:r>
            <a:r>
              <a:rPr lang="en-US" dirty="0" err="1" smtClean="0"/>
              <a:t>hal</a:t>
            </a:r>
            <a:endParaRPr lang="en-US" dirty="0" smtClean="0"/>
          </a:p>
          <a:p>
            <a:pPr marL="339725" indent="-230188">
              <a:buNone/>
            </a:pPr>
            <a:endParaRPr lang="en-US" dirty="0"/>
          </a:p>
          <a:p>
            <a:pPr marL="109728" indent="0">
              <a:buNone/>
            </a:pPr>
            <a:endParaRPr lang="en-US" dirty="0"/>
          </a:p>
        </p:txBody>
      </p:sp>
      <p:sp>
        <p:nvSpPr>
          <p:cNvPr id="4" name="Title 3"/>
          <p:cNvSpPr>
            <a:spLocks noGrp="1"/>
          </p:cNvSpPr>
          <p:nvPr>
            <p:ph type="title"/>
          </p:nvPr>
        </p:nvSpPr>
        <p:spPr/>
        <p:txBody>
          <a:bodyPr/>
          <a:lstStyle/>
          <a:p>
            <a:r>
              <a:rPr lang="en-US" dirty="0" smtClean="0"/>
              <a:t>Attitudes? </a:t>
            </a:r>
            <a:r>
              <a:rPr lang="en-US" dirty="0" err="1" smtClean="0"/>
              <a:t>Sikap</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734" y="1905000"/>
            <a:ext cx="4501266" cy="4267200"/>
          </a:xfrm>
          <a:prstGeom prst="rect">
            <a:avLst/>
          </a:prstGeom>
        </p:spPr>
      </p:pic>
    </p:spTree>
    <p:extLst>
      <p:ext uri="{BB962C8B-B14F-4D97-AF65-F5344CB8AC3E}">
        <p14:creationId xmlns:p14="http://schemas.microsoft.com/office/powerpoint/2010/main" val="894013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Bagaimana</a:t>
            </a:r>
            <a:r>
              <a:rPr lang="en-US" dirty="0" smtClean="0"/>
              <a:t> </a:t>
            </a:r>
            <a:r>
              <a:rPr lang="en-US" dirty="0" err="1" smtClean="0"/>
              <a:t>sikap</a:t>
            </a:r>
            <a:r>
              <a:rPr lang="en-US" dirty="0" smtClean="0"/>
              <a:t> </a:t>
            </a:r>
            <a:r>
              <a:rPr lang="en-US" dirty="0" err="1" smtClean="0"/>
              <a:t>Anda</a:t>
            </a:r>
            <a:r>
              <a:rPr lang="en-US" dirty="0" smtClean="0"/>
              <a:t> </a:t>
            </a:r>
            <a:r>
              <a:rPr lang="en-US" dirty="0" err="1" smtClean="0"/>
              <a:t>terhadap</a:t>
            </a:r>
            <a:r>
              <a:rPr lang="en-US" dirty="0" smtClean="0"/>
              <a:t> LGBT?</a:t>
            </a:r>
            <a:endParaRPr lang="en-US" dirty="0"/>
          </a:p>
        </p:txBody>
      </p:sp>
      <p:sp>
        <p:nvSpPr>
          <p:cNvPr id="5" name="Text Placeholder 4"/>
          <p:cNvSpPr>
            <a:spLocks noGrp="1"/>
          </p:cNvSpPr>
          <p:nvPr>
            <p:ph type="body" idx="1"/>
          </p:nvPr>
        </p:nvSpPr>
        <p:spPr/>
        <p:txBody>
          <a:bodyPr/>
          <a:lstStyle/>
          <a:p>
            <a:r>
              <a:rPr lang="en-US" dirty="0" smtClean="0"/>
              <a:t>Let’s Discuss!</a:t>
            </a:r>
            <a:endParaRPr lang="en-US" dirty="0"/>
          </a:p>
        </p:txBody>
      </p:sp>
    </p:spTree>
    <p:extLst>
      <p:ext uri="{BB962C8B-B14F-4D97-AF65-F5344CB8AC3E}">
        <p14:creationId xmlns:p14="http://schemas.microsoft.com/office/powerpoint/2010/main" val="131341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2754137"/>
            <a:ext cx="7408862" cy="3292827"/>
          </a:xfrm>
        </p:spPr>
      </p:pic>
      <p:sp>
        <p:nvSpPr>
          <p:cNvPr id="6" name="Title 5"/>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234788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59113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49424"/>
            <a:ext cx="4114800" cy="4325112"/>
          </a:xfrm>
        </p:spPr>
        <p:txBody>
          <a:bodyPr/>
          <a:lstStyle/>
          <a:p>
            <a:r>
              <a:rPr lang="en-US" dirty="0" smtClean="0"/>
              <a:t>Attitudes are learned</a:t>
            </a:r>
          </a:p>
          <a:p>
            <a:endParaRPr lang="en-US" dirty="0" smtClean="0"/>
          </a:p>
          <a:p>
            <a:r>
              <a:rPr lang="en-US" dirty="0" smtClean="0"/>
              <a:t>Attitudes are global, typically emotional, evaluations</a:t>
            </a:r>
          </a:p>
          <a:p>
            <a:endParaRPr lang="en-US" dirty="0" smtClean="0"/>
          </a:p>
          <a:p>
            <a:r>
              <a:rPr lang="en-US" dirty="0" smtClean="0"/>
              <a:t>Attitudes influence thought and action</a:t>
            </a:r>
          </a:p>
          <a:p>
            <a:endParaRPr lang="en-US" dirty="0"/>
          </a:p>
        </p:txBody>
      </p:sp>
      <p:sp>
        <p:nvSpPr>
          <p:cNvPr id="2" name="Title 1"/>
          <p:cNvSpPr>
            <a:spLocks noGrp="1"/>
          </p:cNvSpPr>
          <p:nvPr>
            <p:ph type="title"/>
          </p:nvPr>
        </p:nvSpPr>
        <p:spPr/>
        <p:txBody>
          <a:bodyPr/>
          <a:lstStyle/>
          <a:p>
            <a:r>
              <a:rPr lang="en-US" dirty="0" smtClean="0"/>
              <a:t>Characteristics of Attitudes</a:t>
            </a:r>
            <a:endParaRPr lang="en-US" dirty="0"/>
          </a:p>
        </p:txBody>
      </p:sp>
      <p:pic>
        <p:nvPicPr>
          <p:cNvPr id="6" name="Picture 2" descr="Hasil gambar untuk iklan persuas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4114800" cy="485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0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Drug testing on animals</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82712" y="2993231"/>
            <a:ext cx="2409825" cy="2819400"/>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3326938"/>
            <a:ext cx="3822700" cy="2151987"/>
          </a:xfrm>
        </p:spPr>
      </p:pic>
      <p:sp>
        <p:nvSpPr>
          <p:cNvPr id="9" name="TextBox 8"/>
          <p:cNvSpPr txBox="1"/>
          <p:nvPr/>
        </p:nvSpPr>
        <p:spPr>
          <a:xfrm>
            <a:off x="4419600" y="2362200"/>
            <a:ext cx="4038600" cy="646331"/>
          </a:xfrm>
          <a:prstGeom prst="rect">
            <a:avLst/>
          </a:prstGeom>
          <a:noFill/>
        </p:spPr>
        <p:txBody>
          <a:bodyPr wrap="square" rtlCol="0">
            <a:spAutoFit/>
          </a:bodyPr>
          <a:lstStyle/>
          <a:p>
            <a:r>
              <a:rPr lang="en-US" dirty="0" err="1" smtClean="0">
                <a:solidFill>
                  <a:srgbClr val="FF0000"/>
                </a:solidFill>
              </a:rPr>
              <a:t>Apa</a:t>
            </a:r>
            <a:r>
              <a:rPr lang="en-US" dirty="0" smtClean="0">
                <a:solidFill>
                  <a:srgbClr val="FF0000"/>
                </a:solidFill>
              </a:rPr>
              <a:t> </a:t>
            </a:r>
            <a:r>
              <a:rPr lang="en-US" dirty="0" err="1" smtClean="0">
                <a:solidFill>
                  <a:srgbClr val="FF0000"/>
                </a:solidFill>
              </a:rPr>
              <a:t>sikap</a:t>
            </a:r>
            <a:r>
              <a:rPr lang="en-US" dirty="0" smtClean="0">
                <a:solidFill>
                  <a:srgbClr val="FF0000"/>
                </a:solidFill>
              </a:rPr>
              <a:t> kalian </a:t>
            </a:r>
            <a:r>
              <a:rPr lang="en-US" dirty="0" err="1" smtClean="0">
                <a:solidFill>
                  <a:srgbClr val="FF0000"/>
                </a:solidFill>
              </a:rPr>
              <a:t>terhadap</a:t>
            </a:r>
            <a:r>
              <a:rPr lang="en-US" dirty="0" smtClean="0">
                <a:solidFill>
                  <a:srgbClr val="FF0000"/>
                </a:solidFill>
              </a:rPr>
              <a:t> </a:t>
            </a:r>
            <a:r>
              <a:rPr lang="en-US" dirty="0" err="1" smtClean="0">
                <a:solidFill>
                  <a:srgbClr val="FF0000"/>
                </a:solidFill>
              </a:rPr>
              <a:t>masalah</a:t>
            </a:r>
            <a:r>
              <a:rPr lang="en-US" dirty="0" smtClean="0">
                <a:solidFill>
                  <a:srgbClr val="FF0000"/>
                </a:solidFill>
              </a:rPr>
              <a:t> </a:t>
            </a:r>
            <a:r>
              <a:rPr lang="en-US" dirty="0" err="1" smtClean="0">
                <a:solidFill>
                  <a:srgbClr val="FF0000"/>
                </a:solidFill>
              </a:rPr>
              <a:t>ini</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732177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69848"/>
          </a:xfrm>
        </p:spPr>
        <p:txBody>
          <a:bodyPr/>
          <a:lstStyle/>
          <a:p>
            <a:r>
              <a:rPr lang="en-US" dirty="0" smtClean="0"/>
              <a:t>Values and Beliefs</a:t>
            </a:r>
            <a:endParaRPr lang="en-US" dirty="0"/>
          </a:p>
        </p:txBody>
      </p:sp>
      <p:sp>
        <p:nvSpPr>
          <p:cNvPr id="5" name="Text Placeholder 4"/>
          <p:cNvSpPr>
            <a:spLocks noGrp="1"/>
          </p:cNvSpPr>
          <p:nvPr>
            <p:ph type="body" idx="1"/>
          </p:nvPr>
        </p:nvSpPr>
        <p:spPr>
          <a:xfrm>
            <a:off x="381000" y="1371600"/>
            <a:ext cx="4041648" cy="457200"/>
          </a:xfrm>
        </p:spPr>
        <p:txBody>
          <a:bodyPr/>
          <a:lstStyle/>
          <a:p>
            <a:r>
              <a:rPr lang="en-US" dirty="0" smtClean="0"/>
              <a:t>Values</a:t>
            </a:r>
            <a:endParaRPr lang="en-US" dirty="0"/>
          </a:p>
        </p:txBody>
      </p:sp>
      <p:sp>
        <p:nvSpPr>
          <p:cNvPr id="6" name="Content Placeholder 5"/>
          <p:cNvSpPr>
            <a:spLocks noGrp="1"/>
          </p:cNvSpPr>
          <p:nvPr>
            <p:ph sz="half" idx="2"/>
          </p:nvPr>
        </p:nvSpPr>
        <p:spPr>
          <a:xfrm>
            <a:off x="228600" y="2057400"/>
            <a:ext cx="4194048" cy="4537319"/>
          </a:xfrm>
        </p:spPr>
        <p:txBody>
          <a:bodyPr>
            <a:normAutofit fontScale="77500" lnSpcReduction="20000"/>
          </a:bodyPr>
          <a:lstStyle/>
          <a:p>
            <a:r>
              <a:rPr lang="en-US" dirty="0"/>
              <a:t>Values are not based on information from the past and they are not contextual. </a:t>
            </a:r>
            <a:endParaRPr lang="en-US" dirty="0" smtClean="0"/>
          </a:p>
          <a:p>
            <a:endParaRPr lang="en-US" dirty="0"/>
          </a:p>
          <a:p>
            <a:r>
              <a:rPr lang="en-US" dirty="0" smtClean="0"/>
              <a:t>Values </a:t>
            </a:r>
            <a:r>
              <a:rPr lang="en-US" dirty="0"/>
              <a:t>transcend contexts because they are based on what is important to us: They arise from the experience of being human</a:t>
            </a:r>
            <a:r>
              <a:rPr lang="en-US" dirty="0" smtClean="0"/>
              <a:t>.</a:t>
            </a:r>
          </a:p>
          <a:p>
            <a:endParaRPr lang="en-US" dirty="0"/>
          </a:p>
          <a:p>
            <a:r>
              <a:rPr lang="en-US" dirty="0"/>
              <a:t>Values are intimately related to our needs: Whatever we need—whatever is important to us or what is missing from our lives—is what we value.  </a:t>
            </a:r>
            <a:endParaRPr lang="en-US" dirty="0" smtClean="0"/>
          </a:p>
          <a:p>
            <a:endParaRPr lang="en-US" dirty="0"/>
          </a:p>
          <a:p>
            <a:r>
              <a:rPr lang="en-US" dirty="0" smtClean="0"/>
              <a:t>As </a:t>
            </a:r>
            <a:r>
              <a:rPr lang="en-US" dirty="0"/>
              <a:t>our life conditions change, and as we mature and grow in our psychological development, our value priorities change. </a:t>
            </a:r>
            <a:endParaRPr lang="en-US" dirty="0" smtClean="0"/>
          </a:p>
          <a:p>
            <a:endParaRPr lang="en-US" dirty="0" smtClean="0"/>
          </a:p>
          <a:p>
            <a:r>
              <a:rPr lang="en-US" dirty="0" smtClean="0"/>
              <a:t>More global / universal</a:t>
            </a:r>
          </a:p>
          <a:p>
            <a:endParaRPr lang="en-US" dirty="0" smtClean="0"/>
          </a:p>
          <a:p>
            <a:r>
              <a:rPr lang="en-US" dirty="0" smtClean="0"/>
              <a:t>Abstract</a:t>
            </a:r>
            <a:endParaRPr lang="en-US" dirty="0"/>
          </a:p>
        </p:txBody>
      </p:sp>
      <p:sp>
        <p:nvSpPr>
          <p:cNvPr id="7" name="Text Placeholder 6"/>
          <p:cNvSpPr>
            <a:spLocks noGrp="1"/>
          </p:cNvSpPr>
          <p:nvPr>
            <p:ph type="body" sz="quarter" idx="3"/>
          </p:nvPr>
        </p:nvSpPr>
        <p:spPr>
          <a:xfrm>
            <a:off x="4721225" y="1371600"/>
            <a:ext cx="4041775" cy="457200"/>
          </a:xfrm>
        </p:spPr>
        <p:txBody>
          <a:bodyPr/>
          <a:lstStyle/>
          <a:p>
            <a:r>
              <a:rPr lang="en-US" dirty="0" smtClean="0"/>
              <a:t>Beliefs</a:t>
            </a:r>
            <a:endParaRPr lang="en-US" dirty="0"/>
          </a:p>
        </p:txBody>
      </p:sp>
      <p:sp>
        <p:nvSpPr>
          <p:cNvPr id="8" name="Content Placeholder 7"/>
          <p:cNvSpPr>
            <a:spLocks noGrp="1"/>
          </p:cNvSpPr>
          <p:nvPr>
            <p:ph sz="quarter" idx="4"/>
          </p:nvPr>
        </p:nvSpPr>
        <p:spPr>
          <a:xfrm>
            <a:off x="4572000" y="1981200"/>
            <a:ext cx="4188079" cy="4537319"/>
          </a:xfrm>
        </p:spPr>
        <p:txBody>
          <a:bodyPr>
            <a:noAutofit/>
          </a:bodyPr>
          <a:lstStyle/>
          <a:p>
            <a:r>
              <a:rPr lang="en-US" sz="1600" dirty="0"/>
              <a:t>Beliefs are assumptions we hold to be true. </a:t>
            </a:r>
            <a:endParaRPr lang="en-US" sz="1600" dirty="0" smtClean="0"/>
          </a:p>
          <a:p>
            <a:endParaRPr lang="en-US" sz="1600" dirty="0"/>
          </a:p>
          <a:p>
            <a:r>
              <a:rPr lang="en-US" sz="1600" dirty="0" smtClean="0"/>
              <a:t>When </a:t>
            </a:r>
            <a:r>
              <a:rPr lang="en-US" sz="1600" dirty="0"/>
              <a:t>we use our beliefs to make decisions, we are assuming the causal relationships of the past, which led to the belief, will also apply in the future.  </a:t>
            </a:r>
            <a:endParaRPr lang="en-US" sz="1600" dirty="0" smtClean="0"/>
          </a:p>
          <a:p>
            <a:endParaRPr lang="en-US" sz="1600" dirty="0"/>
          </a:p>
          <a:p>
            <a:r>
              <a:rPr lang="en-US" sz="1600" dirty="0" smtClean="0"/>
              <a:t>In </a:t>
            </a:r>
            <a:r>
              <a:rPr lang="en-US" sz="1600" dirty="0"/>
              <a:t>a rapidly changing world where complexity is increasing day by day, using information from the past to make decisions about the future may not be the best way to support us in meeting our needs</a:t>
            </a:r>
            <a:r>
              <a:rPr lang="en-US" sz="1600" dirty="0" smtClean="0"/>
              <a:t>.</a:t>
            </a:r>
          </a:p>
          <a:p>
            <a:endParaRPr lang="en-US" sz="1600" dirty="0"/>
          </a:p>
          <a:p>
            <a:r>
              <a:rPr lang="en-US" sz="1600" dirty="0"/>
              <a:t>Beliefs are contextual: They arise from learned experiences, resulting from the cultural and environmental situations we have faced. </a:t>
            </a:r>
          </a:p>
          <a:p>
            <a:endParaRPr lang="en-US" sz="1600" dirty="0" smtClean="0"/>
          </a:p>
          <a:p>
            <a:r>
              <a:rPr lang="en-US" sz="1600" dirty="0" smtClean="0"/>
              <a:t>More </a:t>
            </a:r>
            <a:r>
              <a:rPr lang="en-US" sz="1600" dirty="0" err="1" smtClean="0"/>
              <a:t>spesifics</a:t>
            </a:r>
            <a:endParaRPr lang="en-US" sz="1600" dirty="0" smtClean="0"/>
          </a:p>
          <a:p>
            <a:endParaRPr lang="en-US" sz="1600" dirty="0" smtClean="0"/>
          </a:p>
          <a:p>
            <a:r>
              <a:rPr lang="en-US" sz="1600" dirty="0" smtClean="0"/>
              <a:t>Cognitive </a:t>
            </a:r>
            <a:endParaRPr lang="en-US" sz="1600" dirty="0"/>
          </a:p>
        </p:txBody>
      </p:sp>
    </p:spTree>
    <p:extLst>
      <p:ext uri="{BB962C8B-B14F-4D97-AF65-F5344CB8AC3E}">
        <p14:creationId xmlns:p14="http://schemas.microsoft.com/office/powerpoint/2010/main" val="297934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err="1" smtClean="0"/>
              <a:t>Komponen</a:t>
            </a:r>
            <a:r>
              <a:rPr lang="en-US" dirty="0" smtClean="0"/>
              <a:t> </a:t>
            </a:r>
            <a:r>
              <a:rPr lang="en-US" dirty="0" err="1" smtClean="0"/>
              <a:t>Sikap</a:t>
            </a:r>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3353337173"/>
              </p:ext>
            </p:extLst>
          </p:nvPr>
        </p:nvGraphicFramePr>
        <p:xfrm>
          <a:off x="609600" y="2209800"/>
          <a:ext cx="8077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92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578803841"/>
              </p:ext>
            </p:extLst>
          </p:nvPr>
        </p:nvGraphicFramePr>
        <p:xfrm>
          <a:off x="457200" y="838200"/>
          <a:ext cx="8229600" cy="573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88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0239212"/>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dirty="0" err="1" smtClean="0"/>
              <a:t>Tahapan</a:t>
            </a:r>
            <a:r>
              <a:rPr lang="en-US" dirty="0" smtClean="0"/>
              <a:t> </a:t>
            </a:r>
            <a:r>
              <a:rPr lang="en-US" dirty="0" err="1" smtClean="0"/>
              <a:t>Pembentukan</a:t>
            </a:r>
            <a:r>
              <a:rPr lang="en-US" dirty="0" smtClean="0"/>
              <a:t> </a:t>
            </a:r>
            <a:r>
              <a:rPr lang="en-US" dirty="0" err="1" smtClean="0"/>
              <a:t>Sikap</a:t>
            </a:r>
            <a:endParaRPr lang="en-US" dirty="0"/>
          </a:p>
        </p:txBody>
      </p:sp>
    </p:spTree>
    <p:extLst>
      <p:ext uri="{BB962C8B-B14F-4D97-AF65-F5344CB8AC3E}">
        <p14:creationId xmlns:p14="http://schemas.microsoft.com/office/powerpoint/2010/main" val="256920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6468395"/>
              </p:ext>
            </p:extLst>
          </p:nvPr>
        </p:nvGraphicFramePr>
        <p:xfrm>
          <a:off x="228600" y="2057400"/>
          <a:ext cx="865346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Proses </a:t>
            </a:r>
            <a:r>
              <a:rPr lang="en-US" dirty="0" err="1" smtClean="0"/>
              <a:t>Pembentukan</a:t>
            </a:r>
            <a:r>
              <a:rPr lang="en-US" dirty="0" smtClean="0"/>
              <a:t> </a:t>
            </a:r>
            <a:r>
              <a:rPr lang="en-US" dirty="0" err="1" smtClean="0"/>
              <a:t>Sikap</a:t>
            </a:r>
            <a:endParaRPr lang="en-US" dirty="0"/>
          </a:p>
        </p:txBody>
      </p:sp>
    </p:spTree>
    <p:extLst>
      <p:ext uri="{BB962C8B-B14F-4D97-AF65-F5344CB8AC3E}">
        <p14:creationId xmlns:p14="http://schemas.microsoft.com/office/powerpoint/2010/main" val="3019903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731</TotalTime>
  <Words>830</Words>
  <Application>Microsoft Office PowerPoint</Application>
  <PresentationFormat>On-screen Show (4:3)</PresentationFormat>
  <Paragraphs>126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Waveform</vt:lpstr>
      <vt:lpstr>Attitudes in Persuasive Communication</vt:lpstr>
      <vt:lpstr>Attitudes? Sikap?</vt:lpstr>
      <vt:lpstr>Characteristics of Attitudes</vt:lpstr>
      <vt:lpstr>Drug testing on animals</vt:lpstr>
      <vt:lpstr>Values and Beliefs</vt:lpstr>
      <vt:lpstr>Komponen Sikap</vt:lpstr>
      <vt:lpstr>PowerPoint Presentation</vt:lpstr>
      <vt:lpstr>Tahapan Pembentukan Sikap</vt:lpstr>
      <vt:lpstr>Proses Pembentukan Sikap</vt:lpstr>
      <vt:lpstr>Fungsi Sikap</vt:lpstr>
      <vt:lpstr>PowerPoint Presentation</vt:lpstr>
      <vt:lpstr>Mempelajari Sikap</vt:lpstr>
      <vt:lpstr>SUMBER PENGARUH PADA PEMBENTUKAN SIKAP</vt:lpstr>
      <vt:lpstr>Strategi Perubahan Sikap</vt:lpstr>
      <vt:lpstr>Social Judgment Theory</vt:lpstr>
      <vt:lpstr>EGO LATITUDES: ACCEPTANCE, REJECTION &amp; NON COMMITMENT</vt:lpstr>
      <vt:lpstr>JUDGING THE MESSAGE: CONTRAST &amp; ASSIMILATION ERRORS</vt:lpstr>
      <vt:lpstr>EGO INVOLVEMENT:  HOW MUCH DO YOU CARE?</vt:lpstr>
      <vt:lpstr>Kesimpulan</vt:lpstr>
      <vt:lpstr>Bagaimana sikap Anda terhadap LGBT?</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Attitudes in Persuasive Communication</dc:title>
  <dc:creator>pc</dc:creator>
  <cp:lastModifiedBy>pc</cp:lastModifiedBy>
  <cp:revision>29</cp:revision>
  <dcterms:created xsi:type="dcterms:W3CDTF">2018-02-02T02:06:27Z</dcterms:created>
  <dcterms:modified xsi:type="dcterms:W3CDTF">2019-02-21T03:08:37Z</dcterms:modified>
</cp:coreProperties>
</file>