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2286000"/>
            <a:ext cx="7467600" cy="1371600"/>
          </a:xfrm>
        </p:spPr>
        <p:txBody>
          <a:bodyPr/>
          <a:lstStyle>
            <a:lvl1pPr algn="r">
              <a:lnSpc>
                <a:spcPct val="80000"/>
              </a:lnSpc>
              <a:defRPr sz="56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667000" y="4038600"/>
            <a:ext cx="5410200" cy="1066800"/>
          </a:xfrm>
        </p:spPr>
        <p:txBody>
          <a:bodyPr/>
          <a:lstStyle>
            <a:lvl1pPr marL="0" indent="0" algn="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228600" y="61722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4FA2133-3514-4745-8183-9A6BBE3A3A4D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2362200" y="6172200"/>
            <a:ext cx="43434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1722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597669E-00EF-4FB0-B463-08D519F556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4FA2133-3514-4745-8183-9A6BBE3A3A4D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97669E-00EF-4FB0-B463-08D519F55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610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19850" y="304800"/>
            <a:ext cx="188595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04800"/>
            <a:ext cx="550545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4FA2133-3514-4745-8183-9A6BBE3A3A4D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97669E-00EF-4FB0-B463-08D519F55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611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4FA2133-3514-4745-8183-9A6BBE3A3A4D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97669E-00EF-4FB0-B463-08D519F55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918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4FA2133-3514-4745-8183-9A6BBE3A3A4D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97669E-00EF-4FB0-B463-08D519F55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802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36957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524000"/>
            <a:ext cx="36957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4FA2133-3514-4745-8183-9A6BBE3A3A4D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97669E-00EF-4FB0-B463-08D519F55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489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4FA2133-3514-4745-8183-9A6BBE3A3A4D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97669E-00EF-4FB0-B463-08D519F55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943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4FA2133-3514-4745-8183-9A6BBE3A3A4D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97669E-00EF-4FB0-B463-08D519F55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696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4FA2133-3514-4745-8183-9A6BBE3A3A4D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97669E-00EF-4FB0-B463-08D519F55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483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4FA2133-3514-4745-8183-9A6BBE3A3A4D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97669E-00EF-4FB0-B463-08D519F55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936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4FA2133-3514-4745-8183-9A6BBE3A3A4D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97669E-00EF-4FB0-B463-08D519F55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477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04800"/>
            <a:ext cx="7543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524000"/>
            <a:ext cx="75438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590800" y="60960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fld id="{94FA2133-3514-4745-8183-9A6BBE3A3A4D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962400" y="60960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0960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1597669E-00EF-4FB0-B463-08D519F55654}" type="slidenum">
              <a:rPr lang="en-US" smtClean="0"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Presentasi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Part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Antar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endParaRPr lang="en-US" dirty="0"/>
          </a:p>
          <a:p>
            <a:r>
              <a:rPr lang="en-US" dirty="0" err="1" smtClean="0"/>
              <a:t>Pertemuan</a:t>
            </a:r>
            <a:r>
              <a:rPr lang="en-US" dirty="0" smtClean="0"/>
              <a:t> </a:t>
            </a:r>
            <a:r>
              <a:rPr lang="en-US" dirty="0" smtClean="0"/>
              <a:t>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20875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Presentasi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Kelompok</a:t>
            </a:r>
            <a:r>
              <a:rPr lang="en-US" dirty="0" smtClean="0"/>
              <a:t> 5</a:t>
            </a:r>
          </a:p>
          <a:p>
            <a:r>
              <a:rPr lang="en-US" dirty="0" err="1" smtClean="0"/>
              <a:t>Kelompok</a:t>
            </a:r>
            <a:r>
              <a:rPr lang="en-US" dirty="0" smtClean="0"/>
              <a:t> 6</a:t>
            </a:r>
          </a:p>
          <a:p>
            <a:r>
              <a:rPr lang="en-US" dirty="0" err="1" smtClean="0"/>
              <a:t>Kelompok</a:t>
            </a:r>
            <a:r>
              <a:rPr lang="en-US" dirty="0" smtClean="0"/>
              <a:t> 7</a:t>
            </a:r>
          </a:p>
          <a:p>
            <a:r>
              <a:rPr lang="en-US" dirty="0" err="1" smtClean="0"/>
              <a:t>Kelompok</a:t>
            </a:r>
            <a:r>
              <a:rPr lang="en-US" dirty="0" smtClean="0"/>
              <a:t> 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5613672"/>
      </p:ext>
    </p:extLst>
  </p:cSld>
  <p:clrMapOvr>
    <a:masterClrMapping/>
  </p:clrMapOvr>
</p:sld>
</file>

<file path=ppt/theme/theme1.xml><?xml version="1.0" encoding="utf-8"?>
<a:theme xmlns:a="http://schemas.openxmlformats.org/drawingml/2006/main" name="Blue-green cave design template">
  <a:themeElements>
    <a:clrScheme name="Office Theme 11">
      <a:dk1>
        <a:srgbClr val="005A58"/>
      </a:dk1>
      <a:lt1>
        <a:srgbClr val="FFFFFF"/>
      </a:lt1>
      <a:dk2>
        <a:srgbClr val="33CCCC"/>
      </a:dk2>
      <a:lt2>
        <a:srgbClr val="FFFF99"/>
      </a:lt2>
      <a:accent1>
        <a:srgbClr val="006462"/>
      </a:accent1>
      <a:accent2>
        <a:srgbClr val="6D6FC7"/>
      </a:accent2>
      <a:accent3>
        <a:srgbClr val="ADE2E2"/>
      </a:accent3>
      <a:accent4>
        <a:srgbClr val="DADADA"/>
      </a:accent4>
      <a:accent5>
        <a:srgbClr val="AAB8B7"/>
      </a:accent5>
      <a:accent6>
        <a:srgbClr val="6264B4"/>
      </a:accent6>
      <a:hlink>
        <a:srgbClr val="00FFFF"/>
      </a:hlink>
      <a:folHlink>
        <a:srgbClr val="00FF00"/>
      </a:folHlink>
    </a:clrScheme>
    <a:fontScheme name="Office Theme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DCEBE6"/>
        </a:dk1>
        <a:lt1>
          <a:srgbClr val="FFFFFF"/>
        </a:lt1>
        <a:dk2>
          <a:srgbClr val="000000"/>
        </a:dk2>
        <a:lt2>
          <a:srgbClr val="333333"/>
        </a:lt2>
        <a:accent1>
          <a:srgbClr val="3374A1"/>
        </a:accent1>
        <a:accent2>
          <a:srgbClr val="3B2E8A"/>
        </a:accent2>
        <a:accent3>
          <a:srgbClr val="FFFFFF"/>
        </a:accent3>
        <a:accent4>
          <a:srgbClr val="BCC9C4"/>
        </a:accent4>
        <a:accent5>
          <a:srgbClr val="ADBCCD"/>
        </a:accent5>
        <a:accent6>
          <a:srgbClr val="35297D"/>
        </a:accent6>
        <a:hlink>
          <a:srgbClr val="00FFFF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3E3E5C"/>
        </a:dk1>
        <a:lt1>
          <a:srgbClr val="FFFFFF"/>
        </a:lt1>
        <a:dk2>
          <a:srgbClr val="B9B9D7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D9D9E8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CCCC99"/>
        </a:dk1>
        <a:lt1>
          <a:srgbClr val="FFFFCC"/>
        </a:lt1>
        <a:dk2>
          <a:srgbClr val="DFD293"/>
        </a:dk2>
        <a:lt2>
          <a:srgbClr val="5C1F00"/>
        </a:lt2>
        <a:accent1>
          <a:srgbClr val="78783C"/>
        </a:accent1>
        <a:accent2>
          <a:srgbClr val="FFFFCC"/>
        </a:accent2>
        <a:accent3>
          <a:srgbClr val="FFFFE2"/>
        </a:accent3>
        <a:accent4>
          <a:srgbClr val="AEAE82"/>
        </a:accent4>
        <a:accent5>
          <a:srgbClr val="BEBEAF"/>
        </a:accent5>
        <a:accent6>
          <a:srgbClr val="E7E7B9"/>
        </a:accent6>
        <a:hlink>
          <a:srgbClr val="990000"/>
        </a:hlink>
        <a:folHlink>
          <a:srgbClr val="66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2D2015"/>
        </a:dk1>
        <a:lt1>
          <a:srgbClr val="D2D2D2"/>
        </a:lt1>
        <a:dk2>
          <a:srgbClr val="CCCCA5"/>
        </a:dk2>
        <a:lt2>
          <a:srgbClr val="DFC08D"/>
        </a:lt2>
        <a:accent1>
          <a:srgbClr val="666666"/>
        </a:accent1>
        <a:accent2>
          <a:srgbClr val="0066FF"/>
        </a:accent2>
        <a:accent3>
          <a:srgbClr val="E2E2CF"/>
        </a:accent3>
        <a:accent4>
          <a:srgbClr val="B3B3B3"/>
        </a:accent4>
        <a:accent5>
          <a:srgbClr val="B8B8B8"/>
        </a:accent5>
        <a:accent6>
          <a:srgbClr val="005CE7"/>
        </a:accent6>
        <a:hlink>
          <a:srgbClr val="66CCFF"/>
        </a:hlink>
        <a:folHlink>
          <a:srgbClr val="FAF0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2D2015"/>
        </a:dk1>
        <a:lt1>
          <a:srgbClr val="D2D2D2"/>
        </a:lt1>
        <a:dk2>
          <a:srgbClr val="73CDFF"/>
        </a:dk2>
        <a:lt2>
          <a:srgbClr val="DFC08D"/>
        </a:lt2>
        <a:accent1>
          <a:srgbClr val="666666"/>
        </a:accent1>
        <a:accent2>
          <a:srgbClr val="0066FF"/>
        </a:accent2>
        <a:accent3>
          <a:srgbClr val="BCE3FF"/>
        </a:accent3>
        <a:accent4>
          <a:srgbClr val="B3B3B3"/>
        </a:accent4>
        <a:accent5>
          <a:srgbClr val="B8B8B8"/>
        </a:accent5>
        <a:accent6>
          <a:srgbClr val="005CE7"/>
        </a:accent6>
        <a:hlink>
          <a:srgbClr val="66CCFF"/>
        </a:hlink>
        <a:folHlink>
          <a:srgbClr val="FAF0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005A58"/>
        </a:dk1>
        <a:lt1>
          <a:srgbClr val="FFFFFF"/>
        </a:lt1>
        <a:dk2>
          <a:srgbClr val="33CCCC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DE2E2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003366"/>
        </a:dk1>
        <a:lt1>
          <a:srgbClr val="FFFFFF"/>
        </a:lt1>
        <a:dk2>
          <a:srgbClr val="000066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B8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Blue-green cave design template</Template>
  <TotalTime>4</TotalTime>
  <Words>18</Words>
  <Application>Microsoft Office PowerPoint</Application>
  <PresentationFormat>On-screen Show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Blue-green cave design template</vt:lpstr>
      <vt:lpstr>Presentasi Kelompok Part 2</vt:lpstr>
      <vt:lpstr>Presentasi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 Materi</dc:title>
  <dc:creator>Bias</dc:creator>
  <cp:lastModifiedBy>Bias</cp:lastModifiedBy>
  <cp:revision>3</cp:revision>
  <dcterms:created xsi:type="dcterms:W3CDTF">2019-10-08T09:00:15Z</dcterms:created>
  <dcterms:modified xsi:type="dcterms:W3CDTF">2020-02-12T02:52:22Z</dcterms:modified>
</cp:coreProperties>
</file>