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Default Extension="bin" ContentType="application/vnd.ms-office.legacyDiagramTex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legacyDocTextInfo.bin" ContentType="application/vnd.ms-office.legacyDocTextInfo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06/relationships/legacyDocTextInfo" Target="legacyDocTextInfo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2C4BD-AC74-4C99-B199-4B19BA9F09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68BF88E-F876-4008-ACA9-D12F6525EEC8}">
      <dgm:prSet phldrT="[Text]"/>
      <dgm:spPr/>
      <dgm:t>
        <a:bodyPr/>
        <a:lstStyle/>
        <a:p>
          <a:r>
            <a:rPr lang="en-US" dirty="0" err="1" smtClean="0"/>
            <a:t>Sosio</a:t>
          </a:r>
          <a:r>
            <a:rPr lang="en-US" dirty="0" smtClean="0"/>
            <a:t> </a:t>
          </a:r>
          <a:r>
            <a:rPr lang="en-US" dirty="0" err="1" smtClean="0"/>
            <a:t>psikologis</a:t>
          </a:r>
          <a:endParaRPr lang="en-US" dirty="0"/>
        </a:p>
      </dgm:t>
    </dgm:pt>
    <dgm:pt modelId="{B8381455-6946-4B1A-B828-8158EE17FAFB}" type="parTrans" cxnId="{01AEB8F3-4031-4B3C-AD9C-5441E5144095}">
      <dgm:prSet/>
      <dgm:spPr/>
      <dgm:t>
        <a:bodyPr/>
        <a:lstStyle/>
        <a:p>
          <a:endParaRPr lang="en-US"/>
        </a:p>
      </dgm:t>
    </dgm:pt>
    <dgm:pt modelId="{6E02F660-7061-48D1-B818-BCCCD5B409B6}" type="sibTrans" cxnId="{01AEB8F3-4031-4B3C-AD9C-5441E5144095}">
      <dgm:prSet/>
      <dgm:spPr/>
      <dgm:t>
        <a:bodyPr/>
        <a:lstStyle/>
        <a:p>
          <a:endParaRPr lang="en-US"/>
        </a:p>
      </dgm:t>
    </dgm:pt>
    <dgm:pt modelId="{0B37F04B-D26F-49D7-8BDB-DDA11DF8A700}">
      <dgm:prSet phldrT="[Text]"/>
      <dgm:spPr/>
      <dgm:t>
        <a:bodyPr/>
        <a:lstStyle/>
        <a:p>
          <a:r>
            <a:rPr lang="en-US" dirty="0" smtClean="0"/>
            <a:t>Cybernetics</a:t>
          </a:r>
          <a:endParaRPr lang="en-US" dirty="0"/>
        </a:p>
      </dgm:t>
    </dgm:pt>
    <dgm:pt modelId="{016A852B-1F6F-4557-A557-7F2D2C313DD7}" type="parTrans" cxnId="{4640D79F-626D-43AD-AB4B-995C1DB3BF44}">
      <dgm:prSet/>
      <dgm:spPr/>
      <dgm:t>
        <a:bodyPr/>
        <a:lstStyle/>
        <a:p>
          <a:endParaRPr lang="en-US"/>
        </a:p>
      </dgm:t>
    </dgm:pt>
    <dgm:pt modelId="{8ECBC734-7650-47ED-B0D7-90C29BE8DD1B}" type="sibTrans" cxnId="{4640D79F-626D-43AD-AB4B-995C1DB3BF44}">
      <dgm:prSet/>
      <dgm:spPr/>
      <dgm:t>
        <a:bodyPr/>
        <a:lstStyle/>
        <a:p>
          <a:endParaRPr lang="en-US"/>
        </a:p>
      </dgm:t>
    </dgm:pt>
    <dgm:pt modelId="{C55445FA-CA41-433D-9354-1EB156CA51C2}">
      <dgm:prSet phldrT="[Text]"/>
      <dgm:spPr/>
      <dgm:t>
        <a:bodyPr/>
        <a:lstStyle/>
        <a:p>
          <a:r>
            <a:rPr lang="en-US" dirty="0" smtClean="0"/>
            <a:t>Critics</a:t>
          </a:r>
          <a:endParaRPr lang="en-US" dirty="0"/>
        </a:p>
      </dgm:t>
    </dgm:pt>
    <dgm:pt modelId="{CCB8D7AA-7E5A-42F9-A37A-70B5A2052025}" type="parTrans" cxnId="{8A6EB293-73CC-4F03-8542-423097A9123B}">
      <dgm:prSet/>
      <dgm:spPr/>
      <dgm:t>
        <a:bodyPr/>
        <a:lstStyle/>
        <a:p>
          <a:endParaRPr lang="en-US"/>
        </a:p>
      </dgm:t>
    </dgm:pt>
    <dgm:pt modelId="{22E5CFA5-A5D6-4A8A-B3B1-1AB67F302800}" type="sibTrans" cxnId="{8A6EB293-73CC-4F03-8542-423097A9123B}">
      <dgm:prSet/>
      <dgm:spPr/>
      <dgm:t>
        <a:bodyPr/>
        <a:lstStyle/>
        <a:p>
          <a:endParaRPr lang="en-US"/>
        </a:p>
      </dgm:t>
    </dgm:pt>
    <dgm:pt modelId="{9B4FDDEE-F7C1-429F-9B77-8C53AF2BD2E2}">
      <dgm:prSet/>
      <dgm:spPr/>
      <dgm:t>
        <a:bodyPr/>
        <a:lstStyle/>
        <a:p>
          <a:r>
            <a:rPr lang="en-US" dirty="0" smtClean="0"/>
            <a:t>Socio cultural</a:t>
          </a:r>
          <a:endParaRPr lang="en-US" dirty="0"/>
        </a:p>
      </dgm:t>
    </dgm:pt>
    <dgm:pt modelId="{D9979388-4E01-4993-BAED-1F07542C38EF}" type="parTrans" cxnId="{8385F2EE-6328-4AC1-A6D6-9BFACB840928}">
      <dgm:prSet/>
      <dgm:spPr/>
      <dgm:t>
        <a:bodyPr/>
        <a:lstStyle/>
        <a:p>
          <a:endParaRPr lang="en-US"/>
        </a:p>
      </dgm:t>
    </dgm:pt>
    <dgm:pt modelId="{C94B696F-4172-48FA-A8F7-B18CD48504A6}" type="sibTrans" cxnId="{8385F2EE-6328-4AC1-A6D6-9BFACB840928}">
      <dgm:prSet/>
      <dgm:spPr/>
      <dgm:t>
        <a:bodyPr/>
        <a:lstStyle/>
        <a:p>
          <a:endParaRPr lang="en-US"/>
        </a:p>
      </dgm:t>
    </dgm:pt>
    <dgm:pt modelId="{95B69B2F-7A6F-435E-93CF-5C326FEE0F3E}">
      <dgm:prSet/>
      <dgm:spPr/>
      <dgm:t>
        <a:bodyPr/>
        <a:lstStyle/>
        <a:p>
          <a:r>
            <a:rPr lang="en-US" dirty="0" err="1" smtClean="0"/>
            <a:t>Retorika</a:t>
          </a:r>
          <a:endParaRPr lang="en-US" dirty="0"/>
        </a:p>
      </dgm:t>
    </dgm:pt>
    <dgm:pt modelId="{90FFB5DF-7365-46DA-A7FB-48F8A14038EB}" type="parTrans" cxnId="{494FE5C7-8C2E-42B0-8409-7D046CA5575C}">
      <dgm:prSet/>
      <dgm:spPr/>
    </dgm:pt>
    <dgm:pt modelId="{8E459038-25EA-4251-B172-BB3602C5F42D}" type="sibTrans" cxnId="{494FE5C7-8C2E-42B0-8409-7D046CA5575C}">
      <dgm:prSet/>
      <dgm:spPr/>
    </dgm:pt>
    <dgm:pt modelId="{30148F1E-42D5-44D5-A12E-004356527889}">
      <dgm:prSet/>
      <dgm:spPr/>
      <dgm:t>
        <a:bodyPr/>
        <a:lstStyle/>
        <a:p>
          <a:r>
            <a:rPr lang="en-US" dirty="0" err="1" smtClean="0"/>
            <a:t>Semiotika</a:t>
          </a:r>
          <a:endParaRPr lang="en-US" dirty="0"/>
        </a:p>
      </dgm:t>
    </dgm:pt>
    <dgm:pt modelId="{7B14F64F-7D30-46DD-8D91-055838818EAC}" type="parTrans" cxnId="{FA3AB45F-EA05-47CD-912B-AEFC9E220A6D}">
      <dgm:prSet/>
      <dgm:spPr/>
    </dgm:pt>
    <dgm:pt modelId="{366400A3-E203-4A5B-B411-8783731CA22A}" type="sibTrans" cxnId="{FA3AB45F-EA05-47CD-912B-AEFC9E220A6D}">
      <dgm:prSet/>
      <dgm:spPr/>
    </dgm:pt>
    <dgm:pt modelId="{FDDE5A14-2729-4144-8BA6-69BFD8334F3A}">
      <dgm:prSet/>
      <dgm:spPr/>
      <dgm:t>
        <a:bodyPr/>
        <a:lstStyle/>
        <a:p>
          <a:r>
            <a:rPr lang="en-US" smtClean="0"/>
            <a:t>Fenomenologi</a:t>
          </a:r>
          <a:endParaRPr lang="en-US"/>
        </a:p>
      </dgm:t>
    </dgm:pt>
    <dgm:pt modelId="{37C08353-29E2-4D51-97A1-60F7452AD087}" type="parTrans" cxnId="{F23B9E4D-37EE-4139-8093-C97842AFC0C5}">
      <dgm:prSet/>
      <dgm:spPr/>
    </dgm:pt>
    <dgm:pt modelId="{4274600F-1ED8-46B0-BE82-ABCCD84F2AF4}" type="sibTrans" cxnId="{F23B9E4D-37EE-4139-8093-C97842AFC0C5}">
      <dgm:prSet/>
      <dgm:spPr/>
    </dgm:pt>
    <dgm:pt modelId="{C1CEA158-79E8-461D-9EAC-659D98F08A3B}" type="pres">
      <dgm:prSet presAssocID="{4232C4BD-AC74-4C99-B199-4B19BA9F09D0}" presName="linearFlow" presStyleCnt="0">
        <dgm:presLayoutVars>
          <dgm:dir/>
          <dgm:resizeHandles val="exact"/>
        </dgm:presLayoutVars>
      </dgm:prSet>
      <dgm:spPr/>
    </dgm:pt>
    <dgm:pt modelId="{B3CCECFB-407E-49A1-8A35-E54BF1FFE2C8}" type="pres">
      <dgm:prSet presAssocID="{B68BF88E-F876-4008-ACA9-D12F6525EEC8}" presName="composite" presStyleCnt="0"/>
      <dgm:spPr/>
    </dgm:pt>
    <dgm:pt modelId="{259E8A83-CC41-47E3-BF10-CC8EB8158213}" type="pres">
      <dgm:prSet presAssocID="{B68BF88E-F876-4008-ACA9-D12F6525EEC8}" presName="imgShp" presStyleLbl="fgImgPlace1" presStyleIdx="0" presStyleCnt="7"/>
      <dgm:spPr/>
    </dgm:pt>
    <dgm:pt modelId="{124BC88C-9C69-464C-A0A4-997918756A88}" type="pres">
      <dgm:prSet presAssocID="{B68BF88E-F876-4008-ACA9-D12F6525EEC8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FE91C-F8CD-4B8B-B76B-02AA24A050AE}" type="pres">
      <dgm:prSet presAssocID="{6E02F660-7061-48D1-B818-BCCCD5B409B6}" presName="spacing" presStyleCnt="0"/>
      <dgm:spPr/>
    </dgm:pt>
    <dgm:pt modelId="{F526FB5A-CD6A-4D93-989F-B88692762AB8}" type="pres">
      <dgm:prSet presAssocID="{0B37F04B-D26F-49D7-8BDB-DDA11DF8A700}" presName="composite" presStyleCnt="0"/>
      <dgm:spPr/>
    </dgm:pt>
    <dgm:pt modelId="{FDB118B8-190D-40F9-AF60-F7A632ACB810}" type="pres">
      <dgm:prSet presAssocID="{0B37F04B-D26F-49D7-8BDB-DDA11DF8A700}" presName="imgShp" presStyleLbl="fgImgPlace1" presStyleIdx="1" presStyleCnt="7"/>
      <dgm:spPr/>
    </dgm:pt>
    <dgm:pt modelId="{E0A8118C-6620-4C04-A442-C95EFA38AF8D}" type="pres">
      <dgm:prSet presAssocID="{0B37F04B-D26F-49D7-8BDB-DDA11DF8A700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FEF20-17C8-4A57-91D7-47BAD244FB62}" type="pres">
      <dgm:prSet presAssocID="{8ECBC734-7650-47ED-B0D7-90C29BE8DD1B}" presName="spacing" presStyleCnt="0"/>
      <dgm:spPr/>
    </dgm:pt>
    <dgm:pt modelId="{92070234-F445-4C53-BD34-8BE741921589}" type="pres">
      <dgm:prSet presAssocID="{9B4FDDEE-F7C1-429F-9B77-8C53AF2BD2E2}" presName="composite" presStyleCnt="0"/>
      <dgm:spPr/>
    </dgm:pt>
    <dgm:pt modelId="{8FBBB147-2EFF-42AA-A2A4-DA344D73DB25}" type="pres">
      <dgm:prSet presAssocID="{9B4FDDEE-F7C1-429F-9B77-8C53AF2BD2E2}" presName="imgShp" presStyleLbl="fgImgPlace1" presStyleIdx="2" presStyleCnt="7"/>
      <dgm:spPr/>
    </dgm:pt>
    <dgm:pt modelId="{CCBDBF2D-772E-4B89-A5A5-A08F1AC63AB3}" type="pres">
      <dgm:prSet presAssocID="{9B4FDDEE-F7C1-429F-9B77-8C53AF2BD2E2}" presName="txShp" presStyleLbl="node1" presStyleIdx="2" presStyleCnt="7" custLinFactNeighborX="-539" custLinFactNeighborY="-2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E66B2-B861-42EF-A7FD-49883EA96C5B}" type="pres">
      <dgm:prSet presAssocID="{C94B696F-4172-48FA-A8F7-B18CD48504A6}" presName="spacing" presStyleCnt="0"/>
      <dgm:spPr/>
    </dgm:pt>
    <dgm:pt modelId="{C2546969-BF08-4B4E-8BF3-4D1FE6C2519E}" type="pres">
      <dgm:prSet presAssocID="{95B69B2F-7A6F-435E-93CF-5C326FEE0F3E}" presName="composite" presStyleCnt="0"/>
      <dgm:spPr/>
    </dgm:pt>
    <dgm:pt modelId="{742A897F-B134-483D-B628-03C46C6DF7BA}" type="pres">
      <dgm:prSet presAssocID="{95B69B2F-7A6F-435E-93CF-5C326FEE0F3E}" presName="imgShp" presStyleLbl="fgImgPlace1" presStyleIdx="3" presStyleCnt="7"/>
      <dgm:spPr/>
    </dgm:pt>
    <dgm:pt modelId="{432AF4EC-8CF0-48CC-B1C7-AB3E7A1467FF}" type="pres">
      <dgm:prSet presAssocID="{95B69B2F-7A6F-435E-93CF-5C326FEE0F3E}" presName="txShp" presStyleLbl="node1" presStyleIdx="3" presStyleCnt="7" custLinFactNeighborX="-1406" custLinFactNeighborY="-7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0E51D-1AB0-4648-9C28-8012617FB79C}" type="pres">
      <dgm:prSet presAssocID="{8E459038-25EA-4251-B172-BB3602C5F42D}" presName="spacing" presStyleCnt="0"/>
      <dgm:spPr/>
    </dgm:pt>
    <dgm:pt modelId="{C37E7734-E9A9-47E3-A857-08838BD1F61C}" type="pres">
      <dgm:prSet presAssocID="{30148F1E-42D5-44D5-A12E-004356527889}" presName="composite" presStyleCnt="0"/>
      <dgm:spPr/>
    </dgm:pt>
    <dgm:pt modelId="{837DB8ED-4B48-4FFE-80D9-B7724692BD20}" type="pres">
      <dgm:prSet presAssocID="{30148F1E-42D5-44D5-A12E-004356527889}" presName="imgShp" presStyleLbl="fgImgPlace1" presStyleIdx="4" presStyleCnt="7"/>
      <dgm:spPr/>
    </dgm:pt>
    <dgm:pt modelId="{A076EFA1-CAF4-4FA1-8752-681A9DB0C2EC}" type="pres">
      <dgm:prSet presAssocID="{30148F1E-42D5-44D5-A12E-004356527889}" presName="txShp" presStyleLbl="node1" presStyleIdx="4" presStyleCnt="7" custLinFactNeighborX="-127" custLinFactNeighborY="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C895E-DBFD-4DFE-8D04-02A5D6E15C03}" type="pres">
      <dgm:prSet presAssocID="{366400A3-E203-4A5B-B411-8783731CA22A}" presName="spacing" presStyleCnt="0"/>
      <dgm:spPr/>
    </dgm:pt>
    <dgm:pt modelId="{B80FF4F3-0552-4ED9-846C-ADCD05D00F40}" type="pres">
      <dgm:prSet presAssocID="{FDDE5A14-2729-4144-8BA6-69BFD8334F3A}" presName="composite" presStyleCnt="0"/>
      <dgm:spPr/>
    </dgm:pt>
    <dgm:pt modelId="{B1683BCC-52BD-4C0A-ACDF-B3DD0DBDD125}" type="pres">
      <dgm:prSet presAssocID="{FDDE5A14-2729-4144-8BA6-69BFD8334F3A}" presName="imgShp" presStyleLbl="fgImgPlace1" presStyleIdx="5" presStyleCnt="7"/>
      <dgm:spPr/>
    </dgm:pt>
    <dgm:pt modelId="{4D871B98-DE20-4F2E-B522-C1E0DABDC61A}" type="pres">
      <dgm:prSet presAssocID="{FDDE5A14-2729-4144-8BA6-69BFD8334F3A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1B114-166B-4E6A-8D7E-4485402DC8D6}" type="pres">
      <dgm:prSet presAssocID="{4274600F-1ED8-46B0-BE82-ABCCD84F2AF4}" presName="spacing" presStyleCnt="0"/>
      <dgm:spPr/>
    </dgm:pt>
    <dgm:pt modelId="{87EF2B31-87A1-4665-9364-136064AD1A06}" type="pres">
      <dgm:prSet presAssocID="{C55445FA-CA41-433D-9354-1EB156CA51C2}" presName="composite" presStyleCnt="0"/>
      <dgm:spPr/>
    </dgm:pt>
    <dgm:pt modelId="{AD2D73B0-F1BD-4DF5-AD6C-C679245FA375}" type="pres">
      <dgm:prSet presAssocID="{C55445FA-CA41-433D-9354-1EB156CA51C2}" presName="imgShp" presStyleLbl="fgImgPlace1" presStyleIdx="6" presStyleCnt="7"/>
      <dgm:spPr/>
    </dgm:pt>
    <dgm:pt modelId="{5AE3294A-EECC-4C26-8FAA-72B19A674CD1}" type="pres">
      <dgm:prSet presAssocID="{C55445FA-CA41-433D-9354-1EB156CA51C2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DD2FC7-038C-4760-9E3D-5FED5D1C9050}" type="presOf" srcId="{0B37F04B-D26F-49D7-8BDB-DDA11DF8A700}" destId="{E0A8118C-6620-4C04-A442-C95EFA38AF8D}" srcOrd="0" destOrd="0" presId="urn:microsoft.com/office/officeart/2005/8/layout/vList3"/>
    <dgm:cxn modelId="{0DEBD269-C0F0-4A5F-B72F-7DE63160A32B}" type="presOf" srcId="{30148F1E-42D5-44D5-A12E-004356527889}" destId="{A076EFA1-CAF4-4FA1-8752-681A9DB0C2EC}" srcOrd="0" destOrd="0" presId="urn:microsoft.com/office/officeart/2005/8/layout/vList3"/>
    <dgm:cxn modelId="{D83A8F8D-7CF7-4E54-9C60-58E6EC0F516F}" type="presOf" srcId="{FDDE5A14-2729-4144-8BA6-69BFD8334F3A}" destId="{4D871B98-DE20-4F2E-B522-C1E0DABDC61A}" srcOrd="0" destOrd="0" presId="urn:microsoft.com/office/officeart/2005/8/layout/vList3"/>
    <dgm:cxn modelId="{8A6EB293-73CC-4F03-8542-423097A9123B}" srcId="{4232C4BD-AC74-4C99-B199-4B19BA9F09D0}" destId="{C55445FA-CA41-433D-9354-1EB156CA51C2}" srcOrd="6" destOrd="0" parTransId="{CCB8D7AA-7E5A-42F9-A37A-70B5A2052025}" sibTransId="{22E5CFA5-A5D6-4A8A-B3B1-1AB67F302800}"/>
    <dgm:cxn modelId="{391B329E-3537-49ED-AB02-0BE29550AFE9}" type="presOf" srcId="{B68BF88E-F876-4008-ACA9-D12F6525EEC8}" destId="{124BC88C-9C69-464C-A0A4-997918756A88}" srcOrd="0" destOrd="0" presId="urn:microsoft.com/office/officeart/2005/8/layout/vList3"/>
    <dgm:cxn modelId="{FA3AB45F-EA05-47CD-912B-AEFC9E220A6D}" srcId="{4232C4BD-AC74-4C99-B199-4B19BA9F09D0}" destId="{30148F1E-42D5-44D5-A12E-004356527889}" srcOrd="4" destOrd="0" parTransId="{7B14F64F-7D30-46DD-8D91-055838818EAC}" sibTransId="{366400A3-E203-4A5B-B411-8783731CA22A}"/>
    <dgm:cxn modelId="{C3662DB5-F6AD-4FBE-A1D1-FC1AF4FCE2DD}" type="presOf" srcId="{C55445FA-CA41-433D-9354-1EB156CA51C2}" destId="{5AE3294A-EECC-4C26-8FAA-72B19A674CD1}" srcOrd="0" destOrd="0" presId="urn:microsoft.com/office/officeart/2005/8/layout/vList3"/>
    <dgm:cxn modelId="{8385F2EE-6328-4AC1-A6D6-9BFACB840928}" srcId="{4232C4BD-AC74-4C99-B199-4B19BA9F09D0}" destId="{9B4FDDEE-F7C1-429F-9B77-8C53AF2BD2E2}" srcOrd="2" destOrd="0" parTransId="{D9979388-4E01-4993-BAED-1F07542C38EF}" sibTransId="{C94B696F-4172-48FA-A8F7-B18CD48504A6}"/>
    <dgm:cxn modelId="{FA044749-FA42-4063-AE9D-A64EB014CECC}" type="presOf" srcId="{9B4FDDEE-F7C1-429F-9B77-8C53AF2BD2E2}" destId="{CCBDBF2D-772E-4B89-A5A5-A08F1AC63AB3}" srcOrd="0" destOrd="0" presId="urn:microsoft.com/office/officeart/2005/8/layout/vList3"/>
    <dgm:cxn modelId="{01AEB8F3-4031-4B3C-AD9C-5441E5144095}" srcId="{4232C4BD-AC74-4C99-B199-4B19BA9F09D0}" destId="{B68BF88E-F876-4008-ACA9-D12F6525EEC8}" srcOrd="0" destOrd="0" parTransId="{B8381455-6946-4B1A-B828-8158EE17FAFB}" sibTransId="{6E02F660-7061-48D1-B818-BCCCD5B409B6}"/>
    <dgm:cxn modelId="{9E5D5BA5-5278-43E5-8DA0-CFC28B33CA96}" type="presOf" srcId="{4232C4BD-AC74-4C99-B199-4B19BA9F09D0}" destId="{C1CEA158-79E8-461D-9EAC-659D98F08A3B}" srcOrd="0" destOrd="0" presId="urn:microsoft.com/office/officeart/2005/8/layout/vList3"/>
    <dgm:cxn modelId="{4640D79F-626D-43AD-AB4B-995C1DB3BF44}" srcId="{4232C4BD-AC74-4C99-B199-4B19BA9F09D0}" destId="{0B37F04B-D26F-49D7-8BDB-DDA11DF8A700}" srcOrd="1" destOrd="0" parTransId="{016A852B-1F6F-4557-A557-7F2D2C313DD7}" sibTransId="{8ECBC734-7650-47ED-B0D7-90C29BE8DD1B}"/>
    <dgm:cxn modelId="{F23B9E4D-37EE-4139-8093-C97842AFC0C5}" srcId="{4232C4BD-AC74-4C99-B199-4B19BA9F09D0}" destId="{FDDE5A14-2729-4144-8BA6-69BFD8334F3A}" srcOrd="5" destOrd="0" parTransId="{37C08353-29E2-4D51-97A1-60F7452AD087}" sibTransId="{4274600F-1ED8-46B0-BE82-ABCCD84F2AF4}"/>
    <dgm:cxn modelId="{494FE5C7-8C2E-42B0-8409-7D046CA5575C}" srcId="{4232C4BD-AC74-4C99-B199-4B19BA9F09D0}" destId="{95B69B2F-7A6F-435E-93CF-5C326FEE0F3E}" srcOrd="3" destOrd="0" parTransId="{90FFB5DF-7365-46DA-A7FB-48F8A14038EB}" sibTransId="{8E459038-25EA-4251-B172-BB3602C5F42D}"/>
    <dgm:cxn modelId="{3CB532A0-8428-45A3-BE66-690D18CEB333}" type="presOf" srcId="{95B69B2F-7A6F-435E-93CF-5C326FEE0F3E}" destId="{432AF4EC-8CF0-48CC-B1C7-AB3E7A1467FF}" srcOrd="0" destOrd="0" presId="urn:microsoft.com/office/officeart/2005/8/layout/vList3"/>
    <dgm:cxn modelId="{5B87F620-F29B-4DCF-8432-5553B6ABB179}" type="presParOf" srcId="{C1CEA158-79E8-461D-9EAC-659D98F08A3B}" destId="{B3CCECFB-407E-49A1-8A35-E54BF1FFE2C8}" srcOrd="0" destOrd="0" presId="urn:microsoft.com/office/officeart/2005/8/layout/vList3"/>
    <dgm:cxn modelId="{22E59608-AFC4-4B89-ACA1-2959B32BCB5B}" type="presParOf" srcId="{B3CCECFB-407E-49A1-8A35-E54BF1FFE2C8}" destId="{259E8A83-CC41-47E3-BF10-CC8EB8158213}" srcOrd="0" destOrd="0" presId="urn:microsoft.com/office/officeart/2005/8/layout/vList3"/>
    <dgm:cxn modelId="{13BA9E32-C728-4AC0-9F61-F4628AF24EF1}" type="presParOf" srcId="{B3CCECFB-407E-49A1-8A35-E54BF1FFE2C8}" destId="{124BC88C-9C69-464C-A0A4-997918756A88}" srcOrd="1" destOrd="0" presId="urn:microsoft.com/office/officeart/2005/8/layout/vList3"/>
    <dgm:cxn modelId="{C2178EA9-1B17-4053-BEB1-E1BD4C88538D}" type="presParOf" srcId="{C1CEA158-79E8-461D-9EAC-659D98F08A3B}" destId="{4D1FE91C-F8CD-4B8B-B76B-02AA24A050AE}" srcOrd="1" destOrd="0" presId="urn:microsoft.com/office/officeart/2005/8/layout/vList3"/>
    <dgm:cxn modelId="{38D65543-D6F7-4F24-92B3-DD0EAD1F2675}" type="presParOf" srcId="{C1CEA158-79E8-461D-9EAC-659D98F08A3B}" destId="{F526FB5A-CD6A-4D93-989F-B88692762AB8}" srcOrd="2" destOrd="0" presId="urn:microsoft.com/office/officeart/2005/8/layout/vList3"/>
    <dgm:cxn modelId="{848B4E97-D4CB-4C57-A761-DD39F37F753B}" type="presParOf" srcId="{F526FB5A-CD6A-4D93-989F-B88692762AB8}" destId="{FDB118B8-190D-40F9-AF60-F7A632ACB810}" srcOrd="0" destOrd="0" presId="urn:microsoft.com/office/officeart/2005/8/layout/vList3"/>
    <dgm:cxn modelId="{65A10A91-CC65-47C2-89A9-350BDA5729FF}" type="presParOf" srcId="{F526FB5A-CD6A-4D93-989F-B88692762AB8}" destId="{E0A8118C-6620-4C04-A442-C95EFA38AF8D}" srcOrd="1" destOrd="0" presId="urn:microsoft.com/office/officeart/2005/8/layout/vList3"/>
    <dgm:cxn modelId="{CE6E3790-8233-4B4A-90F7-1A8297137014}" type="presParOf" srcId="{C1CEA158-79E8-461D-9EAC-659D98F08A3B}" destId="{C56FEF20-17C8-4A57-91D7-47BAD244FB62}" srcOrd="3" destOrd="0" presId="urn:microsoft.com/office/officeart/2005/8/layout/vList3"/>
    <dgm:cxn modelId="{EB8DC48C-EC60-4E41-B8C2-EACA5EC207ED}" type="presParOf" srcId="{C1CEA158-79E8-461D-9EAC-659D98F08A3B}" destId="{92070234-F445-4C53-BD34-8BE741921589}" srcOrd="4" destOrd="0" presId="urn:microsoft.com/office/officeart/2005/8/layout/vList3"/>
    <dgm:cxn modelId="{69666606-4638-48E4-BB70-3C2964E06219}" type="presParOf" srcId="{92070234-F445-4C53-BD34-8BE741921589}" destId="{8FBBB147-2EFF-42AA-A2A4-DA344D73DB25}" srcOrd="0" destOrd="0" presId="urn:microsoft.com/office/officeart/2005/8/layout/vList3"/>
    <dgm:cxn modelId="{52F8A79E-8AFF-40C3-B43B-7BFC5BF662BD}" type="presParOf" srcId="{92070234-F445-4C53-BD34-8BE741921589}" destId="{CCBDBF2D-772E-4B89-A5A5-A08F1AC63AB3}" srcOrd="1" destOrd="0" presId="urn:microsoft.com/office/officeart/2005/8/layout/vList3"/>
    <dgm:cxn modelId="{991FAAD0-E9E1-4ED6-9BD7-D8F1E66551C0}" type="presParOf" srcId="{C1CEA158-79E8-461D-9EAC-659D98F08A3B}" destId="{092E66B2-B861-42EF-A7FD-49883EA96C5B}" srcOrd="5" destOrd="0" presId="urn:microsoft.com/office/officeart/2005/8/layout/vList3"/>
    <dgm:cxn modelId="{C1EDE7E5-A20C-4199-85CC-663EAD3D894B}" type="presParOf" srcId="{C1CEA158-79E8-461D-9EAC-659D98F08A3B}" destId="{C2546969-BF08-4B4E-8BF3-4D1FE6C2519E}" srcOrd="6" destOrd="0" presId="urn:microsoft.com/office/officeart/2005/8/layout/vList3"/>
    <dgm:cxn modelId="{D40F95E3-B2CB-44D7-88EA-E8A6BD656F7B}" type="presParOf" srcId="{C2546969-BF08-4B4E-8BF3-4D1FE6C2519E}" destId="{742A897F-B134-483D-B628-03C46C6DF7BA}" srcOrd="0" destOrd="0" presId="urn:microsoft.com/office/officeart/2005/8/layout/vList3"/>
    <dgm:cxn modelId="{229972BE-9DF6-42EA-962D-E9DACD29D5F3}" type="presParOf" srcId="{C2546969-BF08-4B4E-8BF3-4D1FE6C2519E}" destId="{432AF4EC-8CF0-48CC-B1C7-AB3E7A1467FF}" srcOrd="1" destOrd="0" presId="urn:microsoft.com/office/officeart/2005/8/layout/vList3"/>
    <dgm:cxn modelId="{1E6C8AD7-BDB9-4AD5-8428-39222B847FCD}" type="presParOf" srcId="{C1CEA158-79E8-461D-9EAC-659D98F08A3B}" destId="{D150E51D-1AB0-4648-9C28-8012617FB79C}" srcOrd="7" destOrd="0" presId="urn:microsoft.com/office/officeart/2005/8/layout/vList3"/>
    <dgm:cxn modelId="{3D99FA98-7B8E-4365-A84C-5A80AB30D9F7}" type="presParOf" srcId="{C1CEA158-79E8-461D-9EAC-659D98F08A3B}" destId="{C37E7734-E9A9-47E3-A857-08838BD1F61C}" srcOrd="8" destOrd="0" presId="urn:microsoft.com/office/officeart/2005/8/layout/vList3"/>
    <dgm:cxn modelId="{F0F1FF66-C5EC-4084-A13F-E909CBDAAE6F}" type="presParOf" srcId="{C37E7734-E9A9-47E3-A857-08838BD1F61C}" destId="{837DB8ED-4B48-4FFE-80D9-B7724692BD20}" srcOrd="0" destOrd="0" presId="urn:microsoft.com/office/officeart/2005/8/layout/vList3"/>
    <dgm:cxn modelId="{5525A0A6-1810-492B-9BD1-4E87B6EC91A0}" type="presParOf" srcId="{C37E7734-E9A9-47E3-A857-08838BD1F61C}" destId="{A076EFA1-CAF4-4FA1-8752-681A9DB0C2EC}" srcOrd="1" destOrd="0" presId="urn:microsoft.com/office/officeart/2005/8/layout/vList3"/>
    <dgm:cxn modelId="{0AF2F777-C893-4E22-8491-B6FBEC10CCC6}" type="presParOf" srcId="{C1CEA158-79E8-461D-9EAC-659D98F08A3B}" destId="{040C895E-DBFD-4DFE-8D04-02A5D6E15C03}" srcOrd="9" destOrd="0" presId="urn:microsoft.com/office/officeart/2005/8/layout/vList3"/>
    <dgm:cxn modelId="{E63F7499-018E-4243-A2F4-02477AB99881}" type="presParOf" srcId="{C1CEA158-79E8-461D-9EAC-659D98F08A3B}" destId="{B80FF4F3-0552-4ED9-846C-ADCD05D00F40}" srcOrd="10" destOrd="0" presId="urn:microsoft.com/office/officeart/2005/8/layout/vList3"/>
    <dgm:cxn modelId="{96A7A4CA-B8F4-40C7-B6A8-1FBCD6096E80}" type="presParOf" srcId="{B80FF4F3-0552-4ED9-846C-ADCD05D00F40}" destId="{B1683BCC-52BD-4C0A-ACDF-B3DD0DBDD125}" srcOrd="0" destOrd="0" presId="urn:microsoft.com/office/officeart/2005/8/layout/vList3"/>
    <dgm:cxn modelId="{BC231B3D-37A1-459B-A2B0-CF3A74B1F3B7}" type="presParOf" srcId="{B80FF4F3-0552-4ED9-846C-ADCD05D00F40}" destId="{4D871B98-DE20-4F2E-B522-C1E0DABDC61A}" srcOrd="1" destOrd="0" presId="urn:microsoft.com/office/officeart/2005/8/layout/vList3"/>
    <dgm:cxn modelId="{F211F0D3-B922-44F2-A8B4-4EDC8AB171F2}" type="presParOf" srcId="{C1CEA158-79E8-461D-9EAC-659D98F08A3B}" destId="{F8B1B114-166B-4E6A-8D7E-4485402DC8D6}" srcOrd="11" destOrd="0" presId="urn:microsoft.com/office/officeart/2005/8/layout/vList3"/>
    <dgm:cxn modelId="{E944DA46-C522-48A9-A830-3FC5D4F8A117}" type="presParOf" srcId="{C1CEA158-79E8-461D-9EAC-659D98F08A3B}" destId="{87EF2B31-87A1-4665-9364-136064AD1A06}" srcOrd="12" destOrd="0" presId="urn:microsoft.com/office/officeart/2005/8/layout/vList3"/>
    <dgm:cxn modelId="{D79CDAA6-1BA3-4559-B5FA-75D84920F1F5}" type="presParOf" srcId="{87EF2B31-87A1-4665-9364-136064AD1A06}" destId="{AD2D73B0-F1BD-4DF5-AD6C-C679245FA375}" srcOrd="0" destOrd="0" presId="urn:microsoft.com/office/officeart/2005/8/layout/vList3"/>
    <dgm:cxn modelId="{42BFFBDD-5DE9-400B-B5EF-04A6EA5C8E1E}" type="presParOf" srcId="{87EF2B31-87A1-4665-9364-136064AD1A06}" destId="{5AE3294A-EECC-4C26-8FAA-72B19A674C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EA75C-DADC-4D15-BB3B-6D2B88D9861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08A7C-6625-44D9-B9B1-83206907490C}">
      <dgm:prSet phldrT="[Text]"/>
      <dgm:spPr/>
      <dgm:t>
        <a:bodyPr/>
        <a:lstStyle/>
        <a:p>
          <a:r>
            <a:rPr lang="en-US" dirty="0" err="1" smtClean="0"/>
            <a:t>Obyektif</a:t>
          </a:r>
          <a:endParaRPr lang="en-US" dirty="0"/>
        </a:p>
      </dgm:t>
    </dgm:pt>
    <dgm:pt modelId="{47C82656-FE6D-4DF3-8B5E-210B463D64BC}" type="parTrans" cxnId="{D5C87F3A-5FD7-4BF6-9D3E-A487FA2CA203}">
      <dgm:prSet/>
      <dgm:spPr/>
      <dgm:t>
        <a:bodyPr/>
        <a:lstStyle/>
        <a:p>
          <a:endParaRPr lang="en-US"/>
        </a:p>
      </dgm:t>
    </dgm:pt>
    <dgm:pt modelId="{F27B30DF-A8E4-4C06-AE34-FFFF8FAA8D63}" type="sibTrans" cxnId="{D5C87F3A-5FD7-4BF6-9D3E-A487FA2CA203}">
      <dgm:prSet/>
      <dgm:spPr/>
      <dgm:t>
        <a:bodyPr/>
        <a:lstStyle/>
        <a:p>
          <a:endParaRPr lang="en-US"/>
        </a:p>
      </dgm:t>
    </dgm:pt>
    <dgm:pt modelId="{1D7AEC78-62E8-473C-BAFF-967688A980CD}">
      <dgm:prSet phldrT="[Text]"/>
      <dgm:spPr/>
      <dgm:t>
        <a:bodyPr/>
        <a:lstStyle/>
        <a:p>
          <a:r>
            <a:rPr lang="en-US" dirty="0" err="1" smtClean="0"/>
            <a:t>kuantitatif</a:t>
          </a:r>
          <a:endParaRPr lang="en-US" dirty="0"/>
        </a:p>
      </dgm:t>
    </dgm:pt>
    <dgm:pt modelId="{DC4D2801-4332-44E3-A853-40393E5D3A57}" type="parTrans" cxnId="{20F847DB-8F1B-47EA-8D68-8C36F8C2BCAC}">
      <dgm:prSet/>
      <dgm:spPr/>
      <dgm:t>
        <a:bodyPr/>
        <a:lstStyle/>
        <a:p>
          <a:endParaRPr lang="en-US"/>
        </a:p>
      </dgm:t>
    </dgm:pt>
    <dgm:pt modelId="{776497E8-2401-499D-90B6-E1E81BB27733}" type="sibTrans" cxnId="{20F847DB-8F1B-47EA-8D68-8C36F8C2BCAC}">
      <dgm:prSet/>
      <dgm:spPr/>
      <dgm:t>
        <a:bodyPr/>
        <a:lstStyle/>
        <a:p>
          <a:endParaRPr lang="en-US"/>
        </a:p>
      </dgm:t>
    </dgm:pt>
    <dgm:pt modelId="{41EBB4BB-4FE0-40EA-9447-F691D41EEC57}">
      <dgm:prSet phldrT="[Text]"/>
      <dgm:spPr/>
      <dgm:t>
        <a:bodyPr/>
        <a:lstStyle/>
        <a:p>
          <a:r>
            <a:rPr lang="en-US" dirty="0" err="1" smtClean="0"/>
            <a:t>Kajian</a:t>
          </a:r>
          <a:r>
            <a:rPr lang="en-US" dirty="0" smtClean="0"/>
            <a:t> </a:t>
          </a:r>
          <a:r>
            <a:rPr lang="en-US" dirty="0" err="1" smtClean="0"/>
            <a:t>individu</a:t>
          </a:r>
          <a:endParaRPr lang="en-US" dirty="0"/>
        </a:p>
      </dgm:t>
    </dgm:pt>
    <dgm:pt modelId="{B882C905-5F55-4306-B78F-CA07538C962C}" type="parTrans" cxnId="{CCDDE18B-F48E-4E2F-8F34-EE87D3FE7E5E}">
      <dgm:prSet/>
      <dgm:spPr/>
      <dgm:t>
        <a:bodyPr/>
        <a:lstStyle/>
        <a:p>
          <a:endParaRPr lang="en-US"/>
        </a:p>
      </dgm:t>
    </dgm:pt>
    <dgm:pt modelId="{E16DA977-8474-4D91-B37A-41CE8703D642}" type="sibTrans" cxnId="{CCDDE18B-F48E-4E2F-8F34-EE87D3FE7E5E}">
      <dgm:prSet/>
      <dgm:spPr/>
      <dgm:t>
        <a:bodyPr/>
        <a:lstStyle/>
        <a:p>
          <a:endParaRPr lang="en-US"/>
        </a:p>
      </dgm:t>
    </dgm:pt>
    <dgm:pt modelId="{E21CCDC8-93DF-482C-A016-A6015B70D71F}">
      <dgm:prSet phldrT="[Text]"/>
      <dgm:spPr/>
      <dgm:t>
        <a:bodyPr/>
        <a:lstStyle/>
        <a:p>
          <a:r>
            <a:rPr lang="en-US" dirty="0" err="1" smtClean="0"/>
            <a:t>Subyektif</a:t>
          </a:r>
          <a:endParaRPr lang="en-US" dirty="0"/>
        </a:p>
      </dgm:t>
    </dgm:pt>
    <dgm:pt modelId="{2E3BD176-1D2E-4590-9046-C46F51CFD718}" type="parTrans" cxnId="{C3D9137F-54D5-4BB4-A4E9-59714071A1B9}">
      <dgm:prSet/>
      <dgm:spPr/>
      <dgm:t>
        <a:bodyPr/>
        <a:lstStyle/>
        <a:p>
          <a:endParaRPr lang="en-US"/>
        </a:p>
      </dgm:t>
    </dgm:pt>
    <dgm:pt modelId="{CA45B3A2-3747-4C2F-BC9C-54C92F5D0364}" type="sibTrans" cxnId="{C3D9137F-54D5-4BB4-A4E9-59714071A1B9}">
      <dgm:prSet/>
      <dgm:spPr/>
      <dgm:t>
        <a:bodyPr/>
        <a:lstStyle/>
        <a:p>
          <a:endParaRPr lang="en-US"/>
        </a:p>
      </dgm:t>
    </dgm:pt>
    <dgm:pt modelId="{BA9AE437-6EF7-48D4-8EBB-7CE500EC2760}">
      <dgm:prSet phldrT="[Text]"/>
      <dgm:spPr/>
      <dgm:t>
        <a:bodyPr/>
        <a:lstStyle/>
        <a:p>
          <a:r>
            <a:rPr lang="en-US" dirty="0" err="1" smtClean="0"/>
            <a:t>kualitatif</a:t>
          </a:r>
          <a:endParaRPr lang="en-US" dirty="0"/>
        </a:p>
      </dgm:t>
    </dgm:pt>
    <dgm:pt modelId="{4DEABC30-0232-4C75-BF9D-142F95C937BD}" type="parTrans" cxnId="{7E4585B0-A532-4B6C-A2DB-1CC5393AAE99}">
      <dgm:prSet/>
      <dgm:spPr/>
      <dgm:t>
        <a:bodyPr/>
        <a:lstStyle/>
        <a:p>
          <a:endParaRPr lang="en-US"/>
        </a:p>
      </dgm:t>
    </dgm:pt>
    <dgm:pt modelId="{E407176D-6DA9-42A0-A874-43250914FEC8}" type="sibTrans" cxnId="{7E4585B0-A532-4B6C-A2DB-1CC5393AAE99}">
      <dgm:prSet/>
      <dgm:spPr/>
      <dgm:t>
        <a:bodyPr/>
        <a:lstStyle/>
        <a:p>
          <a:endParaRPr lang="en-US"/>
        </a:p>
      </dgm:t>
    </dgm:pt>
    <dgm:pt modelId="{037B7976-0898-44B2-8800-437B77753EC9}">
      <dgm:prSet phldrT="[Text]"/>
      <dgm:spPr/>
      <dgm:t>
        <a:bodyPr/>
        <a:lstStyle/>
        <a:p>
          <a:r>
            <a:rPr lang="en-US" dirty="0" err="1" smtClean="0"/>
            <a:t>Kajian</a:t>
          </a:r>
          <a:r>
            <a:rPr lang="en-US" dirty="0" smtClean="0"/>
            <a:t> </a:t>
          </a:r>
          <a:r>
            <a:rPr lang="en-US" dirty="0" err="1" smtClean="0"/>
            <a:t>budaya</a:t>
          </a:r>
          <a:r>
            <a:rPr lang="en-US" dirty="0" smtClean="0"/>
            <a:t>/</a:t>
          </a:r>
          <a:r>
            <a:rPr lang="en-US" dirty="0" err="1" smtClean="0"/>
            <a:t>Intepretif</a:t>
          </a:r>
          <a:endParaRPr lang="en-US" dirty="0"/>
        </a:p>
      </dgm:t>
    </dgm:pt>
    <dgm:pt modelId="{7DD9C7E6-4798-471B-913E-4056010A3241}" type="parTrans" cxnId="{01491EDA-792B-46C4-97AD-218FDCF0EC5F}">
      <dgm:prSet/>
      <dgm:spPr/>
      <dgm:t>
        <a:bodyPr/>
        <a:lstStyle/>
        <a:p>
          <a:endParaRPr lang="en-US"/>
        </a:p>
      </dgm:t>
    </dgm:pt>
    <dgm:pt modelId="{0C86D54A-3DBC-4987-B1D8-7DCA0DE2EA63}" type="sibTrans" cxnId="{01491EDA-792B-46C4-97AD-218FDCF0EC5F}">
      <dgm:prSet/>
      <dgm:spPr/>
      <dgm:t>
        <a:bodyPr/>
        <a:lstStyle/>
        <a:p>
          <a:endParaRPr lang="en-US"/>
        </a:p>
      </dgm:t>
    </dgm:pt>
    <dgm:pt modelId="{383D8A44-7FD6-4B84-94C7-128658E4D66A}" type="pres">
      <dgm:prSet presAssocID="{AD9EA75C-DADC-4D15-BB3B-6D2B88D986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2765A8-78F1-43B5-9ED4-9F733E8E90DF}" type="pres">
      <dgm:prSet presAssocID="{D8408A7C-6625-44D9-B9B1-83206907490C}" presName="linNode" presStyleCnt="0"/>
      <dgm:spPr/>
    </dgm:pt>
    <dgm:pt modelId="{DCA4E078-30A6-40AF-8BD8-155330F82FA8}" type="pres">
      <dgm:prSet presAssocID="{D8408A7C-6625-44D9-B9B1-83206907490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7D61E-B19D-49A1-8745-40AEBF20AC5D}" type="pres">
      <dgm:prSet presAssocID="{D8408A7C-6625-44D9-B9B1-83206907490C}" presName="childShp" presStyleLbl="bgAccFollowNode1" presStyleIdx="0" presStyleCnt="2" custScaleY="36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8BC0E-CA96-4489-9C4A-BF34069A5D27}" type="pres">
      <dgm:prSet presAssocID="{F27B30DF-A8E4-4C06-AE34-FFFF8FAA8D63}" presName="spacing" presStyleCnt="0"/>
      <dgm:spPr/>
    </dgm:pt>
    <dgm:pt modelId="{CF5073C0-0E09-4164-A0F6-7C33AF6ADF94}" type="pres">
      <dgm:prSet presAssocID="{E21CCDC8-93DF-482C-A016-A6015B70D71F}" presName="linNode" presStyleCnt="0"/>
      <dgm:spPr/>
    </dgm:pt>
    <dgm:pt modelId="{781A2F3C-31F9-4413-BF30-BA51CEB9B5DE}" type="pres">
      <dgm:prSet presAssocID="{E21CCDC8-93DF-482C-A016-A6015B70D71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B1027-0A27-4572-BDB2-D9E92A71D059}" type="pres">
      <dgm:prSet presAssocID="{E21CCDC8-93DF-482C-A016-A6015B70D71F}" presName="childShp" presStyleLbl="bgAccFollowNode1" presStyleIdx="1" presStyleCnt="2" custScaleY="34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6EB50-A154-4D2E-849B-0EC37FB36DE0}" type="presOf" srcId="{BA9AE437-6EF7-48D4-8EBB-7CE500EC2760}" destId="{C9EB1027-0A27-4572-BDB2-D9E92A71D059}" srcOrd="0" destOrd="0" presId="urn:microsoft.com/office/officeart/2005/8/layout/vList6"/>
    <dgm:cxn modelId="{01491EDA-792B-46C4-97AD-218FDCF0EC5F}" srcId="{E21CCDC8-93DF-482C-A016-A6015B70D71F}" destId="{037B7976-0898-44B2-8800-437B77753EC9}" srcOrd="1" destOrd="0" parTransId="{7DD9C7E6-4798-471B-913E-4056010A3241}" sibTransId="{0C86D54A-3DBC-4987-B1D8-7DCA0DE2EA63}"/>
    <dgm:cxn modelId="{A45BD9F6-CB60-445C-8DA2-CF2BE003AEC5}" type="presOf" srcId="{41EBB4BB-4FE0-40EA-9447-F691D41EEC57}" destId="{BA37D61E-B19D-49A1-8745-40AEBF20AC5D}" srcOrd="0" destOrd="1" presId="urn:microsoft.com/office/officeart/2005/8/layout/vList6"/>
    <dgm:cxn modelId="{CCDDE18B-F48E-4E2F-8F34-EE87D3FE7E5E}" srcId="{D8408A7C-6625-44D9-B9B1-83206907490C}" destId="{41EBB4BB-4FE0-40EA-9447-F691D41EEC57}" srcOrd="1" destOrd="0" parTransId="{B882C905-5F55-4306-B78F-CA07538C962C}" sibTransId="{E16DA977-8474-4D91-B37A-41CE8703D642}"/>
    <dgm:cxn modelId="{20F847DB-8F1B-47EA-8D68-8C36F8C2BCAC}" srcId="{D8408A7C-6625-44D9-B9B1-83206907490C}" destId="{1D7AEC78-62E8-473C-BAFF-967688A980CD}" srcOrd="0" destOrd="0" parTransId="{DC4D2801-4332-44E3-A853-40393E5D3A57}" sibTransId="{776497E8-2401-499D-90B6-E1E81BB27733}"/>
    <dgm:cxn modelId="{D5C87F3A-5FD7-4BF6-9D3E-A487FA2CA203}" srcId="{AD9EA75C-DADC-4D15-BB3B-6D2B88D98614}" destId="{D8408A7C-6625-44D9-B9B1-83206907490C}" srcOrd="0" destOrd="0" parTransId="{47C82656-FE6D-4DF3-8B5E-210B463D64BC}" sibTransId="{F27B30DF-A8E4-4C06-AE34-FFFF8FAA8D63}"/>
    <dgm:cxn modelId="{746AF34A-9DD4-40F3-9CEC-09CA6587D030}" type="presOf" srcId="{037B7976-0898-44B2-8800-437B77753EC9}" destId="{C9EB1027-0A27-4572-BDB2-D9E92A71D059}" srcOrd="0" destOrd="1" presId="urn:microsoft.com/office/officeart/2005/8/layout/vList6"/>
    <dgm:cxn modelId="{F590DD71-6BAF-48B5-A025-A21A08035BE8}" type="presOf" srcId="{1D7AEC78-62E8-473C-BAFF-967688A980CD}" destId="{BA37D61E-B19D-49A1-8745-40AEBF20AC5D}" srcOrd="0" destOrd="0" presId="urn:microsoft.com/office/officeart/2005/8/layout/vList6"/>
    <dgm:cxn modelId="{C3D9137F-54D5-4BB4-A4E9-59714071A1B9}" srcId="{AD9EA75C-DADC-4D15-BB3B-6D2B88D98614}" destId="{E21CCDC8-93DF-482C-A016-A6015B70D71F}" srcOrd="1" destOrd="0" parTransId="{2E3BD176-1D2E-4590-9046-C46F51CFD718}" sibTransId="{CA45B3A2-3747-4C2F-BC9C-54C92F5D0364}"/>
    <dgm:cxn modelId="{7E4585B0-A532-4B6C-A2DB-1CC5393AAE99}" srcId="{E21CCDC8-93DF-482C-A016-A6015B70D71F}" destId="{BA9AE437-6EF7-48D4-8EBB-7CE500EC2760}" srcOrd="0" destOrd="0" parTransId="{4DEABC30-0232-4C75-BF9D-142F95C937BD}" sibTransId="{E407176D-6DA9-42A0-A874-43250914FEC8}"/>
    <dgm:cxn modelId="{EA8CFA2A-F4A1-400C-9204-4E40719C9E21}" type="presOf" srcId="{D8408A7C-6625-44D9-B9B1-83206907490C}" destId="{DCA4E078-30A6-40AF-8BD8-155330F82FA8}" srcOrd="0" destOrd="0" presId="urn:microsoft.com/office/officeart/2005/8/layout/vList6"/>
    <dgm:cxn modelId="{9AA83E35-5FD2-48DB-BDB7-B0F1619DA5E5}" type="presOf" srcId="{AD9EA75C-DADC-4D15-BB3B-6D2B88D98614}" destId="{383D8A44-7FD6-4B84-94C7-128658E4D66A}" srcOrd="0" destOrd="0" presId="urn:microsoft.com/office/officeart/2005/8/layout/vList6"/>
    <dgm:cxn modelId="{FC33F927-A628-4161-B9BA-24D61A24D342}" type="presOf" srcId="{E21CCDC8-93DF-482C-A016-A6015B70D71F}" destId="{781A2F3C-31F9-4413-BF30-BA51CEB9B5DE}" srcOrd="0" destOrd="0" presId="urn:microsoft.com/office/officeart/2005/8/layout/vList6"/>
    <dgm:cxn modelId="{4DD17040-D182-4323-AF71-8E2B3E5C9348}" type="presParOf" srcId="{383D8A44-7FD6-4B84-94C7-128658E4D66A}" destId="{012765A8-78F1-43B5-9ED4-9F733E8E90DF}" srcOrd="0" destOrd="0" presId="urn:microsoft.com/office/officeart/2005/8/layout/vList6"/>
    <dgm:cxn modelId="{24E3668F-0D48-4949-91E3-F841E9A42EB4}" type="presParOf" srcId="{012765A8-78F1-43B5-9ED4-9F733E8E90DF}" destId="{DCA4E078-30A6-40AF-8BD8-155330F82FA8}" srcOrd="0" destOrd="0" presId="urn:microsoft.com/office/officeart/2005/8/layout/vList6"/>
    <dgm:cxn modelId="{EBA27310-CED6-4D63-BA76-2DF994FE10B0}" type="presParOf" srcId="{012765A8-78F1-43B5-9ED4-9F733E8E90DF}" destId="{BA37D61E-B19D-49A1-8745-40AEBF20AC5D}" srcOrd="1" destOrd="0" presId="urn:microsoft.com/office/officeart/2005/8/layout/vList6"/>
    <dgm:cxn modelId="{55DA8527-215D-40FC-8FC7-1793FBA56E87}" type="presParOf" srcId="{383D8A44-7FD6-4B84-94C7-128658E4D66A}" destId="{7B28BC0E-CA96-4489-9C4A-BF34069A5D27}" srcOrd="1" destOrd="0" presId="urn:microsoft.com/office/officeart/2005/8/layout/vList6"/>
    <dgm:cxn modelId="{D7270FC1-ACBE-4B19-BA05-06506E98B471}" type="presParOf" srcId="{383D8A44-7FD6-4B84-94C7-128658E4D66A}" destId="{CF5073C0-0E09-4164-A0F6-7C33AF6ADF94}" srcOrd="2" destOrd="0" presId="urn:microsoft.com/office/officeart/2005/8/layout/vList6"/>
    <dgm:cxn modelId="{2DBC6210-D2F7-4425-A53B-BD31E2E46E96}" type="presParOf" srcId="{CF5073C0-0E09-4164-A0F6-7C33AF6ADF94}" destId="{781A2F3C-31F9-4413-BF30-BA51CEB9B5DE}" srcOrd="0" destOrd="0" presId="urn:microsoft.com/office/officeart/2005/8/layout/vList6"/>
    <dgm:cxn modelId="{1F382FDA-4B57-4CD7-BAC6-E7D9BF7827A7}" type="presParOf" srcId="{CF5073C0-0E09-4164-A0F6-7C33AF6ADF94}" destId="{C9EB1027-0A27-4572-BDB2-D9E92A71D05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4BC88C-9C69-464C-A0A4-997918756A88}">
      <dsp:nvSpPr>
        <dsp:cNvPr id="0" name=""/>
        <dsp:cNvSpPr/>
      </dsp:nvSpPr>
      <dsp:spPr>
        <a:xfrm rot="10800000">
          <a:off x="817322" y="1357"/>
          <a:ext cx="2687780" cy="561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51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Sosio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psikologis</a:t>
          </a:r>
          <a:endParaRPr lang="en-US" sz="2200" kern="1200" dirty="0"/>
        </a:p>
      </dsp:txBody>
      <dsp:txXfrm rot="10800000">
        <a:off x="817322" y="1357"/>
        <a:ext cx="2687780" cy="561299"/>
      </dsp:txXfrm>
    </dsp:sp>
    <dsp:sp modelId="{259E8A83-CC41-47E3-BF10-CC8EB8158213}">
      <dsp:nvSpPr>
        <dsp:cNvPr id="0" name=""/>
        <dsp:cNvSpPr/>
      </dsp:nvSpPr>
      <dsp:spPr>
        <a:xfrm>
          <a:off x="536672" y="1357"/>
          <a:ext cx="561299" cy="561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8118C-6620-4C04-A442-C95EFA38AF8D}">
      <dsp:nvSpPr>
        <dsp:cNvPr id="0" name=""/>
        <dsp:cNvSpPr/>
      </dsp:nvSpPr>
      <dsp:spPr>
        <a:xfrm rot="10800000">
          <a:off x="817322" y="730209"/>
          <a:ext cx="2687780" cy="561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51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Cybernetics</a:t>
          </a:r>
          <a:endParaRPr lang="en-US" sz="2200" kern="1200" dirty="0"/>
        </a:p>
      </dsp:txBody>
      <dsp:txXfrm rot="10800000">
        <a:off x="817322" y="730209"/>
        <a:ext cx="2687780" cy="561299"/>
      </dsp:txXfrm>
    </dsp:sp>
    <dsp:sp modelId="{FDB118B8-190D-40F9-AF60-F7A632ACB810}">
      <dsp:nvSpPr>
        <dsp:cNvPr id="0" name=""/>
        <dsp:cNvSpPr/>
      </dsp:nvSpPr>
      <dsp:spPr>
        <a:xfrm>
          <a:off x="536672" y="730209"/>
          <a:ext cx="561299" cy="561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DBF2D-772E-4B89-A5A5-A08F1AC63AB3}">
      <dsp:nvSpPr>
        <dsp:cNvPr id="0" name=""/>
        <dsp:cNvSpPr/>
      </dsp:nvSpPr>
      <dsp:spPr>
        <a:xfrm rot="10800000">
          <a:off x="802835" y="1443384"/>
          <a:ext cx="2687780" cy="561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51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Socio cultural</a:t>
          </a:r>
          <a:endParaRPr lang="en-US" sz="2200" kern="1200" dirty="0"/>
        </a:p>
      </dsp:txBody>
      <dsp:txXfrm rot="10800000">
        <a:off x="802835" y="1443384"/>
        <a:ext cx="2687780" cy="561299"/>
      </dsp:txXfrm>
    </dsp:sp>
    <dsp:sp modelId="{8FBBB147-2EFF-42AA-A2A4-DA344D73DB25}">
      <dsp:nvSpPr>
        <dsp:cNvPr id="0" name=""/>
        <dsp:cNvSpPr/>
      </dsp:nvSpPr>
      <dsp:spPr>
        <a:xfrm>
          <a:off x="536672" y="1459061"/>
          <a:ext cx="561299" cy="561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AF4EC-8CF0-48CC-B1C7-AB3E7A1467FF}">
      <dsp:nvSpPr>
        <dsp:cNvPr id="0" name=""/>
        <dsp:cNvSpPr/>
      </dsp:nvSpPr>
      <dsp:spPr>
        <a:xfrm rot="10800000">
          <a:off x="779532" y="2148301"/>
          <a:ext cx="2687780" cy="561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51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Retorika</a:t>
          </a:r>
          <a:endParaRPr lang="en-US" sz="2200" kern="1200" dirty="0"/>
        </a:p>
      </dsp:txBody>
      <dsp:txXfrm rot="10800000">
        <a:off x="779532" y="2148301"/>
        <a:ext cx="2687780" cy="561299"/>
      </dsp:txXfrm>
    </dsp:sp>
    <dsp:sp modelId="{742A897F-B134-483D-B628-03C46C6DF7BA}">
      <dsp:nvSpPr>
        <dsp:cNvPr id="0" name=""/>
        <dsp:cNvSpPr/>
      </dsp:nvSpPr>
      <dsp:spPr>
        <a:xfrm>
          <a:off x="536672" y="2187912"/>
          <a:ext cx="561299" cy="561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6EFA1-CAF4-4FA1-8752-681A9DB0C2EC}">
      <dsp:nvSpPr>
        <dsp:cNvPr id="0" name=""/>
        <dsp:cNvSpPr/>
      </dsp:nvSpPr>
      <dsp:spPr>
        <a:xfrm rot="10800000">
          <a:off x="813908" y="2922820"/>
          <a:ext cx="2687780" cy="561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51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Semiotika</a:t>
          </a:r>
          <a:endParaRPr lang="en-US" sz="2200" kern="1200" dirty="0"/>
        </a:p>
      </dsp:txBody>
      <dsp:txXfrm rot="10800000">
        <a:off x="813908" y="2922820"/>
        <a:ext cx="2687780" cy="561299"/>
      </dsp:txXfrm>
    </dsp:sp>
    <dsp:sp modelId="{837DB8ED-4B48-4FFE-80D9-B7724692BD20}">
      <dsp:nvSpPr>
        <dsp:cNvPr id="0" name=""/>
        <dsp:cNvSpPr/>
      </dsp:nvSpPr>
      <dsp:spPr>
        <a:xfrm>
          <a:off x="536672" y="2916764"/>
          <a:ext cx="561299" cy="561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71B98-DE20-4F2E-B522-C1E0DABDC61A}">
      <dsp:nvSpPr>
        <dsp:cNvPr id="0" name=""/>
        <dsp:cNvSpPr/>
      </dsp:nvSpPr>
      <dsp:spPr>
        <a:xfrm rot="10800000">
          <a:off x="817322" y="3645615"/>
          <a:ext cx="2687780" cy="561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51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Fenomenologi</a:t>
          </a:r>
          <a:endParaRPr lang="en-US" sz="2200" kern="1200"/>
        </a:p>
      </dsp:txBody>
      <dsp:txXfrm rot="10800000">
        <a:off x="817322" y="3645615"/>
        <a:ext cx="2687780" cy="561299"/>
      </dsp:txXfrm>
    </dsp:sp>
    <dsp:sp modelId="{B1683BCC-52BD-4C0A-ACDF-B3DD0DBDD125}">
      <dsp:nvSpPr>
        <dsp:cNvPr id="0" name=""/>
        <dsp:cNvSpPr/>
      </dsp:nvSpPr>
      <dsp:spPr>
        <a:xfrm>
          <a:off x="536672" y="3645615"/>
          <a:ext cx="561299" cy="561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3294A-EECC-4C26-8FAA-72B19A674CD1}">
      <dsp:nvSpPr>
        <dsp:cNvPr id="0" name=""/>
        <dsp:cNvSpPr/>
      </dsp:nvSpPr>
      <dsp:spPr>
        <a:xfrm rot="10800000">
          <a:off x="817322" y="4374467"/>
          <a:ext cx="2687780" cy="561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51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Critics</a:t>
          </a:r>
          <a:endParaRPr lang="en-US" sz="2200" kern="1200" dirty="0"/>
        </a:p>
      </dsp:txBody>
      <dsp:txXfrm rot="10800000">
        <a:off x="817322" y="4374467"/>
        <a:ext cx="2687780" cy="561299"/>
      </dsp:txXfrm>
    </dsp:sp>
    <dsp:sp modelId="{AD2D73B0-F1BD-4DF5-AD6C-C679245FA375}">
      <dsp:nvSpPr>
        <dsp:cNvPr id="0" name=""/>
        <dsp:cNvSpPr/>
      </dsp:nvSpPr>
      <dsp:spPr>
        <a:xfrm>
          <a:off x="536672" y="4374467"/>
          <a:ext cx="561299" cy="561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37D61E-B19D-49A1-8745-40AEBF20AC5D}">
      <dsp:nvSpPr>
        <dsp:cNvPr id="0" name=""/>
        <dsp:cNvSpPr/>
      </dsp:nvSpPr>
      <dsp:spPr>
        <a:xfrm>
          <a:off x="1616709" y="748265"/>
          <a:ext cx="2425065" cy="8551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kuantitatif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Kajian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individu</a:t>
          </a:r>
          <a:endParaRPr lang="en-US" sz="1500" kern="1200" dirty="0"/>
        </a:p>
      </dsp:txBody>
      <dsp:txXfrm>
        <a:off x="1616709" y="748265"/>
        <a:ext cx="2425065" cy="855112"/>
      </dsp:txXfrm>
    </dsp:sp>
    <dsp:sp modelId="{DCA4E078-30A6-40AF-8BD8-155330F82FA8}">
      <dsp:nvSpPr>
        <dsp:cNvPr id="0" name=""/>
        <dsp:cNvSpPr/>
      </dsp:nvSpPr>
      <dsp:spPr>
        <a:xfrm>
          <a:off x="0" y="602"/>
          <a:ext cx="1616710" cy="2350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Obyektif</a:t>
          </a:r>
          <a:endParaRPr lang="en-US" sz="2700" kern="1200" dirty="0"/>
        </a:p>
      </dsp:txBody>
      <dsp:txXfrm>
        <a:off x="0" y="602"/>
        <a:ext cx="1616710" cy="2350437"/>
      </dsp:txXfrm>
    </dsp:sp>
    <dsp:sp modelId="{C9EB1027-0A27-4572-BDB2-D9E92A71D059}">
      <dsp:nvSpPr>
        <dsp:cNvPr id="0" name=""/>
        <dsp:cNvSpPr/>
      </dsp:nvSpPr>
      <dsp:spPr>
        <a:xfrm>
          <a:off x="1616709" y="3352797"/>
          <a:ext cx="2425065" cy="8170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kualitatif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Kajian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budaya</a:t>
          </a:r>
          <a:r>
            <a:rPr lang="en-US" sz="1500" kern="1200" dirty="0" smtClean="0"/>
            <a:t>/</a:t>
          </a:r>
          <a:r>
            <a:rPr lang="en-US" sz="1500" kern="1200" dirty="0" err="1" smtClean="0"/>
            <a:t>Intepretif</a:t>
          </a:r>
          <a:endParaRPr lang="en-US" sz="1500" kern="1200" dirty="0"/>
        </a:p>
      </dsp:txBody>
      <dsp:txXfrm>
        <a:off x="1616709" y="3352797"/>
        <a:ext cx="2425065" cy="817012"/>
      </dsp:txXfrm>
    </dsp:sp>
    <dsp:sp modelId="{781A2F3C-31F9-4413-BF30-BA51CEB9B5DE}">
      <dsp:nvSpPr>
        <dsp:cNvPr id="0" name=""/>
        <dsp:cNvSpPr/>
      </dsp:nvSpPr>
      <dsp:spPr>
        <a:xfrm>
          <a:off x="0" y="2586084"/>
          <a:ext cx="1616710" cy="2350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Subyektif</a:t>
          </a:r>
          <a:endParaRPr lang="en-US" sz="2700" kern="1200" dirty="0"/>
        </a:p>
      </dsp:txBody>
      <dsp:txXfrm>
        <a:off x="0" y="2586084"/>
        <a:ext cx="1616710" cy="2350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5.bin"/><Relationship Id="rId2" Type="http://schemas.microsoft.com/office/2006/relationships/legacyDiagramText" Target="legacyDiagramText4.bin"/><Relationship Id="rId1" Type="http://schemas.microsoft.com/office/2006/relationships/legacyDiagramText" Target="legacyDiagramText3.bin"/><Relationship Id="rId4" Type="http://schemas.microsoft.com/office/2006/relationships/legacyDiagramText" Target="legacyDiagramText6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D9064-D209-4D9E-8D16-53A972119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7451-2773-4019-9662-6CB413C1F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EE186-3D68-485C-A4F6-839F9B83B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5DF30-B392-47D0-B129-87771CB7F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D9064-D209-4D9E-8D16-53A972119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46363A-EA2F-4839-8FED-047C9DE5164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7FA9BE-E04B-4979-91C6-02F076664F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257800" y="5943600"/>
            <a:ext cx="3392487" cy="6858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Dr</a:t>
            </a:r>
            <a:r>
              <a:rPr lang="en-US" dirty="0" smtClean="0"/>
              <a:t>. </a:t>
            </a:r>
            <a:r>
              <a:rPr lang="en-US" dirty="0" err="1" smtClean="0"/>
              <a:t>Ilham</a:t>
            </a:r>
            <a:r>
              <a:rPr lang="en-US" dirty="0" smtClean="0"/>
              <a:t> </a:t>
            </a:r>
            <a:r>
              <a:rPr lang="en-US" dirty="0" err="1" smtClean="0"/>
              <a:t>Prisgunanto</a:t>
            </a:r>
            <a:r>
              <a:rPr lang="en-US" dirty="0" smtClean="0"/>
              <a:t>, SS, </a:t>
            </a:r>
            <a:r>
              <a:rPr lang="en-US" dirty="0" err="1" smtClean="0"/>
              <a:t>M.Si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4800"/>
            <a:ext cx="7543800" cy="6858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Kuliah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/>
              <a:t>Pascasarjana</a:t>
            </a:r>
            <a:r>
              <a:rPr lang="en-US" sz="2000" dirty="0" smtClean="0"/>
              <a:t> Magister STIK-PTIK </a:t>
            </a:r>
            <a:endParaRPr lang="en-US" sz="2000" dirty="0"/>
          </a:p>
        </p:txBody>
      </p:sp>
      <p:pic>
        <p:nvPicPr>
          <p:cNvPr id="6" name="Picture 5" descr="IMG_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066800"/>
            <a:ext cx="3251200" cy="2438400"/>
          </a:xfrm>
          <a:prstGeom prst="rect">
            <a:avLst/>
          </a:prstGeom>
        </p:spPr>
      </p:pic>
      <p:pic>
        <p:nvPicPr>
          <p:cNvPr id="7" name="Picture 6" descr="IMG_3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81000"/>
            <a:ext cx="2438400" cy="3251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533400" y="4876800"/>
            <a:ext cx="8077200" cy="9906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Pertemuan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Paradigma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Perspektif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Ilmu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Komunikasi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0104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Paradigma</a:t>
            </a: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dan</a:t>
            </a: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Perspektif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06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u="sng" smtClean="0"/>
              <a:t>Positivistik</a:t>
            </a:r>
            <a:r>
              <a:rPr lang="en-US" sz="1800" smtClean="0"/>
              <a:t>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Paradigma dan perspektif yang menentukan kebenaran dalam hubungan premis positif dan negatif.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u="sng" smtClean="0"/>
              <a:t>Konstruktivistik</a:t>
            </a:r>
            <a:r>
              <a:rPr lang="en-US" sz="160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Paradigma dan perspektif yang berupaya mengikuti cara berpikir dan budaya dari obyek penelitian fenomena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u="sng" smtClean="0"/>
              <a:t>Kritik</a:t>
            </a:r>
            <a:r>
              <a:rPr lang="en-US" sz="160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Paradigma dan perspektif yang berusaha membongkar dan memberikan nilai baru dalam fenomena yang dianggap hegemoni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/>
          </a:p>
        </p:txBody>
      </p:sp>
      <p:graphicFrame>
        <p:nvGraphicFramePr>
          <p:cNvPr id="2050" name="Organization Chart 8"/>
          <p:cNvGraphicFramePr>
            <a:graphicFrameLocks/>
          </p:cNvGraphicFramePr>
          <p:nvPr>
            <p:ph sz="half" idx="2"/>
          </p:nvPr>
        </p:nvGraphicFramePr>
        <p:xfrm>
          <a:off x="4648200" y="1617663"/>
          <a:ext cx="4038600" cy="44958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867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/>
              <a:t>Aspek</a:t>
            </a:r>
            <a:r>
              <a:rPr lang="en-US" sz="2400" b="1" dirty="0"/>
              <a:t> </a:t>
            </a:r>
            <a:r>
              <a:rPr lang="en-US" sz="2400" b="1" dirty="0" err="1" smtClean="0"/>
              <a:t>Epistemologis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Ontologis</a:t>
            </a:r>
            <a:r>
              <a:rPr lang="en-US" sz="2400" b="1" dirty="0" smtClean="0"/>
              <a:t> &amp;</a:t>
            </a:r>
            <a:br>
              <a:rPr lang="en-US" sz="2400" b="1" dirty="0" smtClean="0"/>
            </a:br>
            <a:r>
              <a:rPr lang="en-US" sz="2400" b="1" dirty="0" err="1" smtClean="0"/>
              <a:t>Aksiologis</a:t>
            </a:r>
            <a:endParaRPr lang="en-US" sz="2400" b="1" dirty="0"/>
          </a:p>
        </p:txBody>
      </p:sp>
      <p:pic>
        <p:nvPicPr>
          <p:cNvPr id="100355" name="Picture 10" descr="IMG_01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47800"/>
            <a:ext cx="3906838" cy="2716213"/>
          </a:xfrm>
          <a:noFill/>
        </p:spPr>
      </p:pic>
      <p:sp>
        <p:nvSpPr>
          <p:cNvPr id="10035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447800"/>
            <a:ext cx="44958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u="sng" dirty="0" smtClean="0"/>
              <a:t>EPISTEMOLOGIS </a:t>
            </a:r>
          </a:p>
          <a:p>
            <a:pPr eaLnBrk="1" hangingPunct="1">
              <a:buFont typeface="Wingdings" pitchFamily="2" charset="2"/>
              <a:buNone/>
            </a:pPr>
            <a:endParaRPr lang="en-US" u="sng" dirty="0" smtClean="0"/>
          </a:p>
          <a:p>
            <a:pPr eaLnBrk="1" hangingPunct="1"/>
            <a:r>
              <a:rPr lang="en-US" dirty="0" err="1" smtClean="0">
                <a:latin typeface="Arial Black" pitchFamily="34" charset="0"/>
              </a:rPr>
              <a:t>Esensi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dari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realitas</a:t>
            </a:r>
            <a:r>
              <a:rPr lang="en-US" sz="2000" dirty="0" smtClean="0">
                <a:latin typeface="Arial Black" pitchFamily="34" charset="0"/>
              </a:rPr>
              <a:t> (</a:t>
            </a:r>
            <a:r>
              <a:rPr lang="en-US" sz="2000" dirty="0" err="1" smtClean="0">
                <a:latin typeface="Arial Black" pitchFamily="34" charset="0"/>
              </a:rPr>
              <a:t>kenyataan</a:t>
            </a:r>
            <a:r>
              <a:rPr lang="en-US" sz="2000" dirty="0" smtClean="0">
                <a:latin typeface="Arial Black" pitchFamily="34" charset="0"/>
              </a:rPr>
              <a:t>).</a:t>
            </a:r>
          </a:p>
          <a:p>
            <a:pPr eaLnBrk="1" hangingPunct="1"/>
            <a:endParaRPr lang="en-US" sz="2000" dirty="0" smtClean="0">
              <a:latin typeface="Arial Black" pitchFamily="34" charset="0"/>
            </a:endParaRPr>
          </a:p>
          <a:p>
            <a:pPr eaLnBrk="1" hangingPunct="1"/>
            <a:r>
              <a:rPr lang="en-US" sz="2000" dirty="0" err="1" smtClean="0">
                <a:latin typeface="Arial Black" pitchFamily="34" charset="0"/>
              </a:rPr>
              <a:t>Realitas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ada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dalam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atau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luar</a:t>
            </a:r>
            <a:r>
              <a:rPr lang="en-US" sz="2000" dirty="0" smtClean="0">
                <a:latin typeface="Arial Black" pitchFamily="34" charset="0"/>
              </a:rPr>
              <a:t>?</a:t>
            </a:r>
          </a:p>
          <a:p>
            <a:pPr eaLnBrk="1" hangingPunct="1"/>
            <a:endParaRPr lang="en-US" sz="2000" dirty="0" smtClean="0">
              <a:latin typeface="Arial Black" pitchFamily="34" charset="0"/>
            </a:endParaRPr>
          </a:p>
          <a:p>
            <a:pPr eaLnBrk="1" hangingPunct="1"/>
            <a:r>
              <a:rPr lang="en-US" sz="2000" dirty="0" err="1" smtClean="0">
                <a:latin typeface="Arial Black" pitchFamily="34" charset="0"/>
              </a:rPr>
              <a:t>jarak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dengan</a:t>
            </a:r>
            <a:r>
              <a:rPr lang="en-US" sz="2000" dirty="0" smtClean="0">
                <a:latin typeface="Arial Black" pitchFamily="34" charset="0"/>
              </a:rPr>
              <a:t> (</a:t>
            </a:r>
            <a:r>
              <a:rPr lang="en-US" sz="2000" dirty="0" err="1" smtClean="0">
                <a:latin typeface="Arial Black" pitchFamily="34" charset="0"/>
              </a:rPr>
              <a:t>obyek</a:t>
            </a:r>
            <a:r>
              <a:rPr lang="en-US" sz="2000" dirty="0" smtClean="0">
                <a:latin typeface="Arial Black" pitchFamily="34" charset="0"/>
              </a:rPr>
              <a:t>) </a:t>
            </a:r>
            <a:r>
              <a:rPr lang="en-US" sz="2000" dirty="0" err="1" smtClean="0">
                <a:latin typeface="Arial Black" pitchFamily="34" charset="0"/>
              </a:rPr>
              <a:t>atau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tidak</a:t>
            </a:r>
            <a:r>
              <a:rPr lang="en-US" sz="2000" dirty="0" smtClean="0">
                <a:latin typeface="Arial Black" pitchFamily="34" charset="0"/>
              </a:rPr>
              <a:t>?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4572000" cy="5638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u="sng" dirty="0">
                <a:latin typeface="Arial Black" pitchFamily="34" charset="0"/>
              </a:rPr>
              <a:t>ONTOLOGIS</a:t>
            </a:r>
            <a:r>
              <a:rPr lang="en-US" sz="2400" u="sng" dirty="0"/>
              <a:t> </a:t>
            </a:r>
            <a:endParaRPr lang="en-US" sz="2400" u="sng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u="sng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 smtClean="0">
                <a:latin typeface="Arial Black" pitchFamily="34" charset="0"/>
              </a:rPr>
              <a:t>Ujud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kebenaran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apakah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nyata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dalam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kehidupan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atau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tidak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di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luar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sana</a:t>
            </a:r>
            <a:endParaRPr lang="en-US" sz="2800" dirty="0" smtClean="0"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 smtClean="0">
                <a:latin typeface="Arial Black" pitchFamily="34" charset="0"/>
              </a:rPr>
              <a:t>Kebenaran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Apakah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terbentuk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dari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keadaan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sejarah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kekuatan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sosial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budaya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dan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ekonomi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politik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101379" name="Picture 7" descr="IMG_009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6525" y="762000"/>
            <a:ext cx="3184525" cy="4495800"/>
          </a:xfr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7" descr="IMG_00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860425"/>
            <a:ext cx="4648200" cy="3254375"/>
          </a:xfrm>
          <a:noFill/>
        </p:spPr>
      </p:pic>
      <p:sp>
        <p:nvSpPr>
          <p:cNvPr id="1024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13325" y="533400"/>
            <a:ext cx="40386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dirty="0" smtClean="0"/>
              <a:t>AKSIOLOGIS</a:t>
            </a:r>
            <a:r>
              <a:rPr lang="en-US" sz="2400" b="1" dirty="0" smtClean="0"/>
              <a:t>: 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000" dirty="0" err="1" smtClean="0">
                <a:latin typeface="Arial Black" pitchFamily="34" charset="0"/>
              </a:rPr>
              <a:t>Berlaku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tidak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sisipan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kekuatan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Etika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Nilai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  <a:p>
            <a:pPr eaLnBrk="1" hangingPunct="1"/>
            <a:endParaRPr lang="en-US" sz="2000" dirty="0" smtClean="0">
              <a:latin typeface="Arial Black" pitchFamily="34" charset="0"/>
            </a:endParaRPr>
          </a:p>
          <a:p>
            <a:pPr eaLnBrk="1" hangingPunct="1"/>
            <a:r>
              <a:rPr lang="en-US" sz="2000" dirty="0" err="1" smtClean="0">
                <a:latin typeface="Arial Black" pitchFamily="34" charset="0"/>
              </a:rPr>
              <a:t>Ada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kekuatan</a:t>
            </a:r>
            <a:r>
              <a:rPr lang="en-US" sz="2000" dirty="0" smtClean="0">
                <a:latin typeface="Arial Black" pitchFamily="34" charset="0"/>
              </a:rPr>
              <a:t> moral </a:t>
            </a:r>
            <a:r>
              <a:rPr lang="en-US" sz="2000" dirty="0" err="1" smtClean="0">
                <a:latin typeface="Arial Black" pitchFamily="34" charset="0"/>
              </a:rPr>
              <a:t>untuk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melakukan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pengerakan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Kontrol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sosial</a:t>
            </a:r>
            <a:endParaRPr lang="en-US" sz="2000" dirty="0" smtClean="0">
              <a:latin typeface="Arial Black" pitchFamily="34" charset="0"/>
            </a:endParaRPr>
          </a:p>
          <a:p>
            <a:pPr eaLnBrk="1" hangingPunct="1"/>
            <a:endParaRPr lang="en-US" sz="2000" dirty="0" smtClean="0">
              <a:latin typeface="Arial Black" pitchFamily="34" charset="0"/>
            </a:endParaRPr>
          </a:p>
          <a:p>
            <a:pPr eaLnBrk="1" hangingPunct="1"/>
            <a:r>
              <a:rPr lang="en-US" sz="2000" dirty="0" err="1" smtClean="0">
                <a:latin typeface="Arial Black" pitchFamily="34" charset="0"/>
              </a:rPr>
              <a:t>Melakukan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perubahan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atas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dinamisasi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sosial</a:t>
            </a:r>
            <a:r>
              <a:rPr lang="en-US" sz="2000" dirty="0" smtClean="0">
                <a:latin typeface="Arial Black" pitchFamily="34" charset="0"/>
              </a:rPr>
              <a:t> yang </a:t>
            </a:r>
            <a:r>
              <a:rPr lang="en-US" sz="2000" dirty="0" err="1" smtClean="0">
                <a:latin typeface="Arial Black" pitchFamily="34" charset="0"/>
              </a:rPr>
              <a:t>ada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3962400" cy="4953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300" b="1" u="sng" dirty="0" smtClean="0">
              <a:latin typeface="Arial Black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300" b="1" u="sng" dirty="0" smtClean="0">
                <a:latin typeface="Arial Black" pitchFamily="34" charset="0"/>
              </a:rPr>
              <a:t>METODOLOGIS</a:t>
            </a:r>
            <a:r>
              <a:rPr lang="en-US" sz="3300" b="1" dirty="0" smtClean="0">
                <a:latin typeface="Arial Black" pitchFamily="34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>
                <a:latin typeface="Arial Black" pitchFamily="34" charset="0"/>
              </a:rPr>
              <a:t>Apakah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Hypotetico</a:t>
            </a:r>
            <a:r>
              <a:rPr lang="en-US" sz="2800" dirty="0" smtClean="0">
                <a:latin typeface="Arial Black" pitchFamily="34" charset="0"/>
              </a:rPr>
              <a:t> Deductive Method?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>
              <a:latin typeface="Arial Black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>
                <a:latin typeface="Arial Black" pitchFamily="34" charset="0"/>
              </a:rPr>
              <a:t>Apakah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Eksplanasi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suatu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fenomena</a:t>
            </a:r>
            <a:r>
              <a:rPr lang="en-US" sz="2800" dirty="0" smtClean="0">
                <a:latin typeface="Arial Black" pitchFamily="34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>
              <a:latin typeface="Arial Black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>
                <a:latin typeface="Arial Black" pitchFamily="34" charset="0"/>
              </a:rPr>
              <a:t>Apakah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mengkaji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interaksi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antar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manusia</a:t>
            </a:r>
            <a:r>
              <a:rPr lang="en-US" sz="2800" dirty="0" smtClean="0">
                <a:latin typeface="Arial Black" pitchFamily="34" charset="0"/>
              </a:rPr>
              <a:t>.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103427" name="Content Placeholder 4" descr="n1164926843_30293506_35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438400"/>
            <a:ext cx="4106863" cy="2738438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04088"/>
            <a:ext cx="7086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/>
              <a:t>Kajian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Teoritik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Ilmu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Komunikasi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Menurut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Paradigma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Perspektif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>
                <a:latin typeface="Arial Narrow" pitchFamily="34" charset="0"/>
              </a:rPr>
              <a:t>Positivistik</a:t>
            </a:r>
            <a:endParaRPr lang="en-US" sz="40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Agenda Setting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Cybernetik</a:t>
            </a:r>
            <a:r>
              <a:rPr lang="en-US" dirty="0" smtClean="0"/>
              <a:t> (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Uses and Gratifications Theories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Spiral of Silence theories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Cultivation theories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4000" dirty="0" err="1" smtClean="0">
                <a:latin typeface="Arial Narrow" pitchFamily="34" charset="0"/>
              </a:rPr>
              <a:t>Konstruktivistik</a:t>
            </a:r>
            <a:endParaRPr lang="en-US" sz="4000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Interaksionisme</a:t>
            </a:r>
            <a:r>
              <a:rPr lang="en-US" dirty="0" smtClean="0"/>
              <a:t> symbolic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Convergence Symbolic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Dramaturgism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Group think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Intepersonal</a:t>
            </a:r>
            <a:r>
              <a:rPr lang="en-US" dirty="0" smtClean="0"/>
              <a:t> communication</a:t>
            </a:r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5715000" cy="4191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7200" dirty="0" err="1" smtClean="0">
                <a:solidFill>
                  <a:schemeClr val="tx1"/>
                </a:solidFill>
                <a:latin typeface="Arial Narrow" pitchFamily="34" charset="0"/>
              </a:rPr>
              <a:t>Kritik</a:t>
            </a:r>
            <a:endParaRPr lang="en-US" sz="7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Conflict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Marxism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Alienation/Relation dialectic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Postmodernism/Gender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Rhetorics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Genderlect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0013" y="533400"/>
            <a:ext cx="6707187" cy="911225"/>
          </a:xfrm>
        </p:spPr>
        <p:txBody>
          <a:bodyPr/>
          <a:lstStyle/>
          <a:p>
            <a:pPr eaLnBrk="1" hangingPunct="1"/>
            <a:r>
              <a:rPr lang="en-US" sz="4400" smtClean="0">
                <a:latin typeface="Arial Black" pitchFamily="34" charset="0"/>
              </a:rPr>
              <a:t>Pemetaan Paradigma</a:t>
            </a:r>
          </a:p>
        </p:txBody>
      </p:sp>
      <p:graphicFrame>
        <p:nvGraphicFramePr>
          <p:cNvPr id="23617" name="Group 65"/>
          <p:cNvGraphicFramePr>
            <a:graphicFrameLocks noGrp="1"/>
          </p:cNvGraphicFramePr>
          <p:nvPr>
            <p:ph type="tbl" idx="1"/>
          </p:nvPr>
        </p:nvGraphicFramePr>
        <p:xfrm>
          <a:off x="1066800" y="1827213"/>
          <a:ext cx="7616825" cy="4114801"/>
        </p:xfrm>
        <a:graphic>
          <a:graphicData uri="http://schemas.openxmlformats.org/drawingml/2006/table">
            <a:tbl>
              <a:tblPr/>
              <a:tblGrid>
                <a:gridCol w="1905000"/>
                <a:gridCol w="1903413"/>
                <a:gridCol w="1905000"/>
                <a:gridCol w="1903412"/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Positivistik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Konstruk-tivistik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Kritik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Epistemologis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Observer dan Jauh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Partisipan dan terlibat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Partisipan dan terlibat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Ontologis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Obyek Tetap dan diam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Ada Proses Kultural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Historical situatedness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Aksiologis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Tidak 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Larut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Menanamkan nilai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Metodologis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Kuantitatif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Kualitatif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Kualitatif/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triangulansi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Tradisi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Perspektif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Steven W. Little John Versus W. </a:t>
            </a:r>
            <a:r>
              <a:rPr lang="en-US" sz="2400" dirty="0" err="1" smtClean="0"/>
              <a:t>Grifin</a:t>
            </a:r>
            <a:r>
              <a:rPr lang="en-US" sz="2400" dirty="0" smtClean="0"/>
              <a:t>/Pace and </a:t>
            </a:r>
            <a:r>
              <a:rPr lang="en-US" sz="2400" dirty="0" err="1" smtClean="0"/>
              <a:t>Faules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404177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4572000" y="1143000"/>
          <a:ext cx="404177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057400"/>
            <a:ext cx="3810000" cy="685800"/>
          </a:xfrm>
        </p:spPr>
        <p:txBody>
          <a:bodyPr/>
          <a:lstStyle/>
          <a:p>
            <a:pPr algn="ctr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!!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3 0.04995 C 0.01962 -0.20421 0.24879 -0.45745 0.34167 -0.560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4572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br>
              <a:rPr lang="en-US" dirty="0" smtClean="0"/>
            </a:b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 descr="IMG_01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607469"/>
            <a:ext cx="4041775" cy="3031331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Masuk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ilmu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belantara</a:t>
            </a:r>
            <a:r>
              <a:rPr lang="en-US" sz="1800" dirty="0" smtClean="0"/>
              <a:t> </a:t>
            </a:r>
            <a:r>
              <a:rPr lang="en-US" sz="1800" dirty="0" err="1" smtClean="0"/>
              <a:t>ilmu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orang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tahu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</a:t>
            </a:r>
            <a:r>
              <a:rPr lang="en-US" sz="1800" dirty="0" err="1" smtClean="0"/>
              <a:t>akar</a:t>
            </a:r>
            <a:r>
              <a:rPr lang="en-US" sz="1800" dirty="0" smtClean="0"/>
              <a:t> </a:t>
            </a:r>
            <a:r>
              <a:rPr lang="en-US" sz="1800" dirty="0" err="1" smtClean="0"/>
              <a:t>ilmu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dahulu</a:t>
            </a:r>
            <a:r>
              <a:rPr lang="en-US" sz="1800" dirty="0" smtClean="0"/>
              <a:t>, agar </a:t>
            </a:r>
            <a:r>
              <a:rPr lang="en-US" sz="1800" dirty="0" err="1" smtClean="0"/>
              <a:t>dirinya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tersesat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ilmu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sendiri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GPS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layaknya</a:t>
            </a:r>
            <a:r>
              <a:rPr lang="en-US" dirty="0" smtClean="0"/>
              <a:t> </a:t>
            </a:r>
            <a:r>
              <a:rPr lang="en-US" dirty="0" err="1" smtClean="0"/>
              <a:t>anjing</a:t>
            </a:r>
            <a:r>
              <a:rPr lang="en-US" dirty="0" smtClean="0"/>
              <a:t>.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kemana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Mapping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 descr="DSCF22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78" r="4378"/>
          <a:stretch>
            <a:fillRect/>
          </a:stretch>
        </p:blipFill>
        <p:spPr/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045200" cy="1203325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COBA ANDA JAWAB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124200"/>
            <a:ext cx="5326063" cy="12461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7200" b="1" dirty="0" smtClean="0">
                <a:latin typeface="Arial Black" pitchFamily="34" charset="0"/>
              </a:rPr>
              <a:t>3 X 4 = ?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676400" y="4419600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en-US" sz="7200" b="1" dirty="0">
                <a:latin typeface="Arial Black" pitchFamily="34" charset="0"/>
              </a:rPr>
              <a:t>4 X 6 = ?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371600" y="1905000"/>
            <a:ext cx="533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en-US" sz="7200" b="1" dirty="0">
                <a:latin typeface="Arial Black" pitchFamily="34" charset="0"/>
              </a:rPr>
              <a:t>BERAPA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457200"/>
            <a:ext cx="2514600" cy="665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JAWABAN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28800"/>
            <a:ext cx="8534400" cy="22860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6000" dirty="0" smtClean="0">
                <a:latin typeface="Arial Black" pitchFamily="34" charset="0"/>
              </a:rPr>
              <a:t>3 X 4  = 12 = </a:t>
            </a:r>
            <a:r>
              <a:rPr lang="en-US" sz="4000" dirty="0" err="1" smtClean="0">
                <a:latin typeface="Arial Black" pitchFamily="34" charset="0"/>
              </a:rPr>
              <a:t>Rp</a:t>
            </a:r>
            <a:r>
              <a:rPr lang="en-US" sz="4000" dirty="0" smtClean="0">
                <a:latin typeface="Arial Black" pitchFamily="34" charset="0"/>
              </a:rPr>
              <a:t>. 7.000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6000" b="1" dirty="0" smtClean="0">
                <a:latin typeface="Arial Black" pitchFamily="34" charset="0"/>
              </a:rPr>
              <a:t>4 X 6  = 24 = </a:t>
            </a:r>
            <a:r>
              <a:rPr lang="en-US" sz="4000" dirty="0" err="1" smtClean="0">
                <a:latin typeface="Arial Black" pitchFamily="34" charset="0"/>
              </a:rPr>
              <a:t>Rp</a:t>
            </a:r>
            <a:r>
              <a:rPr lang="en-US" sz="4000" dirty="0" smtClean="0">
                <a:latin typeface="Arial Black" pitchFamily="34" charset="0"/>
              </a:rPr>
              <a:t>. 12.000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7200" y="4495800"/>
            <a:ext cx="7924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Tergantung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operasi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apa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dulu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990600"/>
            <a:ext cx="34290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96259" name="Content Placeholder 3" descr="gb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981200"/>
            <a:ext cx="4286250" cy="3209925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2667000" cy="62547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7283" name="Content Placeholder 3" descr="ATT13612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370013"/>
            <a:ext cx="2895600" cy="50371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34290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Apa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Paradigma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Itu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40188" cy="3962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itulah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/</a:t>
            </a:r>
            <a:r>
              <a:rPr lang="en-US" dirty="0" err="1" smtClean="0"/>
              <a:t>perspektif</a:t>
            </a:r>
            <a:r>
              <a:rPr lang="en-US" dirty="0" smtClean="0"/>
              <a:t> (Cara Pandang)</a:t>
            </a:r>
          </a:p>
          <a:p>
            <a:endParaRPr lang="en-US" dirty="0" smtClean="0"/>
          </a:p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obyektivitas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?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debat</a:t>
            </a:r>
            <a:r>
              <a:rPr lang="en-US" dirty="0" smtClean="0"/>
              <a:t> </a:t>
            </a:r>
            <a:r>
              <a:rPr lang="en-US" dirty="0" err="1" smtClean="0"/>
              <a:t>kusir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8" name="Content Placeholder 7" descr="DSCF226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4041775" cy="2702937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3563"/>
            <a:ext cx="7467600" cy="88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PARADIGMA MODEL KLASIK</a:t>
            </a:r>
          </a:p>
        </p:txBody>
      </p:sp>
      <p:graphicFrame>
        <p:nvGraphicFramePr>
          <p:cNvPr id="1026" name="Diagram 6"/>
          <p:cNvGraphicFramePr>
            <a:graphicFrameLocks/>
          </p:cNvGraphicFramePr>
          <p:nvPr>
            <p:ph type="dgm" idx="1"/>
          </p:nvPr>
        </p:nvGraphicFramePr>
        <p:xfrm>
          <a:off x="1447800" y="1463675"/>
          <a:ext cx="6510338" cy="417512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85</TotalTime>
  <Words>392</Words>
  <Application>Microsoft Office PowerPoint</Application>
  <PresentationFormat>On-screen Show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Origin</vt:lpstr>
      <vt:lpstr>Aspect</vt:lpstr>
      <vt:lpstr>Civic</vt:lpstr>
      <vt:lpstr>Equity</vt:lpstr>
      <vt:lpstr>Opulent</vt:lpstr>
      <vt:lpstr>Flow</vt:lpstr>
      <vt:lpstr>Kuliah Komunikasi Sosial  Pascasarjana Magister STIK-PTIK </vt:lpstr>
      <vt:lpstr>Bagaimana Belajar  Komunikasi Yang  Benar Itu?</vt:lpstr>
      <vt:lpstr> Masuk dalam ilmu komunikasi seperti belantara ilmu dan orang harus tahu tentang akar ilmu itu dahulu, agar dirinya tidak tersesat dalam memahami ilmu komunikasi itu sendiri.</vt:lpstr>
      <vt:lpstr>COBA ANDA JAWAB</vt:lpstr>
      <vt:lpstr>JAWABAN</vt:lpstr>
      <vt:lpstr>Apa Ini ?</vt:lpstr>
      <vt:lpstr> Ini apa?</vt:lpstr>
      <vt:lpstr>Apa Paradigma Itu?</vt:lpstr>
      <vt:lpstr>PARADIGMA MODEL KLASIK</vt:lpstr>
      <vt:lpstr>Paradigma dan Perspektif</vt:lpstr>
      <vt:lpstr>Aspek Epistemologis, Ontologis &amp; Aksiologis</vt:lpstr>
      <vt:lpstr>Slide 12</vt:lpstr>
      <vt:lpstr>Slide 13</vt:lpstr>
      <vt:lpstr>Slide 14</vt:lpstr>
      <vt:lpstr>Kajian Teoritik Ilmu Komunikasi Menurut Paradigma/Perspektif</vt:lpstr>
      <vt:lpstr>Slide 16</vt:lpstr>
      <vt:lpstr>Pemetaan Paradigma</vt:lpstr>
      <vt:lpstr>Tradisi Dalam Perspektif Steven W. Little John Versus W. Grifin/Pace and Faules</vt:lpstr>
      <vt:lpstr>Terima Kasih!!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Komunikasi Sosial  Pascasarjana Magister STIK-PTIK</dc:title>
  <dc:creator>User</dc:creator>
  <cp:lastModifiedBy>Prana Wukir</cp:lastModifiedBy>
  <cp:revision>37</cp:revision>
  <dcterms:created xsi:type="dcterms:W3CDTF">2011-07-12T15:44:36Z</dcterms:created>
  <dcterms:modified xsi:type="dcterms:W3CDTF">2019-02-11T06:27:15Z</dcterms:modified>
</cp:coreProperties>
</file>