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20"/>
  </p:notesMasterIdLst>
  <p:sldIdLst>
    <p:sldId id="256" r:id="rId2"/>
    <p:sldId id="257" r:id="rId3"/>
    <p:sldId id="261" r:id="rId4"/>
    <p:sldId id="260" r:id="rId5"/>
    <p:sldId id="277" r:id="rId6"/>
    <p:sldId id="263" r:id="rId7"/>
    <p:sldId id="265" r:id="rId8"/>
    <p:sldId id="266" r:id="rId9"/>
    <p:sldId id="267" r:id="rId10"/>
    <p:sldId id="258" r:id="rId11"/>
    <p:sldId id="269" r:id="rId12"/>
    <p:sldId id="273" r:id="rId13"/>
    <p:sldId id="270" r:id="rId14"/>
    <p:sldId id="271" r:id="rId15"/>
    <p:sldId id="274" r:id="rId16"/>
    <p:sldId id="259" r:id="rId17"/>
    <p:sldId id="275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5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63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81C2B5-8E49-46C0-A770-8438E25FD862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87280485-2719-48F0-9EC0-A387BF6F7444}">
      <dgm:prSet/>
      <dgm:spPr/>
      <dgm:t>
        <a:bodyPr/>
        <a:lstStyle/>
        <a:p>
          <a:r>
            <a:rPr lang="en-US"/>
            <a:t>fase awal</a:t>
          </a:r>
          <a:endParaRPr lang="en-US" dirty="0"/>
        </a:p>
      </dgm:t>
    </dgm:pt>
    <dgm:pt modelId="{9340D44A-F54A-43B1-B2AE-A8BB2D7E63DB}" type="parTrans" cxnId="{D43CA7C5-745B-4D31-98D6-C9CC21915B78}">
      <dgm:prSet/>
      <dgm:spPr/>
      <dgm:t>
        <a:bodyPr/>
        <a:lstStyle/>
        <a:p>
          <a:endParaRPr lang="en-US"/>
        </a:p>
      </dgm:t>
    </dgm:pt>
    <dgm:pt modelId="{771D6299-C50B-4290-ABD5-BAD14D032F83}" type="sibTrans" cxnId="{D43CA7C5-745B-4D31-98D6-C9CC21915B78}">
      <dgm:prSet/>
      <dgm:spPr/>
      <dgm:t>
        <a:bodyPr/>
        <a:lstStyle/>
        <a:p>
          <a:endParaRPr lang="en-US"/>
        </a:p>
      </dgm:t>
    </dgm:pt>
    <dgm:pt modelId="{D1A55664-C6B5-4EB2-A6E3-D3286B282EF5}">
      <dgm:prSet/>
      <dgm:spPr/>
      <dgm:t>
        <a:bodyPr/>
        <a:lstStyle/>
        <a:p>
          <a:r>
            <a:rPr lang="en-US"/>
            <a:t>fase pertumbuhan</a:t>
          </a:r>
          <a:endParaRPr lang="en-US" dirty="0"/>
        </a:p>
      </dgm:t>
    </dgm:pt>
    <dgm:pt modelId="{1228FAE0-2639-4F94-A621-1C8C5D57357C}" type="parTrans" cxnId="{73B2D139-BF7C-43E2-8C3F-D1587A9F6F89}">
      <dgm:prSet/>
      <dgm:spPr/>
      <dgm:t>
        <a:bodyPr/>
        <a:lstStyle/>
        <a:p>
          <a:endParaRPr lang="en-US"/>
        </a:p>
      </dgm:t>
    </dgm:pt>
    <dgm:pt modelId="{AA0DC6A9-5497-4F59-967A-0928A25C7C42}" type="sibTrans" cxnId="{73B2D139-BF7C-43E2-8C3F-D1587A9F6F89}">
      <dgm:prSet/>
      <dgm:spPr/>
      <dgm:t>
        <a:bodyPr/>
        <a:lstStyle/>
        <a:p>
          <a:endParaRPr lang="en-US"/>
        </a:p>
      </dgm:t>
    </dgm:pt>
    <dgm:pt modelId="{D96582FA-8C26-41F1-A64D-5A4E10D2A848}">
      <dgm:prSet/>
      <dgm:spPr/>
      <dgm:t>
        <a:bodyPr/>
        <a:lstStyle/>
        <a:p>
          <a:r>
            <a:rPr lang="en-US" dirty="0" err="1"/>
            <a:t>fase</a:t>
          </a:r>
          <a:r>
            <a:rPr lang="en-US" dirty="0"/>
            <a:t> “</a:t>
          </a:r>
          <a:r>
            <a:rPr lang="en-US" dirty="0" err="1"/>
            <a:t>panen</a:t>
          </a:r>
          <a:r>
            <a:rPr lang="en-US" dirty="0"/>
            <a:t>”</a:t>
          </a:r>
        </a:p>
      </dgm:t>
    </dgm:pt>
    <dgm:pt modelId="{602BBEC3-50AC-4621-83A4-71F2366948E2}" type="parTrans" cxnId="{002F08C4-EB83-45FD-A306-0E324CC00CFF}">
      <dgm:prSet/>
      <dgm:spPr/>
      <dgm:t>
        <a:bodyPr/>
        <a:lstStyle/>
        <a:p>
          <a:endParaRPr lang="en-US"/>
        </a:p>
      </dgm:t>
    </dgm:pt>
    <dgm:pt modelId="{609D7FC4-8ED5-461E-A3C4-C5B60E219735}" type="sibTrans" cxnId="{002F08C4-EB83-45FD-A306-0E324CC00CFF}">
      <dgm:prSet/>
      <dgm:spPr/>
      <dgm:t>
        <a:bodyPr/>
        <a:lstStyle/>
        <a:p>
          <a:endParaRPr lang="en-US"/>
        </a:p>
      </dgm:t>
    </dgm:pt>
    <dgm:pt modelId="{97CCAFBE-96CE-4318-BD65-458FDE366EC8}">
      <dgm:prSet/>
      <dgm:spPr/>
      <dgm:t>
        <a:bodyPr/>
        <a:lstStyle/>
        <a:p>
          <a:r>
            <a:rPr lang="en-US" dirty="0" err="1"/>
            <a:t>fase</a:t>
          </a:r>
          <a:r>
            <a:rPr lang="en-US" dirty="0"/>
            <a:t> </a:t>
          </a:r>
          <a:r>
            <a:rPr lang="en-US" dirty="0" err="1"/>
            <a:t>peluruhan</a:t>
          </a:r>
          <a:endParaRPr lang="en-US" dirty="0"/>
        </a:p>
      </dgm:t>
    </dgm:pt>
    <dgm:pt modelId="{24F7DCE3-F808-41B2-A307-F28EDB1A0916}" type="parTrans" cxnId="{EFF4091A-AA49-4BAB-8B9F-3DADB19C0D4E}">
      <dgm:prSet/>
      <dgm:spPr/>
      <dgm:t>
        <a:bodyPr/>
        <a:lstStyle/>
        <a:p>
          <a:endParaRPr lang="en-US"/>
        </a:p>
      </dgm:t>
    </dgm:pt>
    <dgm:pt modelId="{26045763-D36B-4AC5-858D-0DDD953A3CBB}" type="sibTrans" cxnId="{EFF4091A-AA49-4BAB-8B9F-3DADB19C0D4E}">
      <dgm:prSet/>
      <dgm:spPr/>
      <dgm:t>
        <a:bodyPr/>
        <a:lstStyle/>
        <a:p>
          <a:endParaRPr lang="en-US"/>
        </a:p>
      </dgm:t>
    </dgm:pt>
    <dgm:pt modelId="{17C8A1F4-2B97-4BEC-9E0C-346A610D0656}">
      <dgm:prSet/>
      <dgm:spPr/>
      <dgm:t>
        <a:bodyPr/>
        <a:lstStyle/>
        <a:p>
          <a:r>
            <a:rPr lang="en-US" dirty="0"/>
            <a:t>Perusahaan </a:t>
          </a:r>
          <a:r>
            <a:rPr lang="en-US" dirty="0" err="1"/>
            <a:t>mengembangkan</a:t>
          </a:r>
          <a:r>
            <a:rPr lang="en-US" dirty="0"/>
            <a:t> pasar dan </a:t>
          </a:r>
          <a:r>
            <a:rPr lang="en-US" dirty="0" err="1"/>
            <a:t>menciptakan</a:t>
          </a:r>
          <a:r>
            <a:rPr lang="en-US" dirty="0"/>
            <a:t> </a:t>
          </a:r>
          <a:r>
            <a:rPr lang="en-US" dirty="0" err="1"/>
            <a:t>sistem</a:t>
          </a:r>
          <a:endParaRPr lang="en-US" dirty="0"/>
        </a:p>
      </dgm:t>
    </dgm:pt>
    <dgm:pt modelId="{E46FE373-D707-4412-B32B-C8DDA9FBB556}" type="parTrans" cxnId="{898403A7-2991-40BE-97A5-B9F4F671526B}">
      <dgm:prSet/>
      <dgm:spPr/>
      <dgm:t>
        <a:bodyPr/>
        <a:lstStyle/>
        <a:p>
          <a:endParaRPr lang="en-US"/>
        </a:p>
      </dgm:t>
    </dgm:pt>
    <dgm:pt modelId="{E39E0464-DB79-4BBC-A276-B86CD323A581}" type="sibTrans" cxnId="{898403A7-2991-40BE-97A5-B9F4F671526B}">
      <dgm:prSet/>
      <dgm:spPr/>
      <dgm:t>
        <a:bodyPr/>
        <a:lstStyle/>
        <a:p>
          <a:endParaRPr lang="en-US"/>
        </a:p>
      </dgm:t>
    </dgm:pt>
    <dgm:pt modelId="{634C606C-5436-41A0-A703-8B5E043BD1F5}">
      <dgm:prSet/>
      <dgm:spPr/>
      <dgm:t>
        <a:bodyPr/>
        <a:lstStyle/>
        <a:p>
          <a:r>
            <a:rPr lang="en-US" dirty="0" err="1"/>
            <a:t>Hubungan</a:t>
          </a:r>
          <a:r>
            <a:rPr lang="en-US" dirty="0"/>
            <a:t> </a:t>
          </a:r>
          <a:r>
            <a:rPr lang="en-US" dirty="0" err="1"/>
            <a:t>klien</a:t>
          </a:r>
          <a:r>
            <a:rPr lang="en-US" dirty="0"/>
            <a:t> </a:t>
          </a:r>
          <a:r>
            <a:rPr lang="en-US" dirty="0" err="1"/>
            <a:t>dikembangkan</a:t>
          </a:r>
          <a:r>
            <a:rPr lang="en-US" dirty="0"/>
            <a:t> dan </a:t>
          </a:r>
          <a:r>
            <a:rPr lang="en-US" dirty="0" err="1"/>
            <a:t>perusahaan</a:t>
          </a:r>
          <a:r>
            <a:rPr lang="en-US" dirty="0"/>
            <a:t> </a:t>
          </a:r>
          <a:r>
            <a:rPr lang="en-US" dirty="0" err="1"/>
            <a:t>tumbuh</a:t>
          </a:r>
          <a:r>
            <a:rPr lang="en-US" dirty="0"/>
            <a:t>; </a:t>
          </a:r>
        </a:p>
      </dgm:t>
    </dgm:pt>
    <dgm:pt modelId="{F22426C9-E6FC-44FE-B5F3-2ADE8E64BA0F}" type="parTrans" cxnId="{CEA982B6-935B-4779-96C9-8DD6F2275C65}">
      <dgm:prSet/>
      <dgm:spPr/>
      <dgm:t>
        <a:bodyPr/>
        <a:lstStyle/>
        <a:p>
          <a:endParaRPr lang="en-US"/>
        </a:p>
      </dgm:t>
    </dgm:pt>
    <dgm:pt modelId="{DCE5B570-80F5-46B0-91E2-9A83FDF16639}" type="sibTrans" cxnId="{CEA982B6-935B-4779-96C9-8DD6F2275C65}">
      <dgm:prSet/>
      <dgm:spPr/>
      <dgm:t>
        <a:bodyPr/>
        <a:lstStyle/>
        <a:p>
          <a:endParaRPr lang="en-US"/>
        </a:p>
      </dgm:t>
    </dgm:pt>
    <dgm:pt modelId="{4856E8F7-7FF0-4590-B5D3-5EF68A532CB0}">
      <dgm:prSet/>
      <dgm:spPr/>
      <dgm:t>
        <a:bodyPr/>
        <a:lstStyle/>
        <a:p>
          <a:r>
            <a:rPr lang="en-US"/>
            <a:t>Stabil, perusahaan melayani klien yang sudah ada; </a:t>
          </a:r>
          <a:endParaRPr lang="en-US" dirty="0"/>
        </a:p>
      </dgm:t>
    </dgm:pt>
    <dgm:pt modelId="{BE645BE4-3C55-413F-ABF2-B22A883F33E1}" type="parTrans" cxnId="{068F1B6D-1E0B-45A8-93A0-621AA81AE871}">
      <dgm:prSet/>
      <dgm:spPr/>
      <dgm:t>
        <a:bodyPr/>
        <a:lstStyle/>
        <a:p>
          <a:endParaRPr lang="en-US"/>
        </a:p>
      </dgm:t>
    </dgm:pt>
    <dgm:pt modelId="{0317149D-70C5-484E-8DAD-9D14978D8D9B}" type="sibTrans" cxnId="{068F1B6D-1E0B-45A8-93A0-621AA81AE871}">
      <dgm:prSet/>
      <dgm:spPr/>
      <dgm:t>
        <a:bodyPr/>
        <a:lstStyle/>
        <a:p>
          <a:endParaRPr lang="en-US"/>
        </a:p>
      </dgm:t>
    </dgm:pt>
    <dgm:pt modelId="{C792E3F4-8AF5-4105-BE42-B684581BB32E}">
      <dgm:prSet/>
      <dgm:spPr/>
      <dgm:t>
        <a:bodyPr/>
        <a:lstStyle/>
        <a:p>
          <a:r>
            <a:rPr lang="en-US" dirty="0" err="1"/>
            <a:t>layanan</a:t>
          </a:r>
          <a:r>
            <a:rPr lang="en-US" dirty="0"/>
            <a:t> </a:t>
          </a:r>
          <a:r>
            <a:rPr lang="en-US" dirty="0" err="1"/>
            <a:t>perusahaan</a:t>
          </a:r>
          <a:r>
            <a:rPr lang="en-US" dirty="0"/>
            <a:t> </a:t>
          </a:r>
          <a:r>
            <a:rPr lang="en-US" dirty="0" err="1"/>
            <a:t>kurang</a:t>
          </a:r>
          <a:r>
            <a:rPr lang="en-US" dirty="0"/>
            <a:t> </a:t>
          </a:r>
          <a:r>
            <a:rPr lang="en-US" dirty="0" err="1"/>
            <a:t>relevan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pasar dan </a:t>
          </a:r>
          <a:r>
            <a:rPr lang="en-US" dirty="0" err="1"/>
            <a:t>perusahaan</a:t>
          </a:r>
          <a:r>
            <a:rPr lang="en-US" dirty="0"/>
            <a:t> </a:t>
          </a:r>
          <a:r>
            <a:rPr lang="en-US" dirty="0" err="1"/>
            <a:t>akhirnya</a:t>
          </a:r>
          <a:r>
            <a:rPr lang="en-US" dirty="0"/>
            <a:t> </a:t>
          </a:r>
          <a:r>
            <a:rPr lang="en-US" dirty="0" err="1"/>
            <a:t>gulung</a:t>
          </a:r>
          <a:r>
            <a:rPr lang="en-US" dirty="0"/>
            <a:t> </a:t>
          </a:r>
          <a:r>
            <a:rPr lang="en-US" dirty="0" err="1"/>
            <a:t>tikar</a:t>
          </a:r>
          <a:r>
            <a:rPr lang="en-US" dirty="0"/>
            <a:t> </a:t>
          </a:r>
          <a:r>
            <a:rPr lang="en-US" dirty="0" err="1"/>
            <a:t>atau</a:t>
          </a:r>
          <a:r>
            <a:rPr lang="en-US" dirty="0"/>
            <a:t> </a:t>
          </a:r>
          <a:r>
            <a:rPr lang="en-US" dirty="0" err="1"/>
            <a:t>dibeli</a:t>
          </a:r>
          <a:r>
            <a:rPr lang="en-US" dirty="0"/>
            <a:t> oleh </a:t>
          </a:r>
          <a:r>
            <a:rPr lang="en-US" dirty="0" err="1"/>
            <a:t>perusahaan</a:t>
          </a:r>
          <a:r>
            <a:rPr lang="en-US" dirty="0"/>
            <a:t> lain.</a:t>
          </a:r>
        </a:p>
      </dgm:t>
    </dgm:pt>
    <dgm:pt modelId="{82B1C040-6843-41F6-A19E-BEE34ED53AA9}" type="parTrans" cxnId="{3C50724B-8396-4E04-8DE3-5D4ADBCCD007}">
      <dgm:prSet/>
      <dgm:spPr/>
      <dgm:t>
        <a:bodyPr/>
        <a:lstStyle/>
        <a:p>
          <a:endParaRPr lang="en-US"/>
        </a:p>
      </dgm:t>
    </dgm:pt>
    <dgm:pt modelId="{5F927468-EFE4-4C2B-A0C0-4BF7E0DE31EB}" type="sibTrans" cxnId="{3C50724B-8396-4E04-8DE3-5D4ADBCCD007}">
      <dgm:prSet/>
      <dgm:spPr/>
      <dgm:t>
        <a:bodyPr/>
        <a:lstStyle/>
        <a:p>
          <a:endParaRPr lang="en-US"/>
        </a:p>
      </dgm:t>
    </dgm:pt>
    <dgm:pt modelId="{AD6474DA-517C-4162-BEA5-C6218290A62F}" type="pres">
      <dgm:prSet presAssocID="{E881C2B5-8E49-46C0-A770-8438E25FD862}" presName="Name0" presStyleCnt="0">
        <dgm:presLayoutVars>
          <dgm:dir/>
          <dgm:resizeHandles val="exact"/>
        </dgm:presLayoutVars>
      </dgm:prSet>
      <dgm:spPr/>
    </dgm:pt>
    <dgm:pt modelId="{EEE09AE4-4CD1-47CD-8071-0B179BC14BCB}" type="pres">
      <dgm:prSet presAssocID="{87280485-2719-48F0-9EC0-A387BF6F7444}" presName="node" presStyleLbl="node1" presStyleIdx="0" presStyleCnt="4">
        <dgm:presLayoutVars>
          <dgm:bulletEnabled val="1"/>
        </dgm:presLayoutVars>
      </dgm:prSet>
      <dgm:spPr/>
    </dgm:pt>
    <dgm:pt modelId="{FFE1C257-9064-4829-9234-69CD9A8B9B81}" type="pres">
      <dgm:prSet presAssocID="{771D6299-C50B-4290-ABD5-BAD14D032F83}" presName="sibTrans" presStyleLbl="sibTrans2D1" presStyleIdx="0" presStyleCnt="3"/>
      <dgm:spPr/>
    </dgm:pt>
    <dgm:pt modelId="{8B550139-2C0D-441D-990F-10B926670821}" type="pres">
      <dgm:prSet presAssocID="{771D6299-C50B-4290-ABD5-BAD14D032F83}" presName="connectorText" presStyleLbl="sibTrans2D1" presStyleIdx="0" presStyleCnt="3"/>
      <dgm:spPr/>
    </dgm:pt>
    <dgm:pt modelId="{489F49DE-E961-4A45-8EC1-FCD9FF09ADBF}" type="pres">
      <dgm:prSet presAssocID="{D1A55664-C6B5-4EB2-A6E3-D3286B282EF5}" presName="node" presStyleLbl="node1" presStyleIdx="1" presStyleCnt="4">
        <dgm:presLayoutVars>
          <dgm:bulletEnabled val="1"/>
        </dgm:presLayoutVars>
      </dgm:prSet>
      <dgm:spPr/>
    </dgm:pt>
    <dgm:pt modelId="{7548938A-878B-48CB-AD79-AFD9EBED3E5C}" type="pres">
      <dgm:prSet presAssocID="{AA0DC6A9-5497-4F59-967A-0928A25C7C42}" presName="sibTrans" presStyleLbl="sibTrans2D1" presStyleIdx="1" presStyleCnt="3"/>
      <dgm:spPr/>
    </dgm:pt>
    <dgm:pt modelId="{843560B9-D5C7-4D52-BC94-B04ED2E9739E}" type="pres">
      <dgm:prSet presAssocID="{AA0DC6A9-5497-4F59-967A-0928A25C7C42}" presName="connectorText" presStyleLbl="sibTrans2D1" presStyleIdx="1" presStyleCnt="3"/>
      <dgm:spPr/>
    </dgm:pt>
    <dgm:pt modelId="{D2C19C90-CAB1-479F-A653-FC1E6CC9FE9F}" type="pres">
      <dgm:prSet presAssocID="{D96582FA-8C26-41F1-A64D-5A4E10D2A848}" presName="node" presStyleLbl="node1" presStyleIdx="2" presStyleCnt="4">
        <dgm:presLayoutVars>
          <dgm:bulletEnabled val="1"/>
        </dgm:presLayoutVars>
      </dgm:prSet>
      <dgm:spPr/>
    </dgm:pt>
    <dgm:pt modelId="{7B134876-A0A3-43B0-81CC-26856AD8EDCA}" type="pres">
      <dgm:prSet presAssocID="{609D7FC4-8ED5-461E-A3C4-C5B60E219735}" presName="sibTrans" presStyleLbl="sibTrans2D1" presStyleIdx="2" presStyleCnt="3"/>
      <dgm:spPr/>
    </dgm:pt>
    <dgm:pt modelId="{6E05A73B-D19A-4425-B641-9BDBA79631FB}" type="pres">
      <dgm:prSet presAssocID="{609D7FC4-8ED5-461E-A3C4-C5B60E219735}" presName="connectorText" presStyleLbl="sibTrans2D1" presStyleIdx="2" presStyleCnt="3"/>
      <dgm:spPr/>
    </dgm:pt>
    <dgm:pt modelId="{AC871B72-6442-4AB8-837A-684604A0A754}" type="pres">
      <dgm:prSet presAssocID="{97CCAFBE-96CE-4318-BD65-458FDE366EC8}" presName="node" presStyleLbl="node1" presStyleIdx="3" presStyleCnt="4">
        <dgm:presLayoutVars>
          <dgm:bulletEnabled val="1"/>
        </dgm:presLayoutVars>
      </dgm:prSet>
      <dgm:spPr/>
    </dgm:pt>
  </dgm:ptLst>
  <dgm:cxnLst>
    <dgm:cxn modelId="{EFF4091A-AA49-4BAB-8B9F-3DADB19C0D4E}" srcId="{E881C2B5-8E49-46C0-A770-8438E25FD862}" destId="{97CCAFBE-96CE-4318-BD65-458FDE366EC8}" srcOrd="3" destOrd="0" parTransId="{24F7DCE3-F808-41B2-A307-F28EDB1A0916}" sibTransId="{26045763-D36B-4AC5-858D-0DDD953A3CBB}"/>
    <dgm:cxn modelId="{73B2D139-BF7C-43E2-8C3F-D1587A9F6F89}" srcId="{E881C2B5-8E49-46C0-A770-8438E25FD862}" destId="{D1A55664-C6B5-4EB2-A6E3-D3286B282EF5}" srcOrd="1" destOrd="0" parTransId="{1228FAE0-2639-4F94-A621-1C8C5D57357C}" sibTransId="{AA0DC6A9-5497-4F59-967A-0928A25C7C42}"/>
    <dgm:cxn modelId="{3C50724B-8396-4E04-8DE3-5D4ADBCCD007}" srcId="{97CCAFBE-96CE-4318-BD65-458FDE366EC8}" destId="{C792E3F4-8AF5-4105-BE42-B684581BB32E}" srcOrd="0" destOrd="0" parTransId="{82B1C040-6843-41F6-A19E-BEE34ED53AA9}" sibTransId="{5F927468-EFE4-4C2B-A0C0-4BF7E0DE31EB}"/>
    <dgm:cxn modelId="{928C766C-5671-4CFC-8143-D9A660F86AFE}" type="presOf" srcId="{634C606C-5436-41A0-A703-8B5E043BD1F5}" destId="{489F49DE-E961-4A45-8EC1-FCD9FF09ADBF}" srcOrd="0" destOrd="1" presId="urn:microsoft.com/office/officeart/2005/8/layout/process1"/>
    <dgm:cxn modelId="{23A8F64C-9B2B-41E4-AAA1-C46F5885EA92}" type="presOf" srcId="{4856E8F7-7FF0-4590-B5D3-5EF68A532CB0}" destId="{D2C19C90-CAB1-479F-A653-FC1E6CC9FE9F}" srcOrd="0" destOrd="1" presId="urn:microsoft.com/office/officeart/2005/8/layout/process1"/>
    <dgm:cxn modelId="{068F1B6D-1E0B-45A8-93A0-621AA81AE871}" srcId="{D96582FA-8C26-41F1-A64D-5A4E10D2A848}" destId="{4856E8F7-7FF0-4590-B5D3-5EF68A532CB0}" srcOrd="0" destOrd="0" parTransId="{BE645BE4-3C55-413F-ABF2-B22A883F33E1}" sibTransId="{0317149D-70C5-484E-8DAD-9D14978D8D9B}"/>
    <dgm:cxn modelId="{8E9A594D-D734-4269-8675-C7A2F39325A2}" type="presOf" srcId="{771D6299-C50B-4290-ABD5-BAD14D032F83}" destId="{FFE1C257-9064-4829-9234-69CD9A8B9B81}" srcOrd="0" destOrd="0" presId="urn:microsoft.com/office/officeart/2005/8/layout/process1"/>
    <dgm:cxn modelId="{338D7657-2356-46B5-8681-CA5F304C1DA3}" type="presOf" srcId="{D96582FA-8C26-41F1-A64D-5A4E10D2A848}" destId="{D2C19C90-CAB1-479F-A653-FC1E6CC9FE9F}" srcOrd="0" destOrd="0" presId="urn:microsoft.com/office/officeart/2005/8/layout/process1"/>
    <dgm:cxn modelId="{D0BAF757-1B29-4107-8970-F86A647CDB4F}" type="presOf" srcId="{97CCAFBE-96CE-4318-BD65-458FDE366EC8}" destId="{AC871B72-6442-4AB8-837A-684604A0A754}" srcOrd="0" destOrd="0" presId="urn:microsoft.com/office/officeart/2005/8/layout/process1"/>
    <dgm:cxn modelId="{C5C5FA58-FD83-476A-A4EC-150244FCD059}" type="presOf" srcId="{E881C2B5-8E49-46C0-A770-8438E25FD862}" destId="{AD6474DA-517C-4162-BEA5-C6218290A62F}" srcOrd="0" destOrd="0" presId="urn:microsoft.com/office/officeart/2005/8/layout/process1"/>
    <dgm:cxn modelId="{E986B88C-3FBC-469E-88BA-887D478ABF09}" type="presOf" srcId="{C792E3F4-8AF5-4105-BE42-B684581BB32E}" destId="{AC871B72-6442-4AB8-837A-684604A0A754}" srcOrd="0" destOrd="1" presId="urn:microsoft.com/office/officeart/2005/8/layout/process1"/>
    <dgm:cxn modelId="{898403A7-2991-40BE-97A5-B9F4F671526B}" srcId="{87280485-2719-48F0-9EC0-A387BF6F7444}" destId="{17C8A1F4-2B97-4BEC-9E0C-346A610D0656}" srcOrd="0" destOrd="0" parTransId="{E46FE373-D707-4412-B32B-C8DDA9FBB556}" sibTransId="{E39E0464-DB79-4BBC-A276-B86CD323A581}"/>
    <dgm:cxn modelId="{6D5FCAA8-304D-4DB3-BD5C-89CA20EAB916}" type="presOf" srcId="{AA0DC6A9-5497-4F59-967A-0928A25C7C42}" destId="{7548938A-878B-48CB-AD79-AFD9EBED3E5C}" srcOrd="0" destOrd="0" presId="urn:microsoft.com/office/officeart/2005/8/layout/process1"/>
    <dgm:cxn modelId="{CEA982B6-935B-4779-96C9-8DD6F2275C65}" srcId="{D1A55664-C6B5-4EB2-A6E3-D3286B282EF5}" destId="{634C606C-5436-41A0-A703-8B5E043BD1F5}" srcOrd="0" destOrd="0" parTransId="{F22426C9-E6FC-44FE-B5F3-2ADE8E64BA0F}" sibTransId="{DCE5B570-80F5-46B0-91E2-9A83FDF16639}"/>
    <dgm:cxn modelId="{002F08C4-EB83-45FD-A306-0E324CC00CFF}" srcId="{E881C2B5-8E49-46C0-A770-8438E25FD862}" destId="{D96582FA-8C26-41F1-A64D-5A4E10D2A848}" srcOrd="2" destOrd="0" parTransId="{602BBEC3-50AC-4621-83A4-71F2366948E2}" sibTransId="{609D7FC4-8ED5-461E-A3C4-C5B60E219735}"/>
    <dgm:cxn modelId="{D43CA7C5-745B-4D31-98D6-C9CC21915B78}" srcId="{E881C2B5-8E49-46C0-A770-8438E25FD862}" destId="{87280485-2719-48F0-9EC0-A387BF6F7444}" srcOrd="0" destOrd="0" parTransId="{9340D44A-F54A-43B1-B2AE-A8BB2D7E63DB}" sibTransId="{771D6299-C50B-4290-ABD5-BAD14D032F83}"/>
    <dgm:cxn modelId="{98CD35D5-4E1B-46C9-ACBE-206A72000A8E}" type="presOf" srcId="{17C8A1F4-2B97-4BEC-9E0C-346A610D0656}" destId="{EEE09AE4-4CD1-47CD-8071-0B179BC14BCB}" srcOrd="0" destOrd="1" presId="urn:microsoft.com/office/officeart/2005/8/layout/process1"/>
    <dgm:cxn modelId="{0DD0FAD5-BF2E-472E-9BD8-AEC34FF0EB4F}" type="presOf" srcId="{609D7FC4-8ED5-461E-A3C4-C5B60E219735}" destId="{6E05A73B-D19A-4425-B641-9BDBA79631FB}" srcOrd="1" destOrd="0" presId="urn:microsoft.com/office/officeart/2005/8/layout/process1"/>
    <dgm:cxn modelId="{9EA763DE-FA55-4A83-94A3-33C5CE399495}" type="presOf" srcId="{AA0DC6A9-5497-4F59-967A-0928A25C7C42}" destId="{843560B9-D5C7-4D52-BC94-B04ED2E9739E}" srcOrd="1" destOrd="0" presId="urn:microsoft.com/office/officeart/2005/8/layout/process1"/>
    <dgm:cxn modelId="{B60D39E0-C258-4A0D-96FF-27A3BC7A68A6}" type="presOf" srcId="{609D7FC4-8ED5-461E-A3C4-C5B60E219735}" destId="{7B134876-A0A3-43B0-81CC-26856AD8EDCA}" srcOrd="0" destOrd="0" presId="urn:microsoft.com/office/officeart/2005/8/layout/process1"/>
    <dgm:cxn modelId="{F2994BF0-26BD-471F-BF2B-6C4D70390AB9}" type="presOf" srcId="{D1A55664-C6B5-4EB2-A6E3-D3286B282EF5}" destId="{489F49DE-E961-4A45-8EC1-FCD9FF09ADBF}" srcOrd="0" destOrd="0" presId="urn:microsoft.com/office/officeart/2005/8/layout/process1"/>
    <dgm:cxn modelId="{7EF2D1F0-FD9C-414A-A6DD-0BB2EF3A559C}" type="presOf" srcId="{87280485-2719-48F0-9EC0-A387BF6F7444}" destId="{EEE09AE4-4CD1-47CD-8071-0B179BC14BCB}" srcOrd="0" destOrd="0" presId="urn:microsoft.com/office/officeart/2005/8/layout/process1"/>
    <dgm:cxn modelId="{464FB2F8-D4D7-4B91-8203-03AB9B6178F9}" type="presOf" srcId="{771D6299-C50B-4290-ABD5-BAD14D032F83}" destId="{8B550139-2C0D-441D-990F-10B926670821}" srcOrd="1" destOrd="0" presId="urn:microsoft.com/office/officeart/2005/8/layout/process1"/>
    <dgm:cxn modelId="{6F51B4C6-B74E-4D09-B306-163EB4AD2478}" type="presParOf" srcId="{AD6474DA-517C-4162-BEA5-C6218290A62F}" destId="{EEE09AE4-4CD1-47CD-8071-0B179BC14BCB}" srcOrd="0" destOrd="0" presId="urn:microsoft.com/office/officeart/2005/8/layout/process1"/>
    <dgm:cxn modelId="{7F31AC5D-023B-4EB1-879B-EED996006261}" type="presParOf" srcId="{AD6474DA-517C-4162-BEA5-C6218290A62F}" destId="{FFE1C257-9064-4829-9234-69CD9A8B9B81}" srcOrd="1" destOrd="0" presId="urn:microsoft.com/office/officeart/2005/8/layout/process1"/>
    <dgm:cxn modelId="{BD75E2F7-88CD-45F0-8AB7-4B33A64FB0C9}" type="presParOf" srcId="{FFE1C257-9064-4829-9234-69CD9A8B9B81}" destId="{8B550139-2C0D-441D-990F-10B926670821}" srcOrd="0" destOrd="0" presId="urn:microsoft.com/office/officeart/2005/8/layout/process1"/>
    <dgm:cxn modelId="{F24A37FB-8997-4786-94AD-ACF1E04ECD24}" type="presParOf" srcId="{AD6474DA-517C-4162-BEA5-C6218290A62F}" destId="{489F49DE-E961-4A45-8EC1-FCD9FF09ADBF}" srcOrd="2" destOrd="0" presId="urn:microsoft.com/office/officeart/2005/8/layout/process1"/>
    <dgm:cxn modelId="{7A46FCFD-9794-4D4A-A1D5-96A4F2A5A658}" type="presParOf" srcId="{AD6474DA-517C-4162-BEA5-C6218290A62F}" destId="{7548938A-878B-48CB-AD79-AFD9EBED3E5C}" srcOrd="3" destOrd="0" presId="urn:microsoft.com/office/officeart/2005/8/layout/process1"/>
    <dgm:cxn modelId="{47CF9E16-3E2E-4AD1-A059-3EDCA238DA3B}" type="presParOf" srcId="{7548938A-878B-48CB-AD79-AFD9EBED3E5C}" destId="{843560B9-D5C7-4D52-BC94-B04ED2E9739E}" srcOrd="0" destOrd="0" presId="urn:microsoft.com/office/officeart/2005/8/layout/process1"/>
    <dgm:cxn modelId="{4CDE5EC3-B551-4503-AD14-E5E9C4CE0D66}" type="presParOf" srcId="{AD6474DA-517C-4162-BEA5-C6218290A62F}" destId="{D2C19C90-CAB1-479F-A653-FC1E6CC9FE9F}" srcOrd="4" destOrd="0" presId="urn:microsoft.com/office/officeart/2005/8/layout/process1"/>
    <dgm:cxn modelId="{36549DFD-2156-4E55-8A54-475A0411CF45}" type="presParOf" srcId="{AD6474DA-517C-4162-BEA5-C6218290A62F}" destId="{7B134876-A0A3-43B0-81CC-26856AD8EDCA}" srcOrd="5" destOrd="0" presId="urn:microsoft.com/office/officeart/2005/8/layout/process1"/>
    <dgm:cxn modelId="{05D1CD92-AD36-4151-8D1F-71EA5C5D5C20}" type="presParOf" srcId="{7B134876-A0A3-43B0-81CC-26856AD8EDCA}" destId="{6E05A73B-D19A-4425-B641-9BDBA79631FB}" srcOrd="0" destOrd="0" presId="urn:microsoft.com/office/officeart/2005/8/layout/process1"/>
    <dgm:cxn modelId="{DD2531A3-A76C-4874-A0E9-45AB124E2E59}" type="presParOf" srcId="{AD6474DA-517C-4162-BEA5-C6218290A62F}" destId="{AC871B72-6442-4AB8-837A-684604A0A754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902D894-C114-4D7A-B050-E3C3F920BA4F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DD5EE071-A146-4ED3-89AF-0AD0E88E079C}">
      <dgm:prSet/>
      <dgm:spPr/>
      <dgm:t>
        <a:bodyPr/>
        <a:lstStyle/>
        <a:p>
          <a:r>
            <a:rPr lang="en-US"/>
            <a:t>Pemimpin transaksional </a:t>
          </a:r>
        </a:p>
      </dgm:t>
    </dgm:pt>
    <dgm:pt modelId="{9C564893-391D-4A4E-A979-6DC7308C2A5C}" type="parTrans" cxnId="{C2E77996-165E-469E-8EED-6702962E8226}">
      <dgm:prSet/>
      <dgm:spPr/>
      <dgm:t>
        <a:bodyPr/>
        <a:lstStyle/>
        <a:p>
          <a:endParaRPr lang="en-US"/>
        </a:p>
      </dgm:t>
    </dgm:pt>
    <dgm:pt modelId="{39B8AF48-4F84-4DB1-85AC-D18BC8251BD7}" type="sibTrans" cxnId="{C2E77996-165E-469E-8EED-6702962E8226}">
      <dgm:prSet/>
      <dgm:spPr/>
      <dgm:t>
        <a:bodyPr/>
        <a:lstStyle/>
        <a:p>
          <a:endParaRPr lang="en-US"/>
        </a:p>
      </dgm:t>
    </dgm:pt>
    <dgm:pt modelId="{69D9C54E-106C-42F6-AFF6-D8C94A020933}">
      <dgm:prSet/>
      <dgm:spPr/>
      <dgm:t>
        <a:bodyPr/>
        <a:lstStyle/>
        <a:p>
          <a:r>
            <a:rPr lang="en-US" dirty="0" err="1"/>
            <a:t>Kepemimpinan</a:t>
          </a:r>
          <a:r>
            <a:rPr lang="en-US" dirty="0"/>
            <a:t> </a:t>
          </a:r>
          <a:r>
            <a:rPr lang="en-US" dirty="0" err="1"/>
            <a:t>transaksional</a:t>
          </a:r>
          <a:r>
            <a:rPr lang="en-US" dirty="0"/>
            <a:t> </a:t>
          </a:r>
          <a:r>
            <a:rPr lang="en-US" dirty="0" err="1"/>
            <a:t>mengacu</a:t>
          </a:r>
          <a:r>
            <a:rPr lang="en-US" dirty="0"/>
            <a:t> pada </a:t>
          </a:r>
          <a:r>
            <a:rPr lang="en-US" dirty="0" err="1"/>
            <a:t>hubungan</a:t>
          </a:r>
          <a:r>
            <a:rPr lang="en-US" dirty="0"/>
            <a:t> di mana </a:t>
          </a:r>
          <a:r>
            <a:rPr lang="en-US" dirty="0" err="1"/>
            <a:t>ada</a:t>
          </a:r>
          <a:r>
            <a:rPr lang="en-US" dirty="0"/>
            <a:t> </a:t>
          </a:r>
          <a:r>
            <a:rPr lang="en-US" b="1" u="sng" dirty="0" err="1"/>
            <a:t>pertukaran</a:t>
          </a:r>
          <a:r>
            <a:rPr lang="en-US" b="1" u="sng" dirty="0"/>
            <a:t> </a:t>
          </a:r>
          <a:r>
            <a:rPr lang="en-US" b="1" u="sng" dirty="0" err="1"/>
            <a:t>antara</a:t>
          </a:r>
          <a:r>
            <a:rPr lang="en-US" b="1" u="sng" dirty="0"/>
            <a:t> </a:t>
          </a:r>
          <a:r>
            <a:rPr lang="en-US" b="1" u="sng" dirty="0" err="1"/>
            <a:t>pimpinan</a:t>
          </a:r>
          <a:r>
            <a:rPr lang="en-US" b="1" u="sng" dirty="0"/>
            <a:t> dan </a:t>
          </a:r>
          <a:r>
            <a:rPr lang="en-US" b="1" u="sng" dirty="0" err="1"/>
            <a:t>bawahan</a:t>
          </a:r>
          <a:r>
            <a:rPr lang="en-US" b="1" u="sng" dirty="0"/>
            <a:t>.</a:t>
          </a:r>
          <a:r>
            <a:rPr lang="en-US" dirty="0"/>
            <a:t> </a:t>
          </a:r>
        </a:p>
      </dgm:t>
    </dgm:pt>
    <dgm:pt modelId="{745253B0-C917-4B68-B7A3-C848806203AA}" type="parTrans" cxnId="{56ADFFE1-7D88-429E-97FC-9544A9039E05}">
      <dgm:prSet/>
      <dgm:spPr/>
      <dgm:t>
        <a:bodyPr/>
        <a:lstStyle/>
        <a:p>
          <a:endParaRPr lang="en-US"/>
        </a:p>
      </dgm:t>
    </dgm:pt>
    <dgm:pt modelId="{17C4C228-6990-4AE7-9991-99387FFAC663}" type="sibTrans" cxnId="{56ADFFE1-7D88-429E-97FC-9544A9039E05}">
      <dgm:prSet/>
      <dgm:spPr/>
      <dgm:t>
        <a:bodyPr/>
        <a:lstStyle/>
        <a:p>
          <a:endParaRPr lang="en-US"/>
        </a:p>
      </dgm:t>
    </dgm:pt>
    <dgm:pt modelId="{162079B0-39D0-4C70-8BEC-26A8540D4924}">
      <dgm:prSet/>
      <dgm:spPr/>
      <dgm:t>
        <a:bodyPr/>
        <a:lstStyle/>
        <a:p>
          <a:r>
            <a:rPr lang="en-US"/>
            <a:t>Pemimpin transformasional</a:t>
          </a:r>
        </a:p>
      </dgm:t>
    </dgm:pt>
    <dgm:pt modelId="{BA7D2964-9D2B-448C-9EFD-74613BCDD370}" type="parTrans" cxnId="{2CECC96F-50FD-4C7D-88E0-16AA9872C1B7}">
      <dgm:prSet/>
      <dgm:spPr/>
      <dgm:t>
        <a:bodyPr/>
        <a:lstStyle/>
        <a:p>
          <a:endParaRPr lang="en-US"/>
        </a:p>
      </dgm:t>
    </dgm:pt>
    <dgm:pt modelId="{928BCD31-42F4-4F54-B992-4D44B72C5607}" type="sibTrans" cxnId="{2CECC96F-50FD-4C7D-88E0-16AA9872C1B7}">
      <dgm:prSet/>
      <dgm:spPr/>
      <dgm:t>
        <a:bodyPr/>
        <a:lstStyle/>
        <a:p>
          <a:endParaRPr lang="en-US"/>
        </a:p>
      </dgm:t>
    </dgm:pt>
    <dgm:pt modelId="{86ED71C2-323A-446F-916B-20E207F3A354}">
      <dgm:prSet/>
      <dgm:spPr/>
      <dgm:t>
        <a:bodyPr/>
        <a:lstStyle/>
        <a:p>
          <a:r>
            <a:rPr lang="en-US" dirty="0" err="1"/>
            <a:t>Pemimpin</a:t>
          </a:r>
          <a:r>
            <a:rPr lang="en-US" dirty="0"/>
            <a:t> </a:t>
          </a:r>
          <a:r>
            <a:rPr lang="en-US" dirty="0" err="1"/>
            <a:t>transformasional</a:t>
          </a:r>
          <a:r>
            <a:rPr lang="en-US" dirty="0"/>
            <a:t> — </a:t>
          </a:r>
          <a:r>
            <a:rPr lang="en-US" dirty="0" err="1"/>
            <a:t>melalui</a:t>
          </a:r>
          <a:r>
            <a:rPr lang="en-US" dirty="0"/>
            <a:t> proses </a:t>
          </a:r>
          <a:r>
            <a:rPr lang="en-US" dirty="0" err="1"/>
            <a:t>komunikasi</a:t>
          </a:r>
          <a:r>
            <a:rPr lang="en-US" dirty="0"/>
            <a:t> — </a:t>
          </a:r>
          <a:r>
            <a:rPr lang="en-US" dirty="0" err="1"/>
            <a:t>menciptakan</a:t>
          </a:r>
          <a:r>
            <a:rPr lang="en-US" dirty="0"/>
            <a:t> </a:t>
          </a:r>
          <a:r>
            <a:rPr lang="en-US" dirty="0" err="1"/>
            <a:t>hubungan</a:t>
          </a:r>
          <a:r>
            <a:rPr lang="en-US" dirty="0"/>
            <a:t> </a:t>
          </a:r>
          <a:r>
            <a:rPr lang="en-US" dirty="0" err="1"/>
            <a:t>antara</a:t>
          </a:r>
          <a:r>
            <a:rPr lang="en-US" dirty="0"/>
            <a:t> </a:t>
          </a:r>
          <a:r>
            <a:rPr lang="en-US" dirty="0" err="1"/>
            <a:t>pimpinan</a:t>
          </a:r>
          <a:r>
            <a:rPr lang="en-US" dirty="0"/>
            <a:t> dan </a:t>
          </a:r>
          <a:r>
            <a:rPr lang="en-US" dirty="0" err="1"/>
            <a:t>bawahan</a:t>
          </a:r>
          <a:r>
            <a:rPr lang="en-US" dirty="0"/>
            <a:t> yang </a:t>
          </a:r>
          <a:r>
            <a:rPr lang="en-US" b="1" u="sng" dirty="0" err="1"/>
            <a:t>membantu</a:t>
          </a:r>
          <a:r>
            <a:rPr lang="en-US" b="1" u="sng" dirty="0"/>
            <a:t> </a:t>
          </a:r>
          <a:r>
            <a:rPr lang="en-US" dirty="0" err="1"/>
            <a:t>bawahan</a:t>
          </a:r>
          <a:r>
            <a:rPr lang="en-US" dirty="0"/>
            <a:t> </a:t>
          </a:r>
          <a:r>
            <a:rPr lang="en-US" b="1" u="sng" dirty="0" err="1"/>
            <a:t>mencapai</a:t>
          </a:r>
          <a:r>
            <a:rPr lang="en-US" b="1" u="sng" dirty="0"/>
            <a:t> </a:t>
          </a:r>
          <a:r>
            <a:rPr lang="en-US" b="1" u="sng" dirty="0" err="1"/>
            <a:t>potensi</a:t>
          </a:r>
          <a:r>
            <a:rPr lang="en-US" b="1" u="sng" dirty="0"/>
            <a:t> optimal</a:t>
          </a:r>
          <a:r>
            <a:rPr lang="en-US" dirty="0"/>
            <a:t> </a:t>
          </a:r>
          <a:r>
            <a:rPr lang="en-US" dirty="0" err="1"/>
            <a:t>mereka</a:t>
          </a:r>
          <a:r>
            <a:rPr lang="en-US" dirty="0"/>
            <a:t>.</a:t>
          </a:r>
        </a:p>
      </dgm:t>
    </dgm:pt>
    <dgm:pt modelId="{2A5F11B8-A0B3-4E71-BF3A-95CE58AD84B7}" type="parTrans" cxnId="{A3758BA3-EB0D-4A7A-9D73-6BD5908F0518}">
      <dgm:prSet/>
      <dgm:spPr/>
      <dgm:t>
        <a:bodyPr/>
        <a:lstStyle/>
        <a:p>
          <a:endParaRPr lang="en-US"/>
        </a:p>
      </dgm:t>
    </dgm:pt>
    <dgm:pt modelId="{E3BDCB59-FE94-42B3-864F-FC3992BB021F}" type="sibTrans" cxnId="{A3758BA3-EB0D-4A7A-9D73-6BD5908F0518}">
      <dgm:prSet/>
      <dgm:spPr/>
      <dgm:t>
        <a:bodyPr/>
        <a:lstStyle/>
        <a:p>
          <a:endParaRPr lang="en-US"/>
        </a:p>
      </dgm:t>
    </dgm:pt>
    <dgm:pt modelId="{8934494D-A781-468E-A103-757658E3EF0D}">
      <dgm:prSet/>
      <dgm:spPr/>
      <dgm:t>
        <a:bodyPr/>
        <a:lstStyle/>
        <a:p>
          <a:r>
            <a:rPr lang="en-US" dirty="0" err="1"/>
            <a:t>Seorang</a:t>
          </a:r>
          <a:r>
            <a:rPr lang="en-US" dirty="0"/>
            <a:t> </a:t>
          </a:r>
          <a:r>
            <a:rPr lang="en-US" dirty="0" err="1"/>
            <a:t>pemimpin</a:t>
          </a:r>
          <a:r>
            <a:rPr lang="en-US" dirty="0"/>
            <a:t> </a:t>
          </a:r>
          <a:r>
            <a:rPr lang="en-US" dirty="0" err="1"/>
            <a:t>menukar</a:t>
          </a:r>
          <a:r>
            <a:rPr lang="en-US" dirty="0"/>
            <a:t> </a:t>
          </a:r>
          <a:r>
            <a:rPr lang="en-US" dirty="0" err="1"/>
            <a:t>kenaikan</a:t>
          </a:r>
          <a:r>
            <a:rPr lang="en-US" dirty="0"/>
            <a:t> </a:t>
          </a:r>
          <a:r>
            <a:rPr lang="en-US" dirty="0" err="1"/>
            <a:t>gaji</a:t>
          </a:r>
          <a:r>
            <a:rPr lang="en-US" dirty="0"/>
            <a:t>, </a:t>
          </a:r>
          <a:r>
            <a:rPr lang="en-US" dirty="0" err="1"/>
            <a:t>promosi</a:t>
          </a:r>
          <a:r>
            <a:rPr lang="en-US" dirty="0"/>
            <a:t>, </a:t>
          </a:r>
          <a:r>
            <a:rPr lang="en-US" dirty="0" err="1"/>
            <a:t>atau</a:t>
          </a:r>
          <a:r>
            <a:rPr lang="en-US" dirty="0"/>
            <a:t> </a:t>
          </a:r>
          <a:r>
            <a:rPr lang="en-US" dirty="0" err="1"/>
            <a:t>pujian</a:t>
          </a:r>
          <a:r>
            <a:rPr lang="en-US" dirty="0"/>
            <a:t> </a:t>
          </a:r>
          <a:r>
            <a:rPr lang="en-US" dirty="0" err="1"/>
            <a:t>lisan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kerja</a:t>
          </a:r>
          <a:r>
            <a:rPr lang="en-US" dirty="0"/>
            <a:t> </a:t>
          </a:r>
          <a:r>
            <a:rPr lang="en-US" dirty="0" err="1"/>
            <a:t>keras</a:t>
          </a:r>
          <a:r>
            <a:rPr lang="en-US" dirty="0"/>
            <a:t> pada </a:t>
          </a:r>
          <a:r>
            <a:rPr lang="en-US" dirty="0" err="1"/>
            <a:t>sebuah</a:t>
          </a:r>
          <a:r>
            <a:rPr lang="en-US" dirty="0"/>
            <a:t> </a:t>
          </a:r>
          <a:r>
            <a:rPr lang="en-US" dirty="0" err="1"/>
            <a:t>proyek</a:t>
          </a:r>
          <a:r>
            <a:rPr lang="en-US" dirty="0"/>
            <a:t>.</a:t>
          </a:r>
        </a:p>
      </dgm:t>
    </dgm:pt>
    <dgm:pt modelId="{7E9DCBBA-17F7-453D-93BA-A30E74A9DE4B}" type="parTrans" cxnId="{05D98DFE-B4D7-4750-9FD1-B5ED5C09E61C}">
      <dgm:prSet/>
      <dgm:spPr/>
      <dgm:t>
        <a:bodyPr/>
        <a:lstStyle/>
        <a:p>
          <a:endParaRPr lang="en-US"/>
        </a:p>
      </dgm:t>
    </dgm:pt>
    <dgm:pt modelId="{4767469A-7448-4591-A7D1-EC0B9CC9C1A6}" type="sibTrans" cxnId="{05D98DFE-B4D7-4750-9FD1-B5ED5C09E61C}">
      <dgm:prSet/>
      <dgm:spPr/>
      <dgm:t>
        <a:bodyPr/>
        <a:lstStyle/>
        <a:p>
          <a:endParaRPr lang="en-US"/>
        </a:p>
      </dgm:t>
    </dgm:pt>
    <dgm:pt modelId="{664E7E93-AE84-4F79-9C30-7040B7AFDA82}">
      <dgm:prSet phldrT="[Text]"/>
      <dgm:spPr/>
      <dgm:t>
        <a:bodyPr/>
        <a:lstStyle/>
        <a:p>
          <a:r>
            <a:rPr lang="en-US" dirty="0" err="1"/>
            <a:t>Seorang</a:t>
          </a:r>
          <a:r>
            <a:rPr lang="en-US" dirty="0"/>
            <a:t> </a:t>
          </a:r>
          <a:r>
            <a:rPr lang="en-US" dirty="0" err="1"/>
            <a:t>pemimpin</a:t>
          </a:r>
          <a:r>
            <a:rPr lang="en-US" dirty="0"/>
            <a:t> </a:t>
          </a:r>
          <a:r>
            <a:rPr lang="en-US" dirty="0" err="1"/>
            <a:t>menugaskan</a:t>
          </a:r>
          <a:r>
            <a:rPr lang="en-US" dirty="0"/>
            <a:t> </a:t>
          </a:r>
          <a:r>
            <a:rPr lang="en-US" dirty="0" err="1"/>
            <a:t>bawahan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menguji</a:t>
          </a:r>
          <a:r>
            <a:rPr lang="en-US" dirty="0"/>
            <a:t> </a:t>
          </a:r>
          <a:r>
            <a:rPr lang="en-US" dirty="0" err="1"/>
            <a:t>kompetensi</a:t>
          </a:r>
          <a:r>
            <a:rPr lang="en-US" dirty="0"/>
            <a:t> </a:t>
          </a:r>
          <a:r>
            <a:rPr lang="en-US" dirty="0" err="1"/>
            <a:t>bawahan</a:t>
          </a:r>
          <a:endParaRPr lang="en-US" dirty="0"/>
        </a:p>
      </dgm:t>
    </dgm:pt>
    <dgm:pt modelId="{522235DB-A825-4FAB-9C2D-A8E95F73A3EE}" type="parTrans" cxnId="{2E3D8C4A-C6B7-4BAD-9F75-96D9D46B7F63}">
      <dgm:prSet/>
      <dgm:spPr/>
      <dgm:t>
        <a:bodyPr/>
        <a:lstStyle/>
        <a:p>
          <a:endParaRPr lang="en-US"/>
        </a:p>
      </dgm:t>
    </dgm:pt>
    <dgm:pt modelId="{3C48C318-FB0F-4E7D-911D-E240D0CBB1A6}" type="sibTrans" cxnId="{2E3D8C4A-C6B7-4BAD-9F75-96D9D46B7F63}">
      <dgm:prSet/>
      <dgm:spPr/>
      <dgm:t>
        <a:bodyPr/>
        <a:lstStyle/>
        <a:p>
          <a:endParaRPr lang="en-US"/>
        </a:p>
      </dgm:t>
    </dgm:pt>
    <dgm:pt modelId="{E97BA51A-8628-45DB-B19A-E311BF7AD771}" type="pres">
      <dgm:prSet presAssocID="{7902D894-C114-4D7A-B050-E3C3F920BA4F}" presName="linear" presStyleCnt="0">
        <dgm:presLayoutVars>
          <dgm:animLvl val="lvl"/>
          <dgm:resizeHandles val="exact"/>
        </dgm:presLayoutVars>
      </dgm:prSet>
      <dgm:spPr/>
    </dgm:pt>
    <dgm:pt modelId="{47419644-3ED5-4C02-A24C-C8939AB21CE7}" type="pres">
      <dgm:prSet presAssocID="{DD5EE071-A146-4ED3-89AF-0AD0E88E079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727BD53-9C42-49F1-A427-628A6DA3B42B}" type="pres">
      <dgm:prSet presAssocID="{DD5EE071-A146-4ED3-89AF-0AD0E88E079C}" presName="childText" presStyleLbl="revTx" presStyleIdx="0" presStyleCnt="2">
        <dgm:presLayoutVars>
          <dgm:bulletEnabled val="1"/>
        </dgm:presLayoutVars>
      </dgm:prSet>
      <dgm:spPr/>
    </dgm:pt>
    <dgm:pt modelId="{EBEF262D-5168-4B3D-B99D-3D60307F9D3A}" type="pres">
      <dgm:prSet presAssocID="{162079B0-39D0-4C70-8BEC-26A8540D492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0A5CF9D-B05C-44C9-8E4C-98E01B2B6784}" type="pres">
      <dgm:prSet presAssocID="{162079B0-39D0-4C70-8BEC-26A8540D4924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AD5ADA06-6D72-4A07-9988-C3F5CE723DE6}" type="presOf" srcId="{664E7E93-AE84-4F79-9C30-7040B7AFDA82}" destId="{60A5CF9D-B05C-44C9-8E4C-98E01B2B6784}" srcOrd="0" destOrd="1" presId="urn:microsoft.com/office/officeart/2005/8/layout/vList2"/>
    <dgm:cxn modelId="{047D4536-18D5-4D77-8CD9-07D788BC41D1}" type="presOf" srcId="{69D9C54E-106C-42F6-AFF6-D8C94A020933}" destId="{4727BD53-9C42-49F1-A427-628A6DA3B42B}" srcOrd="0" destOrd="0" presId="urn:microsoft.com/office/officeart/2005/8/layout/vList2"/>
    <dgm:cxn modelId="{51D2B237-F71C-4E5F-886B-18C2A79CCCFF}" type="presOf" srcId="{86ED71C2-323A-446F-916B-20E207F3A354}" destId="{60A5CF9D-B05C-44C9-8E4C-98E01B2B6784}" srcOrd="0" destOrd="0" presId="urn:microsoft.com/office/officeart/2005/8/layout/vList2"/>
    <dgm:cxn modelId="{B1CF4668-1543-474C-A05F-BDF79F7B301C}" type="presOf" srcId="{DD5EE071-A146-4ED3-89AF-0AD0E88E079C}" destId="{47419644-3ED5-4C02-A24C-C8939AB21CE7}" srcOrd="0" destOrd="0" presId="urn:microsoft.com/office/officeart/2005/8/layout/vList2"/>
    <dgm:cxn modelId="{2E3D8C4A-C6B7-4BAD-9F75-96D9D46B7F63}" srcId="{162079B0-39D0-4C70-8BEC-26A8540D4924}" destId="{664E7E93-AE84-4F79-9C30-7040B7AFDA82}" srcOrd="1" destOrd="0" parTransId="{522235DB-A825-4FAB-9C2D-A8E95F73A3EE}" sibTransId="{3C48C318-FB0F-4E7D-911D-E240D0CBB1A6}"/>
    <dgm:cxn modelId="{2CECC96F-50FD-4C7D-88E0-16AA9872C1B7}" srcId="{7902D894-C114-4D7A-B050-E3C3F920BA4F}" destId="{162079B0-39D0-4C70-8BEC-26A8540D4924}" srcOrd="1" destOrd="0" parTransId="{BA7D2964-9D2B-448C-9EFD-74613BCDD370}" sibTransId="{928BCD31-42F4-4F54-B992-4D44B72C5607}"/>
    <dgm:cxn modelId="{6635EA80-0FF6-4900-81AE-677888942401}" type="presOf" srcId="{8934494D-A781-468E-A103-757658E3EF0D}" destId="{4727BD53-9C42-49F1-A427-628A6DA3B42B}" srcOrd="0" destOrd="1" presId="urn:microsoft.com/office/officeart/2005/8/layout/vList2"/>
    <dgm:cxn modelId="{A163A191-823A-40F1-80CB-2C15D9707477}" type="presOf" srcId="{162079B0-39D0-4C70-8BEC-26A8540D4924}" destId="{EBEF262D-5168-4B3D-B99D-3D60307F9D3A}" srcOrd="0" destOrd="0" presId="urn:microsoft.com/office/officeart/2005/8/layout/vList2"/>
    <dgm:cxn modelId="{C2E77996-165E-469E-8EED-6702962E8226}" srcId="{7902D894-C114-4D7A-B050-E3C3F920BA4F}" destId="{DD5EE071-A146-4ED3-89AF-0AD0E88E079C}" srcOrd="0" destOrd="0" parTransId="{9C564893-391D-4A4E-A979-6DC7308C2A5C}" sibTransId="{39B8AF48-4F84-4DB1-85AC-D18BC8251BD7}"/>
    <dgm:cxn modelId="{A3758BA3-EB0D-4A7A-9D73-6BD5908F0518}" srcId="{162079B0-39D0-4C70-8BEC-26A8540D4924}" destId="{86ED71C2-323A-446F-916B-20E207F3A354}" srcOrd="0" destOrd="0" parTransId="{2A5F11B8-A0B3-4E71-BF3A-95CE58AD84B7}" sibTransId="{E3BDCB59-FE94-42B3-864F-FC3992BB021F}"/>
    <dgm:cxn modelId="{9A4B94CD-5188-43A6-BEEE-41F5F80495E7}" type="presOf" srcId="{7902D894-C114-4D7A-B050-E3C3F920BA4F}" destId="{E97BA51A-8628-45DB-B19A-E311BF7AD771}" srcOrd="0" destOrd="0" presId="urn:microsoft.com/office/officeart/2005/8/layout/vList2"/>
    <dgm:cxn modelId="{56ADFFE1-7D88-429E-97FC-9544A9039E05}" srcId="{DD5EE071-A146-4ED3-89AF-0AD0E88E079C}" destId="{69D9C54E-106C-42F6-AFF6-D8C94A020933}" srcOrd="0" destOrd="0" parTransId="{745253B0-C917-4B68-B7A3-C848806203AA}" sibTransId="{17C4C228-6990-4AE7-9991-99387FFAC663}"/>
    <dgm:cxn modelId="{05D98DFE-B4D7-4750-9FD1-B5ED5C09E61C}" srcId="{DD5EE071-A146-4ED3-89AF-0AD0E88E079C}" destId="{8934494D-A781-468E-A103-757658E3EF0D}" srcOrd="1" destOrd="0" parTransId="{7E9DCBBA-17F7-453D-93BA-A30E74A9DE4B}" sibTransId="{4767469A-7448-4591-A7D1-EC0B9CC9C1A6}"/>
    <dgm:cxn modelId="{14724049-2AE6-432B-BB42-BEC45EC6FFEE}" type="presParOf" srcId="{E97BA51A-8628-45DB-B19A-E311BF7AD771}" destId="{47419644-3ED5-4C02-A24C-C8939AB21CE7}" srcOrd="0" destOrd="0" presId="urn:microsoft.com/office/officeart/2005/8/layout/vList2"/>
    <dgm:cxn modelId="{001B02B4-039F-4740-B563-AFEB50312477}" type="presParOf" srcId="{E97BA51A-8628-45DB-B19A-E311BF7AD771}" destId="{4727BD53-9C42-49F1-A427-628A6DA3B42B}" srcOrd="1" destOrd="0" presId="urn:microsoft.com/office/officeart/2005/8/layout/vList2"/>
    <dgm:cxn modelId="{A5F948A9-3648-48E9-AA9B-ADA2EA1F37F1}" type="presParOf" srcId="{E97BA51A-8628-45DB-B19A-E311BF7AD771}" destId="{EBEF262D-5168-4B3D-B99D-3D60307F9D3A}" srcOrd="2" destOrd="0" presId="urn:microsoft.com/office/officeart/2005/8/layout/vList2"/>
    <dgm:cxn modelId="{45E3AD24-C962-48BD-96F0-8BF020907B1E}" type="presParOf" srcId="{E97BA51A-8628-45DB-B19A-E311BF7AD771}" destId="{60A5CF9D-B05C-44C9-8E4C-98E01B2B678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0699CBF-CBDF-4E03-8D08-024E2511BC26}" type="doc">
      <dgm:prSet loTypeId="urn:microsoft.com/office/officeart/2005/8/layout/process4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5573ABB5-3679-402E-BB2A-1695F7C7E713}">
      <dgm:prSet/>
      <dgm:spPr/>
      <dgm:t>
        <a:bodyPr/>
        <a:lstStyle/>
        <a:p>
          <a:r>
            <a:rPr lang="en-US" dirty="0"/>
            <a:t>Model </a:t>
          </a:r>
          <a:r>
            <a:rPr lang="en-US" dirty="0" err="1"/>
            <a:t>kepemimpinan</a:t>
          </a:r>
          <a:r>
            <a:rPr lang="en-US" dirty="0"/>
            <a:t> </a:t>
          </a:r>
          <a:r>
            <a:rPr lang="en-US" dirty="0" err="1"/>
            <a:t>dahulu</a:t>
          </a:r>
          <a:r>
            <a:rPr lang="en-US" dirty="0"/>
            <a:t> </a:t>
          </a:r>
        </a:p>
      </dgm:t>
    </dgm:pt>
    <dgm:pt modelId="{6384A5D1-3303-416D-B44B-95BC337D60FA}" type="parTrans" cxnId="{00827006-5B7D-4A2B-9493-2D9C717847F4}">
      <dgm:prSet/>
      <dgm:spPr/>
      <dgm:t>
        <a:bodyPr/>
        <a:lstStyle/>
        <a:p>
          <a:endParaRPr lang="en-US"/>
        </a:p>
      </dgm:t>
    </dgm:pt>
    <dgm:pt modelId="{54D9CE91-0437-442E-BE19-444D792BBF1B}" type="sibTrans" cxnId="{00827006-5B7D-4A2B-9493-2D9C717847F4}">
      <dgm:prSet/>
      <dgm:spPr/>
      <dgm:t>
        <a:bodyPr/>
        <a:lstStyle/>
        <a:p>
          <a:endParaRPr lang="en-US"/>
        </a:p>
      </dgm:t>
    </dgm:pt>
    <dgm:pt modelId="{9ED52DD5-C271-44C1-A2F2-DB0CFD92F640}">
      <dgm:prSet custT="1"/>
      <dgm:spPr/>
      <dgm:t>
        <a:bodyPr/>
        <a:lstStyle/>
        <a:p>
          <a:r>
            <a:rPr lang="en-US" sz="1800" dirty="0" err="1"/>
            <a:t>Menunjukkan</a:t>
          </a:r>
          <a:r>
            <a:rPr lang="en-US" sz="1800" dirty="0"/>
            <a:t> </a:t>
          </a:r>
          <a:r>
            <a:rPr lang="en-US" sz="1800" dirty="0" err="1"/>
            <a:t>bahwa</a:t>
          </a:r>
          <a:r>
            <a:rPr lang="en-US" sz="1800" dirty="0"/>
            <a:t> </a:t>
          </a:r>
          <a:r>
            <a:rPr lang="en-US" sz="1800" dirty="0" err="1"/>
            <a:t>pemimpin</a:t>
          </a:r>
          <a:r>
            <a:rPr lang="en-US" sz="1800" dirty="0"/>
            <a:t> </a:t>
          </a:r>
          <a:r>
            <a:rPr lang="en-US" sz="1800" dirty="0" err="1"/>
            <a:t>ditentukan</a:t>
          </a:r>
          <a:r>
            <a:rPr lang="en-US" sz="1800" dirty="0"/>
            <a:t> </a:t>
          </a:r>
          <a:r>
            <a:rPr lang="en-US" sz="1800" dirty="0" err="1"/>
            <a:t>berdasarkan</a:t>
          </a:r>
          <a:r>
            <a:rPr lang="en-US" sz="1800" dirty="0"/>
            <a:t> </a:t>
          </a:r>
          <a:r>
            <a:rPr lang="en-US" sz="1800" dirty="0" err="1"/>
            <a:t>sifat</a:t>
          </a:r>
          <a:r>
            <a:rPr lang="en-US" sz="1800" dirty="0"/>
            <a:t> dan </a:t>
          </a:r>
          <a:r>
            <a:rPr lang="en-US" sz="1800" dirty="0" err="1"/>
            <a:t>gaya</a:t>
          </a:r>
          <a:r>
            <a:rPr lang="en-US" sz="1800" dirty="0"/>
            <a:t> </a:t>
          </a:r>
          <a:r>
            <a:rPr lang="en-US" sz="1800" dirty="0" err="1"/>
            <a:t>tertentu</a:t>
          </a:r>
          <a:r>
            <a:rPr lang="en-US" sz="1800" dirty="0"/>
            <a:t> </a:t>
          </a:r>
        </a:p>
      </dgm:t>
    </dgm:pt>
    <dgm:pt modelId="{67EA548F-3607-4FC8-95A4-09E215027270}" type="parTrans" cxnId="{8B6D815C-8DB8-4267-A26A-6703989693F3}">
      <dgm:prSet/>
      <dgm:spPr/>
      <dgm:t>
        <a:bodyPr/>
        <a:lstStyle/>
        <a:p>
          <a:endParaRPr lang="en-US"/>
        </a:p>
      </dgm:t>
    </dgm:pt>
    <dgm:pt modelId="{D1D7C9C6-F015-41EF-A81B-BF1B62440679}" type="sibTrans" cxnId="{8B6D815C-8DB8-4267-A26A-6703989693F3}">
      <dgm:prSet/>
      <dgm:spPr/>
      <dgm:t>
        <a:bodyPr/>
        <a:lstStyle/>
        <a:p>
          <a:endParaRPr lang="en-US"/>
        </a:p>
      </dgm:t>
    </dgm:pt>
    <dgm:pt modelId="{E956281D-A3FC-4217-9395-4900D9D62CE1}">
      <dgm:prSet/>
      <dgm:spPr/>
      <dgm:t>
        <a:bodyPr/>
        <a:lstStyle/>
        <a:p>
          <a:r>
            <a:rPr lang="en-US"/>
            <a:t>Model kepemimpinan saat ini</a:t>
          </a:r>
        </a:p>
      </dgm:t>
    </dgm:pt>
    <dgm:pt modelId="{78847FEF-E40D-4CBA-9607-0A8B06D0EC78}" type="parTrans" cxnId="{787E8A6E-D908-4C23-B5AF-CF397EA998A6}">
      <dgm:prSet/>
      <dgm:spPr/>
      <dgm:t>
        <a:bodyPr/>
        <a:lstStyle/>
        <a:p>
          <a:endParaRPr lang="en-US"/>
        </a:p>
      </dgm:t>
    </dgm:pt>
    <dgm:pt modelId="{7BD7AE39-B7E5-4073-8DB5-6941A59F1B66}" type="sibTrans" cxnId="{787E8A6E-D908-4C23-B5AF-CF397EA998A6}">
      <dgm:prSet/>
      <dgm:spPr/>
      <dgm:t>
        <a:bodyPr/>
        <a:lstStyle/>
        <a:p>
          <a:endParaRPr lang="en-US"/>
        </a:p>
      </dgm:t>
    </dgm:pt>
    <dgm:pt modelId="{5511FB96-14B2-441D-A6A6-64EE333C29F6}">
      <dgm:prSet custT="1"/>
      <dgm:spPr/>
      <dgm:t>
        <a:bodyPr/>
        <a:lstStyle/>
        <a:p>
          <a:r>
            <a:rPr lang="en-US" sz="1800" dirty="0" err="1"/>
            <a:t>Menunjukan</a:t>
          </a:r>
          <a:r>
            <a:rPr lang="en-US" sz="1800" dirty="0"/>
            <a:t> </a:t>
          </a:r>
          <a:r>
            <a:rPr lang="en-US" sz="1800" dirty="0" err="1"/>
            <a:t>bahwa</a:t>
          </a:r>
          <a:r>
            <a:rPr lang="en-US" sz="1800" dirty="0"/>
            <a:t> </a:t>
          </a:r>
          <a:r>
            <a:rPr lang="en-US" sz="1800" dirty="0" err="1"/>
            <a:t>gaya</a:t>
          </a:r>
          <a:r>
            <a:rPr lang="en-US" sz="1800" dirty="0"/>
            <a:t> dan </a:t>
          </a:r>
          <a:r>
            <a:rPr lang="en-US" sz="1800" dirty="0" err="1"/>
            <a:t>keterampilan</a:t>
          </a:r>
          <a:r>
            <a:rPr lang="en-US" sz="1800" dirty="0"/>
            <a:t> yang </a:t>
          </a:r>
          <a:r>
            <a:rPr lang="en-US" sz="1800" dirty="0" err="1"/>
            <a:t>berbeda</a:t>
          </a:r>
          <a:r>
            <a:rPr lang="en-US" sz="1800" dirty="0"/>
            <a:t> </a:t>
          </a:r>
          <a:r>
            <a:rPr lang="en-US" sz="1800" dirty="0" err="1"/>
            <a:t>sesuai</a:t>
          </a:r>
          <a:r>
            <a:rPr lang="en-US" sz="1800" dirty="0"/>
            <a:t> </a:t>
          </a:r>
          <a:r>
            <a:rPr lang="en-US" sz="1800" dirty="0" err="1"/>
            <a:t>dalam</a:t>
          </a:r>
          <a:r>
            <a:rPr lang="en-US" sz="1800" dirty="0"/>
            <a:t> </a:t>
          </a:r>
          <a:r>
            <a:rPr lang="en-US" sz="1800" dirty="0" err="1"/>
            <a:t>situasi</a:t>
          </a:r>
          <a:r>
            <a:rPr lang="en-US" sz="1800" dirty="0"/>
            <a:t> yang </a:t>
          </a:r>
          <a:r>
            <a:rPr lang="en-US" sz="1800" dirty="0" err="1"/>
            <a:t>berbeda</a:t>
          </a:r>
          <a:r>
            <a:rPr lang="en-US" sz="1800" dirty="0"/>
            <a:t>, </a:t>
          </a:r>
        </a:p>
      </dgm:t>
    </dgm:pt>
    <dgm:pt modelId="{C31B542C-990E-42EC-BF1A-724D00A8F511}" type="parTrans" cxnId="{7821AAB9-6332-4114-818A-B334154E5689}">
      <dgm:prSet/>
      <dgm:spPr/>
      <dgm:t>
        <a:bodyPr/>
        <a:lstStyle/>
        <a:p>
          <a:endParaRPr lang="en-US"/>
        </a:p>
      </dgm:t>
    </dgm:pt>
    <dgm:pt modelId="{0BDEB5DF-3FD5-45B5-94BB-3F2B874FFA24}" type="sibTrans" cxnId="{7821AAB9-6332-4114-818A-B334154E5689}">
      <dgm:prSet/>
      <dgm:spPr/>
      <dgm:t>
        <a:bodyPr/>
        <a:lstStyle/>
        <a:p>
          <a:endParaRPr lang="en-US"/>
        </a:p>
      </dgm:t>
    </dgm:pt>
    <dgm:pt modelId="{1A2B350B-C3E1-48CD-95D8-DB78DC6E1F93}">
      <dgm:prSet custT="1"/>
      <dgm:spPr/>
      <dgm:t>
        <a:bodyPr/>
        <a:lstStyle/>
        <a:p>
          <a:r>
            <a:rPr lang="en-US" sz="1800" dirty="0" err="1"/>
            <a:t>Kepemimpinan</a:t>
          </a:r>
          <a:r>
            <a:rPr lang="en-US" sz="1800" dirty="0"/>
            <a:t> </a:t>
          </a:r>
          <a:r>
            <a:rPr lang="en-US" sz="1800" dirty="0" err="1"/>
            <a:t>merupakan</a:t>
          </a:r>
          <a:r>
            <a:rPr lang="en-US" sz="1800" dirty="0"/>
            <a:t> proses </a:t>
          </a:r>
          <a:r>
            <a:rPr lang="en-US" sz="1800" dirty="0" err="1"/>
            <a:t>membangun</a:t>
          </a:r>
          <a:r>
            <a:rPr lang="en-US" sz="1800" dirty="0"/>
            <a:t> </a:t>
          </a:r>
          <a:r>
            <a:rPr lang="en-US" sz="1800" dirty="0" err="1"/>
            <a:t>hubungan</a:t>
          </a:r>
          <a:r>
            <a:rPr lang="en-US" sz="1800" dirty="0"/>
            <a:t> </a:t>
          </a:r>
          <a:r>
            <a:rPr lang="en-US" sz="1800" dirty="0" err="1"/>
            <a:t>melalui</a:t>
          </a:r>
          <a:r>
            <a:rPr lang="en-US" sz="1800" dirty="0"/>
            <a:t> </a:t>
          </a:r>
          <a:r>
            <a:rPr lang="en-US" sz="1800" dirty="0" err="1"/>
            <a:t>interaksi</a:t>
          </a:r>
          <a:r>
            <a:rPr lang="en-US" sz="1800" dirty="0"/>
            <a:t> </a:t>
          </a:r>
          <a:r>
            <a:rPr lang="en-US" sz="1800" dirty="0" err="1"/>
            <a:t>pimpinan</a:t>
          </a:r>
          <a:r>
            <a:rPr lang="en-US" sz="1800" dirty="0"/>
            <a:t> dan </a:t>
          </a:r>
          <a:r>
            <a:rPr lang="en-US" sz="1800" dirty="0" err="1"/>
            <a:t>bawahan</a:t>
          </a:r>
          <a:r>
            <a:rPr lang="en-US" sz="1800" dirty="0"/>
            <a:t> </a:t>
          </a:r>
          <a:r>
            <a:rPr lang="en-US" sz="1800" dirty="0" err="1"/>
            <a:t>sesuai</a:t>
          </a:r>
          <a:r>
            <a:rPr lang="en-US" sz="1800" dirty="0"/>
            <a:t> </a:t>
          </a:r>
          <a:r>
            <a:rPr lang="en-US" sz="1800" dirty="0" err="1"/>
            <a:t>dengan</a:t>
          </a:r>
          <a:r>
            <a:rPr lang="en-US" sz="1800" dirty="0"/>
            <a:t> </a:t>
          </a:r>
          <a:r>
            <a:rPr lang="en-US" sz="1800" dirty="0" err="1"/>
            <a:t>pemodelan</a:t>
          </a:r>
          <a:r>
            <a:rPr lang="en-US" sz="1800" dirty="0"/>
            <a:t> </a:t>
          </a:r>
          <a:r>
            <a:rPr lang="en-US" sz="1800" dirty="0" err="1"/>
            <a:t>nilai</a:t>
          </a:r>
          <a:r>
            <a:rPr lang="en-US" sz="1800" dirty="0"/>
            <a:t> yang </a:t>
          </a:r>
          <a:r>
            <a:rPr lang="en-US" sz="1800" dirty="0" err="1"/>
            <a:t>diinginkan</a:t>
          </a:r>
          <a:r>
            <a:rPr lang="en-US" sz="1800" dirty="0"/>
            <a:t>. </a:t>
          </a:r>
        </a:p>
      </dgm:t>
    </dgm:pt>
    <dgm:pt modelId="{39C6DD37-6783-4B95-AE65-A044C622B593}" type="parTrans" cxnId="{79871701-70E0-48E9-8E23-9807C40CF6F0}">
      <dgm:prSet/>
      <dgm:spPr/>
      <dgm:t>
        <a:bodyPr/>
        <a:lstStyle/>
        <a:p>
          <a:endParaRPr lang="en-US"/>
        </a:p>
      </dgm:t>
    </dgm:pt>
    <dgm:pt modelId="{137FE5B5-58C4-4168-9604-492E7E9F8736}" type="sibTrans" cxnId="{79871701-70E0-48E9-8E23-9807C40CF6F0}">
      <dgm:prSet/>
      <dgm:spPr/>
      <dgm:t>
        <a:bodyPr/>
        <a:lstStyle/>
        <a:p>
          <a:endParaRPr lang="en-US"/>
        </a:p>
      </dgm:t>
    </dgm:pt>
    <dgm:pt modelId="{7AF3B993-C913-4B46-9102-337B3A15DD66}" type="pres">
      <dgm:prSet presAssocID="{A0699CBF-CBDF-4E03-8D08-024E2511BC26}" presName="Name0" presStyleCnt="0">
        <dgm:presLayoutVars>
          <dgm:dir/>
          <dgm:animLvl val="lvl"/>
          <dgm:resizeHandles val="exact"/>
        </dgm:presLayoutVars>
      </dgm:prSet>
      <dgm:spPr/>
    </dgm:pt>
    <dgm:pt modelId="{C40271C0-964F-4A15-82BA-A0E7FF56B862}" type="pres">
      <dgm:prSet presAssocID="{E956281D-A3FC-4217-9395-4900D9D62CE1}" presName="boxAndChildren" presStyleCnt="0"/>
      <dgm:spPr/>
    </dgm:pt>
    <dgm:pt modelId="{82DB8C23-6804-43EF-8F21-F8AD312D5D69}" type="pres">
      <dgm:prSet presAssocID="{E956281D-A3FC-4217-9395-4900D9D62CE1}" presName="parentTextBox" presStyleLbl="node1" presStyleIdx="0" presStyleCnt="2"/>
      <dgm:spPr/>
    </dgm:pt>
    <dgm:pt modelId="{CA3DB3C1-47DF-490F-B6CB-2093CAF9A178}" type="pres">
      <dgm:prSet presAssocID="{E956281D-A3FC-4217-9395-4900D9D62CE1}" presName="entireBox" presStyleLbl="node1" presStyleIdx="0" presStyleCnt="2"/>
      <dgm:spPr/>
    </dgm:pt>
    <dgm:pt modelId="{6F5EF4C8-2F59-4E2B-96E5-C911C3944A44}" type="pres">
      <dgm:prSet presAssocID="{E956281D-A3FC-4217-9395-4900D9D62CE1}" presName="descendantBox" presStyleCnt="0"/>
      <dgm:spPr/>
    </dgm:pt>
    <dgm:pt modelId="{0DF5A35E-68F1-463D-B73D-3C448198D02B}" type="pres">
      <dgm:prSet presAssocID="{5511FB96-14B2-441D-A6A6-64EE333C29F6}" presName="childTextBox" presStyleLbl="fgAccFollowNode1" presStyleIdx="0" presStyleCnt="3">
        <dgm:presLayoutVars>
          <dgm:bulletEnabled val="1"/>
        </dgm:presLayoutVars>
      </dgm:prSet>
      <dgm:spPr/>
    </dgm:pt>
    <dgm:pt modelId="{0A9779F6-7B3F-4784-B69F-C23F96D0DD4D}" type="pres">
      <dgm:prSet presAssocID="{1A2B350B-C3E1-48CD-95D8-DB78DC6E1F93}" presName="childTextBox" presStyleLbl="fgAccFollowNode1" presStyleIdx="1" presStyleCnt="3">
        <dgm:presLayoutVars>
          <dgm:bulletEnabled val="1"/>
        </dgm:presLayoutVars>
      </dgm:prSet>
      <dgm:spPr/>
    </dgm:pt>
    <dgm:pt modelId="{20F87CF3-47FE-4E01-954D-E8EAAFAE5625}" type="pres">
      <dgm:prSet presAssocID="{54D9CE91-0437-442E-BE19-444D792BBF1B}" presName="sp" presStyleCnt="0"/>
      <dgm:spPr/>
    </dgm:pt>
    <dgm:pt modelId="{7F084193-20F9-4EB4-B854-9D0AA32EA4F5}" type="pres">
      <dgm:prSet presAssocID="{5573ABB5-3679-402E-BB2A-1695F7C7E713}" presName="arrowAndChildren" presStyleCnt="0"/>
      <dgm:spPr/>
    </dgm:pt>
    <dgm:pt modelId="{F56164B2-3DDA-4CC0-8AE8-381868900D4F}" type="pres">
      <dgm:prSet presAssocID="{5573ABB5-3679-402E-BB2A-1695F7C7E713}" presName="parentTextArrow" presStyleLbl="node1" presStyleIdx="0" presStyleCnt="2"/>
      <dgm:spPr/>
    </dgm:pt>
    <dgm:pt modelId="{6428C23B-BEBE-40F6-8983-1D3E4C7E5AF1}" type="pres">
      <dgm:prSet presAssocID="{5573ABB5-3679-402E-BB2A-1695F7C7E713}" presName="arrow" presStyleLbl="node1" presStyleIdx="1" presStyleCnt="2" custLinFactNeighborX="-12675" custLinFactNeighborY="-2190"/>
      <dgm:spPr/>
    </dgm:pt>
    <dgm:pt modelId="{4668A1B2-1AD5-4583-B931-CDC309E6570B}" type="pres">
      <dgm:prSet presAssocID="{5573ABB5-3679-402E-BB2A-1695F7C7E713}" presName="descendantArrow" presStyleCnt="0"/>
      <dgm:spPr/>
    </dgm:pt>
    <dgm:pt modelId="{38A0E343-E6D6-4870-9C4F-C99E6D0CC954}" type="pres">
      <dgm:prSet presAssocID="{9ED52DD5-C271-44C1-A2F2-DB0CFD92F640}" presName="childTextArrow" presStyleLbl="fgAccFollowNode1" presStyleIdx="2" presStyleCnt="3">
        <dgm:presLayoutVars>
          <dgm:bulletEnabled val="1"/>
        </dgm:presLayoutVars>
      </dgm:prSet>
      <dgm:spPr/>
    </dgm:pt>
  </dgm:ptLst>
  <dgm:cxnLst>
    <dgm:cxn modelId="{79871701-70E0-48E9-8E23-9807C40CF6F0}" srcId="{E956281D-A3FC-4217-9395-4900D9D62CE1}" destId="{1A2B350B-C3E1-48CD-95D8-DB78DC6E1F93}" srcOrd="1" destOrd="0" parTransId="{39C6DD37-6783-4B95-AE65-A044C622B593}" sibTransId="{137FE5B5-58C4-4168-9604-492E7E9F8736}"/>
    <dgm:cxn modelId="{00827006-5B7D-4A2B-9493-2D9C717847F4}" srcId="{A0699CBF-CBDF-4E03-8D08-024E2511BC26}" destId="{5573ABB5-3679-402E-BB2A-1695F7C7E713}" srcOrd="0" destOrd="0" parTransId="{6384A5D1-3303-416D-B44B-95BC337D60FA}" sibTransId="{54D9CE91-0437-442E-BE19-444D792BBF1B}"/>
    <dgm:cxn modelId="{304CE322-373D-4987-A8C6-995DA560277C}" type="presOf" srcId="{E956281D-A3FC-4217-9395-4900D9D62CE1}" destId="{82DB8C23-6804-43EF-8F21-F8AD312D5D69}" srcOrd="0" destOrd="0" presId="urn:microsoft.com/office/officeart/2005/8/layout/process4"/>
    <dgm:cxn modelId="{3B6D0D3B-4692-4FFD-AD91-90357EDBC8D0}" type="presOf" srcId="{A0699CBF-CBDF-4E03-8D08-024E2511BC26}" destId="{7AF3B993-C913-4B46-9102-337B3A15DD66}" srcOrd="0" destOrd="0" presId="urn:microsoft.com/office/officeart/2005/8/layout/process4"/>
    <dgm:cxn modelId="{8B6D815C-8DB8-4267-A26A-6703989693F3}" srcId="{5573ABB5-3679-402E-BB2A-1695F7C7E713}" destId="{9ED52DD5-C271-44C1-A2F2-DB0CFD92F640}" srcOrd="0" destOrd="0" parTransId="{67EA548F-3607-4FC8-95A4-09E215027270}" sibTransId="{D1D7C9C6-F015-41EF-A81B-BF1B62440679}"/>
    <dgm:cxn modelId="{787E8A6E-D908-4C23-B5AF-CF397EA998A6}" srcId="{A0699CBF-CBDF-4E03-8D08-024E2511BC26}" destId="{E956281D-A3FC-4217-9395-4900D9D62CE1}" srcOrd="1" destOrd="0" parTransId="{78847FEF-E40D-4CBA-9607-0A8B06D0EC78}" sibTransId="{7BD7AE39-B7E5-4073-8DB5-6941A59F1B66}"/>
    <dgm:cxn modelId="{0D80C156-3091-467A-B96C-BF74DCC282BB}" type="presOf" srcId="{1A2B350B-C3E1-48CD-95D8-DB78DC6E1F93}" destId="{0A9779F6-7B3F-4784-B69F-C23F96D0DD4D}" srcOrd="0" destOrd="0" presId="urn:microsoft.com/office/officeart/2005/8/layout/process4"/>
    <dgm:cxn modelId="{33CAF17C-B378-4FD4-BA9B-79B8604A6370}" type="presOf" srcId="{9ED52DD5-C271-44C1-A2F2-DB0CFD92F640}" destId="{38A0E343-E6D6-4870-9C4F-C99E6D0CC954}" srcOrd="0" destOrd="0" presId="urn:microsoft.com/office/officeart/2005/8/layout/process4"/>
    <dgm:cxn modelId="{8235607E-28FF-44D1-A0A8-420BB8458FC2}" type="presOf" srcId="{5511FB96-14B2-441D-A6A6-64EE333C29F6}" destId="{0DF5A35E-68F1-463D-B73D-3C448198D02B}" srcOrd="0" destOrd="0" presId="urn:microsoft.com/office/officeart/2005/8/layout/process4"/>
    <dgm:cxn modelId="{24512C8B-63F2-43A3-963C-BC3405AB0596}" type="presOf" srcId="{5573ABB5-3679-402E-BB2A-1695F7C7E713}" destId="{6428C23B-BEBE-40F6-8983-1D3E4C7E5AF1}" srcOrd="1" destOrd="0" presId="urn:microsoft.com/office/officeart/2005/8/layout/process4"/>
    <dgm:cxn modelId="{AAFAD195-6C95-471E-B156-8212D7CC78D1}" type="presOf" srcId="{5573ABB5-3679-402E-BB2A-1695F7C7E713}" destId="{F56164B2-3DDA-4CC0-8AE8-381868900D4F}" srcOrd="0" destOrd="0" presId="urn:microsoft.com/office/officeart/2005/8/layout/process4"/>
    <dgm:cxn modelId="{688A4CA8-461E-43DC-AF36-6E830E09CDE5}" type="presOf" srcId="{E956281D-A3FC-4217-9395-4900D9D62CE1}" destId="{CA3DB3C1-47DF-490F-B6CB-2093CAF9A178}" srcOrd="1" destOrd="0" presId="urn:microsoft.com/office/officeart/2005/8/layout/process4"/>
    <dgm:cxn modelId="{7821AAB9-6332-4114-818A-B334154E5689}" srcId="{E956281D-A3FC-4217-9395-4900D9D62CE1}" destId="{5511FB96-14B2-441D-A6A6-64EE333C29F6}" srcOrd="0" destOrd="0" parTransId="{C31B542C-990E-42EC-BF1A-724D00A8F511}" sibTransId="{0BDEB5DF-3FD5-45B5-94BB-3F2B874FFA24}"/>
    <dgm:cxn modelId="{680E78B9-C65D-432E-A1D3-286A798B1AC5}" type="presParOf" srcId="{7AF3B993-C913-4B46-9102-337B3A15DD66}" destId="{C40271C0-964F-4A15-82BA-A0E7FF56B862}" srcOrd="0" destOrd="0" presId="urn:microsoft.com/office/officeart/2005/8/layout/process4"/>
    <dgm:cxn modelId="{74699527-58B4-43A7-BA59-AF6EFFCF9A5E}" type="presParOf" srcId="{C40271C0-964F-4A15-82BA-A0E7FF56B862}" destId="{82DB8C23-6804-43EF-8F21-F8AD312D5D69}" srcOrd="0" destOrd="0" presId="urn:microsoft.com/office/officeart/2005/8/layout/process4"/>
    <dgm:cxn modelId="{1618FEB0-C6F7-491C-A0A2-05B00018628D}" type="presParOf" srcId="{C40271C0-964F-4A15-82BA-A0E7FF56B862}" destId="{CA3DB3C1-47DF-490F-B6CB-2093CAF9A178}" srcOrd="1" destOrd="0" presId="urn:microsoft.com/office/officeart/2005/8/layout/process4"/>
    <dgm:cxn modelId="{AC4FE80B-BD57-423B-BD9F-1CCD6ECF8557}" type="presParOf" srcId="{C40271C0-964F-4A15-82BA-A0E7FF56B862}" destId="{6F5EF4C8-2F59-4E2B-96E5-C911C3944A44}" srcOrd="2" destOrd="0" presId="urn:microsoft.com/office/officeart/2005/8/layout/process4"/>
    <dgm:cxn modelId="{A378852E-1451-41E0-9805-75DF9DC70434}" type="presParOf" srcId="{6F5EF4C8-2F59-4E2B-96E5-C911C3944A44}" destId="{0DF5A35E-68F1-463D-B73D-3C448198D02B}" srcOrd="0" destOrd="0" presId="urn:microsoft.com/office/officeart/2005/8/layout/process4"/>
    <dgm:cxn modelId="{6C52E521-B9DC-4B47-9300-46B4E2159797}" type="presParOf" srcId="{6F5EF4C8-2F59-4E2B-96E5-C911C3944A44}" destId="{0A9779F6-7B3F-4784-B69F-C23F96D0DD4D}" srcOrd="1" destOrd="0" presId="urn:microsoft.com/office/officeart/2005/8/layout/process4"/>
    <dgm:cxn modelId="{E4F7AC52-8A5D-419C-AF2A-573CEBC94959}" type="presParOf" srcId="{7AF3B993-C913-4B46-9102-337B3A15DD66}" destId="{20F87CF3-47FE-4E01-954D-E8EAAFAE5625}" srcOrd="1" destOrd="0" presId="urn:microsoft.com/office/officeart/2005/8/layout/process4"/>
    <dgm:cxn modelId="{26960641-A368-49CF-AF74-567B63F48FCC}" type="presParOf" srcId="{7AF3B993-C913-4B46-9102-337B3A15DD66}" destId="{7F084193-20F9-4EB4-B854-9D0AA32EA4F5}" srcOrd="2" destOrd="0" presId="urn:microsoft.com/office/officeart/2005/8/layout/process4"/>
    <dgm:cxn modelId="{95303096-0FDC-4C39-9684-FBACA0653E48}" type="presParOf" srcId="{7F084193-20F9-4EB4-B854-9D0AA32EA4F5}" destId="{F56164B2-3DDA-4CC0-8AE8-381868900D4F}" srcOrd="0" destOrd="0" presId="urn:microsoft.com/office/officeart/2005/8/layout/process4"/>
    <dgm:cxn modelId="{1BA0AD8C-00B4-430A-B322-7893B462AD43}" type="presParOf" srcId="{7F084193-20F9-4EB4-B854-9D0AA32EA4F5}" destId="{6428C23B-BEBE-40F6-8983-1D3E4C7E5AF1}" srcOrd="1" destOrd="0" presId="urn:microsoft.com/office/officeart/2005/8/layout/process4"/>
    <dgm:cxn modelId="{3EB104F3-9D26-4A24-873D-8AB61F699AB9}" type="presParOf" srcId="{7F084193-20F9-4EB4-B854-9D0AA32EA4F5}" destId="{4668A1B2-1AD5-4583-B931-CDC309E6570B}" srcOrd="2" destOrd="0" presId="urn:microsoft.com/office/officeart/2005/8/layout/process4"/>
    <dgm:cxn modelId="{D3E98806-CAAE-4499-913A-DD6CD98435A7}" type="presParOf" srcId="{4668A1B2-1AD5-4583-B931-CDC309E6570B}" destId="{38A0E343-E6D6-4870-9C4F-C99E6D0CC95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245E64A-9FB1-4FA2-935C-816660FECD5E}" type="doc">
      <dgm:prSet loTypeId="urn:microsoft.com/office/officeart/2005/8/layout/hierarchy4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FF13F004-5B5C-475F-B610-EE99282E5652}">
      <dgm:prSet/>
      <dgm:spPr/>
      <dgm:t>
        <a:bodyPr/>
        <a:lstStyle/>
        <a:p>
          <a:r>
            <a:rPr lang="en-US" dirty="0" err="1"/>
            <a:t>Komunikasi</a:t>
          </a:r>
          <a:r>
            <a:rPr lang="en-US" dirty="0"/>
            <a:t> </a:t>
          </a:r>
          <a:r>
            <a:rPr lang="en-US" dirty="0" err="1"/>
            <a:t>dianggap</a:t>
          </a:r>
          <a:r>
            <a:rPr lang="en-US" dirty="0"/>
            <a:t> </a:t>
          </a:r>
          <a:r>
            <a:rPr lang="en-US" dirty="0" err="1"/>
            <a:t>sebagai</a:t>
          </a:r>
          <a:r>
            <a:rPr lang="en-US" dirty="0"/>
            <a:t> </a:t>
          </a:r>
          <a:r>
            <a:rPr lang="en-US" b="1" u="sng" dirty="0" err="1"/>
            <a:t>alat</a:t>
          </a:r>
          <a:r>
            <a:rPr lang="en-US" dirty="0"/>
            <a:t> yang </a:t>
          </a:r>
          <a:r>
            <a:rPr lang="en-US" dirty="0" err="1"/>
            <a:t>dapat</a:t>
          </a:r>
          <a:r>
            <a:rPr lang="en-US" dirty="0"/>
            <a:t> </a:t>
          </a:r>
          <a:r>
            <a:rPr lang="en-US" dirty="0" err="1"/>
            <a:t>digunakan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meningkatkan</a:t>
          </a:r>
          <a:r>
            <a:rPr lang="en-US" dirty="0"/>
            <a:t> </a:t>
          </a:r>
          <a:r>
            <a:rPr lang="en-US" dirty="0" err="1"/>
            <a:t>efektivitas</a:t>
          </a:r>
          <a:r>
            <a:rPr lang="en-US" dirty="0"/>
            <a:t> </a:t>
          </a:r>
          <a:r>
            <a:rPr lang="en-US" dirty="0" err="1"/>
            <a:t>pemimpin</a:t>
          </a:r>
          <a:endParaRPr lang="en-US" dirty="0"/>
        </a:p>
      </dgm:t>
    </dgm:pt>
    <dgm:pt modelId="{86034F5C-9D55-4115-96B9-54A387BE6445}" type="parTrans" cxnId="{B311DD28-7FA7-4765-B276-C5958E1346B2}">
      <dgm:prSet/>
      <dgm:spPr/>
      <dgm:t>
        <a:bodyPr/>
        <a:lstStyle/>
        <a:p>
          <a:endParaRPr lang="en-US"/>
        </a:p>
      </dgm:t>
    </dgm:pt>
    <dgm:pt modelId="{5FF7FC93-621A-4EA6-9706-D0D627624893}" type="sibTrans" cxnId="{B311DD28-7FA7-4765-B276-C5958E1346B2}">
      <dgm:prSet/>
      <dgm:spPr/>
      <dgm:t>
        <a:bodyPr/>
        <a:lstStyle/>
        <a:p>
          <a:endParaRPr lang="en-US"/>
        </a:p>
      </dgm:t>
    </dgm:pt>
    <dgm:pt modelId="{E6562FD5-E5B1-44F9-9540-4DE29F9ACE41}">
      <dgm:prSet/>
      <dgm:spPr/>
      <dgm:t>
        <a:bodyPr/>
        <a:lstStyle/>
        <a:p>
          <a:r>
            <a:rPr lang="en-US"/>
            <a:t>Penggunaan perilaku nonverbal</a:t>
          </a:r>
        </a:p>
      </dgm:t>
    </dgm:pt>
    <dgm:pt modelId="{02811F5B-180A-4DE7-B0C8-869F5D8E7130}" type="parTrans" cxnId="{5FA86CA4-476E-40E8-8B12-F684B55644E8}">
      <dgm:prSet/>
      <dgm:spPr/>
      <dgm:t>
        <a:bodyPr/>
        <a:lstStyle/>
        <a:p>
          <a:endParaRPr lang="en-US"/>
        </a:p>
      </dgm:t>
    </dgm:pt>
    <dgm:pt modelId="{01A943F2-D151-4E03-BB80-96F71CD21824}" type="sibTrans" cxnId="{5FA86CA4-476E-40E8-8B12-F684B55644E8}">
      <dgm:prSet/>
      <dgm:spPr/>
      <dgm:t>
        <a:bodyPr/>
        <a:lstStyle/>
        <a:p>
          <a:endParaRPr lang="en-US"/>
        </a:p>
      </dgm:t>
    </dgm:pt>
    <dgm:pt modelId="{2AC4C46C-FDDB-4A0F-9012-A0DC5AE85D3E}">
      <dgm:prSet/>
      <dgm:spPr/>
      <dgm:t>
        <a:bodyPr/>
        <a:lstStyle/>
        <a:p>
          <a:r>
            <a:rPr lang="en-US"/>
            <a:t>Pilihan kata</a:t>
          </a:r>
        </a:p>
      </dgm:t>
    </dgm:pt>
    <dgm:pt modelId="{5944947A-92A0-4975-B54F-38936341478B}" type="parTrans" cxnId="{BD02D87C-C25E-4A14-A7E8-2F08180F9AF0}">
      <dgm:prSet/>
      <dgm:spPr/>
      <dgm:t>
        <a:bodyPr/>
        <a:lstStyle/>
        <a:p>
          <a:endParaRPr lang="en-US"/>
        </a:p>
      </dgm:t>
    </dgm:pt>
    <dgm:pt modelId="{0711F0C7-EE87-42CF-B072-582185AF9F32}" type="sibTrans" cxnId="{BD02D87C-C25E-4A14-A7E8-2F08180F9AF0}">
      <dgm:prSet/>
      <dgm:spPr/>
      <dgm:t>
        <a:bodyPr/>
        <a:lstStyle/>
        <a:p>
          <a:endParaRPr lang="en-US"/>
        </a:p>
      </dgm:t>
    </dgm:pt>
    <dgm:pt modelId="{5AA8DDC4-1A64-44FB-B292-B99F7F4931EA}">
      <dgm:prSet/>
      <dgm:spPr/>
      <dgm:t>
        <a:bodyPr/>
        <a:lstStyle/>
        <a:p>
          <a:r>
            <a:rPr lang="en-US"/>
            <a:t>Waktu</a:t>
          </a:r>
        </a:p>
      </dgm:t>
    </dgm:pt>
    <dgm:pt modelId="{4FDB1885-9A8F-46B1-BBE1-EA67413E5DD0}" type="parTrans" cxnId="{C1665381-F297-4896-A607-8600AC967962}">
      <dgm:prSet/>
      <dgm:spPr/>
      <dgm:t>
        <a:bodyPr/>
        <a:lstStyle/>
        <a:p>
          <a:endParaRPr lang="en-US"/>
        </a:p>
      </dgm:t>
    </dgm:pt>
    <dgm:pt modelId="{52E72DB7-FAED-4CED-AC87-C552FB6E402B}" type="sibTrans" cxnId="{C1665381-F297-4896-A607-8600AC967962}">
      <dgm:prSet/>
      <dgm:spPr/>
      <dgm:t>
        <a:bodyPr/>
        <a:lstStyle/>
        <a:p>
          <a:endParaRPr lang="en-US"/>
        </a:p>
      </dgm:t>
    </dgm:pt>
    <dgm:pt modelId="{790EE2F4-55D7-4472-95E8-15AB9791194C}">
      <dgm:prSet/>
      <dgm:spPr/>
      <dgm:t>
        <a:bodyPr/>
        <a:lstStyle/>
        <a:p>
          <a:r>
            <a:rPr lang="en-US"/>
            <a:t>Perangkat framing</a:t>
          </a:r>
        </a:p>
      </dgm:t>
    </dgm:pt>
    <dgm:pt modelId="{AEAD62A4-4815-4E92-83A9-FDBAFF42570B}" type="parTrans" cxnId="{C8CD2C7A-CE70-455C-8C3A-4A01D41225B9}">
      <dgm:prSet/>
      <dgm:spPr/>
      <dgm:t>
        <a:bodyPr/>
        <a:lstStyle/>
        <a:p>
          <a:endParaRPr lang="en-US"/>
        </a:p>
      </dgm:t>
    </dgm:pt>
    <dgm:pt modelId="{D054AB6C-80CC-4072-8226-FB036F088E66}" type="sibTrans" cxnId="{C8CD2C7A-CE70-455C-8C3A-4A01D41225B9}">
      <dgm:prSet/>
      <dgm:spPr/>
      <dgm:t>
        <a:bodyPr/>
        <a:lstStyle/>
        <a:p>
          <a:endParaRPr lang="en-US"/>
        </a:p>
      </dgm:t>
    </dgm:pt>
    <dgm:pt modelId="{504A4438-C2A8-4C6B-96D4-4A37D230A022}" type="pres">
      <dgm:prSet presAssocID="{E245E64A-9FB1-4FA2-935C-816660FECD5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BC76B14-C88A-4493-875F-9002D05915BE}" type="pres">
      <dgm:prSet presAssocID="{FF13F004-5B5C-475F-B610-EE99282E5652}" presName="vertOne" presStyleCnt="0"/>
      <dgm:spPr/>
    </dgm:pt>
    <dgm:pt modelId="{67CF1642-EA7B-4D27-A62B-FDF6A8CCDBEA}" type="pres">
      <dgm:prSet presAssocID="{FF13F004-5B5C-475F-B610-EE99282E5652}" presName="txOne" presStyleLbl="node0" presStyleIdx="0" presStyleCnt="1">
        <dgm:presLayoutVars>
          <dgm:chPref val="3"/>
        </dgm:presLayoutVars>
      </dgm:prSet>
      <dgm:spPr/>
    </dgm:pt>
    <dgm:pt modelId="{581FB10B-5DC6-4EEC-8EDF-C6A471EA65EB}" type="pres">
      <dgm:prSet presAssocID="{FF13F004-5B5C-475F-B610-EE99282E5652}" presName="parTransOne" presStyleCnt="0"/>
      <dgm:spPr/>
    </dgm:pt>
    <dgm:pt modelId="{89AB260E-AFAB-4BD4-9C71-FCBA6D385057}" type="pres">
      <dgm:prSet presAssocID="{FF13F004-5B5C-475F-B610-EE99282E5652}" presName="horzOne" presStyleCnt="0"/>
      <dgm:spPr/>
    </dgm:pt>
    <dgm:pt modelId="{B26F24D9-F502-4792-A734-515D9E27E666}" type="pres">
      <dgm:prSet presAssocID="{E6562FD5-E5B1-44F9-9540-4DE29F9ACE41}" presName="vertTwo" presStyleCnt="0"/>
      <dgm:spPr/>
    </dgm:pt>
    <dgm:pt modelId="{C320661B-A8E9-488A-B237-25FD5F1581C1}" type="pres">
      <dgm:prSet presAssocID="{E6562FD5-E5B1-44F9-9540-4DE29F9ACE41}" presName="txTwo" presStyleLbl="node2" presStyleIdx="0" presStyleCnt="4">
        <dgm:presLayoutVars>
          <dgm:chPref val="3"/>
        </dgm:presLayoutVars>
      </dgm:prSet>
      <dgm:spPr/>
    </dgm:pt>
    <dgm:pt modelId="{F7C60A16-192D-4E8C-AFDF-128059BC34D5}" type="pres">
      <dgm:prSet presAssocID="{E6562FD5-E5B1-44F9-9540-4DE29F9ACE41}" presName="horzTwo" presStyleCnt="0"/>
      <dgm:spPr/>
    </dgm:pt>
    <dgm:pt modelId="{5936D416-A435-4EC2-A6C1-65B6C456DD52}" type="pres">
      <dgm:prSet presAssocID="{01A943F2-D151-4E03-BB80-96F71CD21824}" presName="sibSpaceTwo" presStyleCnt="0"/>
      <dgm:spPr/>
    </dgm:pt>
    <dgm:pt modelId="{923BD60A-3D83-429D-B182-7A3FEF5C9889}" type="pres">
      <dgm:prSet presAssocID="{2AC4C46C-FDDB-4A0F-9012-A0DC5AE85D3E}" presName="vertTwo" presStyleCnt="0"/>
      <dgm:spPr/>
    </dgm:pt>
    <dgm:pt modelId="{DB16D38E-7B98-41C4-96FA-0E3A03FB44FC}" type="pres">
      <dgm:prSet presAssocID="{2AC4C46C-FDDB-4A0F-9012-A0DC5AE85D3E}" presName="txTwo" presStyleLbl="node2" presStyleIdx="1" presStyleCnt="4">
        <dgm:presLayoutVars>
          <dgm:chPref val="3"/>
        </dgm:presLayoutVars>
      </dgm:prSet>
      <dgm:spPr/>
    </dgm:pt>
    <dgm:pt modelId="{600454A6-2D27-4F99-96F4-EE4714ED4BDB}" type="pres">
      <dgm:prSet presAssocID="{2AC4C46C-FDDB-4A0F-9012-A0DC5AE85D3E}" presName="horzTwo" presStyleCnt="0"/>
      <dgm:spPr/>
    </dgm:pt>
    <dgm:pt modelId="{BABD05F6-C8A4-4DEE-8E9B-DBB4EBC2205B}" type="pres">
      <dgm:prSet presAssocID="{0711F0C7-EE87-42CF-B072-582185AF9F32}" presName="sibSpaceTwo" presStyleCnt="0"/>
      <dgm:spPr/>
    </dgm:pt>
    <dgm:pt modelId="{50871C05-26B6-4591-8E0F-5AC1FE3C3DFB}" type="pres">
      <dgm:prSet presAssocID="{5AA8DDC4-1A64-44FB-B292-B99F7F4931EA}" presName="vertTwo" presStyleCnt="0"/>
      <dgm:spPr/>
    </dgm:pt>
    <dgm:pt modelId="{B2A8CF1C-E3F1-437E-94E3-19344DF5ED68}" type="pres">
      <dgm:prSet presAssocID="{5AA8DDC4-1A64-44FB-B292-B99F7F4931EA}" presName="txTwo" presStyleLbl="node2" presStyleIdx="2" presStyleCnt="4">
        <dgm:presLayoutVars>
          <dgm:chPref val="3"/>
        </dgm:presLayoutVars>
      </dgm:prSet>
      <dgm:spPr/>
    </dgm:pt>
    <dgm:pt modelId="{6C844B5B-E074-4C66-8751-532F8EDA9F99}" type="pres">
      <dgm:prSet presAssocID="{5AA8DDC4-1A64-44FB-B292-B99F7F4931EA}" presName="horzTwo" presStyleCnt="0"/>
      <dgm:spPr/>
    </dgm:pt>
    <dgm:pt modelId="{74A99085-9C54-4B07-B42E-82BF8C9BDEA5}" type="pres">
      <dgm:prSet presAssocID="{52E72DB7-FAED-4CED-AC87-C552FB6E402B}" presName="sibSpaceTwo" presStyleCnt="0"/>
      <dgm:spPr/>
    </dgm:pt>
    <dgm:pt modelId="{5EEB6C62-B0F1-48D0-B86A-90D877CBFCDB}" type="pres">
      <dgm:prSet presAssocID="{790EE2F4-55D7-4472-95E8-15AB9791194C}" presName="vertTwo" presStyleCnt="0"/>
      <dgm:spPr/>
    </dgm:pt>
    <dgm:pt modelId="{74E009B6-7BF4-4C15-9258-67C05EC704A2}" type="pres">
      <dgm:prSet presAssocID="{790EE2F4-55D7-4472-95E8-15AB9791194C}" presName="txTwo" presStyleLbl="node2" presStyleIdx="3" presStyleCnt="4">
        <dgm:presLayoutVars>
          <dgm:chPref val="3"/>
        </dgm:presLayoutVars>
      </dgm:prSet>
      <dgm:spPr/>
    </dgm:pt>
    <dgm:pt modelId="{D47B7C7A-39AA-4B19-9004-FD884114D486}" type="pres">
      <dgm:prSet presAssocID="{790EE2F4-55D7-4472-95E8-15AB9791194C}" presName="horzTwo" presStyleCnt="0"/>
      <dgm:spPr/>
    </dgm:pt>
  </dgm:ptLst>
  <dgm:cxnLst>
    <dgm:cxn modelId="{B311DD28-7FA7-4765-B276-C5958E1346B2}" srcId="{E245E64A-9FB1-4FA2-935C-816660FECD5E}" destId="{FF13F004-5B5C-475F-B610-EE99282E5652}" srcOrd="0" destOrd="0" parTransId="{86034F5C-9D55-4115-96B9-54A387BE6445}" sibTransId="{5FF7FC93-621A-4EA6-9706-D0D627624893}"/>
    <dgm:cxn modelId="{0FA96632-E8CD-4418-B6D2-C568AAFB72DD}" type="presOf" srcId="{790EE2F4-55D7-4472-95E8-15AB9791194C}" destId="{74E009B6-7BF4-4C15-9258-67C05EC704A2}" srcOrd="0" destOrd="0" presId="urn:microsoft.com/office/officeart/2005/8/layout/hierarchy4"/>
    <dgm:cxn modelId="{F6B16B4F-8764-47C2-AF10-3D2807D7D88E}" type="presOf" srcId="{E6562FD5-E5B1-44F9-9540-4DE29F9ACE41}" destId="{C320661B-A8E9-488A-B237-25FD5F1581C1}" srcOrd="0" destOrd="0" presId="urn:microsoft.com/office/officeart/2005/8/layout/hierarchy4"/>
    <dgm:cxn modelId="{55027271-57CC-4B6A-A870-02A1FC4FA663}" type="presOf" srcId="{E245E64A-9FB1-4FA2-935C-816660FECD5E}" destId="{504A4438-C2A8-4C6B-96D4-4A37D230A022}" srcOrd="0" destOrd="0" presId="urn:microsoft.com/office/officeart/2005/8/layout/hierarchy4"/>
    <dgm:cxn modelId="{5622D472-9079-4BC9-B539-03EF155F2D03}" type="presOf" srcId="{FF13F004-5B5C-475F-B610-EE99282E5652}" destId="{67CF1642-EA7B-4D27-A62B-FDF6A8CCDBEA}" srcOrd="0" destOrd="0" presId="urn:microsoft.com/office/officeart/2005/8/layout/hierarchy4"/>
    <dgm:cxn modelId="{C8CD2C7A-CE70-455C-8C3A-4A01D41225B9}" srcId="{FF13F004-5B5C-475F-B610-EE99282E5652}" destId="{790EE2F4-55D7-4472-95E8-15AB9791194C}" srcOrd="3" destOrd="0" parTransId="{AEAD62A4-4815-4E92-83A9-FDBAFF42570B}" sibTransId="{D054AB6C-80CC-4072-8226-FB036F088E66}"/>
    <dgm:cxn modelId="{BD02D87C-C25E-4A14-A7E8-2F08180F9AF0}" srcId="{FF13F004-5B5C-475F-B610-EE99282E5652}" destId="{2AC4C46C-FDDB-4A0F-9012-A0DC5AE85D3E}" srcOrd="1" destOrd="0" parTransId="{5944947A-92A0-4975-B54F-38936341478B}" sibTransId="{0711F0C7-EE87-42CF-B072-582185AF9F32}"/>
    <dgm:cxn modelId="{C1665381-F297-4896-A607-8600AC967962}" srcId="{FF13F004-5B5C-475F-B610-EE99282E5652}" destId="{5AA8DDC4-1A64-44FB-B292-B99F7F4931EA}" srcOrd="2" destOrd="0" parTransId="{4FDB1885-9A8F-46B1-BBE1-EA67413E5DD0}" sibTransId="{52E72DB7-FAED-4CED-AC87-C552FB6E402B}"/>
    <dgm:cxn modelId="{5FA86CA4-476E-40E8-8B12-F684B55644E8}" srcId="{FF13F004-5B5C-475F-B610-EE99282E5652}" destId="{E6562FD5-E5B1-44F9-9540-4DE29F9ACE41}" srcOrd="0" destOrd="0" parTransId="{02811F5B-180A-4DE7-B0C8-869F5D8E7130}" sibTransId="{01A943F2-D151-4E03-BB80-96F71CD21824}"/>
    <dgm:cxn modelId="{FFF0D8D3-3A89-435D-A874-0FF35DE02D72}" type="presOf" srcId="{5AA8DDC4-1A64-44FB-B292-B99F7F4931EA}" destId="{B2A8CF1C-E3F1-437E-94E3-19344DF5ED68}" srcOrd="0" destOrd="0" presId="urn:microsoft.com/office/officeart/2005/8/layout/hierarchy4"/>
    <dgm:cxn modelId="{F3ED27DB-39F3-4793-9BE4-18DF71E1C3B9}" type="presOf" srcId="{2AC4C46C-FDDB-4A0F-9012-A0DC5AE85D3E}" destId="{DB16D38E-7B98-41C4-96FA-0E3A03FB44FC}" srcOrd="0" destOrd="0" presId="urn:microsoft.com/office/officeart/2005/8/layout/hierarchy4"/>
    <dgm:cxn modelId="{DE9514AD-53B8-4B3D-BB98-7F419093A842}" type="presParOf" srcId="{504A4438-C2A8-4C6B-96D4-4A37D230A022}" destId="{6BC76B14-C88A-4493-875F-9002D05915BE}" srcOrd="0" destOrd="0" presId="urn:microsoft.com/office/officeart/2005/8/layout/hierarchy4"/>
    <dgm:cxn modelId="{5EB0A144-0E10-4EDC-91D2-9A7DA836A95C}" type="presParOf" srcId="{6BC76B14-C88A-4493-875F-9002D05915BE}" destId="{67CF1642-EA7B-4D27-A62B-FDF6A8CCDBEA}" srcOrd="0" destOrd="0" presId="urn:microsoft.com/office/officeart/2005/8/layout/hierarchy4"/>
    <dgm:cxn modelId="{80629E00-5279-4EBB-BA7E-52AA1BC3DB59}" type="presParOf" srcId="{6BC76B14-C88A-4493-875F-9002D05915BE}" destId="{581FB10B-5DC6-4EEC-8EDF-C6A471EA65EB}" srcOrd="1" destOrd="0" presId="urn:microsoft.com/office/officeart/2005/8/layout/hierarchy4"/>
    <dgm:cxn modelId="{13E9D846-5B0D-4A7F-A772-B30680A1DE09}" type="presParOf" srcId="{6BC76B14-C88A-4493-875F-9002D05915BE}" destId="{89AB260E-AFAB-4BD4-9C71-FCBA6D385057}" srcOrd="2" destOrd="0" presId="urn:microsoft.com/office/officeart/2005/8/layout/hierarchy4"/>
    <dgm:cxn modelId="{C06539BA-4864-4AF0-9BE1-EE55FB4314AE}" type="presParOf" srcId="{89AB260E-AFAB-4BD4-9C71-FCBA6D385057}" destId="{B26F24D9-F502-4792-A734-515D9E27E666}" srcOrd="0" destOrd="0" presId="urn:microsoft.com/office/officeart/2005/8/layout/hierarchy4"/>
    <dgm:cxn modelId="{451045AD-5B64-433F-A15F-9B09278DF55E}" type="presParOf" srcId="{B26F24D9-F502-4792-A734-515D9E27E666}" destId="{C320661B-A8E9-488A-B237-25FD5F1581C1}" srcOrd="0" destOrd="0" presId="urn:microsoft.com/office/officeart/2005/8/layout/hierarchy4"/>
    <dgm:cxn modelId="{A203E792-6B16-490F-B808-9A4A686A45AE}" type="presParOf" srcId="{B26F24D9-F502-4792-A734-515D9E27E666}" destId="{F7C60A16-192D-4E8C-AFDF-128059BC34D5}" srcOrd="1" destOrd="0" presId="urn:microsoft.com/office/officeart/2005/8/layout/hierarchy4"/>
    <dgm:cxn modelId="{51A1D437-CB33-44B6-8294-9F14D982A760}" type="presParOf" srcId="{89AB260E-AFAB-4BD4-9C71-FCBA6D385057}" destId="{5936D416-A435-4EC2-A6C1-65B6C456DD52}" srcOrd="1" destOrd="0" presId="urn:microsoft.com/office/officeart/2005/8/layout/hierarchy4"/>
    <dgm:cxn modelId="{29F217A6-B193-4D7D-9F48-9F98AFBFC4D5}" type="presParOf" srcId="{89AB260E-AFAB-4BD4-9C71-FCBA6D385057}" destId="{923BD60A-3D83-429D-B182-7A3FEF5C9889}" srcOrd="2" destOrd="0" presId="urn:microsoft.com/office/officeart/2005/8/layout/hierarchy4"/>
    <dgm:cxn modelId="{D38AEFFF-781B-44CA-B528-55F2D96E4ECC}" type="presParOf" srcId="{923BD60A-3D83-429D-B182-7A3FEF5C9889}" destId="{DB16D38E-7B98-41C4-96FA-0E3A03FB44FC}" srcOrd="0" destOrd="0" presId="urn:microsoft.com/office/officeart/2005/8/layout/hierarchy4"/>
    <dgm:cxn modelId="{8CF12899-C00F-4BA6-BE8C-99B04CE624D8}" type="presParOf" srcId="{923BD60A-3D83-429D-B182-7A3FEF5C9889}" destId="{600454A6-2D27-4F99-96F4-EE4714ED4BDB}" srcOrd="1" destOrd="0" presId="urn:microsoft.com/office/officeart/2005/8/layout/hierarchy4"/>
    <dgm:cxn modelId="{F2B25CE6-E837-4DF5-AAD7-9B0BEC921EAB}" type="presParOf" srcId="{89AB260E-AFAB-4BD4-9C71-FCBA6D385057}" destId="{BABD05F6-C8A4-4DEE-8E9B-DBB4EBC2205B}" srcOrd="3" destOrd="0" presId="urn:microsoft.com/office/officeart/2005/8/layout/hierarchy4"/>
    <dgm:cxn modelId="{81B07602-D0D7-46FC-B553-55F42ED7412A}" type="presParOf" srcId="{89AB260E-AFAB-4BD4-9C71-FCBA6D385057}" destId="{50871C05-26B6-4591-8E0F-5AC1FE3C3DFB}" srcOrd="4" destOrd="0" presId="urn:microsoft.com/office/officeart/2005/8/layout/hierarchy4"/>
    <dgm:cxn modelId="{EC747B92-B39A-4337-8AF9-A9E0FC8DDFD2}" type="presParOf" srcId="{50871C05-26B6-4591-8E0F-5AC1FE3C3DFB}" destId="{B2A8CF1C-E3F1-437E-94E3-19344DF5ED68}" srcOrd="0" destOrd="0" presId="urn:microsoft.com/office/officeart/2005/8/layout/hierarchy4"/>
    <dgm:cxn modelId="{4039A37C-A56E-49F3-823A-B3007E0A0146}" type="presParOf" srcId="{50871C05-26B6-4591-8E0F-5AC1FE3C3DFB}" destId="{6C844B5B-E074-4C66-8751-532F8EDA9F99}" srcOrd="1" destOrd="0" presId="urn:microsoft.com/office/officeart/2005/8/layout/hierarchy4"/>
    <dgm:cxn modelId="{2F31B3D4-52BF-48BC-A56B-DD7BB05D17E9}" type="presParOf" srcId="{89AB260E-AFAB-4BD4-9C71-FCBA6D385057}" destId="{74A99085-9C54-4B07-B42E-82BF8C9BDEA5}" srcOrd="5" destOrd="0" presId="urn:microsoft.com/office/officeart/2005/8/layout/hierarchy4"/>
    <dgm:cxn modelId="{E61377AE-E7A1-4EA6-A89C-E4C51DD564F1}" type="presParOf" srcId="{89AB260E-AFAB-4BD4-9C71-FCBA6D385057}" destId="{5EEB6C62-B0F1-48D0-B86A-90D877CBFCDB}" srcOrd="6" destOrd="0" presId="urn:microsoft.com/office/officeart/2005/8/layout/hierarchy4"/>
    <dgm:cxn modelId="{FDB824CC-A5B8-4D5C-A55A-D1532F40516E}" type="presParOf" srcId="{5EEB6C62-B0F1-48D0-B86A-90D877CBFCDB}" destId="{74E009B6-7BF4-4C15-9258-67C05EC704A2}" srcOrd="0" destOrd="0" presId="urn:microsoft.com/office/officeart/2005/8/layout/hierarchy4"/>
    <dgm:cxn modelId="{19ABE126-6CB0-40A3-A487-BE764BC50815}" type="presParOf" srcId="{5EEB6C62-B0F1-48D0-B86A-90D877CBFCDB}" destId="{D47B7C7A-39AA-4B19-9004-FD884114D48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3D0819-1029-4DDB-881C-AA73408D014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A1AF3E-9E46-4DA0-8DD6-F367E773B272}">
      <dgm:prSet custT="1"/>
      <dgm:spPr/>
      <dgm:t>
        <a:bodyPr/>
        <a:lstStyle/>
        <a:p>
          <a:r>
            <a:rPr lang="en-US" sz="3200" b="1" u="sng" dirty="0">
              <a:solidFill>
                <a:schemeClr val="tx1"/>
              </a:solidFill>
            </a:rPr>
            <a:t>Model </a:t>
          </a:r>
          <a:r>
            <a:rPr lang="en-US" sz="3200" b="1" u="sng" dirty="0" err="1">
              <a:solidFill>
                <a:schemeClr val="tx1"/>
              </a:solidFill>
            </a:rPr>
            <a:t>Perubahan</a:t>
          </a:r>
          <a:r>
            <a:rPr lang="en-US" sz="3200" b="1" u="sng" dirty="0">
              <a:solidFill>
                <a:schemeClr val="tx1"/>
              </a:solidFill>
            </a:rPr>
            <a:t> </a:t>
          </a:r>
          <a:r>
            <a:rPr lang="en-US" sz="3200" b="1" u="sng" dirty="0" err="1">
              <a:solidFill>
                <a:schemeClr val="tx1"/>
              </a:solidFill>
            </a:rPr>
            <a:t>Alami</a:t>
          </a:r>
          <a:endParaRPr lang="en-US" sz="3200" b="1" u="sng" dirty="0">
            <a:solidFill>
              <a:schemeClr val="tx1"/>
            </a:solidFill>
          </a:endParaRPr>
        </a:p>
      </dgm:t>
    </dgm:pt>
    <dgm:pt modelId="{7129E749-CBD3-4C21-B566-64EFD7758BD5}" type="parTrans" cxnId="{2DC9D2D3-C6CC-4811-834D-DE6EC55BF4DF}">
      <dgm:prSet/>
      <dgm:spPr/>
      <dgm:t>
        <a:bodyPr/>
        <a:lstStyle/>
        <a:p>
          <a:endParaRPr lang="en-US"/>
        </a:p>
      </dgm:t>
    </dgm:pt>
    <dgm:pt modelId="{6DF8D4E5-9F80-43D5-93AA-D02BB0C42106}" type="sibTrans" cxnId="{2DC9D2D3-C6CC-4811-834D-DE6EC55BF4DF}">
      <dgm:prSet/>
      <dgm:spPr/>
      <dgm:t>
        <a:bodyPr/>
        <a:lstStyle/>
        <a:p>
          <a:endParaRPr lang="en-US"/>
        </a:p>
      </dgm:t>
    </dgm:pt>
    <dgm:pt modelId="{E974E9BC-8A95-4C77-A855-ED12BFA37E41}" type="pres">
      <dgm:prSet presAssocID="{A53D0819-1029-4DDB-881C-AA73408D014D}" presName="linear" presStyleCnt="0">
        <dgm:presLayoutVars>
          <dgm:animLvl val="lvl"/>
          <dgm:resizeHandles val="exact"/>
        </dgm:presLayoutVars>
      </dgm:prSet>
      <dgm:spPr/>
    </dgm:pt>
    <dgm:pt modelId="{94DAE03A-FDEA-4326-A234-F8BC3A6E2119}" type="pres">
      <dgm:prSet presAssocID="{82A1AF3E-9E46-4DA0-8DD6-F367E773B27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2BDDE19-EA95-4669-883A-2701AFA95F7E}" type="presOf" srcId="{82A1AF3E-9E46-4DA0-8DD6-F367E773B272}" destId="{94DAE03A-FDEA-4326-A234-F8BC3A6E2119}" srcOrd="0" destOrd="0" presId="urn:microsoft.com/office/officeart/2005/8/layout/vList2"/>
    <dgm:cxn modelId="{7B038CA2-C8B3-48CB-880A-A3E60BBE26F0}" type="presOf" srcId="{A53D0819-1029-4DDB-881C-AA73408D014D}" destId="{E974E9BC-8A95-4C77-A855-ED12BFA37E41}" srcOrd="0" destOrd="0" presId="urn:microsoft.com/office/officeart/2005/8/layout/vList2"/>
    <dgm:cxn modelId="{2DC9D2D3-C6CC-4811-834D-DE6EC55BF4DF}" srcId="{A53D0819-1029-4DDB-881C-AA73408D014D}" destId="{82A1AF3E-9E46-4DA0-8DD6-F367E773B272}" srcOrd="0" destOrd="0" parTransId="{7129E749-CBD3-4C21-B566-64EFD7758BD5}" sibTransId="{6DF8D4E5-9F80-43D5-93AA-D02BB0C42106}"/>
    <dgm:cxn modelId="{80FBA174-649F-430F-8EEE-EA842A94793B}" type="presParOf" srcId="{E974E9BC-8A95-4C77-A855-ED12BFA37E41}" destId="{94DAE03A-FDEA-4326-A234-F8BC3A6E211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81C2B5-8E49-46C0-A770-8438E25FD862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87280485-2719-48F0-9EC0-A387BF6F7444}">
      <dgm:prSet custT="1"/>
      <dgm:spPr/>
      <dgm:t>
        <a:bodyPr/>
        <a:lstStyle/>
        <a:p>
          <a:r>
            <a:rPr lang="en-US" sz="2000" dirty="0" err="1"/>
            <a:t>Organisasi</a:t>
          </a:r>
          <a:r>
            <a:rPr lang="en-US" sz="2000" dirty="0"/>
            <a:t> </a:t>
          </a:r>
          <a:r>
            <a:rPr lang="en-US" sz="2000" dirty="0" err="1"/>
            <a:t>mengeksplor</a:t>
          </a:r>
          <a:r>
            <a:rPr lang="en-US" sz="2000" dirty="0"/>
            <a:t> </a:t>
          </a:r>
          <a:r>
            <a:rPr lang="en-US" sz="2000" b="1" u="sng" dirty="0" err="1"/>
            <a:t>alternatif</a:t>
          </a:r>
          <a:r>
            <a:rPr lang="en-US" sz="2000" dirty="0"/>
            <a:t> </a:t>
          </a:r>
          <a:r>
            <a:rPr lang="en-US" sz="2000" dirty="0" err="1"/>
            <a:t>kebutuhan</a:t>
          </a:r>
          <a:r>
            <a:rPr lang="en-US" sz="2000" dirty="0"/>
            <a:t> dan </a:t>
          </a:r>
          <a:r>
            <a:rPr lang="en-US" sz="2000" dirty="0" err="1"/>
            <a:t>solusi</a:t>
          </a:r>
          <a:endParaRPr lang="en-US" sz="2000" dirty="0"/>
        </a:p>
      </dgm:t>
    </dgm:pt>
    <dgm:pt modelId="{9340D44A-F54A-43B1-B2AE-A8BB2D7E63DB}" type="parTrans" cxnId="{D43CA7C5-745B-4D31-98D6-C9CC21915B78}">
      <dgm:prSet/>
      <dgm:spPr/>
      <dgm:t>
        <a:bodyPr/>
        <a:lstStyle/>
        <a:p>
          <a:endParaRPr lang="en-US"/>
        </a:p>
      </dgm:t>
    </dgm:pt>
    <dgm:pt modelId="{771D6299-C50B-4290-ABD5-BAD14D032F83}" type="sibTrans" cxnId="{D43CA7C5-745B-4D31-98D6-C9CC21915B78}">
      <dgm:prSet/>
      <dgm:spPr/>
      <dgm:t>
        <a:bodyPr/>
        <a:lstStyle/>
        <a:p>
          <a:endParaRPr lang="en-US"/>
        </a:p>
      </dgm:t>
    </dgm:pt>
    <dgm:pt modelId="{62B96521-BADE-4DEF-A8EE-6CAFC3D6D83F}">
      <dgm:prSet custT="1"/>
      <dgm:spPr/>
      <dgm:t>
        <a:bodyPr/>
        <a:lstStyle/>
        <a:p>
          <a:r>
            <a:rPr lang="en-US" sz="2000" dirty="0" err="1"/>
            <a:t>Organisasi</a:t>
          </a:r>
          <a:r>
            <a:rPr lang="en-US" sz="2000" dirty="0"/>
            <a:t> </a:t>
          </a:r>
          <a:r>
            <a:rPr lang="en-US" sz="2000" b="1" u="sng" dirty="0" err="1"/>
            <a:t>merinci</a:t>
          </a:r>
          <a:r>
            <a:rPr lang="en-US" sz="2000" dirty="0"/>
            <a:t> </a:t>
          </a:r>
          <a:r>
            <a:rPr lang="en-US" sz="2000" dirty="0" err="1"/>
            <a:t>perencanaan</a:t>
          </a:r>
          <a:r>
            <a:rPr lang="en-US" sz="2000" dirty="0"/>
            <a:t> </a:t>
          </a:r>
          <a:r>
            <a:rPr lang="en-US" sz="2000" dirty="0" err="1"/>
            <a:t>lebih</a:t>
          </a:r>
          <a:r>
            <a:rPr lang="en-US" sz="2000" dirty="0"/>
            <a:t> </a:t>
          </a:r>
          <a:r>
            <a:rPr lang="en-US" sz="2000" dirty="0" err="1"/>
            <a:t>matang</a:t>
          </a:r>
          <a:endParaRPr lang="en-US" sz="2000" dirty="0"/>
        </a:p>
      </dgm:t>
    </dgm:pt>
    <dgm:pt modelId="{ADBFDE85-9E43-40A3-9BDE-33C628947B89}" type="parTrans" cxnId="{A969BBF1-8F8F-416A-AF1A-0EC95D51E08F}">
      <dgm:prSet/>
      <dgm:spPr/>
      <dgm:t>
        <a:bodyPr/>
        <a:lstStyle/>
        <a:p>
          <a:endParaRPr lang="en-US"/>
        </a:p>
      </dgm:t>
    </dgm:pt>
    <dgm:pt modelId="{962FC3CB-DD55-417F-9ED9-73E91FCC91AC}" type="sibTrans" cxnId="{A969BBF1-8F8F-416A-AF1A-0EC95D51E08F}">
      <dgm:prSet/>
      <dgm:spPr/>
      <dgm:t>
        <a:bodyPr/>
        <a:lstStyle/>
        <a:p>
          <a:endParaRPr lang="en-US"/>
        </a:p>
      </dgm:t>
    </dgm:pt>
    <dgm:pt modelId="{17CA98E7-5DFD-4147-A295-5D17A92F571B}">
      <dgm:prSet phldrT="[Text]" custT="1"/>
      <dgm:spPr/>
      <dgm:t>
        <a:bodyPr/>
        <a:lstStyle/>
        <a:p>
          <a:r>
            <a:rPr lang="en-US" sz="2000" dirty="0" err="1"/>
            <a:t>Organisasi</a:t>
          </a:r>
          <a:r>
            <a:rPr lang="en-US" sz="2000" dirty="0"/>
            <a:t> </a:t>
          </a:r>
          <a:r>
            <a:rPr lang="en-US" sz="2000" b="1" u="sng" dirty="0" err="1"/>
            <a:t>meng-implementasi-kan</a:t>
          </a:r>
          <a:r>
            <a:rPr lang="en-US" sz="2000" b="1" u="sng" dirty="0"/>
            <a:t> dan </a:t>
          </a:r>
          <a:r>
            <a:rPr lang="en-US" sz="2000" b="1" u="sng" dirty="0" err="1"/>
            <a:t>menyebarluas-kan</a:t>
          </a:r>
          <a:r>
            <a:rPr lang="en-US" sz="2000" b="1" u="sng" dirty="0"/>
            <a:t> </a:t>
          </a:r>
          <a:r>
            <a:rPr lang="en-US" sz="2000" dirty="0" err="1"/>
            <a:t>informasi</a:t>
          </a:r>
          <a:r>
            <a:rPr lang="en-US" sz="2000" dirty="0"/>
            <a:t> </a:t>
          </a:r>
          <a:r>
            <a:rPr lang="en-US" sz="2000" dirty="0" err="1"/>
            <a:t>tentang</a:t>
          </a:r>
          <a:r>
            <a:rPr lang="en-US" sz="2000" dirty="0"/>
            <a:t> </a:t>
          </a:r>
          <a:r>
            <a:rPr lang="en-US" sz="2000" dirty="0" err="1"/>
            <a:t>perubahan</a:t>
          </a:r>
          <a:endParaRPr lang="en-US" sz="2000" dirty="0"/>
        </a:p>
      </dgm:t>
    </dgm:pt>
    <dgm:pt modelId="{A98C78C9-C316-4CBE-AD98-2FAE58D93A2E}" type="parTrans" cxnId="{6FB5CF08-FD14-4EC5-B503-9FBFA6D82800}">
      <dgm:prSet/>
      <dgm:spPr/>
      <dgm:t>
        <a:bodyPr/>
        <a:lstStyle/>
        <a:p>
          <a:endParaRPr lang="en-US"/>
        </a:p>
      </dgm:t>
    </dgm:pt>
    <dgm:pt modelId="{45BCAFC7-C320-4A70-99E6-1C40C46AFFE4}" type="sibTrans" cxnId="{6FB5CF08-FD14-4EC5-B503-9FBFA6D82800}">
      <dgm:prSet/>
      <dgm:spPr/>
      <dgm:t>
        <a:bodyPr/>
        <a:lstStyle/>
        <a:p>
          <a:endParaRPr lang="en-US"/>
        </a:p>
      </dgm:t>
    </dgm:pt>
    <dgm:pt modelId="{E69B86E0-6218-4185-BF82-BBA7E2631C9A}">
      <dgm:prSet phldrT="[Text]" custT="1"/>
      <dgm:spPr/>
      <dgm:t>
        <a:bodyPr/>
        <a:lstStyle/>
        <a:p>
          <a:r>
            <a:rPr lang="en-US" sz="2000" dirty="0" err="1"/>
            <a:t>Organisasi</a:t>
          </a:r>
          <a:r>
            <a:rPr lang="en-US" sz="2000" dirty="0"/>
            <a:t> </a:t>
          </a:r>
          <a:r>
            <a:rPr lang="en-US" sz="2000" b="1" u="sng" dirty="0" err="1"/>
            <a:t>meng-integrasikan</a:t>
          </a:r>
          <a:r>
            <a:rPr lang="en-US" sz="2000" dirty="0"/>
            <a:t> </a:t>
          </a:r>
          <a:r>
            <a:rPr lang="en-US" sz="2000" dirty="0" err="1"/>
            <a:t>perubahan</a:t>
          </a:r>
          <a:r>
            <a:rPr lang="en-US" sz="2000" dirty="0"/>
            <a:t> </a:t>
          </a:r>
          <a:r>
            <a:rPr lang="en-US" sz="2000" dirty="0" err="1"/>
            <a:t>tersebut</a:t>
          </a:r>
          <a:r>
            <a:rPr lang="en-US" sz="2000" dirty="0"/>
            <a:t> </a:t>
          </a:r>
          <a:r>
            <a:rPr lang="en-US" sz="2000" dirty="0" err="1"/>
            <a:t>ke</a:t>
          </a:r>
          <a:r>
            <a:rPr lang="en-US" sz="2000" dirty="0"/>
            <a:t> </a:t>
          </a:r>
          <a:r>
            <a:rPr lang="en-US" sz="2000" dirty="0" err="1"/>
            <a:t>dalam</a:t>
          </a:r>
          <a:r>
            <a:rPr lang="en-US" sz="2000" dirty="0"/>
            <a:t> </a:t>
          </a:r>
          <a:r>
            <a:rPr lang="en-US" sz="2000" dirty="0" err="1"/>
            <a:t>aktivitas</a:t>
          </a:r>
          <a:r>
            <a:rPr lang="en-US" sz="2000" dirty="0"/>
            <a:t> </a:t>
          </a:r>
          <a:r>
            <a:rPr lang="en-US" sz="2000" dirty="0" err="1"/>
            <a:t>organisasi</a:t>
          </a:r>
          <a:r>
            <a:rPr lang="en-US" sz="2000" dirty="0"/>
            <a:t>. </a:t>
          </a:r>
        </a:p>
      </dgm:t>
    </dgm:pt>
    <dgm:pt modelId="{21C8C0CB-6D46-4EB2-B16A-CAE0982E6F3C}" type="parTrans" cxnId="{EAF9783D-68D8-4638-BE9E-8EE7462F4CA7}">
      <dgm:prSet/>
      <dgm:spPr/>
      <dgm:t>
        <a:bodyPr/>
        <a:lstStyle/>
        <a:p>
          <a:endParaRPr lang="en-US"/>
        </a:p>
      </dgm:t>
    </dgm:pt>
    <dgm:pt modelId="{5E84A39B-3EC0-4109-9D5F-BCCED1FE3FFB}" type="sibTrans" cxnId="{EAF9783D-68D8-4638-BE9E-8EE7462F4CA7}">
      <dgm:prSet/>
      <dgm:spPr/>
      <dgm:t>
        <a:bodyPr/>
        <a:lstStyle/>
        <a:p>
          <a:endParaRPr lang="en-US"/>
        </a:p>
      </dgm:t>
    </dgm:pt>
    <dgm:pt modelId="{AD6474DA-517C-4162-BEA5-C6218290A62F}" type="pres">
      <dgm:prSet presAssocID="{E881C2B5-8E49-46C0-A770-8438E25FD862}" presName="Name0" presStyleCnt="0">
        <dgm:presLayoutVars>
          <dgm:dir/>
          <dgm:resizeHandles val="exact"/>
        </dgm:presLayoutVars>
      </dgm:prSet>
      <dgm:spPr/>
    </dgm:pt>
    <dgm:pt modelId="{EEE09AE4-4CD1-47CD-8071-0B179BC14BCB}" type="pres">
      <dgm:prSet presAssocID="{87280485-2719-48F0-9EC0-A387BF6F7444}" presName="node" presStyleLbl="node1" presStyleIdx="0" presStyleCnt="4">
        <dgm:presLayoutVars>
          <dgm:bulletEnabled val="1"/>
        </dgm:presLayoutVars>
      </dgm:prSet>
      <dgm:spPr/>
    </dgm:pt>
    <dgm:pt modelId="{FFE1C257-9064-4829-9234-69CD9A8B9B81}" type="pres">
      <dgm:prSet presAssocID="{771D6299-C50B-4290-ABD5-BAD14D032F83}" presName="sibTrans" presStyleLbl="sibTrans2D1" presStyleIdx="0" presStyleCnt="3"/>
      <dgm:spPr/>
    </dgm:pt>
    <dgm:pt modelId="{8B550139-2C0D-441D-990F-10B926670821}" type="pres">
      <dgm:prSet presAssocID="{771D6299-C50B-4290-ABD5-BAD14D032F83}" presName="connectorText" presStyleLbl="sibTrans2D1" presStyleIdx="0" presStyleCnt="3"/>
      <dgm:spPr/>
    </dgm:pt>
    <dgm:pt modelId="{686EA312-7525-447A-9C82-7ED5FD3031AA}" type="pres">
      <dgm:prSet presAssocID="{62B96521-BADE-4DEF-A8EE-6CAFC3D6D83F}" presName="node" presStyleLbl="node1" presStyleIdx="1" presStyleCnt="4">
        <dgm:presLayoutVars>
          <dgm:bulletEnabled val="1"/>
        </dgm:presLayoutVars>
      </dgm:prSet>
      <dgm:spPr/>
    </dgm:pt>
    <dgm:pt modelId="{AF435A12-E130-405B-84C7-4C425DAB2E3F}" type="pres">
      <dgm:prSet presAssocID="{962FC3CB-DD55-417F-9ED9-73E91FCC91AC}" presName="sibTrans" presStyleLbl="sibTrans2D1" presStyleIdx="1" presStyleCnt="3"/>
      <dgm:spPr/>
    </dgm:pt>
    <dgm:pt modelId="{2F9153D5-DDD5-4118-8A92-91D6484E7874}" type="pres">
      <dgm:prSet presAssocID="{962FC3CB-DD55-417F-9ED9-73E91FCC91AC}" presName="connectorText" presStyleLbl="sibTrans2D1" presStyleIdx="1" presStyleCnt="3"/>
      <dgm:spPr/>
    </dgm:pt>
    <dgm:pt modelId="{2DF8F210-FFA0-413E-A2FC-ABC7D287794E}" type="pres">
      <dgm:prSet presAssocID="{17CA98E7-5DFD-4147-A295-5D17A92F571B}" presName="node" presStyleLbl="node1" presStyleIdx="2" presStyleCnt="4">
        <dgm:presLayoutVars>
          <dgm:bulletEnabled val="1"/>
        </dgm:presLayoutVars>
      </dgm:prSet>
      <dgm:spPr/>
    </dgm:pt>
    <dgm:pt modelId="{2291B49F-9F8E-44E0-BDEB-323FFAAABAB6}" type="pres">
      <dgm:prSet presAssocID="{45BCAFC7-C320-4A70-99E6-1C40C46AFFE4}" presName="sibTrans" presStyleLbl="sibTrans2D1" presStyleIdx="2" presStyleCnt="3"/>
      <dgm:spPr/>
    </dgm:pt>
    <dgm:pt modelId="{D76B488C-6F49-4E4A-A629-AF58AD6F8D19}" type="pres">
      <dgm:prSet presAssocID="{45BCAFC7-C320-4A70-99E6-1C40C46AFFE4}" presName="connectorText" presStyleLbl="sibTrans2D1" presStyleIdx="2" presStyleCnt="3"/>
      <dgm:spPr/>
    </dgm:pt>
    <dgm:pt modelId="{C5897AA7-EBBF-4D5D-919F-2E9E4815BB5B}" type="pres">
      <dgm:prSet presAssocID="{E69B86E0-6218-4185-BF82-BBA7E2631C9A}" presName="node" presStyleLbl="node1" presStyleIdx="3" presStyleCnt="4">
        <dgm:presLayoutVars>
          <dgm:bulletEnabled val="1"/>
        </dgm:presLayoutVars>
      </dgm:prSet>
      <dgm:spPr/>
    </dgm:pt>
  </dgm:ptLst>
  <dgm:cxnLst>
    <dgm:cxn modelId="{6FB5CF08-FD14-4EC5-B503-9FBFA6D82800}" srcId="{E881C2B5-8E49-46C0-A770-8438E25FD862}" destId="{17CA98E7-5DFD-4147-A295-5D17A92F571B}" srcOrd="2" destOrd="0" parTransId="{A98C78C9-C316-4CBE-AD98-2FAE58D93A2E}" sibTransId="{45BCAFC7-C320-4A70-99E6-1C40C46AFFE4}"/>
    <dgm:cxn modelId="{C6A5B52D-5B12-464B-B5D2-075CE5EE6EAD}" type="presOf" srcId="{962FC3CB-DD55-417F-9ED9-73E91FCC91AC}" destId="{AF435A12-E130-405B-84C7-4C425DAB2E3F}" srcOrd="0" destOrd="0" presId="urn:microsoft.com/office/officeart/2005/8/layout/process1"/>
    <dgm:cxn modelId="{7A62243C-BB63-4EC7-88FA-88CC08DB541F}" type="presOf" srcId="{62B96521-BADE-4DEF-A8EE-6CAFC3D6D83F}" destId="{686EA312-7525-447A-9C82-7ED5FD3031AA}" srcOrd="0" destOrd="0" presId="urn:microsoft.com/office/officeart/2005/8/layout/process1"/>
    <dgm:cxn modelId="{EAF9783D-68D8-4638-BE9E-8EE7462F4CA7}" srcId="{E881C2B5-8E49-46C0-A770-8438E25FD862}" destId="{E69B86E0-6218-4185-BF82-BBA7E2631C9A}" srcOrd="3" destOrd="0" parTransId="{21C8C0CB-6D46-4EB2-B16A-CAE0982E6F3C}" sibTransId="{5E84A39B-3EC0-4109-9D5F-BCCED1FE3FFB}"/>
    <dgm:cxn modelId="{8E9A594D-D734-4269-8675-C7A2F39325A2}" type="presOf" srcId="{771D6299-C50B-4290-ABD5-BAD14D032F83}" destId="{FFE1C257-9064-4829-9234-69CD9A8B9B81}" srcOrd="0" destOrd="0" presId="urn:microsoft.com/office/officeart/2005/8/layout/process1"/>
    <dgm:cxn modelId="{6BB9036E-1983-45B3-8098-0BF332D53D9D}" type="presOf" srcId="{17CA98E7-5DFD-4147-A295-5D17A92F571B}" destId="{2DF8F210-FFA0-413E-A2FC-ABC7D287794E}" srcOrd="0" destOrd="0" presId="urn:microsoft.com/office/officeart/2005/8/layout/process1"/>
    <dgm:cxn modelId="{C5C5FA58-FD83-476A-A4EC-150244FCD059}" type="presOf" srcId="{E881C2B5-8E49-46C0-A770-8438E25FD862}" destId="{AD6474DA-517C-4162-BEA5-C6218290A62F}" srcOrd="0" destOrd="0" presId="urn:microsoft.com/office/officeart/2005/8/layout/process1"/>
    <dgm:cxn modelId="{D4AE2E98-8F7F-4072-BAC4-69B62E9CB17C}" type="presOf" srcId="{E69B86E0-6218-4185-BF82-BBA7E2631C9A}" destId="{C5897AA7-EBBF-4D5D-919F-2E9E4815BB5B}" srcOrd="0" destOrd="0" presId="urn:microsoft.com/office/officeart/2005/8/layout/process1"/>
    <dgm:cxn modelId="{D43CA7C5-745B-4D31-98D6-C9CC21915B78}" srcId="{E881C2B5-8E49-46C0-A770-8438E25FD862}" destId="{87280485-2719-48F0-9EC0-A387BF6F7444}" srcOrd="0" destOrd="0" parTransId="{9340D44A-F54A-43B1-B2AE-A8BB2D7E63DB}" sibTransId="{771D6299-C50B-4290-ABD5-BAD14D032F83}"/>
    <dgm:cxn modelId="{332F3AD0-FAD8-45A3-A20D-A4C605DCE365}" type="presOf" srcId="{45BCAFC7-C320-4A70-99E6-1C40C46AFFE4}" destId="{D76B488C-6F49-4E4A-A629-AF58AD6F8D19}" srcOrd="1" destOrd="0" presId="urn:microsoft.com/office/officeart/2005/8/layout/process1"/>
    <dgm:cxn modelId="{DA624AD6-8158-4C53-9EB2-152D06BABB62}" type="presOf" srcId="{962FC3CB-DD55-417F-9ED9-73E91FCC91AC}" destId="{2F9153D5-DDD5-4118-8A92-91D6484E7874}" srcOrd="1" destOrd="0" presId="urn:microsoft.com/office/officeart/2005/8/layout/process1"/>
    <dgm:cxn modelId="{FE6789ED-A3C5-478A-B99D-EEDCB15435CB}" type="presOf" srcId="{45BCAFC7-C320-4A70-99E6-1C40C46AFFE4}" destId="{2291B49F-9F8E-44E0-BDEB-323FFAAABAB6}" srcOrd="0" destOrd="0" presId="urn:microsoft.com/office/officeart/2005/8/layout/process1"/>
    <dgm:cxn modelId="{7EF2D1F0-FD9C-414A-A6DD-0BB2EF3A559C}" type="presOf" srcId="{87280485-2719-48F0-9EC0-A387BF6F7444}" destId="{EEE09AE4-4CD1-47CD-8071-0B179BC14BCB}" srcOrd="0" destOrd="0" presId="urn:microsoft.com/office/officeart/2005/8/layout/process1"/>
    <dgm:cxn modelId="{A969BBF1-8F8F-416A-AF1A-0EC95D51E08F}" srcId="{E881C2B5-8E49-46C0-A770-8438E25FD862}" destId="{62B96521-BADE-4DEF-A8EE-6CAFC3D6D83F}" srcOrd="1" destOrd="0" parTransId="{ADBFDE85-9E43-40A3-9BDE-33C628947B89}" sibTransId="{962FC3CB-DD55-417F-9ED9-73E91FCC91AC}"/>
    <dgm:cxn modelId="{464FB2F8-D4D7-4B91-8203-03AB9B6178F9}" type="presOf" srcId="{771D6299-C50B-4290-ABD5-BAD14D032F83}" destId="{8B550139-2C0D-441D-990F-10B926670821}" srcOrd="1" destOrd="0" presId="urn:microsoft.com/office/officeart/2005/8/layout/process1"/>
    <dgm:cxn modelId="{6F51B4C6-B74E-4D09-B306-163EB4AD2478}" type="presParOf" srcId="{AD6474DA-517C-4162-BEA5-C6218290A62F}" destId="{EEE09AE4-4CD1-47CD-8071-0B179BC14BCB}" srcOrd="0" destOrd="0" presId="urn:microsoft.com/office/officeart/2005/8/layout/process1"/>
    <dgm:cxn modelId="{7F31AC5D-023B-4EB1-879B-EED996006261}" type="presParOf" srcId="{AD6474DA-517C-4162-BEA5-C6218290A62F}" destId="{FFE1C257-9064-4829-9234-69CD9A8B9B81}" srcOrd="1" destOrd="0" presId="urn:microsoft.com/office/officeart/2005/8/layout/process1"/>
    <dgm:cxn modelId="{BD75E2F7-88CD-45F0-8AB7-4B33A64FB0C9}" type="presParOf" srcId="{FFE1C257-9064-4829-9234-69CD9A8B9B81}" destId="{8B550139-2C0D-441D-990F-10B926670821}" srcOrd="0" destOrd="0" presId="urn:microsoft.com/office/officeart/2005/8/layout/process1"/>
    <dgm:cxn modelId="{2613B402-AE64-4494-8F3B-1781E42DAEFD}" type="presParOf" srcId="{AD6474DA-517C-4162-BEA5-C6218290A62F}" destId="{686EA312-7525-447A-9C82-7ED5FD3031AA}" srcOrd="2" destOrd="0" presId="urn:microsoft.com/office/officeart/2005/8/layout/process1"/>
    <dgm:cxn modelId="{35AA3F6D-C1B5-4A83-AF64-A7BBF9314426}" type="presParOf" srcId="{AD6474DA-517C-4162-BEA5-C6218290A62F}" destId="{AF435A12-E130-405B-84C7-4C425DAB2E3F}" srcOrd="3" destOrd="0" presId="urn:microsoft.com/office/officeart/2005/8/layout/process1"/>
    <dgm:cxn modelId="{3DEFDF1E-1742-4ED2-9634-1C488C7338F1}" type="presParOf" srcId="{AF435A12-E130-405B-84C7-4C425DAB2E3F}" destId="{2F9153D5-DDD5-4118-8A92-91D6484E7874}" srcOrd="0" destOrd="0" presId="urn:microsoft.com/office/officeart/2005/8/layout/process1"/>
    <dgm:cxn modelId="{CEE271B2-665D-4DAB-9A2D-413977248019}" type="presParOf" srcId="{AD6474DA-517C-4162-BEA5-C6218290A62F}" destId="{2DF8F210-FFA0-413E-A2FC-ABC7D287794E}" srcOrd="4" destOrd="0" presId="urn:microsoft.com/office/officeart/2005/8/layout/process1"/>
    <dgm:cxn modelId="{0B05C476-F3FD-4D8B-B41F-2723FEFDAB48}" type="presParOf" srcId="{AD6474DA-517C-4162-BEA5-C6218290A62F}" destId="{2291B49F-9F8E-44E0-BDEB-323FFAAABAB6}" srcOrd="5" destOrd="0" presId="urn:microsoft.com/office/officeart/2005/8/layout/process1"/>
    <dgm:cxn modelId="{BA060AAF-346C-468D-A796-1BB3EF29EEBF}" type="presParOf" srcId="{2291B49F-9F8E-44E0-BDEB-323FFAAABAB6}" destId="{D76B488C-6F49-4E4A-A629-AF58AD6F8D19}" srcOrd="0" destOrd="0" presId="urn:microsoft.com/office/officeart/2005/8/layout/process1"/>
    <dgm:cxn modelId="{3EC42C15-6F03-47D3-838D-3815A0F7E76D}" type="presParOf" srcId="{AD6474DA-517C-4162-BEA5-C6218290A62F}" destId="{C5897AA7-EBBF-4D5D-919F-2E9E4815BB5B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53D0819-1029-4DDB-881C-AA73408D014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A1AF3E-9E46-4DA0-8DD6-F367E773B272}">
      <dgm:prSet custT="1"/>
      <dgm:spPr/>
      <dgm:t>
        <a:bodyPr/>
        <a:lstStyle/>
        <a:p>
          <a:r>
            <a:rPr lang="en-US" sz="3200" b="1" u="sng" dirty="0">
              <a:solidFill>
                <a:schemeClr val="tx1"/>
              </a:solidFill>
            </a:rPr>
            <a:t>Model </a:t>
          </a:r>
          <a:r>
            <a:rPr lang="en-US" sz="3200" b="1" u="sng" dirty="0" err="1">
              <a:solidFill>
                <a:schemeClr val="tx1"/>
              </a:solidFill>
            </a:rPr>
            <a:t>Perubahan</a:t>
          </a:r>
          <a:r>
            <a:rPr lang="en-US" sz="3200" b="1" u="sng" dirty="0">
              <a:solidFill>
                <a:schemeClr val="tx1"/>
              </a:solidFill>
            </a:rPr>
            <a:t> </a:t>
          </a:r>
          <a:r>
            <a:rPr lang="en-US" sz="3200" b="1" u="sng" dirty="0" err="1">
              <a:solidFill>
                <a:schemeClr val="tx1"/>
              </a:solidFill>
            </a:rPr>
            <a:t>Terencana</a:t>
          </a:r>
          <a:endParaRPr lang="en-US" sz="3200" b="1" u="sng" dirty="0">
            <a:solidFill>
              <a:schemeClr val="tx1"/>
            </a:solidFill>
          </a:endParaRPr>
        </a:p>
      </dgm:t>
    </dgm:pt>
    <dgm:pt modelId="{7129E749-CBD3-4C21-B566-64EFD7758BD5}" type="parTrans" cxnId="{2DC9D2D3-C6CC-4811-834D-DE6EC55BF4DF}">
      <dgm:prSet/>
      <dgm:spPr/>
      <dgm:t>
        <a:bodyPr/>
        <a:lstStyle/>
        <a:p>
          <a:endParaRPr lang="en-US"/>
        </a:p>
      </dgm:t>
    </dgm:pt>
    <dgm:pt modelId="{6DF8D4E5-9F80-43D5-93AA-D02BB0C42106}" type="sibTrans" cxnId="{2DC9D2D3-C6CC-4811-834D-DE6EC55BF4DF}">
      <dgm:prSet/>
      <dgm:spPr/>
      <dgm:t>
        <a:bodyPr/>
        <a:lstStyle/>
        <a:p>
          <a:endParaRPr lang="en-US"/>
        </a:p>
      </dgm:t>
    </dgm:pt>
    <dgm:pt modelId="{E974E9BC-8A95-4C77-A855-ED12BFA37E41}" type="pres">
      <dgm:prSet presAssocID="{A53D0819-1029-4DDB-881C-AA73408D014D}" presName="linear" presStyleCnt="0">
        <dgm:presLayoutVars>
          <dgm:animLvl val="lvl"/>
          <dgm:resizeHandles val="exact"/>
        </dgm:presLayoutVars>
      </dgm:prSet>
      <dgm:spPr/>
    </dgm:pt>
    <dgm:pt modelId="{94DAE03A-FDEA-4326-A234-F8BC3A6E2119}" type="pres">
      <dgm:prSet presAssocID="{82A1AF3E-9E46-4DA0-8DD6-F367E773B27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2BDDE19-EA95-4669-883A-2701AFA95F7E}" type="presOf" srcId="{82A1AF3E-9E46-4DA0-8DD6-F367E773B272}" destId="{94DAE03A-FDEA-4326-A234-F8BC3A6E2119}" srcOrd="0" destOrd="0" presId="urn:microsoft.com/office/officeart/2005/8/layout/vList2"/>
    <dgm:cxn modelId="{7B038CA2-C8B3-48CB-880A-A3E60BBE26F0}" type="presOf" srcId="{A53D0819-1029-4DDB-881C-AA73408D014D}" destId="{E974E9BC-8A95-4C77-A855-ED12BFA37E41}" srcOrd="0" destOrd="0" presId="urn:microsoft.com/office/officeart/2005/8/layout/vList2"/>
    <dgm:cxn modelId="{2DC9D2D3-C6CC-4811-834D-DE6EC55BF4DF}" srcId="{A53D0819-1029-4DDB-881C-AA73408D014D}" destId="{82A1AF3E-9E46-4DA0-8DD6-F367E773B272}" srcOrd="0" destOrd="0" parTransId="{7129E749-CBD3-4C21-B566-64EFD7758BD5}" sibTransId="{6DF8D4E5-9F80-43D5-93AA-D02BB0C42106}"/>
    <dgm:cxn modelId="{80FBA174-649F-430F-8EEE-EA842A94793B}" type="presParOf" srcId="{E974E9BC-8A95-4C77-A855-ED12BFA37E41}" destId="{94DAE03A-FDEA-4326-A234-F8BC3A6E211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68FF2E2-1DE2-42A5-B7B7-3B88B93D454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CB5412-A794-4365-BE65-3BB8D1A19E84}">
      <dgm:prSet/>
      <dgm:spPr/>
      <dgm:t>
        <a:bodyPr/>
        <a:lstStyle/>
        <a:p>
          <a:r>
            <a:rPr lang="en-US" dirty="0"/>
            <a:t>Spray and Pray</a:t>
          </a:r>
        </a:p>
      </dgm:t>
    </dgm:pt>
    <dgm:pt modelId="{B882CC88-073F-4E69-8694-A9E3DDB9854D}" type="parTrans" cxnId="{F54A1391-6201-4701-974F-5F9FE5F5A72B}">
      <dgm:prSet/>
      <dgm:spPr/>
      <dgm:t>
        <a:bodyPr/>
        <a:lstStyle/>
        <a:p>
          <a:endParaRPr lang="en-US"/>
        </a:p>
      </dgm:t>
    </dgm:pt>
    <dgm:pt modelId="{25341F65-5D72-4BDE-A21E-845BE049111B}" type="sibTrans" cxnId="{F54A1391-6201-4701-974F-5F9FE5F5A72B}">
      <dgm:prSet/>
      <dgm:spPr/>
      <dgm:t>
        <a:bodyPr/>
        <a:lstStyle/>
        <a:p>
          <a:endParaRPr lang="en-US"/>
        </a:p>
      </dgm:t>
    </dgm:pt>
    <dgm:pt modelId="{5C72B205-602A-4107-9384-B94771FE8721}">
      <dgm:prSet/>
      <dgm:spPr/>
      <dgm:t>
        <a:bodyPr/>
        <a:lstStyle/>
        <a:p>
          <a:r>
            <a:rPr lang="en-US" dirty="0" err="1"/>
            <a:t>Manajemen</a:t>
          </a:r>
          <a:r>
            <a:rPr lang="en-US" dirty="0"/>
            <a:t> </a:t>
          </a:r>
          <a:r>
            <a:rPr lang="en-US" b="1" u="sng" dirty="0" err="1"/>
            <a:t>menyebar</a:t>
          </a:r>
          <a:r>
            <a:rPr lang="en-US" dirty="0"/>
            <a:t> </a:t>
          </a:r>
          <a:r>
            <a:rPr lang="en-US" dirty="0" err="1"/>
            <a:t>informasi</a:t>
          </a:r>
          <a:r>
            <a:rPr lang="en-US" dirty="0"/>
            <a:t> pada </a:t>
          </a:r>
          <a:r>
            <a:rPr lang="en-US" dirty="0" err="1"/>
            <a:t>karyawan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b="1" u="sng" dirty="0" err="1"/>
            <a:t>harapan</a:t>
          </a:r>
          <a:r>
            <a:rPr lang="en-US" dirty="0"/>
            <a:t> </a:t>
          </a:r>
          <a:r>
            <a:rPr lang="en-US" dirty="0" err="1"/>
            <a:t>bahwa</a:t>
          </a:r>
          <a:r>
            <a:rPr lang="en-US" dirty="0"/>
            <a:t> </a:t>
          </a:r>
          <a:r>
            <a:rPr lang="en-US" dirty="0" err="1"/>
            <a:t>karyawan</a:t>
          </a:r>
          <a:r>
            <a:rPr lang="en-US" dirty="0"/>
            <a:t> </a:t>
          </a:r>
          <a:r>
            <a:rPr lang="en-US" dirty="0" err="1"/>
            <a:t>akan</a:t>
          </a:r>
          <a:r>
            <a:rPr lang="en-US" dirty="0"/>
            <a:t> </a:t>
          </a:r>
          <a:r>
            <a:rPr lang="en-US" dirty="0" err="1"/>
            <a:t>dapat</a:t>
          </a:r>
          <a:r>
            <a:rPr lang="en-US" dirty="0"/>
            <a:t> </a:t>
          </a:r>
          <a:r>
            <a:rPr lang="en-US" dirty="0" err="1"/>
            <a:t>memilah</a:t>
          </a:r>
          <a:r>
            <a:rPr lang="en-US" dirty="0"/>
            <a:t> </a:t>
          </a:r>
          <a:r>
            <a:rPr lang="en-US" dirty="0" err="1"/>
            <a:t>informasi</a:t>
          </a:r>
          <a:r>
            <a:rPr lang="en-US" dirty="0"/>
            <a:t> yang </a:t>
          </a:r>
          <a:r>
            <a:rPr lang="en-US" dirty="0" err="1"/>
            <a:t>signifikan</a:t>
          </a:r>
          <a:r>
            <a:rPr lang="en-US" dirty="0"/>
            <a:t> dan </a:t>
          </a:r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penting</a:t>
          </a:r>
          <a:r>
            <a:rPr lang="en-US" dirty="0"/>
            <a:t>.</a:t>
          </a:r>
        </a:p>
      </dgm:t>
    </dgm:pt>
    <dgm:pt modelId="{E3CE2132-C970-4873-A36A-6D6ABDDBDF95}" type="parTrans" cxnId="{2515991C-3DBC-45AE-B247-C730A5AD132B}">
      <dgm:prSet/>
      <dgm:spPr/>
      <dgm:t>
        <a:bodyPr/>
        <a:lstStyle/>
        <a:p>
          <a:endParaRPr lang="en-US"/>
        </a:p>
      </dgm:t>
    </dgm:pt>
    <dgm:pt modelId="{25D8ACB3-0616-454C-AC57-093E896A5C45}" type="sibTrans" cxnId="{2515991C-3DBC-45AE-B247-C730A5AD132B}">
      <dgm:prSet/>
      <dgm:spPr/>
      <dgm:t>
        <a:bodyPr/>
        <a:lstStyle/>
        <a:p>
          <a:endParaRPr lang="en-US"/>
        </a:p>
      </dgm:t>
    </dgm:pt>
    <dgm:pt modelId="{DC085057-808B-4566-A43C-A7598A149F48}">
      <dgm:prSet/>
      <dgm:spPr/>
      <dgm:t>
        <a:bodyPr/>
        <a:lstStyle/>
        <a:p>
          <a:r>
            <a:rPr lang="en-US" dirty="0"/>
            <a:t>Tell and Sell</a:t>
          </a:r>
        </a:p>
      </dgm:t>
    </dgm:pt>
    <dgm:pt modelId="{2BE95D2F-0BA5-40F9-BA52-B86389EBD804}" type="parTrans" cxnId="{9C31047B-197E-4954-9761-52DD7B171BE5}">
      <dgm:prSet/>
      <dgm:spPr/>
      <dgm:t>
        <a:bodyPr/>
        <a:lstStyle/>
        <a:p>
          <a:endParaRPr lang="en-US"/>
        </a:p>
      </dgm:t>
    </dgm:pt>
    <dgm:pt modelId="{AC9F73B1-DE60-40F9-A672-AE687AE271B6}" type="sibTrans" cxnId="{9C31047B-197E-4954-9761-52DD7B171BE5}">
      <dgm:prSet/>
      <dgm:spPr/>
      <dgm:t>
        <a:bodyPr/>
        <a:lstStyle/>
        <a:p>
          <a:endParaRPr lang="en-US"/>
        </a:p>
      </dgm:t>
    </dgm:pt>
    <dgm:pt modelId="{EC3BE632-7AB9-4863-BC41-3229BA11E89F}">
      <dgm:prSet/>
      <dgm:spPr/>
      <dgm:t>
        <a:bodyPr/>
        <a:lstStyle/>
        <a:p>
          <a:r>
            <a:rPr lang="en-US" dirty="0" err="1"/>
            <a:t>Manajemen</a:t>
          </a:r>
          <a:r>
            <a:rPr lang="en-US" dirty="0"/>
            <a:t> "</a:t>
          </a:r>
          <a:r>
            <a:rPr lang="en-US" b="1" u="sng" dirty="0" err="1"/>
            <a:t>memberi</a:t>
          </a:r>
          <a:r>
            <a:rPr lang="en-US" b="1" u="sng" dirty="0"/>
            <a:t> </a:t>
          </a:r>
          <a:r>
            <a:rPr lang="en-US" b="1" u="sng" dirty="0" err="1"/>
            <a:t>tahu</a:t>
          </a:r>
          <a:r>
            <a:rPr lang="en-US" dirty="0"/>
            <a:t>" </a:t>
          </a:r>
          <a:r>
            <a:rPr lang="en-US" dirty="0" err="1"/>
            <a:t>karyawan</a:t>
          </a:r>
          <a:r>
            <a:rPr lang="en-US" dirty="0"/>
            <a:t> </a:t>
          </a:r>
          <a:r>
            <a:rPr lang="en-US" dirty="0" err="1"/>
            <a:t>tentang</a:t>
          </a:r>
          <a:r>
            <a:rPr lang="en-US" dirty="0"/>
            <a:t> </a:t>
          </a:r>
          <a:r>
            <a:rPr lang="en-US" dirty="0" err="1"/>
            <a:t>masalah</a:t>
          </a:r>
          <a:r>
            <a:rPr lang="en-US" dirty="0"/>
            <a:t> </a:t>
          </a:r>
          <a:r>
            <a:rPr lang="en-US" dirty="0" err="1"/>
            <a:t>ini</a:t>
          </a:r>
          <a:r>
            <a:rPr lang="en-US" dirty="0"/>
            <a:t> dan </a:t>
          </a:r>
          <a:r>
            <a:rPr lang="en-US" dirty="0" err="1"/>
            <a:t>kemudian</a:t>
          </a:r>
          <a:r>
            <a:rPr lang="en-US" dirty="0"/>
            <a:t> "</a:t>
          </a:r>
          <a:r>
            <a:rPr lang="en-US" dirty="0" err="1"/>
            <a:t>menjual</a:t>
          </a:r>
          <a:r>
            <a:rPr lang="en-US" dirty="0"/>
            <a:t>“ (</a:t>
          </a:r>
          <a:r>
            <a:rPr lang="en-US" b="1" u="sng" dirty="0" err="1"/>
            <a:t>melaksanakan</a:t>
          </a:r>
          <a:r>
            <a:rPr lang="en-US" dirty="0"/>
            <a:t>) </a:t>
          </a:r>
          <a:r>
            <a:rPr lang="en-US" dirty="0" err="1"/>
            <a:t>kepada</a:t>
          </a:r>
          <a:r>
            <a:rPr lang="en-US" dirty="0"/>
            <a:t> </a:t>
          </a:r>
          <a:r>
            <a:rPr lang="en-US" dirty="0" err="1"/>
            <a:t>karyawan</a:t>
          </a:r>
          <a:r>
            <a:rPr lang="en-US" dirty="0"/>
            <a:t> </a:t>
          </a:r>
          <a:r>
            <a:rPr lang="en-US" dirty="0" err="1"/>
            <a:t>berdasarkan</a:t>
          </a:r>
          <a:r>
            <a:rPr lang="en-US" dirty="0"/>
            <a:t> </a:t>
          </a:r>
          <a:r>
            <a:rPr lang="en-US" dirty="0" err="1"/>
            <a:t>kebijaksanaan</a:t>
          </a:r>
          <a:r>
            <a:rPr lang="en-US" dirty="0"/>
            <a:t> </a:t>
          </a:r>
          <a:r>
            <a:rPr lang="en-US" dirty="0" err="1"/>
            <a:t>pendekatan</a:t>
          </a:r>
          <a:r>
            <a:rPr lang="en-US" dirty="0"/>
            <a:t> yang </a:t>
          </a:r>
          <a:r>
            <a:rPr lang="en-US" dirty="0" err="1"/>
            <a:t>dipilih</a:t>
          </a:r>
          <a:r>
            <a:rPr lang="en-US" dirty="0"/>
            <a:t>.</a:t>
          </a:r>
        </a:p>
      </dgm:t>
    </dgm:pt>
    <dgm:pt modelId="{37DDF78F-16F7-4659-B7F2-7A35AFD6F016}" type="parTrans" cxnId="{4425D0FA-F0D7-4A25-A76B-DF7649B49BC8}">
      <dgm:prSet/>
      <dgm:spPr/>
      <dgm:t>
        <a:bodyPr/>
        <a:lstStyle/>
        <a:p>
          <a:endParaRPr lang="en-US"/>
        </a:p>
      </dgm:t>
    </dgm:pt>
    <dgm:pt modelId="{EEAEE392-E924-4A2A-B98C-BDA350391C2B}" type="sibTrans" cxnId="{4425D0FA-F0D7-4A25-A76B-DF7649B49BC8}">
      <dgm:prSet/>
      <dgm:spPr/>
      <dgm:t>
        <a:bodyPr/>
        <a:lstStyle/>
        <a:p>
          <a:endParaRPr lang="en-US"/>
        </a:p>
      </dgm:t>
    </dgm:pt>
    <dgm:pt modelId="{5535D651-141F-40F3-8882-328899E2F807}">
      <dgm:prSet/>
      <dgm:spPr/>
      <dgm:t>
        <a:bodyPr/>
        <a:lstStyle/>
        <a:p>
          <a:r>
            <a:rPr lang="en-US" b="1" u="sng" dirty="0">
              <a:solidFill>
                <a:srgbClr val="C00000"/>
              </a:solidFill>
            </a:rPr>
            <a:t>Underscore and Explore</a:t>
          </a:r>
          <a:r>
            <a:rPr lang="en-US" b="1" dirty="0">
              <a:solidFill>
                <a:srgbClr val="C00000"/>
              </a:solidFill>
            </a:rPr>
            <a:t> </a:t>
          </a:r>
        </a:p>
      </dgm:t>
    </dgm:pt>
    <dgm:pt modelId="{E7F5C61D-1EF7-4D44-A4E0-02F8E173643F}" type="parTrans" cxnId="{EC7FF748-C4EF-40D3-BEF0-E3C8A94C67BD}">
      <dgm:prSet/>
      <dgm:spPr/>
      <dgm:t>
        <a:bodyPr/>
        <a:lstStyle/>
        <a:p>
          <a:endParaRPr lang="en-US"/>
        </a:p>
      </dgm:t>
    </dgm:pt>
    <dgm:pt modelId="{3FCA2108-CB13-4C06-B260-DDCF2DCAD217}" type="sibTrans" cxnId="{EC7FF748-C4EF-40D3-BEF0-E3C8A94C67BD}">
      <dgm:prSet/>
      <dgm:spPr/>
      <dgm:t>
        <a:bodyPr/>
        <a:lstStyle/>
        <a:p>
          <a:endParaRPr lang="en-US"/>
        </a:p>
      </dgm:t>
    </dgm:pt>
    <dgm:pt modelId="{7365A8D7-359C-4255-8F04-7F08BD4361FA}">
      <dgm:prSet/>
      <dgm:spPr/>
      <dgm:t>
        <a:bodyPr/>
        <a:lstStyle/>
        <a:p>
          <a:r>
            <a:rPr lang="en-US" dirty="0" err="1"/>
            <a:t>Manajemen</a:t>
          </a:r>
          <a:r>
            <a:rPr lang="en-US" dirty="0"/>
            <a:t> </a:t>
          </a:r>
          <a:r>
            <a:rPr lang="en-US" b="1" u="sng" dirty="0" err="1"/>
            <a:t>berfokus</a:t>
          </a:r>
          <a:r>
            <a:rPr lang="en-US" dirty="0"/>
            <a:t> pada </a:t>
          </a:r>
          <a:r>
            <a:rPr lang="en-US" b="1" u="sng" dirty="0" err="1"/>
            <a:t>isu-isu</a:t>
          </a:r>
          <a:r>
            <a:rPr lang="en-US" dirty="0"/>
            <a:t> </a:t>
          </a:r>
          <a:r>
            <a:rPr lang="en-US" dirty="0" err="1"/>
            <a:t>mendasar</a:t>
          </a:r>
          <a:r>
            <a:rPr lang="en-US" dirty="0"/>
            <a:t> yang </a:t>
          </a:r>
          <a:r>
            <a:rPr lang="en-US" dirty="0" err="1"/>
            <a:t>berkaitan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perubahan</a:t>
          </a:r>
          <a:r>
            <a:rPr lang="en-US" dirty="0"/>
            <a:t> </a:t>
          </a:r>
          <a:r>
            <a:rPr lang="en-US" dirty="0" err="1"/>
            <a:t>kesuksesan</a:t>
          </a:r>
          <a:r>
            <a:rPr lang="en-US" dirty="0"/>
            <a:t> dan </a:t>
          </a:r>
          <a:r>
            <a:rPr lang="en-US" dirty="0" err="1"/>
            <a:t>memungkinkan</a:t>
          </a:r>
          <a:r>
            <a:rPr lang="en-US" dirty="0"/>
            <a:t> </a:t>
          </a:r>
          <a:r>
            <a:rPr lang="en-US" dirty="0" err="1"/>
            <a:t>karyawan</a:t>
          </a:r>
          <a:r>
            <a:rPr lang="en-US" dirty="0"/>
            <a:t> </a:t>
          </a:r>
          <a:r>
            <a:rPr lang="en-US" b="1" u="sng" dirty="0" err="1"/>
            <a:t>kebebasan</a:t>
          </a:r>
          <a:r>
            <a:rPr lang="en-US" b="1" u="sng" dirty="0"/>
            <a:t> </a:t>
          </a:r>
          <a:r>
            <a:rPr lang="en-US" b="1" u="sng" dirty="0" err="1"/>
            <a:t>kreatif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mengeksplorasi</a:t>
          </a:r>
          <a:r>
            <a:rPr lang="en-US" dirty="0"/>
            <a:t> </a:t>
          </a:r>
          <a:r>
            <a:rPr lang="en-US" dirty="0" err="1"/>
            <a:t>berbagai</a:t>
          </a:r>
          <a:r>
            <a:rPr lang="en-US" dirty="0"/>
            <a:t> </a:t>
          </a:r>
          <a:r>
            <a:rPr lang="en-US" dirty="0" err="1"/>
            <a:t>kemungkinan</a:t>
          </a:r>
          <a:r>
            <a:rPr lang="en-US" dirty="0"/>
            <a:t>.</a:t>
          </a:r>
        </a:p>
      </dgm:t>
    </dgm:pt>
    <dgm:pt modelId="{B0F2C9B5-427A-4572-976F-ADE8CA9789C4}" type="parTrans" cxnId="{E0503FE4-E5D9-4158-9DF6-B0BA71B9968B}">
      <dgm:prSet/>
      <dgm:spPr/>
      <dgm:t>
        <a:bodyPr/>
        <a:lstStyle/>
        <a:p>
          <a:endParaRPr lang="en-US"/>
        </a:p>
      </dgm:t>
    </dgm:pt>
    <dgm:pt modelId="{F2847259-5EF6-4CF1-8C3C-8E05A441F68E}" type="sibTrans" cxnId="{E0503FE4-E5D9-4158-9DF6-B0BA71B9968B}">
      <dgm:prSet/>
      <dgm:spPr/>
      <dgm:t>
        <a:bodyPr/>
        <a:lstStyle/>
        <a:p>
          <a:endParaRPr lang="en-US"/>
        </a:p>
      </dgm:t>
    </dgm:pt>
    <dgm:pt modelId="{A06C8DA2-4B86-414C-8AD7-D998F56EDD5F}" type="pres">
      <dgm:prSet presAssocID="{268FF2E2-1DE2-42A5-B7B7-3B88B93D4542}" presName="vert0" presStyleCnt="0">
        <dgm:presLayoutVars>
          <dgm:dir/>
          <dgm:animOne val="branch"/>
          <dgm:animLvl val="lvl"/>
        </dgm:presLayoutVars>
      </dgm:prSet>
      <dgm:spPr/>
    </dgm:pt>
    <dgm:pt modelId="{24C26DF4-281B-4085-A18C-20E82EBD5C5E}" type="pres">
      <dgm:prSet presAssocID="{5FCB5412-A794-4365-BE65-3BB8D1A19E84}" presName="thickLine" presStyleLbl="alignNode1" presStyleIdx="0" presStyleCnt="3"/>
      <dgm:spPr/>
    </dgm:pt>
    <dgm:pt modelId="{67E00FCB-069D-405E-8A21-48531C144AFB}" type="pres">
      <dgm:prSet presAssocID="{5FCB5412-A794-4365-BE65-3BB8D1A19E84}" presName="horz1" presStyleCnt="0"/>
      <dgm:spPr/>
    </dgm:pt>
    <dgm:pt modelId="{8FC006D7-7E9A-4150-9D51-36D66B670F5D}" type="pres">
      <dgm:prSet presAssocID="{5FCB5412-A794-4365-BE65-3BB8D1A19E84}" presName="tx1" presStyleLbl="revTx" presStyleIdx="0" presStyleCnt="6"/>
      <dgm:spPr/>
    </dgm:pt>
    <dgm:pt modelId="{47B2DA9C-D397-4C41-9833-AD22A9281E97}" type="pres">
      <dgm:prSet presAssocID="{5FCB5412-A794-4365-BE65-3BB8D1A19E84}" presName="vert1" presStyleCnt="0"/>
      <dgm:spPr/>
    </dgm:pt>
    <dgm:pt modelId="{41DBA931-5B4D-4F4B-A454-7F8782379E5B}" type="pres">
      <dgm:prSet presAssocID="{5C72B205-602A-4107-9384-B94771FE8721}" presName="vertSpace2a" presStyleCnt="0"/>
      <dgm:spPr/>
    </dgm:pt>
    <dgm:pt modelId="{267A074D-9D84-4540-8B9C-4BD07125C354}" type="pres">
      <dgm:prSet presAssocID="{5C72B205-602A-4107-9384-B94771FE8721}" presName="horz2" presStyleCnt="0"/>
      <dgm:spPr/>
    </dgm:pt>
    <dgm:pt modelId="{1CF9A57B-808C-40A9-9A47-90164D32A1B6}" type="pres">
      <dgm:prSet presAssocID="{5C72B205-602A-4107-9384-B94771FE8721}" presName="horzSpace2" presStyleCnt="0"/>
      <dgm:spPr/>
    </dgm:pt>
    <dgm:pt modelId="{4F69E74C-62C0-47AD-A754-FBA5E57379CF}" type="pres">
      <dgm:prSet presAssocID="{5C72B205-602A-4107-9384-B94771FE8721}" presName="tx2" presStyleLbl="revTx" presStyleIdx="1" presStyleCnt="6"/>
      <dgm:spPr/>
    </dgm:pt>
    <dgm:pt modelId="{9CD78382-4118-49DC-A227-64387026951C}" type="pres">
      <dgm:prSet presAssocID="{5C72B205-602A-4107-9384-B94771FE8721}" presName="vert2" presStyleCnt="0"/>
      <dgm:spPr/>
    </dgm:pt>
    <dgm:pt modelId="{7B0813F8-AEA0-4016-843F-7D5E07ECA401}" type="pres">
      <dgm:prSet presAssocID="{5C72B205-602A-4107-9384-B94771FE8721}" presName="thinLine2b" presStyleLbl="callout" presStyleIdx="0" presStyleCnt="3"/>
      <dgm:spPr/>
    </dgm:pt>
    <dgm:pt modelId="{313CAD46-875C-4289-A906-AED3BF714348}" type="pres">
      <dgm:prSet presAssocID="{5C72B205-602A-4107-9384-B94771FE8721}" presName="vertSpace2b" presStyleCnt="0"/>
      <dgm:spPr/>
    </dgm:pt>
    <dgm:pt modelId="{12C57AB4-C2CE-4BAF-B1B7-0095797BB2F5}" type="pres">
      <dgm:prSet presAssocID="{DC085057-808B-4566-A43C-A7598A149F48}" presName="thickLine" presStyleLbl="alignNode1" presStyleIdx="1" presStyleCnt="3"/>
      <dgm:spPr/>
    </dgm:pt>
    <dgm:pt modelId="{3933E6AB-3DB4-4B48-A187-11454826AF65}" type="pres">
      <dgm:prSet presAssocID="{DC085057-808B-4566-A43C-A7598A149F48}" presName="horz1" presStyleCnt="0"/>
      <dgm:spPr/>
    </dgm:pt>
    <dgm:pt modelId="{53E0C9EB-56B8-48AD-ADEE-6FD16B730CB3}" type="pres">
      <dgm:prSet presAssocID="{DC085057-808B-4566-A43C-A7598A149F48}" presName="tx1" presStyleLbl="revTx" presStyleIdx="2" presStyleCnt="6"/>
      <dgm:spPr/>
    </dgm:pt>
    <dgm:pt modelId="{3358494D-8E1C-40FC-B275-6E304C9FB1C0}" type="pres">
      <dgm:prSet presAssocID="{DC085057-808B-4566-A43C-A7598A149F48}" presName="vert1" presStyleCnt="0"/>
      <dgm:spPr/>
    </dgm:pt>
    <dgm:pt modelId="{A4679FB0-CF73-4F1A-8223-F1D36B099F7C}" type="pres">
      <dgm:prSet presAssocID="{EC3BE632-7AB9-4863-BC41-3229BA11E89F}" presName="vertSpace2a" presStyleCnt="0"/>
      <dgm:spPr/>
    </dgm:pt>
    <dgm:pt modelId="{F961BF42-67BC-467C-B435-7A8FA4DCDADA}" type="pres">
      <dgm:prSet presAssocID="{EC3BE632-7AB9-4863-BC41-3229BA11E89F}" presName="horz2" presStyleCnt="0"/>
      <dgm:spPr/>
    </dgm:pt>
    <dgm:pt modelId="{8823B3F2-94CF-4186-8FC6-4967E76FFD0B}" type="pres">
      <dgm:prSet presAssocID="{EC3BE632-7AB9-4863-BC41-3229BA11E89F}" presName="horzSpace2" presStyleCnt="0"/>
      <dgm:spPr/>
    </dgm:pt>
    <dgm:pt modelId="{CBA6C727-C31F-4DCE-87E5-40FF3069380D}" type="pres">
      <dgm:prSet presAssocID="{EC3BE632-7AB9-4863-BC41-3229BA11E89F}" presName="tx2" presStyleLbl="revTx" presStyleIdx="3" presStyleCnt="6"/>
      <dgm:spPr/>
    </dgm:pt>
    <dgm:pt modelId="{12C68259-5CA5-43C9-85F9-7419F63758D4}" type="pres">
      <dgm:prSet presAssocID="{EC3BE632-7AB9-4863-BC41-3229BA11E89F}" presName="vert2" presStyleCnt="0"/>
      <dgm:spPr/>
    </dgm:pt>
    <dgm:pt modelId="{37161758-EBB9-4628-BFF6-59212B601CCD}" type="pres">
      <dgm:prSet presAssocID="{EC3BE632-7AB9-4863-BC41-3229BA11E89F}" presName="thinLine2b" presStyleLbl="callout" presStyleIdx="1" presStyleCnt="3"/>
      <dgm:spPr/>
    </dgm:pt>
    <dgm:pt modelId="{B93ECAD3-439D-46E6-85FD-DC6A408D93CF}" type="pres">
      <dgm:prSet presAssocID="{EC3BE632-7AB9-4863-BC41-3229BA11E89F}" presName="vertSpace2b" presStyleCnt="0"/>
      <dgm:spPr/>
    </dgm:pt>
    <dgm:pt modelId="{D4CE378C-98A2-4ABD-99CB-49C46C180635}" type="pres">
      <dgm:prSet presAssocID="{5535D651-141F-40F3-8882-328899E2F807}" presName="thickLine" presStyleLbl="alignNode1" presStyleIdx="2" presStyleCnt="3"/>
      <dgm:spPr/>
    </dgm:pt>
    <dgm:pt modelId="{FFFB1E20-8916-4BF6-818D-425266C27F27}" type="pres">
      <dgm:prSet presAssocID="{5535D651-141F-40F3-8882-328899E2F807}" presName="horz1" presStyleCnt="0"/>
      <dgm:spPr/>
    </dgm:pt>
    <dgm:pt modelId="{E615A1BC-CB0E-463E-BB50-524863FE40C8}" type="pres">
      <dgm:prSet presAssocID="{5535D651-141F-40F3-8882-328899E2F807}" presName="tx1" presStyleLbl="revTx" presStyleIdx="4" presStyleCnt="6"/>
      <dgm:spPr/>
    </dgm:pt>
    <dgm:pt modelId="{587486BE-1D83-474D-B8A2-EFE387B7323D}" type="pres">
      <dgm:prSet presAssocID="{5535D651-141F-40F3-8882-328899E2F807}" presName="vert1" presStyleCnt="0"/>
      <dgm:spPr/>
    </dgm:pt>
    <dgm:pt modelId="{C06A403B-9B97-484B-A654-044D11B63B00}" type="pres">
      <dgm:prSet presAssocID="{7365A8D7-359C-4255-8F04-7F08BD4361FA}" presName="vertSpace2a" presStyleCnt="0"/>
      <dgm:spPr/>
    </dgm:pt>
    <dgm:pt modelId="{83149496-61B1-4352-B96B-92DABA7E1646}" type="pres">
      <dgm:prSet presAssocID="{7365A8D7-359C-4255-8F04-7F08BD4361FA}" presName="horz2" presStyleCnt="0"/>
      <dgm:spPr/>
    </dgm:pt>
    <dgm:pt modelId="{87067C3A-2924-4471-BCCB-3711937144A6}" type="pres">
      <dgm:prSet presAssocID="{7365A8D7-359C-4255-8F04-7F08BD4361FA}" presName="horzSpace2" presStyleCnt="0"/>
      <dgm:spPr/>
    </dgm:pt>
    <dgm:pt modelId="{26EA511B-D798-4ADF-9AFD-871E0D00DD69}" type="pres">
      <dgm:prSet presAssocID="{7365A8D7-359C-4255-8F04-7F08BD4361FA}" presName="tx2" presStyleLbl="revTx" presStyleIdx="5" presStyleCnt="6"/>
      <dgm:spPr/>
    </dgm:pt>
    <dgm:pt modelId="{2E0A904D-3A05-4721-BFC9-336668208F4B}" type="pres">
      <dgm:prSet presAssocID="{7365A8D7-359C-4255-8F04-7F08BD4361FA}" presName="vert2" presStyleCnt="0"/>
      <dgm:spPr/>
    </dgm:pt>
    <dgm:pt modelId="{A34AFEE1-4D6D-46D9-892A-B7E671A05FB3}" type="pres">
      <dgm:prSet presAssocID="{7365A8D7-359C-4255-8F04-7F08BD4361FA}" presName="thinLine2b" presStyleLbl="callout" presStyleIdx="2" presStyleCnt="3"/>
      <dgm:spPr/>
    </dgm:pt>
    <dgm:pt modelId="{3A257AFE-A65F-4D9F-B540-548C7D651B81}" type="pres">
      <dgm:prSet presAssocID="{7365A8D7-359C-4255-8F04-7F08BD4361FA}" presName="vertSpace2b" presStyleCnt="0"/>
      <dgm:spPr/>
    </dgm:pt>
  </dgm:ptLst>
  <dgm:cxnLst>
    <dgm:cxn modelId="{2515991C-3DBC-45AE-B247-C730A5AD132B}" srcId="{5FCB5412-A794-4365-BE65-3BB8D1A19E84}" destId="{5C72B205-602A-4107-9384-B94771FE8721}" srcOrd="0" destOrd="0" parTransId="{E3CE2132-C970-4873-A36A-6D6ABDDBDF95}" sibTransId="{25D8ACB3-0616-454C-AC57-093E896A5C45}"/>
    <dgm:cxn modelId="{EA98F928-7995-4032-B12D-D8F7B4019C93}" type="presOf" srcId="{268FF2E2-1DE2-42A5-B7B7-3B88B93D4542}" destId="{A06C8DA2-4B86-414C-8AD7-D998F56EDD5F}" srcOrd="0" destOrd="0" presId="urn:microsoft.com/office/officeart/2008/layout/LinedList"/>
    <dgm:cxn modelId="{C754BB5B-FF71-44C9-9124-E4FECD11A6AF}" type="presOf" srcId="{EC3BE632-7AB9-4863-BC41-3229BA11E89F}" destId="{CBA6C727-C31F-4DCE-87E5-40FF3069380D}" srcOrd="0" destOrd="0" presId="urn:microsoft.com/office/officeart/2008/layout/LinedList"/>
    <dgm:cxn modelId="{18C26A5F-B8B3-4B13-A4F8-82E7C24E8021}" type="presOf" srcId="{7365A8D7-359C-4255-8F04-7F08BD4361FA}" destId="{26EA511B-D798-4ADF-9AFD-871E0D00DD69}" srcOrd="0" destOrd="0" presId="urn:microsoft.com/office/officeart/2008/layout/LinedList"/>
    <dgm:cxn modelId="{EC7FF748-C4EF-40D3-BEF0-E3C8A94C67BD}" srcId="{268FF2E2-1DE2-42A5-B7B7-3B88B93D4542}" destId="{5535D651-141F-40F3-8882-328899E2F807}" srcOrd="2" destOrd="0" parTransId="{E7F5C61D-1EF7-4D44-A4E0-02F8E173643F}" sibTransId="{3FCA2108-CB13-4C06-B260-DDCF2DCAD217}"/>
    <dgm:cxn modelId="{C031474F-A1E6-40E8-B20A-7259CE536C38}" type="presOf" srcId="{5C72B205-602A-4107-9384-B94771FE8721}" destId="{4F69E74C-62C0-47AD-A754-FBA5E57379CF}" srcOrd="0" destOrd="0" presId="urn:microsoft.com/office/officeart/2008/layout/LinedList"/>
    <dgm:cxn modelId="{9C31047B-197E-4954-9761-52DD7B171BE5}" srcId="{268FF2E2-1DE2-42A5-B7B7-3B88B93D4542}" destId="{DC085057-808B-4566-A43C-A7598A149F48}" srcOrd="1" destOrd="0" parTransId="{2BE95D2F-0BA5-40F9-BA52-B86389EBD804}" sibTransId="{AC9F73B1-DE60-40F9-A672-AE687AE271B6}"/>
    <dgm:cxn modelId="{F54A1391-6201-4701-974F-5F9FE5F5A72B}" srcId="{268FF2E2-1DE2-42A5-B7B7-3B88B93D4542}" destId="{5FCB5412-A794-4365-BE65-3BB8D1A19E84}" srcOrd="0" destOrd="0" parTransId="{B882CC88-073F-4E69-8694-A9E3DDB9854D}" sibTransId="{25341F65-5D72-4BDE-A21E-845BE049111B}"/>
    <dgm:cxn modelId="{8449CFB5-36A0-47C7-9080-E818CB8AA1C6}" type="presOf" srcId="{5535D651-141F-40F3-8882-328899E2F807}" destId="{E615A1BC-CB0E-463E-BB50-524863FE40C8}" srcOrd="0" destOrd="0" presId="urn:microsoft.com/office/officeart/2008/layout/LinedList"/>
    <dgm:cxn modelId="{873D56B7-D067-4017-940B-A9AB76ED9BDA}" type="presOf" srcId="{5FCB5412-A794-4365-BE65-3BB8D1A19E84}" destId="{8FC006D7-7E9A-4150-9D51-36D66B670F5D}" srcOrd="0" destOrd="0" presId="urn:microsoft.com/office/officeart/2008/layout/LinedList"/>
    <dgm:cxn modelId="{876FC5C3-6C1E-49BE-88BA-7FC1923D886B}" type="presOf" srcId="{DC085057-808B-4566-A43C-A7598A149F48}" destId="{53E0C9EB-56B8-48AD-ADEE-6FD16B730CB3}" srcOrd="0" destOrd="0" presId="urn:microsoft.com/office/officeart/2008/layout/LinedList"/>
    <dgm:cxn modelId="{E0503FE4-E5D9-4158-9DF6-B0BA71B9968B}" srcId="{5535D651-141F-40F3-8882-328899E2F807}" destId="{7365A8D7-359C-4255-8F04-7F08BD4361FA}" srcOrd="0" destOrd="0" parTransId="{B0F2C9B5-427A-4572-976F-ADE8CA9789C4}" sibTransId="{F2847259-5EF6-4CF1-8C3C-8E05A441F68E}"/>
    <dgm:cxn modelId="{4425D0FA-F0D7-4A25-A76B-DF7649B49BC8}" srcId="{DC085057-808B-4566-A43C-A7598A149F48}" destId="{EC3BE632-7AB9-4863-BC41-3229BA11E89F}" srcOrd="0" destOrd="0" parTransId="{37DDF78F-16F7-4659-B7F2-7A35AFD6F016}" sibTransId="{EEAEE392-E924-4A2A-B98C-BDA350391C2B}"/>
    <dgm:cxn modelId="{E8A321BC-C3F6-4EF8-8566-DEAB41458EAA}" type="presParOf" srcId="{A06C8DA2-4B86-414C-8AD7-D998F56EDD5F}" destId="{24C26DF4-281B-4085-A18C-20E82EBD5C5E}" srcOrd="0" destOrd="0" presId="urn:microsoft.com/office/officeart/2008/layout/LinedList"/>
    <dgm:cxn modelId="{9A428737-5C82-4C9E-82BF-FDFCA368B4ED}" type="presParOf" srcId="{A06C8DA2-4B86-414C-8AD7-D998F56EDD5F}" destId="{67E00FCB-069D-405E-8A21-48531C144AFB}" srcOrd="1" destOrd="0" presId="urn:microsoft.com/office/officeart/2008/layout/LinedList"/>
    <dgm:cxn modelId="{E777E50E-80CE-4E20-9266-C5A48AAA4752}" type="presParOf" srcId="{67E00FCB-069D-405E-8A21-48531C144AFB}" destId="{8FC006D7-7E9A-4150-9D51-36D66B670F5D}" srcOrd="0" destOrd="0" presId="urn:microsoft.com/office/officeart/2008/layout/LinedList"/>
    <dgm:cxn modelId="{644782C1-66A3-4A2C-8F60-05BDB8A129B8}" type="presParOf" srcId="{67E00FCB-069D-405E-8A21-48531C144AFB}" destId="{47B2DA9C-D397-4C41-9833-AD22A9281E97}" srcOrd="1" destOrd="0" presId="urn:microsoft.com/office/officeart/2008/layout/LinedList"/>
    <dgm:cxn modelId="{978F9F5A-BF28-4411-BE51-EFD02CEB28DE}" type="presParOf" srcId="{47B2DA9C-D397-4C41-9833-AD22A9281E97}" destId="{41DBA931-5B4D-4F4B-A454-7F8782379E5B}" srcOrd="0" destOrd="0" presId="urn:microsoft.com/office/officeart/2008/layout/LinedList"/>
    <dgm:cxn modelId="{B13045FE-89AF-433A-9D0D-F0C5D17B8E26}" type="presParOf" srcId="{47B2DA9C-D397-4C41-9833-AD22A9281E97}" destId="{267A074D-9D84-4540-8B9C-4BD07125C354}" srcOrd="1" destOrd="0" presId="urn:microsoft.com/office/officeart/2008/layout/LinedList"/>
    <dgm:cxn modelId="{36B9D6B5-ABE8-4727-8806-F4CCD7237682}" type="presParOf" srcId="{267A074D-9D84-4540-8B9C-4BD07125C354}" destId="{1CF9A57B-808C-40A9-9A47-90164D32A1B6}" srcOrd="0" destOrd="0" presId="urn:microsoft.com/office/officeart/2008/layout/LinedList"/>
    <dgm:cxn modelId="{8942D7AE-3B2C-468C-9B86-4D2D6A36FED9}" type="presParOf" srcId="{267A074D-9D84-4540-8B9C-4BD07125C354}" destId="{4F69E74C-62C0-47AD-A754-FBA5E57379CF}" srcOrd="1" destOrd="0" presId="urn:microsoft.com/office/officeart/2008/layout/LinedList"/>
    <dgm:cxn modelId="{09667271-1FEF-4CAE-95CB-6F57633804AD}" type="presParOf" srcId="{267A074D-9D84-4540-8B9C-4BD07125C354}" destId="{9CD78382-4118-49DC-A227-64387026951C}" srcOrd="2" destOrd="0" presId="urn:microsoft.com/office/officeart/2008/layout/LinedList"/>
    <dgm:cxn modelId="{268D1D26-BA70-42B2-B2BC-DCCFD5AD050B}" type="presParOf" srcId="{47B2DA9C-D397-4C41-9833-AD22A9281E97}" destId="{7B0813F8-AEA0-4016-843F-7D5E07ECA401}" srcOrd="2" destOrd="0" presId="urn:microsoft.com/office/officeart/2008/layout/LinedList"/>
    <dgm:cxn modelId="{3233CB2E-D3FF-4816-AC9E-B3F5092B4314}" type="presParOf" srcId="{47B2DA9C-D397-4C41-9833-AD22A9281E97}" destId="{313CAD46-875C-4289-A906-AED3BF714348}" srcOrd="3" destOrd="0" presId="urn:microsoft.com/office/officeart/2008/layout/LinedList"/>
    <dgm:cxn modelId="{EDD42AD7-1414-4B22-A2CA-F7D6D5F975CE}" type="presParOf" srcId="{A06C8DA2-4B86-414C-8AD7-D998F56EDD5F}" destId="{12C57AB4-C2CE-4BAF-B1B7-0095797BB2F5}" srcOrd="2" destOrd="0" presId="urn:microsoft.com/office/officeart/2008/layout/LinedList"/>
    <dgm:cxn modelId="{21DF145D-D1DB-48FF-AB6A-10029CB1F998}" type="presParOf" srcId="{A06C8DA2-4B86-414C-8AD7-D998F56EDD5F}" destId="{3933E6AB-3DB4-4B48-A187-11454826AF65}" srcOrd="3" destOrd="0" presId="urn:microsoft.com/office/officeart/2008/layout/LinedList"/>
    <dgm:cxn modelId="{71FB8164-8C05-4E22-9822-D59C76508B2A}" type="presParOf" srcId="{3933E6AB-3DB4-4B48-A187-11454826AF65}" destId="{53E0C9EB-56B8-48AD-ADEE-6FD16B730CB3}" srcOrd="0" destOrd="0" presId="urn:microsoft.com/office/officeart/2008/layout/LinedList"/>
    <dgm:cxn modelId="{BE733313-C699-4CD1-97B9-BA48D0C5186B}" type="presParOf" srcId="{3933E6AB-3DB4-4B48-A187-11454826AF65}" destId="{3358494D-8E1C-40FC-B275-6E304C9FB1C0}" srcOrd="1" destOrd="0" presId="urn:microsoft.com/office/officeart/2008/layout/LinedList"/>
    <dgm:cxn modelId="{96CEA6C7-9520-4346-82C2-FD5F24D71881}" type="presParOf" srcId="{3358494D-8E1C-40FC-B275-6E304C9FB1C0}" destId="{A4679FB0-CF73-4F1A-8223-F1D36B099F7C}" srcOrd="0" destOrd="0" presId="urn:microsoft.com/office/officeart/2008/layout/LinedList"/>
    <dgm:cxn modelId="{8162187E-0E41-4430-A042-BA39A94294AD}" type="presParOf" srcId="{3358494D-8E1C-40FC-B275-6E304C9FB1C0}" destId="{F961BF42-67BC-467C-B435-7A8FA4DCDADA}" srcOrd="1" destOrd="0" presId="urn:microsoft.com/office/officeart/2008/layout/LinedList"/>
    <dgm:cxn modelId="{F5BB384A-0F1B-4361-9E8B-A73318382563}" type="presParOf" srcId="{F961BF42-67BC-467C-B435-7A8FA4DCDADA}" destId="{8823B3F2-94CF-4186-8FC6-4967E76FFD0B}" srcOrd="0" destOrd="0" presId="urn:microsoft.com/office/officeart/2008/layout/LinedList"/>
    <dgm:cxn modelId="{A8C47BAD-9A17-4F12-9C58-F75934B775F8}" type="presParOf" srcId="{F961BF42-67BC-467C-B435-7A8FA4DCDADA}" destId="{CBA6C727-C31F-4DCE-87E5-40FF3069380D}" srcOrd="1" destOrd="0" presId="urn:microsoft.com/office/officeart/2008/layout/LinedList"/>
    <dgm:cxn modelId="{07E51A90-8324-4CD8-8996-A9ADF58586B8}" type="presParOf" srcId="{F961BF42-67BC-467C-B435-7A8FA4DCDADA}" destId="{12C68259-5CA5-43C9-85F9-7419F63758D4}" srcOrd="2" destOrd="0" presId="urn:microsoft.com/office/officeart/2008/layout/LinedList"/>
    <dgm:cxn modelId="{70485683-5314-48E6-A83B-7FC51D7A80D5}" type="presParOf" srcId="{3358494D-8E1C-40FC-B275-6E304C9FB1C0}" destId="{37161758-EBB9-4628-BFF6-59212B601CCD}" srcOrd="2" destOrd="0" presId="urn:microsoft.com/office/officeart/2008/layout/LinedList"/>
    <dgm:cxn modelId="{52C414D8-E855-4BAD-AFE2-CD4F5563DE48}" type="presParOf" srcId="{3358494D-8E1C-40FC-B275-6E304C9FB1C0}" destId="{B93ECAD3-439D-46E6-85FD-DC6A408D93CF}" srcOrd="3" destOrd="0" presId="urn:microsoft.com/office/officeart/2008/layout/LinedList"/>
    <dgm:cxn modelId="{FAD5F2AF-DBB3-4DB7-B188-B1644755BA6D}" type="presParOf" srcId="{A06C8DA2-4B86-414C-8AD7-D998F56EDD5F}" destId="{D4CE378C-98A2-4ABD-99CB-49C46C180635}" srcOrd="4" destOrd="0" presId="urn:microsoft.com/office/officeart/2008/layout/LinedList"/>
    <dgm:cxn modelId="{095A3181-36C5-4A1E-857E-1D80315FBB38}" type="presParOf" srcId="{A06C8DA2-4B86-414C-8AD7-D998F56EDD5F}" destId="{FFFB1E20-8916-4BF6-818D-425266C27F27}" srcOrd="5" destOrd="0" presId="urn:microsoft.com/office/officeart/2008/layout/LinedList"/>
    <dgm:cxn modelId="{400C2267-4D33-4B18-B9D0-5235DA625A2F}" type="presParOf" srcId="{FFFB1E20-8916-4BF6-818D-425266C27F27}" destId="{E615A1BC-CB0E-463E-BB50-524863FE40C8}" srcOrd="0" destOrd="0" presId="urn:microsoft.com/office/officeart/2008/layout/LinedList"/>
    <dgm:cxn modelId="{7B892F17-D196-4104-91E8-191D6FAB042D}" type="presParOf" srcId="{FFFB1E20-8916-4BF6-818D-425266C27F27}" destId="{587486BE-1D83-474D-B8A2-EFE387B7323D}" srcOrd="1" destOrd="0" presId="urn:microsoft.com/office/officeart/2008/layout/LinedList"/>
    <dgm:cxn modelId="{6C0027CD-0A1B-4F95-9AB3-952B4A3739C5}" type="presParOf" srcId="{587486BE-1D83-474D-B8A2-EFE387B7323D}" destId="{C06A403B-9B97-484B-A654-044D11B63B00}" srcOrd="0" destOrd="0" presId="urn:microsoft.com/office/officeart/2008/layout/LinedList"/>
    <dgm:cxn modelId="{0D1CB5AC-5C8F-4C27-A1ED-F669398D385A}" type="presParOf" srcId="{587486BE-1D83-474D-B8A2-EFE387B7323D}" destId="{83149496-61B1-4352-B96B-92DABA7E1646}" srcOrd="1" destOrd="0" presId="urn:microsoft.com/office/officeart/2008/layout/LinedList"/>
    <dgm:cxn modelId="{FC977DF2-ACA2-4540-8675-50C26BA1D2D1}" type="presParOf" srcId="{83149496-61B1-4352-B96B-92DABA7E1646}" destId="{87067C3A-2924-4471-BCCB-3711937144A6}" srcOrd="0" destOrd="0" presId="urn:microsoft.com/office/officeart/2008/layout/LinedList"/>
    <dgm:cxn modelId="{31BB5EB6-93DF-487C-AE1A-411C7E2FD74A}" type="presParOf" srcId="{83149496-61B1-4352-B96B-92DABA7E1646}" destId="{26EA511B-D798-4ADF-9AFD-871E0D00DD69}" srcOrd="1" destOrd="0" presId="urn:microsoft.com/office/officeart/2008/layout/LinedList"/>
    <dgm:cxn modelId="{288D3A54-8A2B-4024-BC25-C70D96486D00}" type="presParOf" srcId="{83149496-61B1-4352-B96B-92DABA7E1646}" destId="{2E0A904D-3A05-4721-BFC9-336668208F4B}" srcOrd="2" destOrd="0" presId="urn:microsoft.com/office/officeart/2008/layout/LinedList"/>
    <dgm:cxn modelId="{0FBEB6F4-7283-4335-8FE6-23E2CEFC439E}" type="presParOf" srcId="{587486BE-1D83-474D-B8A2-EFE387B7323D}" destId="{A34AFEE1-4D6D-46D9-892A-B7E671A05FB3}" srcOrd="2" destOrd="0" presId="urn:microsoft.com/office/officeart/2008/layout/LinedList"/>
    <dgm:cxn modelId="{7061DAB0-EAF4-404F-9899-5BF5B427B703}" type="presParOf" srcId="{587486BE-1D83-474D-B8A2-EFE387B7323D}" destId="{3A257AFE-A65F-4D9F-B540-548C7D651B81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68FF2E2-1DE2-42A5-B7B7-3B88B93D454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65A8D7-359C-4255-8F04-7F08BD4361FA}">
      <dgm:prSet/>
      <dgm:spPr/>
      <dgm:t>
        <a:bodyPr/>
        <a:lstStyle/>
        <a:p>
          <a:r>
            <a:rPr lang="en-US" dirty="0">
              <a:solidFill>
                <a:srgbClr val="C00000"/>
              </a:solidFill>
            </a:rPr>
            <a:t>Identify and Reply </a:t>
          </a:r>
        </a:p>
      </dgm:t>
    </dgm:pt>
    <dgm:pt modelId="{B0F2C9B5-427A-4572-976F-ADE8CA9789C4}" type="parTrans" cxnId="{E0503FE4-E5D9-4158-9DF6-B0BA71B9968B}">
      <dgm:prSet/>
      <dgm:spPr/>
      <dgm:t>
        <a:bodyPr/>
        <a:lstStyle/>
        <a:p>
          <a:endParaRPr lang="en-US"/>
        </a:p>
      </dgm:t>
    </dgm:pt>
    <dgm:pt modelId="{F2847259-5EF6-4CF1-8C3C-8E05A441F68E}" type="sibTrans" cxnId="{E0503FE4-E5D9-4158-9DF6-B0BA71B9968B}">
      <dgm:prSet/>
      <dgm:spPr/>
      <dgm:t>
        <a:bodyPr/>
        <a:lstStyle/>
        <a:p>
          <a:endParaRPr lang="en-US"/>
        </a:p>
      </dgm:t>
    </dgm:pt>
    <dgm:pt modelId="{9C6FB13C-D47D-4782-B867-DFC2357710DD}">
      <dgm:prSet/>
      <dgm:spPr/>
      <dgm:t>
        <a:bodyPr/>
        <a:lstStyle/>
        <a:p>
          <a:r>
            <a:rPr lang="en-US" dirty="0" err="1"/>
            <a:t>Manajemen</a:t>
          </a:r>
          <a:r>
            <a:rPr lang="en-US" dirty="0"/>
            <a:t> </a:t>
          </a:r>
          <a:r>
            <a:rPr lang="en-US" dirty="0" err="1"/>
            <a:t>mendengarkan</a:t>
          </a:r>
          <a:r>
            <a:rPr lang="en-US" dirty="0"/>
            <a:t> dan </a:t>
          </a:r>
          <a:r>
            <a:rPr lang="en-US" b="1" u="sng" dirty="0" err="1"/>
            <a:t>mengidentifikasi</a:t>
          </a:r>
          <a:r>
            <a:rPr lang="en-US" dirty="0"/>
            <a:t> </a:t>
          </a:r>
          <a:r>
            <a:rPr lang="en-US" dirty="0" err="1"/>
            <a:t>masalah</a:t>
          </a:r>
          <a:r>
            <a:rPr lang="en-US" dirty="0"/>
            <a:t> </a:t>
          </a:r>
          <a:r>
            <a:rPr lang="en-US" dirty="0" err="1"/>
            <a:t>utama</a:t>
          </a:r>
          <a:r>
            <a:rPr lang="en-US" dirty="0"/>
            <a:t> </a:t>
          </a:r>
          <a:r>
            <a:rPr lang="en-US" dirty="0" err="1"/>
            <a:t>karyawan</a:t>
          </a:r>
          <a:r>
            <a:rPr lang="en-US" dirty="0"/>
            <a:t> dan </a:t>
          </a:r>
          <a:r>
            <a:rPr lang="en-US" dirty="0" err="1"/>
            <a:t>kemudian</a:t>
          </a:r>
          <a:r>
            <a:rPr lang="en-US" dirty="0"/>
            <a:t> </a:t>
          </a:r>
          <a:r>
            <a:rPr lang="en-US" b="1" u="sng" dirty="0" err="1"/>
            <a:t>menanggapi</a:t>
          </a:r>
          <a:r>
            <a:rPr lang="en-US" dirty="0"/>
            <a:t> </a:t>
          </a:r>
          <a:r>
            <a:rPr lang="en-US" dirty="0" err="1"/>
            <a:t>masalah-masalah</a:t>
          </a:r>
          <a:r>
            <a:rPr lang="en-US" dirty="0"/>
            <a:t> </a:t>
          </a:r>
          <a:r>
            <a:rPr lang="en-US" dirty="0" err="1"/>
            <a:t>tersebut</a:t>
          </a:r>
          <a:r>
            <a:rPr lang="en-US" dirty="0"/>
            <a:t>.</a:t>
          </a:r>
        </a:p>
      </dgm:t>
    </dgm:pt>
    <dgm:pt modelId="{264EB77C-DA9C-430D-8C4B-9CC08836735E}" type="parTrans" cxnId="{67568849-8AFE-4D3C-AD8F-8D66FADE6908}">
      <dgm:prSet/>
      <dgm:spPr/>
      <dgm:t>
        <a:bodyPr/>
        <a:lstStyle/>
        <a:p>
          <a:endParaRPr lang="en-US"/>
        </a:p>
      </dgm:t>
    </dgm:pt>
    <dgm:pt modelId="{DC038D4C-1264-4B9F-9B6B-374254B1AB93}" type="sibTrans" cxnId="{67568849-8AFE-4D3C-AD8F-8D66FADE6908}">
      <dgm:prSet/>
      <dgm:spPr/>
      <dgm:t>
        <a:bodyPr/>
        <a:lstStyle/>
        <a:p>
          <a:endParaRPr lang="en-US"/>
        </a:p>
      </dgm:t>
    </dgm:pt>
    <dgm:pt modelId="{13B85A03-AFCA-4647-AC9C-A12B5A045921}">
      <dgm:prSet/>
      <dgm:spPr/>
      <dgm:t>
        <a:bodyPr/>
        <a:lstStyle/>
        <a:p>
          <a:r>
            <a:rPr lang="en-US" dirty="0">
              <a:solidFill>
                <a:srgbClr val="C00000"/>
              </a:solidFill>
            </a:rPr>
            <a:t>Withhold and Uphold</a:t>
          </a:r>
        </a:p>
      </dgm:t>
    </dgm:pt>
    <dgm:pt modelId="{F73AF012-9603-43F2-8A66-C7D0312891C9}" type="parTrans" cxnId="{C1B200D7-D9C1-430D-A98A-767F9EAE9923}">
      <dgm:prSet/>
      <dgm:spPr/>
      <dgm:t>
        <a:bodyPr/>
        <a:lstStyle/>
        <a:p>
          <a:endParaRPr lang="en-US"/>
        </a:p>
      </dgm:t>
    </dgm:pt>
    <dgm:pt modelId="{A8E4CCEA-36CC-4E25-B2A8-E9A12A5DC0BB}" type="sibTrans" cxnId="{C1B200D7-D9C1-430D-A98A-767F9EAE9923}">
      <dgm:prSet/>
      <dgm:spPr/>
      <dgm:t>
        <a:bodyPr/>
        <a:lstStyle/>
        <a:p>
          <a:endParaRPr lang="en-US"/>
        </a:p>
      </dgm:t>
    </dgm:pt>
    <dgm:pt modelId="{A0BDDF48-CE4F-4F82-AA27-8AD6CFB169C3}">
      <dgm:prSet/>
      <dgm:spPr/>
      <dgm:t>
        <a:bodyPr/>
        <a:lstStyle/>
        <a:p>
          <a:r>
            <a:rPr lang="en-US" dirty="0" err="1"/>
            <a:t>Manajemen</a:t>
          </a:r>
          <a:r>
            <a:rPr lang="en-US" dirty="0"/>
            <a:t> </a:t>
          </a:r>
          <a:r>
            <a:rPr lang="en-US" b="1" u="sng" dirty="0" err="1"/>
            <a:t>menahan</a:t>
          </a:r>
          <a:r>
            <a:rPr lang="en-US" dirty="0"/>
            <a:t> </a:t>
          </a:r>
          <a:r>
            <a:rPr lang="en-US" dirty="0" err="1"/>
            <a:t>informasi</a:t>
          </a:r>
          <a:r>
            <a:rPr lang="en-US" dirty="0"/>
            <a:t> </a:t>
          </a:r>
          <a:r>
            <a:rPr lang="en-US" dirty="0" err="1"/>
            <a:t>sebanyak</a:t>
          </a:r>
          <a:r>
            <a:rPr lang="en-US" dirty="0"/>
            <a:t> </a:t>
          </a:r>
          <a:r>
            <a:rPr lang="en-US" dirty="0" err="1"/>
            <a:t>mungkin</a:t>
          </a:r>
          <a:r>
            <a:rPr lang="en-US" dirty="0"/>
            <a:t>. </a:t>
          </a:r>
          <a:r>
            <a:rPr lang="en-US" dirty="0" err="1"/>
            <a:t>Ketika</a:t>
          </a:r>
          <a:r>
            <a:rPr lang="en-US" dirty="0"/>
            <a:t> </a:t>
          </a:r>
          <a:r>
            <a:rPr lang="en-US" dirty="0" err="1"/>
            <a:t>manajemen</a:t>
          </a:r>
          <a:r>
            <a:rPr lang="en-US" dirty="0"/>
            <a:t> </a:t>
          </a:r>
          <a:r>
            <a:rPr lang="en-US" dirty="0" err="1"/>
            <a:t>dihadapkan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pertanyaan</a:t>
          </a:r>
          <a:r>
            <a:rPr lang="en-US" dirty="0"/>
            <a:t> </a:t>
          </a:r>
          <a:r>
            <a:rPr lang="en-US" dirty="0" err="1"/>
            <a:t>atau</a:t>
          </a:r>
          <a:r>
            <a:rPr lang="en-US" dirty="0"/>
            <a:t> </a:t>
          </a:r>
          <a:r>
            <a:rPr lang="en-US" dirty="0" err="1"/>
            <a:t>desa</a:t>
          </a:r>
          <a:r>
            <a:rPr lang="en-US" dirty="0" err="1">
              <a:solidFill>
                <a:schemeClr val="tx1"/>
              </a:solidFill>
            </a:rPr>
            <a:t>s-desus</a:t>
          </a:r>
          <a:r>
            <a:rPr lang="en-US" dirty="0">
              <a:solidFill>
                <a:schemeClr val="tx1"/>
              </a:solidFill>
            </a:rPr>
            <a:t>, </a:t>
          </a:r>
          <a:r>
            <a:rPr lang="en-US" dirty="0" err="1">
              <a:solidFill>
                <a:schemeClr val="tx1"/>
              </a:solidFill>
            </a:rPr>
            <a:t>mereka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akan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b="1" u="sng" dirty="0" err="1">
              <a:solidFill>
                <a:schemeClr val="tx1"/>
              </a:solidFill>
            </a:rPr>
            <a:t>menegakkan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kebenaran</a:t>
          </a:r>
          <a:r>
            <a:rPr lang="en-US" dirty="0">
              <a:solidFill>
                <a:schemeClr val="tx1"/>
              </a:solidFill>
            </a:rPr>
            <a:t>.</a:t>
          </a:r>
        </a:p>
      </dgm:t>
    </dgm:pt>
    <dgm:pt modelId="{C8DEBD88-D2CB-407C-8A8C-D7341D038208}" type="parTrans" cxnId="{A208C0A6-01B1-426B-AD86-7DD7EC317670}">
      <dgm:prSet/>
      <dgm:spPr/>
      <dgm:t>
        <a:bodyPr/>
        <a:lstStyle/>
        <a:p>
          <a:endParaRPr lang="en-US"/>
        </a:p>
      </dgm:t>
    </dgm:pt>
    <dgm:pt modelId="{50B2958A-F126-4A3A-AB06-8E8B232560BA}" type="sibTrans" cxnId="{A208C0A6-01B1-426B-AD86-7DD7EC317670}">
      <dgm:prSet/>
      <dgm:spPr/>
      <dgm:t>
        <a:bodyPr/>
        <a:lstStyle/>
        <a:p>
          <a:endParaRPr lang="en-US"/>
        </a:p>
      </dgm:t>
    </dgm:pt>
    <dgm:pt modelId="{A06C8DA2-4B86-414C-8AD7-D998F56EDD5F}" type="pres">
      <dgm:prSet presAssocID="{268FF2E2-1DE2-42A5-B7B7-3B88B93D4542}" presName="vert0" presStyleCnt="0">
        <dgm:presLayoutVars>
          <dgm:dir/>
          <dgm:animOne val="branch"/>
          <dgm:animLvl val="lvl"/>
        </dgm:presLayoutVars>
      </dgm:prSet>
      <dgm:spPr/>
    </dgm:pt>
    <dgm:pt modelId="{DCAEA80A-7367-44F0-9862-5182241A37B2}" type="pres">
      <dgm:prSet presAssocID="{7365A8D7-359C-4255-8F04-7F08BD4361FA}" presName="thickLine" presStyleLbl="alignNode1" presStyleIdx="0" presStyleCnt="2"/>
      <dgm:spPr/>
    </dgm:pt>
    <dgm:pt modelId="{7A7DCEB1-0938-4F45-A5DE-4A0BE69F0DBB}" type="pres">
      <dgm:prSet presAssocID="{7365A8D7-359C-4255-8F04-7F08BD4361FA}" presName="horz1" presStyleCnt="0"/>
      <dgm:spPr/>
    </dgm:pt>
    <dgm:pt modelId="{AE24872E-4A0F-4AF5-95D8-F89A07DC547F}" type="pres">
      <dgm:prSet presAssocID="{7365A8D7-359C-4255-8F04-7F08BD4361FA}" presName="tx1" presStyleLbl="revTx" presStyleIdx="0" presStyleCnt="4"/>
      <dgm:spPr/>
    </dgm:pt>
    <dgm:pt modelId="{A6E0118C-A865-4A53-8A0A-5B6D53815F93}" type="pres">
      <dgm:prSet presAssocID="{7365A8D7-359C-4255-8F04-7F08BD4361FA}" presName="vert1" presStyleCnt="0"/>
      <dgm:spPr/>
    </dgm:pt>
    <dgm:pt modelId="{DCEB6902-1808-4BB1-B956-284769AF748B}" type="pres">
      <dgm:prSet presAssocID="{9C6FB13C-D47D-4782-B867-DFC2357710DD}" presName="vertSpace2a" presStyleCnt="0"/>
      <dgm:spPr/>
    </dgm:pt>
    <dgm:pt modelId="{D162E17A-93E3-4F78-BD4D-0D928344325E}" type="pres">
      <dgm:prSet presAssocID="{9C6FB13C-D47D-4782-B867-DFC2357710DD}" presName="horz2" presStyleCnt="0"/>
      <dgm:spPr/>
    </dgm:pt>
    <dgm:pt modelId="{1D689191-9F6B-4D17-961D-82B1B66330F1}" type="pres">
      <dgm:prSet presAssocID="{9C6FB13C-D47D-4782-B867-DFC2357710DD}" presName="horzSpace2" presStyleCnt="0"/>
      <dgm:spPr/>
    </dgm:pt>
    <dgm:pt modelId="{51B9DDB7-AE50-4195-9E26-3DD6294952A6}" type="pres">
      <dgm:prSet presAssocID="{9C6FB13C-D47D-4782-B867-DFC2357710DD}" presName="tx2" presStyleLbl="revTx" presStyleIdx="1" presStyleCnt="4"/>
      <dgm:spPr/>
    </dgm:pt>
    <dgm:pt modelId="{6D5A3654-7245-4EA1-9EFB-DA3F79447C33}" type="pres">
      <dgm:prSet presAssocID="{9C6FB13C-D47D-4782-B867-DFC2357710DD}" presName="vert2" presStyleCnt="0"/>
      <dgm:spPr/>
    </dgm:pt>
    <dgm:pt modelId="{ABF3F148-5CD7-43CB-89CD-23180F7EA85D}" type="pres">
      <dgm:prSet presAssocID="{9C6FB13C-D47D-4782-B867-DFC2357710DD}" presName="thinLine2b" presStyleLbl="callout" presStyleIdx="0" presStyleCnt="2"/>
      <dgm:spPr/>
    </dgm:pt>
    <dgm:pt modelId="{96F881EB-DA76-49B3-BD91-4260D122EEC6}" type="pres">
      <dgm:prSet presAssocID="{9C6FB13C-D47D-4782-B867-DFC2357710DD}" presName="vertSpace2b" presStyleCnt="0"/>
      <dgm:spPr/>
    </dgm:pt>
    <dgm:pt modelId="{77D85FBE-F334-491A-AA4A-0AD6E333A8D5}" type="pres">
      <dgm:prSet presAssocID="{13B85A03-AFCA-4647-AC9C-A12B5A045921}" presName="thickLine" presStyleLbl="alignNode1" presStyleIdx="1" presStyleCnt="2"/>
      <dgm:spPr/>
    </dgm:pt>
    <dgm:pt modelId="{A92E08E8-2A38-413C-86E1-0B42B278020B}" type="pres">
      <dgm:prSet presAssocID="{13B85A03-AFCA-4647-AC9C-A12B5A045921}" presName="horz1" presStyleCnt="0"/>
      <dgm:spPr/>
    </dgm:pt>
    <dgm:pt modelId="{95A39402-4293-4342-8D39-01FD9668A3A6}" type="pres">
      <dgm:prSet presAssocID="{13B85A03-AFCA-4647-AC9C-A12B5A045921}" presName="tx1" presStyleLbl="revTx" presStyleIdx="2" presStyleCnt="4"/>
      <dgm:spPr/>
    </dgm:pt>
    <dgm:pt modelId="{8667F3AD-0407-45C5-9617-2574BC24A8C4}" type="pres">
      <dgm:prSet presAssocID="{13B85A03-AFCA-4647-AC9C-A12B5A045921}" presName="vert1" presStyleCnt="0"/>
      <dgm:spPr/>
    </dgm:pt>
    <dgm:pt modelId="{886A54A7-24BD-444E-BD18-644E4F5726D3}" type="pres">
      <dgm:prSet presAssocID="{A0BDDF48-CE4F-4F82-AA27-8AD6CFB169C3}" presName="vertSpace2a" presStyleCnt="0"/>
      <dgm:spPr/>
    </dgm:pt>
    <dgm:pt modelId="{A3A608A9-1579-466D-BDDB-CD80F2CFBEB9}" type="pres">
      <dgm:prSet presAssocID="{A0BDDF48-CE4F-4F82-AA27-8AD6CFB169C3}" presName="horz2" presStyleCnt="0"/>
      <dgm:spPr/>
    </dgm:pt>
    <dgm:pt modelId="{06D0A22B-41B5-4697-B433-8396E690BD7D}" type="pres">
      <dgm:prSet presAssocID="{A0BDDF48-CE4F-4F82-AA27-8AD6CFB169C3}" presName="horzSpace2" presStyleCnt="0"/>
      <dgm:spPr/>
    </dgm:pt>
    <dgm:pt modelId="{77E54EB8-8CBA-4D6E-ABD3-1883BFE15454}" type="pres">
      <dgm:prSet presAssocID="{A0BDDF48-CE4F-4F82-AA27-8AD6CFB169C3}" presName="tx2" presStyleLbl="revTx" presStyleIdx="3" presStyleCnt="4"/>
      <dgm:spPr/>
    </dgm:pt>
    <dgm:pt modelId="{BA0B2A11-14FF-4D99-AAE7-CCD21C3F8DC0}" type="pres">
      <dgm:prSet presAssocID="{A0BDDF48-CE4F-4F82-AA27-8AD6CFB169C3}" presName="vert2" presStyleCnt="0"/>
      <dgm:spPr/>
    </dgm:pt>
    <dgm:pt modelId="{FEFA2954-3A75-4AE5-B7BA-2CC9F519C12F}" type="pres">
      <dgm:prSet presAssocID="{A0BDDF48-CE4F-4F82-AA27-8AD6CFB169C3}" presName="thinLine2b" presStyleLbl="callout" presStyleIdx="1" presStyleCnt="2"/>
      <dgm:spPr/>
    </dgm:pt>
    <dgm:pt modelId="{D4167723-BF4F-4F1C-8674-00A673562BB7}" type="pres">
      <dgm:prSet presAssocID="{A0BDDF48-CE4F-4F82-AA27-8AD6CFB169C3}" presName="vertSpace2b" presStyleCnt="0"/>
      <dgm:spPr/>
    </dgm:pt>
  </dgm:ptLst>
  <dgm:cxnLst>
    <dgm:cxn modelId="{EA98F928-7995-4032-B12D-D8F7B4019C93}" type="presOf" srcId="{268FF2E2-1DE2-42A5-B7B7-3B88B93D4542}" destId="{A06C8DA2-4B86-414C-8AD7-D998F56EDD5F}" srcOrd="0" destOrd="0" presId="urn:microsoft.com/office/officeart/2008/layout/LinedList"/>
    <dgm:cxn modelId="{E635C229-482A-4D04-8DD6-43E5698601C7}" type="presOf" srcId="{A0BDDF48-CE4F-4F82-AA27-8AD6CFB169C3}" destId="{77E54EB8-8CBA-4D6E-ABD3-1883BFE15454}" srcOrd="0" destOrd="0" presId="urn:microsoft.com/office/officeart/2008/layout/LinedList"/>
    <dgm:cxn modelId="{67568849-8AFE-4D3C-AD8F-8D66FADE6908}" srcId="{7365A8D7-359C-4255-8F04-7F08BD4361FA}" destId="{9C6FB13C-D47D-4782-B867-DFC2357710DD}" srcOrd="0" destOrd="0" parTransId="{264EB77C-DA9C-430D-8C4B-9CC08836735E}" sibTransId="{DC038D4C-1264-4B9F-9B6B-374254B1AB93}"/>
    <dgm:cxn modelId="{E7845678-C793-49B3-96E1-8B14FF5180FE}" type="presOf" srcId="{9C6FB13C-D47D-4782-B867-DFC2357710DD}" destId="{51B9DDB7-AE50-4195-9E26-3DD6294952A6}" srcOrd="0" destOrd="0" presId="urn:microsoft.com/office/officeart/2008/layout/LinedList"/>
    <dgm:cxn modelId="{40F18788-E9E9-4002-A197-5D7F3FFC0EE7}" type="presOf" srcId="{13B85A03-AFCA-4647-AC9C-A12B5A045921}" destId="{95A39402-4293-4342-8D39-01FD9668A3A6}" srcOrd="0" destOrd="0" presId="urn:microsoft.com/office/officeart/2008/layout/LinedList"/>
    <dgm:cxn modelId="{A208C0A6-01B1-426B-AD86-7DD7EC317670}" srcId="{13B85A03-AFCA-4647-AC9C-A12B5A045921}" destId="{A0BDDF48-CE4F-4F82-AA27-8AD6CFB169C3}" srcOrd="0" destOrd="0" parTransId="{C8DEBD88-D2CB-407C-8A8C-D7341D038208}" sibTransId="{50B2958A-F126-4A3A-AB06-8E8B232560BA}"/>
    <dgm:cxn modelId="{34B042CF-0920-4ED4-8074-D29B67BF3078}" type="presOf" srcId="{7365A8D7-359C-4255-8F04-7F08BD4361FA}" destId="{AE24872E-4A0F-4AF5-95D8-F89A07DC547F}" srcOrd="0" destOrd="0" presId="urn:microsoft.com/office/officeart/2008/layout/LinedList"/>
    <dgm:cxn modelId="{C1B200D7-D9C1-430D-A98A-767F9EAE9923}" srcId="{268FF2E2-1DE2-42A5-B7B7-3B88B93D4542}" destId="{13B85A03-AFCA-4647-AC9C-A12B5A045921}" srcOrd="1" destOrd="0" parTransId="{F73AF012-9603-43F2-8A66-C7D0312891C9}" sibTransId="{A8E4CCEA-36CC-4E25-B2A8-E9A12A5DC0BB}"/>
    <dgm:cxn modelId="{E0503FE4-E5D9-4158-9DF6-B0BA71B9968B}" srcId="{268FF2E2-1DE2-42A5-B7B7-3B88B93D4542}" destId="{7365A8D7-359C-4255-8F04-7F08BD4361FA}" srcOrd="0" destOrd="0" parTransId="{B0F2C9B5-427A-4572-976F-ADE8CA9789C4}" sibTransId="{F2847259-5EF6-4CF1-8C3C-8E05A441F68E}"/>
    <dgm:cxn modelId="{B4BDB60F-C22A-4FAC-86E0-7205B5FD3B97}" type="presParOf" srcId="{A06C8DA2-4B86-414C-8AD7-D998F56EDD5F}" destId="{DCAEA80A-7367-44F0-9862-5182241A37B2}" srcOrd="0" destOrd="0" presId="urn:microsoft.com/office/officeart/2008/layout/LinedList"/>
    <dgm:cxn modelId="{EB20FDC5-476E-4593-AD11-C8BA4F664FF1}" type="presParOf" srcId="{A06C8DA2-4B86-414C-8AD7-D998F56EDD5F}" destId="{7A7DCEB1-0938-4F45-A5DE-4A0BE69F0DBB}" srcOrd="1" destOrd="0" presId="urn:microsoft.com/office/officeart/2008/layout/LinedList"/>
    <dgm:cxn modelId="{AF761DF9-1034-4E4E-8F5A-E51A565594B6}" type="presParOf" srcId="{7A7DCEB1-0938-4F45-A5DE-4A0BE69F0DBB}" destId="{AE24872E-4A0F-4AF5-95D8-F89A07DC547F}" srcOrd="0" destOrd="0" presId="urn:microsoft.com/office/officeart/2008/layout/LinedList"/>
    <dgm:cxn modelId="{053C5D71-A076-4CE0-AEFC-8DE6D8B4B8AE}" type="presParOf" srcId="{7A7DCEB1-0938-4F45-A5DE-4A0BE69F0DBB}" destId="{A6E0118C-A865-4A53-8A0A-5B6D53815F93}" srcOrd="1" destOrd="0" presId="urn:microsoft.com/office/officeart/2008/layout/LinedList"/>
    <dgm:cxn modelId="{031F65B8-E5E9-46FE-BBEF-F6D497BF6A63}" type="presParOf" srcId="{A6E0118C-A865-4A53-8A0A-5B6D53815F93}" destId="{DCEB6902-1808-4BB1-B956-284769AF748B}" srcOrd="0" destOrd="0" presId="urn:microsoft.com/office/officeart/2008/layout/LinedList"/>
    <dgm:cxn modelId="{A2AAD4B8-EEBA-4BEF-8DE7-1515D5F5E608}" type="presParOf" srcId="{A6E0118C-A865-4A53-8A0A-5B6D53815F93}" destId="{D162E17A-93E3-4F78-BD4D-0D928344325E}" srcOrd="1" destOrd="0" presId="urn:microsoft.com/office/officeart/2008/layout/LinedList"/>
    <dgm:cxn modelId="{932EE015-6F43-4120-A2B3-82D6F97A0733}" type="presParOf" srcId="{D162E17A-93E3-4F78-BD4D-0D928344325E}" destId="{1D689191-9F6B-4D17-961D-82B1B66330F1}" srcOrd="0" destOrd="0" presId="urn:microsoft.com/office/officeart/2008/layout/LinedList"/>
    <dgm:cxn modelId="{9750CD88-D06C-4588-ABF1-226B3F853299}" type="presParOf" srcId="{D162E17A-93E3-4F78-BD4D-0D928344325E}" destId="{51B9DDB7-AE50-4195-9E26-3DD6294952A6}" srcOrd="1" destOrd="0" presId="urn:microsoft.com/office/officeart/2008/layout/LinedList"/>
    <dgm:cxn modelId="{59CEB2DD-F45A-4EEC-BE8A-4F4727172AE1}" type="presParOf" srcId="{D162E17A-93E3-4F78-BD4D-0D928344325E}" destId="{6D5A3654-7245-4EA1-9EFB-DA3F79447C33}" srcOrd="2" destOrd="0" presId="urn:microsoft.com/office/officeart/2008/layout/LinedList"/>
    <dgm:cxn modelId="{0132DA44-CB0F-45EC-95AD-1B44013A6935}" type="presParOf" srcId="{A6E0118C-A865-4A53-8A0A-5B6D53815F93}" destId="{ABF3F148-5CD7-43CB-89CD-23180F7EA85D}" srcOrd="2" destOrd="0" presId="urn:microsoft.com/office/officeart/2008/layout/LinedList"/>
    <dgm:cxn modelId="{41E90A3C-93C1-4812-A3F5-03D6DEED167C}" type="presParOf" srcId="{A6E0118C-A865-4A53-8A0A-5B6D53815F93}" destId="{96F881EB-DA76-49B3-BD91-4260D122EEC6}" srcOrd="3" destOrd="0" presId="urn:microsoft.com/office/officeart/2008/layout/LinedList"/>
    <dgm:cxn modelId="{138D7F91-60B1-4C68-B8B8-48106EED526D}" type="presParOf" srcId="{A06C8DA2-4B86-414C-8AD7-D998F56EDD5F}" destId="{77D85FBE-F334-491A-AA4A-0AD6E333A8D5}" srcOrd="2" destOrd="0" presId="urn:microsoft.com/office/officeart/2008/layout/LinedList"/>
    <dgm:cxn modelId="{C26A1ED8-798B-4A48-A70B-85814A1EE9FC}" type="presParOf" srcId="{A06C8DA2-4B86-414C-8AD7-D998F56EDD5F}" destId="{A92E08E8-2A38-413C-86E1-0B42B278020B}" srcOrd="3" destOrd="0" presId="urn:microsoft.com/office/officeart/2008/layout/LinedList"/>
    <dgm:cxn modelId="{D9598392-F105-4D64-A94B-8DD2D7164CE3}" type="presParOf" srcId="{A92E08E8-2A38-413C-86E1-0B42B278020B}" destId="{95A39402-4293-4342-8D39-01FD9668A3A6}" srcOrd="0" destOrd="0" presId="urn:microsoft.com/office/officeart/2008/layout/LinedList"/>
    <dgm:cxn modelId="{2114B0F8-98F4-4626-A037-321682CE778E}" type="presParOf" srcId="{A92E08E8-2A38-413C-86E1-0B42B278020B}" destId="{8667F3AD-0407-45C5-9617-2574BC24A8C4}" srcOrd="1" destOrd="0" presId="urn:microsoft.com/office/officeart/2008/layout/LinedList"/>
    <dgm:cxn modelId="{7E5EA463-3002-4DE5-8B22-187C7A15573A}" type="presParOf" srcId="{8667F3AD-0407-45C5-9617-2574BC24A8C4}" destId="{886A54A7-24BD-444E-BD18-644E4F5726D3}" srcOrd="0" destOrd="0" presId="urn:microsoft.com/office/officeart/2008/layout/LinedList"/>
    <dgm:cxn modelId="{E334B38E-72DE-4EC4-A643-D07389A9B54F}" type="presParOf" srcId="{8667F3AD-0407-45C5-9617-2574BC24A8C4}" destId="{A3A608A9-1579-466D-BDDB-CD80F2CFBEB9}" srcOrd="1" destOrd="0" presId="urn:microsoft.com/office/officeart/2008/layout/LinedList"/>
    <dgm:cxn modelId="{6C0E3F7C-7EFF-465C-BD4B-D4323FC5A7C9}" type="presParOf" srcId="{A3A608A9-1579-466D-BDDB-CD80F2CFBEB9}" destId="{06D0A22B-41B5-4697-B433-8396E690BD7D}" srcOrd="0" destOrd="0" presId="urn:microsoft.com/office/officeart/2008/layout/LinedList"/>
    <dgm:cxn modelId="{4901337E-40DC-421D-9D5F-A1D0B584C6A8}" type="presParOf" srcId="{A3A608A9-1579-466D-BDDB-CD80F2CFBEB9}" destId="{77E54EB8-8CBA-4D6E-ABD3-1883BFE15454}" srcOrd="1" destOrd="0" presId="urn:microsoft.com/office/officeart/2008/layout/LinedList"/>
    <dgm:cxn modelId="{704CED23-EF23-4AB7-A95E-02C28B6B5815}" type="presParOf" srcId="{A3A608A9-1579-466D-BDDB-CD80F2CFBEB9}" destId="{BA0B2A11-14FF-4D99-AAE7-CCD21C3F8DC0}" srcOrd="2" destOrd="0" presId="urn:microsoft.com/office/officeart/2008/layout/LinedList"/>
    <dgm:cxn modelId="{D724D849-DBDC-4405-B627-5D9F775F9278}" type="presParOf" srcId="{8667F3AD-0407-45C5-9617-2574BC24A8C4}" destId="{FEFA2954-3A75-4AE5-B7BA-2CC9F519C12F}" srcOrd="2" destOrd="0" presId="urn:microsoft.com/office/officeart/2008/layout/LinedList"/>
    <dgm:cxn modelId="{35D65567-5AFA-4C3A-87F9-14BC5846DA41}" type="presParOf" srcId="{8667F3AD-0407-45C5-9617-2574BC24A8C4}" destId="{D4167723-BF4F-4F1C-8674-00A673562BB7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ACE6822-FB1D-4B09-AB37-146A4CA5694D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5658E0AF-63CD-43BF-AAFA-77358E3AD338}">
      <dgm:prSet/>
      <dgm:spPr/>
      <dgm:t>
        <a:bodyPr/>
        <a:lstStyle/>
        <a:p>
          <a:r>
            <a:rPr lang="en-US"/>
            <a:t>Krisis </a:t>
          </a:r>
        </a:p>
      </dgm:t>
    </dgm:pt>
    <dgm:pt modelId="{1FECD43C-7878-4DC7-9355-B35607482C49}" type="parTrans" cxnId="{CD0DD81A-E822-4B2E-A4E0-0F462AC7EE12}">
      <dgm:prSet/>
      <dgm:spPr/>
      <dgm:t>
        <a:bodyPr/>
        <a:lstStyle/>
        <a:p>
          <a:endParaRPr lang="en-US"/>
        </a:p>
      </dgm:t>
    </dgm:pt>
    <dgm:pt modelId="{2E442126-6176-46DF-87A3-B6155ECDD6E8}" type="sibTrans" cxnId="{CD0DD81A-E822-4B2E-A4E0-0F462AC7EE12}">
      <dgm:prSet/>
      <dgm:spPr/>
      <dgm:t>
        <a:bodyPr/>
        <a:lstStyle/>
        <a:p>
          <a:endParaRPr lang="en-US"/>
        </a:p>
      </dgm:t>
    </dgm:pt>
    <dgm:pt modelId="{909FABFF-2F1A-4D35-B8D3-F8513022BAAE}">
      <dgm:prSet/>
      <dgm:spPr/>
      <dgm:t>
        <a:bodyPr/>
        <a:lstStyle/>
        <a:p>
          <a:r>
            <a:rPr lang="en-US" dirty="0" err="1"/>
            <a:t>Perubahan</a:t>
          </a:r>
          <a:r>
            <a:rPr lang="en-US" dirty="0"/>
            <a:t> yang </a:t>
          </a:r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terencana</a:t>
          </a:r>
          <a:r>
            <a:rPr lang="en-US" dirty="0"/>
            <a:t> yang </a:t>
          </a:r>
          <a:r>
            <a:rPr lang="en-US" dirty="0" err="1"/>
            <a:t>dapat</a:t>
          </a:r>
          <a:r>
            <a:rPr lang="en-US" dirty="0"/>
            <a:t> </a:t>
          </a:r>
          <a:r>
            <a:rPr lang="en-US" dirty="0" err="1"/>
            <a:t>mengguncang</a:t>
          </a:r>
          <a:r>
            <a:rPr lang="en-US" dirty="0"/>
            <a:t> </a:t>
          </a:r>
          <a:r>
            <a:rPr lang="en-US" dirty="0" err="1"/>
            <a:t>organisasi</a:t>
          </a:r>
          <a:r>
            <a:rPr lang="en-US" dirty="0"/>
            <a:t> dan </a:t>
          </a:r>
          <a:r>
            <a:rPr lang="en-US" dirty="0" err="1"/>
            <a:t>semua</a:t>
          </a:r>
          <a:r>
            <a:rPr lang="en-US" dirty="0"/>
            <a:t> orang yang </a:t>
          </a:r>
          <a:r>
            <a:rPr lang="en-US" dirty="0" err="1"/>
            <a:t>terkait</a:t>
          </a:r>
          <a:r>
            <a:rPr lang="en-US" dirty="0"/>
            <a:t> </a:t>
          </a:r>
          <a:r>
            <a:rPr lang="en-US" dirty="0" err="1"/>
            <a:t>dengannya</a:t>
          </a:r>
          <a:endParaRPr lang="en-US" dirty="0"/>
        </a:p>
      </dgm:t>
    </dgm:pt>
    <dgm:pt modelId="{72FEB026-71A9-4D7A-9A4A-DDA94A206481}" type="parTrans" cxnId="{DDDFD8A3-BCEB-4F60-8FD4-67CEA908E439}">
      <dgm:prSet/>
      <dgm:spPr/>
      <dgm:t>
        <a:bodyPr/>
        <a:lstStyle/>
        <a:p>
          <a:endParaRPr lang="en-US"/>
        </a:p>
      </dgm:t>
    </dgm:pt>
    <dgm:pt modelId="{0E716458-6EBA-4FB2-B6F5-1F4AEE7D49BC}" type="sibTrans" cxnId="{DDDFD8A3-BCEB-4F60-8FD4-67CEA908E439}">
      <dgm:prSet/>
      <dgm:spPr/>
      <dgm:t>
        <a:bodyPr/>
        <a:lstStyle/>
        <a:p>
          <a:endParaRPr lang="en-US"/>
        </a:p>
      </dgm:t>
    </dgm:pt>
    <dgm:pt modelId="{7189D133-F464-4A16-9B09-A190AF7EE357}">
      <dgm:prSet/>
      <dgm:spPr/>
      <dgm:t>
        <a:bodyPr/>
        <a:lstStyle/>
        <a:p>
          <a:r>
            <a:rPr lang="en-US" dirty="0" err="1"/>
            <a:t>Tahap</a:t>
          </a:r>
          <a:r>
            <a:rPr lang="en-US" dirty="0"/>
            <a:t> </a:t>
          </a:r>
          <a:r>
            <a:rPr lang="en-US" dirty="0" err="1"/>
            <a:t>krisis</a:t>
          </a:r>
          <a:endParaRPr lang="en-US" dirty="0"/>
        </a:p>
      </dgm:t>
    </dgm:pt>
    <dgm:pt modelId="{2BF89345-969D-4914-BC4A-4060B6260049}" type="parTrans" cxnId="{CE008E21-1ACF-4C86-92A7-9A5CC2E3C02D}">
      <dgm:prSet/>
      <dgm:spPr/>
      <dgm:t>
        <a:bodyPr/>
        <a:lstStyle/>
        <a:p>
          <a:endParaRPr lang="en-US"/>
        </a:p>
      </dgm:t>
    </dgm:pt>
    <dgm:pt modelId="{9E1E9D65-0556-4A28-81C4-E4534C4E1CAA}" type="sibTrans" cxnId="{CE008E21-1ACF-4C86-92A7-9A5CC2E3C02D}">
      <dgm:prSet/>
      <dgm:spPr/>
      <dgm:t>
        <a:bodyPr/>
        <a:lstStyle/>
        <a:p>
          <a:endParaRPr lang="en-US"/>
        </a:p>
      </dgm:t>
    </dgm:pt>
    <dgm:pt modelId="{80A3C16B-E3B5-4536-B203-D97FEE71B603}">
      <dgm:prSet/>
      <dgm:spPr/>
      <dgm:t>
        <a:bodyPr/>
        <a:lstStyle/>
        <a:p>
          <a:r>
            <a:rPr lang="en-US" dirty="0" err="1"/>
            <a:t>Prakrisis</a:t>
          </a:r>
          <a:r>
            <a:rPr lang="en-US" dirty="0"/>
            <a:t> </a:t>
          </a:r>
          <a:r>
            <a:rPr lang="en-US" dirty="0">
              <a:sym typeface="Wingdings" panose="05000000000000000000" pitchFamily="2" charset="2"/>
            </a:rPr>
            <a:t> </a:t>
          </a:r>
          <a:r>
            <a:rPr lang="en-US" dirty="0" err="1"/>
            <a:t>mencegah</a:t>
          </a:r>
          <a:r>
            <a:rPr lang="en-US" dirty="0"/>
            <a:t> </a:t>
          </a:r>
          <a:r>
            <a:rPr lang="en-US" dirty="0" err="1"/>
            <a:t>atau</a:t>
          </a:r>
          <a:r>
            <a:rPr lang="en-US" dirty="0"/>
            <a:t> </a:t>
          </a:r>
          <a:r>
            <a:rPr lang="en-US" dirty="0" err="1"/>
            <a:t>mempersiapkan</a:t>
          </a:r>
          <a:r>
            <a:rPr lang="en-US" dirty="0"/>
            <a:t> </a:t>
          </a:r>
          <a:r>
            <a:rPr lang="en-US" dirty="0" err="1"/>
            <a:t>kemungkinan</a:t>
          </a:r>
          <a:r>
            <a:rPr lang="en-US" dirty="0"/>
            <a:t> </a:t>
          </a:r>
          <a:r>
            <a:rPr lang="en-US" dirty="0" err="1"/>
            <a:t>masalah</a:t>
          </a:r>
          <a:r>
            <a:rPr lang="en-US" dirty="0"/>
            <a:t>)</a:t>
          </a:r>
        </a:p>
      </dgm:t>
    </dgm:pt>
    <dgm:pt modelId="{8EC9D26E-0232-4BD2-8F65-8E07D309DC1C}" type="parTrans" cxnId="{03F29DA8-08D3-4C1E-85C6-CE9570368E04}">
      <dgm:prSet/>
      <dgm:spPr/>
      <dgm:t>
        <a:bodyPr/>
        <a:lstStyle/>
        <a:p>
          <a:endParaRPr lang="en-US"/>
        </a:p>
      </dgm:t>
    </dgm:pt>
    <dgm:pt modelId="{6F09EB68-FA28-4FF8-90DE-FC47F6DC0769}" type="sibTrans" cxnId="{03F29DA8-08D3-4C1E-85C6-CE9570368E04}">
      <dgm:prSet/>
      <dgm:spPr/>
      <dgm:t>
        <a:bodyPr/>
        <a:lstStyle/>
        <a:p>
          <a:endParaRPr lang="en-US"/>
        </a:p>
      </dgm:t>
    </dgm:pt>
    <dgm:pt modelId="{F0DAE07A-CFC8-4FC6-A667-A79571E68D86}">
      <dgm:prSet/>
      <dgm:spPr/>
      <dgm:t>
        <a:bodyPr/>
        <a:lstStyle/>
        <a:p>
          <a:r>
            <a:rPr lang="en-US" dirty="0" err="1"/>
            <a:t>Krisis</a:t>
          </a:r>
          <a:r>
            <a:rPr lang="en-US" dirty="0"/>
            <a:t> </a:t>
          </a:r>
          <a:r>
            <a:rPr lang="en-US" dirty="0">
              <a:sym typeface="Wingdings" panose="05000000000000000000" pitchFamily="2" charset="2"/>
            </a:rPr>
            <a:t> </a:t>
          </a:r>
          <a:r>
            <a:rPr lang="en-US" dirty="0" err="1"/>
            <a:t>terdapat</a:t>
          </a:r>
          <a:r>
            <a:rPr lang="en-US" dirty="0"/>
            <a:t> </a:t>
          </a:r>
          <a:r>
            <a:rPr lang="en-US" dirty="0" err="1"/>
            <a:t>banyak</a:t>
          </a:r>
          <a:r>
            <a:rPr lang="en-US" dirty="0"/>
            <a:t> </a:t>
          </a:r>
          <a:r>
            <a:rPr lang="en-US" dirty="0" err="1"/>
            <a:t>ketidakpastian</a:t>
          </a:r>
          <a:r>
            <a:rPr lang="en-US" dirty="0"/>
            <a:t>, dan orang-orang di </a:t>
          </a:r>
          <a:r>
            <a:rPr lang="en-US" dirty="0" err="1"/>
            <a:t>dalam</a:t>
          </a:r>
          <a:r>
            <a:rPr lang="en-US" dirty="0"/>
            <a:t> dan di </a:t>
          </a:r>
          <a:r>
            <a:rPr lang="en-US" dirty="0" err="1"/>
            <a:t>luar</a:t>
          </a:r>
          <a:r>
            <a:rPr lang="en-US" dirty="0"/>
            <a:t> </a:t>
          </a:r>
          <a:r>
            <a:rPr lang="en-US" dirty="0" err="1"/>
            <a:t>organisasi</a:t>
          </a:r>
          <a:r>
            <a:rPr lang="en-US" dirty="0"/>
            <a:t> </a:t>
          </a:r>
          <a:r>
            <a:rPr lang="en-US" dirty="0" err="1"/>
            <a:t>mencoba</a:t>
          </a:r>
          <a:r>
            <a:rPr lang="en-US" dirty="0"/>
            <a:t> </a:t>
          </a:r>
          <a:r>
            <a:rPr lang="en-US" dirty="0" err="1"/>
            <a:t>memahami</a:t>
          </a:r>
          <a:r>
            <a:rPr lang="en-US" dirty="0"/>
            <a:t> </a:t>
          </a:r>
          <a:r>
            <a:rPr lang="en-US" dirty="0" err="1"/>
            <a:t>isu</a:t>
          </a:r>
          <a:r>
            <a:rPr lang="en-US" dirty="0"/>
            <a:t> yang </a:t>
          </a:r>
          <a:r>
            <a:rPr lang="en-US" dirty="0" err="1"/>
            <a:t>terjadi</a:t>
          </a:r>
          <a:r>
            <a:rPr lang="en-US" dirty="0"/>
            <a:t> </a:t>
          </a:r>
        </a:p>
      </dgm:t>
    </dgm:pt>
    <dgm:pt modelId="{E3C9A82B-A9FA-475C-89A8-9B7EA282067B}" type="parTrans" cxnId="{B4E02B37-F01F-4952-852A-EB187D259D0D}">
      <dgm:prSet/>
      <dgm:spPr/>
      <dgm:t>
        <a:bodyPr/>
        <a:lstStyle/>
        <a:p>
          <a:endParaRPr lang="en-US"/>
        </a:p>
      </dgm:t>
    </dgm:pt>
    <dgm:pt modelId="{774B57F0-D110-4A2F-8B11-5A964F117046}" type="sibTrans" cxnId="{B4E02B37-F01F-4952-852A-EB187D259D0D}">
      <dgm:prSet/>
      <dgm:spPr/>
      <dgm:t>
        <a:bodyPr/>
        <a:lstStyle/>
        <a:p>
          <a:endParaRPr lang="en-US"/>
        </a:p>
      </dgm:t>
    </dgm:pt>
    <dgm:pt modelId="{6D6E4065-DE6C-4DA6-8648-F70F9506864B}">
      <dgm:prSet/>
      <dgm:spPr/>
      <dgm:t>
        <a:bodyPr/>
        <a:lstStyle/>
        <a:p>
          <a:r>
            <a:rPr lang="en-US" dirty="0" err="1"/>
            <a:t>Pascakrisis</a:t>
          </a:r>
          <a:r>
            <a:rPr lang="en-US" dirty="0"/>
            <a:t> </a:t>
          </a:r>
          <a:r>
            <a:rPr lang="en-US" dirty="0">
              <a:sym typeface="Wingdings" panose="05000000000000000000" pitchFamily="2" charset="2"/>
            </a:rPr>
            <a:t> </a:t>
          </a:r>
          <a:r>
            <a:rPr lang="en-US" dirty="0" err="1"/>
            <a:t>komunikasi</a:t>
          </a:r>
          <a:r>
            <a:rPr lang="en-US" dirty="0"/>
            <a:t> </a:t>
          </a:r>
          <a:r>
            <a:rPr lang="en-US" dirty="0" err="1"/>
            <a:t>berfokus</a:t>
          </a:r>
          <a:r>
            <a:rPr lang="en-US" dirty="0"/>
            <a:t> pada </a:t>
          </a:r>
          <a:r>
            <a:rPr lang="en-US" dirty="0" err="1"/>
            <a:t>penentuan</a:t>
          </a:r>
          <a:r>
            <a:rPr lang="en-US" dirty="0"/>
            <a:t> </a:t>
          </a:r>
          <a:r>
            <a:rPr lang="en-US" dirty="0" err="1"/>
            <a:t>tanggung</a:t>
          </a:r>
          <a:r>
            <a:rPr lang="en-US" dirty="0"/>
            <a:t> </a:t>
          </a:r>
          <a:r>
            <a:rPr lang="en-US" dirty="0" err="1"/>
            <a:t>jawab</a:t>
          </a:r>
          <a:r>
            <a:rPr lang="en-US" dirty="0"/>
            <a:t>, </a:t>
          </a:r>
          <a:r>
            <a:rPr lang="en-US" dirty="0" err="1"/>
            <a:t>mungkin</a:t>
          </a:r>
          <a:r>
            <a:rPr lang="en-US" dirty="0"/>
            <a:t> </a:t>
          </a:r>
          <a:r>
            <a:rPr lang="en-US" dirty="0" err="1"/>
            <a:t>meminta</a:t>
          </a:r>
          <a:r>
            <a:rPr lang="en-US" dirty="0"/>
            <a:t> </a:t>
          </a:r>
          <a:r>
            <a:rPr lang="en-US" dirty="0" err="1"/>
            <a:t>maaf</a:t>
          </a:r>
          <a:r>
            <a:rPr lang="en-US" dirty="0"/>
            <a:t> dan </a:t>
          </a:r>
          <a:r>
            <a:rPr lang="en-US" dirty="0" err="1"/>
            <a:t>membangun</a:t>
          </a:r>
          <a:r>
            <a:rPr lang="en-US" dirty="0"/>
            <a:t> </a:t>
          </a:r>
          <a:r>
            <a:rPr lang="en-US" dirty="0" err="1"/>
            <a:t>sistem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mengatasi</a:t>
          </a:r>
          <a:r>
            <a:rPr lang="en-US" dirty="0"/>
            <a:t> </a:t>
          </a:r>
          <a:r>
            <a:rPr lang="en-US" dirty="0" err="1"/>
            <a:t>krisis</a:t>
          </a:r>
          <a:r>
            <a:rPr lang="en-US" dirty="0"/>
            <a:t> </a:t>
          </a:r>
          <a:r>
            <a:rPr lang="en-US" dirty="0" err="1"/>
            <a:t>serupa</a:t>
          </a:r>
          <a:r>
            <a:rPr lang="en-US" dirty="0"/>
            <a:t> di masa </a:t>
          </a:r>
          <a:r>
            <a:rPr lang="en-US" dirty="0" err="1"/>
            <a:t>depan</a:t>
          </a:r>
          <a:r>
            <a:rPr lang="en-US" dirty="0"/>
            <a:t>.</a:t>
          </a:r>
        </a:p>
      </dgm:t>
    </dgm:pt>
    <dgm:pt modelId="{31E3265B-685C-4CD0-B087-42AF43C704CB}" type="parTrans" cxnId="{04E9F834-216E-4C41-9F50-6DBF6C2FC833}">
      <dgm:prSet/>
      <dgm:spPr/>
      <dgm:t>
        <a:bodyPr/>
        <a:lstStyle/>
        <a:p>
          <a:endParaRPr lang="en-US"/>
        </a:p>
      </dgm:t>
    </dgm:pt>
    <dgm:pt modelId="{0245A710-F17E-4C50-9A44-2B4DEB891A19}" type="sibTrans" cxnId="{04E9F834-216E-4C41-9F50-6DBF6C2FC833}">
      <dgm:prSet/>
      <dgm:spPr/>
      <dgm:t>
        <a:bodyPr/>
        <a:lstStyle/>
        <a:p>
          <a:endParaRPr lang="en-US"/>
        </a:p>
      </dgm:t>
    </dgm:pt>
    <dgm:pt modelId="{CBBD1A63-A2E0-4246-89B9-D8733EC5D471}">
      <dgm:prSet/>
      <dgm:spPr/>
      <dgm:t>
        <a:bodyPr/>
        <a:lstStyle/>
        <a:p>
          <a:r>
            <a:rPr lang="en-US" dirty="0" err="1"/>
            <a:t>Komunikasi</a:t>
          </a:r>
          <a:r>
            <a:rPr lang="en-US" dirty="0"/>
            <a:t>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krisis</a:t>
          </a:r>
          <a:r>
            <a:rPr lang="en-US" dirty="0"/>
            <a:t> </a:t>
          </a:r>
          <a:r>
            <a:rPr lang="en-US" dirty="0" err="1"/>
            <a:t>organisasi</a:t>
          </a:r>
          <a:endParaRPr lang="en-US" dirty="0"/>
        </a:p>
      </dgm:t>
    </dgm:pt>
    <dgm:pt modelId="{C4C74555-C734-49B4-AF98-04F5E21B9FB7}" type="parTrans" cxnId="{255B6FE6-031C-489E-B8C0-92CF3CB9451A}">
      <dgm:prSet/>
      <dgm:spPr/>
      <dgm:t>
        <a:bodyPr/>
        <a:lstStyle/>
        <a:p>
          <a:endParaRPr lang="en-US"/>
        </a:p>
      </dgm:t>
    </dgm:pt>
    <dgm:pt modelId="{B801898A-7813-4061-8F8D-D3C252632034}" type="sibTrans" cxnId="{255B6FE6-031C-489E-B8C0-92CF3CB9451A}">
      <dgm:prSet/>
      <dgm:spPr/>
      <dgm:t>
        <a:bodyPr/>
        <a:lstStyle/>
        <a:p>
          <a:endParaRPr lang="en-US"/>
        </a:p>
      </dgm:t>
    </dgm:pt>
    <dgm:pt modelId="{0FC93F8B-3AA3-4229-863C-B2D1EEAD4EA7}">
      <dgm:prSet/>
      <dgm:spPr/>
      <dgm:t>
        <a:bodyPr/>
        <a:lstStyle/>
        <a:p>
          <a:r>
            <a:rPr lang="en-US"/>
            <a:t>Eksternal: seperti pelanggan, regulator, dan masyarakat umum</a:t>
          </a:r>
        </a:p>
      </dgm:t>
    </dgm:pt>
    <dgm:pt modelId="{E8D18E4D-E639-4FB1-BD54-C3E3E2E8B077}" type="parTrans" cxnId="{7D317C20-F510-4C5B-A0AB-6C7205B28CDD}">
      <dgm:prSet/>
      <dgm:spPr/>
      <dgm:t>
        <a:bodyPr/>
        <a:lstStyle/>
        <a:p>
          <a:endParaRPr lang="en-US"/>
        </a:p>
      </dgm:t>
    </dgm:pt>
    <dgm:pt modelId="{7BC272A3-EE74-4A46-AA8A-EC76BB431A3F}" type="sibTrans" cxnId="{7D317C20-F510-4C5B-A0AB-6C7205B28CDD}">
      <dgm:prSet/>
      <dgm:spPr/>
      <dgm:t>
        <a:bodyPr/>
        <a:lstStyle/>
        <a:p>
          <a:endParaRPr lang="en-US"/>
        </a:p>
      </dgm:t>
    </dgm:pt>
    <dgm:pt modelId="{82B680CE-0F0B-4879-BCF9-B5FA8B714452}">
      <dgm:prSet/>
      <dgm:spPr/>
      <dgm:t>
        <a:bodyPr/>
        <a:lstStyle/>
        <a:p>
          <a:r>
            <a:rPr lang="en-US"/>
            <a:t>Internal: seperti karyawan</a:t>
          </a:r>
        </a:p>
      </dgm:t>
    </dgm:pt>
    <dgm:pt modelId="{A6C2809B-9B55-4216-BC11-3D7D8D4F8491}" type="parTrans" cxnId="{005710F6-3330-4CED-802F-15195498A5B7}">
      <dgm:prSet/>
      <dgm:spPr/>
      <dgm:t>
        <a:bodyPr/>
        <a:lstStyle/>
        <a:p>
          <a:endParaRPr lang="en-US"/>
        </a:p>
      </dgm:t>
    </dgm:pt>
    <dgm:pt modelId="{3E804D55-24AE-46B8-8160-25FD461F191B}" type="sibTrans" cxnId="{005710F6-3330-4CED-802F-15195498A5B7}">
      <dgm:prSet/>
      <dgm:spPr/>
      <dgm:t>
        <a:bodyPr/>
        <a:lstStyle/>
        <a:p>
          <a:endParaRPr lang="en-US"/>
        </a:p>
      </dgm:t>
    </dgm:pt>
    <dgm:pt modelId="{4C45CB15-6B55-4857-AF29-43E57DFF11C3}" type="pres">
      <dgm:prSet presAssocID="{5ACE6822-FB1D-4B09-AB37-146A4CA5694D}" presName="linear" presStyleCnt="0">
        <dgm:presLayoutVars>
          <dgm:dir/>
          <dgm:animLvl val="lvl"/>
          <dgm:resizeHandles val="exact"/>
        </dgm:presLayoutVars>
      </dgm:prSet>
      <dgm:spPr/>
    </dgm:pt>
    <dgm:pt modelId="{19ABD581-A6EC-4619-AFF0-8DF391593916}" type="pres">
      <dgm:prSet presAssocID="{5658E0AF-63CD-43BF-AAFA-77358E3AD338}" presName="parentLin" presStyleCnt="0"/>
      <dgm:spPr/>
    </dgm:pt>
    <dgm:pt modelId="{114C4111-47D6-4543-9D71-3B8421430380}" type="pres">
      <dgm:prSet presAssocID="{5658E0AF-63CD-43BF-AAFA-77358E3AD338}" presName="parentLeftMargin" presStyleLbl="node1" presStyleIdx="0" presStyleCnt="3"/>
      <dgm:spPr/>
    </dgm:pt>
    <dgm:pt modelId="{16B4A4E5-88FD-49F2-97FB-6781B1D8297A}" type="pres">
      <dgm:prSet presAssocID="{5658E0AF-63CD-43BF-AAFA-77358E3AD33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8633EF1-3F9E-42E7-BE61-ED5A9C7AE2D0}" type="pres">
      <dgm:prSet presAssocID="{5658E0AF-63CD-43BF-AAFA-77358E3AD338}" presName="negativeSpace" presStyleCnt="0"/>
      <dgm:spPr/>
    </dgm:pt>
    <dgm:pt modelId="{28C3117D-2FBD-4DE8-BFA1-A82BCA352D58}" type="pres">
      <dgm:prSet presAssocID="{5658E0AF-63CD-43BF-AAFA-77358E3AD338}" presName="childText" presStyleLbl="conFgAcc1" presStyleIdx="0" presStyleCnt="3">
        <dgm:presLayoutVars>
          <dgm:bulletEnabled val="1"/>
        </dgm:presLayoutVars>
      </dgm:prSet>
      <dgm:spPr/>
    </dgm:pt>
    <dgm:pt modelId="{A2665BD9-14C6-4EA3-8A86-8192FFF0A200}" type="pres">
      <dgm:prSet presAssocID="{2E442126-6176-46DF-87A3-B6155ECDD6E8}" presName="spaceBetweenRectangles" presStyleCnt="0"/>
      <dgm:spPr/>
    </dgm:pt>
    <dgm:pt modelId="{71F6E980-EBFC-4769-BB58-70115D8FFA11}" type="pres">
      <dgm:prSet presAssocID="{7189D133-F464-4A16-9B09-A190AF7EE357}" presName="parentLin" presStyleCnt="0"/>
      <dgm:spPr/>
    </dgm:pt>
    <dgm:pt modelId="{19A4172B-B7D3-45AE-AC1D-D5AD3DF94F8B}" type="pres">
      <dgm:prSet presAssocID="{7189D133-F464-4A16-9B09-A190AF7EE357}" presName="parentLeftMargin" presStyleLbl="node1" presStyleIdx="0" presStyleCnt="3"/>
      <dgm:spPr/>
    </dgm:pt>
    <dgm:pt modelId="{E507B2F6-878A-4D2E-B124-D1D447F2B778}" type="pres">
      <dgm:prSet presAssocID="{7189D133-F464-4A16-9B09-A190AF7EE35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2C7D744-3FA7-4198-83DA-491DAE688415}" type="pres">
      <dgm:prSet presAssocID="{7189D133-F464-4A16-9B09-A190AF7EE357}" presName="negativeSpace" presStyleCnt="0"/>
      <dgm:spPr/>
    </dgm:pt>
    <dgm:pt modelId="{B6D44C3B-E34C-44EA-A7E5-1C604D1BE7F2}" type="pres">
      <dgm:prSet presAssocID="{7189D133-F464-4A16-9B09-A190AF7EE357}" presName="childText" presStyleLbl="conFgAcc1" presStyleIdx="1" presStyleCnt="3">
        <dgm:presLayoutVars>
          <dgm:bulletEnabled val="1"/>
        </dgm:presLayoutVars>
      </dgm:prSet>
      <dgm:spPr/>
    </dgm:pt>
    <dgm:pt modelId="{CC412160-94B6-4DFC-823A-D9077F3E7FCC}" type="pres">
      <dgm:prSet presAssocID="{9E1E9D65-0556-4A28-81C4-E4534C4E1CAA}" presName="spaceBetweenRectangles" presStyleCnt="0"/>
      <dgm:spPr/>
    </dgm:pt>
    <dgm:pt modelId="{1B231CC9-6544-4281-A2D8-C3791EFDB8BB}" type="pres">
      <dgm:prSet presAssocID="{CBBD1A63-A2E0-4246-89B9-D8733EC5D471}" presName="parentLin" presStyleCnt="0"/>
      <dgm:spPr/>
    </dgm:pt>
    <dgm:pt modelId="{EAFA14F1-5554-4A02-AD84-79B0B8EB9081}" type="pres">
      <dgm:prSet presAssocID="{CBBD1A63-A2E0-4246-89B9-D8733EC5D471}" presName="parentLeftMargin" presStyleLbl="node1" presStyleIdx="1" presStyleCnt="3"/>
      <dgm:spPr/>
    </dgm:pt>
    <dgm:pt modelId="{71BCB733-DB06-4E27-A28A-9DF17B8EAE8E}" type="pres">
      <dgm:prSet presAssocID="{CBBD1A63-A2E0-4246-89B9-D8733EC5D47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829ACB9-16E7-4EE2-8DDC-28D8323D16A2}" type="pres">
      <dgm:prSet presAssocID="{CBBD1A63-A2E0-4246-89B9-D8733EC5D471}" presName="negativeSpace" presStyleCnt="0"/>
      <dgm:spPr/>
    </dgm:pt>
    <dgm:pt modelId="{B18DC98F-0759-4DBC-BCAA-42058063EB02}" type="pres">
      <dgm:prSet presAssocID="{CBBD1A63-A2E0-4246-89B9-D8733EC5D47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1A79C02-713B-42E8-B870-A25DBFCF0694}" type="presOf" srcId="{5ACE6822-FB1D-4B09-AB37-146A4CA5694D}" destId="{4C45CB15-6B55-4857-AF29-43E57DFF11C3}" srcOrd="0" destOrd="0" presId="urn:microsoft.com/office/officeart/2005/8/layout/list1"/>
    <dgm:cxn modelId="{0CA03006-ED1B-4ECC-A877-5E4F28748A38}" type="presOf" srcId="{CBBD1A63-A2E0-4246-89B9-D8733EC5D471}" destId="{EAFA14F1-5554-4A02-AD84-79B0B8EB9081}" srcOrd="0" destOrd="0" presId="urn:microsoft.com/office/officeart/2005/8/layout/list1"/>
    <dgm:cxn modelId="{661D3915-6B1A-4E4B-9ADB-79B0144226CD}" type="presOf" srcId="{0FC93F8B-3AA3-4229-863C-B2D1EEAD4EA7}" destId="{B18DC98F-0759-4DBC-BCAA-42058063EB02}" srcOrd="0" destOrd="0" presId="urn:microsoft.com/office/officeart/2005/8/layout/list1"/>
    <dgm:cxn modelId="{CD0DD81A-E822-4B2E-A4E0-0F462AC7EE12}" srcId="{5ACE6822-FB1D-4B09-AB37-146A4CA5694D}" destId="{5658E0AF-63CD-43BF-AAFA-77358E3AD338}" srcOrd="0" destOrd="0" parTransId="{1FECD43C-7878-4DC7-9355-B35607482C49}" sibTransId="{2E442126-6176-46DF-87A3-B6155ECDD6E8}"/>
    <dgm:cxn modelId="{D3FE821C-2E4A-4624-9EA4-D4E3E50B7B29}" type="presOf" srcId="{5658E0AF-63CD-43BF-AAFA-77358E3AD338}" destId="{16B4A4E5-88FD-49F2-97FB-6781B1D8297A}" srcOrd="1" destOrd="0" presId="urn:microsoft.com/office/officeart/2005/8/layout/list1"/>
    <dgm:cxn modelId="{7D317C20-F510-4C5B-A0AB-6C7205B28CDD}" srcId="{CBBD1A63-A2E0-4246-89B9-D8733EC5D471}" destId="{0FC93F8B-3AA3-4229-863C-B2D1EEAD4EA7}" srcOrd="0" destOrd="0" parTransId="{E8D18E4D-E639-4FB1-BD54-C3E3E2E8B077}" sibTransId="{7BC272A3-EE74-4A46-AA8A-EC76BB431A3F}"/>
    <dgm:cxn modelId="{CE008E21-1ACF-4C86-92A7-9A5CC2E3C02D}" srcId="{5ACE6822-FB1D-4B09-AB37-146A4CA5694D}" destId="{7189D133-F464-4A16-9B09-A190AF7EE357}" srcOrd="1" destOrd="0" parTransId="{2BF89345-969D-4914-BC4A-4060B6260049}" sibTransId="{9E1E9D65-0556-4A28-81C4-E4534C4E1CAA}"/>
    <dgm:cxn modelId="{A9760222-F62E-4DEC-B701-57D9666BB3C7}" type="presOf" srcId="{82B680CE-0F0B-4879-BCF9-B5FA8B714452}" destId="{B18DC98F-0759-4DBC-BCAA-42058063EB02}" srcOrd="0" destOrd="1" presId="urn:microsoft.com/office/officeart/2005/8/layout/list1"/>
    <dgm:cxn modelId="{04E9F834-216E-4C41-9F50-6DBF6C2FC833}" srcId="{7189D133-F464-4A16-9B09-A190AF7EE357}" destId="{6D6E4065-DE6C-4DA6-8648-F70F9506864B}" srcOrd="2" destOrd="0" parTransId="{31E3265B-685C-4CD0-B087-42AF43C704CB}" sibTransId="{0245A710-F17E-4C50-9A44-2B4DEB891A19}"/>
    <dgm:cxn modelId="{B521F136-9716-49F8-AED8-AF2C248BF02E}" type="presOf" srcId="{6D6E4065-DE6C-4DA6-8648-F70F9506864B}" destId="{B6D44C3B-E34C-44EA-A7E5-1C604D1BE7F2}" srcOrd="0" destOrd="2" presId="urn:microsoft.com/office/officeart/2005/8/layout/list1"/>
    <dgm:cxn modelId="{B4E02B37-F01F-4952-852A-EB187D259D0D}" srcId="{7189D133-F464-4A16-9B09-A190AF7EE357}" destId="{F0DAE07A-CFC8-4FC6-A667-A79571E68D86}" srcOrd="1" destOrd="0" parTransId="{E3C9A82B-A9FA-475C-89A8-9B7EA282067B}" sibTransId="{774B57F0-D110-4A2F-8B11-5A964F117046}"/>
    <dgm:cxn modelId="{F84EBA5B-24AE-4349-8EEF-24A83B1CFD3D}" type="presOf" srcId="{CBBD1A63-A2E0-4246-89B9-D8733EC5D471}" destId="{71BCB733-DB06-4E27-A28A-9DF17B8EAE8E}" srcOrd="1" destOrd="0" presId="urn:microsoft.com/office/officeart/2005/8/layout/list1"/>
    <dgm:cxn modelId="{B69B3189-017C-4BD5-9882-BBADDF4C4418}" type="presOf" srcId="{80A3C16B-E3B5-4536-B203-D97FEE71B603}" destId="{B6D44C3B-E34C-44EA-A7E5-1C604D1BE7F2}" srcOrd="0" destOrd="0" presId="urn:microsoft.com/office/officeart/2005/8/layout/list1"/>
    <dgm:cxn modelId="{A784448D-4DFB-403E-AEFF-930E601F8C6D}" type="presOf" srcId="{7189D133-F464-4A16-9B09-A190AF7EE357}" destId="{19A4172B-B7D3-45AE-AC1D-D5AD3DF94F8B}" srcOrd="0" destOrd="0" presId="urn:microsoft.com/office/officeart/2005/8/layout/list1"/>
    <dgm:cxn modelId="{DDDFD8A3-BCEB-4F60-8FD4-67CEA908E439}" srcId="{5658E0AF-63CD-43BF-AAFA-77358E3AD338}" destId="{909FABFF-2F1A-4D35-B8D3-F8513022BAAE}" srcOrd="0" destOrd="0" parTransId="{72FEB026-71A9-4D7A-9A4A-DDA94A206481}" sibTransId="{0E716458-6EBA-4FB2-B6F5-1F4AEE7D49BC}"/>
    <dgm:cxn modelId="{03F29DA8-08D3-4C1E-85C6-CE9570368E04}" srcId="{7189D133-F464-4A16-9B09-A190AF7EE357}" destId="{80A3C16B-E3B5-4536-B203-D97FEE71B603}" srcOrd="0" destOrd="0" parTransId="{8EC9D26E-0232-4BD2-8F65-8E07D309DC1C}" sibTransId="{6F09EB68-FA28-4FF8-90DE-FC47F6DC0769}"/>
    <dgm:cxn modelId="{C9F18EC4-58CA-42E5-9938-DF2F7CAFC4E3}" type="presOf" srcId="{F0DAE07A-CFC8-4FC6-A667-A79571E68D86}" destId="{B6D44C3B-E34C-44EA-A7E5-1C604D1BE7F2}" srcOrd="0" destOrd="1" presId="urn:microsoft.com/office/officeart/2005/8/layout/list1"/>
    <dgm:cxn modelId="{9B24CEC4-391B-4894-855F-B60DD9B981BB}" type="presOf" srcId="{7189D133-F464-4A16-9B09-A190AF7EE357}" destId="{E507B2F6-878A-4D2E-B124-D1D447F2B778}" srcOrd="1" destOrd="0" presId="urn:microsoft.com/office/officeart/2005/8/layout/list1"/>
    <dgm:cxn modelId="{4945E8D6-66D3-4FD7-A60F-174107A0528A}" type="presOf" srcId="{5658E0AF-63CD-43BF-AAFA-77358E3AD338}" destId="{114C4111-47D6-4543-9D71-3B8421430380}" srcOrd="0" destOrd="0" presId="urn:microsoft.com/office/officeart/2005/8/layout/list1"/>
    <dgm:cxn modelId="{255B6FE6-031C-489E-B8C0-92CF3CB9451A}" srcId="{5ACE6822-FB1D-4B09-AB37-146A4CA5694D}" destId="{CBBD1A63-A2E0-4246-89B9-D8733EC5D471}" srcOrd="2" destOrd="0" parTransId="{C4C74555-C734-49B4-AF98-04F5E21B9FB7}" sibTransId="{B801898A-7813-4061-8F8D-D3C252632034}"/>
    <dgm:cxn modelId="{7E069DEE-328D-4470-99BD-4616F9F071E5}" type="presOf" srcId="{909FABFF-2F1A-4D35-B8D3-F8513022BAAE}" destId="{28C3117D-2FBD-4DE8-BFA1-A82BCA352D58}" srcOrd="0" destOrd="0" presId="urn:microsoft.com/office/officeart/2005/8/layout/list1"/>
    <dgm:cxn modelId="{005710F6-3330-4CED-802F-15195498A5B7}" srcId="{CBBD1A63-A2E0-4246-89B9-D8733EC5D471}" destId="{82B680CE-0F0B-4879-BCF9-B5FA8B714452}" srcOrd="1" destOrd="0" parTransId="{A6C2809B-9B55-4216-BC11-3D7D8D4F8491}" sibTransId="{3E804D55-24AE-46B8-8160-25FD461F191B}"/>
    <dgm:cxn modelId="{E9463EE3-3C69-447F-B67C-4B87E349F77E}" type="presParOf" srcId="{4C45CB15-6B55-4857-AF29-43E57DFF11C3}" destId="{19ABD581-A6EC-4619-AFF0-8DF391593916}" srcOrd="0" destOrd="0" presId="urn:microsoft.com/office/officeart/2005/8/layout/list1"/>
    <dgm:cxn modelId="{CA4F526A-592F-4673-8044-78E3ED7823FA}" type="presParOf" srcId="{19ABD581-A6EC-4619-AFF0-8DF391593916}" destId="{114C4111-47D6-4543-9D71-3B8421430380}" srcOrd="0" destOrd="0" presId="urn:microsoft.com/office/officeart/2005/8/layout/list1"/>
    <dgm:cxn modelId="{9A04982C-E92A-458E-B34C-02D667606294}" type="presParOf" srcId="{19ABD581-A6EC-4619-AFF0-8DF391593916}" destId="{16B4A4E5-88FD-49F2-97FB-6781B1D8297A}" srcOrd="1" destOrd="0" presId="urn:microsoft.com/office/officeart/2005/8/layout/list1"/>
    <dgm:cxn modelId="{B553D378-636B-40BF-996A-51C5582D066A}" type="presParOf" srcId="{4C45CB15-6B55-4857-AF29-43E57DFF11C3}" destId="{B8633EF1-3F9E-42E7-BE61-ED5A9C7AE2D0}" srcOrd="1" destOrd="0" presId="urn:microsoft.com/office/officeart/2005/8/layout/list1"/>
    <dgm:cxn modelId="{A18FE3B0-0AC7-4CE5-8BD7-E5623AEFF607}" type="presParOf" srcId="{4C45CB15-6B55-4857-AF29-43E57DFF11C3}" destId="{28C3117D-2FBD-4DE8-BFA1-A82BCA352D58}" srcOrd="2" destOrd="0" presId="urn:microsoft.com/office/officeart/2005/8/layout/list1"/>
    <dgm:cxn modelId="{8164EC44-5CC3-4083-9F1A-471F52C0A1CE}" type="presParOf" srcId="{4C45CB15-6B55-4857-AF29-43E57DFF11C3}" destId="{A2665BD9-14C6-4EA3-8A86-8192FFF0A200}" srcOrd="3" destOrd="0" presId="urn:microsoft.com/office/officeart/2005/8/layout/list1"/>
    <dgm:cxn modelId="{A3C41C10-35E1-4361-A71A-9467A95A287E}" type="presParOf" srcId="{4C45CB15-6B55-4857-AF29-43E57DFF11C3}" destId="{71F6E980-EBFC-4769-BB58-70115D8FFA11}" srcOrd="4" destOrd="0" presId="urn:microsoft.com/office/officeart/2005/8/layout/list1"/>
    <dgm:cxn modelId="{18E5F0DF-1AE4-4A85-9192-E4AF1765FE3C}" type="presParOf" srcId="{71F6E980-EBFC-4769-BB58-70115D8FFA11}" destId="{19A4172B-B7D3-45AE-AC1D-D5AD3DF94F8B}" srcOrd="0" destOrd="0" presId="urn:microsoft.com/office/officeart/2005/8/layout/list1"/>
    <dgm:cxn modelId="{DB129FE1-C1D1-4957-83FB-A5D0C60D1219}" type="presParOf" srcId="{71F6E980-EBFC-4769-BB58-70115D8FFA11}" destId="{E507B2F6-878A-4D2E-B124-D1D447F2B778}" srcOrd="1" destOrd="0" presId="urn:microsoft.com/office/officeart/2005/8/layout/list1"/>
    <dgm:cxn modelId="{4B750C5A-E877-4A04-9035-B0C73466764D}" type="presParOf" srcId="{4C45CB15-6B55-4857-AF29-43E57DFF11C3}" destId="{42C7D744-3FA7-4198-83DA-491DAE688415}" srcOrd="5" destOrd="0" presId="urn:microsoft.com/office/officeart/2005/8/layout/list1"/>
    <dgm:cxn modelId="{64E0C167-A04E-4D49-8850-F8FB428F8D0A}" type="presParOf" srcId="{4C45CB15-6B55-4857-AF29-43E57DFF11C3}" destId="{B6D44C3B-E34C-44EA-A7E5-1C604D1BE7F2}" srcOrd="6" destOrd="0" presId="urn:microsoft.com/office/officeart/2005/8/layout/list1"/>
    <dgm:cxn modelId="{16AB6864-ABC3-4692-BBCF-78B268195CD1}" type="presParOf" srcId="{4C45CB15-6B55-4857-AF29-43E57DFF11C3}" destId="{CC412160-94B6-4DFC-823A-D9077F3E7FCC}" srcOrd="7" destOrd="0" presId="urn:microsoft.com/office/officeart/2005/8/layout/list1"/>
    <dgm:cxn modelId="{5C863D94-DC99-4C5E-A889-020B11D6524E}" type="presParOf" srcId="{4C45CB15-6B55-4857-AF29-43E57DFF11C3}" destId="{1B231CC9-6544-4281-A2D8-C3791EFDB8BB}" srcOrd="8" destOrd="0" presId="urn:microsoft.com/office/officeart/2005/8/layout/list1"/>
    <dgm:cxn modelId="{F0445B24-C17D-4DB3-9AF7-403E53A45127}" type="presParOf" srcId="{1B231CC9-6544-4281-A2D8-C3791EFDB8BB}" destId="{EAFA14F1-5554-4A02-AD84-79B0B8EB9081}" srcOrd="0" destOrd="0" presId="urn:microsoft.com/office/officeart/2005/8/layout/list1"/>
    <dgm:cxn modelId="{F2BB3339-DF66-47D8-A711-DE60A210F70A}" type="presParOf" srcId="{1B231CC9-6544-4281-A2D8-C3791EFDB8BB}" destId="{71BCB733-DB06-4E27-A28A-9DF17B8EAE8E}" srcOrd="1" destOrd="0" presId="urn:microsoft.com/office/officeart/2005/8/layout/list1"/>
    <dgm:cxn modelId="{1D04C3EC-15A2-4C4E-B6F4-57F23EB0D890}" type="presParOf" srcId="{4C45CB15-6B55-4857-AF29-43E57DFF11C3}" destId="{5829ACB9-16E7-4EE2-8DDC-28D8323D16A2}" srcOrd="9" destOrd="0" presId="urn:microsoft.com/office/officeart/2005/8/layout/list1"/>
    <dgm:cxn modelId="{8EDA480B-9331-448B-ADA6-6718FAF29943}" type="presParOf" srcId="{4C45CB15-6B55-4857-AF29-43E57DFF11C3}" destId="{B18DC98F-0759-4DBC-BCAA-42058063EB0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9DF5386-D962-4CF0-A74C-A9F84FB3D8E0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F0F7C524-DA7F-420C-B579-978087C0F5C0}">
      <dgm:prSet/>
      <dgm:spPr/>
      <dgm:t>
        <a:bodyPr/>
        <a:lstStyle/>
        <a:p>
          <a:r>
            <a:rPr lang="en-US" dirty="0" err="1"/>
            <a:t>Ciri</a:t>
          </a:r>
          <a:r>
            <a:rPr lang="en-US" dirty="0"/>
            <a:t> </a:t>
          </a:r>
          <a:r>
            <a:rPr lang="en-US" dirty="0" err="1"/>
            <a:t>umum</a:t>
          </a:r>
          <a:r>
            <a:rPr lang="en-US" dirty="0"/>
            <a:t> </a:t>
          </a:r>
          <a:r>
            <a:rPr lang="en-US" dirty="0" err="1"/>
            <a:t>pemimpin</a:t>
          </a:r>
          <a:endParaRPr lang="en-US" dirty="0"/>
        </a:p>
      </dgm:t>
    </dgm:pt>
    <dgm:pt modelId="{035F2AF0-9782-4355-97F0-D3E042EBF228}" type="parTrans" cxnId="{AE381DE8-7DEA-4113-A0C3-A00C91DC5B64}">
      <dgm:prSet/>
      <dgm:spPr/>
      <dgm:t>
        <a:bodyPr/>
        <a:lstStyle/>
        <a:p>
          <a:endParaRPr lang="en-US"/>
        </a:p>
      </dgm:t>
    </dgm:pt>
    <dgm:pt modelId="{54758755-C36A-46FF-AB69-75361302549B}" type="sibTrans" cxnId="{AE381DE8-7DEA-4113-A0C3-A00C91DC5B64}">
      <dgm:prSet/>
      <dgm:spPr/>
      <dgm:t>
        <a:bodyPr/>
        <a:lstStyle/>
        <a:p>
          <a:endParaRPr lang="en-US"/>
        </a:p>
      </dgm:t>
    </dgm:pt>
    <dgm:pt modelId="{0D415348-BCDF-4B03-AE18-31C793E9C129}">
      <dgm:prSet/>
      <dgm:spPr/>
      <dgm:t>
        <a:bodyPr/>
        <a:lstStyle/>
        <a:p>
          <a:r>
            <a:rPr lang="en-US" dirty="0" err="1"/>
            <a:t>Kecerdasan</a:t>
          </a:r>
          <a:r>
            <a:rPr lang="en-US" dirty="0"/>
            <a:t> (</a:t>
          </a:r>
          <a:r>
            <a:rPr lang="en-US" dirty="0" err="1"/>
            <a:t>kemampuan</a:t>
          </a:r>
          <a:r>
            <a:rPr lang="en-US" dirty="0"/>
            <a:t> verbal dan </a:t>
          </a:r>
          <a:r>
            <a:rPr lang="en-US" dirty="0" err="1"/>
            <a:t>penalaran</a:t>
          </a:r>
          <a:r>
            <a:rPr lang="en-US" dirty="0"/>
            <a:t>)</a:t>
          </a:r>
        </a:p>
      </dgm:t>
    </dgm:pt>
    <dgm:pt modelId="{DE4389C1-8E77-4ECE-9EDE-8F5762431D74}" type="parTrans" cxnId="{BD3AFB1B-FB4D-4363-9476-1D0F2EB714D8}">
      <dgm:prSet/>
      <dgm:spPr/>
      <dgm:t>
        <a:bodyPr/>
        <a:lstStyle/>
        <a:p>
          <a:endParaRPr lang="en-US"/>
        </a:p>
      </dgm:t>
    </dgm:pt>
    <dgm:pt modelId="{F09274CC-4B3A-4B80-80BD-B740800E1656}" type="sibTrans" cxnId="{BD3AFB1B-FB4D-4363-9476-1D0F2EB714D8}">
      <dgm:prSet/>
      <dgm:spPr/>
      <dgm:t>
        <a:bodyPr/>
        <a:lstStyle/>
        <a:p>
          <a:endParaRPr lang="en-US"/>
        </a:p>
      </dgm:t>
    </dgm:pt>
    <dgm:pt modelId="{EC0FB913-A088-42DD-B639-811D98DB4BB8}">
      <dgm:prSet/>
      <dgm:spPr/>
      <dgm:t>
        <a:bodyPr/>
        <a:lstStyle/>
        <a:p>
          <a:r>
            <a:rPr lang="en-US" dirty="0" err="1"/>
            <a:t>Kepercayaan</a:t>
          </a:r>
          <a:r>
            <a:rPr lang="en-US" dirty="0"/>
            <a:t> </a:t>
          </a:r>
          <a:r>
            <a:rPr lang="en-US" dirty="0" err="1"/>
            <a:t>diri</a:t>
          </a:r>
          <a:r>
            <a:rPr lang="en-US" dirty="0"/>
            <a:t> (</a:t>
          </a:r>
          <a:r>
            <a:rPr lang="en-US" dirty="0" err="1"/>
            <a:t>keyakinan</a:t>
          </a:r>
          <a:r>
            <a:rPr lang="en-US" dirty="0"/>
            <a:t> </a:t>
          </a:r>
          <a:r>
            <a:rPr lang="en-US" dirty="0" err="1"/>
            <a:t>bahwa</a:t>
          </a:r>
          <a:r>
            <a:rPr lang="en-US" dirty="0"/>
            <a:t> </a:t>
          </a:r>
          <a:r>
            <a:rPr lang="en-US" dirty="0" err="1"/>
            <a:t>seseorang</a:t>
          </a:r>
          <a:r>
            <a:rPr lang="en-US" dirty="0"/>
            <a:t> </a:t>
          </a:r>
          <a:r>
            <a:rPr lang="en-US" dirty="0" err="1"/>
            <a:t>dapat</a:t>
          </a:r>
          <a:r>
            <a:rPr lang="en-US" dirty="0"/>
            <a:t> </a:t>
          </a:r>
          <a:r>
            <a:rPr lang="en-US" dirty="0" err="1"/>
            <a:t>membuat</a:t>
          </a:r>
          <a:r>
            <a:rPr lang="en-US" dirty="0"/>
            <a:t> </a:t>
          </a:r>
          <a:r>
            <a:rPr lang="en-US" dirty="0" err="1"/>
            <a:t>perbedaan</a:t>
          </a:r>
          <a:r>
            <a:rPr lang="en-US" dirty="0"/>
            <a:t>)</a:t>
          </a:r>
        </a:p>
      </dgm:t>
    </dgm:pt>
    <dgm:pt modelId="{F4AD147B-8223-46BF-B056-10723622FA7B}" type="parTrans" cxnId="{6F49F07D-9BB3-4C01-9064-E5F41EB01384}">
      <dgm:prSet/>
      <dgm:spPr/>
      <dgm:t>
        <a:bodyPr/>
        <a:lstStyle/>
        <a:p>
          <a:endParaRPr lang="en-US"/>
        </a:p>
      </dgm:t>
    </dgm:pt>
    <dgm:pt modelId="{2DA42FDF-4DB6-42D4-AB26-BF33F5E34D4D}" type="sibTrans" cxnId="{6F49F07D-9BB3-4C01-9064-E5F41EB01384}">
      <dgm:prSet/>
      <dgm:spPr/>
      <dgm:t>
        <a:bodyPr/>
        <a:lstStyle/>
        <a:p>
          <a:endParaRPr lang="en-US"/>
        </a:p>
      </dgm:t>
    </dgm:pt>
    <dgm:pt modelId="{A377EA94-4530-45EF-BDDB-9EEEDBEB5DF0}">
      <dgm:prSet/>
      <dgm:spPr/>
      <dgm:t>
        <a:bodyPr/>
        <a:lstStyle/>
        <a:p>
          <a:r>
            <a:rPr lang="en-US" dirty="0" err="1"/>
            <a:t>Tekad</a:t>
          </a:r>
          <a:r>
            <a:rPr lang="en-US" dirty="0"/>
            <a:t> (</a:t>
          </a:r>
          <a:r>
            <a:rPr lang="en-US" dirty="0" err="1"/>
            <a:t>keinginan</a:t>
          </a:r>
          <a:r>
            <a:rPr lang="en-US" dirty="0"/>
            <a:t> yang </a:t>
          </a:r>
          <a:r>
            <a:rPr lang="en-US" dirty="0" err="1"/>
            <a:t>gigih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menyelesaikan</a:t>
          </a:r>
          <a:r>
            <a:rPr lang="en-US" dirty="0"/>
            <a:t> </a:t>
          </a:r>
          <a:r>
            <a:rPr lang="en-US" dirty="0" err="1"/>
            <a:t>pekerjaan</a:t>
          </a:r>
          <a:r>
            <a:rPr lang="en-US" dirty="0"/>
            <a:t>)</a:t>
          </a:r>
        </a:p>
      </dgm:t>
    </dgm:pt>
    <dgm:pt modelId="{A49FF220-8E8A-41BA-90C6-7DAADD087D3C}" type="parTrans" cxnId="{82B7F114-1855-4EA3-A1A8-198222A904CC}">
      <dgm:prSet/>
      <dgm:spPr/>
      <dgm:t>
        <a:bodyPr/>
        <a:lstStyle/>
        <a:p>
          <a:endParaRPr lang="en-US"/>
        </a:p>
      </dgm:t>
    </dgm:pt>
    <dgm:pt modelId="{3E2ECCDC-7877-4BE9-AB80-C89BEEDA7414}" type="sibTrans" cxnId="{82B7F114-1855-4EA3-A1A8-198222A904CC}">
      <dgm:prSet/>
      <dgm:spPr/>
      <dgm:t>
        <a:bodyPr/>
        <a:lstStyle/>
        <a:p>
          <a:endParaRPr lang="en-US"/>
        </a:p>
      </dgm:t>
    </dgm:pt>
    <dgm:pt modelId="{46A21208-F301-415A-9966-3BFA09823B8A}">
      <dgm:prSet/>
      <dgm:spPr/>
      <dgm:t>
        <a:bodyPr/>
        <a:lstStyle/>
        <a:p>
          <a:r>
            <a:rPr lang="en-US" dirty="0" err="1"/>
            <a:t>Integritas</a:t>
          </a:r>
          <a:r>
            <a:rPr lang="en-US" dirty="0"/>
            <a:t> (</a:t>
          </a:r>
          <a:r>
            <a:rPr lang="en-US" dirty="0" err="1"/>
            <a:t>kualitas</a:t>
          </a:r>
          <a:r>
            <a:rPr lang="en-US" dirty="0"/>
            <a:t> dan </a:t>
          </a:r>
          <a:r>
            <a:rPr lang="en-US" dirty="0" err="1"/>
            <a:t>kepercayaan</a:t>
          </a:r>
          <a:r>
            <a:rPr lang="en-US" dirty="0"/>
            <a:t>)</a:t>
          </a:r>
        </a:p>
      </dgm:t>
    </dgm:pt>
    <dgm:pt modelId="{2BBBB956-8A97-4ED1-BCD1-8577F5A42E0E}" type="parTrans" cxnId="{D1ADD1BC-D61E-4FB1-8E05-6D9B834F4E9F}">
      <dgm:prSet/>
      <dgm:spPr/>
      <dgm:t>
        <a:bodyPr/>
        <a:lstStyle/>
        <a:p>
          <a:endParaRPr lang="en-US"/>
        </a:p>
      </dgm:t>
    </dgm:pt>
    <dgm:pt modelId="{E26160F0-3231-4672-AE3B-92CFF62DC312}" type="sibTrans" cxnId="{D1ADD1BC-D61E-4FB1-8E05-6D9B834F4E9F}">
      <dgm:prSet/>
      <dgm:spPr/>
      <dgm:t>
        <a:bodyPr/>
        <a:lstStyle/>
        <a:p>
          <a:endParaRPr lang="en-US"/>
        </a:p>
      </dgm:t>
    </dgm:pt>
    <dgm:pt modelId="{B860A6B1-47CF-4517-8E29-046456EF579A}">
      <dgm:prSet/>
      <dgm:spPr/>
      <dgm:t>
        <a:bodyPr/>
        <a:lstStyle/>
        <a:p>
          <a:r>
            <a:rPr lang="en-US" dirty="0" err="1"/>
            <a:t>Sosialisasi</a:t>
          </a:r>
          <a:r>
            <a:rPr lang="en-US" dirty="0"/>
            <a:t> (</a:t>
          </a:r>
          <a:r>
            <a:rPr lang="en-US" dirty="0" err="1"/>
            <a:t>ramah</a:t>
          </a:r>
          <a:r>
            <a:rPr lang="en-US" dirty="0"/>
            <a:t> dan </a:t>
          </a:r>
          <a:r>
            <a:rPr lang="en-US" dirty="0" err="1"/>
            <a:t>terbuka</a:t>
          </a:r>
          <a:r>
            <a:rPr lang="en-US" dirty="0"/>
            <a:t>)</a:t>
          </a:r>
        </a:p>
      </dgm:t>
    </dgm:pt>
    <dgm:pt modelId="{D83CD576-FF00-468B-9B35-508F17390E72}" type="parTrans" cxnId="{22E9DE61-0684-47C5-AA2C-EF12CFF35811}">
      <dgm:prSet/>
      <dgm:spPr/>
      <dgm:t>
        <a:bodyPr/>
        <a:lstStyle/>
        <a:p>
          <a:endParaRPr lang="en-US"/>
        </a:p>
      </dgm:t>
    </dgm:pt>
    <dgm:pt modelId="{07818AAF-CCEF-44C0-A876-2931302918C1}" type="sibTrans" cxnId="{22E9DE61-0684-47C5-AA2C-EF12CFF35811}">
      <dgm:prSet/>
      <dgm:spPr/>
      <dgm:t>
        <a:bodyPr/>
        <a:lstStyle/>
        <a:p>
          <a:endParaRPr lang="en-US"/>
        </a:p>
      </dgm:t>
    </dgm:pt>
    <dgm:pt modelId="{9C96F729-DBD8-4B1E-91A0-2E46859DD4BA}" type="pres">
      <dgm:prSet presAssocID="{49DF5386-D962-4CF0-A74C-A9F84FB3D8E0}" presName="linear" presStyleCnt="0">
        <dgm:presLayoutVars>
          <dgm:dir/>
          <dgm:animLvl val="lvl"/>
          <dgm:resizeHandles val="exact"/>
        </dgm:presLayoutVars>
      </dgm:prSet>
      <dgm:spPr/>
    </dgm:pt>
    <dgm:pt modelId="{E0E5AEEF-99D4-45F1-A570-CD94E7EE67E1}" type="pres">
      <dgm:prSet presAssocID="{F0F7C524-DA7F-420C-B579-978087C0F5C0}" presName="parentLin" presStyleCnt="0"/>
      <dgm:spPr/>
    </dgm:pt>
    <dgm:pt modelId="{983B1E29-7DD8-4D06-A2B9-599896EE4D1F}" type="pres">
      <dgm:prSet presAssocID="{F0F7C524-DA7F-420C-B579-978087C0F5C0}" presName="parentLeftMargin" presStyleLbl="node1" presStyleIdx="0" presStyleCnt="1"/>
      <dgm:spPr/>
    </dgm:pt>
    <dgm:pt modelId="{80F1485A-E743-453E-BB61-D9ED7BC2CA73}" type="pres">
      <dgm:prSet presAssocID="{F0F7C524-DA7F-420C-B579-978087C0F5C0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AC4DEC95-4A23-4556-8F0D-B3FC1A2B4F87}" type="pres">
      <dgm:prSet presAssocID="{F0F7C524-DA7F-420C-B579-978087C0F5C0}" presName="negativeSpace" presStyleCnt="0"/>
      <dgm:spPr/>
    </dgm:pt>
    <dgm:pt modelId="{AE89B64F-F97D-4D07-B4DF-A38783263E5C}" type="pres">
      <dgm:prSet presAssocID="{F0F7C524-DA7F-420C-B579-978087C0F5C0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82B7F114-1855-4EA3-A1A8-198222A904CC}" srcId="{F0F7C524-DA7F-420C-B579-978087C0F5C0}" destId="{A377EA94-4530-45EF-BDDB-9EEEDBEB5DF0}" srcOrd="2" destOrd="0" parTransId="{A49FF220-8E8A-41BA-90C6-7DAADD087D3C}" sibTransId="{3E2ECCDC-7877-4BE9-AB80-C89BEEDA7414}"/>
    <dgm:cxn modelId="{BD3AFB1B-FB4D-4363-9476-1D0F2EB714D8}" srcId="{F0F7C524-DA7F-420C-B579-978087C0F5C0}" destId="{0D415348-BCDF-4B03-AE18-31C793E9C129}" srcOrd="0" destOrd="0" parTransId="{DE4389C1-8E77-4ECE-9EDE-8F5762431D74}" sibTransId="{F09274CC-4B3A-4B80-80BD-B740800E1656}"/>
    <dgm:cxn modelId="{22E9DE61-0684-47C5-AA2C-EF12CFF35811}" srcId="{F0F7C524-DA7F-420C-B579-978087C0F5C0}" destId="{B860A6B1-47CF-4517-8E29-046456EF579A}" srcOrd="4" destOrd="0" parTransId="{D83CD576-FF00-468B-9B35-508F17390E72}" sibTransId="{07818AAF-CCEF-44C0-A876-2931302918C1}"/>
    <dgm:cxn modelId="{DC48FC62-614D-4330-983F-BC18A320CB2E}" type="presOf" srcId="{F0F7C524-DA7F-420C-B579-978087C0F5C0}" destId="{80F1485A-E743-453E-BB61-D9ED7BC2CA73}" srcOrd="1" destOrd="0" presId="urn:microsoft.com/office/officeart/2005/8/layout/list1"/>
    <dgm:cxn modelId="{CB14D66B-A5BD-45F7-ACE0-E6D2C7FE55CE}" type="presOf" srcId="{49DF5386-D962-4CF0-A74C-A9F84FB3D8E0}" destId="{9C96F729-DBD8-4B1E-91A0-2E46859DD4BA}" srcOrd="0" destOrd="0" presId="urn:microsoft.com/office/officeart/2005/8/layout/list1"/>
    <dgm:cxn modelId="{DD0F366C-449D-472A-BCDB-D23FEDCB25A3}" type="presOf" srcId="{A377EA94-4530-45EF-BDDB-9EEEDBEB5DF0}" destId="{AE89B64F-F97D-4D07-B4DF-A38783263E5C}" srcOrd="0" destOrd="2" presId="urn:microsoft.com/office/officeart/2005/8/layout/list1"/>
    <dgm:cxn modelId="{B452C058-D041-4168-B482-317F5A44B42E}" type="presOf" srcId="{46A21208-F301-415A-9966-3BFA09823B8A}" destId="{AE89B64F-F97D-4D07-B4DF-A38783263E5C}" srcOrd="0" destOrd="3" presId="urn:microsoft.com/office/officeart/2005/8/layout/list1"/>
    <dgm:cxn modelId="{6F49F07D-9BB3-4C01-9064-E5F41EB01384}" srcId="{F0F7C524-DA7F-420C-B579-978087C0F5C0}" destId="{EC0FB913-A088-42DD-B639-811D98DB4BB8}" srcOrd="1" destOrd="0" parTransId="{F4AD147B-8223-46BF-B056-10723622FA7B}" sibTransId="{2DA42FDF-4DB6-42D4-AB26-BF33F5E34D4D}"/>
    <dgm:cxn modelId="{98CBEFB7-38F4-4379-B132-6B8068DA9136}" type="presOf" srcId="{F0F7C524-DA7F-420C-B579-978087C0F5C0}" destId="{983B1E29-7DD8-4D06-A2B9-599896EE4D1F}" srcOrd="0" destOrd="0" presId="urn:microsoft.com/office/officeart/2005/8/layout/list1"/>
    <dgm:cxn modelId="{D1ADD1BC-D61E-4FB1-8E05-6D9B834F4E9F}" srcId="{F0F7C524-DA7F-420C-B579-978087C0F5C0}" destId="{46A21208-F301-415A-9966-3BFA09823B8A}" srcOrd="3" destOrd="0" parTransId="{2BBBB956-8A97-4ED1-BCD1-8577F5A42E0E}" sibTransId="{E26160F0-3231-4672-AE3B-92CFF62DC312}"/>
    <dgm:cxn modelId="{FF55A4C8-173C-486E-918B-C79C2E9547C1}" type="presOf" srcId="{0D415348-BCDF-4B03-AE18-31C793E9C129}" destId="{AE89B64F-F97D-4D07-B4DF-A38783263E5C}" srcOrd="0" destOrd="0" presId="urn:microsoft.com/office/officeart/2005/8/layout/list1"/>
    <dgm:cxn modelId="{2BB19FD3-4E0E-4813-8B0C-F08B4CEDE2E8}" type="presOf" srcId="{EC0FB913-A088-42DD-B639-811D98DB4BB8}" destId="{AE89B64F-F97D-4D07-B4DF-A38783263E5C}" srcOrd="0" destOrd="1" presId="urn:microsoft.com/office/officeart/2005/8/layout/list1"/>
    <dgm:cxn modelId="{AE381DE8-7DEA-4113-A0C3-A00C91DC5B64}" srcId="{49DF5386-D962-4CF0-A74C-A9F84FB3D8E0}" destId="{F0F7C524-DA7F-420C-B579-978087C0F5C0}" srcOrd="0" destOrd="0" parTransId="{035F2AF0-9782-4355-97F0-D3E042EBF228}" sibTransId="{54758755-C36A-46FF-AB69-75361302549B}"/>
    <dgm:cxn modelId="{24224CFB-A763-46BB-96E9-80B4AD40C243}" type="presOf" srcId="{B860A6B1-47CF-4517-8E29-046456EF579A}" destId="{AE89B64F-F97D-4D07-B4DF-A38783263E5C}" srcOrd="0" destOrd="4" presId="urn:microsoft.com/office/officeart/2005/8/layout/list1"/>
    <dgm:cxn modelId="{75B0994E-F041-4F50-94CD-A9552EEA1533}" type="presParOf" srcId="{9C96F729-DBD8-4B1E-91A0-2E46859DD4BA}" destId="{E0E5AEEF-99D4-45F1-A570-CD94E7EE67E1}" srcOrd="0" destOrd="0" presId="urn:microsoft.com/office/officeart/2005/8/layout/list1"/>
    <dgm:cxn modelId="{5528E99C-0053-48E8-8F9C-4E30531155A7}" type="presParOf" srcId="{E0E5AEEF-99D4-45F1-A570-CD94E7EE67E1}" destId="{983B1E29-7DD8-4D06-A2B9-599896EE4D1F}" srcOrd="0" destOrd="0" presId="urn:microsoft.com/office/officeart/2005/8/layout/list1"/>
    <dgm:cxn modelId="{AFF96C37-8F63-442B-A2B9-F07CECA57966}" type="presParOf" srcId="{E0E5AEEF-99D4-45F1-A570-CD94E7EE67E1}" destId="{80F1485A-E743-453E-BB61-D9ED7BC2CA73}" srcOrd="1" destOrd="0" presId="urn:microsoft.com/office/officeart/2005/8/layout/list1"/>
    <dgm:cxn modelId="{E66AF8F3-F24B-4E66-B09B-9D1183AF01F8}" type="presParOf" srcId="{9C96F729-DBD8-4B1E-91A0-2E46859DD4BA}" destId="{AC4DEC95-4A23-4556-8F0D-B3FC1A2B4F87}" srcOrd="1" destOrd="0" presId="urn:microsoft.com/office/officeart/2005/8/layout/list1"/>
    <dgm:cxn modelId="{9FAE0E6C-640C-4433-81E7-A6FDCF14D358}" type="presParOf" srcId="{9C96F729-DBD8-4B1E-91A0-2E46859DD4BA}" destId="{AE89B64F-F97D-4D07-B4DF-A38783263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40F1ED3-419C-4C87-A128-5F3C12645828}" type="doc">
      <dgm:prSet loTypeId="urn:microsoft.com/office/officeart/2005/8/layout/vList5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DBE321DD-B4E9-4FDE-A86A-223FA56B918B}">
      <dgm:prSet/>
      <dgm:spPr/>
      <dgm:t>
        <a:bodyPr/>
        <a:lstStyle/>
        <a:p>
          <a:r>
            <a:rPr lang="en-US" dirty="0" err="1"/>
            <a:t>Teori</a:t>
          </a:r>
          <a:r>
            <a:rPr lang="en-US" dirty="0"/>
            <a:t> </a:t>
          </a:r>
          <a:r>
            <a:rPr lang="en-US" dirty="0" err="1"/>
            <a:t>Kontingensi</a:t>
          </a:r>
          <a:endParaRPr lang="en-US" dirty="0"/>
        </a:p>
      </dgm:t>
    </dgm:pt>
    <dgm:pt modelId="{A75CE7DE-F2C6-4B72-A0E1-A0C01BE37841}" type="parTrans" cxnId="{0F269D44-3312-4697-AB99-1F287D618CAD}">
      <dgm:prSet/>
      <dgm:spPr/>
      <dgm:t>
        <a:bodyPr/>
        <a:lstStyle/>
        <a:p>
          <a:endParaRPr lang="en-US"/>
        </a:p>
      </dgm:t>
    </dgm:pt>
    <dgm:pt modelId="{2C91D602-8FD4-4473-AC7F-DCE2C18D469C}" type="sibTrans" cxnId="{0F269D44-3312-4697-AB99-1F287D618CAD}">
      <dgm:prSet/>
      <dgm:spPr/>
      <dgm:t>
        <a:bodyPr/>
        <a:lstStyle/>
        <a:p>
          <a:endParaRPr lang="en-US"/>
        </a:p>
      </dgm:t>
    </dgm:pt>
    <dgm:pt modelId="{BADB8147-A199-47B6-BF7B-546126AFF22D}">
      <dgm:prSet/>
      <dgm:spPr/>
      <dgm:t>
        <a:bodyPr/>
        <a:lstStyle/>
        <a:p>
          <a:r>
            <a:rPr lang="en-US" dirty="0" err="1"/>
            <a:t>Seorang</a:t>
          </a:r>
          <a:r>
            <a:rPr lang="en-US" dirty="0"/>
            <a:t> </a:t>
          </a:r>
          <a:r>
            <a:rPr lang="en-US" dirty="0" err="1"/>
            <a:t>pemimpin</a:t>
          </a:r>
          <a:r>
            <a:rPr lang="en-US" dirty="0"/>
            <a:t> yang </a:t>
          </a:r>
          <a:r>
            <a:rPr lang="en-US" b="1" u="sng" dirty="0" err="1"/>
            <a:t>berfokus</a:t>
          </a:r>
          <a:r>
            <a:rPr lang="en-US" b="1" u="sng" dirty="0"/>
            <a:t> pada </a:t>
          </a:r>
          <a:r>
            <a:rPr lang="en-US" b="1" u="sng" dirty="0" err="1"/>
            <a:t>tugas</a:t>
          </a:r>
          <a:r>
            <a:rPr lang="en-US" dirty="0"/>
            <a:t> </a:t>
          </a:r>
          <a:r>
            <a:rPr lang="en-US" dirty="0" err="1"/>
            <a:t>akan</a:t>
          </a:r>
          <a:r>
            <a:rPr lang="en-US" dirty="0"/>
            <a:t> </a:t>
          </a:r>
          <a:r>
            <a:rPr lang="en-US" dirty="0" err="1"/>
            <a:t>lebih</a:t>
          </a:r>
          <a:r>
            <a:rPr lang="en-US" dirty="0"/>
            <a:t> </a:t>
          </a:r>
          <a:r>
            <a:rPr lang="en-US" b="1" u="sng" dirty="0" err="1"/>
            <a:t>efektif</a:t>
          </a:r>
          <a:r>
            <a:rPr lang="en-US" b="1" u="sng" dirty="0"/>
            <a:t> </a:t>
          </a:r>
          <a:r>
            <a:rPr lang="en-US" b="1" u="sng" dirty="0" err="1"/>
            <a:t>dalam</a:t>
          </a:r>
          <a:r>
            <a:rPr lang="en-US" b="1" u="sng" dirty="0"/>
            <a:t> </a:t>
          </a:r>
          <a:r>
            <a:rPr lang="en-US" b="1" u="sng" dirty="0" err="1"/>
            <a:t>situasi</a:t>
          </a:r>
          <a:r>
            <a:rPr lang="en-US" b="1" u="sng" dirty="0"/>
            <a:t> </a:t>
          </a:r>
          <a:r>
            <a:rPr lang="en-US" b="1" u="sng" dirty="0" err="1"/>
            <a:t>terstruktur</a:t>
          </a:r>
          <a:r>
            <a:rPr lang="en-US" dirty="0"/>
            <a:t> </a:t>
          </a:r>
          <a:r>
            <a:rPr lang="en-US" dirty="0" err="1"/>
            <a:t>daripada</a:t>
          </a:r>
          <a:r>
            <a:rPr lang="en-US" dirty="0"/>
            <a:t> </a:t>
          </a:r>
          <a:r>
            <a:rPr lang="en-US" dirty="0" err="1"/>
            <a:t>seorang</a:t>
          </a:r>
          <a:r>
            <a:rPr lang="en-US" dirty="0"/>
            <a:t> </a:t>
          </a:r>
          <a:r>
            <a:rPr lang="en-US" dirty="0" err="1"/>
            <a:t>pemimpin</a:t>
          </a:r>
          <a:r>
            <a:rPr lang="en-US" dirty="0"/>
            <a:t> yang </a:t>
          </a:r>
          <a:r>
            <a:rPr lang="en-US" dirty="0" err="1"/>
            <a:t>berfokus</a:t>
          </a:r>
          <a:r>
            <a:rPr lang="en-US" dirty="0"/>
            <a:t> pada </a:t>
          </a:r>
          <a:r>
            <a:rPr lang="en-US" dirty="0" err="1"/>
            <a:t>hubungan</a:t>
          </a:r>
          <a:r>
            <a:rPr lang="en-US" dirty="0"/>
            <a:t>.</a:t>
          </a:r>
        </a:p>
      </dgm:t>
    </dgm:pt>
    <dgm:pt modelId="{4618440C-D3BA-42BA-B53C-C98336EBEE5A}" type="parTrans" cxnId="{7629CC92-7FE0-4159-AC43-22489F525007}">
      <dgm:prSet/>
      <dgm:spPr/>
      <dgm:t>
        <a:bodyPr/>
        <a:lstStyle/>
        <a:p>
          <a:endParaRPr lang="en-US"/>
        </a:p>
      </dgm:t>
    </dgm:pt>
    <dgm:pt modelId="{A3B0F57B-E375-4611-9E0B-48FBEA43B018}" type="sibTrans" cxnId="{7629CC92-7FE0-4159-AC43-22489F525007}">
      <dgm:prSet/>
      <dgm:spPr/>
      <dgm:t>
        <a:bodyPr/>
        <a:lstStyle/>
        <a:p>
          <a:endParaRPr lang="en-US"/>
        </a:p>
      </dgm:t>
    </dgm:pt>
    <dgm:pt modelId="{F202DF40-C55F-4FA6-9834-A1F5C7ACADEE}">
      <dgm:prSet/>
      <dgm:spPr/>
      <dgm:t>
        <a:bodyPr/>
        <a:lstStyle/>
        <a:p>
          <a:r>
            <a:rPr lang="en-US" dirty="0" err="1"/>
            <a:t>Teori</a:t>
          </a:r>
          <a:r>
            <a:rPr lang="en-US" dirty="0"/>
            <a:t> </a:t>
          </a:r>
          <a:r>
            <a:rPr lang="en-US" dirty="0" err="1"/>
            <a:t>Relasional</a:t>
          </a:r>
          <a:r>
            <a:rPr lang="en-US" dirty="0"/>
            <a:t> </a:t>
          </a:r>
        </a:p>
      </dgm:t>
    </dgm:pt>
    <dgm:pt modelId="{C17B63AE-5AE8-4A5A-8F6D-9CEF35E15B49}" type="parTrans" cxnId="{CF914BB5-41AA-480F-9505-29CF8F1445C1}">
      <dgm:prSet/>
      <dgm:spPr/>
      <dgm:t>
        <a:bodyPr/>
        <a:lstStyle/>
        <a:p>
          <a:endParaRPr lang="en-US"/>
        </a:p>
      </dgm:t>
    </dgm:pt>
    <dgm:pt modelId="{2C6062D2-E746-4AA4-ACEB-0E4BE14FBE65}" type="sibTrans" cxnId="{CF914BB5-41AA-480F-9505-29CF8F1445C1}">
      <dgm:prSet/>
      <dgm:spPr/>
      <dgm:t>
        <a:bodyPr/>
        <a:lstStyle/>
        <a:p>
          <a:endParaRPr lang="en-US"/>
        </a:p>
      </dgm:t>
    </dgm:pt>
    <dgm:pt modelId="{5577A2F3-37C5-4D4B-9771-9B56D0E36183}">
      <dgm:prSet/>
      <dgm:spPr/>
      <dgm:t>
        <a:bodyPr/>
        <a:lstStyle/>
        <a:p>
          <a:r>
            <a:rPr lang="en-US" b="1" u="sng" dirty="0" err="1"/>
            <a:t>Konsep</a:t>
          </a:r>
          <a:r>
            <a:rPr lang="en-US" b="1" u="sng" dirty="0"/>
            <a:t> </a:t>
          </a:r>
          <a:r>
            <a:rPr lang="en-US" b="1" u="sng" dirty="0" err="1"/>
            <a:t>kepemimpinan</a:t>
          </a:r>
          <a:r>
            <a:rPr lang="en-US" b="1" u="sng" dirty="0"/>
            <a:t> </a:t>
          </a:r>
          <a:r>
            <a:rPr lang="en-US" b="1" u="sng" dirty="0" err="1"/>
            <a:t>transformasional</a:t>
          </a:r>
          <a:r>
            <a:rPr lang="en-US" dirty="0"/>
            <a:t> yang </a:t>
          </a:r>
          <a:r>
            <a:rPr lang="en-US" dirty="0" err="1"/>
            <a:t>menyoroti</a:t>
          </a:r>
          <a:r>
            <a:rPr lang="en-US" dirty="0"/>
            <a:t> </a:t>
          </a:r>
          <a:r>
            <a:rPr lang="en-US" dirty="0" err="1"/>
            <a:t>cara-cara</a:t>
          </a:r>
          <a:r>
            <a:rPr lang="en-US" dirty="0"/>
            <a:t> para </a:t>
          </a:r>
          <a:r>
            <a:rPr lang="en-US" dirty="0" err="1"/>
            <a:t>pemimpin</a:t>
          </a:r>
          <a:r>
            <a:rPr lang="en-US" dirty="0"/>
            <a:t> </a:t>
          </a:r>
          <a:r>
            <a:rPr lang="en-US" dirty="0" err="1"/>
            <a:t>membangun</a:t>
          </a:r>
          <a:r>
            <a:rPr lang="en-US" dirty="0"/>
            <a:t> "</a:t>
          </a:r>
          <a:r>
            <a:rPr lang="en-US" dirty="0" err="1"/>
            <a:t>tingkat</a:t>
          </a:r>
          <a:r>
            <a:rPr lang="en-US" dirty="0"/>
            <a:t> </a:t>
          </a:r>
          <a:r>
            <a:rPr lang="en-US" dirty="0" err="1"/>
            <a:t>kepercayaan</a:t>
          </a:r>
          <a:r>
            <a:rPr lang="en-US" dirty="0"/>
            <a:t> </a:t>
          </a:r>
          <a:r>
            <a:rPr lang="en-US" dirty="0" err="1"/>
            <a:t>bawahan</a:t>
          </a:r>
          <a:r>
            <a:rPr lang="en-US" dirty="0"/>
            <a:t> dan </a:t>
          </a:r>
          <a:r>
            <a:rPr lang="en-US" dirty="0" err="1"/>
            <a:t>menginspirasi</a:t>
          </a:r>
          <a:r>
            <a:rPr lang="en-US" dirty="0"/>
            <a:t> </a:t>
          </a:r>
          <a:r>
            <a:rPr lang="en-US" dirty="0" err="1"/>
            <a:t>bawahan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meniru</a:t>
          </a:r>
          <a:r>
            <a:rPr lang="en-US" dirty="0"/>
            <a:t> </a:t>
          </a:r>
          <a:r>
            <a:rPr lang="en-US" dirty="0" err="1"/>
            <a:t>perilaku</a:t>
          </a:r>
          <a:r>
            <a:rPr lang="en-US" dirty="0"/>
            <a:t> </a:t>
          </a:r>
          <a:r>
            <a:rPr lang="en-US" dirty="0" err="1"/>
            <a:t>mereka</a:t>
          </a:r>
          <a:r>
            <a:rPr lang="en-US" dirty="0"/>
            <a:t>"</a:t>
          </a:r>
        </a:p>
      </dgm:t>
    </dgm:pt>
    <dgm:pt modelId="{AF93307B-4710-4940-BFC6-4756A145C236}" type="parTrans" cxnId="{7B44C92A-D8A1-494F-A605-F85D228F780B}">
      <dgm:prSet/>
      <dgm:spPr/>
      <dgm:t>
        <a:bodyPr/>
        <a:lstStyle/>
        <a:p>
          <a:endParaRPr lang="en-US"/>
        </a:p>
      </dgm:t>
    </dgm:pt>
    <dgm:pt modelId="{019321A0-B54D-49F5-AD0C-5033CDB64CB8}" type="sibTrans" cxnId="{7B44C92A-D8A1-494F-A605-F85D228F780B}">
      <dgm:prSet/>
      <dgm:spPr/>
      <dgm:t>
        <a:bodyPr/>
        <a:lstStyle/>
        <a:p>
          <a:endParaRPr lang="en-US"/>
        </a:p>
      </dgm:t>
    </dgm:pt>
    <dgm:pt modelId="{5E6CDFD3-5194-48B5-BF65-A1C42CE304A6}" type="pres">
      <dgm:prSet presAssocID="{240F1ED3-419C-4C87-A128-5F3C12645828}" presName="Name0" presStyleCnt="0">
        <dgm:presLayoutVars>
          <dgm:dir/>
          <dgm:animLvl val="lvl"/>
          <dgm:resizeHandles val="exact"/>
        </dgm:presLayoutVars>
      </dgm:prSet>
      <dgm:spPr/>
    </dgm:pt>
    <dgm:pt modelId="{543B4746-F9BC-4CF9-B2D2-D5A0D10AF546}" type="pres">
      <dgm:prSet presAssocID="{DBE321DD-B4E9-4FDE-A86A-223FA56B918B}" presName="linNode" presStyleCnt="0"/>
      <dgm:spPr/>
    </dgm:pt>
    <dgm:pt modelId="{8AA72A4D-552D-4396-BB9E-DB8731DB37D7}" type="pres">
      <dgm:prSet presAssocID="{DBE321DD-B4E9-4FDE-A86A-223FA56B918B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2B2D0018-DFED-4349-A53E-719B5ECDEAD8}" type="pres">
      <dgm:prSet presAssocID="{DBE321DD-B4E9-4FDE-A86A-223FA56B918B}" presName="descendantText" presStyleLbl="alignAccFollowNode1" presStyleIdx="0" presStyleCnt="2">
        <dgm:presLayoutVars>
          <dgm:bulletEnabled val="1"/>
        </dgm:presLayoutVars>
      </dgm:prSet>
      <dgm:spPr/>
    </dgm:pt>
    <dgm:pt modelId="{F3ACB878-FA0B-40AE-9A51-3B679211BA9E}" type="pres">
      <dgm:prSet presAssocID="{2C91D602-8FD4-4473-AC7F-DCE2C18D469C}" presName="sp" presStyleCnt="0"/>
      <dgm:spPr/>
    </dgm:pt>
    <dgm:pt modelId="{36C9097F-72D1-476C-BA4B-117F5C6CE44D}" type="pres">
      <dgm:prSet presAssocID="{F202DF40-C55F-4FA6-9834-A1F5C7ACADEE}" presName="linNode" presStyleCnt="0"/>
      <dgm:spPr/>
    </dgm:pt>
    <dgm:pt modelId="{63F1E590-3BA6-4D7C-AC01-F2A8EB136375}" type="pres">
      <dgm:prSet presAssocID="{F202DF40-C55F-4FA6-9834-A1F5C7ACADEE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0AD6D1FE-A237-4CB4-B0A0-BA74384648FA}" type="pres">
      <dgm:prSet presAssocID="{F202DF40-C55F-4FA6-9834-A1F5C7ACADEE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0E3B3B24-8256-4B21-B191-0BCAC95821C2}" type="presOf" srcId="{5577A2F3-37C5-4D4B-9771-9B56D0E36183}" destId="{0AD6D1FE-A237-4CB4-B0A0-BA74384648FA}" srcOrd="0" destOrd="0" presId="urn:microsoft.com/office/officeart/2005/8/layout/vList5"/>
    <dgm:cxn modelId="{7B44C92A-D8A1-494F-A605-F85D228F780B}" srcId="{F202DF40-C55F-4FA6-9834-A1F5C7ACADEE}" destId="{5577A2F3-37C5-4D4B-9771-9B56D0E36183}" srcOrd="0" destOrd="0" parTransId="{AF93307B-4710-4940-BFC6-4756A145C236}" sibTransId="{019321A0-B54D-49F5-AD0C-5033CDB64CB8}"/>
    <dgm:cxn modelId="{0F269D44-3312-4697-AB99-1F287D618CAD}" srcId="{240F1ED3-419C-4C87-A128-5F3C12645828}" destId="{DBE321DD-B4E9-4FDE-A86A-223FA56B918B}" srcOrd="0" destOrd="0" parTransId="{A75CE7DE-F2C6-4B72-A0E1-A0C01BE37841}" sibTransId="{2C91D602-8FD4-4473-AC7F-DCE2C18D469C}"/>
    <dgm:cxn modelId="{E26EFB91-9861-4252-A2F2-2FD56D7E1C62}" type="presOf" srcId="{240F1ED3-419C-4C87-A128-5F3C12645828}" destId="{5E6CDFD3-5194-48B5-BF65-A1C42CE304A6}" srcOrd="0" destOrd="0" presId="urn:microsoft.com/office/officeart/2005/8/layout/vList5"/>
    <dgm:cxn modelId="{7629CC92-7FE0-4159-AC43-22489F525007}" srcId="{DBE321DD-B4E9-4FDE-A86A-223FA56B918B}" destId="{BADB8147-A199-47B6-BF7B-546126AFF22D}" srcOrd="0" destOrd="0" parTransId="{4618440C-D3BA-42BA-B53C-C98336EBEE5A}" sibTransId="{A3B0F57B-E375-4611-9E0B-48FBEA43B018}"/>
    <dgm:cxn modelId="{7A6BF392-46A5-46A0-A39D-67AA2FEF7501}" type="presOf" srcId="{BADB8147-A199-47B6-BF7B-546126AFF22D}" destId="{2B2D0018-DFED-4349-A53E-719B5ECDEAD8}" srcOrd="0" destOrd="0" presId="urn:microsoft.com/office/officeart/2005/8/layout/vList5"/>
    <dgm:cxn modelId="{CF914BB5-41AA-480F-9505-29CF8F1445C1}" srcId="{240F1ED3-419C-4C87-A128-5F3C12645828}" destId="{F202DF40-C55F-4FA6-9834-A1F5C7ACADEE}" srcOrd="1" destOrd="0" parTransId="{C17B63AE-5AE8-4A5A-8F6D-9CEF35E15B49}" sibTransId="{2C6062D2-E746-4AA4-ACEB-0E4BE14FBE65}"/>
    <dgm:cxn modelId="{0EE296D6-1720-49B4-8C50-3CE6FC467102}" type="presOf" srcId="{F202DF40-C55F-4FA6-9834-A1F5C7ACADEE}" destId="{63F1E590-3BA6-4D7C-AC01-F2A8EB136375}" srcOrd="0" destOrd="0" presId="urn:microsoft.com/office/officeart/2005/8/layout/vList5"/>
    <dgm:cxn modelId="{C1E039F3-4944-44D0-B11C-4B2C3EBE75AE}" type="presOf" srcId="{DBE321DD-B4E9-4FDE-A86A-223FA56B918B}" destId="{8AA72A4D-552D-4396-BB9E-DB8731DB37D7}" srcOrd="0" destOrd="0" presId="urn:microsoft.com/office/officeart/2005/8/layout/vList5"/>
    <dgm:cxn modelId="{E34F9C55-CF2D-4D90-BB86-399340128731}" type="presParOf" srcId="{5E6CDFD3-5194-48B5-BF65-A1C42CE304A6}" destId="{543B4746-F9BC-4CF9-B2D2-D5A0D10AF546}" srcOrd="0" destOrd="0" presId="urn:microsoft.com/office/officeart/2005/8/layout/vList5"/>
    <dgm:cxn modelId="{BBBBFC8A-3691-4DC5-9AC7-150FF5709A01}" type="presParOf" srcId="{543B4746-F9BC-4CF9-B2D2-D5A0D10AF546}" destId="{8AA72A4D-552D-4396-BB9E-DB8731DB37D7}" srcOrd="0" destOrd="0" presId="urn:microsoft.com/office/officeart/2005/8/layout/vList5"/>
    <dgm:cxn modelId="{F5C21D45-D7B5-48B1-A4AE-0A9518C62425}" type="presParOf" srcId="{543B4746-F9BC-4CF9-B2D2-D5A0D10AF546}" destId="{2B2D0018-DFED-4349-A53E-719B5ECDEAD8}" srcOrd="1" destOrd="0" presId="urn:microsoft.com/office/officeart/2005/8/layout/vList5"/>
    <dgm:cxn modelId="{42AEDE9D-99FD-44FE-9D43-8998116AF041}" type="presParOf" srcId="{5E6CDFD3-5194-48B5-BF65-A1C42CE304A6}" destId="{F3ACB878-FA0B-40AE-9A51-3B679211BA9E}" srcOrd="1" destOrd="0" presId="urn:microsoft.com/office/officeart/2005/8/layout/vList5"/>
    <dgm:cxn modelId="{8C19C194-A9EE-4460-A259-6F17D16DFCAB}" type="presParOf" srcId="{5E6CDFD3-5194-48B5-BF65-A1C42CE304A6}" destId="{36C9097F-72D1-476C-BA4B-117F5C6CE44D}" srcOrd="2" destOrd="0" presId="urn:microsoft.com/office/officeart/2005/8/layout/vList5"/>
    <dgm:cxn modelId="{A22BEC0B-696C-4ED7-972D-58A5C76A252D}" type="presParOf" srcId="{36C9097F-72D1-476C-BA4B-117F5C6CE44D}" destId="{63F1E590-3BA6-4D7C-AC01-F2A8EB136375}" srcOrd="0" destOrd="0" presId="urn:microsoft.com/office/officeart/2005/8/layout/vList5"/>
    <dgm:cxn modelId="{FAE57B99-0DD2-40F1-9B00-801CE59BC5F7}" type="presParOf" srcId="{36C9097F-72D1-476C-BA4B-117F5C6CE44D}" destId="{0AD6D1FE-A237-4CB4-B0A0-BA74384648F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E09AE4-4CD1-47CD-8071-0B179BC14BCB}">
      <dsp:nvSpPr>
        <dsp:cNvPr id="0" name=""/>
        <dsp:cNvSpPr/>
      </dsp:nvSpPr>
      <dsp:spPr>
        <a:xfrm>
          <a:off x="4989" y="1160181"/>
          <a:ext cx="2181588" cy="17384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fase awal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Perusahaan </a:t>
          </a:r>
          <a:r>
            <a:rPr lang="en-US" sz="1400" kern="1200" dirty="0" err="1"/>
            <a:t>mengembangkan</a:t>
          </a:r>
          <a:r>
            <a:rPr lang="en-US" sz="1400" kern="1200" dirty="0"/>
            <a:t> pasar dan </a:t>
          </a:r>
          <a:r>
            <a:rPr lang="en-US" sz="1400" kern="1200" dirty="0" err="1"/>
            <a:t>menciptakan</a:t>
          </a:r>
          <a:r>
            <a:rPr lang="en-US" sz="1400" kern="1200" dirty="0"/>
            <a:t> </a:t>
          </a:r>
          <a:r>
            <a:rPr lang="en-US" sz="1400" kern="1200" dirty="0" err="1"/>
            <a:t>sistem</a:t>
          </a:r>
          <a:endParaRPr lang="en-US" sz="1400" kern="1200" dirty="0"/>
        </a:p>
      </dsp:txBody>
      <dsp:txXfrm>
        <a:off x="55907" y="1211099"/>
        <a:ext cx="2079752" cy="1636617"/>
      </dsp:txXfrm>
    </dsp:sp>
    <dsp:sp modelId="{FFE1C257-9064-4829-9234-69CD9A8B9B81}">
      <dsp:nvSpPr>
        <dsp:cNvPr id="0" name=""/>
        <dsp:cNvSpPr/>
      </dsp:nvSpPr>
      <dsp:spPr>
        <a:xfrm>
          <a:off x="2404737" y="1758891"/>
          <a:ext cx="462496" cy="5410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2404737" y="1867098"/>
        <a:ext cx="323747" cy="324620"/>
      </dsp:txXfrm>
    </dsp:sp>
    <dsp:sp modelId="{489F49DE-E961-4A45-8EC1-FCD9FF09ADBF}">
      <dsp:nvSpPr>
        <dsp:cNvPr id="0" name=""/>
        <dsp:cNvSpPr/>
      </dsp:nvSpPr>
      <dsp:spPr>
        <a:xfrm>
          <a:off x="3059213" y="1160181"/>
          <a:ext cx="2181588" cy="17384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fase pertumbuhan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 err="1"/>
            <a:t>Hubungan</a:t>
          </a:r>
          <a:r>
            <a:rPr lang="en-US" sz="1400" kern="1200" dirty="0"/>
            <a:t> </a:t>
          </a:r>
          <a:r>
            <a:rPr lang="en-US" sz="1400" kern="1200" dirty="0" err="1"/>
            <a:t>klien</a:t>
          </a:r>
          <a:r>
            <a:rPr lang="en-US" sz="1400" kern="1200" dirty="0"/>
            <a:t> </a:t>
          </a:r>
          <a:r>
            <a:rPr lang="en-US" sz="1400" kern="1200" dirty="0" err="1"/>
            <a:t>dikembangkan</a:t>
          </a:r>
          <a:r>
            <a:rPr lang="en-US" sz="1400" kern="1200" dirty="0"/>
            <a:t> dan </a:t>
          </a:r>
          <a:r>
            <a:rPr lang="en-US" sz="1400" kern="1200" dirty="0" err="1"/>
            <a:t>perusahaan</a:t>
          </a:r>
          <a:r>
            <a:rPr lang="en-US" sz="1400" kern="1200" dirty="0"/>
            <a:t> </a:t>
          </a:r>
          <a:r>
            <a:rPr lang="en-US" sz="1400" kern="1200" dirty="0" err="1"/>
            <a:t>tumbuh</a:t>
          </a:r>
          <a:r>
            <a:rPr lang="en-US" sz="1400" kern="1200" dirty="0"/>
            <a:t>; </a:t>
          </a:r>
        </a:p>
      </dsp:txBody>
      <dsp:txXfrm>
        <a:off x="3110131" y="1211099"/>
        <a:ext cx="2079752" cy="1636617"/>
      </dsp:txXfrm>
    </dsp:sp>
    <dsp:sp modelId="{7548938A-878B-48CB-AD79-AFD9EBED3E5C}">
      <dsp:nvSpPr>
        <dsp:cNvPr id="0" name=""/>
        <dsp:cNvSpPr/>
      </dsp:nvSpPr>
      <dsp:spPr>
        <a:xfrm>
          <a:off x="5458961" y="1758891"/>
          <a:ext cx="462496" cy="5410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5458961" y="1867098"/>
        <a:ext cx="323747" cy="324620"/>
      </dsp:txXfrm>
    </dsp:sp>
    <dsp:sp modelId="{D2C19C90-CAB1-479F-A653-FC1E6CC9FE9F}">
      <dsp:nvSpPr>
        <dsp:cNvPr id="0" name=""/>
        <dsp:cNvSpPr/>
      </dsp:nvSpPr>
      <dsp:spPr>
        <a:xfrm>
          <a:off x="6113438" y="1160181"/>
          <a:ext cx="2181588" cy="17384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fase</a:t>
          </a:r>
          <a:r>
            <a:rPr lang="en-US" sz="1800" kern="1200" dirty="0"/>
            <a:t> “</a:t>
          </a:r>
          <a:r>
            <a:rPr lang="en-US" sz="1800" kern="1200" dirty="0" err="1"/>
            <a:t>panen</a:t>
          </a:r>
          <a:r>
            <a:rPr lang="en-US" sz="1800" kern="1200" dirty="0"/>
            <a:t>”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Stabil, perusahaan melayani klien yang sudah ada; </a:t>
          </a:r>
          <a:endParaRPr lang="en-US" sz="1400" kern="1200" dirty="0"/>
        </a:p>
      </dsp:txBody>
      <dsp:txXfrm>
        <a:off x="6164356" y="1211099"/>
        <a:ext cx="2079752" cy="1636617"/>
      </dsp:txXfrm>
    </dsp:sp>
    <dsp:sp modelId="{7B134876-A0A3-43B0-81CC-26856AD8EDCA}">
      <dsp:nvSpPr>
        <dsp:cNvPr id="0" name=""/>
        <dsp:cNvSpPr/>
      </dsp:nvSpPr>
      <dsp:spPr>
        <a:xfrm>
          <a:off x="8513185" y="1758891"/>
          <a:ext cx="462496" cy="5410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8513185" y="1867098"/>
        <a:ext cx="323747" cy="324620"/>
      </dsp:txXfrm>
    </dsp:sp>
    <dsp:sp modelId="{AC871B72-6442-4AB8-837A-684604A0A754}">
      <dsp:nvSpPr>
        <dsp:cNvPr id="0" name=""/>
        <dsp:cNvSpPr/>
      </dsp:nvSpPr>
      <dsp:spPr>
        <a:xfrm>
          <a:off x="9167662" y="1160181"/>
          <a:ext cx="2181588" cy="17384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fase</a:t>
          </a:r>
          <a:r>
            <a:rPr lang="en-US" sz="1800" kern="1200" dirty="0"/>
            <a:t> </a:t>
          </a:r>
          <a:r>
            <a:rPr lang="en-US" sz="1800" kern="1200" dirty="0" err="1"/>
            <a:t>peluruhan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 err="1"/>
            <a:t>layanan</a:t>
          </a:r>
          <a:r>
            <a:rPr lang="en-US" sz="1400" kern="1200" dirty="0"/>
            <a:t> </a:t>
          </a:r>
          <a:r>
            <a:rPr lang="en-US" sz="1400" kern="1200" dirty="0" err="1"/>
            <a:t>perusahaan</a:t>
          </a:r>
          <a:r>
            <a:rPr lang="en-US" sz="1400" kern="1200" dirty="0"/>
            <a:t> </a:t>
          </a:r>
          <a:r>
            <a:rPr lang="en-US" sz="1400" kern="1200" dirty="0" err="1"/>
            <a:t>kurang</a:t>
          </a:r>
          <a:r>
            <a:rPr lang="en-US" sz="1400" kern="1200" dirty="0"/>
            <a:t> </a:t>
          </a:r>
          <a:r>
            <a:rPr lang="en-US" sz="1400" kern="1200" dirty="0" err="1"/>
            <a:t>relevan</a:t>
          </a:r>
          <a:r>
            <a:rPr lang="en-US" sz="1400" kern="1200" dirty="0"/>
            <a:t> </a:t>
          </a:r>
          <a:r>
            <a:rPr lang="en-US" sz="1400" kern="1200" dirty="0" err="1"/>
            <a:t>dengan</a:t>
          </a:r>
          <a:r>
            <a:rPr lang="en-US" sz="1400" kern="1200" dirty="0"/>
            <a:t> pasar dan </a:t>
          </a:r>
          <a:r>
            <a:rPr lang="en-US" sz="1400" kern="1200" dirty="0" err="1"/>
            <a:t>perusahaan</a:t>
          </a:r>
          <a:r>
            <a:rPr lang="en-US" sz="1400" kern="1200" dirty="0"/>
            <a:t> </a:t>
          </a:r>
          <a:r>
            <a:rPr lang="en-US" sz="1400" kern="1200" dirty="0" err="1"/>
            <a:t>akhirnya</a:t>
          </a:r>
          <a:r>
            <a:rPr lang="en-US" sz="1400" kern="1200" dirty="0"/>
            <a:t> </a:t>
          </a:r>
          <a:r>
            <a:rPr lang="en-US" sz="1400" kern="1200" dirty="0" err="1"/>
            <a:t>gulung</a:t>
          </a:r>
          <a:r>
            <a:rPr lang="en-US" sz="1400" kern="1200" dirty="0"/>
            <a:t> </a:t>
          </a:r>
          <a:r>
            <a:rPr lang="en-US" sz="1400" kern="1200" dirty="0" err="1"/>
            <a:t>tikar</a:t>
          </a:r>
          <a:r>
            <a:rPr lang="en-US" sz="1400" kern="1200" dirty="0"/>
            <a:t> </a:t>
          </a:r>
          <a:r>
            <a:rPr lang="en-US" sz="1400" kern="1200" dirty="0" err="1"/>
            <a:t>atau</a:t>
          </a:r>
          <a:r>
            <a:rPr lang="en-US" sz="1400" kern="1200" dirty="0"/>
            <a:t> </a:t>
          </a:r>
          <a:r>
            <a:rPr lang="en-US" sz="1400" kern="1200" dirty="0" err="1"/>
            <a:t>dibeli</a:t>
          </a:r>
          <a:r>
            <a:rPr lang="en-US" sz="1400" kern="1200" dirty="0"/>
            <a:t> oleh </a:t>
          </a:r>
          <a:r>
            <a:rPr lang="en-US" sz="1400" kern="1200" dirty="0" err="1"/>
            <a:t>perusahaan</a:t>
          </a:r>
          <a:r>
            <a:rPr lang="en-US" sz="1400" kern="1200" dirty="0"/>
            <a:t> lain.</a:t>
          </a:r>
        </a:p>
      </dsp:txBody>
      <dsp:txXfrm>
        <a:off x="9218580" y="1211099"/>
        <a:ext cx="2079752" cy="163661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419644-3ED5-4C02-A24C-C8939AB21CE7}">
      <dsp:nvSpPr>
        <dsp:cNvPr id="0" name=""/>
        <dsp:cNvSpPr/>
      </dsp:nvSpPr>
      <dsp:spPr>
        <a:xfrm>
          <a:off x="0" y="11541"/>
          <a:ext cx="7729728" cy="514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Pemimpin transaksional </a:t>
          </a:r>
        </a:p>
      </dsp:txBody>
      <dsp:txXfrm>
        <a:off x="25130" y="36671"/>
        <a:ext cx="7679468" cy="464540"/>
      </dsp:txXfrm>
    </dsp:sp>
    <dsp:sp modelId="{4727BD53-9C42-49F1-A427-628A6DA3B42B}">
      <dsp:nvSpPr>
        <dsp:cNvPr id="0" name=""/>
        <dsp:cNvSpPr/>
      </dsp:nvSpPr>
      <dsp:spPr>
        <a:xfrm>
          <a:off x="0" y="526341"/>
          <a:ext cx="7729728" cy="1024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419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 err="1"/>
            <a:t>Kepemimpinan</a:t>
          </a:r>
          <a:r>
            <a:rPr lang="en-US" sz="1700" kern="1200" dirty="0"/>
            <a:t> </a:t>
          </a:r>
          <a:r>
            <a:rPr lang="en-US" sz="1700" kern="1200" dirty="0" err="1"/>
            <a:t>transaksional</a:t>
          </a:r>
          <a:r>
            <a:rPr lang="en-US" sz="1700" kern="1200" dirty="0"/>
            <a:t> </a:t>
          </a:r>
          <a:r>
            <a:rPr lang="en-US" sz="1700" kern="1200" dirty="0" err="1"/>
            <a:t>mengacu</a:t>
          </a:r>
          <a:r>
            <a:rPr lang="en-US" sz="1700" kern="1200" dirty="0"/>
            <a:t> pada </a:t>
          </a:r>
          <a:r>
            <a:rPr lang="en-US" sz="1700" kern="1200" dirty="0" err="1"/>
            <a:t>hubungan</a:t>
          </a:r>
          <a:r>
            <a:rPr lang="en-US" sz="1700" kern="1200" dirty="0"/>
            <a:t> di mana </a:t>
          </a:r>
          <a:r>
            <a:rPr lang="en-US" sz="1700" kern="1200" dirty="0" err="1"/>
            <a:t>ada</a:t>
          </a:r>
          <a:r>
            <a:rPr lang="en-US" sz="1700" kern="1200" dirty="0"/>
            <a:t> </a:t>
          </a:r>
          <a:r>
            <a:rPr lang="en-US" sz="1700" b="1" u="sng" kern="1200" dirty="0" err="1"/>
            <a:t>pertukaran</a:t>
          </a:r>
          <a:r>
            <a:rPr lang="en-US" sz="1700" b="1" u="sng" kern="1200" dirty="0"/>
            <a:t> </a:t>
          </a:r>
          <a:r>
            <a:rPr lang="en-US" sz="1700" b="1" u="sng" kern="1200" dirty="0" err="1"/>
            <a:t>antara</a:t>
          </a:r>
          <a:r>
            <a:rPr lang="en-US" sz="1700" b="1" u="sng" kern="1200" dirty="0"/>
            <a:t> </a:t>
          </a:r>
          <a:r>
            <a:rPr lang="en-US" sz="1700" b="1" u="sng" kern="1200" dirty="0" err="1"/>
            <a:t>pimpinan</a:t>
          </a:r>
          <a:r>
            <a:rPr lang="en-US" sz="1700" b="1" u="sng" kern="1200" dirty="0"/>
            <a:t> dan </a:t>
          </a:r>
          <a:r>
            <a:rPr lang="en-US" sz="1700" b="1" u="sng" kern="1200" dirty="0" err="1"/>
            <a:t>bawahan</a:t>
          </a:r>
          <a:r>
            <a:rPr lang="en-US" sz="1700" b="1" u="sng" kern="1200" dirty="0"/>
            <a:t>.</a:t>
          </a:r>
          <a:r>
            <a:rPr lang="en-US" sz="1700" kern="1200" dirty="0"/>
            <a:t>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 err="1"/>
            <a:t>Seorang</a:t>
          </a:r>
          <a:r>
            <a:rPr lang="en-US" sz="1700" kern="1200" dirty="0"/>
            <a:t> </a:t>
          </a:r>
          <a:r>
            <a:rPr lang="en-US" sz="1700" kern="1200" dirty="0" err="1"/>
            <a:t>pemimpin</a:t>
          </a:r>
          <a:r>
            <a:rPr lang="en-US" sz="1700" kern="1200" dirty="0"/>
            <a:t> </a:t>
          </a:r>
          <a:r>
            <a:rPr lang="en-US" sz="1700" kern="1200" dirty="0" err="1"/>
            <a:t>menukar</a:t>
          </a:r>
          <a:r>
            <a:rPr lang="en-US" sz="1700" kern="1200" dirty="0"/>
            <a:t> </a:t>
          </a:r>
          <a:r>
            <a:rPr lang="en-US" sz="1700" kern="1200" dirty="0" err="1"/>
            <a:t>kenaikan</a:t>
          </a:r>
          <a:r>
            <a:rPr lang="en-US" sz="1700" kern="1200" dirty="0"/>
            <a:t> </a:t>
          </a:r>
          <a:r>
            <a:rPr lang="en-US" sz="1700" kern="1200" dirty="0" err="1"/>
            <a:t>gaji</a:t>
          </a:r>
          <a:r>
            <a:rPr lang="en-US" sz="1700" kern="1200" dirty="0"/>
            <a:t>, </a:t>
          </a:r>
          <a:r>
            <a:rPr lang="en-US" sz="1700" kern="1200" dirty="0" err="1"/>
            <a:t>promosi</a:t>
          </a:r>
          <a:r>
            <a:rPr lang="en-US" sz="1700" kern="1200" dirty="0"/>
            <a:t>, </a:t>
          </a:r>
          <a:r>
            <a:rPr lang="en-US" sz="1700" kern="1200" dirty="0" err="1"/>
            <a:t>atau</a:t>
          </a:r>
          <a:r>
            <a:rPr lang="en-US" sz="1700" kern="1200" dirty="0"/>
            <a:t> </a:t>
          </a:r>
          <a:r>
            <a:rPr lang="en-US" sz="1700" kern="1200" dirty="0" err="1"/>
            <a:t>pujian</a:t>
          </a:r>
          <a:r>
            <a:rPr lang="en-US" sz="1700" kern="1200" dirty="0"/>
            <a:t> </a:t>
          </a:r>
          <a:r>
            <a:rPr lang="en-US" sz="1700" kern="1200" dirty="0" err="1"/>
            <a:t>lisan</a:t>
          </a:r>
          <a:r>
            <a:rPr lang="en-US" sz="1700" kern="1200" dirty="0"/>
            <a:t> </a:t>
          </a:r>
          <a:r>
            <a:rPr lang="en-US" sz="1700" kern="1200" dirty="0" err="1"/>
            <a:t>untuk</a:t>
          </a:r>
          <a:r>
            <a:rPr lang="en-US" sz="1700" kern="1200" dirty="0"/>
            <a:t> </a:t>
          </a:r>
          <a:r>
            <a:rPr lang="en-US" sz="1700" kern="1200" dirty="0" err="1"/>
            <a:t>kerja</a:t>
          </a:r>
          <a:r>
            <a:rPr lang="en-US" sz="1700" kern="1200" dirty="0"/>
            <a:t> </a:t>
          </a:r>
          <a:r>
            <a:rPr lang="en-US" sz="1700" kern="1200" dirty="0" err="1"/>
            <a:t>keras</a:t>
          </a:r>
          <a:r>
            <a:rPr lang="en-US" sz="1700" kern="1200" dirty="0"/>
            <a:t> pada </a:t>
          </a:r>
          <a:r>
            <a:rPr lang="en-US" sz="1700" kern="1200" dirty="0" err="1"/>
            <a:t>sebuah</a:t>
          </a:r>
          <a:r>
            <a:rPr lang="en-US" sz="1700" kern="1200" dirty="0"/>
            <a:t> </a:t>
          </a:r>
          <a:r>
            <a:rPr lang="en-US" sz="1700" kern="1200" dirty="0" err="1"/>
            <a:t>proyek</a:t>
          </a:r>
          <a:r>
            <a:rPr lang="en-US" sz="1700" kern="1200" dirty="0"/>
            <a:t>.</a:t>
          </a:r>
        </a:p>
      </dsp:txBody>
      <dsp:txXfrm>
        <a:off x="0" y="526341"/>
        <a:ext cx="7729728" cy="1024650"/>
      </dsp:txXfrm>
    </dsp:sp>
    <dsp:sp modelId="{EBEF262D-5168-4B3D-B99D-3D60307F9D3A}">
      <dsp:nvSpPr>
        <dsp:cNvPr id="0" name=""/>
        <dsp:cNvSpPr/>
      </dsp:nvSpPr>
      <dsp:spPr>
        <a:xfrm>
          <a:off x="0" y="1550991"/>
          <a:ext cx="7729728" cy="514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Pemimpin transformasional</a:t>
          </a:r>
        </a:p>
      </dsp:txBody>
      <dsp:txXfrm>
        <a:off x="25130" y="1576121"/>
        <a:ext cx="7679468" cy="464540"/>
      </dsp:txXfrm>
    </dsp:sp>
    <dsp:sp modelId="{60A5CF9D-B05C-44C9-8E4C-98E01B2B6784}">
      <dsp:nvSpPr>
        <dsp:cNvPr id="0" name=""/>
        <dsp:cNvSpPr/>
      </dsp:nvSpPr>
      <dsp:spPr>
        <a:xfrm>
          <a:off x="0" y="2065791"/>
          <a:ext cx="7729728" cy="1024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419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 err="1"/>
            <a:t>Pemimpin</a:t>
          </a:r>
          <a:r>
            <a:rPr lang="en-US" sz="1700" kern="1200" dirty="0"/>
            <a:t> </a:t>
          </a:r>
          <a:r>
            <a:rPr lang="en-US" sz="1700" kern="1200" dirty="0" err="1"/>
            <a:t>transformasional</a:t>
          </a:r>
          <a:r>
            <a:rPr lang="en-US" sz="1700" kern="1200" dirty="0"/>
            <a:t> — </a:t>
          </a:r>
          <a:r>
            <a:rPr lang="en-US" sz="1700" kern="1200" dirty="0" err="1"/>
            <a:t>melalui</a:t>
          </a:r>
          <a:r>
            <a:rPr lang="en-US" sz="1700" kern="1200" dirty="0"/>
            <a:t> proses </a:t>
          </a:r>
          <a:r>
            <a:rPr lang="en-US" sz="1700" kern="1200" dirty="0" err="1"/>
            <a:t>komunikasi</a:t>
          </a:r>
          <a:r>
            <a:rPr lang="en-US" sz="1700" kern="1200" dirty="0"/>
            <a:t> — </a:t>
          </a:r>
          <a:r>
            <a:rPr lang="en-US" sz="1700" kern="1200" dirty="0" err="1"/>
            <a:t>menciptakan</a:t>
          </a:r>
          <a:r>
            <a:rPr lang="en-US" sz="1700" kern="1200" dirty="0"/>
            <a:t> </a:t>
          </a:r>
          <a:r>
            <a:rPr lang="en-US" sz="1700" kern="1200" dirty="0" err="1"/>
            <a:t>hubungan</a:t>
          </a:r>
          <a:r>
            <a:rPr lang="en-US" sz="1700" kern="1200" dirty="0"/>
            <a:t> </a:t>
          </a:r>
          <a:r>
            <a:rPr lang="en-US" sz="1700" kern="1200" dirty="0" err="1"/>
            <a:t>antara</a:t>
          </a:r>
          <a:r>
            <a:rPr lang="en-US" sz="1700" kern="1200" dirty="0"/>
            <a:t> </a:t>
          </a:r>
          <a:r>
            <a:rPr lang="en-US" sz="1700" kern="1200" dirty="0" err="1"/>
            <a:t>pimpinan</a:t>
          </a:r>
          <a:r>
            <a:rPr lang="en-US" sz="1700" kern="1200" dirty="0"/>
            <a:t> dan </a:t>
          </a:r>
          <a:r>
            <a:rPr lang="en-US" sz="1700" kern="1200" dirty="0" err="1"/>
            <a:t>bawahan</a:t>
          </a:r>
          <a:r>
            <a:rPr lang="en-US" sz="1700" kern="1200" dirty="0"/>
            <a:t> yang </a:t>
          </a:r>
          <a:r>
            <a:rPr lang="en-US" sz="1700" b="1" u="sng" kern="1200" dirty="0" err="1"/>
            <a:t>membantu</a:t>
          </a:r>
          <a:r>
            <a:rPr lang="en-US" sz="1700" b="1" u="sng" kern="1200" dirty="0"/>
            <a:t> </a:t>
          </a:r>
          <a:r>
            <a:rPr lang="en-US" sz="1700" kern="1200" dirty="0" err="1"/>
            <a:t>bawahan</a:t>
          </a:r>
          <a:r>
            <a:rPr lang="en-US" sz="1700" kern="1200" dirty="0"/>
            <a:t> </a:t>
          </a:r>
          <a:r>
            <a:rPr lang="en-US" sz="1700" b="1" u="sng" kern="1200" dirty="0" err="1"/>
            <a:t>mencapai</a:t>
          </a:r>
          <a:r>
            <a:rPr lang="en-US" sz="1700" b="1" u="sng" kern="1200" dirty="0"/>
            <a:t> </a:t>
          </a:r>
          <a:r>
            <a:rPr lang="en-US" sz="1700" b="1" u="sng" kern="1200" dirty="0" err="1"/>
            <a:t>potensi</a:t>
          </a:r>
          <a:r>
            <a:rPr lang="en-US" sz="1700" b="1" u="sng" kern="1200" dirty="0"/>
            <a:t> optimal</a:t>
          </a:r>
          <a:r>
            <a:rPr lang="en-US" sz="1700" kern="1200" dirty="0"/>
            <a:t> </a:t>
          </a:r>
          <a:r>
            <a:rPr lang="en-US" sz="1700" kern="1200" dirty="0" err="1"/>
            <a:t>mereka</a:t>
          </a:r>
          <a:r>
            <a:rPr lang="en-US" sz="1700" kern="1200" dirty="0"/>
            <a:t>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 err="1"/>
            <a:t>Seorang</a:t>
          </a:r>
          <a:r>
            <a:rPr lang="en-US" sz="1700" kern="1200" dirty="0"/>
            <a:t> </a:t>
          </a:r>
          <a:r>
            <a:rPr lang="en-US" sz="1700" kern="1200" dirty="0" err="1"/>
            <a:t>pemimpin</a:t>
          </a:r>
          <a:r>
            <a:rPr lang="en-US" sz="1700" kern="1200" dirty="0"/>
            <a:t> </a:t>
          </a:r>
          <a:r>
            <a:rPr lang="en-US" sz="1700" kern="1200" dirty="0" err="1"/>
            <a:t>menugaskan</a:t>
          </a:r>
          <a:r>
            <a:rPr lang="en-US" sz="1700" kern="1200" dirty="0"/>
            <a:t> </a:t>
          </a:r>
          <a:r>
            <a:rPr lang="en-US" sz="1700" kern="1200" dirty="0" err="1"/>
            <a:t>bawahan</a:t>
          </a:r>
          <a:r>
            <a:rPr lang="en-US" sz="1700" kern="1200" dirty="0"/>
            <a:t> </a:t>
          </a:r>
          <a:r>
            <a:rPr lang="en-US" sz="1700" kern="1200" dirty="0" err="1"/>
            <a:t>untuk</a:t>
          </a:r>
          <a:r>
            <a:rPr lang="en-US" sz="1700" kern="1200" dirty="0"/>
            <a:t> </a:t>
          </a:r>
          <a:r>
            <a:rPr lang="en-US" sz="1700" kern="1200" dirty="0" err="1"/>
            <a:t>menguji</a:t>
          </a:r>
          <a:r>
            <a:rPr lang="en-US" sz="1700" kern="1200" dirty="0"/>
            <a:t> </a:t>
          </a:r>
          <a:r>
            <a:rPr lang="en-US" sz="1700" kern="1200" dirty="0" err="1"/>
            <a:t>kompetensi</a:t>
          </a:r>
          <a:r>
            <a:rPr lang="en-US" sz="1700" kern="1200" dirty="0"/>
            <a:t> </a:t>
          </a:r>
          <a:r>
            <a:rPr lang="en-US" sz="1700" kern="1200" dirty="0" err="1"/>
            <a:t>bawahan</a:t>
          </a:r>
          <a:endParaRPr lang="en-US" sz="1700" kern="1200" dirty="0"/>
        </a:p>
      </dsp:txBody>
      <dsp:txXfrm>
        <a:off x="0" y="2065791"/>
        <a:ext cx="7729728" cy="102465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3DB3C1-47DF-490F-B6CB-2093CAF9A178}">
      <dsp:nvSpPr>
        <dsp:cNvPr id="0" name=""/>
        <dsp:cNvSpPr/>
      </dsp:nvSpPr>
      <dsp:spPr>
        <a:xfrm>
          <a:off x="0" y="2321706"/>
          <a:ext cx="10663769" cy="15232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Model kepemimpinan saat ini</a:t>
          </a:r>
        </a:p>
      </dsp:txBody>
      <dsp:txXfrm>
        <a:off x="0" y="2321706"/>
        <a:ext cx="10663769" cy="822577"/>
      </dsp:txXfrm>
    </dsp:sp>
    <dsp:sp modelId="{0DF5A35E-68F1-463D-B73D-3C448198D02B}">
      <dsp:nvSpPr>
        <dsp:cNvPr id="0" name=""/>
        <dsp:cNvSpPr/>
      </dsp:nvSpPr>
      <dsp:spPr>
        <a:xfrm>
          <a:off x="0" y="3113817"/>
          <a:ext cx="5331884" cy="700713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Menunjukan</a:t>
          </a:r>
          <a:r>
            <a:rPr lang="en-US" sz="1800" kern="1200" dirty="0"/>
            <a:t> </a:t>
          </a:r>
          <a:r>
            <a:rPr lang="en-US" sz="1800" kern="1200" dirty="0" err="1"/>
            <a:t>bahwa</a:t>
          </a:r>
          <a:r>
            <a:rPr lang="en-US" sz="1800" kern="1200" dirty="0"/>
            <a:t> </a:t>
          </a:r>
          <a:r>
            <a:rPr lang="en-US" sz="1800" kern="1200" dirty="0" err="1"/>
            <a:t>gaya</a:t>
          </a:r>
          <a:r>
            <a:rPr lang="en-US" sz="1800" kern="1200" dirty="0"/>
            <a:t> dan </a:t>
          </a:r>
          <a:r>
            <a:rPr lang="en-US" sz="1800" kern="1200" dirty="0" err="1"/>
            <a:t>keterampilan</a:t>
          </a:r>
          <a:r>
            <a:rPr lang="en-US" sz="1800" kern="1200" dirty="0"/>
            <a:t> yang </a:t>
          </a:r>
          <a:r>
            <a:rPr lang="en-US" sz="1800" kern="1200" dirty="0" err="1"/>
            <a:t>berbeda</a:t>
          </a:r>
          <a:r>
            <a:rPr lang="en-US" sz="1800" kern="1200" dirty="0"/>
            <a:t> </a:t>
          </a:r>
          <a:r>
            <a:rPr lang="en-US" sz="1800" kern="1200" dirty="0" err="1"/>
            <a:t>sesuai</a:t>
          </a:r>
          <a:r>
            <a:rPr lang="en-US" sz="1800" kern="1200" dirty="0"/>
            <a:t> </a:t>
          </a:r>
          <a:r>
            <a:rPr lang="en-US" sz="1800" kern="1200" dirty="0" err="1"/>
            <a:t>dalam</a:t>
          </a:r>
          <a:r>
            <a:rPr lang="en-US" sz="1800" kern="1200" dirty="0"/>
            <a:t> </a:t>
          </a:r>
          <a:r>
            <a:rPr lang="en-US" sz="1800" kern="1200" dirty="0" err="1"/>
            <a:t>situasi</a:t>
          </a:r>
          <a:r>
            <a:rPr lang="en-US" sz="1800" kern="1200" dirty="0"/>
            <a:t> yang </a:t>
          </a:r>
          <a:r>
            <a:rPr lang="en-US" sz="1800" kern="1200" dirty="0" err="1"/>
            <a:t>berbeda</a:t>
          </a:r>
          <a:r>
            <a:rPr lang="en-US" sz="1800" kern="1200" dirty="0"/>
            <a:t>, </a:t>
          </a:r>
        </a:p>
      </dsp:txBody>
      <dsp:txXfrm>
        <a:off x="0" y="3113817"/>
        <a:ext cx="5331884" cy="700713"/>
      </dsp:txXfrm>
    </dsp:sp>
    <dsp:sp modelId="{0A9779F6-7B3F-4784-B69F-C23F96D0DD4D}">
      <dsp:nvSpPr>
        <dsp:cNvPr id="0" name=""/>
        <dsp:cNvSpPr/>
      </dsp:nvSpPr>
      <dsp:spPr>
        <a:xfrm>
          <a:off x="5331884" y="3113817"/>
          <a:ext cx="5331884" cy="700713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Kepemimpinan</a:t>
          </a:r>
          <a:r>
            <a:rPr lang="en-US" sz="1800" kern="1200" dirty="0"/>
            <a:t> </a:t>
          </a:r>
          <a:r>
            <a:rPr lang="en-US" sz="1800" kern="1200" dirty="0" err="1"/>
            <a:t>merupakan</a:t>
          </a:r>
          <a:r>
            <a:rPr lang="en-US" sz="1800" kern="1200" dirty="0"/>
            <a:t> proses </a:t>
          </a:r>
          <a:r>
            <a:rPr lang="en-US" sz="1800" kern="1200" dirty="0" err="1"/>
            <a:t>membangun</a:t>
          </a:r>
          <a:r>
            <a:rPr lang="en-US" sz="1800" kern="1200" dirty="0"/>
            <a:t> </a:t>
          </a:r>
          <a:r>
            <a:rPr lang="en-US" sz="1800" kern="1200" dirty="0" err="1"/>
            <a:t>hubungan</a:t>
          </a:r>
          <a:r>
            <a:rPr lang="en-US" sz="1800" kern="1200" dirty="0"/>
            <a:t> </a:t>
          </a:r>
          <a:r>
            <a:rPr lang="en-US" sz="1800" kern="1200" dirty="0" err="1"/>
            <a:t>melalui</a:t>
          </a:r>
          <a:r>
            <a:rPr lang="en-US" sz="1800" kern="1200" dirty="0"/>
            <a:t> </a:t>
          </a:r>
          <a:r>
            <a:rPr lang="en-US" sz="1800" kern="1200" dirty="0" err="1"/>
            <a:t>interaksi</a:t>
          </a:r>
          <a:r>
            <a:rPr lang="en-US" sz="1800" kern="1200" dirty="0"/>
            <a:t> </a:t>
          </a:r>
          <a:r>
            <a:rPr lang="en-US" sz="1800" kern="1200" dirty="0" err="1"/>
            <a:t>pimpinan</a:t>
          </a:r>
          <a:r>
            <a:rPr lang="en-US" sz="1800" kern="1200" dirty="0"/>
            <a:t> dan </a:t>
          </a:r>
          <a:r>
            <a:rPr lang="en-US" sz="1800" kern="1200" dirty="0" err="1"/>
            <a:t>bawahan</a:t>
          </a:r>
          <a:r>
            <a:rPr lang="en-US" sz="1800" kern="1200" dirty="0"/>
            <a:t> </a:t>
          </a:r>
          <a:r>
            <a:rPr lang="en-US" sz="1800" kern="1200" dirty="0" err="1"/>
            <a:t>sesuai</a:t>
          </a:r>
          <a:r>
            <a:rPr lang="en-US" sz="1800" kern="1200" dirty="0"/>
            <a:t> </a:t>
          </a:r>
          <a:r>
            <a:rPr lang="en-US" sz="1800" kern="1200" dirty="0" err="1"/>
            <a:t>dengan</a:t>
          </a:r>
          <a:r>
            <a:rPr lang="en-US" sz="1800" kern="1200" dirty="0"/>
            <a:t> </a:t>
          </a:r>
          <a:r>
            <a:rPr lang="en-US" sz="1800" kern="1200" dirty="0" err="1"/>
            <a:t>pemodelan</a:t>
          </a:r>
          <a:r>
            <a:rPr lang="en-US" sz="1800" kern="1200" dirty="0"/>
            <a:t> </a:t>
          </a:r>
          <a:r>
            <a:rPr lang="en-US" sz="1800" kern="1200" dirty="0" err="1"/>
            <a:t>nilai</a:t>
          </a:r>
          <a:r>
            <a:rPr lang="en-US" sz="1800" kern="1200" dirty="0"/>
            <a:t> yang </a:t>
          </a:r>
          <a:r>
            <a:rPr lang="en-US" sz="1800" kern="1200" dirty="0" err="1"/>
            <a:t>diinginkan</a:t>
          </a:r>
          <a:r>
            <a:rPr lang="en-US" sz="1800" kern="1200" dirty="0"/>
            <a:t>. </a:t>
          </a:r>
        </a:p>
      </dsp:txBody>
      <dsp:txXfrm>
        <a:off x="5331884" y="3113817"/>
        <a:ext cx="5331884" cy="700713"/>
      </dsp:txXfrm>
    </dsp:sp>
    <dsp:sp modelId="{6428C23B-BEBE-40F6-8983-1D3E4C7E5AF1}">
      <dsp:nvSpPr>
        <dsp:cNvPr id="0" name=""/>
        <dsp:cNvSpPr/>
      </dsp:nvSpPr>
      <dsp:spPr>
        <a:xfrm rot="10800000">
          <a:off x="0" y="0"/>
          <a:ext cx="10663769" cy="2342821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Model </a:t>
          </a:r>
          <a:r>
            <a:rPr lang="en-US" sz="2900" kern="1200" dirty="0" err="1"/>
            <a:t>kepemimpinan</a:t>
          </a:r>
          <a:r>
            <a:rPr lang="en-US" sz="2900" kern="1200" dirty="0"/>
            <a:t> </a:t>
          </a:r>
          <a:r>
            <a:rPr lang="en-US" sz="2900" kern="1200" dirty="0" err="1"/>
            <a:t>dahulu</a:t>
          </a:r>
          <a:r>
            <a:rPr lang="en-US" sz="2900" kern="1200" dirty="0"/>
            <a:t> </a:t>
          </a:r>
        </a:p>
      </dsp:txBody>
      <dsp:txXfrm rot="-10800000">
        <a:off x="0" y="0"/>
        <a:ext cx="10663769" cy="822330"/>
      </dsp:txXfrm>
    </dsp:sp>
    <dsp:sp modelId="{38A0E343-E6D6-4870-9C4F-C99E6D0CC954}">
      <dsp:nvSpPr>
        <dsp:cNvPr id="0" name=""/>
        <dsp:cNvSpPr/>
      </dsp:nvSpPr>
      <dsp:spPr>
        <a:xfrm>
          <a:off x="0" y="824064"/>
          <a:ext cx="10663769" cy="700503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Menunjukkan</a:t>
          </a:r>
          <a:r>
            <a:rPr lang="en-US" sz="1800" kern="1200" dirty="0"/>
            <a:t> </a:t>
          </a:r>
          <a:r>
            <a:rPr lang="en-US" sz="1800" kern="1200" dirty="0" err="1"/>
            <a:t>bahwa</a:t>
          </a:r>
          <a:r>
            <a:rPr lang="en-US" sz="1800" kern="1200" dirty="0"/>
            <a:t> </a:t>
          </a:r>
          <a:r>
            <a:rPr lang="en-US" sz="1800" kern="1200" dirty="0" err="1"/>
            <a:t>pemimpin</a:t>
          </a:r>
          <a:r>
            <a:rPr lang="en-US" sz="1800" kern="1200" dirty="0"/>
            <a:t> </a:t>
          </a:r>
          <a:r>
            <a:rPr lang="en-US" sz="1800" kern="1200" dirty="0" err="1"/>
            <a:t>ditentukan</a:t>
          </a:r>
          <a:r>
            <a:rPr lang="en-US" sz="1800" kern="1200" dirty="0"/>
            <a:t> </a:t>
          </a:r>
          <a:r>
            <a:rPr lang="en-US" sz="1800" kern="1200" dirty="0" err="1"/>
            <a:t>berdasarkan</a:t>
          </a:r>
          <a:r>
            <a:rPr lang="en-US" sz="1800" kern="1200" dirty="0"/>
            <a:t> </a:t>
          </a:r>
          <a:r>
            <a:rPr lang="en-US" sz="1800" kern="1200" dirty="0" err="1"/>
            <a:t>sifat</a:t>
          </a:r>
          <a:r>
            <a:rPr lang="en-US" sz="1800" kern="1200" dirty="0"/>
            <a:t> dan </a:t>
          </a:r>
          <a:r>
            <a:rPr lang="en-US" sz="1800" kern="1200" dirty="0" err="1"/>
            <a:t>gaya</a:t>
          </a:r>
          <a:r>
            <a:rPr lang="en-US" sz="1800" kern="1200" dirty="0"/>
            <a:t> </a:t>
          </a:r>
          <a:r>
            <a:rPr lang="en-US" sz="1800" kern="1200" dirty="0" err="1"/>
            <a:t>tertentu</a:t>
          </a:r>
          <a:r>
            <a:rPr lang="en-US" sz="1800" kern="1200" dirty="0"/>
            <a:t> </a:t>
          </a:r>
        </a:p>
      </dsp:txBody>
      <dsp:txXfrm>
        <a:off x="0" y="824064"/>
        <a:ext cx="10663769" cy="7005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CF1642-EA7B-4D27-A62B-FDF6A8CCDBEA}">
      <dsp:nvSpPr>
        <dsp:cNvPr id="0" name=""/>
        <dsp:cNvSpPr/>
      </dsp:nvSpPr>
      <dsp:spPr>
        <a:xfrm>
          <a:off x="1249" y="345"/>
          <a:ext cx="7727229" cy="144951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Komunikasi</a:t>
          </a:r>
          <a:r>
            <a:rPr lang="en-US" sz="2800" kern="1200" dirty="0"/>
            <a:t> </a:t>
          </a:r>
          <a:r>
            <a:rPr lang="en-US" sz="2800" kern="1200" dirty="0" err="1"/>
            <a:t>dianggap</a:t>
          </a:r>
          <a:r>
            <a:rPr lang="en-US" sz="2800" kern="1200" dirty="0"/>
            <a:t> </a:t>
          </a:r>
          <a:r>
            <a:rPr lang="en-US" sz="2800" kern="1200" dirty="0" err="1"/>
            <a:t>sebagai</a:t>
          </a:r>
          <a:r>
            <a:rPr lang="en-US" sz="2800" kern="1200" dirty="0"/>
            <a:t> </a:t>
          </a:r>
          <a:r>
            <a:rPr lang="en-US" sz="2800" b="1" u="sng" kern="1200" dirty="0" err="1"/>
            <a:t>alat</a:t>
          </a:r>
          <a:r>
            <a:rPr lang="en-US" sz="2800" kern="1200" dirty="0"/>
            <a:t> yang </a:t>
          </a:r>
          <a:r>
            <a:rPr lang="en-US" sz="2800" kern="1200" dirty="0" err="1"/>
            <a:t>dapat</a:t>
          </a:r>
          <a:r>
            <a:rPr lang="en-US" sz="2800" kern="1200" dirty="0"/>
            <a:t> </a:t>
          </a:r>
          <a:r>
            <a:rPr lang="en-US" sz="2800" kern="1200" dirty="0" err="1"/>
            <a:t>digunakan</a:t>
          </a:r>
          <a:r>
            <a:rPr lang="en-US" sz="2800" kern="1200" dirty="0"/>
            <a:t> </a:t>
          </a:r>
          <a:r>
            <a:rPr lang="en-US" sz="2800" kern="1200" dirty="0" err="1"/>
            <a:t>untuk</a:t>
          </a:r>
          <a:r>
            <a:rPr lang="en-US" sz="2800" kern="1200" dirty="0"/>
            <a:t> </a:t>
          </a:r>
          <a:r>
            <a:rPr lang="en-US" sz="2800" kern="1200" dirty="0" err="1"/>
            <a:t>meningkatkan</a:t>
          </a:r>
          <a:r>
            <a:rPr lang="en-US" sz="2800" kern="1200" dirty="0"/>
            <a:t> </a:t>
          </a:r>
          <a:r>
            <a:rPr lang="en-US" sz="2800" kern="1200" dirty="0" err="1"/>
            <a:t>efektivitas</a:t>
          </a:r>
          <a:r>
            <a:rPr lang="en-US" sz="2800" kern="1200" dirty="0"/>
            <a:t> </a:t>
          </a:r>
          <a:r>
            <a:rPr lang="en-US" sz="2800" kern="1200" dirty="0" err="1"/>
            <a:t>pemimpin</a:t>
          </a:r>
          <a:endParaRPr lang="en-US" sz="2800" kern="1200" dirty="0"/>
        </a:p>
      </dsp:txBody>
      <dsp:txXfrm>
        <a:off x="43704" y="42800"/>
        <a:ext cx="7642319" cy="1364600"/>
      </dsp:txXfrm>
    </dsp:sp>
    <dsp:sp modelId="{C320661B-A8E9-488A-B237-25FD5F1581C1}">
      <dsp:nvSpPr>
        <dsp:cNvPr id="0" name=""/>
        <dsp:cNvSpPr/>
      </dsp:nvSpPr>
      <dsp:spPr>
        <a:xfrm>
          <a:off x="1249" y="1652127"/>
          <a:ext cx="1817316" cy="144951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Penggunaan perilaku nonverbal</a:t>
          </a:r>
        </a:p>
      </dsp:txBody>
      <dsp:txXfrm>
        <a:off x="43704" y="1694582"/>
        <a:ext cx="1732406" cy="1364600"/>
      </dsp:txXfrm>
    </dsp:sp>
    <dsp:sp modelId="{DB16D38E-7B98-41C4-96FA-0E3A03FB44FC}">
      <dsp:nvSpPr>
        <dsp:cNvPr id="0" name=""/>
        <dsp:cNvSpPr/>
      </dsp:nvSpPr>
      <dsp:spPr>
        <a:xfrm>
          <a:off x="1971220" y="1652127"/>
          <a:ext cx="1817316" cy="144951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Pilihan kata</a:t>
          </a:r>
        </a:p>
      </dsp:txBody>
      <dsp:txXfrm>
        <a:off x="2013675" y="1694582"/>
        <a:ext cx="1732406" cy="1364600"/>
      </dsp:txXfrm>
    </dsp:sp>
    <dsp:sp modelId="{B2A8CF1C-E3F1-437E-94E3-19344DF5ED68}">
      <dsp:nvSpPr>
        <dsp:cNvPr id="0" name=""/>
        <dsp:cNvSpPr/>
      </dsp:nvSpPr>
      <dsp:spPr>
        <a:xfrm>
          <a:off x="3941191" y="1652127"/>
          <a:ext cx="1817316" cy="144951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Waktu</a:t>
          </a:r>
        </a:p>
      </dsp:txBody>
      <dsp:txXfrm>
        <a:off x="3983646" y="1694582"/>
        <a:ext cx="1732406" cy="1364600"/>
      </dsp:txXfrm>
    </dsp:sp>
    <dsp:sp modelId="{74E009B6-7BF4-4C15-9258-67C05EC704A2}">
      <dsp:nvSpPr>
        <dsp:cNvPr id="0" name=""/>
        <dsp:cNvSpPr/>
      </dsp:nvSpPr>
      <dsp:spPr>
        <a:xfrm>
          <a:off x="5911162" y="1652127"/>
          <a:ext cx="1817316" cy="144951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Perangkat framing</a:t>
          </a:r>
        </a:p>
      </dsp:txBody>
      <dsp:txXfrm>
        <a:off x="5953617" y="1694582"/>
        <a:ext cx="1732406" cy="1364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DAE03A-FDEA-4326-A234-F8BC3A6E2119}">
      <dsp:nvSpPr>
        <dsp:cNvPr id="0" name=""/>
        <dsp:cNvSpPr/>
      </dsp:nvSpPr>
      <dsp:spPr>
        <a:xfrm>
          <a:off x="0" y="9208"/>
          <a:ext cx="7729728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u="sng" kern="1200" dirty="0">
              <a:solidFill>
                <a:schemeClr val="tx1"/>
              </a:solidFill>
            </a:rPr>
            <a:t>Model </a:t>
          </a:r>
          <a:r>
            <a:rPr lang="en-US" sz="3200" b="1" u="sng" kern="1200" dirty="0" err="1">
              <a:solidFill>
                <a:schemeClr val="tx1"/>
              </a:solidFill>
            </a:rPr>
            <a:t>Perubahan</a:t>
          </a:r>
          <a:r>
            <a:rPr lang="en-US" sz="3200" b="1" u="sng" kern="1200" dirty="0">
              <a:solidFill>
                <a:schemeClr val="tx1"/>
              </a:solidFill>
            </a:rPr>
            <a:t> </a:t>
          </a:r>
          <a:r>
            <a:rPr lang="en-US" sz="3200" b="1" u="sng" kern="1200" dirty="0" err="1">
              <a:solidFill>
                <a:schemeClr val="tx1"/>
              </a:solidFill>
            </a:rPr>
            <a:t>Alami</a:t>
          </a:r>
          <a:endParaRPr lang="en-US" sz="3200" b="1" u="sng" kern="1200" dirty="0">
            <a:solidFill>
              <a:schemeClr val="tx1"/>
            </a:solidFill>
          </a:endParaRPr>
        </a:p>
      </dsp:txBody>
      <dsp:txXfrm>
        <a:off x="42950" y="52158"/>
        <a:ext cx="7643828" cy="7939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E09AE4-4CD1-47CD-8071-0B179BC14BCB}">
      <dsp:nvSpPr>
        <dsp:cNvPr id="0" name=""/>
        <dsp:cNvSpPr/>
      </dsp:nvSpPr>
      <dsp:spPr>
        <a:xfrm>
          <a:off x="4989" y="1092113"/>
          <a:ext cx="2181588" cy="187458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Organisasi</a:t>
          </a:r>
          <a:r>
            <a:rPr lang="en-US" sz="2000" kern="1200" dirty="0"/>
            <a:t> </a:t>
          </a:r>
          <a:r>
            <a:rPr lang="en-US" sz="2000" kern="1200" dirty="0" err="1"/>
            <a:t>mengeksplor</a:t>
          </a:r>
          <a:r>
            <a:rPr lang="en-US" sz="2000" kern="1200" dirty="0"/>
            <a:t> </a:t>
          </a:r>
          <a:r>
            <a:rPr lang="en-US" sz="2000" b="1" u="sng" kern="1200" dirty="0" err="1"/>
            <a:t>alternatif</a:t>
          </a:r>
          <a:r>
            <a:rPr lang="en-US" sz="2000" kern="1200" dirty="0"/>
            <a:t> </a:t>
          </a:r>
          <a:r>
            <a:rPr lang="en-US" sz="2000" kern="1200" dirty="0" err="1"/>
            <a:t>kebutuhan</a:t>
          </a:r>
          <a:r>
            <a:rPr lang="en-US" sz="2000" kern="1200" dirty="0"/>
            <a:t> dan </a:t>
          </a:r>
          <a:r>
            <a:rPr lang="en-US" sz="2000" kern="1200" dirty="0" err="1"/>
            <a:t>solusi</a:t>
          </a:r>
          <a:endParaRPr lang="en-US" sz="2000" kern="1200" dirty="0"/>
        </a:p>
      </dsp:txBody>
      <dsp:txXfrm>
        <a:off x="59894" y="1147018"/>
        <a:ext cx="2071778" cy="1764779"/>
      </dsp:txXfrm>
    </dsp:sp>
    <dsp:sp modelId="{FFE1C257-9064-4829-9234-69CD9A8B9B81}">
      <dsp:nvSpPr>
        <dsp:cNvPr id="0" name=""/>
        <dsp:cNvSpPr/>
      </dsp:nvSpPr>
      <dsp:spPr>
        <a:xfrm>
          <a:off x="2404737" y="1758891"/>
          <a:ext cx="462496" cy="5410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2404737" y="1867098"/>
        <a:ext cx="323747" cy="324620"/>
      </dsp:txXfrm>
    </dsp:sp>
    <dsp:sp modelId="{686EA312-7525-447A-9C82-7ED5FD3031AA}">
      <dsp:nvSpPr>
        <dsp:cNvPr id="0" name=""/>
        <dsp:cNvSpPr/>
      </dsp:nvSpPr>
      <dsp:spPr>
        <a:xfrm>
          <a:off x="3059213" y="1092113"/>
          <a:ext cx="2181588" cy="187458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Organisasi</a:t>
          </a:r>
          <a:r>
            <a:rPr lang="en-US" sz="2000" kern="1200" dirty="0"/>
            <a:t> </a:t>
          </a:r>
          <a:r>
            <a:rPr lang="en-US" sz="2000" b="1" u="sng" kern="1200" dirty="0" err="1"/>
            <a:t>merinci</a:t>
          </a:r>
          <a:r>
            <a:rPr lang="en-US" sz="2000" kern="1200" dirty="0"/>
            <a:t> </a:t>
          </a:r>
          <a:r>
            <a:rPr lang="en-US" sz="2000" kern="1200" dirty="0" err="1"/>
            <a:t>perencanaan</a:t>
          </a:r>
          <a:r>
            <a:rPr lang="en-US" sz="2000" kern="1200" dirty="0"/>
            <a:t> </a:t>
          </a:r>
          <a:r>
            <a:rPr lang="en-US" sz="2000" kern="1200" dirty="0" err="1"/>
            <a:t>lebih</a:t>
          </a:r>
          <a:r>
            <a:rPr lang="en-US" sz="2000" kern="1200" dirty="0"/>
            <a:t> </a:t>
          </a:r>
          <a:r>
            <a:rPr lang="en-US" sz="2000" kern="1200" dirty="0" err="1"/>
            <a:t>matang</a:t>
          </a:r>
          <a:endParaRPr lang="en-US" sz="2000" kern="1200" dirty="0"/>
        </a:p>
      </dsp:txBody>
      <dsp:txXfrm>
        <a:off x="3114118" y="1147018"/>
        <a:ext cx="2071778" cy="1764779"/>
      </dsp:txXfrm>
    </dsp:sp>
    <dsp:sp modelId="{AF435A12-E130-405B-84C7-4C425DAB2E3F}">
      <dsp:nvSpPr>
        <dsp:cNvPr id="0" name=""/>
        <dsp:cNvSpPr/>
      </dsp:nvSpPr>
      <dsp:spPr>
        <a:xfrm>
          <a:off x="5458961" y="1758891"/>
          <a:ext cx="462496" cy="5410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5458961" y="1867098"/>
        <a:ext cx="323747" cy="324620"/>
      </dsp:txXfrm>
    </dsp:sp>
    <dsp:sp modelId="{2DF8F210-FFA0-413E-A2FC-ABC7D287794E}">
      <dsp:nvSpPr>
        <dsp:cNvPr id="0" name=""/>
        <dsp:cNvSpPr/>
      </dsp:nvSpPr>
      <dsp:spPr>
        <a:xfrm>
          <a:off x="6113438" y="1092113"/>
          <a:ext cx="2181588" cy="187458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Organisasi</a:t>
          </a:r>
          <a:r>
            <a:rPr lang="en-US" sz="2000" kern="1200" dirty="0"/>
            <a:t> </a:t>
          </a:r>
          <a:r>
            <a:rPr lang="en-US" sz="2000" b="1" u="sng" kern="1200" dirty="0" err="1"/>
            <a:t>meng-implementasi-kan</a:t>
          </a:r>
          <a:r>
            <a:rPr lang="en-US" sz="2000" b="1" u="sng" kern="1200" dirty="0"/>
            <a:t> dan </a:t>
          </a:r>
          <a:r>
            <a:rPr lang="en-US" sz="2000" b="1" u="sng" kern="1200" dirty="0" err="1"/>
            <a:t>menyebarluas-kan</a:t>
          </a:r>
          <a:r>
            <a:rPr lang="en-US" sz="2000" b="1" u="sng" kern="1200" dirty="0"/>
            <a:t> </a:t>
          </a:r>
          <a:r>
            <a:rPr lang="en-US" sz="2000" kern="1200" dirty="0" err="1"/>
            <a:t>informasi</a:t>
          </a:r>
          <a:r>
            <a:rPr lang="en-US" sz="2000" kern="1200" dirty="0"/>
            <a:t> </a:t>
          </a:r>
          <a:r>
            <a:rPr lang="en-US" sz="2000" kern="1200" dirty="0" err="1"/>
            <a:t>tentang</a:t>
          </a:r>
          <a:r>
            <a:rPr lang="en-US" sz="2000" kern="1200" dirty="0"/>
            <a:t> </a:t>
          </a:r>
          <a:r>
            <a:rPr lang="en-US" sz="2000" kern="1200" dirty="0" err="1"/>
            <a:t>perubahan</a:t>
          </a:r>
          <a:endParaRPr lang="en-US" sz="2000" kern="1200" dirty="0"/>
        </a:p>
      </dsp:txBody>
      <dsp:txXfrm>
        <a:off x="6168343" y="1147018"/>
        <a:ext cx="2071778" cy="1764779"/>
      </dsp:txXfrm>
    </dsp:sp>
    <dsp:sp modelId="{2291B49F-9F8E-44E0-BDEB-323FFAAABAB6}">
      <dsp:nvSpPr>
        <dsp:cNvPr id="0" name=""/>
        <dsp:cNvSpPr/>
      </dsp:nvSpPr>
      <dsp:spPr>
        <a:xfrm>
          <a:off x="8513185" y="1758891"/>
          <a:ext cx="462496" cy="5410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8513185" y="1867098"/>
        <a:ext cx="323747" cy="324620"/>
      </dsp:txXfrm>
    </dsp:sp>
    <dsp:sp modelId="{C5897AA7-EBBF-4D5D-919F-2E9E4815BB5B}">
      <dsp:nvSpPr>
        <dsp:cNvPr id="0" name=""/>
        <dsp:cNvSpPr/>
      </dsp:nvSpPr>
      <dsp:spPr>
        <a:xfrm>
          <a:off x="9167662" y="1092113"/>
          <a:ext cx="2181588" cy="187458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Organisasi</a:t>
          </a:r>
          <a:r>
            <a:rPr lang="en-US" sz="2000" kern="1200" dirty="0"/>
            <a:t> </a:t>
          </a:r>
          <a:r>
            <a:rPr lang="en-US" sz="2000" b="1" u="sng" kern="1200" dirty="0" err="1"/>
            <a:t>meng-integrasikan</a:t>
          </a:r>
          <a:r>
            <a:rPr lang="en-US" sz="2000" kern="1200" dirty="0"/>
            <a:t> </a:t>
          </a:r>
          <a:r>
            <a:rPr lang="en-US" sz="2000" kern="1200" dirty="0" err="1"/>
            <a:t>perubahan</a:t>
          </a:r>
          <a:r>
            <a:rPr lang="en-US" sz="2000" kern="1200" dirty="0"/>
            <a:t> </a:t>
          </a:r>
          <a:r>
            <a:rPr lang="en-US" sz="2000" kern="1200" dirty="0" err="1"/>
            <a:t>tersebut</a:t>
          </a:r>
          <a:r>
            <a:rPr lang="en-US" sz="2000" kern="1200" dirty="0"/>
            <a:t> </a:t>
          </a:r>
          <a:r>
            <a:rPr lang="en-US" sz="2000" kern="1200" dirty="0" err="1"/>
            <a:t>ke</a:t>
          </a:r>
          <a:r>
            <a:rPr lang="en-US" sz="2000" kern="1200" dirty="0"/>
            <a:t> </a:t>
          </a:r>
          <a:r>
            <a:rPr lang="en-US" sz="2000" kern="1200" dirty="0" err="1"/>
            <a:t>dalam</a:t>
          </a:r>
          <a:r>
            <a:rPr lang="en-US" sz="2000" kern="1200" dirty="0"/>
            <a:t> </a:t>
          </a:r>
          <a:r>
            <a:rPr lang="en-US" sz="2000" kern="1200" dirty="0" err="1"/>
            <a:t>aktivitas</a:t>
          </a:r>
          <a:r>
            <a:rPr lang="en-US" sz="2000" kern="1200" dirty="0"/>
            <a:t> </a:t>
          </a:r>
          <a:r>
            <a:rPr lang="en-US" sz="2000" kern="1200" dirty="0" err="1"/>
            <a:t>organisasi</a:t>
          </a:r>
          <a:r>
            <a:rPr lang="en-US" sz="2000" kern="1200" dirty="0"/>
            <a:t>. </a:t>
          </a:r>
        </a:p>
      </dsp:txBody>
      <dsp:txXfrm>
        <a:off x="9222567" y="1147018"/>
        <a:ext cx="2071778" cy="17647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DAE03A-FDEA-4326-A234-F8BC3A6E2119}">
      <dsp:nvSpPr>
        <dsp:cNvPr id="0" name=""/>
        <dsp:cNvSpPr/>
      </dsp:nvSpPr>
      <dsp:spPr>
        <a:xfrm>
          <a:off x="0" y="9208"/>
          <a:ext cx="7729728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u="sng" kern="1200" dirty="0">
              <a:solidFill>
                <a:schemeClr val="tx1"/>
              </a:solidFill>
            </a:rPr>
            <a:t>Model </a:t>
          </a:r>
          <a:r>
            <a:rPr lang="en-US" sz="3200" b="1" u="sng" kern="1200" dirty="0" err="1">
              <a:solidFill>
                <a:schemeClr val="tx1"/>
              </a:solidFill>
            </a:rPr>
            <a:t>Perubahan</a:t>
          </a:r>
          <a:r>
            <a:rPr lang="en-US" sz="3200" b="1" u="sng" kern="1200" dirty="0">
              <a:solidFill>
                <a:schemeClr val="tx1"/>
              </a:solidFill>
            </a:rPr>
            <a:t> </a:t>
          </a:r>
          <a:r>
            <a:rPr lang="en-US" sz="3200" b="1" u="sng" kern="1200" dirty="0" err="1">
              <a:solidFill>
                <a:schemeClr val="tx1"/>
              </a:solidFill>
            </a:rPr>
            <a:t>Terencana</a:t>
          </a:r>
          <a:endParaRPr lang="en-US" sz="3200" b="1" u="sng" kern="1200" dirty="0">
            <a:solidFill>
              <a:schemeClr val="tx1"/>
            </a:solidFill>
          </a:endParaRPr>
        </a:p>
      </dsp:txBody>
      <dsp:txXfrm>
        <a:off x="42950" y="52158"/>
        <a:ext cx="7643828" cy="7939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C26DF4-281B-4085-A18C-20E82EBD5C5E}">
      <dsp:nvSpPr>
        <dsp:cNvPr id="0" name=""/>
        <dsp:cNvSpPr/>
      </dsp:nvSpPr>
      <dsp:spPr>
        <a:xfrm>
          <a:off x="0" y="1904"/>
          <a:ext cx="91958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C006D7-7E9A-4150-9D51-36D66B670F5D}">
      <dsp:nvSpPr>
        <dsp:cNvPr id="0" name=""/>
        <dsp:cNvSpPr/>
      </dsp:nvSpPr>
      <dsp:spPr>
        <a:xfrm>
          <a:off x="0" y="1904"/>
          <a:ext cx="1839175" cy="1298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Spray and Pray</a:t>
          </a:r>
        </a:p>
      </dsp:txBody>
      <dsp:txXfrm>
        <a:off x="0" y="1904"/>
        <a:ext cx="1839175" cy="1298802"/>
      </dsp:txXfrm>
    </dsp:sp>
    <dsp:sp modelId="{4F69E74C-62C0-47AD-A754-FBA5E57379CF}">
      <dsp:nvSpPr>
        <dsp:cNvPr id="0" name=""/>
        <dsp:cNvSpPr/>
      </dsp:nvSpPr>
      <dsp:spPr>
        <a:xfrm>
          <a:off x="1977113" y="60883"/>
          <a:ext cx="7218762" cy="1179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Manajemen</a:t>
          </a:r>
          <a:r>
            <a:rPr lang="en-US" sz="2000" kern="1200" dirty="0"/>
            <a:t> </a:t>
          </a:r>
          <a:r>
            <a:rPr lang="en-US" sz="2000" b="1" u="sng" kern="1200" dirty="0" err="1"/>
            <a:t>menyebar</a:t>
          </a:r>
          <a:r>
            <a:rPr lang="en-US" sz="2000" kern="1200" dirty="0"/>
            <a:t> </a:t>
          </a:r>
          <a:r>
            <a:rPr lang="en-US" sz="2000" kern="1200" dirty="0" err="1"/>
            <a:t>informasi</a:t>
          </a:r>
          <a:r>
            <a:rPr lang="en-US" sz="2000" kern="1200" dirty="0"/>
            <a:t> pada </a:t>
          </a:r>
          <a:r>
            <a:rPr lang="en-US" sz="2000" kern="1200" dirty="0" err="1"/>
            <a:t>karyawan</a:t>
          </a:r>
          <a:r>
            <a:rPr lang="en-US" sz="2000" kern="1200" dirty="0"/>
            <a:t> </a:t>
          </a:r>
          <a:r>
            <a:rPr lang="en-US" sz="2000" kern="1200" dirty="0" err="1"/>
            <a:t>dengan</a:t>
          </a:r>
          <a:r>
            <a:rPr lang="en-US" sz="2000" kern="1200" dirty="0"/>
            <a:t> </a:t>
          </a:r>
          <a:r>
            <a:rPr lang="en-US" sz="2000" b="1" u="sng" kern="1200" dirty="0" err="1"/>
            <a:t>harapan</a:t>
          </a:r>
          <a:r>
            <a:rPr lang="en-US" sz="2000" kern="1200" dirty="0"/>
            <a:t> </a:t>
          </a:r>
          <a:r>
            <a:rPr lang="en-US" sz="2000" kern="1200" dirty="0" err="1"/>
            <a:t>bahwa</a:t>
          </a:r>
          <a:r>
            <a:rPr lang="en-US" sz="2000" kern="1200" dirty="0"/>
            <a:t> </a:t>
          </a:r>
          <a:r>
            <a:rPr lang="en-US" sz="2000" kern="1200" dirty="0" err="1"/>
            <a:t>karyawan</a:t>
          </a:r>
          <a:r>
            <a:rPr lang="en-US" sz="2000" kern="1200" dirty="0"/>
            <a:t> </a:t>
          </a:r>
          <a:r>
            <a:rPr lang="en-US" sz="2000" kern="1200" dirty="0" err="1"/>
            <a:t>akan</a:t>
          </a:r>
          <a:r>
            <a:rPr lang="en-US" sz="2000" kern="1200" dirty="0"/>
            <a:t> </a:t>
          </a:r>
          <a:r>
            <a:rPr lang="en-US" sz="2000" kern="1200" dirty="0" err="1"/>
            <a:t>dapat</a:t>
          </a:r>
          <a:r>
            <a:rPr lang="en-US" sz="2000" kern="1200" dirty="0"/>
            <a:t> </a:t>
          </a:r>
          <a:r>
            <a:rPr lang="en-US" sz="2000" kern="1200" dirty="0" err="1"/>
            <a:t>memilah</a:t>
          </a:r>
          <a:r>
            <a:rPr lang="en-US" sz="2000" kern="1200" dirty="0"/>
            <a:t> </a:t>
          </a:r>
          <a:r>
            <a:rPr lang="en-US" sz="2000" kern="1200" dirty="0" err="1"/>
            <a:t>informasi</a:t>
          </a:r>
          <a:r>
            <a:rPr lang="en-US" sz="2000" kern="1200" dirty="0"/>
            <a:t> yang </a:t>
          </a:r>
          <a:r>
            <a:rPr lang="en-US" sz="2000" kern="1200" dirty="0" err="1"/>
            <a:t>signifikan</a:t>
          </a:r>
          <a:r>
            <a:rPr lang="en-US" sz="2000" kern="1200" dirty="0"/>
            <a:t> dan </a:t>
          </a:r>
          <a:r>
            <a:rPr lang="en-US" sz="2000" kern="1200" dirty="0" err="1"/>
            <a:t>tidak</a:t>
          </a:r>
          <a:r>
            <a:rPr lang="en-US" sz="2000" kern="1200" dirty="0"/>
            <a:t> </a:t>
          </a:r>
          <a:r>
            <a:rPr lang="en-US" sz="2000" kern="1200" dirty="0" err="1"/>
            <a:t>penting</a:t>
          </a:r>
          <a:r>
            <a:rPr lang="en-US" sz="2000" kern="1200" dirty="0"/>
            <a:t>.</a:t>
          </a:r>
        </a:p>
      </dsp:txBody>
      <dsp:txXfrm>
        <a:off x="1977113" y="60883"/>
        <a:ext cx="7218762" cy="1179576"/>
      </dsp:txXfrm>
    </dsp:sp>
    <dsp:sp modelId="{7B0813F8-AEA0-4016-843F-7D5E07ECA401}">
      <dsp:nvSpPr>
        <dsp:cNvPr id="0" name=""/>
        <dsp:cNvSpPr/>
      </dsp:nvSpPr>
      <dsp:spPr>
        <a:xfrm>
          <a:off x="1839175" y="1240459"/>
          <a:ext cx="735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C57AB4-C2CE-4BAF-B1B7-0095797BB2F5}">
      <dsp:nvSpPr>
        <dsp:cNvPr id="0" name=""/>
        <dsp:cNvSpPr/>
      </dsp:nvSpPr>
      <dsp:spPr>
        <a:xfrm>
          <a:off x="0" y="1300706"/>
          <a:ext cx="91958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E0C9EB-56B8-48AD-ADEE-6FD16B730CB3}">
      <dsp:nvSpPr>
        <dsp:cNvPr id="0" name=""/>
        <dsp:cNvSpPr/>
      </dsp:nvSpPr>
      <dsp:spPr>
        <a:xfrm>
          <a:off x="0" y="1300706"/>
          <a:ext cx="1839175" cy="1298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Tell and Sell</a:t>
          </a:r>
        </a:p>
      </dsp:txBody>
      <dsp:txXfrm>
        <a:off x="0" y="1300706"/>
        <a:ext cx="1839175" cy="1298802"/>
      </dsp:txXfrm>
    </dsp:sp>
    <dsp:sp modelId="{CBA6C727-C31F-4DCE-87E5-40FF3069380D}">
      <dsp:nvSpPr>
        <dsp:cNvPr id="0" name=""/>
        <dsp:cNvSpPr/>
      </dsp:nvSpPr>
      <dsp:spPr>
        <a:xfrm>
          <a:off x="1977113" y="1359685"/>
          <a:ext cx="7218762" cy="1179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Manajemen</a:t>
          </a:r>
          <a:r>
            <a:rPr lang="en-US" sz="2000" kern="1200" dirty="0"/>
            <a:t> "</a:t>
          </a:r>
          <a:r>
            <a:rPr lang="en-US" sz="2000" b="1" u="sng" kern="1200" dirty="0" err="1"/>
            <a:t>memberi</a:t>
          </a:r>
          <a:r>
            <a:rPr lang="en-US" sz="2000" b="1" u="sng" kern="1200" dirty="0"/>
            <a:t> </a:t>
          </a:r>
          <a:r>
            <a:rPr lang="en-US" sz="2000" b="1" u="sng" kern="1200" dirty="0" err="1"/>
            <a:t>tahu</a:t>
          </a:r>
          <a:r>
            <a:rPr lang="en-US" sz="2000" kern="1200" dirty="0"/>
            <a:t>" </a:t>
          </a:r>
          <a:r>
            <a:rPr lang="en-US" sz="2000" kern="1200" dirty="0" err="1"/>
            <a:t>karyawan</a:t>
          </a:r>
          <a:r>
            <a:rPr lang="en-US" sz="2000" kern="1200" dirty="0"/>
            <a:t> </a:t>
          </a:r>
          <a:r>
            <a:rPr lang="en-US" sz="2000" kern="1200" dirty="0" err="1"/>
            <a:t>tentang</a:t>
          </a:r>
          <a:r>
            <a:rPr lang="en-US" sz="2000" kern="1200" dirty="0"/>
            <a:t> </a:t>
          </a:r>
          <a:r>
            <a:rPr lang="en-US" sz="2000" kern="1200" dirty="0" err="1"/>
            <a:t>masalah</a:t>
          </a:r>
          <a:r>
            <a:rPr lang="en-US" sz="2000" kern="1200" dirty="0"/>
            <a:t> </a:t>
          </a:r>
          <a:r>
            <a:rPr lang="en-US" sz="2000" kern="1200" dirty="0" err="1"/>
            <a:t>ini</a:t>
          </a:r>
          <a:r>
            <a:rPr lang="en-US" sz="2000" kern="1200" dirty="0"/>
            <a:t> dan </a:t>
          </a:r>
          <a:r>
            <a:rPr lang="en-US" sz="2000" kern="1200" dirty="0" err="1"/>
            <a:t>kemudian</a:t>
          </a:r>
          <a:r>
            <a:rPr lang="en-US" sz="2000" kern="1200" dirty="0"/>
            <a:t> "</a:t>
          </a:r>
          <a:r>
            <a:rPr lang="en-US" sz="2000" kern="1200" dirty="0" err="1"/>
            <a:t>menjual</a:t>
          </a:r>
          <a:r>
            <a:rPr lang="en-US" sz="2000" kern="1200" dirty="0"/>
            <a:t>“ (</a:t>
          </a:r>
          <a:r>
            <a:rPr lang="en-US" sz="2000" b="1" u="sng" kern="1200" dirty="0" err="1"/>
            <a:t>melaksanakan</a:t>
          </a:r>
          <a:r>
            <a:rPr lang="en-US" sz="2000" kern="1200" dirty="0"/>
            <a:t>) </a:t>
          </a:r>
          <a:r>
            <a:rPr lang="en-US" sz="2000" kern="1200" dirty="0" err="1"/>
            <a:t>kepada</a:t>
          </a:r>
          <a:r>
            <a:rPr lang="en-US" sz="2000" kern="1200" dirty="0"/>
            <a:t> </a:t>
          </a:r>
          <a:r>
            <a:rPr lang="en-US" sz="2000" kern="1200" dirty="0" err="1"/>
            <a:t>karyawan</a:t>
          </a:r>
          <a:r>
            <a:rPr lang="en-US" sz="2000" kern="1200" dirty="0"/>
            <a:t> </a:t>
          </a:r>
          <a:r>
            <a:rPr lang="en-US" sz="2000" kern="1200" dirty="0" err="1"/>
            <a:t>berdasarkan</a:t>
          </a:r>
          <a:r>
            <a:rPr lang="en-US" sz="2000" kern="1200" dirty="0"/>
            <a:t> </a:t>
          </a:r>
          <a:r>
            <a:rPr lang="en-US" sz="2000" kern="1200" dirty="0" err="1"/>
            <a:t>kebijaksanaan</a:t>
          </a:r>
          <a:r>
            <a:rPr lang="en-US" sz="2000" kern="1200" dirty="0"/>
            <a:t> </a:t>
          </a:r>
          <a:r>
            <a:rPr lang="en-US" sz="2000" kern="1200" dirty="0" err="1"/>
            <a:t>pendekatan</a:t>
          </a:r>
          <a:r>
            <a:rPr lang="en-US" sz="2000" kern="1200" dirty="0"/>
            <a:t> yang </a:t>
          </a:r>
          <a:r>
            <a:rPr lang="en-US" sz="2000" kern="1200" dirty="0" err="1"/>
            <a:t>dipilih</a:t>
          </a:r>
          <a:r>
            <a:rPr lang="en-US" sz="2000" kern="1200" dirty="0"/>
            <a:t>.</a:t>
          </a:r>
        </a:p>
      </dsp:txBody>
      <dsp:txXfrm>
        <a:off x="1977113" y="1359685"/>
        <a:ext cx="7218762" cy="1179576"/>
      </dsp:txXfrm>
    </dsp:sp>
    <dsp:sp modelId="{37161758-EBB9-4628-BFF6-59212B601CCD}">
      <dsp:nvSpPr>
        <dsp:cNvPr id="0" name=""/>
        <dsp:cNvSpPr/>
      </dsp:nvSpPr>
      <dsp:spPr>
        <a:xfrm>
          <a:off x="1839175" y="2539261"/>
          <a:ext cx="735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CE378C-98A2-4ABD-99CB-49C46C180635}">
      <dsp:nvSpPr>
        <dsp:cNvPr id="0" name=""/>
        <dsp:cNvSpPr/>
      </dsp:nvSpPr>
      <dsp:spPr>
        <a:xfrm>
          <a:off x="0" y="2599508"/>
          <a:ext cx="91958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15A1BC-CB0E-463E-BB50-524863FE40C8}">
      <dsp:nvSpPr>
        <dsp:cNvPr id="0" name=""/>
        <dsp:cNvSpPr/>
      </dsp:nvSpPr>
      <dsp:spPr>
        <a:xfrm>
          <a:off x="0" y="2599508"/>
          <a:ext cx="1839175" cy="1298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u="sng" kern="1200" dirty="0">
              <a:solidFill>
                <a:srgbClr val="C00000"/>
              </a:solidFill>
            </a:rPr>
            <a:t>Underscore and Explore</a:t>
          </a:r>
          <a:r>
            <a:rPr lang="en-US" sz="2300" b="1" kern="1200" dirty="0">
              <a:solidFill>
                <a:srgbClr val="C00000"/>
              </a:solidFill>
            </a:rPr>
            <a:t> </a:t>
          </a:r>
        </a:p>
      </dsp:txBody>
      <dsp:txXfrm>
        <a:off x="0" y="2599508"/>
        <a:ext cx="1839175" cy="1298802"/>
      </dsp:txXfrm>
    </dsp:sp>
    <dsp:sp modelId="{26EA511B-D798-4ADF-9AFD-871E0D00DD69}">
      <dsp:nvSpPr>
        <dsp:cNvPr id="0" name=""/>
        <dsp:cNvSpPr/>
      </dsp:nvSpPr>
      <dsp:spPr>
        <a:xfrm>
          <a:off x="1977113" y="2658487"/>
          <a:ext cx="7218762" cy="1179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Manajemen</a:t>
          </a:r>
          <a:r>
            <a:rPr lang="en-US" sz="2000" kern="1200" dirty="0"/>
            <a:t> </a:t>
          </a:r>
          <a:r>
            <a:rPr lang="en-US" sz="2000" b="1" u="sng" kern="1200" dirty="0" err="1"/>
            <a:t>berfokus</a:t>
          </a:r>
          <a:r>
            <a:rPr lang="en-US" sz="2000" kern="1200" dirty="0"/>
            <a:t> pada </a:t>
          </a:r>
          <a:r>
            <a:rPr lang="en-US" sz="2000" b="1" u="sng" kern="1200" dirty="0" err="1"/>
            <a:t>isu-isu</a:t>
          </a:r>
          <a:r>
            <a:rPr lang="en-US" sz="2000" kern="1200" dirty="0"/>
            <a:t> </a:t>
          </a:r>
          <a:r>
            <a:rPr lang="en-US" sz="2000" kern="1200" dirty="0" err="1"/>
            <a:t>mendasar</a:t>
          </a:r>
          <a:r>
            <a:rPr lang="en-US" sz="2000" kern="1200" dirty="0"/>
            <a:t> yang </a:t>
          </a:r>
          <a:r>
            <a:rPr lang="en-US" sz="2000" kern="1200" dirty="0" err="1"/>
            <a:t>berkaitan</a:t>
          </a:r>
          <a:r>
            <a:rPr lang="en-US" sz="2000" kern="1200" dirty="0"/>
            <a:t> </a:t>
          </a:r>
          <a:r>
            <a:rPr lang="en-US" sz="2000" kern="1200" dirty="0" err="1"/>
            <a:t>dengan</a:t>
          </a:r>
          <a:r>
            <a:rPr lang="en-US" sz="2000" kern="1200" dirty="0"/>
            <a:t> </a:t>
          </a:r>
          <a:r>
            <a:rPr lang="en-US" sz="2000" kern="1200" dirty="0" err="1"/>
            <a:t>perubahan</a:t>
          </a:r>
          <a:r>
            <a:rPr lang="en-US" sz="2000" kern="1200" dirty="0"/>
            <a:t> </a:t>
          </a:r>
          <a:r>
            <a:rPr lang="en-US" sz="2000" kern="1200" dirty="0" err="1"/>
            <a:t>kesuksesan</a:t>
          </a:r>
          <a:r>
            <a:rPr lang="en-US" sz="2000" kern="1200" dirty="0"/>
            <a:t> dan </a:t>
          </a:r>
          <a:r>
            <a:rPr lang="en-US" sz="2000" kern="1200" dirty="0" err="1"/>
            <a:t>memungkinkan</a:t>
          </a:r>
          <a:r>
            <a:rPr lang="en-US" sz="2000" kern="1200" dirty="0"/>
            <a:t> </a:t>
          </a:r>
          <a:r>
            <a:rPr lang="en-US" sz="2000" kern="1200" dirty="0" err="1"/>
            <a:t>karyawan</a:t>
          </a:r>
          <a:r>
            <a:rPr lang="en-US" sz="2000" kern="1200" dirty="0"/>
            <a:t> </a:t>
          </a:r>
          <a:r>
            <a:rPr lang="en-US" sz="2000" b="1" u="sng" kern="1200" dirty="0" err="1"/>
            <a:t>kebebasan</a:t>
          </a:r>
          <a:r>
            <a:rPr lang="en-US" sz="2000" b="1" u="sng" kern="1200" dirty="0"/>
            <a:t> </a:t>
          </a:r>
          <a:r>
            <a:rPr lang="en-US" sz="2000" b="1" u="sng" kern="1200" dirty="0" err="1"/>
            <a:t>kreatif</a:t>
          </a:r>
          <a:r>
            <a:rPr lang="en-US" sz="2000" kern="1200" dirty="0"/>
            <a:t> </a:t>
          </a:r>
          <a:r>
            <a:rPr lang="en-US" sz="2000" kern="1200" dirty="0" err="1"/>
            <a:t>untuk</a:t>
          </a:r>
          <a:r>
            <a:rPr lang="en-US" sz="2000" kern="1200" dirty="0"/>
            <a:t> </a:t>
          </a:r>
          <a:r>
            <a:rPr lang="en-US" sz="2000" kern="1200" dirty="0" err="1"/>
            <a:t>mengeksplorasi</a:t>
          </a:r>
          <a:r>
            <a:rPr lang="en-US" sz="2000" kern="1200" dirty="0"/>
            <a:t> </a:t>
          </a:r>
          <a:r>
            <a:rPr lang="en-US" sz="2000" kern="1200" dirty="0" err="1"/>
            <a:t>berbagai</a:t>
          </a:r>
          <a:r>
            <a:rPr lang="en-US" sz="2000" kern="1200" dirty="0"/>
            <a:t> </a:t>
          </a:r>
          <a:r>
            <a:rPr lang="en-US" sz="2000" kern="1200" dirty="0" err="1"/>
            <a:t>kemungkinan</a:t>
          </a:r>
          <a:r>
            <a:rPr lang="en-US" sz="2000" kern="1200" dirty="0"/>
            <a:t>.</a:t>
          </a:r>
        </a:p>
      </dsp:txBody>
      <dsp:txXfrm>
        <a:off x="1977113" y="2658487"/>
        <a:ext cx="7218762" cy="1179576"/>
      </dsp:txXfrm>
    </dsp:sp>
    <dsp:sp modelId="{A34AFEE1-4D6D-46D9-892A-B7E671A05FB3}">
      <dsp:nvSpPr>
        <dsp:cNvPr id="0" name=""/>
        <dsp:cNvSpPr/>
      </dsp:nvSpPr>
      <dsp:spPr>
        <a:xfrm>
          <a:off x="1839175" y="3838063"/>
          <a:ext cx="735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AEA80A-7367-44F0-9862-5182241A37B2}">
      <dsp:nvSpPr>
        <dsp:cNvPr id="0" name=""/>
        <dsp:cNvSpPr/>
      </dsp:nvSpPr>
      <dsp:spPr>
        <a:xfrm>
          <a:off x="0" y="0"/>
          <a:ext cx="91002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24872E-4A0F-4AF5-95D8-F89A07DC547F}">
      <dsp:nvSpPr>
        <dsp:cNvPr id="0" name=""/>
        <dsp:cNvSpPr/>
      </dsp:nvSpPr>
      <dsp:spPr>
        <a:xfrm>
          <a:off x="0" y="0"/>
          <a:ext cx="1820050" cy="1965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rgbClr val="C00000"/>
              </a:solidFill>
            </a:rPr>
            <a:t>Identify and Reply </a:t>
          </a:r>
        </a:p>
      </dsp:txBody>
      <dsp:txXfrm>
        <a:off x="0" y="0"/>
        <a:ext cx="1820050" cy="1965049"/>
      </dsp:txXfrm>
    </dsp:sp>
    <dsp:sp modelId="{51B9DDB7-AE50-4195-9E26-3DD6294952A6}">
      <dsp:nvSpPr>
        <dsp:cNvPr id="0" name=""/>
        <dsp:cNvSpPr/>
      </dsp:nvSpPr>
      <dsp:spPr>
        <a:xfrm>
          <a:off x="1956554" y="89233"/>
          <a:ext cx="7143697" cy="17846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/>
            <a:t>Manajemen</a:t>
          </a:r>
          <a:r>
            <a:rPr lang="en-US" sz="2900" kern="1200" dirty="0"/>
            <a:t> </a:t>
          </a:r>
          <a:r>
            <a:rPr lang="en-US" sz="2900" kern="1200" dirty="0" err="1"/>
            <a:t>mendengarkan</a:t>
          </a:r>
          <a:r>
            <a:rPr lang="en-US" sz="2900" kern="1200" dirty="0"/>
            <a:t> dan </a:t>
          </a:r>
          <a:r>
            <a:rPr lang="en-US" sz="2900" b="1" u="sng" kern="1200" dirty="0" err="1"/>
            <a:t>mengidentifikasi</a:t>
          </a:r>
          <a:r>
            <a:rPr lang="en-US" sz="2900" kern="1200" dirty="0"/>
            <a:t> </a:t>
          </a:r>
          <a:r>
            <a:rPr lang="en-US" sz="2900" kern="1200" dirty="0" err="1"/>
            <a:t>masalah</a:t>
          </a:r>
          <a:r>
            <a:rPr lang="en-US" sz="2900" kern="1200" dirty="0"/>
            <a:t> </a:t>
          </a:r>
          <a:r>
            <a:rPr lang="en-US" sz="2900" kern="1200" dirty="0" err="1"/>
            <a:t>utama</a:t>
          </a:r>
          <a:r>
            <a:rPr lang="en-US" sz="2900" kern="1200" dirty="0"/>
            <a:t> </a:t>
          </a:r>
          <a:r>
            <a:rPr lang="en-US" sz="2900" kern="1200" dirty="0" err="1"/>
            <a:t>karyawan</a:t>
          </a:r>
          <a:r>
            <a:rPr lang="en-US" sz="2900" kern="1200" dirty="0"/>
            <a:t> dan </a:t>
          </a:r>
          <a:r>
            <a:rPr lang="en-US" sz="2900" kern="1200" dirty="0" err="1"/>
            <a:t>kemudian</a:t>
          </a:r>
          <a:r>
            <a:rPr lang="en-US" sz="2900" kern="1200" dirty="0"/>
            <a:t> </a:t>
          </a:r>
          <a:r>
            <a:rPr lang="en-US" sz="2900" b="1" u="sng" kern="1200" dirty="0" err="1"/>
            <a:t>menanggapi</a:t>
          </a:r>
          <a:r>
            <a:rPr lang="en-US" sz="2900" kern="1200" dirty="0"/>
            <a:t> </a:t>
          </a:r>
          <a:r>
            <a:rPr lang="en-US" sz="2900" kern="1200" dirty="0" err="1"/>
            <a:t>masalah-masalah</a:t>
          </a:r>
          <a:r>
            <a:rPr lang="en-US" sz="2900" kern="1200" dirty="0"/>
            <a:t> </a:t>
          </a:r>
          <a:r>
            <a:rPr lang="en-US" sz="2900" kern="1200" dirty="0" err="1"/>
            <a:t>tersebut</a:t>
          </a:r>
          <a:r>
            <a:rPr lang="en-US" sz="2900" kern="1200" dirty="0"/>
            <a:t>.</a:t>
          </a:r>
        </a:p>
      </dsp:txBody>
      <dsp:txXfrm>
        <a:off x="1956554" y="89233"/>
        <a:ext cx="7143697" cy="1784663"/>
      </dsp:txXfrm>
    </dsp:sp>
    <dsp:sp modelId="{ABF3F148-5CD7-43CB-89CD-23180F7EA85D}">
      <dsp:nvSpPr>
        <dsp:cNvPr id="0" name=""/>
        <dsp:cNvSpPr/>
      </dsp:nvSpPr>
      <dsp:spPr>
        <a:xfrm>
          <a:off x="1820050" y="1873896"/>
          <a:ext cx="72802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D85FBE-F334-491A-AA4A-0AD6E333A8D5}">
      <dsp:nvSpPr>
        <dsp:cNvPr id="0" name=""/>
        <dsp:cNvSpPr/>
      </dsp:nvSpPr>
      <dsp:spPr>
        <a:xfrm>
          <a:off x="0" y="1965049"/>
          <a:ext cx="91002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A39402-4293-4342-8D39-01FD9668A3A6}">
      <dsp:nvSpPr>
        <dsp:cNvPr id="0" name=""/>
        <dsp:cNvSpPr/>
      </dsp:nvSpPr>
      <dsp:spPr>
        <a:xfrm>
          <a:off x="0" y="1965049"/>
          <a:ext cx="1820050" cy="1965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rgbClr val="C00000"/>
              </a:solidFill>
            </a:rPr>
            <a:t>Withhold and Uphold</a:t>
          </a:r>
        </a:p>
      </dsp:txBody>
      <dsp:txXfrm>
        <a:off x="0" y="1965049"/>
        <a:ext cx="1820050" cy="1965049"/>
      </dsp:txXfrm>
    </dsp:sp>
    <dsp:sp modelId="{77E54EB8-8CBA-4D6E-ABD3-1883BFE15454}">
      <dsp:nvSpPr>
        <dsp:cNvPr id="0" name=""/>
        <dsp:cNvSpPr/>
      </dsp:nvSpPr>
      <dsp:spPr>
        <a:xfrm>
          <a:off x="1956554" y="2054282"/>
          <a:ext cx="7143697" cy="17846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/>
            <a:t>Manajemen</a:t>
          </a:r>
          <a:r>
            <a:rPr lang="en-US" sz="2900" kern="1200" dirty="0"/>
            <a:t> </a:t>
          </a:r>
          <a:r>
            <a:rPr lang="en-US" sz="2900" b="1" u="sng" kern="1200" dirty="0" err="1"/>
            <a:t>menahan</a:t>
          </a:r>
          <a:r>
            <a:rPr lang="en-US" sz="2900" kern="1200" dirty="0"/>
            <a:t> </a:t>
          </a:r>
          <a:r>
            <a:rPr lang="en-US" sz="2900" kern="1200" dirty="0" err="1"/>
            <a:t>informasi</a:t>
          </a:r>
          <a:r>
            <a:rPr lang="en-US" sz="2900" kern="1200" dirty="0"/>
            <a:t> </a:t>
          </a:r>
          <a:r>
            <a:rPr lang="en-US" sz="2900" kern="1200" dirty="0" err="1"/>
            <a:t>sebanyak</a:t>
          </a:r>
          <a:r>
            <a:rPr lang="en-US" sz="2900" kern="1200" dirty="0"/>
            <a:t> </a:t>
          </a:r>
          <a:r>
            <a:rPr lang="en-US" sz="2900" kern="1200" dirty="0" err="1"/>
            <a:t>mungkin</a:t>
          </a:r>
          <a:r>
            <a:rPr lang="en-US" sz="2900" kern="1200" dirty="0"/>
            <a:t>. </a:t>
          </a:r>
          <a:r>
            <a:rPr lang="en-US" sz="2900" kern="1200" dirty="0" err="1"/>
            <a:t>Ketika</a:t>
          </a:r>
          <a:r>
            <a:rPr lang="en-US" sz="2900" kern="1200" dirty="0"/>
            <a:t> </a:t>
          </a:r>
          <a:r>
            <a:rPr lang="en-US" sz="2900" kern="1200" dirty="0" err="1"/>
            <a:t>manajemen</a:t>
          </a:r>
          <a:r>
            <a:rPr lang="en-US" sz="2900" kern="1200" dirty="0"/>
            <a:t> </a:t>
          </a:r>
          <a:r>
            <a:rPr lang="en-US" sz="2900" kern="1200" dirty="0" err="1"/>
            <a:t>dihadapkan</a:t>
          </a:r>
          <a:r>
            <a:rPr lang="en-US" sz="2900" kern="1200" dirty="0"/>
            <a:t> </a:t>
          </a:r>
          <a:r>
            <a:rPr lang="en-US" sz="2900" kern="1200" dirty="0" err="1"/>
            <a:t>dengan</a:t>
          </a:r>
          <a:r>
            <a:rPr lang="en-US" sz="2900" kern="1200" dirty="0"/>
            <a:t> </a:t>
          </a:r>
          <a:r>
            <a:rPr lang="en-US" sz="2900" kern="1200" dirty="0" err="1"/>
            <a:t>pertanyaan</a:t>
          </a:r>
          <a:r>
            <a:rPr lang="en-US" sz="2900" kern="1200" dirty="0"/>
            <a:t> </a:t>
          </a:r>
          <a:r>
            <a:rPr lang="en-US" sz="2900" kern="1200" dirty="0" err="1"/>
            <a:t>atau</a:t>
          </a:r>
          <a:r>
            <a:rPr lang="en-US" sz="2900" kern="1200" dirty="0"/>
            <a:t> </a:t>
          </a:r>
          <a:r>
            <a:rPr lang="en-US" sz="2900" kern="1200" dirty="0" err="1"/>
            <a:t>desa</a:t>
          </a:r>
          <a:r>
            <a:rPr lang="en-US" sz="2900" kern="1200" dirty="0" err="1">
              <a:solidFill>
                <a:schemeClr val="tx1"/>
              </a:solidFill>
            </a:rPr>
            <a:t>s-desus</a:t>
          </a:r>
          <a:r>
            <a:rPr lang="en-US" sz="2900" kern="1200" dirty="0">
              <a:solidFill>
                <a:schemeClr val="tx1"/>
              </a:solidFill>
            </a:rPr>
            <a:t>, </a:t>
          </a:r>
          <a:r>
            <a:rPr lang="en-US" sz="2900" kern="1200" dirty="0" err="1">
              <a:solidFill>
                <a:schemeClr val="tx1"/>
              </a:solidFill>
            </a:rPr>
            <a:t>mereka</a:t>
          </a:r>
          <a:r>
            <a:rPr lang="en-US" sz="2900" kern="1200" dirty="0">
              <a:solidFill>
                <a:schemeClr val="tx1"/>
              </a:solidFill>
            </a:rPr>
            <a:t> </a:t>
          </a:r>
          <a:r>
            <a:rPr lang="en-US" sz="2900" kern="1200" dirty="0" err="1">
              <a:solidFill>
                <a:schemeClr val="tx1"/>
              </a:solidFill>
            </a:rPr>
            <a:t>akan</a:t>
          </a:r>
          <a:r>
            <a:rPr lang="en-US" sz="2900" kern="1200" dirty="0">
              <a:solidFill>
                <a:schemeClr val="tx1"/>
              </a:solidFill>
            </a:rPr>
            <a:t> </a:t>
          </a:r>
          <a:r>
            <a:rPr lang="en-US" sz="2900" b="1" u="sng" kern="1200" dirty="0" err="1">
              <a:solidFill>
                <a:schemeClr val="tx1"/>
              </a:solidFill>
            </a:rPr>
            <a:t>menegakkan</a:t>
          </a:r>
          <a:r>
            <a:rPr lang="en-US" sz="2900" kern="1200" dirty="0">
              <a:solidFill>
                <a:schemeClr val="tx1"/>
              </a:solidFill>
            </a:rPr>
            <a:t> </a:t>
          </a:r>
          <a:r>
            <a:rPr lang="en-US" sz="2900" kern="1200" dirty="0" err="1">
              <a:solidFill>
                <a:schemeClr val="tx1"/>
              </a:solidFill>
            </a:rPr>
            <a:t>kebenaran</a:t>
          </a:r>
          <a:r>
            <a:rPr lang="en-US" sz="2900" kern="1200" dirty="0">
              <a:solidFill>
                <a:schemeClr val="tx1"/>
              </a:solidFill>
            </a:rPr>
            <a:t>.</a:t>
          </a:r>
        </a:p>
      </dsp:txBody>
      <dsp:txXfrm>
        <a:off x="1956554" y="2054282"/>
        <a:ext cx="7143697" cy="1784663"/>
      </dsp:txXfrm>
    </dsp:sp>
    <dsp:sp modelId="{FEFA2954-3A75-4AE5-B7BA-2CC9F519C12F}">
      <dsp:nvSpPr>
        <dsp:cNvPr id="0" name=""/>
        <dsp:cNvSpPr/>
      </dsp:nvSpPr>
      <dsp:spPr>
        <a:xfrm>
          <a:off x="1820050" y="3838945"/>
          <a:ext cx="72802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3117D-2FBD-4DE8-BFA1-A82BCA352D58}">
      <dsp:nvSpPr>
        <dsp:cNvPr id="0" name=""/>
        <dsp:cNvSpPr/>
      </dsp:nvSpPr>
      <dsp:spPr>
        <a:xfrm>
          <a:off x="0" y="341095"/>
          <a:ext cx="9500676" cy="8268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7358" tIns="312420" rIns="73735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err="1"/>
            <a:t>Perubahan</a:t>
          </a:r>
          <a:r>
            <a:rPr lang="en-US" sz="1500" kern="1200" dirty="0"/>
            <a:t> yang </a:t>
          </a:r>
          <a:r>
            <a:rPr lang="en-US" sz="1500" kern="1200" dirty="0" err="1"/>
            <a:t>tidak</a:t>
          </a:r>
          <a:r>
            <a:rPr lang="en-US" sz="1500" kern="1200" dirty="0"/>
            <a:t> </a:t>
          </a:r>
          <a:r>
            <a:rPr lang="en-US" sz="1500" kern="1200" dirty="0" err="1"/>
            <a:t>terencana</a:t>
          </a:r>
          <a:r>
            <a:rPr lang="en-US" sz="1500" kern="1200" dirty="0"/>
            <a:t> yang </a:t>
          </a:r>
          <a:r>
            <a:rPr lang="en-US" sz="1500" kern="1200" dirty="0" err="1"/>
            <a:t>dapat</a:t>
          </a:r>
          <a:r>
            <a:rPr lang="en-US" sz="1500" kern="1200" dirty="0"/>
            <a:t> </a:t>
          </a:r>
          <a:r>
            <a:rPr lang="en-US" sz="1500" kern="1200" dirty="0" err="1"/>
            <a:t>mengguncang</a:t>
          </a:r>
          <a:r>
            <a:rPr lang="en-US" sz="1500" kern="1200" dirty="0"/>
            <a:t> </a:t>
          </a:r>
          <a:r>
            <a:rPr lang="en-US" sz="1500" kern="1200" dirty="0" err="1"/>
            <a:t>organisasi</a:t>
          </a:r>
          <a:r>
            <a:rPr lang="en-US" sz="1500" kern="1200" dirty="0"/>
            <a:t> dan </a:t>
          </a:r>
          <a:r>
            <a:rPr lang="en-US" sz="1500" kern="1200" dirty="0" err="1"/>
            <a:t>semua</a:t>
          </a:r>
          <a:r>
            <a:rPr lang="en-US" sz="1500" kern="1200" dirty="0"/>
            <a:t> orang yang </a:t>
          </a:r>
          <a:r>
            <a:rPr lang="en-US" sz="1500" kern="1200" dirty="0" err="1"/>
            <a:t>terkait</a:t>
          </a:r>
          <a:r>
            <a:rPr lang="en-US" sz="1500" kern="1200" dirty="0"/>
            <a:t> </a:t>
          </a:r>
          <a:r>
            <a:rPr lang="en-US" sz="1500" kern="1200" dirty="0" err="1"/>
            <a:t>dengannya</a:t>
          </a:r>
          <a:endParaRPr lang="en-US" sz="1500" kern="1200" dirty="0"/>
        </a:p>
      </dsp:txBody>
      <dsp:txXfrm>
        <a:off x="0" y="341095"/>
        <a:ext cx="9500676" cy="826875"/>
      </dsp:txXfrm>
    </dsp:sp>
    <dsp:sp modelId="{16B4A4E5-88FD-49F2-97FB-6781B1D8297A}">
      <dsp:nvSpPr>
        <dsp:cNvPr id="0" name=""/>
        <dsp:cNvSpPr/>
      </dsp:nvSpPr>
      <dsp:spPr>
        <a:xfrm>
          <a:off x="475033" y="119695"/>
          <a:ext cx="6650473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372" tIns="0" rIns="251372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Krisis </a:t>
          </a:r>
        </a:p>
      </dsp:txBody>
      <dsp:txXfrm>
        <a:off x="496649" y="141311"/>
        <a:ext cx="6607241" cy="399568"/>
      </dsp:txXfrm>
    </dsp:sp>
    <dsp:sp modelId="{B6D44C3B-E34C-44EA-A7E5-1C604D1BE7F2}">
      <dsp:nvSpPr>
        <dsp:cNvPr id="0" name=""/>
        <dsp:cNvSpPr/>
      </dsp:nvSpPr>
      <dsp:spPr>
        <a:xfrm>
          <a:off x="0" y="1470370"/>
          <a:ext cx="9500676" cy="14883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7358" tIns="312420" rIns="73735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err="1"/>
            <a:t>Prakrisis</a:t>
          </a:r>
          <a:r>
            <a:rPr lang="en-US" sz="1500" kern="1200" dirty="0"/>
            <a:t> </a:t>
          </a:r>
          <a:r>
            <a:rPr lang="en-US" sz="1500" kern="1200" dirty="0">
              <a:sym typeface="Wingdings" panose="05000000000000000000" pitchFamily="2" charset="2"/>
            </a:rPr>
            <a:t> </a:t>
          </a:r>
          <a:r>
            <a:rPr lang="en-US" sz="1500" kern="1200" dirty="0" err="1"/>
            <a:t>mencegah</a:t>
          </a:r>
          <a:r>
            <a:rPr lang="en-US" sz="1500" kern="1200" dirty="0"/>
            <a:t> </a:t>
          </a:r>
          <a:r>
            <a:rPr lang="en-US" sz="1500" kern="1200" dirty="0" err="1"/>
            <a:t>atau</a:t>
          </a:r>
          <a:r>
            <a:rPr lang="en-US" sz="1500" kern="1200" dirty="0"/>
            <a:t> </a:t>
          </a:r>
          <a:r>
            <a:rPr lang="en-US" sz="1500" kern="1200" dirty="0" err="1"/>
            <a:t>mempersiapkan</a:t>
          </a:r>
          <a:r>
            <a:rPr lang="en-US" sz="1500" kern="1200" dirty="0"/>
            <a:t> </a:t>
          </a:r>
          <a:r>
            <a:rPr lang="en-US" sz="1500" kern="1200" dirty="0" err="1"/>
            <a:t>kemungkinan</a:t>
          </a:r>
          <a:r>
            <a:rPr lang="en-US" sz="1500" kern="1200" dirty="0"/>
            <a:t> </a:t>
          </a:r>
          <a:r>
            <a:rPr lang="en-US" sz="1500" kern="1200" dirty="0" err="1"/>
            <a:t>masalah</a:t>
          </a:r>
          <a:r>
            <a:rPr lang="en-US" sz="1500" kern="1200" dirty="0"/>
            <a:t>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err="1"/>
            <a:t>Krisis</a:t>
          </a:r>
          <a:r>
            <a:rPr lang="en-US" sz="1500" kern="1200" dirty="0"/>
            <a:t> </a:t>
          </a:r>
          <a:r>
            <a:rPr lang="en-US" sz="1500" kern="1200" dirty="0">
              <a:sym typeface="Wingdings" panose="05000000000000000000" pitchFamily="2" charset="2"/>
            </a:rPr>
            <a:t> </a:t>
          </a:r>
          <a:r>
            <a:rPr lang="en-US" sz="1500" kern="1200" dirty="0" err="1"/>
            <a:t>terdapat</a:t>
          </a:r>
          <a:r>
            <a:rPr lang="en-US" sz="1500" kern="1200" dirty="0"/>
            <a:t> </a:t>
          </a:r>
          <a:r>
            <a:rPr lang="en-US" sz="1500" kern="1200" dirty="0" err="1"/>
            <a:t>banyak</a:t>
          </a:r>
          <a:r>
            <a:rPr lang="en-US" sz="1500" kern="1200" dirty="0"/>
            <a:t> </a:t>
          </a:r>
          <a:r>
            <a:rPr lang="en-US" sz="1500" kern="1200" dirty="0" err="1"/>
            <a:t>ketidakpastian</a:t>
          </a:r>
          <a:r>
            <a:rPr lang="en-US" sz="1500" kern="1200" dirty="0"/>
            <a:t>, dan orang-orang di </a:t>
          </a:r>
          <a:r>
            <a:rPr lang="en-US" sz="1500" kern="1200" dirty="0" err="1"/>
            <a:t>dalam</a:t>
          </a:r>
          <a:r>
            <a:rPr lang="en-US" sz="1500" kern="1200" dirty="0"/>
            <a:t> dan di </a:t>
          </a:r>
          <a:r>
            <a:rPr lang="en-US" sz="1500" kern="1200" dirty="0" err="1"/>
            <a:t>luar</a:t>
          </a:r>
          <a:r>
            <a:rPr lang="en-US" sz="1500" kern="1200" dirty="0"/>
            <a:t> </a:t>
          </a:r>
          <a:r>
            <a:rPr lang="en-US" sz="1500" kern="1200" dirty="0" err="1"/>
            <a:t>organisasi</a:t>
          </a:r>
          <a:r>
            <a:rPr lang="en-US" sz="1500" kern="1200" dirty="0"/>
            <a:t> </a:t>
          </a:r>
          <a:r>
            <a:rPr lang="en-US" sz="1500" kern="1200" dirty="0" err="1"/>
            <a:t>mencoba</a:t>
          </a:r>
          <a:r>
            <a:rPr lang="en-US" sz="1500" kern="1200" dirty="0"/>
            <a:t> </a:t>
          </a:r>
          <a:r>
            <a:rPr lang="en-US" sz="1500" kern="1200" dirty="0" err="1"/>
            <a:t>memahami</a:t>
          </a:r>
          <a:r>
            <a:rPr lang="en-US" sz="1500" kern="1200" dirty="0"/>
            <a:t> </a:t>
          </a:r>
          <a:r>
            <a:rPr lang="en-US" sz="1500" kern="1200" dirty="0" err="1"/>
            <a:t>isu</a:t>
          </a:r>
          <a:r>
            <a:rPr lang="en-US" sz="1500" kern="1200" dirty="0"/>
            <a:t> yang </a:t>
          </a:r>
          <a:r>
            <a:rPr lang="en-US" sz="1500" kern="1200" dirty="0" err="1"/>
            <a:t>terjadi</a:t>
          </a:r>
          <a:r>
            <a:rPr lang="en-US" sz="1500" kern="1200" dirty="0"/>
            <a:t>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err="1"/>
            <a:t>Pascakrisis</a:t>
          </a:r>
          <a:r>
            <a:rPr lang="en-US" sz="1500" kern="1200" dirty="0"/>
            <a:t> </a:t>
          </a:r>
          <a:r>
            <a:rPr lang="en-US" sz="1500" kern="1200" dirty="0">
              <a:sym typeface="Wingdings" panose="05000000000000000000" pitchFamily="2" charset="2"/>
            </a:rPr>
            <a:t> </a:t>
          </a:r>
          <a:r>
            <a:rPr lang="en-US" sz="1500" kern="1200" dirty="0" err="1"/>
            <a:t>komunikasi</a:t>
          </a:r>
          <a:r>
            <a:rPr lang="en-US" sz="1500" kern="1200" dirty="0"/>
            <a:t> </a:t>
          </a:r>
          <a:r>
            <a:rPr lang="en-US" sz="1500" kern="1200" dirty="0" err="1"/>
            <a:t>berfokus</a:t>
          </a:r>
          <a:r>
            <a:rPr lang="en-US" sz="1500" kern="1200" dirty="0"/>
            <a:t> pada </a:t>
          </a:r>
          <a:r>
            <a:rPr lang="en-US" sz="1500" kern="1200" dirty="0" err="1"/>
            <a:t>penentuan</a:t>
          </a:r>
          <a:r>
            <a:rPr lang="en-US" sz="1500" kern="1200" dirty="0"/>
            <a:t> </a:t>
          </a:r>
          <a:r>
            <a:rPr lang="en-US" sz="1500" kern="1200" dirty="0" err="1"/>
            <a:t>tanggung</a:t>
          </a:r>
          <a:r>
            <a:rPr lang="en-US" sz="1500" kern="1200" dirty="0"/>
            <a:t> </a:t>
          </a:r>
          <a:r>
            <a:rPr lang="en-US" sz="1500" kern="1200" dirty="0" err="1"/>
            <a:t>jawab</a:t>
          </a:r>
          <a:r>
            <a:rPr lang="en-US" sz="1500" kern="1200" dirty="0"/>
            <a:t>, </a:t>
          </a:r>
          <a:r>
            <a:rPr lang="en-US" sz="1500" kern="1200" dirty="0" err="1"/>
            <a:t>mungkin</a:t>
          </a:r>
          <a:r>
            <a:rPr lang="en-US" sz="1500" kern="1200" dirty="0"/>
            <a:t> </a:t>
          </a:r>
          <a:r>
            <a:rPr lang="en-US" sz="1500" kern="1200" dirty="0" err="1"/>
            <a:t>meminta</a:t>
          </a:r>
          <a:r>
            <a:rPr lang="en-US" sz="1500" kern="1200" dirty="0"/>
            <a:t> </a:t>
          </a:r>
          <a:r>
            <a:rPr lang="en-US" sz="1500" kern="1200" dirty="0" err="1"/>
            <a:t>maaf</a:t>
          </a:r>
          <a:r>
            <a:rPr lang="en-US" sz="1500" kern="1200" dirty="0"/>
            <a:t> dan </a:t>
          </a:r>
          <a:r>
            <a:rPr lang="en-US" sz="1500" kern="1200" dirty="0" err="1"/>
            <a:t>membangun</a:t>
          </a:r>
          <a:r>
            <a:rPr lang="en-US" sz="1500" kern="1200" dirty="0"/>
            <a:t> </a:t>
          </a:r>
          <a:r>
            <a:rPr lang="en-US" sz="1500" kern="1200" dirty="0" err="1"/>
            <a:t>sistem</a:t>
          </a:r>
          <a:r>
            <a:rPr lang="en-US" sz="1500" kern="1200" dirty="0"/>
            <a:t> </a:t>
          </a:r>
          <a:r>
            <a:rPr lang="en-US" sz="1500" kern="1200" dirty="0" err="1"/>
            <a:t>untuk</a:t>
          </a:r>
          <a:r>
            <a:rPr lang="en-US" sz="1500" kern="1200" dirty="0"/>
            <a:t> </a:t>
          </a:r>
          <a:r>
            <a:rPr lang="en-US" sz="1500" kern="1200" dirty="0" err="1"/>
            <a:t>mengatasi</a:t>
          </a:r>
          <a:r>
            <a:rPr lang="en-US" sz="1500" kern="1200" dirty="0"/>
            <a:t> </a:t>
          </a:r>
          <a:r>
            <a:rPr lang="en-US" sz="1500" kern="1200" dirty="0" err="1"/>
            <a:t>krisis</a:t>
          </a:r>
          <a:r>
            <a:rPr lang="en-US" sz="1500" kern="1200" dirty="0"/>
            <a:t> </a:t>
          </a:r>
          <a:r>
            <a:rPr lang="en-US" sz="1500" kern="1200" dirty="0" err="1"/>
            <a:t>serupa</a:t>
          </a:r>
          <a:r>
            <a:rPr lang="en-US" sz="1500" kern="1200" dirty="0"/>
            <a:t> di masa </a:t>
          </a:r>
          <a:r>
            <a:rPr lang="en-US" sz="1500" kern="1200" dirty="0" err="1"/>
            <a:t>depan</a:t>
          </a:r>
          <a:r>
            <a:rPr lang="en-US" sz="1500" kern="1200" dirty="0"/>
            <a:t>.</a:t>
          </a:r>
        </a:p>
      </dsp:txBody>
      <dsp:txXfrm>
        <a:off x="0" y="1470370"/>
        <a:ext cx="9500676" cy="1488375"/>
      </dsp:txXfrm>
    </dsp:sp>
    <dsp:sp modelId="{E507B2F6-878A-4D2E-B124-D1D447F2B778}">
      <dsp:nvSpPr>
        <dsp:cNvPr id="0" name=""/>
        <dsp:cNvSpPr/>
      </dsp:nvSpPr>
      <dsp:spPr>
        <a:xfrm>
          <a:off x="475033" y="1248970"/>
          <a:ext cx="6650473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372" tIns="0" rIns="251372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Tahap</a:t>
          </a:r>
          <a:r>
            <a:rPr lang="en-US" sz="1500" kern="1200" dirty="0"/>
            <a:t> </a:t>
          </a:r>
          <a:r>
            <a:rPr lang="en-US" sz="1500" kern="1200" dirty="0" err="1"/>
            <a:t>krisis</a:t>
          </a:r>
          <a:endParaRPr lang="en-US" sz="1500" kern="1200" dirty="0"/>
        </a:p>
      </dsp:txBody>
      <dsp:txXfrm>
        <a:off x="496649" y="1270586"/>
        <a:ext cx="6607241" cy="399568"/>
      </dsp:txXfrm>
    </dsp:sp>
    <dsp:sp modelId="{B18DC98F-0759-4DBC-BCAA-42058063EB02}">
      <dsp:nvSpPr>
        <dsp:cNvPr id="0" name=""/>
        <dsp:cNvSpPr/>
      </dsp:nvSpPr>
      <dsp:spPr>
        <a:xfrm>
          <a:off x="0" y="3261145"/>
          <a:ext cx="9500676" cy="8505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7358" tIns="312420" rIns="73735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Eksternal: seperti pelanggan, regulator, dan masyarakat umum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Internal: seperti karyawan</a:t>
          </a:r>
        </a:p>
      </dsp:txBody>
      <dsp:txXfrm>
        <a:off x="0" y="3261145"/>
        <a:ext cx="9500676" cy="850500"/>
      </dsp:txXfrm>
    </dsp:sp>
    <dsp:sp modelId="{71BCB733-DB06-4E27-A28A-9DF17B8EAE8E}">
      <dsp:nvSpPr>
        <dsp:cNvPr id="0" name=""/>
        <dsp:cNvSpPr/>
      </dsp:nvSpPr>
      <dsp:spPr>
        <a:xfrm>
          <a:off x="475033" y="3039746"/>
          <a:ext cx="6650473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372" tIns="0" rIns="251372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Komunikasi</a:t>
          </a:r>
          <a:r>
            <a:rPr lang="en-US" sz="1500" kern="1200" dirty="0"/>
            <a:t> </a:t>
          </a:r>
          <a:r>
            <a:rPr lang="en-US" sz="1500" kern="1200" dirty="0" err="1"/>
            <a:t>dalam</a:t>
          </a:r>
          <a:r>
            <a:rPr lang="en-US" sz="1500" kern="1200" dirty="0"/>
            <a:t> </a:t>
          </a:r>
          <a:r>
            <a:rPr lang="en-US" sz="1500" kern="1200" dirty="0" err="1"/>
            <a:t>krisis</a:t>
          </a:r>
          <a:r>
            <a:rPr lang="en-US" sz="1500" kern="1200" dirty="0"/>
            <a:t> </a:t>
          </a:r>
          <a:r>
            <a:rPr lang="en-US" sz="1500" kern="1200" dirty="0" err="1"/>
            <a:t>organisasi</a:t>
          </a:r>
          <a:endParaRPr lang="en-US" sz="1500" kern="1200" dirty="0"/>
        </a:p>
      </dsp:txBody>
      <dsp:txXfrm>
        <a:off x="496649" y="3061362"/>
        <a:ext cx="6607241" cy="39956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89B64F-F97D-4D07-B4DF-A38783263E5C}">
      <dsp:nvSpPr>
        <dsp:cNvPr id="0" name=""/>
        <dsp:cNvSpPr/>
      </dsp:nvSpPr>
      <dsp:spPr>
        <a:xfrm>
          <a:off x="0" y="316821"/>
          <a:ext cx="7729728" cy="27783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9913" tIns="437388" rIns="599913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 err="1"/>
            <a:t>Kecerdasan</a:t>
          </a:r>
          <a:r>
            <a:rPr lang="en-US" sz="2100" kern="1200" dirty="0"/>
            <a:t> (</a:t>
          </a:r>
          <a:r>
            <a:rPr lang="en-US" sz="2100" kern="1200" dirty="0" err="1"/>
            <a:t>kemampuan</a:t>
          </a:r>
          <a:r>
            <a:rPr lang="en-US" sz="2100" kern="1200" dirty="0"/>
            <a:t> verbal dan </a:t>
          </a:r>
          <a:r>
            <a:rPr lang="en-US" sz="2100" kern="1200" dirty="0" err="1"/>
            <a:t>penalaran</a:t>
          </a:r>
          <a:r>
            <a:rPr lang="en-US" sz="2100" kern="1200" dirty="0"/>
            <a:t>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 err="1"/>
            <a:t>Kepercayaan</a:t>
          </a:r>
          <a:r>
            <a:rPr lang="en-US" sz="2100" kern="1200" dirty="0"/>
            <a:t> </a:t>
          </a:r>
          <a:r>
            <a:rPr lang="en-US" sz="2100" kern="1200" dirty="0" err="1"/>
            <a:t>diri</a:t>
          </a:r>
          <a:r>
            <a:rPr lang="en-US" sz="2100" kern="1200" dirty="0"/>
            <a:t> (</a:t>
          </a:r>
          <a:r>
            <a:rPr lang="en-US" sz="2100" kern="1200" dirty="0" err="1"/>
            <a:t>keyakinan</a:t>
          </a:r>
          <a:r>
            <a:rPr lang="en-US" sz="2100" kern="1200" dirty="0"/>
            <a:t> </a:t>
          </a:r>
          <a:r>
            <a:rPr lang="en-US" sz="2100" kern="1200" dirty="0" err="1"/>
            <a:t>bahwa</a:t>
          </a:r>
          <a:r>
            <a:rPr lang="en-US" sz="2100" kern="1200" dirty="0"/>
            <a:t> </a:t>
          </a:r>
          <a:r>
            <a:rPr lang="en-US" sz="2100" kern="1200" dirty="0" err="1"/>
            <a:t>seseorang</a:t>
          </a:r>
          <a:r>
            <a:rPr lang="en-US" sz="2100" kern="1200" dirty="0"/>
            <a:t> </a:t>
          </a:r>
          <a:r>
            <a:rPr lang="en-US" sz="2100" kern="1200" dirty="0" err="1"/>
            <a:t>dapat</a:t>
          </a:r>
          <a:r>
            <a:rPr lang="en-US" sz="2100" kern="1200" dirty="0"/>
            <a:t> </a:t>
          </a:r>
          <a:r>
            <a:rPr lang="en-US" sz="2100" kern="1200" dirty="0" err="1"/>
            <a:t>membuat</a:t>
          </a:r>
          <a:r>
            <a:rPr lang="en-US" sz="2100" kern="1200" dirty="0"/>
            <a:t> </a:t>
          </a:r>
          <a:r>
            <a:rPr lang="en-US" sz="2100" kern="1200" dirty="0" err="1"/>
            <a:t>perbedaan</a:t>
          </a:r>
          <a:r>
            <a:rPr lang="en-US" sz="2100" kern="1200" dirty="0"/>
            <a:t>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 err="1"/>
            <a:t>Tekad</a:t>
          </a:r>
          <a:r>
            <a:rPr lang="en-US" sz="2100" kern="1200" dirty="0"/>
            <a:t> (</a:t>
          </a:r>
          <a:r>
            <a:rPr lang="en-US" sz="2100" kern="1200" dirty="0" err="1"/>
            <a:t>keinginan</a:t>
          </a:r>
          <a:r>
            <a:rPr lang="en-US" sz="2100" kern="1200" dirty="0"/>
            <a:t> yang </a:t>
          </a:r>
          <a:r>
            <a:rPr lang="en-US" sz="2100" kern="1200" dirty="0" err="1"/>
            <a:t>gigih</a:t>
          </a:r>
          <a:r>
            <a:rPr lang="en-US" sz="2100" kern="1200" dirty="0"/>
            <a:t> </a:t>
          </a:r>
          <a:r>
            <a:rPr lang="en-US" sz="2100" kern="1200" dirty="0" err="1"/>
            <a:t>untuk</a:t>
          </a:r>
          <a:r>
            <a:rPr lang="en-US" sz="2100" kern="1200" dirty="0"/>
            <a:t> </a:t>
          </a:r>
          <a:r>
            <a:rPr lang="en-US" sz="2100" kern="1200" dirty="0" err="1"/>
            <a:t>menyelesaikan</a:t>
          </a:r>
          <a:r>
            <a:rPr lang="en-US" sz="2100" kern="1200" dirty="0"/>
            <a:t> </a:t>
          </a:r>
          <a:r>
            <a:rPr lang="en-US" sz="2100" kern="1200" dirty="0" err="1"/>
            <a:t>pekerjaan</a:t>
          </a:r>
          <a:r>
            <a:rPr lang="en-US" sz="2100" kern="1200" dirty="0"/>
            <a:t>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 err="1"/>
            <a:t>Integritas</a:t>
          </a:r>
          <a:r>
            <a:rPr lang="en-US" sz="2100" kern="1200" dirty="0"/>
            <a:t> (</a:t>
          </a:r>
          <a:r>
            <a:rPr lang="en-US" sz="2100" kern="1200" dirty="0" err="1"/>
            <a:t>kualitas</a:t>
          </a:r>
          <a:r>
            <a:rPr lang="en-US" sz="2100" kern="1200" dirty="0"/>
            <a:t> dan </a:t>
          </a:r>
          <a:r>
            <a:rPr lang="en-US" sz="2100" kern="1200" dirty="0" err="1"/>
            <a:t>kepercayaan</a:t>
          </a:r>
          <a:r>
            <a:rPr lang="en-US" sz="2100" kern="1200" dirty="0"/>
            <a:t>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 err="1"/>
            <a:t>Sosialisasi</a:t>
          </a:r>
          <a:r>
            <a:rPr lang="en-US" sz="2100" kern="1200" dirty="0"/>
            <a:t> (</a:t>
          </a:r>
          <a:r>
            <a:rPr lang="en-US" sz="2100" kern="1200" dirty="0" err="1"/>
            <a:t>ramah</a:t>
          </a:r>
          <a:r>
            <a:rPr lang="en-US" sz="2100" kern="1200" dirty="0"/>
            <a:t> dan </a:t>
          </a:r>
          <a:r>
            <a:rPr lang="en-US" sz="2100" kern="1200" dirty="0" err="1"/>
            <a:t>terbuka</a:t>
          </a:r>
          <a:r>
            <a:rPr lang="en-US" sz="2100" kern="1200" dirty="0"/>
            <a:t>)</a:t>
          </a:r>
        </a:p>
      </dsp:txBody>
      <dsp:txXfrm>
        <a:off x="0" y="316821"/>
        <a:ext cx="7729728" cy="2778300"/>
      </dsp:txXfrm>
    </dsp:sp>
    <dsp:sp modelId="{80F1485A-E743-453E-BB61-D9ED7BC2CA73}">
      <dsp:nvSpPr>
        <dsp:cNvPr id="0" name=""/>
        <dsp:cNvSpPr/>
      </dsp:nvSpPr>
      <dsp:spPr>
        <a:xfrm>
          <a:off x="386486" y="6861"/>
          <a:ext cx="5410809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516" tIns="0" rIns="204516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Ciri</a:t>
          </a:r>
          <a:r>
            <a:rPr lang="en-US" sz="2100" kern="1200" dirty="0"/>
            <a:t> </a:t>
          </a:r>
          <a:r>
            <a:rPr lang="en-US" sz="2100" kern="1200" dirty="0" err="1"/>
            <a:t>umum</a:t>
          </a:r>
          <a:r>
            <a:rPr lang="en-US" sz="2100" kern="1200" dirty="0"/>
            <a:t> </a:t>
          </a:r>
          <a:r>
            <a:rPr lang="en-US" sz="2100" kern="1200" dirty="0" err="1"/>
            <a:t>pemimpin</a:t>
          </a:r>
          <a:endParaRPr lang="en-US" sz="2100" kern="1200" dirty="0"/>
        </a:p>
      </dsp:txBody>
      <dsp:txXfrm>
        <a:off x="416748" y="37123"/>
        <a:ext cx="5350285" cy="55939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2D0018-DFED-4349-A53E-719B5ECDEAD8}">
      <dsp:nvSpPr>
        <dsp:cNvPr id="0" name=""/>
        <dsp:cNvSpPr/>
      </dsp:nvSpPr>
      <dsp:spPr>
        <a:xfrm rot="5400000">
          <a:off x="4650964" y="-1716912"/>
          <a:ext cx="1210500" cy="4947025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 err="1"/>
            <a:t>Seorang</a:t>
          </a:r>
          <a:r>
            <a:rPr lang="en-US" sz="1700" kern="1200" dirty="0"/>
            <a:t> </a:t>
          </a:r>
          <a:r>
            <a:rPr lang="en-US" sz="1700" kern="1200" dirty="0" err="1"/>
            <a:t>pemimpin</a:t>
          </a:r>
          <a:r>
            <a:rPr lang="en-US" sz="1700" kern="1200" dirty="0"/>
            <a:t> yang </a:t>
          </a:r>
          <a:r>
            <a:rPr lang="en-US" sz="1700" b="1" u="sng" kern="1200" dirty="0" err="1"/>
            <a:t>berfokus</a:t>
          </a:r>
          <a:r>
            <a:rPr lang="en-US" sz="1700" b="1" u="sng" kern="1200" dirty="0"/>
            <a:t> pada </a:t>
          </a:r>
          <a:r>
            <a:rPr lang="en-US" sz="1700" b="1" u="sng" kern="1200" dirty="0" err="1"/>
            <a:t>tugas</a:t>
          </a:r>
          <a:r>
            <a:rPr lang="en-US" sz="1700" kern="1200" dirty="0"/>
            <a:t> </a:t>
          </a:r>
          <a:r>
            <a:rPr lang="en-US" sz="1700" kern="1200" dirty="0" err="1"/>
            <a:t>akan</a:t>
          </a:r>
          <a:r>
            <a:rPr lang="en-US" sz="1700" kern="1200" dirty="0"/>
            <a:t> </a:t>
          </a:r>
          <a:r>
            <a:rPr lang="en-US" sz="1700" kern="1200" dirty="0" err="1"/>
            <a:t>lebih</a:t>
          </a:r>
          <a:r>
            <a:rPr lang="en-US" sz="1700" kern="1200" dirty="0"/>
            <a:t> </a:t>
          </a:r>
          <a:r>
            <a:rPr lang="en-US" sz="1700" b="1" u="sng" kern="1200" dirty="0" err="1"/>
            <a:t>efektif</a:t>
          </a:r>
          <a:r>
            <a:rPr lang="en-US" sz="1700" b="1" u="sng" kern="1200" dirty="0"/>
            <a:t> </a:t>
          </a:r>
          <a:r>
            <a:rPr lang="en-US" sz="1700" b="1" u="sng" kern="1200" dirty="0" err="1"/>
            <a:t>dalam</a:t>
          </a:r>
          <a:r>
            <a:rPr lang="en-US" sz="1700" b="1" u="sng" kern="1200" dirty="0"/>
            <a:t> </a:t>
          </a:r>
          <a:r>
            <a:rPr lang="en-US" sz="1700" b="1" u="sng" kern="1200" dirty="0" err="1"/>
            <a:t>situasi</a:t>
          </a:r>
          <a:r>
            <a:rPr lang="en-US" sz="1700" b="1" u="sng" kern="1200" dirty="0"/>
            <a:t> </a:t>
          </a:r>
          <a:r>
            <a:rPr lang="en-US" sz="1700" b="1" u="sng" kern="1200" dirty="0" err="1"/>
            <a:t>terstruktur</a:t>
          </a:r>
          <a:r>
            <a:rPr lang="en-US" sz="1700" kern="1200" dirty="0"/>
            <a:t> </a:t>
          </a:r>
          <a:r>
            <a:rPr lang="en-US" sz="1700" kern="1200" dirty="0" err="1"/>
            <a:t>daripada</a:t>
          </a:r>
          <a:r>
            <a:rPr lang="en-US" sz="1700" kern="1200" dirty="0"/>
            <a:t> </a:t>
          </a:r>
          <a:r>
            <a:rPr lang="en-US" sz="1700" kern="1200" dirty="0" err="1"/>
            <a:t>seorang</a:t>
          </a:r>
          <a:r>
            <a:rPr lang="en-US" sz="1700" kern="1200" dirty="0"/>
            <a:t> </a:t>
          </a:r>
          <a:r>
            <a:rPr lang="en-US" sz="1700" kern="1200" dirty="0" err="1"/>
            <a:t>pemimpin</a:t>
          </a:r>
          <a:r>
            <a:rPr lang="en-US" sz="1700" kern="1200" dirty="0"/>
            <a:t> yang </a:t>
          </a:r>
          <a:r>
            <a:rPr lang="en-US" sz="1700" kern="1200" dirty="0" err="1"/>
            <a:t>berfokus</a:t>
          </a:r>
          <a:r>
            <a:rPr lang="en-US" sz="1700" kern="1200" dirty="0"/>
            <a:t> pada </a:t>
          </a:r>
          <a:r>
            <a:rPr lang="en-US" sz="1700" kern="1200" dirty="0" err="1"/>
            <a:t>hubungan</a:t>
          </a:r>
          <a:r>
            <a:rPr lang="en-US" sz="1700" kern="1200" dirty="0"/>
            <a:t>.</a:t>
          </a:r>
        </a:p>
      </dsp:txBody>
      <dsp:txXfrm rot="-5400000">
        <a:off x="2782702" y="210442"/>
        <a:ext cx="4887933" cy="1092316"/>
      </dsp:txXfrm>
    </dsp:sp>
    <dsp:sp modelId="{8AA72A4D-552D-4396-BB9E-DB8731DB37D7}">
      <dsp:nvSpPr>
        <dsp:cNvPr id="0" name=""/>
        <dsp:cNvSpPr/>
      </dsp:nvSpPr>
      <dsp:spPr>
        <a:xfrm>
          <a:off x="0" y="37"/>
          <a:ext cx="2782702" cy="15131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 err="1"/>
            <a:t>Teori</a:t>
          </a:r>
          <a:r>
            <a:rPr lang="en-US" sz="3700" kern="1200" dirty="0"/>
            <a:t> </a:t>
          </a:r>
          <a:r>
            <a:rPr lang="en-US" sz="3700" kern="1200" dirty="0" err="1"/>
            <a:t>Kontingensi</a:t>
          </a:r>
          <a:endParaRPr lang="en-US" sz="3700" kern="1200" dirty="0"/>
        </a:p>
      </dsp:txBody>
      <dsp:txXfrm>
        <a:off x="73865" y="73902"/>
        <a:ext cx="2634972" cy="1365395"/>
      </dsp:txXfrm>
    </dsp:sp>
    <dsp:sp modelId="{0AD6D1FE-A237-4CB4-B0A0-BA74384648FA}">
      <dsp:nvSpPr>
        <dsp:cNvPr id="0" name=""/>
        <dsp:cNvSpPr/>
      </dsp:nvSpPr>
      <dsp:spPr>
        <a:xfrm rot="5400000">
          <a:off x="4650964" y="-128130"/>
          <a:ext cx="1210500" cy="4947025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u="sng" kern="1200" dirty="0" err="1"/>
            <a:t>Konsep</a:t>
          </a:r>
          <a:r>
            <a:rPr lang="en-US" sz="1700" b="1" u="sng" kern="1200" dirty="0"/>
            <a:t> </a:t>
          </a:r>
          <a:r>
            <a:rPr lang="en-US" sz="1700" b="1" u="sng" kern="1200" dirty="0" err="1"/>
            <a:t>kepemimpinan</a:t>
          </a:r>
          <a:r>
            <a:rPr lang="en-US" sz="1700" b="1" u="sng" kern="1200" dirty="0"/>
            <a:t> </a:t>
          </a:r>
          <a:r>
            <a:rPr lang="en-US" sz="1700" b="1" u="sng" kern="1200" dirty="0" err="1"/>
            <a:t>transformasional</a:t>
          </a:r>
          <a:r>
            <a:rPr lang="en-US" sz="1700" kern="1200" dirty="0"/>
            <a:t> yang </a:t>
          </a:r>
          <a:r>
            <a:rPr lang="en-US" sz="1700" kern="1200" dirty="0" err="1"/>
            <a:t>menyoroti</a:t>
          </a:r>
          <a:r>
            <a:rPr lang="en-US" sz="1700" kern="1200" dirty="0"/>
            <a:t> </a:t>
          </a:r>
          <a:r>
            <a:rPr lang="en-US" sz="1700" kern="1200" dirty="0" err="1"/>
            <a:t>cara-cara</a:t>
          </a:r>
          <a:r>
            <a:rPr lang="en-US" sz="1700" kern="1200" dirty="0"/>
            <a:t> para </a:t>
          </a:r>
          <a:r>
            <a:rPr lang="en-US" sz="1700" kern="1200" dirty="0" err="1"/>
            <a:t>pemimpin</a:t>
          </a:r>
          <a:r>
            <a:rPr lang="en-US" sz="1700" kern="1200" dirty="0"/>
            <a:t> </a:t>
          </a:r>
          <a:r>
            <a:rPr lang="en-US" sz="1700" kern="1200" dirty="0" err="1"/>
            <a:t>membangun</a:t>
          </a:r>
          <a:r>
            <a:rPr lang="en-US" sz="1700" kern="1200" dirty="0"/>
            <a:t> "</a:t>
          </a:r>
          <a:r>
            <a:rPr lang="en-US" sz="1700" kern="1200" dirty="0" err="1"/>
            <a:t>tingkat</a:t>
          </a:r>
          <a:r>
            <a:rPr lang="en-US" sz="1700" kern="1200" dirty="0"/>
            <a:t> </a:t>
          </a:r>
          <a:r>
            <a:rPr lang="en-US" sz="1700" kern="1200" dirty="0" err="1"/>
            <a:t>kepercayaan</a:t>
          </a:r>
          <a:r>
            <a:rPr lang="en-US" sz="1700" kern="1200" dirty="0"/>
            <a:t> </a:t>
          </a:r>
          <a:r>
            <a:rPr lang="en-US" sz="1700" kern="1200" dirty="0" err="1"/>
            <a:t>bawahan</a:t>
          </a:r>
          <a:r>
            <a:rPr lang="en-US" sz="1700" kern="1200" dirty="0"/>
            <a:t> dan </a:t>
          </a:r>
          <a:r>
            <a:rPr lang="en-US" sz="1700" kern="1200" dirty="0" err="1"/>
            <a:t>menginspirasi</a:t>
          </a:r>
          <a:r>
            <a:rPr lang="en-US" sz="1700" kern="1200" dirty="0"/>
            <a:t> </a:t>
          </a:r>
          <a:r>
            <a:rPr lang="en-US" sz="1700" kern="1200" dirty="0" err="1"/>
            <a:t>bawahan</a:t>
          </a:r>
          <a:r>
            <a:rPr lang="en-US" sz="1700" kern="1200" dirty="0"/>
            <a:t> </a:t>
          </a:r>
          <a:r>
            <a:rPr lang="en-US" sz="1700" kern="1200" dirty="0" err="1"/>
            <a:t>untuk</a:t>
          </a:r>
          <a:r>
            <a:rPr lang="en-US" sz="1700" kern="1200" dirty="0"/>
            <a:t> </a:t>
          </a:r>
          <a:r>
            <a:rPr lang="en-US" sz="1700" kern="1200" dirty="0" err="1"/>
            <a:t>meniru</a:t>
          </a:r>
          <a:r>
            <a:rPr lang="en-US" sz="1700" kern="1200" dirty="0"/>
            <a:t> </a:t>
          </a:r>
          <a:r>
            <a:rPr lang="en-US" sz="1700" kern="1200" dirty="0" err="1"/>
            <a:t>perilaku</a:t>
          </a:r>
          <a:r>
            <a:rPr lang="en-US" sz="1700" kern="1200" dirty="0"/>
            <a:t> </a:t>
          </a:r>
          <a:r>
            <a:rPr lang="en-US" sz="1700" kern="1200" dirty="0" err="1"/>
            <a:t>mereka</a:t>
          </a:r>
          <a:r>
            <a:rPr lang="en-US" sz="1700" kern="1200" dirty="0"/>
            <a:t>"</a:t>
          </a:r>
        </a:p>
      </dsp:txBody>
      <dsp:txXfrm rot="-5400000">
        <a:off x="2782702" y="1799224"/>
        <a:ext cx="4887933" cy="1092316"/>
      </dsp:txXfrm>
    </dsp:sp>
    <dsp:sp modelId="{63F1E590-3BA6-4D7C-AC01-F2A8EB136375}">
      <dsp:nvSpPr>
        <dsp:cNvPr id="0" name=""/>
        <dsp:cNvSpPr/>
      </dsp:nvSpPr>
      <dsp:spPr>
        <a:xfrm>
          <a:off x="0" y="1588819"/>
          <a:ext cx="2782702" cy="15131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 err="1"/>
            <a:t>Teori</a:t>
          </a:r>
          <a:r>
            <a:rPr lang="en-US" sz="3700" kern="1200" dirty="0"/>
            <a:t> </a:t>
          </a:r>
          <a:r>
            <a:rPr lang="en-US" sz="3700" kern="1200" dirty="0" err="1"/>
            <a:t>Relasional</a:t>
          </a:r>
          <a:r>
            <a:rPr lang="en-US" sz="3700" kern="1200" dirty="0"/>
            <a:t> </a:t>
          </a:r>
        </a:p>
      </dsp:txBody>
      <dsp:txXfrm>
        <a:off x="73865" y="1662684"/>
        <a:ext cx="2634972" cy="13653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5A46D-A21F-40E7-B206-D278DA51415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6E20B9-F6A7-45AE-AE0E-313BF77BB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75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14CED-F392-4D74-9BC0-899783594578}" type="datetime1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F53FF-6F84-430B-8AAE-78F915AF9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0637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8198-53DD-4D00-B5A8-38BF472148D7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F53FF-6F84-430B-8AAE-78F915AF9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00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1DFB-57B2-4361-8E00-315608CC4ED2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F53FF-6F84-430B-8AAE-78F915AF9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1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3A63-AB57-44BC-AF70-436933AEC953}" type="datetime1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F53FF-6F84-430B-8AAE-78F915AF9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13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C4D7-5B25-4271-9848-674804D4360F}" type="datetime1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F53FF-6F84-430B-8AAE-78F915AF9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331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D019-F2A4-413D-B4A8-3C8F1D8FADEF}" type="datetime1">
              <a:rPr lang="en-US" smtClean="0"/>
              <a:t>11/11/2019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F53FF-6F84-430B-8AAE-78F915AF9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958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BBB7-054F-4686-A77F-142CA645CFD4}" type="datetime1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F53FF-6F84-430B-8AAE-78F915AF982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842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842C-22D4-4009-AB40-207AF5582C92}" type="datetime1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F53FF-6F84-430B-8AAE-78F915AF9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50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ED8DF-301E-43F4-B74A-0238F7388048}" type="datetime1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F53FF-6F84-430B-8AAE-78F915AF9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52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0C75D-E369-4904-BC63-952DA61C14FF}" type="datetime1">
              <a:rPr lang="en-US" smtClean="0"/>
              <a:t>11/11/2019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F53FF-6F84-430B-8AAE-78F915AF9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576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DF627675-3C4E-4CE4-81EA-2CD50D0D6BCB}" type="datetime1">
              <a:rPr lang="en-US" smtClean="0"/>
              <a:t>11/11/2019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F53FF-6F84-430B-8AAE-78F915AF9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84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EFFEE51-D8B5-4428-929F-D3BA83D202C8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E5F53FF-6F84-430B-8AAE-78F915AF9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86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80BEA-066F-4965-B1E7-37E7F18B43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Perubahan Organisasi dan Proses Kepemimpinan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527FFF-0692-4A85-B73B-E388A38902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1. Proses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pPr lvl="0"/>
            <a:r>
              <a:rPr lang="en-US" dirty="0"/>
              <a:t>2. </a:t>
            </a:r>
            <a:r>
              <a:rPr lang="en-US" dirty="0" err="1"/>
              <a:t>Kepemimpinan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Komunikasi</a:t>
            </a:r>
            <a:r>
              <a:rPr lang="en-US" dirty="0"/>
              <a:t> dan </a:t>
            </a:r>
            <a:r>
              <a:rPr lang="en-US" dirty="0" err="1"/>
              <a:t>Kepemimpinan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EC403D-9590-421B-B842-4F2F5A78B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F53FF-6F84-430B-8AAE-78F915AF98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31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A3F50-CA95-439E-AB4C-10015B0BA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 </a:t>
            </a:r>
            <a:r>
              <a:rPr lang="en-US" dirty="0" err="1"/>
              <a:t>Kepemimpinan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D294E-DAAC-455D-AF39-A5AA0AF968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Model </a:t>
            </a:r>
            <a:r>
              <a:rPr lang="en-US" dirty="0" err="1">
                <a:solidFill>
                  <a:schemeClr val="bg1"/>
                </a:solidFill>
              </a:rPr>
              <a:t>Kepemimpinan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ED1B2E-F112-43E8-A0F7-D95AD723E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F53FF-6F84-430B-8AAE-78F915AF982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092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E7DFA04-3FF3-492C-8DFA-E63E1B1B5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4981896"/>
          </a:xfrm>
        </p:spPr>
        <p:txBody>
          <a:bodyPr>
            <a:normAutofit/>
          </a:bodyPr>
          <a:lstStyle/>
          <a:p>
            <a:r>
              <a:rPr lang="en-US" dirty="0" err="1"/>
              <a:t>kepemimpinan</a:t>
            </a:r>
            <a:r>
              <a:rPr lang="en-US" dirty="0"/>
              <a:t> yang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4C42A2-C18D-4910-8948-50CEF7977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F53FF-6F84-430B-8AAE-78F915AF982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930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8CC1828-ECCF-44D3-9DFC-39CCCC5DE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</a:t>
            </a:r>
            <a:r>
              <a:rPr lang="en-US" dirty="0" err="1"/>
              <a:t>kepemimpinan</a:t>
            </a:r>
            <a:endParaRPr lang="en-US" dirty="0"/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12896093-C463-4A3B-9AD7-574D2C412B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2368766"/>
              </p:ext>
            </p:extLst>
          </p:nvPr>
        </p:nvGraphicFramePr>
        <p:xfrm>
          <a:off x="2231136" y="2638044"/>
          <a:ext cx="7729728" cy="3101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F58755-11E6-4833-BA9D-6EDBC5F30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F53FF-6F84-430B-8AAE-78F915AF982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6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8CC1828-ECCF-44D3-9DFC-39CCCC5DE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TEORI </a:t>
            </a:r>
            <a:r>
              <a:rPr lang="en-US" dirty="0" err="1"/>
              <a:t>kepemimpinan</a:t>
            </a:r>
            <a:endParaRPr lang="en-US" dirty="0"/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4789BC26-BF70-4F2D-BB80-6B5DF37F9F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1402804"/>
              </p:ext>
            </p:extLst>
          </p:nvPr>
        </p:nvGraphicFramePr>
        <p:xfrm>
          <a:off x="2231136" y="2638044"/>
          <a:ext cx="7729728" cy="3101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1B92F7-3A42-4707-99E3-65C6F2731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F53FF-6F84-430B-8AAE-78F915AF982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38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3FE13-FE7A-4B54-9EE6-9D3B7E00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Model </a:t>
            </a:r>
            <a:r>
              <a:rPr lang="en-US" dirty="0" err="1"/>
              <a:t>kepemimpinan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A2AAC0B-EB4A-4217-B2CF-385F5F5FFE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515469"/>
              </p:ext>
            </p:extLst>
          </p:nvPr>
        </p:nvGraphicFramePr>
        <p:xfrm>
          <a:off x="2231136" y="2638044"/>
          <a:ext cx="7729728" cy="3101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DA4073-190A-4A4E-828C-445CC51E7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F53FF-6F84-430B-8AAE-78F915AF982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27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93950-4831-4A71-9A53-6BBB60BB5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</a:t>
            </a:r>
            <a:r>
              <a:rPr lang="en-US" dirty="0" err="1"/>
              <a:t>kepemimpinan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6F02CF2-49CE-4893-8789-D6DAAE8C3A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3470041"/>
              </p:ext>
            </p:extLst>
          </p:nvPr>
        </p:nvGraphicFramePr>
        <p:xfrm>
          <a:off x="859536" y="2465428"/>
          <a:ext cx="10663770" cy="3846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B463B93-9D51-4B5A-AD6D-A76108034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F53FF-6F84-430B-8AAE-78F915AF982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68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C0FDC-5900-4102-8A36-D37068B66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3. </a:t>
            </a:r>
            <a:r>
              <a:rPr lang="en-US" dirty="0" err="1"/>
              <a:t>Komunikasi</a:t>
            </a:r>
            <a:r>
              <a:rPr lang="en-US" dirty="0"/>
              <a:t> dan </a:t>
            </a:r>
            <a:r>
              <a:rPr lang="en-US" dirty="0" err="1"/>
              <a:t>kepemimpinan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347BBD-F239-4F6B-8021-C8E16DD64F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797FA5-9282-48FB-A7A0-A22FC95A7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F53FF-6F84-430B-8AAE-78F915AF982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392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36C4C-3E5C-47C6-9E6E-DBF42CFFB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Komunikasi</a:t>
            </a:r>
            <a:r>
              <a:rPr lang="en-US" dirty="0"/>
              <a:t> dan </a:t>
            </a:r>
            <a:r>
              <a:rPr lang="en-US" dirty="0" err="1"/>
              <a:t>kepemimpinan</a:t>
            </a:r>
            <a:r>
              <a:rPr lang="en-US" dirty="0"/>
              <a:t> I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0584917-CC81-4FD6-B9F6-839D06647E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894346"/>
              </p:ext>
            </p:extLst>
          </p:nvPr>
        </p:nvGraphicFramePr>
        <p:xfrm>
          <a:off x="2231136" y="2638044"/>
          <a:ext cx="7729728" cy="3101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E39E61-EC02-4538-8416-5AF272C7A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F53FF-6F84-430B-8AAE-78F915AF982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03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9E490E-4368-43D0-949A-9905A0C7A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4F39A7-DCC3-48D2-8122-0B499E99D7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dewi.silvia@upj.ac.id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7210A8-0376-4BF6-ACBD-4B5D76A53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F53FF-6F84-430B-8AAE-78F915AF982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223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84228-A4C1-4143-8B9A-085EF0C2F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1. PROSES PERUBAHAN ORGANISASI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81E9D-8356-461E-A550-F24D975CB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Model </a:t>
            </a:r>
            <a:r>
              <a:rPr lang="en-US" dirty="0" err="1">
                <a:solidFill>
                  <a:schemeClr val="bg1"/>
                </a:solidFill>
              </a:rPr>
              <a:t>Perubahan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Organisasi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dirty="0" err="1">
                <a:solidFill>
                  <a:schemeClr val="bg1"/>
                </a:solidFill>
              </a:rPr>
              <a:t>Reaksi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Perubahan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Organisasi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dirty="0" err="1">
                <a:solidFill>
                  <a:schemeClr val="bg1"/>
                </a:solidFill>
              </a:rPr>
              <a:t>Komunikasi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Proses </a:t>
            </a:r>
            <a:r>
              <a:rPr lang="en-US" dirty="0" err="1">
                <a:solidFill>
                  <a:schemeClr val="bg1"/>
                </a:solidFill>
              </a:rPr>
              <a:t>Perubahan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Organisasi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dirty="0" err="1">
                <a:solidFill>
                  <a:schemeClr val="bg1"/>
                </a:solidFill>
              </a:rPr>
              <a:t>Perubahan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Tidak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Terrencana</a:t>
            </a:r>
            <a:r>
              <a:rPr lang="en-US" dirty="0">
                <a:solidFill>
                  <a:schemeClr val="bg1"/>
                </a:solidFill>
              </a:rPr>
              <a:t> : Organizational Crisis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49097A-B76B-4423-83C1-15CB66922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F53FF-6F84-430B-8AAE-78F915AF982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73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4BEECD9-60B5-409A-90A8-7444FDB47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1"/>
            <a:ext cx="7729728" cy="4810957"/>
          </a:xfrm>
        </p:spPr>
        <p:txBody>
          <a:bodyPr>
            <a:normAutofit/>
          </a:bodyPr>
          <a:lstStyle/>
          <a:p>
            <a:r>
              <a:rPr lang="en-US" dirty="0"/>
              <a:t>“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berkelanjutan</a:t>
            </a:r>
            <a:r>
              <a:rPr lang="en-US" dirty="0"/>
              <a:t> dan </a:t>
            </a:r>
            <a:r>
              <a:rPr lang="en-US" dirty="0" err="1"/>
              <a:t>fleksibel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menjadikan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beradaptasi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”</a:t>
            </a:r>
            <a:br>
              <a:rPr lang="en-US" dirty="0"/>
            </a:br>
            <a:r>
              <a:rPr lang="en-US" dirty="0"/>
              <a:t>Zorn, Page, dan Cheney (2000)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BD460A-9DEA-40BA-A11A-D81347644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F53FF-6F84-430B-8AAE-78F915AF982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75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6CDDA21-E960-4A9A-8D7F-1706F0F65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6C619854-2AB3-4C66-9001-CD641EBCEE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8874658"/>
              </p:ext>
            </p:extLst>
          </p:nvPr>
        </p:nvGraphicFramePr>
        <p:xfrm>
          <a:off x="418879" y="3029931"/>
          <a:ext cx="11354241" cy="4058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E9A5C632-B984-4BBD-8435-25C2C51CB6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2901720"/>
              </p:ext>
            </p:extLst>
          </p:nvPr>
        </p:nvGraphicFramePr>
        <p:xfrm>
          <a:off x="2231136" y="2638045"/>
          <a:ext cx="7729728" cy="898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CFF5A27-D565-4E0B-9EC0-F54521FF8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F53FF-6F84-430B-8AAE-78F915AF982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88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6CDDA21-E960-4A9A-8D7F-1706F0F65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6C619854-2AB3-4C66-9001-CD641EBCEE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3618297"/>
              </p:ext>
            </p:extLst>
          </p:nvPr>
        </p:nvGraphicFramePr>
        <p:xfrm>
          <a:off x="418879" y="3029931"/>
          <a:ext cx="11354241" cy="4058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E9A5C632-B984-4BBD-8435-25C2C51CB6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4237798"/>
              </p:ext>
            </p:extLst>
          </p:nvPr>
        </p:nvGraphicFramePr>
        <p:xfrm>
          <a:off x="2231136" y="2638045"/>
          <a:ext cx="7729728" cy="898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CFF5A27-D565-4E0B-9EC0-F54521FF8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F53FF-6F84-430B-8AAE-78F915AF982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45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8383847-C46E-407F-9B31-68490FAF1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terencana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18533C9-CD1A-4315-882D-55C4C6B4177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Content Placeholder 3">
            <a:extLst>
              <a:ext uri="{FF2B5EF4-FFF2-40B4-BE49-F238E27FC236}">
                <a16:creationId xmlns:a16="http://schemas.microsoft.com/office/drawing/2014/main" id="{EF0D9879-A65C-46AF-9DBA-96D6F87986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94927"/>
            <a:ext cx="6096000" cy="6703953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09C6F7D-6C0E-4DA5-B725-9BC746E75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F53FF-6F84-430B-8AAE-78F915AF982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901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BF899-6B5D-46AF-9289-F0E43A1AD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Komunikasi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Proses </a:t>
            </a:r>
            <a:r>
              <a:rPr lang="en-US" dirty="0" err="1">
                <a:solidFill>
                  <a:schemeClr val="tx1"/>
                </a:solidFill>
              </a:rPr>
              <a:t>Perubahan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Organisasi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2AEA970-EF22-400D-9C15-4F1FF22DDF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5665820"/>
              </p:ext>
            </p:extLst>
          </p:nvPr>
        </p:nvGraphicFramePr>
        <p:xfrm>
          <a:off x="1304783" y="2644021"/>
          <a:ext cx="9195876" cy="3900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17D0A4-28A6-4CCD-B2B1-B47B8E0D6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F53FF-6F84-430B-8AAE-78F915AF982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35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BF899-6B5D-46AF-9289-F0E43A1AD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Komunikasi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Proses </a:t>
            </a:r>
            <a:r>
              <a:rPr lang="en-US" dirty="0" err="1">
                <a:solidFill>
                  <a:schemeClr val="tx1"/>
                </a:solidFill>
              </a:rPr>
              <a:t>Perubahan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Organisasi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2AEA970-EF22-400D-9C15-4F1FF22DDF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293857"/>
              </p:ext>
            </p:extLst>
          </p:nvPr>
        </p:nvGraphicFramePr>
        <p:xfrm>
          <a:off x="1430289" y="2560349"/>
          <a:ext cx="9100252" cy="3930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725176-8570-4821-810A-CF67ACFE1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F53FF-6F84-430B-8AAE-78F915AF982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762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58ACD-5C38-4945-B545-40236D44A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Perubahan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Terrencana</a:t>
            </a:r>
            <a:r>
              <a:rPr lang="en-US" dirty="0">
                <a:solidFill>
                  <a:schemeClr val="tx1"/>
                </a:solidFill>
              </a:rPr>
              <a:t> (Organizational Crisis)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0D61D85-0094-4F85-92C5-25C9AB4E94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751775"/>
              </p:ext>
            </p:extLst>
          </p:nvPr>
        </p:nvGraphicFramePr>
        <p:xfrm>
          <a:off x="1197207" y="2342776"/>
          <a:ext cx="9500676" cy="4231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EA5CC32-1D08-4C2A-A0B2-BB583BEBD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F53FF-6F84-430B-8AAE-78F915AF982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3965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1022</TotalTime>
  <Words>651</Words>
  <Application>Microsoft Office PowerPoint</Application>
  <PresentationFormat>Widescreen</PresentationFormat>
  <Paragraphs>104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Gill Sans MT</vt:lpstr>
      <vt:lpstr>Wingdings</vt:lpstr>
      <vt:lpstr>Parcel</vt:lpstr>
      <vt:lpstr>Perubahan Organisasi dan Proses Kepemimpinan</vt:lpstr>
      <vt:lpstr>1. PROSES PERUBAHAN ORGANISASI</vt:lpstr>
      <vt:lpstr>“mengatur perubahan berkelanjutan dan fleksibel, dapat menjadikan organisasi beradaptasi dengan cepat terhadap perubahan lingkungan” Zorn, Page, dan Cheney (2000)</vt:lpstr>
      <vt:lpstr>Model perubahan organisasi</vt:lpstr>
      <vt:lpstr>Model perubahan organisasi</vt:lpstr>
      <vt:lpstr>Model perubahan organisasi terencana</vt:lpstr>
      <vt:lpstr>Komunikasi dalam Proses Perubahan Organisasi</vt:lpstr>
      <vt:lpstr>Komunikasi dalam Proses Perubahan Organisasi</vt:lpstr>
      <vt:lpstr>Perubahan Tidak Terrencana (Organizational Crisis)</vt:lpstr>
      <vt:lpstr>2. Kepemimpinan organisasi</vt:lpstr>
      <vt:lpstr>kepemimpinan yang efektif sangat penting dalam proses perubahan organisasi</vt:lpstr>
      <vt:lpstr>Model kepemimpinan</vt:lpstr>
      <vt:lpstr>TEORI kepemimpinan</vt:lpstr>
      <vt:lpstr>Model kepemimpinan</vt:lpstr>
      <vt:lpstr>Model kepemimpinan</vt:lpstr>
      <vt:lpstr>3. Komunikasi dan kepemimpinan</vt:lpstr>
      <vt:lpstr>Komunikasi dan kepemimpinan I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Perubahan Organisasi dan Proses Kepemimpinan</dc:title>
  <dc:creator>DELL</dc:creator>
  <cp:lastModifiedBy>DELL</cp:lastModifiedBy>
  <cp:revision>43</cp:revision>
  <dcterms:created xsi:type="dcterms:W3CDTF">2018-10-29T12:58:17Z</dcterms:created>
  <dcterms:modified xsi:type="dcterms:W3CDTF">2019-11-11T05:19:05Z</dcterms:modified>
</cp:coreProperties>
</file>