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6"/>
  </p:notesMasterIdLst>
  <p:sldIdLst>
    <p:sldId id="256" r:id="rId2"/>
    <p:sldId id="258" r:id="rId3"/>
    <p:sldId id="259" r:id="rId4"/>
    <p:sldId id="261" r:id="rId5"/>
    <p:sldId id="284" r:id="rId6"/>
    <p:sldId id="288" r:id="rId7"/>
    <p:sldId id="290" r:id="rId8"/>
    <p:sldId id="292" r:id="rId9"/>
    <p:sldId id="293" r:id="rId10"/>
    <p:sldId id="294" r:id="rId11"/>
    <p:sldId id="296" r:id="rId12"/>
    <p:sldId id="297" r:id="rId13"/>
    <p:sldId id="298" r:id="rId14"/>
    <p:sldId id="279" r:id="rId15"/>
  </p:sldIdLst>
  <p:sldSz cx="9144000" cy="5143500" type="screen16x9"/>
  <p:notesSz cx="6858000" cy="9144000"/>
  <p:embeddedFontLst>
    <p:embeddedFont>
      <p:font typeface="Oswald" panose="020B0604020202020204" charset="0"/>
      <p:regular r:id="rId17"/>
      <p:bold r:id="rId18"/>
    </p:embeddedFont>
    <p:embeddedFont>
      <p:font typeface="Roboto Condensed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CD3BD7-5540-41C6-81F5-B6AE2C27DA8B}">
  <a:tblStyle styleId="{04CD3BD7-5540-41C6-81F5-B6AE2C27DA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67" autoAdjust="0"/>
  </p:normalViewPr>
  <p:slideViewPr>
    <p:cSldViewPr snapToGrid="0">
      <p:cViewPr varScale="1">
        <p:scale>
          <a:sx n="109" d="100"/>
          <a:sy n="109" d="100"/>
        </p:scale>
        <p:origin x="63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4E60F-9F08-46F1-97D4-B8AC921BC45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94A94FB2-BCF5-4C17-A152-707742F0EFC1}">
      <dgm:prSet/>
      <dgm:spPr/>
      <dgm:t>
        <a:bodyPr/>
        <a:lstStyle/>
        <a:p>
          <a:r>
            <a:rPr lang="en-US" b="0" i="0"/>
            <a:t>Model pengambilan keputusan</a:t>
          </a:r>
          <a:endParaRPr lang="en-US"/>
        </a:p>
      </dgm:t>
    </dgm:pt>
    <dgm:pt modelId="{060A9829-8EE4-4DE9-B40F-238794644519}" type="parTrans" cxnId="{2C449F12-536E-4024-9F96-E0E3D2C5EA2E}">
      <dgm:prSet/>
      <dgm:spPr/>
      <dgm:t>
        <a:bodyPr/>
        <a:lstStyle/>
        <a:p>
          <a:endParaRPr lang="en-US"/>
        </a:p>
      </dgm:t>
    </dgm:pt>
    <dgm:pt modelId="{45BD0120-CCCC-4D7A-9F03-D6E83A722714}" type="sibTrans" cxnId="{2C449F12-536E-4024-9F96-E0E3D2C5EA2E}">
      <dgm:prSet/>
      <dgm:spPr/>
      <dgm:t>
        <a:bodyPr/>
        <a:lstStyle/>
        <a:p>
          <a:endParaRPr lang="en-US"/>
        </a:p>
      </dgm:t>
    </dgm:pt>
    <dgm:pt modelId="{69919E73-D93E-4B33-878B-3854A5298283}">
      <dgm:prSet/>
      <dgm:spPr/>
      <dgm:t>
        <a:bodyPr/>
        <a:lstStyle/>
        <a:p>
          <a:r>
            <a:rPr lang="en-US" b="0" i="0" dirty="0" err="1"/>
            <a:t>Pengambilan</a:t>
          </a:r>
          <a:r>
            <a:rPr lang="en-US" b="0" i="0" dirty="0"/>
            <a:t> </a:t>
          </a:r>
          <a:r>
            <a:rPr lang="en-US" b="0" i="0" dirty="0" err="1"/>
            <a:t>keputusan</a:t>
          </a:r>
          <a:r>
            <a:rPr lang="en-US" b="0" i="0" dirty="0"/>
            <a:t> </a:t>
          </a:r>
          <a:r>
            <a:rPr lang="en-US" b="0" i="0" dirty="0" err="1"/>
            <a:t>kelompok</a:t>
          </a:r>
          <a:r>
            <a:rPr lang="en-US" b="0" i="0" dirty="0"/>
            <a:t> </a:t>
          </a:r>
          <a:r>
            <a:rPr lang="en-US" b="0" i="0" dirty="0" err="1"/>
            <a:t>kecil</a:t>
          </a:r>
          <a:endParaRPr lang="en-US" dirty="0"/>
        </a:p>
      </dgm:t>
    </dgm:pt>
    <dgm:pt modelId="{E0FD6DD0-FBC5-49F7-88DC-D7AF0FC19460}" type="parTrans" cxnId="{61B22FF3-1DE0-49EF-9639-7724CFF7F0A8}">
      <dgm:prSet/>
      <dgm:spPr/>
      <dgm:t>
        <a:bodyPr/>
        <a:lstStyle/>
        <a:p>
          <a:endParaRPr lang="en-US"/>
        </a:p>
      </dgm:t>
    </dgm:pt>
    <dgm:pt modelId="{6C68B009-212C-486A-8B3D-6D6D12FEB124}" type="sibTrans" cxnId="{61B22FF3-1DE0-49EF-9639-7724CFF7F0A8}">
      <dgm:prSet/>
      <dgm:spPr/>
      <dgm:t>
        <a:bodyPr/>
        <a:lstStyle/>
        <a:p>
          <a:endParaRPr lang="en-US"/>
        </a:p>
      </dgm:t>
    </dgm:pt>
    <dgm:pt modelId="{FFFD4DB7-F2B9-481C-9D6D-41CCBF0873E5}">
      <dgm:prSet/>
      <dgm:spPr/>
      <dgm:t>
        <a:bodyPr/>
        <a:lstStyle/>
        <a:p>
          <a:r>
            <a:rPr lang="en-US" b="0" i="0"/>
            <a:t>Partisipasi dalam pengambilan keputusan </a:t>
          </a:r>
          <a:endParaRPr lang="en-US"/>
        </a:p>
      </dgm:t>
    </dgm:pt>
    <dgm:pt modelId="{32BFF25C-F2CC-4537-B902-E3537F577D32}" type="parTrans" cxnId="{DC652120-B759-4BFC-8C39-A390936681BC}">
      <dgm:prSet/>
      <dgm:spPr/>
      <dgm:t>
        <a:bodyPr/>
        <a:lstStyle/>
        <a:p>
          <a:endParaRPr lang="en-US"/>
        </a:p>
      </dgm:t>
    </dgm:pt>
    <dgm:pt modelId="{379BC8B3-07AF-4BEE-ABC2-A5EE54CE99E0}" type="sibTrans" cxnId="{DC652120-B759-4BFC-8C39-A390936681BC}">
      <dgm:prSet/>
      <dgm:spPr/>
      <dgm:t>
        <a:bodyPr/>
        <a:lstStyle/>
        <a:p>
          <a:endParaRPr lang="en-US"/>
        </a:p>
      </dgm:t>
    </dgm:pt>
    <dgm:pt modelId="{0EB9A56E-64A8-48B8-A32D-3D0334B4C293}" type="pres">
      <dgm:prSet presAssocID="{6D34E60F-9F08-46F1-97D4-B8AC921BC45B}" presName="Name0" presStyleCnt="0">
        <dgm:presLayoutVars>
          <dgm:chMax val="7"/>
          <dgm:chPref val="7"/>
          <dgm:dir/>
        </dgm:presLayoutVars>
      </dgm:prSet>
      <dgm:spPr/>
    </dgm:pt>
    <dgm:pt modelId="{66A73224-58AE-428C-A941-67237F1B9E9F}" type="pres">
      <dgm:prSet presAssocID="{6D34E60F-9F08-46F1-97D4-B8AC921BC45B}" presName="Name1" presStyleCnt="0"/>
      <dgm:spPr/>
    </dgm:pt>
    <dgm:pt modelId="{B639C78A-5DC2-4AD1-B02C-C70118A1CEB0}" type="pres">
      <dgm:prSet presAssocID="{6D34E60F-9F08-46F1-97D4-B8AC921BC45B}" presName="cycle" presStyleCnt="0"/>
      <dgm:spPr/>
    </dgm:pt>
    <dgm:pt modelId="{96930869-59C9-4FE7-B46B-0FD357DF18CD}" type="pres">
      <dgm:prSet presAssocID="{6D34E60F-9F08-46F1-97D4-B8AC921BC45B}" presName="srcNode" presStyleLbl="node1" presStyleIdx="0" presStyleCnt="3"/>
      <dgm:spPr/>
    </dgm:pt>
    <dgm:pt modelId="{26D0488B-7690-467B-A662-0E68D1D15109}" type="pres">
      <dgm:prSet presAssocID="{6D34E60F-9F08-46F1-97D4-B8AC921BC45B}" presName="conn" presStyleLbl="parChTrans1D2" presStyleIdx="0" presStyleCnt="1"/>
      <dgm:spPr/>
    </dgm:pt>
    <dgm:pt modelId="{3F58CDF6-7CB9-4E59-9BC2-027EE8B9BFB4}" type="pres">
      <dgm:prSet presAssocID="{6D34E60F-9F08-46F1-97D4-B8AC921BC45B}" presName="extraNode" presStyleLbl="node1" presStyleIdx="0" presStyleCnt="3"/>
      <dgm:spPr/>
    </dgm:pt>
    <dgm:pt modelId="{40B32BBD-2E86-45B2-833C-BEB6DFC20817}" type="pres">
      <dgm:prSet presAssocID="{6D34E60F-9F08-46F1-97D4-B8AC921BC45B}" presName="dstNode" presStyleLbl="node1" presStyleIdx="0" presStyleCnt="3"/>
      <dgm:spPr/>
    </dgm:pt>
    <dgm:pt modelId="{4B3F960D-2AC9-4F26-9E43-518B37049015}" type="pres">
      <dgm:prSet presAssocID="{94A94FB2-BCF5-4C17-A152-707742F0EFC1}" presName="text_1" presStyleLbl="node1" presStyleIdx="0" presStyleCnt="3">
        <dgm:presLayoutVars>
          <dgm:bulletEnabled val="1"/>
        </dgm:presLayoutVars>
      </dgm:prSet>
      <dgm:spPr/>
    </dgm:pt>
    <dgm:pt modelId="{C54B04C9-2858-44B1-9CBA-3440B370CA16}" type="pres">
      <dgm:prSet presAssocID="{94A94FB2-BCF5-4C17-A152-707742F0EFC1}" presName="accent_1" presStyleCnt="0"/>
      <dgm:spPr/>
    </dgm:pt>
    <dgm:pt modelId="{773F919D-DD41-4F1D-96F6-456345F28ABB}" type="pres">
      <dgm:prSet presAssocID="{94A94FB2-BCF5-4C17-A152-707742F0EFC1}" presName="accentRepeatNode" presStyleLbl="solidFgAcc1" presStyleIdx="0" presStyleCnt="3"/>
      <dgm:spPr/>
    </dgm:pt>
    <dgm:pt modelId="{3DD64BCB-9FEB-4314-ADAE-28F602038035}" type="pres">
      <dgm:prSet presAssocID="{69919E73-D93E-4B33-878B-3854A5298283}" presName="text_2" presStyleLbl="node1" presStyleIdx="1" presStyleCnt="3">
        <dgm:presLayoutVars>
          <dgm:bulletEnabled val="1"/>
        </dgm:presLayoutVars>
      </dgm:prSet>
      <dgm:spPr/>
    </dgm:pt>
    <dgm:pt modelId="{307A4573-0DB9-401F-8FAE-59CAD4C75668}" type="pres">
      <dgm:prSet presAssocID="{69919E73-D93E-4B33-878B-3854A5298283}" presName="accent_2" presStyleCnt="0"/>
      <dgm:spPr/>
    </dgm:pt>
    <dgm:pt modelId="{ABE9E93E-D3E4-4FB6-A063-C8D2DAB69181}" type="pres">
      <dgm:prSet presAssocID="{69919E73-D93E-4B33-878B-3854A5298283}" presName="accentRepeatNode" presStyleLbl="solidFgAcc1" presStyleIdx="1" presStyleCnt="3"/>
      <dgm:spPr/>
    </dgm:pt>
    <dgm:pt modelId="{12BC2F4E-68FD-43BE-9AC4-3F006843A624}" type="pres">
      <dgm:prSet presAssocID="{FFFD4DB7-F2B9-481C-9D6D-41CCBF0873E5}" presName="text_3" presStyleLbl="node1" presStyleIdx="2" presStyleCnt="3">
        <dgm:presLayoutVars>
          <dgm:bulletEnabled val="1"/>
        </dgm:presLayoutVars>
      </dgm:prSet>
      <dgm:spPr/>
    </dgm:pt>
    <dgm:pt modelId="{8914835A-056F-4B34-BEB3-038BC628F8C6}" type="pres">
      <dgm:prSet presAssocID="{FFFD4DB7-F2B9-481C-9D6D-41CCBF0873E5}" presName="accent_3" presStyleCnt="0"/>
      <dgm:spPr/>
    </dgm:pt>
    <dgm:pt modelId="{F622A104-27F1-4657-92B0-ED001AEA0E8E}" type="pres">
      <dgm:prSet presAssocID="{FFFD4DB7-F2B9-481C-9D6D-41CCBF0873E5}" presName="accentRepeatNode" presStyleLbl="solidFgAcc1" presStyleIdx="2" presStyleCnt="3"/>
      <dgm:spPr/>
    </dgm:pt>
  </dgm:ptLst>
  <dgm:cxnLst>
    <dgm:cxn modelId="{2C449F12-536E-4024-9F96-E0E3D2C5EA2E}" srcId="{6D34E60F-9F08-46F1-97D4-B8AC921BC45B}" destId="{94A94FB2-BCF5-4C17-A152-707742F0EFC1}" srcOrd="0" destOrd="0" parTransId="{060A9829-8EE4-4DE9-B40F-238794644519}" sibTransId="{45BD0120-CCCC-4D7A-9F03-D6E83A722714}"/>
    <dgm:cxn modelId="{1B108B14-BA89-4125-8977-D5FF3F58D9C2}" type="presOf" srcId="{45BD0120-CCCC-4D7A-9F03-D6E83A722714}" destId="{26D0488B-7690-467B-A662-0E68D1D15109}" srcOrd="0" destOrd="0" presId="urn:microsoft.com/office/officeart/2008/layout/VerticalCurvedList"/>
    <dgm:cxn modelId="{DC652120-B759-4BFC-8C39-A390936681BC}" srcId="{6D34E60F-9F08-46F1-97D4-B8AC921BC45B}" destId="{FFFD4DB7-F2B9-481C-9D6D-41CCBF0873E5}" srcOrd="2" destOrd="0" parTransId="{32BFF25C-F2CC-4537-B902-E3537F577D32}" sibTransId="{379BC8B3-07AF-4BEE-ABC2-A5EE54CE99E0}"/>
    <dgm:cxn modelId="{6E4D2326-DDAA-4FAC-BCE2-4D7870B57CD2}" type="presOf" srcId="{94A94FB2-BCF5-4C17-A152-707742F0EFC1}" destId="{4B3F960D-2AC9-4F26-9E43-518B37049015}" srcOrd="0" destOrd="0" presId="urn:microsoft.com/office/officeart/2008/layout/VerticalCurvedList"/>
    <dgm:cxn modelId="{A3065469-10F4-480B-A710-518BC1D689A2}" type="presOf" srcId="{FFFD4DB7-F2B9-481C-9D6D-41CCBF0873E5}" destId="{12BC2F4E-68FD-43BE-9AC4-3F006843A624}" srcOrd="0" destOrd="0" presId="urn:microsoft.com/office/officeart/2008/layout/VerticalCurvedList"/>
    <dgm:cxn modelId="{A4857EAC-9722-4A10-8A48-14EF2E4B2ABE}" type="presOf" srcId="{69919E73-D93E-4B33-878B-3854A5298283}" destId="{3DD64BCB-9FEB-4314-ADAE-28F602038035}" srcOrd="0" destOrd="0" presId="urn:microsoft.com/office/officeart/2008/layout/VerticalCurvedList"/>
    <dgm:cxn modelId="{0D53F9B1-F36E-4C1E-8F7A-CA6824AFD22E}" type="presOf" srcId="{6D34E60F-9F08-46F1-97D4-B8AC921BC45B}" destId="{0EB9A56E-64A8-48B8-A32D-3D0334B4C293}" srcOrd="0" destOrd="0" presId="urn:microsoft.com/office/officeart/2008/layout/VerticalCurvedList"/>
    <dgm:cxn modelId="{61B22FF3-1DE0-49EF-9639-7724CFF7F0A8}" srcId="{6D34E60F-9F08-46F1-97D4-B8AC921BC45B}" destId="{69919E73-D93E-4B33-878B-3854A5298283}" srcOrd="1" destOrd="0" parTransId="{E0FD6DD0-FBC5-49F7-88DC-D7AF0FC19460}" sibTransId="{6C68B009-212C-486A-8B3D-6D6D12FEB124}"/>
    <dgm:cxn modelId="{FDD75DC5-5BBF-4B7B-AB82-E772D7AAD6B9}" type="presParOf" srcId="{0EB9A56E-64A8-48B8-A32D-3D0334B4C293}" destId="{66A73224-58AE-428C-A941-67237F1B9E9F}" srcOrd="0" destOrd="0" presId="urn:microsoft.com/office/officeart/2008/layout/VerticalCurvedList"/>
    <dgm:cxn modelId="{25297C12-1500-497D-A449-919D7BBC03B6}" type="presParOf" srcId="{66A73224-58AE-428C-A941-67237F1B9E9F}" destId="{B639C78A-5DC2-4AD1-B02C-C70118A1CEB0}" srcOrd="0" destOrd="0" presId="urn:microsoft.com/office/officeart/2008/layout/VerticalCurvedList"/>
    <dgm:cxn modelId="{136259FB-8BB7-4331-87A9-DBBFA30C3A12}" type="presParOf" srcId="{B639C78A-5DC2-4AD1-B02C-C70118A1CEB0}" destId="{96930869-59C9-4FE7-B46B-0FD357DF18CD}" srcOrd="0" destOrd="0" presId="urn:microsoft.com/office/officeart/2008/layout/VerticalCurvedList"/>
    <dgm:cxn modelId="{129DDCDE-7A26-4EF6-BE65-1B113C1DF1BA}" type="presParOf" srcId="{B639C78A-5DC2-4AD1-B02C-C70118A1CEB0}" destId="{26D0488B-7690-467B-A662-0E68D1D15109}" srcOrd="1" destOrd="0" presId="urn:microsoft.com/office/officeart/2008/layout/VerticalCurvedList"/>
    <dgm:cxn modelId="{6F8D6A03-3E49-4A1A-813D-92B36BA0D741}" type="presParOf" srcId="{B639C78A-5DC2-4AD1-B02C-C70118A1CEB0}" destId="{3F58CDF6-7CB9-4E59-9BC2-027EE8B9BFB4}" srcOrd="2" destOrd="0" presId="urn:microsoft.com/office/officeart/2008/layout/VerticalCurvedList"/>
    <dgm:cxn modelId="{6E7535F0-5978-4228-BCAC-2F931F438FAB}" type="presParOf" srcId="{B639C78A-5DC2-4AD1-B02C-C70118A1CEB0}" destId="{40B32BBD-2E86-45B2-833C-BEB6DFC20817}" srcOrd="3" destOrd="0" presId="urn:microsoft.com/office/officeart/2008/layout/VerticalCurvedList"/>
    <dgm:cxn modelId="{A19A0E64-0058-496D-BDB9-C9C5FB4916E9}" type="presParOf" srcId="{66A73224-58AE-428C-A941-67237F1B9E9F}" destId="{4B3F960D-2AC9-4F26-9E43-518B37049015}" srcOrd="1" destOrd="0" presId="urn:microsoft.com/office/officeart/2008/layout/VerticalCurvedList"/>
    <dgm:cxn modelId="{C16440BB-85EC-49F2-BC68-7D11B54CE3A7}" type="presParOf" srcId="{66A73224-58AE-428C-A941-67237F1B9E9F}" destId="{C54B04C9-2858-44B1-9CBA-3440B370CA16}" srcOrd="2" destOrd="0" presId="urn:microsoft.com/office/officeart/2008/layout/VerticalCurvedList"/>
    <dgm:cxn modelId="{493F4D30-33E5-46D7-A2A2-BE5D946F0F04}" type="presParOf" srcId="{C54B04C9-2858-44B1-9CBA-3440B370CA16}" destId="{773F919D-DD41-4F1D-96F6-456345F28ABB}" srcOrd="0" destOrd="0" presId="urn:microsoft.com/office/officeart/2008/layout/VerticalCurvedList"/>
    <dgm:cxn modelId="{11159CEC-207D-4A0B-B3E3-3CF01168D431}" type="presParOf" srcId="{66A73224-58AE-428C-A941-67237F1B9E9F}" destId="{3DD64BCB-9FEB-4314-ADAE-28F602038035}" srcOrd="3" destOrd="0" presId="urn:microsoft.com/office/officeart/2008/layout/VerticalCurvedList"/>
    <dgm:cxn modelId="{8E4DADB9-79A3-4CFA-850B-D41F3A326230}" type="presParOf" srcId="{66A73224-58AE-428C-A941-67237F1B9E9F}" destId="{307A4573-0DB9-401F-8FAE-59CAD4C75668}" srcOrd="4" destOrd="0" presId="urn:microsoft.com/office/officeart/2008/layout/VerticalCurvedList"/>
    <dgm:cxn modelId="{749CE714-8E76-47DC-9551-F53190C649E4}" type="presParOf" srcId="{307A4573-0DB9-401F-8FAE-59CAD4C75668}" destId="{ABE9E93E-D3E4-4FB6-A063-C8D2DAB69181}" srcOrd="0" destOrd="0" presId="urn:microsoft.com/office/officeart/2008/layout/VerticalCurvedList"/>
    <dgm:cxn modelId="{1CA7228E-5761-43DC-9D8C-905CA38E5034}" type="presParOf" srcId="{66A73224-58AE-428C-A941-67237F1B9E9F}" destId="{12BC2F4E-68FD-43BE-9AC4-3F006843A624}" srcOrd="5" destOrd="0" presId="urn:microsoft.com/office/officeart/2008/layout/VerticalCurvedList"/>
    <dgm:cxn modelId="{E7467D27-13A6-41DC-88FA-3DE63E5B4C19}" type="presParOf" srcId="{66A73224-58AE-428C-A941-67237F1B9E9F}" destId="{8914835A-056F-4B34-BEB3-038BC628F8C6}" srcOrd="6" destOrd="0" presId="urn:microsoft.com/office/officeart/2008/layout/VerticalCurvedList"/>
    <dgm:cxn modelId="{F985B6A1-5E77-4B6D-9A6F-22919DE2913E}" type="presParOf" srcId="{8914835A-056F-4B34-BEB3-038BC628F8C6}" destId="{F622A104-27F1-4657-92B0-ED001AEA0E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45D1D0-8088-4754-B16A-1478FEB50E3A}" type="doc">
      <dgm:prSet loTypeId="urn:microsoft.com/office/officeart/2005/8/layout/bProcess3" loCatId="process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C25AB739-9246-48BF-96B2-63874B6A4F70}">
      <dgm:prSet/>
      <dgm:spPr/>
      <dgm:t>
        <a:bodyPr/>
        <a:lstStyle/>
        <a:p>
          <a:r>
            <a:rPr lang="en-US" b="0" i="0" dirty="0" err="1">
              <a:solidFill>
                <a:schemeClr val="tx1"/>
              </a:solidFill>
            </a:rPr>
            <a:t>Formulasi</a:t>
          </a:r>
          <a:endParaRPr lang="en-US" dirty="0">
            <a:solidFill>
              <a:schemeClr val="tx1"/>
            </a:solidFill>
          </a:endParaRPr>
        </a:p>
      </dgm:t>
    </dgm:pt>
    <dgm:pt modelId="{32AE2EEF-4AD5-4482-8EFC-35455922EE7A}" type="parTrans" cxnId="{FD68152E-1FDD-4EC5-857A-395F61AC938C}">
      <dgm:prSet/>
      <dgm:spPr/>
      <dgm:t>
        <a:bodyPr/>
        <a:lstStyle/>
        <a:p>
          <a:endParaRPr lang="en-US"/>
        </a:p>
      </dgm:t>
    </dgm:pt>
    <dgm:pt modelId="{C8D5FA69-F332-4E5F-AB1F-3785C701881B}" type="sibTrans" cxnId="{FD68152E-1FDD-4EC5-857A-395F61AC938C}">
      <dgm:prSet/>
      <dgm:spPr/>
      <dgm:t>
        <a:bodyPr/>
        <a:lstStyle/>
        <a:p>
          <a:endParaRPr lang="en-US"/>
        </a:p>
      </dgm:t>
    </dgm:pt>
    <dgm:pt modelId="{C2E1AE7E-D66D-41E5-B58B-32429DCCB41F}">
      <dgm:prSet/>
      <dgm:spPr/>
      <dgm:t>
        <a:bodyPr/>
        <a:lstStyle/>
        <a:p>
          <a:r>
            <a:rPr lang="en-US" b="0" i="0" dirty="0" err="1">
              <a:solidFill>
                <a:schemeClr val="tx1"/>
              </a:solidFill>
            </a:rPr>
            <a:t>Pengembangan</a:t>
          </a:r>
          <a:r>
            <a:rPr lang="en-US" b="0" i="0" dirty="0">
              <a:solidFill>
                <a:schemeClr val="tx1"/>
              </a:solidFill>
            </a:rPr>
            <a:t> </a:t>
          </a:r>
          <a:r>
            <a:rPr lang="en-US" b="0" i="0" dirty="0" err="1">
              <a:solidFill>
                <a:schemeClr val="tx1"/>
              </a:solidFill>
            </a:rPr>
            <a:t>konsep</a:t>
          </a:r>
          <a:r>
            <a:rPr lang="en-US" b="0" i="0" dirty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0EC7E47F-2B33-4312-90E8-00A40438CD95}" type="parTrans" cxnId="{B9D58ECF-6793-42C6-8789-E22CD9F85C9B}">
      <dgm:prSet/>
      <dgm:spPr/>
      <dgm:t>
        <a:bodyPr/>
        <a:lstStyle/>
        <a:p>
          <a:endParaRPr lang="en-US"/>
        </a:p>
      </dgm:t>
    </dgm:pt>
    <dgm:pt modelId="{77CBF3A9-50E7-41F7-ACB1-F6C6D1413E8B}" type="sibTrans" cxnId="{B9D58ECF-6793-42C6-8789-E22CD9F85C9B}">
      <dgm:prSet/>
      <dgm:spPr/>
      <dgm:t>
        <a:bodyPr/>
        <a:lstStyle/>
        <a:p>
          <a:endParaRPr lang="en-US"/>
        </a:p>
      </dgm:t>
    </dgm:pt>
    <dgm:pt modelId="{8343D43F-80B2-44E2-9E82-22609981E839}">
      <dgm:prSet/>
      <dgm:spPr/>
      <dgm:t>
        <a:bodyPr/>
        <a:lstStyle/>
        <a:p>
          <a:r>
            <a:rPr lang="en-US" b="0" i="0" dirty="0">
              <a:solidFill>
                <a:schemeClr val="tx1"/>
              </a:solidFill>
            </a:rPr>
            <a:t>Detail</a:t>
          </a:r>
          <a:endParaRPr lang="en-US" dirty="0">
            <a:solidFill>
              <a:schemeClr val="tx1"/>
            </a:solidFill>
          </a:endParaRPr>
        </a:p>
      </dgm:t>
    </dgm:pt>
    <dgm:pt modelId="{2C3CA243-83D1-44BD-8157-87940E9873EF}" type="parTrans" cxnId="{B0B28F68-57CD-4834-8DFB-4CBCBDB6EBE5}">
      <dgm:prSet/>
      <dgm:spPr/>
      <dgm:t>
        <a:bodyPr/>
        <a:lstStyle/>
        <a:p>
          <a:endParaRPr lang="en-US"/>
        </a:p>
      </dgm:t>
    </dgm:pt>
    <dgm:pt modelId="{1ED010D3-4688-4167-A384-CB89C16E2077}" type="sibTrans" cxnId="{B0B28F68-57CD-4834-8DFB-4CBCBDB6EBE5}">
      <dgm:prSet/>
      <dgm:spPr/>
      <dgm:t>
        <a:bodyPr/>
        <a:lstStyle/>
        <a:p>
          <a:endParaRPr lang="en-US"/>
        </a:p>
      </dgm:t>
    </dgm:pt>
    <dgm:pt modelId="{6443E0AE-45CF-4D74-8401-FB403CDC7625}">
      <dgm:prSet/>
      <dgm:spPr/>
      <dgm:t>
        <a:bodyPr/>
        <a:lstStyle/>
        <a:p>
          <a:r>
            <a:rPr lang="en-US" b="0" i="0" dirty="0" err="1">
              <a:solidFill>
                <a:schemeClr val="tx1"/>
              </a:solidFill>
            </a:rPr>
            <a:t>Evaluasi</a:t>
          </a:r>
          <a:endParaRPr lang="en-US" dirty="0">
            <a:solidFill>
              <a:schemeClr val="tx1"/>
            </a:solidFill>
          </a:endParaRPr>
        </a:p>
      </dgm:t>
    </dgm:pt>
    <dgm:pt modelId="{0C1D7878-CE44-4CC3-9BA2-51D3367B78C4}" type="parTrans" cxnId="{BC86BC31-B405-4A31-94E2-7077B946FC57}">
      <dgm:prSet/>
      <dgm:spPr/>
      <dgm:t>
        <a:bodyPr/>
        <a:lstStyle/>
        <a:p>
          <a:endParaRPr lang="en-US"/>
        </a:p>
      </dgm:t>
    </dgm:pt>
    <dgm:pt modelId="{F62E83E6-71B1-4493-9C34-D19B8954907A}" type="sibTrans" cxnId="{BC86BC31-B405-4A31-94E2-7077B946FC57}">
      <dgm:prSet/>
      <dgm:spPr/>
      <dgm:t>
        <a:bodyPr/>
        <a:lstStyle/>
        <a:p>
          <a:endParaRPr lang="en-US"/>
        </a:p>
      </dgm:t>
    </dgm:pt>
    <dgm:pt modelId="{A242CA42-B9B0-48C3-98A1-65BAB77EC2ED}">
      <dgm:prSet/>
      <dgm:spPr/>
      <dgm:t>
        <a:bodyPr/>
        <a:lstStyle/>
        <a:p>
          <a:r>
            <a:rPr lang="en-US" b="0" i="0" dirty="0" err="1">
              <a:solidFill>
                <a:schemeClr val="tx1"/>
              </a:solidFill>
            </a:rPr>
            <a:t>Implementasi</a:t>
          </a:r>
          <a:endParaRPr lang="en-US" dirty="0">
            <a:solidFill>
              <a:schemeClr val="tx1"/>
            </a:solidFill>
          </a:endParaRPr>
        </a:p>
      </dgm:t>
    </dgm:pt>
    <dgm:pt modelId="{7D39856B-2584-433D-AD39-448D7FF5D5C6}" type="parTrans" cxnId="{398E8034-F582-4915-A628-0EFDCA40A10F}">
      <dgm:prSet/>
      <dgm:spPr/>
      <dgm:t>
        <a:bodyPr/>
        <a:lstStyle/>
        <a:p>
          <a:endParaRPr lang="en-US"/>
        </a:p>
      </dgm:t>
    </dgm:pt>
    <dgm:pt modelId="{49904DE7-7BE5-4025-9B2E-5455558347CE}" type="sibTrans" cxnId="{398E8034-F582-4915-A628-0EFDCA40A10F}">
      <dgm:prSet/>
      <dgm:spPr/>
      <dgm:t>
        <a:bodyPr/>
        <a:lstStyle/>
        <a:p>
          <a:endParaRPr lang="en-US"/>
        </a:p>
      </dgm:t>
    </dgm:pt>
    <dgm:pt modelId="{604CA2CB-8351-44ED-A012-F47010722098}" type="pres">
      <dgm:prSet presAssocID="{C745D1D0-8088-4754-B16A-1478FEB50E3A}" presName="Name0" presStyleCnt="0">
        <dgm:presLayoutVars>
          <dgm:dir/>
          <dgm:resizeHandles val="exact"/>
        </dgm:presLayoutVars>
      </dgm:prSet>
      <dgm:spPr/>
    </dgm:pt>
    <dgm:pt modelId="{F0F18B6E-C0FF-418E-98CC-94CAFE491D23}" type="pres">
      <dgm:prSet presAssocID="{C25AB739-9246-48BF-96B2-63874B6A4F70}" presName="node" presStyleLbl="node1" presStyleIdx="0" presStyleCnt="5">
        <dgm:presLayoutVars>
          <dgm:bulletEnabled val="1"/>
        </dgm:presLayoutVars>
      </dgm:prSet>
      <dgm:spPr/>
    </dgm:pt>
    <dgm:pt modelId="{4114129E-5C39-466E-8623-4E09FEB37A71}" type="pres">
      <dgm:prSet presAssocID="{C8D5FA69-F332-4E5F-AB1F-3785C701881B}" presName="sibTrans" presStyleLbl="sibTrans1D1" presStyleIdx="0" presStyleCnt="4"/>
      <dgm:spPr/>
    </dgm:pt>
    <dgm:pt modelId="{50C7F40E-91ED-4BD1-89FC-89F3E44FEBE6}" type="pres">
      <dgm:prSet presAssocID="{C8D5FA69-F332-4E5F-AB1F-3785C701881B}" presName="connectorText" presStyleLbl="sibTrans1D1" presStyleIdx="0" presStyleCnt="4"/>
      <dgm:spPr/>
    </dgm:pt>
    <dgm:pt modelId="{8BDFE630-4CE9-4F15-A7F4-27ECDD253BF3}" type="pres">
      <dgm:prSet presAssocID="{C2E1AE7E-D66D-41E5-B58B-32429DCCB41F}" presName="node" presStyleLbl="node1" presStyleIdx="1" presStyleCnt="5">
        <dgm:presLayoutVars>
          <dgm:bulletEnabled val="1"/>
        </dgm:presLayoutVars>
      </dgm:prSet>
      <dgm:spPr/>
    </dgm:pt>
    <dgm:pt modelId="{DB374249-5821-4FF6-874E-0BADC6310FF7}" type="pres">
      <dgm:prSet presAssocID="{77CBF3A9-50E7-41F7-ACB1-F6C6D1413E8B}" presName="sibTrans" presStyleLbl="sibTrans1D1" presStyleIdx="1" presStyleCnt="4"/>
      <dgm:spPr/>
    </dgm:pt>
    <dgm:pt modelId="{D141F2E9-2883-4B4B-BA9E-21D31F55110E}" type="pres">
      <dgm:prSet presAssocID="{77CBF3A9-50E7-41F7-ACB1-F6C6D1413E8B}" presName="connectorText" presStyleLbl="sibTrans1D1" presStyleIdx="1" presStyleCnt="4"/>
      <dgm:spPr/>
    </dgm:pt>
    <dgm:pt modelId="{FF697D42-4E10-456F-BC34-15CD3C1CF085}" type="pres">
      <dgm:prSet presAssocID="{8343D43F-80B2-44E2-9E82-22609981E839}" presName="node" presStyleLbl="node1" presStyleIdx="2" presStyleCnt="5">
        <dgm:presLayoutVars>
          <dgm:bulletEnabled val="1"/>
        </dgm:presLayoutVars>
      </dgm:prSet>
      <dgm:spPr/>
    </dgm:pt>
    <dgm:pt modelId="{54234B2A-69D2-4376-82B2-7D5838B5D081}" type="pres">
      <dgm:prSet presAssocID="{1ED010D3-4688-4167-A384-CB89C16E2077}" presName="sibTrans" presStyleLbl="sibTrans1D1" presStyleIdx="2" presStyleCnt="4"/>
      <dgm:spPr/>
    </dgm:pt>
    <dgm:pt modelId="{F94B894F-41F9-4324-A8BF-B8FF72EB13DD}" type="pres">
      <dgm:prSet presAssocID="{1ED010D3-4688-4167-A384-CB89C16E2077}" presName="connectorText" presStyleLbl="sibTrans1D1" presStyleIdx="2" presStyleCnt="4"/>
      <dgm:spPr/>
    </dgm:pt>
    <dgm:pt modelId="{DD5DBDF7-F681-4343-877A-6D970C803AE7}" type="pres">
      <dgm:prSet presAssocID="{6443E0AE-45CF-4D74-8401-FB403CDC7625}" presName="node" presStyleLbl="node1" presStyleIdx="3" presStyleCnt="5">
        <dgm:presLayoutVars>
          <dgm:bulletEnabled val="1"/>
        </dgm:presLayoutVars>
      </dgm:prSet>
      <dgm:spPr/>
    </dgm:pt>
    <dgm:pt modelId="{93692854-F8FA-40D8-943D-4B471E921ACC}" type="pres">
      <dgm:prSet presAssocID="{F62E83E6-71B1-4493-9C34-D19B8954907A}" presName="sibTrans" presStyleLbl="sibTrans1D1" presStyleIdx="3" presStyleCnt="4"/>
      <dgm:spPr/>
    </dgm:pt>
    <dgm:pt modelId="{3192BF42-9AC3-4BC6-987E-797381D42F2F}" type="pres">
      <dgm:prSet presAssocID="{F62E83E6-71B1-4493-9C34-D19B8954907A}" presName="connectorText" presStyleLbl="sibTrans1D1" presStyleIdx="3" presStyleCnt="4"/>
      <dgm:spPr/>
    </dgm:pt>
    <dgm:pt modelId="{38B652CF-749F-46FE-A82D-CBE7BD651193}" type="pres">
      <dgm:prSet presAssocID="{A242CA42-B9B0-48C3-98A1-65BAB77EC2ED}" presName="node" presStyleLbl="node1" presStyleIdx="4" presStyleCnt="5">
        <dgm:presLayoutVars>
          <dgm:bulletEnabled val="1"/>
        </dgm:presLayoutVars>
      </dgm:prSet>
      <dgm:spPr/>
    </dgm:pt>
  </dgm:ptLst>
  <dgm:cxnLst>
    <dgm:cxn modelId="{7AB62015-C32B-4E4B-88E5-79978C99AF33}" type="presOf" srcId="{C8D5FA69-F332-4E5F-AB1F-3785C701881B}" destId="{50C7F40E-91ED-4BD1-89FC-89F3E44FEBE6}" srcOrd="1" destOrd="0" presId="urn:microsoft.com/office/officeart/2005/8/layout/bProcess3"/>
    <dgm:cxn modelId="{1A13101F-D980-42A4-BAA5-9E95AC098E44}" type="presOf" srcId="{8343D43F-80B2-44E2-9E82-22609981E839}" destId="{FF697D42-4E10-456F-BC34-15CD3C1CF085}" srcOrd="0" destOrd="0" presId="urn:microsoft.com/office/officeart/2005/8/layout/bProcess3"/>
    <dgm:cxn modelId="{5E6D152D-5445-4F8F-B150-7160638FDF8F}" type="presOf" srcId="{1ED010D3-4688-4167-A384-CB89C16E2077}" destId="{F94B894F-41F9-4324-A8BF-B8FF72EB13DD}" srcOrd="1" destOrd="0" presId="urn:microsoft.com/office/officeart/2005/8/layout/bProcess3"/>
    <dgm:cxn modelId="{FD68152E-1FDD-4EC5-857A-395F61AC938C}" srcId="{C745D1D0-8088-4754-B16A-1478FEB50E3A}" destId="{C25AB739-9246-48BF-96B2-63874B6A4F70}" srcOrd="0" destOrd="0" parTransId="{32AE2EEF-4AD5-4482-8EFC-35455922EE7A}" sibTransId="{C8D5FA69-F332-4E5F-AB1F-3785C701881B}"/>
    <dgm:cxn modelId="{BC86BC31-B405-4A31-94E2-7077B946FC57}" srcId="{C745D1D0-8088-4754-B16A-1478FEB50E3A}" destId="{6443E0AE-45CF-4D74-8401-FB403CDC7625}" srcOrd="3" destOrd="0" parTransId="{0C1D7878-CE44-4CC3-9BA2-51D3367B78C4}" sibTransId="{F62E83E6-71B1-4493-9C34-D19B8954907A}"/>
    <dgm:cxn modelId="{398E8034-F582-4915-A628-0EFDCA40A10F}" srcId="{C745D1D0-8088-4754-B16A-1478FEB50E3A}" destId="{A242CA42-B9B0-48C3-98A1-65BAB77EC2ED}" srcOrd="4" destOrd="0" parTransId="{7D39856B-2584-433D-AD39-448D7FF5D5C6}" sibTransId="{49904DE7-7BE5-4025-9B2E-5455558347CE}"/>
    <dgm:cxn modelId="{590AFF43-2491-4297-8665-9704EC885CD2}" type="presOf" srcId="{6443E0AE-45CF-4D74-8401-FB403CDC7625}" destId="{DD5DBDF7-F681-4343-877A-6D970C803AE7}" srcOrd="0" destOrd="0" presId="urn:microsoft.com/office/officeart/2005/8/layout/bProcess3"/>
    <dgm:cxn modelId="{B0B28F68-57CD-4834-8DFB-4CBCBDB6EBE5}" srcId="{C745D1D0-8088-4754-B16A-1478FEB50E3A}" destId="{8343D43F-80B2-44E2-9E82-22609981E839}" srcOrd="2" destOrd="0" parTransId="{2C3CA243-83D1-44BD-8157-87940E9873EF}" sibTransId="{1ED010D3-4688-4167-A384-CB89C16E2077}"/>
    <dgm:cxn modelId="{E6207C69-C946-45D4-9A07-55B13382CE1C}" type="presOf" srcId="{1ED010D3-4688-4167-A384-CB89C16E2077}" destId="{54234B2A-69D2-4376-82B2-7D5838B5D081}" srcOrd="0" destOrd="0" presId="urn:microsoft.com/office/officeart/2005/8/layout/bProcess3"/>
    <dgm:cxn modelId="{925DC67F-9F46-402C-BC3B-719BAA0758B4}" type="presOf" srcId="{C8D5FA69-F332-4E5F-AB1F-3785C701881B}" destId="{4114129E-5C39-466E-8623-4E09FEB37A71}" srcOrd="0" destOrd="0" presId="urn:microsoft.com/office/officeart/2005/8/layout/bProcess3"/>
    <dgm:cxn modelId="{262EF19A-2D40-45A0-AF30-1055D21496AF}" type="presOf" srcId="{C25AB739-9246-48BF-96B2-63874B6A4F70}" destId="{F0F18B6E-C0FF-418E-98CC-94CAFE491D23}" srcOrd="0" destOrd="0" presId="urn:microsoft.com/office/officeart/2005/8/layout/bProcess3"/>
    <dgm:cxn modelId="{6F0D009F-C5FB-4000-9149-CC901E232704}" type="presOf" srcId="{A242CA42-B9B0-48C3-98A1-65BAB77EC2ED}" destId="{38B652CF-749F-46FE-A82D-CBE7BD651193}" srcOrd="0" destOrd="0" presId="urn:microsoft.com/office/officeart/2005/8/layout/bProcess3"/>
    <dgm:cxn modelId="{43EE0DA0-E318-4574-B276-93B24E574046}" type="presOf" srcId="{77CBF3A9-50E7-41F7-ACB1-F6C6D1413E8B}" destId="{D141F2E9-2883-4B4B-BA9E-21D31F55110E}" srcOrd="1" destOrd="0" presId="urn:microsoft.com/office/officeart/2005/8/layout/bProcess3"/>
    <dgm:cxn modelId="{368DB7AB-C224-4171-9A75-E04D122C7805}" type="presOf" srcId="{77CBF3A9-50E7-41F7-ACB1-F6C6D1413E8B}" destId="{DB374249-5821-4FF6-874E-0BADC6310FF7}" srcOrd="0" destOrd="0" presId="urn:microsoft.com/office/officeart/2005/8/layout/bProcess3"/>
    <dgm:cxn modelId="{3CE716B1-2A2C-4CE2-A315-DAB7CD891A36}" type="presOf" srcId="{F62E83E6-71B1-4493-9C34-D19B8954907A}" destId="{3192BF42-9AC3-4BC6-987E-797381D42F2F}" srcOrd="1" destOrd="0" presId="urn:microsoft.com/office/officeart/2005/8/layout/bProcess3"/>
    <dgm:cxn modelId="{CC1FDABE-2AA5-4E95-94DA-EFC4774DC5CD}" type="presOf" srcId="{C745D1D0-8088-4754-B16A-1478FEB50E3A}" destId="{604CA2CB-8351-44ED-A012-F47010722098}" srcOrd="0" destOrd="0" presId="urn:microsoft.com/office/officeart/2005/8/layout/bProcess3"/>
    <dgm:cxn modelId="{6B82AACC-3D93-4B85-90FD-D5693167E8CE}" type="presOf" srcId="{F62E83E6-71B1-4493-9C34-D19B8954907A}" destId="{93692854-F8FA-40D8-943D-4B471E921ACC}" srcOrd="0" destOrd="0" presId="urn:microsoft.com/office/officeart/2005/8/layout/bProcess3"/>
    <dgm:cxn modelId="{B9D58ECF-6793-42C6-8789-E22CD9F85C9B}" srcId="{C745D1D0-8088-4754-B16A-1478FEB50E3A}" destId="{C2E1AE7E-D66D-41E5-B58B-32429DCCB41F}" srcOrd="1" destOrd="0" parTransId="{0EC7E47F-2B33-4312-90E8-00A40438CD95}" sibTransId="{77CBF3A9-50E7-41F7-ACB1-F6C6D1413E8B}"/>
    <dgm:cxn modelId="{F721F4F6-5F2B-4F3D-84B2-090C6BAD729E}" type="presOf" srcId="{C2E1AE7E-D66D-41E5-B58B-32429DCCB41F}" destId="{8BDFE630-4CE9-4F15-A7F4-27ECDD253BF3}" srcOrd="0" destOrd="0" presId="urn:microsoft.com/office/officeart/2005/8/layout/bProcess3"/>
    <dgm:cxn modelId="{56A462CC-3926-4EFB-88FB-95E78C4509EF}" type="presParOf" srcId="{604CA2CB-8351-44ED-A012-F47010722098}" destId="{F0F18B6E-C0FF-418E-98CC-94CAFE491D23}" srcOrd="0" destOrd="0" presId="urn:microsoft.com/office/officeart/2005/8/layout/bProcess3"/>
    <dgm:cxn modelId="{09113117-51FE-419C-B26F-CC25A210FEB5}" type="presParOf" srcId="{604CA2CB-8351-44ED-A012-F47010722098}" destId="{4114129E-5C39-466E-8623-4E09FEB37A71}" srcOrd="1" destOrd="0" presId="urn:microsoft.com/office/officeart/2005/8/layout/bProcess3"/>
    <dgm:cxn modelId="{C5162275-E16C-4912-BBDE-A01BA4BC1593}" type="presParOf" srcId="{4114129E-5C39-466E-8623-4E09FEB37A71}" destId="{50C7F40E-91ED-4BD1-89FC-89F3E44FEBE6}" srcOrd="0" destOrd="0" presId="urn:microsoft.com/office/officeart/2005/8/layout/bProcess3"/>
    <dgm:cxn modelId="{7EC30379-4554-40EA-AD1E-32D1F7E2CCFA}" type="presParOf" srcId="{604CA2CB-8351-44ED-A012-F47010722098}" destId="{8BDFE630-4CE9-4F15-A7F4-27ECDD253BF3}" srcOrd="2" destOrd="0" presId="urn:microsoft.com/office/officeart/2005/8/layout/bProcess3"/>
    <dgm:cxn modelId="{4638985C-3358-4146-900C-987AAE42C543}" type="presParOf" srcId="{604CA2CB-8351-44ED-A012-F47010722098}" destId="{DB374249-5821-4FF6-874E-0BADC6310FF7}" srcOrd="3" destOrd="0" presId="urn:microsoft.com/office/officeart/2005/8/layout/bProcess3"/>
    <dgm:cxn modelId="{972461F5-8A3B-4085-B3A4-994B2529037B}" type="presParOf" srcId="{DB374249-5821-4FF6-874E-0BADC6310FF7}" destId="{D141F2E9-2883-4B4B-BA9E-21D31F55110E}" srcOrd="0" destOrd="0" presId="urn:microsoft.com/office/officeart/2005/8/layout/bProcess3"/>
    <dgm:cxn modelId="{5D653C09-6DCA-4D71-B391-6A73E0C6EC5C}" type="presParOf" srcId="{604CA2CB-8351-44ED-A012-F47010722098}" destId="{FF697D42-4E10-456F-BC34-15CD3C1CF085}" srcOrd="4" destOrd="0" presId="urn:microsoft.com/office/officeart/2005/8/layout/bProcess3"/>
    <dgm:cxn modelId="{0952362B-BFA9-4E9C-B33E-C949164C43DF}" type="presParOf" srcId="{604CA2CB-8351-44ED-A012-F47010722098}" destId="{54234B2A-69D2-4376-82B2-7D5838B5D081}" srcOrd="5" destOrd="0" presId="urn:microsoft.com/office/officeart/2005/8/layout/bProcess3"/>
    <dgm:cxn modelId="{18AD1246-4C7C-42D1-A415-C9EFE58CA2F6}" type="presParOf" srcId="{54234B2A-69D2-4376-82B2-7D5838B5D081}" destId="{F94B894F-41F9-4324-A8BF-B8FF72EB13DD}" srcOrd="0" destOrd="0" presId="urn:microsoft.com/office/officeart/2005/8/layout/bProcess3"/>
    <dgm:cxn modelId="{D36007FF-2DF8-4C6A-BEFE-B6FDD2EA81E3}" type="presParOf" srcId="{604CA2CB-8351-44ED-A012-F47010722098}" destId="{DD5DBDF7-F681-4343-877A-6D970C803AE7}" srcOrd="6" destOrd="0" presId="urn:microsoft.com/office/officeart/2005/8/layout/bProcess3"/>
    <dgm:cxn modelId="{90F7F86D-EF86-4FEC-990B-E09BB985D636}" type="presParOf" srcId="{604CA2CB-8351-44ED-A012-F47010722098}" destId="{93692854-F8FA-40D8-943D-4B471E921ACC}" srcOrd="7" destOrd="0" presId="urn:microsoft.com/office/officeart/2005/8/layout/bProcess3"/>
    <dgm:cxn modelId="{CE3B893E-C66F-4330-9B14-7796D6FBE22B}" type="presParOf" srcId="{93692854-F8FA-40D8-943D-4B471E921ACC}" destId="{3192BF42-9AC3-4BC6-987E-797381D42F2F}" srcOrd="0" destOrd="0" presId="urn:microsoft.com/office/officeart/2005/8/layout/bProcess3"/>
    <dgm:cxn modelId="{B79D0A81-16AE-4717-BC34-DC1FE44CA9BD}" type="presParOf" srcId="{604CA2CB-8351-44ED-A012-F47010722098}" destId="{38B652CF-749F-46FE-A82D-CBE7BD65119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45D1D0-8088-4754-B16A-1478FEB50E3A}" type="doc">
      <dgm:prSet loTypeId="urn:microsoft.com/office/officeart/2005/8/layout/h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25AB739-9246-48BF-96B2-63874B6A4F70}">
      <dgm:prSet/>
      <dgm:spPr/>
      <dgm:t>
        <a:bodyPr/>
        <a:lstStyle/>
        <a:p>
          <a:r>
            <a:rPr lang="en-US" dirty="0"/>
            <a:t>Para </a:t>
          </a:r>
          <a:r>
            <a:rPr lang="en-US" dirty="0" err="1"/>
            <a:t>pengambil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</a:t>
          </a:r>
          <a:r>
            <a:rPr lang="en-US" dirty="0" err="1"/>
            <a:t>sering</a:t>
          </a:r>
          <a:r>
            <a:rPr lang="en-US" dirty="0"/>
            <a:t> </a:t>
          </a:r>
          <a:r>
            <a:rPr lang="en-US" dirty="0" err="1"/>
            <a:t>dipaksa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b="1" u="sng" dirty="0" err="1"/>
            <a:t>membuat</a:t>
          </a:r>
          <a:r>
            <a:rPr lang="en-US" b="1" u="sng" dirty="0"/>
            <a:t> </a:t>
          </a:r>
          <a:r>
            <a:rPr lang="en-US" b="1" u="sng" dirty="0" err="1"/>
            <a:t>keputusan</a:t>
          </a:r>
          <a:r>
            <a:rPr lang="en-US" b="1" u="sng" dirty="0"/>
            <a:t> </a:t>
          </a:r>
          <a:r>
            <a:rPr lang="en-US" b="1" u="sng" dirty="0" err="1"/>
            <a:t>cepat</a:t>
          </a:r>
          <a:r>
            <a:rPr lang="en-US" dirty="0"/>
            <a:t> </a:t>
          </a:r>
          <a:r>
            <a:rPr lang="en-US" dirty="0" err="1"/>
            <a:t>tanpa</a:t>
          </a:r>
          <a:r>
            <a:rPr lang="en-US" dirty="0"/>
            <a:t> </a:t>
          </a:r>
          <a:r>
            <a:rPr lang="en-US" dirty="0" err="1"/>
            <a:t>kesempatan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mencari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 dan </a:t>
          </a:r>
          <a:r>
            <a:rPr lang="en-US" dirty="0" err="1"/>
            <a:t>perdebatan</a:t>
          </a:r>
          <a:r>
            <a:rPr lang="en-US" dirty="0"/>
            <a:t>.</a:t>
          </a:r>
        </a:p>
      </dgm:t>
    </dgm:pt>
    <dgm:pt modelId="{32AE2EEF-4AD5-4482-8EFC-35455922EE7A}" type="parTrans" cxnId="{FD68152E-1FDD-4EC5-857A-395F61AC938C}">
      <dgm:prSet/>
      <dgm:spPr/>
      <dgm:t>
        <a:bodyPr/>
        <a:lstStyle/>
        <a:p>
          <a:endParaRPr lang="en-US"/>
        </a:p>
      </dgm:t>
    </dgm:pt>
    <dgm:pt modelId="{C8D5FA69-F332-4E5F-AB1F-3785C701881B}" type="sibTrans" cxnId="{FD68152E-1FDD-4EC5-857A-395F61AC938C}">
      <dgm:prSet/>
      <dgm:spPr/>
      <dgm:t>
        <a:bodyPr/>
        <a:lstStyle/>
        <a:p>
          <a:endParaRPr lang="en-US"/>
        </a:p>
      </dgm:t>
    </dgm:pt>
    <dgm:pt modelId="{74D32ED1-BE2A-4037-9B6D-4049345A1D13}">
      <dgm:prSet/>
      <dgm:spPr/>
      <dgm:t>
        <a:bodyPr/>
        <a:lstStyle/>
        <a:p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</a:t>
          </a:r>
          <a:r>
            <a:rPr lang="en-US" dirty="0" err="1"/>
            <a:t>tanpa</a:t>
          </a:r>
          <a:r>
            <a:rPr lang="en-US" dirty="0"/>
            <a:t> </a:t>
          </a:r>
          <a:r>
            <a:rPr lang="en-US" dirty="0" err="1"/>
            <a:t>mencari</a:t>
          </a:r>
          <a:r>
            <a:rPr lang="en-US" dirty="0"/>
            <a:t> </a:t>
          </a:r>
          <a:r>
            <a:rPr lang="en-US" dirty="0" err="1"/>
            <a:t>semua</a:t>
          </a:r>
          <a:r>
            <a:rPr lang="en-US" dirty="0"/>
            <a:t> </a:t>
          </a:r>
          <a:r>
            <a:rPr lang="en-US" dirty="0" err="1"/>
            <a:t>kemungkinan</a:t>
          </a:r>
          <a:r>
            <a:rPr lang="en-US" dirty="0"/>
            <a:t> </a:t>
          </a:r>
          <a:r>
            <a:rPr lang="en-US" dirty="0" err="1"/>
            <a:t>alternatif</a:t>
          </a:r>
          <a:r>
            <a:rPr lang="en-US" dirty="0"/>
            <a:t> dan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b="1" u="sng" dirty="0" err="1"/>
            <a:t>menggunakan</a:t>
          </a:r>
          <a:r>
            <a:rPr lang="en-US" b="1" u="sng" dirty="0"/>
            <a:t> </a:t>
          </a:r>
          <a:r>
            <a:rPr lang="en-US" b="1" u="sng" dirty="0" err="1"/>
            <a:t>aturan</a:t>
          </a:r>
          <a:r>
            <a:rPr lang="en-US" b="1" u="sng" dirty="0"/>
            <a:t> </a:t>
          </a:r>
          <a:r>
            <a:rPr lang="en-US" b="1" u="sng" dirty="0" err="1"/>
            <a:t>praktis</a:t>
          </a:r>
          <a:r>
            <a:rPr lang="en-US" b="1" u="sng" dirty="0"/>
            <a:t> yang </a:t>
          </a:r>
          <a:r>
            <a:rPr lang="en-US" b="1" u="sng" dirty="0" err="1"/>
            <a:t>relatif</a:t>
          </a:r>
          <a:r>
            <a:rPr lang="en-US" b="1" u="sng" dirty="0"/>
            <a:t> </a:t>
          </a:r>
          <a:r>
            <a:rPr lang="en-US" b="1" u="sng" dirty="0" err="1"/>
            <a:t>sederhana</a:t>
          </a:r>
          <a:r>
            <a:rPr lang="en-US" dirty="0"/>
            <a:t>.</a:t>
          </a:r>
        </a:p>
      </dgm:t>
    </dgm:pt>
    <dgm:pt modelId="{DF2A33D3-BE4A-4F65-B7C3-030D0D7E2627}" type="parTrans" cxnId="{BFA30F03-7BAD-4D3C-A5BD-CD00CB626734}">
      <dgm:prSet/>
      <dgm:spPr/>
      <dgm:t>
        <a:bodyPr/>
        <a:lstStyle/>
        <a:p>
          <a:endParaRPr lang="en-US"/>
        </a:p>
      </dgm:t>
    </dgm:pt>
    <dgm:pt modelId="{D51DFD43-3945-457A-AEB2-D43248F584CE}" type="sibTrans" cxnId="{BFA30F03-7BAD-4D3C-A5BD-CD00CB626734}">
      <dgm:prSet/>
      <dgm:spPr/>
      <dgm:t>
        <a:bodyPr/>
        <a:lstStyle/>
        <a:p>
          <a:endParaRPr lang="en-US"/>
        </a:p>
      </dgm:t>
    </dgm:pt>
    <dgm:pt modelId="{7A021BCA-9C0E-483F-BFE9-5D1F67AC9757}">
      <dgm:prSet/>
      <dgm:spPr/>
      <dgm:t>
        <a:bodyPr/>
        <a:lstStyle/>
        <a:p>
          <a:r>
            <a:rPr lang="en-US" dirty="0" err="1"/>
            <a:t>Pengambil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</a:t>
          </a:r>
          <a:r>
            <a:rPr lang="en-US" dirty="0" err="1"/>
            <a:t>membuat</a:t>
          </a:r>
          <a:r>
            <a:rPr lang="en-US" dirty="0"/>
            <a:t> </a:t>
          </a:r>
          <a:r>
            <a:rPr lang="en-US" dirty="0" err="1"/>
            <a:t>keputusan</a:t>
          </a:r>
          <a:r>
            <a:rPr lang="en-US" dirty="0"/>
            <a:t> </a:t>
          </a:r>
          <a:r>
            <a:rPr lang="en-US" dirty="0" err="1"/>
            <a:t>dipengaruhi</a:t>
          </a:r>
          <a:r>
            <a:rPr lang="en-US" dirty="0"/>
            <a:t> </a:t>
          </a:r>
          <a:r>
            <a:rPr lang="en-US" b="1" u="sng" dirty="0" err="1"/>
            <a:t>pengalaman</a:t>
          </a:r>
          <a:r>
            <a:rPr lang="en-US" b="1" u="sng" dirty="0"/>
            <a:t> </a:t>
          </a:r>
          <a:r>
            <a:rPr lang="en-US" dirty="0" err="1"/>
            <a:t>pribadi</a:t>
          </a:r>
          <a:r>
            <a:rPr lang="en-US" dirty="0"/>
            <a:t> dan </a:t>
          </a:r>
          <a:r>
            <a:rPr lang="en-US" dirty="0" err="1"/>
            <a:t>organisasi</a:t>
          </a:r>
          <a:r>
            <a:rPr lang="en-US" dirty="0"/>
            <a:t>: </a:t>
          </a:r>
        </a:p>
      </dgm:t>
    </dgm:pt>
    <dgm:pt modelId="{A70B0A81-6643-4E8A-B906-57244131A295}" type="parTrans" cxnId="{81123852-4BEB-4876-A521-B1E30AADC788}">
      <dgm:prSet/>
      <dgm:spPr/>
      <dgm:t>
        <a:bodyPr/>
        <a:lstStyle/>
        <a:p>
          <a:endParaRPr lang="en-US"/>
        </a:p>
      </dgm:t>
    </dgm:pt>
    <dgm:pt modelId="{0A36AEBC-B751-4E7A-AFE5-AED56A630BBD}" type="sibTrans" cxnId="{81123852-4BEB-4876-A521-B1E30AADC788}">
      <dgm:prSet/>
      <dgm:spPr/>
      <dgm:t>
        <a:bodyPr/>
        <a:lstStyle/>
        <a:p>
          <a:endParaRPr lang="en-US"/>
        </a:p>
      </dgm:t>
    </dgm:pt>
    <dgm:pt modelId="{9BEA8221-689E-45DD-8FB2-5A812447E45C}">
      <dgm:prSet/>
      <dgm:spPr/>
      <dgm:t>
        <a:bodyPr/>
        <a:lstStyle/>
        <a:p>
          <a:r>
            <a:rPr lang="en-US"/>
            <a:t>Manajer akan mempertimbangkan apa yang telah berhasil dalam situasi serupa di masa lalu. </a:t>
          </a:r>
          <a:endParaRPr lang="en-US" dirty="0"/>
        </a:p>
      </dgm:t>
    </dgm:pt>
    <dgm:pt modelId="{3B47C502-6A55-469A-BDAC-7DF633671C3E}" type="parTrans" cxnId="{5F18A41F-9CBF-43FA-99D2-04765B752368}">
      <dgm:prSet/>
      <dgm:spPr/>
      <dgm:t>
        <a:bodyPr/>
        <a:lstStyle/>
        <a:p>
          <a:endParaRPr lang="en-US"/>
        </a:p>
      </dgm:t>
    </dgm:pt>
    <dgm:pt modelId="{F0D044CE-DAD5-4B10-AD96-17EEDB286068}" type="sibTrans" cxnId="{5F18A41F-9CBF-43FA-99D2-04765B752368}">
      <dgm:prSet/>
      <dgm:spPr/>
      <dgm:t>
        <a:bodyPr/>
        <a:lstStyle/>
        <a:p>
          <a:endParaRPr lang="en-US"/>
        </a:p>
      </dgm:t>
    </dgm:pt>
    <dgm:pt modelId="{B404621E-4839-4BA2-BC6D-B2BA5D73CBD8}" type="pres">
      <dgm:prSet presAssocID="{C745D1D0-8088-4754-B16A-1478FEB50E3A}" presName="Name0" presStyleCnt="0">
        <dgm:presLayoutVars>
          <dgm:dir/>
          <dgm:resizeHandles val="exact"/>
        </dgm:presLayoutVars>
      </dgm:prSet>
      <dgm:spPr/>
    </dgm:pt>
    <dgm:pt modelId="{0911428E-96E6-46C2-AEFF-D09F8967E6B8}" type="pres">
      <dgm:prSet presAssocID="{C25AB739-9246-48BF-96B2-63874B6A4F70}" presName="node" presStyleLbl="node1" presStyleIdx="0" presStyleCnt="3">
        <dgm:presLayoutVars>
          <dgm:bulletEnabled val="1"/>
        </dgm:presLayoutVars>
      </dgm:prSet>
      <dgm:spPr/>
    </dgm:pt>
    <dgm:pt modelId="{B3AC8112-852E-4DC3-93C1-38B4F38F0073}" type="pres">
      <dgm:prSet presAssocID="{C8D5FA69-F332-4E5F-AB1F-3785C701881B}" presName="sibTrans" presStyleCnt="0"/>
      <dgm:spPr/>
    </dgm:pt>
    <dgm:pt modelId="{16F9DB1E-F709-4DDB-ADF0-0859A7F0C251}" type="pres">
      <dgm:prSet presAssocID="{74D32ED1-BE2A-4037-9B6D-4049345A1D13}" presName="node" presStyleLbl="node1" presStyleIdx="1" presStyleCnt="3">
        <dgm:presLayoutVars>
          <dgm:bulletEnabled val="1"/>
        </dgm:presLayoutVars>
      </dgm:prSet>
      <dgm:spPr/>
    </dgm:pt>
    <dgm:pt modelId="{4FE16E52-F622-4E66-A48E-5AB5D34EB1C2}" type="pres">
      <dgm:prSet presAssocID="{D51DFD43-3945-457A-AEB2-D43248F584CE}" presName="sibTrans" presStyleCnt="0"/>
      <dgm:spPr/>
    </dgm:pt>
    <dgm:pt modelId="{E68D461C-2C81-4692-981D-F20564214740}" type="pres">
      <dgm:prSet presAssocID="{7A021BCA-9C0E-483F-BFE9-5D1F67AC9757}" presName="node" presStyleLbl="node1" presStyleIdx="2" presStyleCnt="3">
        <dgm:presLayoutVars>
          <dgm:bulletEnabled val="1"/>
        </dgm:presLayoutVars>
      </dgm:prSet>
      <dgm:spPr/>
    </dgm:pt>
  </dgm:ptLst>
  <dgm:cxnLst>
    <dgm:cxn modelId="{BFA30F03-7BAD-4D3C-A5BD-CD00CB626734}" srcId="{C745D1D0-8088-4754-B16A-1478FEB50E3A}" destId="{74D32ED1-BE2A-4037-9B6D-4049345A1D13}" srcOrd="1" destOrd="0" parTransId="{DF2A33D3-BE4A-4F65-B7C3-030D0D7E2627}" sibTransId="{D51DFD43-3945-457A-AEB2-D43248F584CE}"/>
    <dgm:cxn modelId="{38E91414-61E4-4246-9234-0F83876D862B}" type="presOf" srcId="{7A021BCA-9C0E-483F-BFE9-5D1F67AC9757}" destId="{E68D461C-2C81-4692-981D-F20564214740}" srcOrd="0" destOrd="0" presId="urn:microsoft.com/office/officeart/2005/8/layout/hList6"/>
    <dgm:cxn modelId="{5F18A41F-9CBF-43FA-99D2-04765B752368}" srcId="{7A021BCA-9C0E-483F-BFE9-5D1F67AC9757}" destId="{9BEA8221-689E-45DD-8FB2-5A812447E45C}" srcOrd="0" destOrd="0" parTransId="{3B47C502-6A55-469A-BDAC-7DF633671C3E}" sibTransId="{F0D044CE-DAD5-4B10-AD96-17EEDB286068}"/>
    <dgm:cxn modelId="{FD68152E-1FDD-4EC5-857A-395F61AC938C}" srcId="{C745D1D0-8088-4754-B16A-1478FEB50E3A}" destId="{C25AB739-9246-48BF-96B2-63874B6A4F70}" srcOrd="0" destOrd="0" parTransId="{32AE2EEF-4AD5-4482-8EFC-35455922EE7A}" sibTransId="{C8D5FA69-F332-4E5F-AB1F-3785C701881B}"/>
    <dgm:cxn modelId="{5626E163-6A83-4AD7-8676-597F858C9F7A}" type="presOf" srcId="{9BEA8221-689E-45DD-8FB2-5A812447E45C}" destId="{E68D461C-2C81-4692-981D-F20564214740}" srcOrd="0" destOrd="1" presId="urn:microsoft.com/office/officeart/2005/8/layout/hList6"/>
    <dgm:cxn modelId="{81123852-4BEB-4876-A521-B1E30AADC788}" srcId="{C745D1D0-8088-4754-B16A-1478FEB50E3A}" destId="{7A021BCA-9C0E-483F-BFE9-5D1F67AC9757}" srcOrd="2" destOrd="0" parTransId="{A70B0A81-6643-4E8A-B906-57244131A295}" sibTransId="{0A36AEBC-B751-4E7A-AFE5-AED56A630BBD}"/>
    <dgm:cxn modelId="{94795B76-678F-4F44-85C5-A31162D65371}" type="presOf" srcId="{C25AB739-9246-48BF-96B2-63874B6A4F70}" destId="{0911428E-96E6-46C2-AEFF-D09F8967E6B8}" srcOrd="0" destOrd="0" presId="urn:microsoft.com/office/officeart/2005/8/layout/hList6"/>
    <dgm:cxn modelId="{DC69DF99-7B8D-464B-9D18-70D61B6C7DF1}" type="presOf" srcId="{C745D1D0-8088-4754-B16A-1478FEB50E3A}" destId="{B404621E-4839-4BA2-BC6D-B2BA5D73CBD8}" srcOrd="0" destOrd="0" presId="urn:microsoft.com/office/officeart/2005/8/layout/hList6"/>
    <dgm:cxn modelId="{918565C4-8227-4BA0-892E-920E97DF743E}" type="presOf" srcId="{74D32ED1-BE2A-4037-9B6D-4049345A1D13}" destId="{16F9DB1E-F709-4DDB-ADF0-0859A7F0C251}" srcOrd="0" destOrd="0" presId="urn:microsoft.com/office/officeart/2005/8/layout/hList6"/>
    <dgm:cxn modelId="{F266C11C-0A3D-42FD-A461-5B55EF4468DC}" type="presParOf" srcId="{B404621E-4839-4BA2-BC6D-B2BA5D73CBD8}" destId="{0911428E-96E6-46C2-AEFF-D09F8967E6B8}" srcOrd="0" destOrd="0" presId="urn:microsoft.com/office/officeart/2005/8/layout/hList6"/>
    <dgm:cxn modelId="{0EBA70A2-C369-4784-8120-44332A3E0E89}" type="presParOf" srcId="{B404621E-4839-4BA2-BC6D-B2BA5D73CBD8}" destId="{B3AC8112-852E-4DC3-93C1-38B4F38F0073}" srcOrd="1" destOrd="0" presId="urn:microsoft.com/office/officeart/2005/8/layout/hList6"/>
    <dgm:cxn modelId="{2551E58D-F4ED-48ED-8037-55B8EED5B5BD}" type="presParOf" srcId="{B404621E-4839-4BA2-BC6D-B2BA5D73CBD8}" destId="{16F9DB1E-F709-4DDB-ADF0-0859A7F0C251}" srcOrd="2" destOrd="0" presId="urn:microsoft.com/office/officeart/2005/8/layout/hList6"/>
    <dgm:cxn modelId="{069B5409-E6FB-4FFD-810B-DFA837DC30B4}" type="presParOf" srcId="{B404621E-4839-4BA2-BC6D-B2BA5D73CBD8}" destId="{4FE16E52-F622-4E66-A48E-5AB5D34EB1C2}" srcOrd="3" destOrd="0" presId="urn:microsoft.com/office/officeart/2005/8/layout/hList6"/>
    <dgm:cxn modelId="{F7154A2A-1C05-4794-A7D6-399398FB7B5B}" type="presParOf" srcId="{B404621E-4839-4BA2-BC6D-B2BA5D73CBD8}" destId="{E68D461C-2C81-4692-981D-F2056421474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6B6917-091D-4D47-A813-D7A424495A3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461F07F-CD59-4CBF-BA98-755125D4FC40}">
      <dgm:prSet/>
      <dgm:spPr/>
      <dgm:t>
        <a:bodyPr/>
        <a:lstStyle/>
        <a:p>
          <a:r>
            <a:rPr lang="en-US" b="0" i="0" dirty="0" err="1"/>
            <a:t>Solusi</a:t>
          </a:r>
          <a:r>
            <a:rPr lang="en-US" b="0" i="0" dirty="0"/>
            <a:t> </a:t>
          </a:r>
          <a:r>
            <a:rPr lang="en-US" b="0" i="0" dirty="0" err="1"/>
            <a:t>teknologi</a:t>
          </a:r>
          <a:r>
            <a:rPr lang="en-US" b="0" i="0" dirty="0"/>
            <a:t> juga </a:t>
          </a:r>
          <a:r>
            <a:rPr lang="en-US" b="0" i="0" dirty="0" err="1"/>
            <a:t>dapat</a:t>
          </a:r>
          <a:r>
            <a:rPr lang="en-US" b="0" i="0" dirty="0"/>
            <a:t> </a:t>
          </a:r>
          <a:r>
            <a:rPr lang="en-US" b="0" i="0" dirty="0" err="1"/>
            <a:t>meningkatkan</a:t>
          </a:r>
          <a:r>
            <a:rPr lang="en-US" b="0" i="0" dirty="0"/>
            <a:t> </a:t>
          </a:r>
          <a:r>
            <a:rPr lang="en-US" b="0" i="0" dirty="0" err="1"/>
            <a:t>kemungkinan</a:t>
          </a:r>
          <a:r>
            <a:rPr lang="en-US" b="0" i="0" dirty="0"/>
            <a:t> </a:t>
          </a:r>
          <a:r>
            <a:rPr lang="en-US" b="0" i="0" dirty="0" err="1"/>
            <a:t>kelompok</a:t>
          </a:r>
          <a:r>
            <a:rPr lang="en-US" b="0" i="0" dirty="0"/>
            <a:t> </a:t>
          </a:r>
          <a:r>
            <a:rPr lang="en-US" b="0" i="0" dirty="0" err="1"/>
            <a:t>membuat</a:t>
          </a:r>
          <a:r>
            <a:rPr lang="en-US" b="0" i="0" dirty="0"/>
            <a:t> </a:t>
          </a:r>
          <a:r>
            <a:rPr lang="en-US" b="0" i="0" dirty="0" err="1"/>
            <a:t>keputusan</a:t>
          </a:r>
          <a:r>
            <a:rPr lang="en-US" b="0" i="0" dirty="0"/>
            <a:t> yang </a:t>
          </a:r>
          <a:r>
            <a:rPr lang="en-US" b="0" i="0" dirty="0" err="1"/>
            <a:t>baik</a:t>
          </a:r>
          <a:r>
            <a:rPr lang="en-US" b="0" i="0" dirty="0"/>
            <a:t>.</a:t>
          </a:r>
          <a:endParaRPr lang="en-US" dirty="0"/>
        </a:p>
      </dgm:t>
    </dgm:pt>
    <dgm:pt modelId="{C4FA4BCB-E28E-431D-8B7B-2A45BD8D2AC3}" type="parTrans" cxnId="{E09D879F-E569-4D43-9C50-B12FA70EA861}">
      <dgm:prSet/>
      <dgm:spPr/>
      <dgm:t>
        <a:bodyPr/>
        <a:lstStyle/>
        <a:p>
          <a:endParaRPr lang="en-US"/>
        </a:p>
      </dgm:t>
    </dgm:pt>
    <dgm:pt modelId="{983FD72A-5D85-4D72-8925-53AAE2C41F45}" type="sibTrans" cxnId="{E09D879F-E569-4D43-9C50-B12FA70EA861}">
      <dgm:prSet/>
      <dgm:spPr/>
      <dgm:t>
        <a:bodyPr/>
        <a:lstStyle/>
        <a:p>
          <a:endParaRPr lang="en-US"/>
        </a:p>
      </dgm:t>
    </dgm:pt>
    <dgm:pt modelId="{D6D7A73F-2A4D-4611-999D-9386E36BE439}">
      <dgm:prSet/>
      <dgm:spPr/>
      <dgm:t>
        <a:bodyPr/>
        <a:lstStyle/>
        <a:p>
          <a:r>
            <a:rPr lang="en-US" b="0" i="0" dirty="0" err="1"/>
            <a:t>Komunikasi</a:t>
          </a:r>
          <a:r>
            <a:rPr lang="en-US" b="0" i="0" dirty="0"/>
            <a:t> dan </a:t>
          </a:r>
          <a:r>
            <a:rPr lang="en-US" b="0" i="0" dirty="0" err="1"/>
            <a:t>teknologi</a:t>
          </a:r>
          <a:r>
            <a:rPr lang="en-US" b="0" i="0" dirty="0"/>
            <a:t> </a:t>
          </a:r>
          <a:r>
            <a:rPr lang="en-US" b="0" i="0" dirty="0" err="1"/>
            <a:t>komputer</a:t>
          </a:r>
          <a:r>
            <a:rPr lang="en-US" b="0" i="0" dirty="0"/>
            <a:t> </a:t>
          </a:r>
          <a:r>
            <a:rPr lang="en-US" b="0" i="0" dirty="0" err="1"/>
            <a:t>dapat</a:t>
          </a:r>
          <a:r>
            <a:rPr lang="en-US" b="0" i="0" dirty="0"/>
            <a:t> </a:t>
          </a:r>
          <a:r>
            <a:rPr lang="en-US" b="0" i="0" dirty="0" err="1"/>
            <a:t>membantu</a:t>
          </a:r>
          <a:r>
            <a:rPr lang="en-US" b="0" i="0" dirty="0"/>
            <a:t> </a:t>
          </a:r>
          <a:r>
            <a:rPr lang="en-US" b="0" i="0" dirty="0" err="1"/>
            <a:t>dalam</a:t>
          </a:r>
          <a:r>
            <a:rPr lang="en-US" b="0" i="0" dirty="0"/>
            <a:t> proses </a:t>
          </a:r>
          <a:r>
            <a:rPr lang="en-US" b="0" i="0" dirty="0" err="1"/>
            <a:t>pengambilan</a:t>
          </a:r>
          <a:r>
            <a:rPr lang="en-US" b="0" i="0" dirty="0"/>
            <a:t> </a:t>
          </a:r>
          <a:r>
            <a:rPr lang="en-US" b="0" i="0" dirty="0" err="1"/>
            <a:t>keputusan</a:t>
          </a:r>
          <a:r>
            <a:rPr lang="en-US" b="0" i="0" dirty="0"/>
            <a:t> </a:t>
          </a:r>
          <a:r>
            <a:rPr lang="en-US" b="0" i="0" dirty="0" err="1"/>
            <a:t>melalui</a:t>
          </a:r>
          <a:r>
            <a:rPr lang="en-US" b="0" i="0" dirty="0"/>
            <a:t> </a:t>
          </a:r>
          <a:r>
            <a:rPr lang="en-US" b="0" i="0" dirty="0" err="1"/>
            <a:t>sistem</a:t>
          </a:r>
          <a:r>
            <a:rPr lang="en-US" b="0" i="0" dirty="0"/>
            <a:t> </a:t>
          </a:r>
          <a:r>
            <a:rPr lang="en-US" b="0" i="0" dirty="0" err="1"/>
            <a:t>dukungan</a:t>
          </a:r>
          <a:r>
            <a:rPr lang="en-US" b="0" i="0" dirty="0"/>
            <a:t> </a:t>
          </a:r>
          <a:r>
            <a:rPr lang="en-US" b="0" i="0" dirty="0" err="1"/>
            <a:t>keputusan</a:t>
          </a:r>
          <a:r>
            <a:rPr lang="en-US" b="0" i="0" dirty="0"/>
            <a:t> </a:t>
          </a:r>
          <a:r>
            <a:rPr lang="en-US" b="0" i="0" dirty="0" err="1"/>
            <a:t>kelompok</a:t>
          </a:r>
          <a:r>
            <a:rPr lang="en-US" b="0" i="0" dirty="0"/>
            <a:t> (GDSS).</a:t>
          </a:r>
          <a:endParaRPr lang="en-US" dirty="0"/>
        </a:p>
      </dgm:t>
    </dgm:pt>
    <dgm:pt modelId="{9A589839-05DB-4F2C-91CE-FEC9C6182B4C}" type="parTrans" cxnId="{7260F739-CB2B-4897-8EB2-EE4E93A24A0A}">
      <dgm:prSet/>
      <dgm:spPr/>
      <dgm:t>
        <a:bodyPr/>
        <a:lstStyle/>
        <a:p>
          <a:endParaRPr lang="en-US"/>
        </a:p>
      </dgm:t>
    </dgm:pt>
    <dgm:pt modelId="{4A80D238-F433-482B-BECE-2A84129BBF6B}" type="sibTrans" cxnId="{7260F739-CB2B-4897-8EB2-EE4E93A24A0A}">
      <dgm:prSet/>
      <dgm:spPr/>
      <dgm:t>
        <a:bodyPr/>
        <a:lstStyle/>
        <a:p>
          <a:endParaRPr lang="en-US"/>
        </a:p>
      </dgm:t>
    </dgm:pt>
    <dgm:pt modelId="{39D71785-F688-42E1-946C-2737AA98DF75}">
      <dgm:prSet/>
      <dgm:spPr/>
      <dgm:t>
        <a:bodyPr/>
        <a:lstStyle/>
        <a:p>
          <a:r>
            <a:rPr lang="en-US" b="0" i="0" dirty="0" err="1"/>
            <a:t>Kelompok</a:t>
          </a:r>
          <a:r>
            <a:rPr lang="en-US" b="0" i="0" dirty="0"/>
            <a:t> yang </a:t>
          </a:r>
          <a:r>
            <a:rPr lang="en-US" b="0" i="0" dirty="0" err="1"/>
            <a:t>menggunakan</a:t>
          </a:r>
          <a:r>
            <a:rPr lang="en-US" b="0" i="0" dirty="0"/>
            <a:t> </a:t>
          </a:r>
          <a:r>
            <a:rPr lang="en-US" b="0" i="0" dirty="0" err="1"/>
            <a:t>sistem</a:t>
          </a:r>
          <a:r>
            <a:rPr lang="en-US" b="0" i="0" dirty="0"/>
            <a:t> </a:t>
          </a:r>
          <a:r>
            <a:rPr lang="en-US" b="0" i="0" dirty="0" err="1"/>
            <a:t>ini</a:t>
          </a:r>
          <a:r>
            <a:rPr lang="en-US" b="0" i="0" dirty="0"/>
            <a:t> </a:t>
          </a:r>
          <a:r>
            <a:rPr lang="en-US" b="0" i="0" dirty="0" err="1"/>
            <a:t>mengalami</a:t>
          </a:r>
          <a:r>
            <a:rPr lang="en-US" b="0" i="0" dirty="0"/>
            <a:t> </a:t>
          </a:r>
          <a:r>
            <a:rPr lang="en-US" b="0" i="0" dirty="0" err="1"/>
            <a:t>partisipasi</a:t>
          </a:r>
          <a:r>
            <a:rPr lang="en-US" b="0" i="0" dirty="0"/>
            <a:t> yang </a:t>
          </a:r>
          <a:r>
            <a:rPr lang="en-US" b="0" i="0" dirty="0" err="1"/>
            <a:t>lebih</a:t>
          </a:r>
          <a:r>
            <a:rPr lang="en-US" b="0" i="0" dirty="0"/>
            <a:t> </a:t>
          </a:r>
          <a:r>
            <a:rPr lang="en-US" b="0" i="0" dirty="0" err="1"/>
            <a:t>besar</a:t>
          </a:r>
          <a:r>
            <a:rPr lang="en-US" b="0" i="0" dirty="0"/>
            <a:t> dan </a:t>
          </a:r>
          <a:r>
            <a:rPr lang="en-US" b="0" i="0" dirty="0" err="1"/>
            <a:t>menghasilkan</a:t>
          </a:r>
          <a:r>
            <a:rPr lang="en-US" b="0" i="0" dirty="0"/>
            <a:t> </a:t>
          </a:r>
          <a:r>
            <a:rPr lang="en-US" b="0" i="0" dirty="0" err="1"/>
            <a:t>lebih</a:t>
          </a:r>
          <a:r>
            <a:rPr lang="en-US" b="0" i="0" dirty="0"/>
            <a:t> </a:t>
          </a:r>
          <a:r>
            <a:rPr lang="en-US" b="0" i="0" dirty="0" err="1"/>
            <a:t>banyak</a:t>
          </a:r>
          <a:r>
            <a:rPr lang="en-US" b="0" i="0" dirty="0"/>
            <a:t> ide </a:t>
          </a:r>
          <a:r>
            <a:rPr lang="en-US" b="0" i="0" dirty="0" err="1"/>
            <a:t>daripada</a:t>
          </a:r>
          <a:r>
            <a:rPr lang="en-US" b="0" i="0" dirty="0"/>
            <a:t> </a:t>
          </a:r>
          <a:r>
            <a:rPr lang="en-US" b="0" i="0" dirty="0" err="1"/>
            <a:t>kelompok</a:t>
          </a:r>
          <a:r>
            <a:rPr lang="en-US" b="0" i="0" dirty="0"/>
            <a:t> yang </a:t>
          </a:r>
          <a:r>
            <a:rPr lang="en-US" b="0" i="0" dirty="0" err="1"/>
            <a:t>bertemu</a:t>
          </a:r>
          <a:r>
            <a:rPr lang="en-US" b="0" i="0" dirty="0"/>
            <a:t> </a:t>
          </a:r>
          <a:r>
            <a:rPr lang="en-US" b="0" i="0" dirty="0" err="1"/>
            <a:t>tatap</a:t>
          </a:r>
          <a:r>
            <a:rPr lang="en-US" b="0" i="0" dirty="0"/>
            <a:t> </a:t>
          </a:r>
          <a:r>
            <a:rPr lang="en-US" b="0" i="0" dirty="0" err="1"/>
            <a:t>muka</a:t>
          </a:r>
          <a:r>
            <a:rPr lang="en-US" b="0" i="0" dirty="0"/>
            <a:t>.</a:t>
          </a:r>
          <a:endParaRPr lang="en-US" dirty="0"/>
        </a:p>
      </dgm:t>
    </dgm:pt>
    <dgm:pt modelId="{D9AB56E3-304B-4B89-8127-47937FCFB318}" type="parTrans" cxnId="{21727524-5388-4A04-AE20-55EA29365AFC}">
      <dgm:prSet/>
      <dgm:spPr/>
      <dgm:t>
        <a:bodyPr/>
        <a:lstStyle/>
        <a:p>
          <a:endParaRPr lang="en-US"/>
        </a:p>
      </dgm:t>
    </dgm:pt>
    <dgm:pt modelId="{DD779D44-8475-420A-9700-03F4EC266FA6}" type="sibTrans" cxnId="{21727524-5388-4A04-AE20-55EA29365AFC}">
      <dgm:prSet/>
      <dgm:spPr/>
      <dgm:t>
        <a:bodyPr/>
        <a:lstStyle/>
        <a:p>
          <a:endParaRPr lang="en-US"/>
        </a:p>
      </dgm:t>
    </dgm:pt>
    <dgm:pt modelId="{1BE50D20-B4F2-49E8-BD1B-48D6693668CC}" type="pres">
      <dgm:prSet presAssocID="{DE6B6917-091D-4D47-A813-D7A424495A3C}" presName="linear" presStyleCnt="0">
        <dgm:presLayoutVars>
          <dgm:animLvl val="lvl"/>
          <dgm:resizeHandles val="exact"/>
        </dgm:presLayoutVars>
      </dgm:prSet>
      <dgm:spPr/>
    </dgm:pt>
    <dgm:pt modelId="{651D3A96-FCD8-48F9-A477-C620C00D9853}" type="pres">
      <dgm:prSet presAssocID="{B461F07F-CD59-4CBF-BA98-755125D4FC4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6CDFBD-A0F0-4EE9-80AC-7806A105F807}" type="pres">
      <dgm:prSet presAssocID="{983FD72A-5D85-4D72-8925-53AAE2C41F45}" presName="spacer" presStyleCnt="0"/>
      <dgm:spPr/>
    </dgm:pt>
    <dgm:pt modelId="{A1362FDF-EE07-4403-9F46-1858D96DF2A1}" type="pres">
      <dgm:prSet presAssocID="{D6D7A73F-2A4D-4611-999D-9386E36BE43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C16FE0-0974-4BFB-8615-6D6B5FF0BA38}" type="pres">
      <dgm:prSet presAssocID="{4A80D238-F433-482B-BECE-2A84129BBF6B}" presName="spacer" presStyleCnt="0"/>
      <dgm:spPr/>
    </dgm:pt>
    <dgm:pt modelId="{EA4CDDCC-8359-4D37-9368-BBEE55C4002C}" type="pres">
      <dgm:prSet presAssocID="{39D71785-F688-42E1-946C-2737AA98DF7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96DED01-D658-4299-992C-0AFFFA5B6CCD}" type="presOf" srcId="{D6D7A73F-2A4D-4611-999D-9386E36BE439}" destId="{A1362FDF-EE07-4403-9F46-1858D96DF2A1}" srcOrd="0" destOrd="0" presId="urn:microsoft.com/office/officeart/2005/8/layout/vList2"/>
    <dgm:cxn modelId="{46C60008-D1DB-4A35-9C49-34F2DD76F970}" type="presOf" srcId="{B461F07F-CD59-4CBF-BA98-755125D4FC40}" destId="{651D3A96-FCD8-48F9-A477-C620C00D9853}" srcOrd="0" destOrd="0" presId="urn:microsoft.com/office/officeart/2005/8/layout/vList2"/>
    <dgm:cxn modelId="{21727524-5388-4A04-AE20-55EA29365AFC}" srcId="{DE6B6917-091D-4D47-A813-D7A424495A3C}" destId="{39D71785-F688-42E1-946C-2737AA98DF75}" srcOrd="2" destOrd="0" parTransId="{D9AB56E3-304B-4B89-8127-47937FCFB318}" sibTransId="{DD779D44-8475-420A-9700-03F4EC266FA6}"/>
    <dgm:cxn modelId="{7260F739-CB2B-4897-8EB2-EE4E93A24A0A}" srcId="{DE6B6917-091D-4D47-A813-D7A424495A3C}" destId="{D6D7A73F-2A4D-4611-999D-9386E36BE439}" srcOrd="1" destOrd="0" parTransId="{9A589839-05DB-4F2C-91CE-FEC9C6182B4C}" sibTransId="{4A80D238-F433-482B-BECE-2A84129BBF6B}"/>
    <dgm:cxn modelId="{82082F75-E3FA-4EC6-A302-8A405C5D4715}" type="presOf" srcId="{DE6B6917-091D-4D47-A813-D7A424495A3C}" destId="{1BE50D20-B4F2-49E8-BD1B-48D6693668CC}" srcOrd="0" destOrd="0" presId="urn:microsoft.com/office/officeart/2005/8/layout/vList2"/>
    <dgm:cxn modelId="{E09D879F-E569-4D43-9C50-B12FA70EA861}" srcId="{DE6B6917-091D-4D47-A813-D7A424495A3C}" destId="{B461F07F-CD59-4CBF-BA98-755125D4FC40}" srcOrd="0" destOrd="0" parTransId="{C4FA4BCB-E28E-431D-8B7B-2A45BD8D2AC3}" sibTransId="{983FD72A-5D85-4D72-8925-53AAE2C41F45}"/>
    <dgm:cxn modelId="{1DF555B3-9464-4EB3-812D-AAC4A5CEA576}" type="presOf" srcId="{39D71785-F688-42E1-946C-2737AA98DF75}" destId="{EA4CDDCC-8359-4D37-9368-BBEE55C4002C}" srcOrd="0" destOrd="0" presId="urn:microsoft.com/office/officeart/2005/8/layout/vList2"/>
    <dgm:cxn modelId="{1D453C95-4144-46A5-9012-9282DE1C1B8D}" type="presParOf" srcId="{1BE50D20-B4F2-49E8-BD1B-48D6693668CC}" destId="{651D3A96-FCD8-48F9-A477-C620C00D9853}" srcOrd="0" destOrd="0" presId="urn:microsoft.com/office/officeart/2005/8/layout/vList2"/>
    <dgm:cxn modelId="{60DE74B0-EE4B-474C-AA53-6E1DF6B844E3}" type="presParOf" srcId="{1BE50D20-B4F2-49E8-BD1B-48D6693668CC}" destId="{8F6CDFBD-A0F0-4EE9-80AC-7806A105F807}" srcOrd="1" destOrd="0" presId="urn:microsoft.com/office/officeart/2005/8/layout/vList2"/>
    <dgm:cxn modelId="{3149BCE9-3E86-4404-9D1D-D10934945D0F}" type="presParOf" srcId="{1BE50D20-B4F2-49E8-BD1B-48D6693668CC}" destId="{A1362FDF-EE07-4403-9F46-1858D96DF2A1}" srcOrd="2" destOrd="0" presId="urn:microsoft.com/office/officeart/2005/8/layout/vList2"/>
    <dgm:cxn modelId="{F4C2B104-565C-4043-9040-4CD432CEAE6B}" type="presParOf" srcId="{1BE50D20-B4F2-49E8-BD1B-48D6693668CC}" destId="{5CC16FE0-0974-4BFB-8615-6D6B5FF0BA38}" srcOrd="3" destOrd="0" presId="urn:microsoft.com/office/officeart/2005/8/layout/vList2"/>
    <dgm:cxn modelId="{9CD506A7-CFAA-457D-8EA7-69C2DE684555}" type="presParOf" srcId="{1BE50D20-B4F2-49E8-BD1B-48D6693668CC}" destId="{EA4CDDCC-8359-4D37-9368-BBEE55C4002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E7BBCC-B7D3-49EB-B4CB-AD78790C47C0}" type="doc">
      <dgm:prSet loTypeId="urn:microsoft.com/office/officeart/2005/8/layout/lProcess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F29E352-0761-45F2-AFEF-308384787946}">
      <dgm:prSet/>
      <dgm:spPr/>
      <dgm:t>
        <a:bodyPr/>
        <a:lstStyle/>
        <a:p>
          <a:pPr algn="l"/>
          <a:r>
            <a:rPr lang="en-US" dirty="0" err="1"/>
            <a:t>Efek</a:t>
          </a:r>
          <a:r>
            <a:rPr lang="en-US" dirty="0"/>
            <a:t> </a:t>
          </a:r>
          <a:r>
            <a:rPr lang="en-US" dirty="0" err="1"/>
            <a:t>partisipasi</a:t>
          </a:r>
          <a:r>
            <a:rPr lang="en-US" dirty="0"/>
            <a:t> (</a:t>
          </a:r>
          <a:r>
            <a:rPr lang="en-US" dirty="0" err="1"/>
            <a:t>sikap</a:t>
          </a:r>
          <a:r>
            <a:rPr lang="en-US" dirty="0"/>
            <a:t>, </a:t>
          </a:r>
          <a:r>
            <a:rPr lang="en-US" dirty="0" err="1"/>
            <a:t>pemikiran</a:t>
          </a:r>
          <a:r>
            <a:rPr lang="en-US" dirty="0"/>
            <a:t>, dan </a:t>
          </a:r>
          <a:r>
            <a:rPr lang="en-US" dirty="0" err="1"/>
            <a:t>perilaku</a:t>
          </a:r>
          <a:r>
            <a:rPr lang="en-US" dirty="0"/>
            <a:t>)</a:t>
          </a:r>
        </a:p>
      </dgm:t>
    </dgm:pt>
    <dgm:pt modelId="{AEFEA9B2-F42A-4A49-ADE1-EA6ED3290469}" type="parTrans" cxnId="{3DDC27EE-331B-4FCD-A4E0-C117C5771AC4}">
      <dgm:prSet/>
      <dgm:spPr/>
      <dgm:t>
        <a:bodyPr/>
        <a:lstStyle/>
        <a:p>
          <a:endParaRPr lang="en-US"/>
        </a:p>
      </dgm:t>
    </dgm:pt>
    <dgm:pt modelId="{09F85684-FA03-4453-B815-D26F675DA717}" type="sibTrans" cxnId="{3DDC27EE-331B-4FCD-A4E0-C117C5771AC4}">
      <dgm:prSet/>
      <dgm:spPr/>
      <dgm:t>
        <a:bodyPr/>
        <a:lstStyle/>
        <a:p>
          <a:endParaRPr lang="en-US"/>
        </a:p>
      </dgm:t>
    </dgm:pt>
    <dgm:pt modelId="{D7CF160F-67EF-4DD8-96A7-4C1D0CD3559D}">
      <dgm:prSet custT="1"/>
      <dgm:spPr/>
      <dgm:t>
        <a:bodyPr/>
        <a:lstStyle/>
        <a:p>
          <a:pPr algn="l"/>
          <a:r>
            <a:rPr lang="en-US" sz="1200" dirty="0" err="1"/>
            <a:t>Efek</a:t>
          </a:r>
          <a:r>
            <a:rPr lang="en-US" sz="1200" dirty="0"/>
            <a:t> </a:t>
          </a:r>
          <a:r>
            <a:rPr lang="en-US" sz="1200" dirty="0" err="1"/>
            <a:t>sikap</a:t>
          </a:r>
          <a:r>
            <a:rPr lang="en-US" sz="1200" dirty="0"/>
            <a:t> yang paling </a:t>
          </a:r>
          <a:r>
            <a:rPr lang="en-US" sz="1200" dirty="0" err="1"/>
            <a:t>luas</a:t>
          </a:r>
          <a:r>
            <a:rPr lang="en-US" sz="1200" dirty="0"/>
            <a:t> </a:t>
          </a:r>
          <a:r>
            <a:rPr lang="en-US" sz="1200" dirty="0" err="1"/>
            <a:t>dipelajari</a:t>
          </a:r>
          <a:r>
            <a:rPr lang="en-US" sz="1200" dirty="0"/>
            <a:t> </a:t>
          </a:r>
          <a:r>
            <a:rPr lang="en-US" sz="1200" dirty="0" err="1"/>
            <a:t>dari</a:t>
          </a:r>
          <a:r>
            <a:rPr lang="en-US" sz="1200" dirty="0"/>
            <a:t> </a:t>
          </a:r>
          <a:r>
            <a:rPr lang="en-US" sz="1200" dirty="0" err="1"/>
            <a:t>partisipasi</a:t>
          </a:r>
          <a:r>
            <a:rPr lang="en-US" sz="1200" dirty="0"/>
            <a:t> </a:t>
          </a:r>
          <a:r>
            <a:rPr lang="en-US" sz="1200" dirty="0" err="1"/>
            <a:t>adalah</a:t>
          </a:r>
          <a:r>
            <a:rPr lang="en-US" sz="1200" dirty="0"/>
            <a:t> </a:t>
          </a:r>
          <a:r>
            <a:rPr lang="en-US" sz="1200" b="1" u="sng" dirty="0" err="1"/>
            <a:t>kepuasan</a:t>
          </a:r>
          <a:r>
            <a:rPr lang="en-US" sz="1200" dirty="0"/>
            <a:t> </a:t>
          </a:r>
          <a:r>
            <a:rPr lang="en-US" sz="1200" dirty="0" err="1"/>
            <a:t>kerja</a:t>
          </a:r>
          <a:r>
            <a:rPr lang="en-US" sz="1200" dirty="0"/>
            <a:t>. </a:t>
          </a:r>
          <a:r>
            <a:rPr lang="en-US" sz="1200" dirty="0" err="1"/>
            <a:t>Efek</a:t>
          </a:r>
          <a:r>
            <a:rPr lang="en-US" sz="1200" dirty="0"/>
            <a:t> </a:t>
          </a:r>
          <a:r>
            <a:rPr lang="en-US" sz="1200" dirty="0" err="1"/>
            <a:t>sikap</a:t>
          </a:r>
          <a:r>
            <a:rPr lang="en-US" sz="1200" dirty="0"/>
            <a:t> lain yang </a:t>
          </a:r>
          <a:r>
            <a:rPr lang="en-US" sz="1200" dirty="0" err="1"/>
            <a:t>dianggap</a:t>
          </a:r>
          <a:r>
            <a:rPr lang="en-US" sz="1200" dirty="0"/>
            <a:t> </a:t>
          </a:r>
          <a:r>
            <a:rPr lang="en-US" sz="1200" dirty="0" err="1"/>
            <a:t>hasil</a:t>
          </a:r>
          <a:r>
            <a:rPr lang="en-US" sz="1200" dirty="0"/>
            <a:t> participation in decision masking (PDM) </a:t>
          </a:r>
          <a:r>
            <a:rPr lang="en-US" sz="1200" dirty="0" err="1"/>
            <a:t>termasuk</a:t>
          </a:r>
          <a:r>
            <a:rPr lang="en-US" sz="1200" dirty="0"/>
            <a:t> </a:t>
          </a:r>
          <a:r>
            <a:rPr lang="en-US" sz="1200" b="1" u="sng" dirty="0" err="1"/>
            <a:t>keterlibatan</a:t>
          </a:r>
          <a:r>
            <a:rPr lang="en-US" sz="1200" b="1" u="sng" dirty="0"/>
            <a:t> </a:t>
          </a:r>
          <a:r>
            <a:rPr lang="en-US" sz="1200" b="1" u="sng" dirty="0" err="1"/>
            <a:t>pekerjaan</a:t>
          </a:r>
          <a:r>
            <a:rPr lang="en-US" sz="1200" b="1" u="sng" dirty="0"/>
            <a:t> dan </a:t>
          </a:r>
          <a:r>
            <a:rPr lang="en-US" sz="1200" b="1" u="sng" dirty="0" err="1"/>
            <a:t>komitmen</a:t>
          </a:r>
          <a:r>
            <a:rPr lang="en-US" sz="1200" b="1" u="sng" dirty="0"/>
            <a:t> </a:t>
          </a:r>
          <a:r>
            <a:rPr lang="en-US" sz="1200" b="1" u="sng" dirty="0" err="1"/>
            <a:t>organisasi</a:t>
          </a:r>
          <a:endParaRPr lang="en-US" sz="1200" b="1" u="sng" dirty="0"/>
        </a:p>
      </dgm:t>
    </dgm:pt>
    <dgm:pt modelId="{8A4DB394-3598-4FB9-87F3-D03E01F7D7F6}" type="parTrans" cxnId="{E02EDCEB-5F76-44C9-A3FD-7036FE5248CC}">
      <dgm:prSet/>
      <dgm:spPr/>
      <dgm:t>
        <a:bodyPr/>
        <a:lstStyle/>
        <a:p>
          <a:endParaRPr lang="en-US"/>
        </a:p>
      </dgm:t>
    </dgm:pt>
    <dgm:pt modelId="{85BB276D-263F-4AA6-9668-DB4CB3569999}" type="sibTrans" cxnId="{E02EDCEB-5F76-44C9-A3FD-7036FE5248CC}">
      <dgm:prSet/>
      <dgm:spPr/>
      <dgm:t>
        <a:bodyPr/>
        <a:lstStyle/>
        <a:p>
          <a:endParaRPr lang="en-US"/>
        </a:p>
      </dgm:t>
    </dgm:pt>
    <dgm:pt modelId="{112EEF7B-16DA-4F25-A065-6C141AC85E19}">
      <dgm:prSet custT="1"/>
      <dgm:spPr/>
      <dgm:t>
        <a:bodyPr/>
        <a:lstStyle/>
        <a:p>
          <a:pPr algn="l"/>
          <a:r>
            <a:rPr lang="en-US" sz="1200" dirty="0" err="1"/>
            <a:t>Efek</a:t>
          </a:r>
          <a:r>
            <a:rPr lang="en-US" sz="1200" dirty="0"/>
            <a:t> </a:t>
          </a:r>
          <a:r>
            <a:rPr lang="en-US" sz="1200" dirty="0" err="1"/>
            <a:t>pikiran</a:t>
          </a:r>
          <a:r>
            <a:rPr lang="en-US" sz="1200" dirty="0"/>
            <a:t> yang </a:t>
          </a:r>
          <a:r>
            <a:rPr lang="en-US" sz="1200" dirty="0" err="1"/>
            <a:t>diusulkan</a:t>
          </a:r>
          <a:r>
            <a:rPr lang="en-US" sz="1200" dirty="0"/>
            <a:t> </a:t>
          </a:r>
          <a:r>
            <a:rPr lang="en-US" sz="1200" dirty="0" err="1"/>
            <a:t>untuk</a:t>
          </a:r>
          <a:r>
            <a:rPr lang="en-US" sz="1200" dirty="0"/>
            <a:t> PDM </a:t>
          </a:r>
          <a:r>
            <a:rPr lang="en-US" sz="1200" dirty="0" err="1"/>
            <a:t>termasuk</a:t>
          </a:r>
          <a:r>
            <a:rPr lang="en-US" sz="1200" dirty="0"/>
            <a:t> </a:t>
          </a:r>
          <a:r>
            <a:rPr lang="en-US" sz="1200" b="1" u="sng" dirty="0" err="1"/>
            <a:t>peningkatan</a:t>
          </a:r>
          <a:r>
            <a:rPr lang="en-US" sz="1200" b="1" u="sng" dirty="0"/>
            <a:t> </a:t>
          </a:r>
          <a:r>
            <a:rPr lang="en-US" sz="1200" b="1" u="sng" dirty="0" err="1"/>
            <a:t>penggunaan</a:t>
          </a:r>
          <a:r>
            <a:rPr lang="en-US" sz="1200" b="1" u="sng" dirty="0"/>
            <a:t> </a:t>
          </a:r>
          <a:r>
            <a:rPr lang="en-US" sz="1200" b="1" u="sng" dirty="0" err="1"/>
            <a:t>informasi</a:t>
          </a:r>
          <a:r>
            <a:rPr lang="en-US" sz="1200" dirty="0"/>
            <a:t> </a:t>
          </a:r>
          <a:r>
            <a:rPr lang="en-US" sz="1200" dirty="0" err="1"/>
            <a:t>dari</a:t>
          </a:r>
          <a:r>
            <a:rPr lang="en-US" sz="1200" dirty="0"/>
            <a:t> </a:t>
          </a:r>
          <a:r>
            <a:rPr lang="en-US" sz="1200" dirty="0" err="1"/>
            <a:t>berbagai</a:t>
          </a:r>
          <a:r>
            <a:rPr lang="en-US" sz="1200" dirty="0"/>
            <a:t> </a:t>
          </a:r>
          <a:r>
            <a:rPr lang="en-US" sz="1200" dirty="0" err="1"/>
            <a:t>anggota</a:t>
          </a:r>
          <a:r>
            <a:rPr lang="en-US" sz="1200" dirty="0"/>
            <a:t> </a:t>
          </a:r>
          <a:r>
            <a:rPr lang="en-US" sz="1200" dirty="0" err="1"/>
            <a:t>organisasi</a:t>
          </a:r>
          <a:r>
            <a:rPr lang="en-US" sz="1200" dirty="0"/>
            <a:t> dan </a:t>
          </a:r>
          <a:r>
            <a:rPr lang="en-US" sz="1200" b="1" u="sng" dirty="0" err="1"/>
            <a:t>pemahaman</a:t>
          </a:r>
          <a:r>
            <a:rPr lang="en-US" sz="1200" dirty="0"/>
            <a:t> </a:t>
          </a:r>
          <a:r>
            <a:rPr lang="en-US" sz="1200" dirty="0" err="1"/>
            <a:t>karyawan</a:t>
          </a:r>
          <a:r>
            <a:rPr lang="en-US" sz="1200" dirty="0"/>
            <a:t> yang </a:t>
          </a:r>
          <a:r>
            <a:rPr lang="en-US" sz="1200" dirty="0" err="1"/>
            <a:t>lebih</a:t>
          </a:r>
          <a:r>
            <a:rPr lang="en-US" sz="1200" dirty="0"/>
            <a:t> </a:t>
          </a:r>
          <a:r>
            <a:rPr lang="en-US" sz="1200" dirty="0" err="1"/>
            <a:t>besar</a:t>
          </a:r>
          <a:r>
            <a:rPr lang="en-US" sz="1200" dirty="0"/>
            <a:t> </a:t>
          </a:r>
          <a:r>
            <a:rPr lang="en-US" sz="1200" dirty="0" err="1"/>
            <a:t>tentang</a:t>
          </a:r>
          <a:r>
            <a:rPr lang="en-US" sz="1200" dirty="0"/>
            <a:t> </a:t>
          </a:r>
          <a:r>
            <a:rPr lang="en-US" sz="1200" b="1" u="sng" dirty="0" err="1"/>
            <a:t>keputusan</a:t>
          </a:r>
          <a:r>
            <a:rPr lang="en-US" sz="1200" b="1" u="sng" dirty="0"/>
            <a:t> dan </a:t>
          </a:r>
          <a:r>
            <a:rPr lang="en-US" sz="1200" b="1" u="sng" dirty="0" err="1"/>
            <a:t>organisasi</a:t>
          </a:r>
          <a:r>
            <a:rPr lang="en-US" sz="1200" dirty="0"/>
            <a:t> </a:t>
          </a:r>
          <a:r>
            <a:rPr lang="en-US" sz="1200" dirty="0" err="1"/>
            <a:t>secara</a:t>
          </a:r>
          <a:r>
            <a:rPr lang="en-US" sz="1200" dirty="0"/>
            <a:t> </a:t>
          </a:r>
          <a:r>
            <a:rPr lang="en-US" sz="1200" dirty="0" err="1"/>
            <a:t>keseluruhan</a:t>
          </a:r>
          <a:r>
            <a:rPr lang="en-US" sz="1200" dirty="0"/>
            <a:t>.</a:t>
          </a:r>
        </a:p>
      </dgm:t>
    </dgm:pt>
    <dgm:pt modelId="{73206CCB-2149-4D50-92CB-0FF352E5CF52}" type="parTrans" cxnId="{E12A23CE-DD3C-407E-A6AD-DCFEC6CFC4A9}">
      <dgm:prSet/>
      <dgm:spPr/>
      <dgm:t>
        <a:bodyPr/>
        <a:lstStyle/>
        <a:p>
          <a:endParaRPr lang="en-US"/>
        </a:p>
      </dgm:t>
    </dgm:pt>
    <dgm:pt modelId="{BD08FA57-25B6-4F05-83B9-AC8323DFA35E}" type="sibTrans" cxnId="{E12A23CE-DD3C-407E-A6AD-DCFEC6CFC4A9}">
      <dgm:prSet/>
      <dgm:spPr/>
      <dgm:t>
        <a:bodyPr/>
        <a:lstStyle/>
        <a:p>
          <a:endParaRPr lang="en-US"/>
        </a:p>
      </dgm:t>
    </dgm:pt>
    <dgm:pt modelId="{10C73798-56E4-4F7E-A18F-4DF07B493180}">
      <dgm:prSet custT="1"/>
      <dgm:spPr/>
      <dgm:t>
        <a:bodyPr/>
        <a:lstStyle/>
        <a:p>
          <a:pPr algn="l"/>
          <a:r>
            <a:rPr lang="en-US" sz="1200" dirty="0" err="1"/>
            <a:t>Dampak</a:t>
          </a:r>
          <a:r>
            <a:rPr lang="en-US" sz="1200" dirty="0"/>
            <a:t> </a:t>
          </a:r>
          <a:r>
            <a:rPr lang="en-US" sz="1200" dirty="0" err="1"/>
            <a:t>perilaku</a:t>
          </a:r>
          <a:r>
            <a:rPr lang="en-US" sz="1200" dirty="0"/>
            <a:t> yang </a:t>
          </a:r>
          <a:r>
            <a:rPr lang="en-US" sz="1200" dirty="0" err="1"/>
            <a:t>diajukan</a:t>
          </a:r>
          <a:r>
            <a:rPr lang="en-US" sz="1200" dirty="0"/>
            <a:t> </a:t>
          </a:r>
          <a:r>
            <a:rPr lang="en-US" sz="1200" dirty="0" err="1"/>
            <a:t>dari</a:t>
          </a:r>
          <a:r>
            <a:rPr lang="en-US" sz="1200" dirty="0"/>
            <a:t> </a:t>
          </a:r>
          <a:r>
            <a:rPr lang="en-US" sz="1200" dirty="0" err="1"/>
            <a:t>partisipasi</a:t>
          </a:r>
          <a:r>
            <a:rPr lang="en-US" sz="1200" dirty="0"/>
            <a:t> </a:t>
          </a:r>
          <a:r>
            <a:rPr lang="en-US" sz="1200" dirty="0" err="1"/>
            <a:t>termasuk</a:t>
          </a:r>
          <a:r>
            <a:rPr lang="en-US" sz="1200" dirty="0"/>
            <a:t> </a:t>
          </a:r>
          <a:r>
            <a:rPr lang="en-US" sz="1200" b="1" u="sng" dirty="0" err="1"/>
            <a:t>peningkatan</a:t>
          </a:r>
          <a:r>
            <a:rPr lang="en-US" sz="1200" b="1" u="sng" dirty="0"/>
            <a:t> </a:t>
          </a:r>
          <a:r>
            <a:rPr lang="en-US" sz="1200" b="1" u="sng" dirty="0" err="1"/>
            <a:t>produktivitas</a:t>
          </a:r>
          <a:r>
            <a:rPr lang="en-US" sz="1200" b="1" u="sng" dirty="0"/>
            <a:t> dan </a:t>
          </a:r>
          <a:r>
            <a:rPr lang="en-US" sz="1200" b="1" u="sng" dirty="0" err="1"/>
            <a:t>peningkatan</a:t>
          </a:r>
          <a:r>
            <a:rPr lang="en-US" sz="1200" b="1" u="sng" dirty="0"/>
            <a:t> </a:t>
          </a:r>
          <a:r>
            <a:rPr lang="en-US" sz="1200" b="1" u="sng" dirty="0" err="1"/>
            <a:t>efektivitas</a:t>
          </a:r>
          <a:r>
            <a:rPr lang="en-US" sz="1200" b="1" u="sng" dirty="0"/>
            <a:t> </a:t>
          </a:r>
          <a:r>
            <a:rPr lang="en-US" sz="1200" b="1" u="sng" dirty="0" err="1"/>
            <a:t>keputusan</a:t>
          </a:r>
          <a:r>
            <a:rPr lang="en-US" sz="1200" dirty="0"/>
            <a:t>.</a:t>
          </a:r>
        </a:p>
      </dgm:t>
    </dgm:pt>
    <dgm:pt modelId="{948A1204-EF5B-4590-AE0C-C6B44579820A}" type="parTrans" cxnId="{ACC975FC-A32A-4B99-8C89-D0E1006A095C}">
      <dgm:prSet/>
      <dgm:spPr/>
      <dgm:t>
        <a:bodyPr/>
        <a:lstStyle/>
        <a:p>
          <a:endParaRPr lang="en-US"/>
        </a:p>
      </dgm:t>
    </dgm:pt>
    <dgm:pt modelId="{941FFDDE-C31E-4456-A6B7-9CECD667D8D9}" type="sibTrans" cxnId="{ACC975FC-A32A-4B99-8C89-D0E1006A095C}">
      <dgm:prSet/>
      <dgm:spPr/>
      <dgm:t>
        <a:bodyPr/>
        <a:lstStyle/>
        <a:p>
          <a:endParaRPr lang="en-US"/>
        </a:p>
      </dgm:t>
    </dgm:pt>
    <dgm:pt modelId="{8A95AC5F-2E4A-41C3-AF9C-D74089946907}" type="pres">
      <dgm:prSet presAssocID="{3AE7BBCC-B7D3-49EB-B4CB-AD78790C47C0}" presName="theList" presStyleCnt="0">
        <dgm:presLayoutVars>
          <dgm:dir/>
          <dgm:animLvl val="lvl"/>
          <dgm:resizeHandles val="exact"/>
        </dgm:presLayoutVars>
      </dgm:prSet>
      <dgm:spPr/>
    </dgm:pt>
    <dgm:pt modelId="{9D1A3BEC-FAC6-4AF3-8FF9-60A23EA60E52}" type="pres">
      <dgm:prSet presAssocID="{6F29E352-0761-45F2-AFEF-308384787946}" presName="compNode" presStyleCnt="0"/>
      <dgm:spPr/>
    </dgm:pt>
    <dgm:pt modelId="{C1DD1174-3286-4098-9369-2797C7158D8B}" type="pres">
      <dgm:prSet presAssocID="{6F29E352-0761-45F2-AFEF-308384787946}" presName="aNode" presStyleLbl="bgShp" presStyleIdx="0" presStyleCnt="1"/>
      <dgm:spPr/>
    </dgm:pt>
    <dgm:pt modelId="{F7121556-8FB3-4125-94D0-BBDB7EECC0F4}" type="pres">
      <dgm:prSet presAssocID="{6F29E352-0761-45F2-AFEF-308384787946}" presName="textNode" presStyleLbl="bgShp" presStyleIdx="0" presStyleCnt="1"/>
      <dgm:spPr/>
    </dgm:pt>
    <dgm:pt modelId="{3E3E6FD8-3163-4FE9-A9AE-39F6E0AE71FE}" type="pres">
      <dgm:prSet presAssocID="{6F29E352-0761-45F2-AFEF-308384787946}" presName="compChildNode" presStyleCnt="0"/>
      <dgm:spPr/>
    </dgm:pt>
    <dgm:pt modelId="{9749EBC5-3D87-481A-8813-2FBD0DAC5F46}" type="pres">
      <dgm:prSet presAssocID="{6F29E352-0761-45F2-AFEF-308384787946}" presName="theInnerList" presStyleCnt="0"/>
      <dgm:spPr/>
    </dgm:pt>
    <dgm:pt modelId="{07F58280-8DA3-427C-B735-96B7B7788C0E}" type="pres">
      <dgm:prSet presAssocID="{D7CF160F-67EF-4DD8-96A7-4C1D0CD3559D}" presName="childNode" presStyleLbl="node1" presStyleIdx="0" presStyleCnt="3" custScaleX="118675">
        <dgm:presLayoutVars>
          <dgm:bulletEnabled val="1"/>
        </dgm:presLayoutVars>
      </dgm:prSet>
      <dgm:spPr/>
    </dgm:pt>
    <dgm:pt modelId="{2BFA908B-9C94-4F43-8BF8-EDE01FFE9950}" type="pres">
      <dgm:prSet presAssocID="{D7CF160F-67EF-4DD8-96A7-4C1D0CD3559D}" presName="aSpace2" presStyleCnt="0"/>
      <dgm:spPr/>
    </dgm:pt>
    <dgm:pt modelId="{774D9F6B-5625-4B93-A5B6-93346EC7F2C9}" type="pres">
      <dgm:prSet presAssocID="{112EEF7B-16DA-4F25-A065-6C141AC85E19}" presName="childNode" presStyleLbl="node1" presStyleIdx="1" presStyleCnt="3" custScaleX="118675">
        <dgm:presLayoutVars>
          <dgm:bulletEnabled val="1"/>
        </dgm:presLayoutVars>
      </dgm:prSet>
      <dgm:spPr/>
    </dgm:pt>
    <dgm:pt modelId="{9CF16B1E-2847-4F08-A1B5-17E1BDBD0041}" type="pres">
      <dgm:prSet presAssocID="{112EEF7B-16DA-4F25-A065-6C141AC85E19}" presName="aSpace2" presStyleCnt="0"/>
      <dgm:spPr/>
    </dgm:pt>
    <dgm:pt modelId="{F7BF9961-6EE7-4A4B-83B4-996DEDD60FD5}" type="pres">
      <dgm:prSet presAssocID="{10C73798-56E4-4F7E-A18F-4DF07B493180}" presName="childNode" presStyleLbl="node1" presStyleIdx="2" presStyleCnt="3" custScaleX="118675">
        <dgm:presLayoutVars>
          <dgm:bulletEnabled val="1"/>
        </dgm:presLayoutVars>
      </dgm:prSet>
      <dgm:spPr/>
    </dgm:pt>
  </dgm:ptLst>
  <dgm:cxnLst>
    <dgm:cxn modelId="{76D3E922-951C-403F-93DB-06601D75D1BC}" type="presOf" srcId="{10C73798-56E4-4F7E-A18F-4DF07B493180}" destId="{F7BF9961-6EE7-4A4B-83B4-996DEDD60FD5}" srcOrd="0" destOrd="0" presId="urn:microsoft.com/office/officeart/2005/8/layout/lProcess2"/>
    <dgm:cxn modelId="{F848A469-7C8C-4220-8653-31773E400FBD}" type="presOf" srcId="{6F29E352-0761-45F2-AFEF-308384787946}" destId="{C1DD1174-3286-4098-9369-2797C7158D8B}" srcOrd="0" destOrd="0" presId="urn:microsoft.com/office/officeart/2005/8/layout/lProcess2"/>
    <dgm:cxn modelId="{F83C6156-F31B-411C-B797-33979DD49DF8}" type="presOf" srcId="{D7CF160F-67EF-4DD8-96A7-4C1D0CD3559D}" destId="{07F58280-8DA3-427C-B735-96B7B7788C0E}" srcOrd="0" destOrd="0" presId="urn:microsoft.com/office/officeart/2005/8/layout/lProcess2"/>
    <dgm:cxn modelId="{01787585-21F5-4973-A435-0B3D1161B484}" type="presOf" srcId="{112EEF7B-16DA-4F25-A065-6C141AC85E19}" destId="{774D9F6B-5625-4B93-A5B6-93346EC7F2C9}" srcOrd="0" destOrd="0" presId="urn:microsoft.com/office/officeart/2005/8/layout/lProcess2"/>
    <dgm:cxn modelId="{4570C7CA-3E19-429E-A8C4-576745192011}" type="presOf" srcId="{3AE7BBCC-B7D3-49EB-B4CB-AD78790C47C0}" destId="{8A95AC5F-2E4A-41C3-AF9C-D74089946907}" srcOrd="0" destOrd="0" presId="urn:microsoft.com/office/officeart/2005/8/layout/lProcess2"/>
    <dgm:cxn modelId="{E12A23CE-DD3C-407E-A6AD-DCFEC6CFC4A9}" srcId="{6F29E352-0761-45F2-AFEF-308384787946}" destId="{112EEF7B-16DA-4F25-A065-6C141AC85E19}" srcOrd="1" destOrd="0" parTransId="{73206CCB-2149-4D50-92CB-0FF352E5CF52}" sibTransId="{BD08FA57-25B6-4F05-83B9-AC8323DFA35E}"/>
    <dgm:cxn modelId="{AA2391E3-9D34-4F19-A250-39E53FC6E61C}" type="presOf" srcId="{6F29E352-0761-45F2-AFEF-308384787946}" destId="{F7121556-8FB3-4125-94D0-BBDB7EECC0F4}" srcOrd="1" destOrd="0" presId="urn:microsoft.com/office/officeart/2005/8/layout/lProcess2"/>
    <dgm:cxn modelId="{E02EDCEB-5F76-44C9-A3FD-7036FE5248CC}" srcId="{6F29E352-0761-45F2-AFEF-308384787946}" destId="{D7CF160F-67EF-4DD8-96A7-4C1D0CD3559D}" srcOrd="0" destOrd="0" parTransId="{8A4DB394-3598-4FB9-87F3-D03E01F7D7F6}" sibTransId="{85BB276D-263F-4AA6-9668-DB4CB3569999}"/>
    <dgm:cxn modelId="{3DDC27EE-331B-4FCD-A4E0-C117C5771AC4}" srcId="{3AE7BBCC-B7D3-49EB-B4CB-AD78790C47C0}" destId="{6F29E352-0761-45F2-AFEF-308384787946}" srcOrd="0" destOrd="0" parTransId="{AEFEA9B2-F42A-4A49-ADE1-EA6ED3290469}" sibTransId="{09F85684-FA03-4453-B815-D26F675DA717}"/>
    <dgm:cxn modelId="{ACC975FC-A32A-4B99-8C89-D0E1006A095C}" srcId="{6F29E352-0761-45F2-AFEF-308384787946}" destId="{10C73798-56E4-4F7E-A18F-4DF07B493180}" srcOrd="2" destOrd="0" parTransId="{948A1204-EF5B-4590-AE0C-C6B44579820A}" sibTransId="{941FFDDE-C31E-4456-A6B7-9CECD667D8D9}"/>
    <dgm:cxn modelId="{DD531033-4F25-4BF1-801D-860BEB09920D}" type="presParOf" srcId="{8A95AC5F-2E4A-41C3-AF9C-D74089946907}" destId="{9D1A3BEC-FAC6-4AF3-8FF9-60A23EA60E52}" srcOrd="0" destOrd="0" presId="urn:microsoft.com/office/officeart/2005/8/layout/lProcess2"/>
    <dgm:cxn modelId="{B899E1DD-74B5-4D3D-B01C-E8CADCBE22EC}" type="presParOf" srcId="{9D1A3BEC-FAC6-4AF3-8FF9-60A23EA60E52}" destId="{C1DD1174-3286-4098-9369-2797C7158D8B}" srcOrd="0" destOrd="0" presId="urn:microsoft.com/office/officeart/2005/8/layout/lProcess2"/>
    <dgm:cxn modelId="{7A589B95-008A-4840-ADDF-C7A64596D267}" type="presParOf" srcId="{9D1A3BEC-FAC6-4AF3-8FF9-60A23EA60E52}" destId="{F7121556-8FB3-4125-94D0-BBDB7EECC0F4}" srcOrd="1" destOrd="0" presId="urn:microsoft.com/office/officeart/2005/8/layout/lProcess2"/>
    <dgm:cxn modelId="{54992A06-7DE2-443D-82D8-053BF8A6CA0C}" type="presParOf" srcId="{9D1A3BEC-FAC6-4AF3-8FF9-60A23EA60E52}" destId="{3E3E6FD8-3163-4FE9-A9AE-39F6E0AE71FE}" srcOrd="2" destOrd="0" presId="urn:microsoft.com/office/officeart/2005/8/layout/lProcess2"/>
    <dgm:cxn modelId="{BC1569E5-8007-4926-969F-548F1CC4E666}" type="presParOf" srcId="{3E3E6FD8-3163-4FE9-A9AE-39F6E0AE71FE}" destId="{9749EBC5-3D87-481A-8813-2FBD0DAC5F46}" srcOrd="0" destOrd="0" presId="urn:microsoft.com/office/officeart/2005/8/layout/lProcess2"/>
    <dgm:cxn modelId="{5A2BAE28-759F-458C-8B4B-075758905524}" type="presParOf" srcId="{9749EBC5-3D87-481A-8813-2FBD0DAC5F46}" destId="{07F58280-8DA3-427C-B735-96B7B7788C0E}" srcOrd="0" destOrd="0" presId="urn:microsoft.com/office/officeart/2005/8/layout/lProcess2"/>
    <dgm:cxn modelId="{D03A008D-F719-4257-94C2-39CAB2E236CC}" type="presParOf" srcId="{9749EBC5-3D87-481A-8813-2FBD0DAC5F46}" destId="{2BFA908B-9C94-4F43-8BF8-EDE01FFE9950}" srcOrd="1" destOrd="0" presId="urn:microsoft.com/office/officeart/2005/8/layout/lProcess2"/>
    <dgm:cxn modelId="{C2AF198B-5C1E-44E3-BF96-F2A320602E79}" type="presParOf" srcId="{9749EBC5-3D87-481A-8813-2FBD0DAC5F46}" destId="{774D9F6B-5625-4B93-A5B6-93346EC7F2C9}" srcOrd="2" destOrd="0" presId="urn:microsoft.com/office/officeart/2005/8/layout/lProcess2"/>
    <dgm:cxn modelId="{C593C00F-1C1C-4D38-89F3-482FD2AD848A}" type="presParOf" srcId="{9749EBC5-3D87-481A-8813-2FBD0DAC5F46}" destId="{9CF16B1E-2847-4F08-A1B5-17E1BDBD0041}" srcOrd="3" destOrd="0" presId="urn:microsoft.com/office/officeart/2005/8/layout/lProcess2"/>
    <dgm:cxn modelId="{457694C9-AAA1-4FD4-B535-93F600E32699}" type="presParOf" srcId="{9749EBC5-3D87-481A-8813-2FBD0DAC5F46}" destId="{F7BF9961-6EE7-4A4B-83B4-996DEDD60FD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61AB6E-9304-4D20-AB8E-67B5EFC81ED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61777A-2C68-49A5-9CDF-F3DD128CCDEB}">
      <dgm:prSet/>
      <dgm:spPr/>
      <dgm:t>
        <a:bodyPr/>
        <a:lstStyle/>
        <a:p>
          <a:r>
            <a:rPr lang="en-US" b="0" i="0"/>
            <a:t>Model Afektif </a:t>
          </a:r>
          <a:endParaRPr lang="en-US"/>
        </a:p>
      </dgm:t>
    </dgm:pt>
    <dgm:pt modelId="{1DEC6F9C-6461-4F9D-8F0E-6CD18BC632AF}" type="parTrans" cxnId="{3CF8557A-38AD-4083-A02A-343E45A23879}">
      <dgm:prSet/>
      <dgm:spPr/>
      <dgm:t>
        <a:bodyPr/>
        <a:lstStyle/>
        <a:p>
          <a:endParaRPr lang="en-US"/>
        </a:p>
      </dgm:t>
    </dgm:pt>
    <dgm:pt modelId="{6B7C90AD-FA2E-43B9-AFF4-E0ADB4A28BD9}" type="sibTrans" cxnId="{3CF8557A-38AD-4083-A02A-343E45A23879}">
      <dgm:prSet/>
      <dgm:spPr/>
      <dgm:t>
        <a:bodyPr/>
        <a:lstStyle/>
        <a:p>
          <a:endParaRPr lang="en-US"/>
        </a:p>
      </dgm:t>
    </dgm:pt>
    <dgm:pt modelId="{1E3E3DAC-091F-49B7-BF00-B8AB559C3E4E}">
      <dgm:prSet/>
      <dgm:spPr/>
      <dgm:t>
        <a:bodyPr/>
        <a:lstStyle/>
        <a:p>
          <a:r>
            <a:rPr lang="en-US" b="0" i="0"/>
            <a:t>Partisipasi afektif didasarkan pada prinsip hubungan manusiawi</a:t>
          </a:r>
          <a:endParaRPr lang="en-US"/>
        </a:p>
      </dgm:t>
    </dgm:pt>
    <dgm:pt modelId="{19129678-A594-4AB5-8041-5E3235BADB03}" type="parTrans" cxnId="{7DF720AD-408A-4A1D-96A3-890551B9940E}">
      <dgm:prSet/>
      <dgm:spPr/>
      <dgm:t>
        <a:bodyPr/>
        <a:lstStyle/>
        <a:p>
          <a:endParaRPr lang="en-US"/>
        </a:p>
      </dgm:t>
    </dgm:pt>
    <dgm:pt modelId="{0A4E8FE7-BD48-4E3B-B8B0-A78D75485744}" type="sibTrans" cxnId="{7DF720AD-408A-4A1D-96A3-890551B9940E}">
      <dgm:prSet/>
      <dgm:spPr/>
      <dgm:t>
        <a:bodyPr/>
        <a:lstStyle/>
        <a:p>
          <a:endParaRPr lang="en-US"/>
        </a:p>
      </dgm:t>
    </dgm:pt>
    <dgm:pt modelId="{82E6000C-DDC1-46C5-A5EB-998758E2666F}">
      <dgm:prSet/>
      <dgm:spPr/>
      <dgm:t>
        <a:bodyPr/>
        <a:lstStyle/>
        <a:p>
          <a:r>
            <a:rPr lang="en-US" b="0" i="0"/>
            <a:t>Model Kognitif</a:t>
          </a:r>
          <a:endParaRPr lang="en-US"/>
        </a:p>
      </dgm:t>
    </dgm:pt>
    <dgm:pt modelId="{FF6E1218-D7DC-4017-8196-D8914780D35D}" type="parTrans" cxnId="{CD895A70-4370-4ABF-80DB-B5CAB39466D2}">
      <dgm:prSet/>
      <dgm:spPr/>
      <dgm:t>
        <a:bodyPr/>
        <a:lstStyle/>
        <a:p>
          <a:endParaRPr lang="en-US"/>
        </a:p>
      </dgm:t>
    </dgm:pt>
    <dgm:pt modelId="{044DE7BD-44BF-45EF-919F-57C9F77F51E0}" type="sibTrans" cxnId="{CD895A70-4370-4ABF-80DB-B5CAB39466D2}">
      <dgm:prSet/>
      <dgm:spPr/>
      <dgm:t>
        <a:bodyPr/>
        <a:lstStyle/>
        <a:p>
          <a:endParaRPr lang="en-US"/>
        </a:p>
      </dgm:t>
    </dgm:pt>
    <dgm:pt modelId="{C68D4B90-51D3-40EB-862F-59E7A9D4D19B}">
      <dgm:prSet/>
      <dgm:spPr/>
      <dgm:t>
        <a:bodyPr/>
        <a:lstStyle/>
        <a:p>
          <a:r>
            <a:rPr lang="en-US" b="0" i="0"/>
            <a:t>Partisipasi kognitif didasarkan pada prinsip pendekatan sumber daya manusia</a:t>
          </a:r>
          <a:endParaRPr lang="en-US"/>
        </a:p>
      </dgm:t>
    </dgm:pt>
    <dgm:pt modelId="{1D5E0C61-C3B5-486F-A6FE-454FC582358D}" type="parTrans" cxnId="{E20CF8B3-F13A-4D40-8C82-5511DDA9FFA2}">
      <dgm:prSet/>
      <dgm:spPr/>
      <dgm:t>
        <a:bodyPr/>
        <a:lstStyle/>
        <a:p>
          <a:endParaRPr lang="en-US"/>
        </a:p>
      </dgm:t>
    </dgm:pt>
    <dgm:pt modelId="{9FCADAEC-61FA-4133-8358-578A4665BD7B}" type="sibTrans" cxnId="{E20CF8B3-F13A-4D40-8C82-5511DDA9FFA2}">
      <dgm:prSet/>
      <dgm:spPr/>
      <dgm:t>
        <a:bodyPr/>
        <a:lstStyle/>
        <a:p>
          <a:endParaRPr lang="en-US"/>
        </a:p>
      </dgm:t>
    </dgm:pt>
    <dgm:pt modelId="{A251BEFB-FFD2-46B6-BE4E-51994503884E}" type="pres">
      <dgm:prSet presAssocID="{7661AB6E-9304-4D20-AB8E-67B5EFC81EDC}" presName="Name0" presStyleCnt="0">
        <dgm:presLayoutVars>
          <dgm:dir/>
          <dgm:animLvl val="lvl"/>
          <dgm:resizeHandles val="exact"/>
        </dgm:presLayoutVars>
      </dgm:prSet>
      <dgm:spPr/>
    </dgm:pt>
    <dgm:pt modelId="{FCF90C04-C5E9-46BD-8784-F6C97290F756}" type="pres">
      <dgm:prSet presAssocID="{9C61777A-2C68-49A5-9CDF-F3DD128CCDEB}" presName="composite" presStyleCnt="0"/>
      <dgm:spPr/>
    </dgm:pt>
    <dgm:pt modelId="{DDF86BA4-2A2C-4DC9-8501-CDBA5E8F959B}" type="pres">
      <dgm:prSet presAssocID="{9C61777A-2C68-49A5-9CDF-F3DD128CCDE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DF4EDA5-C555-4455-B51A-3C5F56E018C0}" type="pres">
      <dgm:prSet presAssocID="{9C61777A-2C68-49A5-9CDF-F3DD128CCDEB}" presName="desTx" presStyleLbl="alignAccFollowNode1" presStyleIdx="0" presStyleCnt="2">
        <dgm:presLayoutVars>
          <dgm:bulletEnabled val="1"/>
        </dgm:presLayoutVars>
      </dgm:prSet>
      <dgm:spPr/>
    </dgm:pt>
    <dgm:pt modelId="{6E4DB550-7C56-4F29-8B6D-25B281BC7FF8}" type="pres">
      <dgm:prSet presAssocID="{6B7C90AD-FA2E-43B9-AFF4-E0ADB4A28BD9}" presName="space" presStyleCnt="0"/>
      <dgm:spPr/>
    </dgm:pt>
    <dgm:pt modelId="{3A346002-3998-423D-99C6-846B48548CCB}" type="pres">
      <dgm:prSet presAssocID="{82E6000C-DDC1-46C5-A5EB-998758E2666F}" presName="composite" presStyleCnt="0"/>
      <dgm:spPr/>
    </dgm:pt>
    <dgm:pt modelId="{3E3B8096-8A6D-4BC4-95A3-7309824BD98A}" type="pres">
      <dgm:prSet presAssocID="{82E6000C-DDC1-46C5-A5EB-998758E2666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B5ADD73-C1EA-4AF0-8E97-1E5F3ED1F1E5}" type="pres">
      <dgm:prSet presAssocID="{82E6000C-DDC1-46C5-A5EB-998758E2666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D895A70-4370-4ABF-80DB-B5CAB39466D2}" srcId="{7661AB6E-9304-4D20-AB8E-67B5EFC81EDC}" destId="{82E6000C-DDC1-46C5-A5EB-998758E2666F}" srcOrd="1" destOrd="0" parTransId="{FF6E1218-D7DC-4017-8196-D8914780D35D}" sibTransId="{044DE7BD-44BF-45EF-919F-57C9F77F51E0}"/>
    <dgm:cxn modelId="{8A161A56-6425-4443-837C-7FCAACEB77D0}" type="presOf" srcId="{1E3E3DAC-091F-49B7-BF00-B8AB559C3E4E}" destId="{3DF4EDA5-C555-4455-B51A-3C5F56E018C0}" srcOrd="0" destOrd="0" presId="urn:microsoft.com/office/officeart/2005/8/layout/hList1"/>
    <dgm:cxn modelId="{3CF8557A-38AD-4083-A02A-343E45A23879}" srcId="{7661AB6E-9304-4D20-AB8E-67B5EFC81EDC}" destId="{9C61777A-2C68-49A5-9CDF-F3DD128CCDEB}" srcOrd="0" destOrd="0" parTransId="{1DEC6F9C-6461-4F9D-8F0E-6CD18BC632AF}" sibTransId="{6B7C90AD-FA2E-43B9-AFF4-E0ADB4A28BD9}"/>
    <dgm:cxn modelId="{C249DE8A-6EA7-447D-BBBB-E4DA23AADAC9}" type="presOf" srcId="{9C61777A-2C68-49A5-9CDF-F3DD128CCDEB}" destId="{DDF86BA4-2A2C-4DC9-8501-CDBA5E8F959B}" srcOrd="0" destOrd="0" presId="urn:microsoft.com/office/officeart/2005/8/layout/hList1"/>
    <dgm:cxn modelId="{674DC38B-1160-4F8C-88D3-E5C18C2D6D94}" type="presOf" srcId="{82E6000C-DDC1-46C5-A5EB-998758E2666F}" destId="{3E3B8096-8A6D-4BC4-95A3-7309824BD98A}" srcOrd="0" destOrd="0" presId="urn:microsoft.com/office/officeart/2005/8/layout/hList1"/>
    <dgm:cxn modelId="{7DF720AD-408A-4A1D-96A3-890551B9940E}" srcId="{9C61777A-2C68-49A5-9CDF-F3DD128CCDEB}" destId="{1E3E3DAC-091F-49B7-BF00-B8AB559C3E4E}" srcOrd="0" destOrd="0" parTransId="{19129678-A594-4AB5-8041-5E3235BADB03}" sibTransId="{0A4E8FE7-BD48-4E3B-B8B0-A78D75485744}"/>
    <dgm:cxn modelId="{E20CF8B3-F13A-4D40-8C82-5511DDA9FFA2}" srcId="{82E6000C-DDC1-46C5-A5EB-998758E2666F}" destId="{C68D4B90-51D3-40EB-862F-59E7A9D4D19B}" srcOrd="0" destOrd="0" parTransId="{1D5E0C61-C3B5-486F-A6FE-454FC582358D}" sibTransId="{9FCADAEC-61FA-4133-8358-578A4665BD7B}"/>
    <dgm:cxn modelId="{65E612E0-0C03-40F9-8B02-7D5F1A5DD6BE}" type="presOf" srcId="{C68D4B90-51D3-40EB-862F-59E7A9D4D19B}" destId="{FB5ADD73-C1EA-4AF0-8E97-1E5F3ED1F1E5}" srcOrd="0" destOrd="0" presId="urn:microsoft.com/office/officeart/2005/8/layout/hList1"/>
    <dgm:cxn modelId="{3B2CEAE8-578A-4308-82AB-8EE43F8D3434}" type="presOf" srcId="{7661AB6E-9304-4D20-AB8E-67B5EFC81EDC}" destId="{A251BEFB-FFD2-46B6-BE4E-51994503884E}" srcOrd="0" destOrd="0" presId="urn:microsoft.com/office/officeart/2005/8/layout/hList1"/>
    <dgm:cxn modelId="{6181C8A5-2D9C-4B8A-833E-21F4AA5DBA53}" type="presParOf" srcId="{A251BEFB-FFD2-46B6-BE4E-51994503884E}" destId="{FCF90C04-C5E9-46BD-8784-F6C97290F756}" srcOrd="0" destOrd="0" presId="urn:microsoft.com/office/officeart/2005/8/layout/hList1"/>
    <dgm:cxn modelId="{D9B1B5B2-844A-4564-8B52-BF94F7A64769}" type="presParOf" srcId="{FCF90C04-C5E9-46BD-8784-F6C97290F756}" destId="{DDF86BA4-2A2C-4DC9-8501-CDBA5E8F959B}" srcOrd="0" destOrd="0" presId="urn:microsoft.com/office/officeart/2005/8/layout/hList1"/>
    <dgm:cxn modelId="{DD448D8F-6022-41CD-8E13-B9B32E89AA4E}" type="presParOf" srcId="{FCF90C04-C5E9-46BD-8784-F6C97290F756}" destId="{3DF4EDA5-C555-4455-B51A-3C5F56E018C0}" srcOrd="1" destOrd="0" presId="urn:microsoft.com/office/officeart/2005/8/layout/hList1"/>
    <dgm:cxn modelId="{B1A60441-C9F9-4074-92B2-E33E3F7399F5}" type="presParOf" srcId="{A251BEFB-FFD2-46B6-BE4E-51994503884E}" destId="{6E4DB550-7C56-4F29-8B6D-25B281BC7FF8}" srcOrd="1" destOrd="0" presId="urn:microsoft.com/office/officeart/2005/8/layout/hList1"/>
    <dgm:cxn modelId="{675245F2-7E88-45DE-A2A1-FC211236E145}" type="presParOf" srcId="{A251BEFB-FFD2-46B6-BE4E-51994503884E}" destId="{3A346002-3998-423D-99C6-846B48548CCB}" srcOrd="2" destOrd="0" presId="urn:microsoft.com/office/officeart/2005/8/layout/hList1"/>
    <dgm:cxn modelId="{7F2ADD33-D533-4479-A928-BADB85CA5319}" type="presParOf" srcId="{3A346002-3998-423D-99C6-846B48548CCB}" destId="{3E3B8096-8A6D-4BC4-95A3-7309824BD98A}" srcOrd="0" destOrd="0" presId="urn:microsoft.com/office/officeart/2005/8/layout/hList1"/>
    <dgm:cxn modelId="{592B7DC0-A895-460A-93EA-B626515AB5DA}" type="presParOf" srcId="{3A346002-3998-423D-99C6-846B48548CCB}" destId="{FB5ADD73-C1EA-4AF0-8E97-1E5F3ED1F1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0488B-7690-467B-A662-0E68D1D15109}">
      <dsp:nvSpPr>
        <dsp:cNvPr id="0" name=""/>
        <dsp:cNvSpPr/>
      </dsp:nvSpPr>
      <dsp:spPr>
        <a:xfrm>
          <a:off x="-4031381" y="-618824"/>
          <a:ext cx="4804067" cy="4804067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F960D-2AC9-4F26-9E43-518B37049015}">
      <dsp:nvSpPr>
        <dsp:cNvPr id="0" name=""/>
        <dsp:cNvSpPr/>
      </dsp:nvSpPr>
      <dsp:spPr>
        <a:xfrm>
          <a:off x="496907" y="356641"/>
          <a:ext cx="4379964" cy="713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16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Model pengambilan keputusan</a:t>
          </a:r>
          <a:endParaRPr lang="en-US" sz="2200" kern="1200"/>
        </a:p>
      </dsp:txBody>
      <dsp:txXfrm>
        <a:off x="496907" y="356641"/>
        <a:ext cx="4379964" cy="713283"/>
      </dsp:txXfrm>
    </dsp:sp>
    <dsp:sp modelId="{773F919D-DD41-4F1D-96F6-456345F28ABB}">
      <dsp:nvSpPr>
        <dsp:cNvPr id="0" name=""/>
        <dsp:cNvSpPr/>
      </dsp:nvSpPr>
      <dsp:spPr>
        <a:xfrm>
          <a:off x="51105" y="267481"/>
          <a:ext cx="891604" cy="891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64BCB-9FEB-4314-ADAE-28F602038035}">
      <dsp:nvSpPr>
        <dsp:cNvPr id="0" name=""/>
        <dsp:cNvSpPr/>
      </dsp:nvSpPr>
      <dsp:spPr>
        <a:xfrm>
          <a:off x="756186" y="1426567"/>
          <a:ext cx="4120685" cy="713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16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 err="1"/>
            <a:t>Pengambilan</a:t>
          </a:r>
          <a:r>
            <a:rPr lang="en-US" sz="2200" b="0" i="0" kern="1200" dirty="0"/>
            <a:t> </a:t>
          </a:r>
          <a:r>
            <a:rPr lang="en-US" sz="2200" b="0" i="0" kern="1200" dirty="0" err="1"/>
            <a:t>keputusan</a:t>
          </a:r>
          <a:r>
            <a:rPr lang="en-US" sz="2200" b="0" i="0" kern="1200" dirty="0"/>
            <a:t> </a:t>
          </a:r>
          <a:r>
            <a:rPr lang="en-US" sz="2200" b="0" i="0" kern="1200" dirty="0" err="1"/>
            <a:t>kelompok</a:t>
          </a:r>
          <a:r>
            <a:rPr lang="en-US" sz="2200" b="0" i="0" kern="1200" dirty="0"/>
            <a:t> </a:t>
          </a:r>
          <a:r>
            <a:rPr lang="en-US" sz="2200" b="0" i="0" kern="1200" dirty="0" err="1"/>
            <a:t>kecil</a:t>
          </a:r>
          <a:endParaRPr lang="en-US" sz="2200" kern="1200" dirty="0"/>
        </a:p>
      </dsp:txBody>
      <dsp:txXfrm>
        <a:off x="756186" y="1426567"/>
        <a:ext cx="4120685" cy="713283"/>
      </dsp:txXfrm>
    </dsp:sp>
    <dsp:sp modelId="{ABE9E93E-D3E4-4FB6-A063-C8D2DAB69181}">
      <dsp:nvSpPr>
        <dsp:cNvPr id="0" name=""/>
        <dsp:cNvSpPr/>
      </dsp:nvSpPr>
      <dsp:spPr>
        <a:xfrm>
          <a:off x="310384" y="1337407"/>
          <a:ext cx="891604" cy="891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BC2F4E-68FD-43BE-9AC4-3F006843A624}">
      <dsp:nvSpPr>
        <dsp:cNvPr id="0" name=""/>
        <dsp:cNvSpPr/>
      </dsp:nvSpPr>
      <dsp:spPr>
        <a:xfrm>
          <a:off x="496907" y="2496493"/>
          <a:ext cx="4379964" cy="7132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16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Partisipasi dalam pengambilan keputusan </a:t>
          </a:r>
          <a:endParaRPr lang="en-US" sz="2200" kern="1200"/>
        </a:p>
      </dsp:txBody>
      <dsp:txXfrm>
        <a:off x="496907" y="2496493"/>
        <a:ext cx="4379964" cy="713283"/>
      </dsp:txXfrm>
    </dsp:sp>
    <dsp:sp modelId="{F622A104-27F1-4657-92B0-ED001AEA0E8E}">
      <dsp:nvSpPr>
        <dsp:cNvPr id="0" name=""/>
        <dsp:cNvSpPr/>
      </dsp:nvSpPr>
      <dsp:spPr>
        <a:xfrm>
          <a:off x="51105" y="2407332"/>
          <a:ext cx="891604" cy="891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4129E-5C39-466E-8623-4E09FEB37A71}">
      <dsp:nvSpPr>
        <dsp:cNvPr id="0" name=""/>
        <dsp:cNvSpPr/>
      </dsp:nvSpPr>
      <dsp:spPr>
        <a:xfrm>
          <a:off x="2584392" y="594466"/>
          <a:ext cx="4597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9744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02006" y="637735"/>
        <a:ext cx="24517" cy="4903"/>
      </dsp:txXfrm>
    </dsp:sp>
    <dsp:sp modelId="{F0F18B6E-C0FF-418E-98CC-94CAFE491D23}">
      <dsp:nvSpPr>
        <dsp:cNvPr id="0" name=""/>
        <dsp:cNvSpPr/>
      </dsp:nvSpPr>
      <dsp:spPr>
        <a:xfrm>
          <a:off x="454259" y="606"/>
          <a:ext cx="2131932" cy="1279159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 err="1">
              <a:solidFill>
                <a:schemeClr val="tx1"/>
              </a:solidFill>
            </a:rPr>
            <a:t>Formulasi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54259" y="606"/>
        <a:ext cx="2131932" cy="1279159"/>
      </dsp:txXfrm>
    </dsp:sp>
    <dsp:sp modelId="{DB374249-5821-4FF6-874E-0BADC6310FF7}">
      <dsp:nvSpPr>
        <dsp:cNvPr id="0" name=""/>
        <dsp:cNvSpPr/>
      </dsp:nvSpPr>
      <dsp:spPr>
        <a:xfrm>
          <a:off x="5206669" y="594466"/>
          <a:ext cx="4597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9744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52954"/>
              <a:satOff val="-2138"/>
              <a:lumOff val="1059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24283" y="637735"/>
        <a:ext cx="24517" cy="4903"/>
      </dsp:txXfrm>
    </dsp:sp>
    <dsp:sp modelId="{8BDFE630-4CE9-4F15-A7F4-27ECDD253BF3}">
      <dsp:nvSpPr>
        <dsp:cNvPr id="0" name=""/>
        <dsp:cNvSpPr/>
      </dsp:nvSpPr>
      <dsp:spPr>
        <a:xfrm>
          <a:off x="3076537" y="606"/>
          <a:ext cx="2131932" cy="1279159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 err="1">
              <a:solidFill>
                <a:schemeClr val="tx1"/>
              </a:solidFill>
            </a:rPr>
            <a:t>Pengembangan</a:t>
          </a:r>
          <a:r>
            <a:rPr lang="en-US" sz="2000" b="0" i="0" kern="1200" dirty="0">
              <a:solidFill>
                <a:schemeClr val="tx1"/>
              </a:solidFill>
            </a:rPr>
            <a:t> </a:t>
          </a:r>
          <a:r>
            <a:rPr lang="en-US" sz="2000" b="0" i="0" kern="1200" dirty="0" err="1">
              <a:solidFill>
                <a:schemeClr val="tx1"/>
              </a:solidFill>
            </a:rPr>
            <a:t>konsep</a:t>
          </a:r>
          <a:r>
            <a:rPr lang="en-US" sz="2000" b="0" i="0" kern="1200" dirty="0">
              <a:solidFill>
                <a:schemeClr val="tx1"/>
              </a:solidFill>
            </a:rPr>
            <a:t>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076537" y="606"/>
        <a:ext cx="2131932" cy="1279159"/>
      </dsp:txXfrm>
    </dsp:sp>
    <dsp:sp modelId="{54234B2A-69D2-4376-82B2-7D5838B5D081}">
      <dsp:nvSpPr>
        <dsp:cNvPr id="0" name=""/>
        <dsp:cNvSpPr/>
      </dsp:nvSpPr>
      <dsp:spPr>
        <a:xfrm>
          <a:off x="1520225" y="1277966"/>
          <a:ext cx="5244555" cy="459744"/>
        </a:xfrm>
        <a:custGeom>
          <a:avLst/>
          <a:gdLst/>
          <a:ahLst/>
          <a:cxnLst/>
          <a:rect l="0" t="0" r="0" b="0"/>
          <a:pathLst>
            <a:path>
              <a:moveTo>
                <a:pt x="5244555" y="0"/>
              </a:moveTo>
              <a:lnTo>
                <a:pt x="5244555" y="246972"/>
              </a:lnTo>
              <a:lnTo>
                <a:pt x="0" y="246972"/>
              </a:lnTo>
              <a:lnTo>
                <a:pt x="0" y="459744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105908"/>
              <a:satOff val="-4275"/>
              <a:lumOff val="211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10817" y="1505387"/>
        <a:ext cx="263371" cy="4903"/>
      </dsp:txXfrm>
    </dsp:sp>
    <dsp:sp modelId="{FF697D42-4E10-456F-BC34-15CD3C1CF085}">
      <dsp:nvSpPr>
        <dsp:cNvPr id="0" name=""/>
        <dsp:cNvSpPr/>
      </dsp:nvSpPr>
      <dsp:spPr>
        <a:xfrm>
          <a:off x="5698814" y="606"/>
          <a:ext cx="2131932" cy="1279159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solidFill>
                <a:schemeClr val="tx1"/>
              </a:solidFill>
            </a:rPr>
            <a:t>Detail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698814" y="606"/>
        <a:ext cx="2131932" cy="1279159"/>
      </dsp:txXfrm>
    </dsp:sp>
    <dsp:sp modelId="{93692854-F8FA-40D8-943D-4B471E921ACC}">
      <dsp:nvSpPr>
        <dsp:cNvPr id="0" name=""/>
        <dsp:cNvSpPr/>
      </dsp:nvSpPr>
      <dsp:spPr>
        <a:xfrm>
          <a:off x="2584392" y="2363971"/>
          <a:ext cx="4597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9744" y="45720"/>
              </a:lnTo>
            </a:path>
          </a:pathLst>
        </a:custGeom>
        <a:noFill/>
        <a:ln w="9525" cap="flat" cmpd="sng" algn="ctr">
          <a:solidFill>
            <a:schemeClr val="accent4">
              <a:shade val="90000"/>
              <a:hueOff val="158861"/>
              <a:satOff val="-6413"/>
              <a:lumOff val="3178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02006" y="2407239"/>
        <a:ext cx="24517" cy="4903"/>
      </dsp:txXfrm>
    </dsp:sp>
    <dsp:sp modelId="{DD5DBDF7-F681-4343-877A-6D970C803AE7}">
      <dsp:nvSpPr>
        <dsp:cNvPr id="0" name=""/>
        <dsp:cNvSpPr/>
      </dsp:nvSpPr>
      <dsp:spPr>
        <a:xfrm>
          <a:off x="454259" y="1770111"/>
          <a:ext cx="2131932" cy="1279159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 err="1">
              <a:solidFill>
                <a:schemeClr val="tx1"/>
              </a:solidFill>
            </a:rPr>
            <a:t>Evaluasi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54259" y="1770111"/>
        <a:ext cx="2131932" cy="1279159"/>
      </dsp:txXfrm>
    </dsp:sp>
    <dsp:sp modelId="{38B652CF-749F-46FE-A82D-CBE7BD651193}">
      <dsp:nvSpPr>
        <dsp:cNvPr id="0" name=""/>
        <dsp:cNvSpPr/>
      </dsp:nvSpPr>
      <dsp:spPr>
        <a:xfrm>
          <a:off x="3076537" y="1770111"/>
          <a:ext cx="2131932" cy="1279159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 err="1">
              <a:solidFill>
                <a:schemeClr val="tx1"/>
              </a:solidFill>
            </a:rPr>
            <a:t>Implementasi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076537" y="1770111"/>
        <a:ext cx="2131932" cy="1279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1428E-96E6-46C2-AEFF-D09F8967E6B8}">
      <dsp:nvSpPr>
        <dsp:cNvPr id="0" name=""/>
        <dsp:cNvSpPr/>
      </dsp:nvSpPr>
      <dsp:spPr>
        <a:xfrm rot="16200000">
          <a:off x="-322208" y="323259"/>
          <a:ext cx="3379948" cy="273342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444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Para </a:t>
          </a:r>
          <a:r>
            <a:rPr lang="en-US" sz="1800" kern="1200" dirty="0" err="1"/>
            <a:t>pengambil</a:t>
          </a:r>
          <a:r>
            <a:rPr lang="en-US" sz="1800" kern="1200" dirty="0"/>
            <a:t> </a:t>
          </a:r>
          <a:r>
            <a:rPr lang="en-US" sz="1800" kern="1200" dirty="0" err="1"/>
            <a:t>keputusan</a:t>
          </a:r>
          <a:r>
            <a:rPr lang="en-US" sz="1800" kern="1200" dirty="0"/>
            <a:t> </a:t>
          </a:r>
          <a:r>
            <a:rPr lang="en-US" sz="1800" kern="1200" dirty="0" err="1"/>
            <a:t>sering</a:t>
          </a:r>
          <a:r>
            <a:rPr lang="en-US" sz="1800" kern="1200" dirty="0"/>
            <a:t> </a:t>
          </a:r>
          <a:r>
            <a:rPr lang="en-US" sz="1800" kern="1200" dirty="0" err="1"/>
            <a:t>dipaksa</a:t>
          </a:r>
          <a:r>
            <a:rPr lang="en-US" sz="1800" kern="1200" dirty="0"/>
            <a:t> </a:t>
          </a:r>
          <a:r>
            <a:rPr lang="en-US" sz="1800" kern="1200" dirty="0" err="1"/>
            <a:t>untuk</a:t>
          </a:r>
          <a:r>
            <a:rPr lang="en-US" sz="1800" kern="1200" dirty="0"/>
            <a:t> </a:t>
          </a:r>
          <a:r>
            <a:rPr lang="en-US" sz="1800" b="1" u="sng" kern="1200" dirty="0" err="1"/>
            <a:t>membuat</a:t>
          </a:r>
          <a:r>
            <a:rPr lang="en-US" sz="1800" b="1" u="sng" kern="1200" dirty="0"/>
            <a:t> </a:t>
          </a:r>
          <a:r>
            <a:rPr lang="en-US" sz="1800" b="1" u="sng" kern="1200" dirty="0" err="1"/>
            <a:t>keputusan</a:t>
          </a:r>
          <a:r>
            <a:rPr lang="en-US" sz="1800" b="1" u="sng" kern="1200" dirty="0"/>
            <a:t> </a:t>
          </a:r>
          <a:r>
            <a:rPr lang="en-US" sz="1800" b="1" u="sng" kern="1200" dirty="0" err="1"/>
            <a:t>cepat</a:t>
          </a:r>
          <a:r>
            <a:rPr lang="en-US" sz="1800" kern="1200" dirty="0"/>
            <a:t> </a:t>
          </a:r>
          <a:r>
            <a:rPr lang="en-US" sz="1800" kern="1200" dirty="0" err="1"/>
            <a:t>tanpa</a:t>
          </a:r>
          <a:r>
            <a:rPr lang="en-US" sz="1800" kern="1200" dirty="0"/>
            <a:t> </a:t>
          </a:r>
          <a:r>
            <a:rPr lang="en-US" sz="1800" kern="1200" dirty="0" err="1"/>
            <a:t>kesempatan</a:t>
          </a:r>
          <a:r>
            <a:rPr lang="en-US" sz="1800" kern="1200" dirty="0"/>
            <a:t> </a:t>
          </a:r>
          <a:r>
            <a:rPr lang="en-US" sz="1800" kern="1200" dirty="0" err="1"/>
            <a:t>untuk</a:t>
          </a:r>
          <a:r>
            <a:rPr lang="en-US" sz="1800" kern="1200" dirty="0"/>
            <a:t> </a:t>
          </a:r>
          <a:r>
            <a:rPr lang="en-US" sz="1800" kern="1200" dirty="0" err="1"/>
            <a:t>mencari</a:t>
          </a:r>
          <a:r>
            <a:rPr lang="en-US" sz="1800" kern="1200" dirty="0"/>
            <a:t> </a:t>
          </a:r>
          <a:r>
            <a:rPr lang="en-US" sz="1800" kern="1200" dirty="0" err="1"/>
            <a:t>informasi</a:t>
          </a:r>
          <a:r>
            <a:rPr lang="en-US" sz="1800" kern="1200" dirty="0"/>
            <a:t> dan </a:t>
          </a:r>
          <a:r>
            <a:rPr lang="en-US" sz="1800" kern="1200" dirty="0" err="1"/>
            <a:t>perdebatan</a:t>
          </a:r>
          <a:r>
            <a:rPr lang="en-US" sz="1800" kern="1200" dirty="0"/>
            <a:t>.</a:t>
          </a:r>
        </a:p>
      </dsp:txBody>
      <dsp:txXfrm rot="5400000">
        <a:off x="1052" y="675989"/>
        <a:ext cx="2733428" cy="2027968"/>
      </dsp:txXfrm>
    </dsp:sp>
    <dsp:sp modelId="{16F9DB1E-F709-4DDB-ADF0-0859A7F0C251}">
      <dsp:nvSpPr>
        <dsp:cNvPr id="0" name=""/>
        <dsp:cNvSpPr/>
      </dsp:nvSpPr>
      <dsp:spPr>
        <a:xfrm rot="16200000">
          <a:off x="2616227" y="323259"/>
          <a:ext cx="3379948" cy="273342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444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Membuat</a:t>
          </a:r>
          <a:r>
            <a:rPr lang="en-US" sz="1800" kern="1200" dirty="0"/>
            <a:t> </a:t>
          </a:r>
          <a:r>
            <a:rPr lang="en-US" sz="1800" kern="1200" dirty="0" err="1"/>
            <a:t>keputusan</a:t>
          </a:r>
          <a:r>
            <a:rPr lang="en-US" sz="1800" kern="1200" dirty="0"/>
            <a:t> </a:t>
          </a:r>
          <a:r>
            <a:rPr lang="en-US" sz="1800" kern="1200" dirty="0" err="1"/>
            <a:t>tanpa</a:t>
          </a:r>
          <a:r>
            <a:rPr lang="en-US" sz="1800" kern="1200" dirty="0"/>
            <a:t> </a:t>
          </a:r>
          <a:r>
            <a:rPr lang="en-US" sz="1800" kern="1200" dirty="0" err="1"/>
            <a:t>mencari</a:t>
          </a:r>
          <a:r>
            <a:rPr lang="en-US" sz="1800" kern="1200" dirty="0"/>
            <a:t> </a:t>
          </a:r>
          <a:r>
            <a:rPr lang="en-US" sz="1800" kern="1200" dirty="0" err="1"/>
            <a:t>semua</a:t>
          </a:r>
          <a:r>
            <a:rPr lang="en-US" sz="1800" kern="1200" dirty="0"/>
            <a:t> </a:t>
          </a:r>
          <a:r>
            <a:rPr lang="en-US" sz="1800" kern="1200" dirty="0" err="1"/>
            <a:t>kemungkinan</a:t>
          </a:r>
          <a:r>
            <a:rPr lang="en-US" sz="1800" kern="1200" dirty="0"/>
            <a:t> </a:t>
          </a:r>
          <a:r>
            <a:rPr lang="en-US" sz="1800" kern="1200" dirty="0" err="1"/>
            <a:t>alternatif</a:t>
          </a:r>
          <a:r>
            <a:rPr lang="en-US" sz="1800" kern="1200" dirty="0"/>
            <a:t> dan </a:t>
          </a:r>
          <a:r>
            <a:rPr lang="en-US" sz="1800" kern="1200" dirty="0" err="1"/>
            <a:t>dapat</a:t>
          </a:r>
          <a:r>
            <a:rPr lang="en-US" sz="1800" kern="1200" dirty="0"/>
            <a:t> </a:t>
          </a:r>
          <a:r>
            <a:rPr lang="en-US" sz="1800" b="1" u="sng" kern="1200" dirty="0" err="1"/>
            <a:t>menggunakan</a:t>
          </a:r>
          <a:r>
            <a:rPr lang="en-US" sz="1800" b="1" u="sng" kern="1200" dirty="0"/>
            <a:t> </a:t>
          </a:r>
          <a:r>
            <a:rPr lang="en-US" sz="1800" b="1" u="sng" kern="1200" dirty="0" err="1"/>
            <a:t>aturan</a:t>
          </a:r>
          <a:r>
            <a:rPr lang="en-US" sz="1800" b="1" u="sng" kern="1200" dirty="0"/>
            <a:t> </a:t>
          </a:r>
          <a:r>
            <a:rPr lang="en-US" sz="1800" b="1" u="sng" kern="1200" dirty="0" err="1"/>
            <a:t>praktis</a:t>
          </a:r>
          <a:r>
            <a:rPr lang="en-US" sz="1800" b="1" u="sng" kern="1200" dirty="0"/>
            <a:t> yang </a:t>
          </a:r>
          <a:r>
            <a:rPr lang="en-US" sz="1800" b="1" u="sng" kern="1200" dirty="0" err="1"/>
            <a:t>relatif</a:t>
          </a:r>
          <a:r>
            <a:rPr lang="en-US" sz="1800" b="1" u="sng" kern="1200" dirty="0"/>
            <a:t> </a:t>
          </a:r>
          <a:r>
            <a:rPr lang="en-US" sz="1800" b="1" u="sng" kern="1200" dirty="0" err="1"/>
            <a:t>sederhana</a:t>
          </a:r>
          <a:r>
            <a:rPr lang="en-US" sz="1800" kern="1200" dirty="0"/>
            <a:t>.</a:t>
          </a:r>
        </a:p>
      </dsp:txBody>
      <dsp:txXfrm rot="5400000">
        <a:off x="2939487" y="675989"/>
        <a:ext cx="2733428" cy="2027968"/>
      </dsp:txXfrm>
    </dsp:sp>
    <dsp:sp modelId="{E68D461C-2C81-4692-981D-F20564214740}">
      <dsp:nvSpPr>
        <dsp:cNvPr id="0" name=""/>
        <dsp:cNvSpPr/>
      </dsp:nvSpPr>
      <dsp:spPr>
        <a:xfrm rot="16200000">
          <a:off x="5554663" y="323259"/>
          <a:ext cx="3379948" cy="273342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444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Pengambil</a:t>
          </a:r>
          <a:r>
            <a:rPr lang="en-US" sz="1800" kern="1200" dirty="0"/>
            <a:t> </a:t>
          </a:r>
          <a:r>
            <a:rPr lang="en-US" sz="1800" kern="1200" dirty="0" err="1"/>
            <a:t>keputusan</a:t>
          </a:r>
          <a:r>
            <a:rPr lang="en-US" sz="1800" kern="1200" dirty="0"/>
            <a:t> </a:t>
          </a:r>
          <a:r>
            <a:rPr lang="en-US" sz="1800" kern="1200" dirty="0" err="1"/>
            <a:t>membuat</a:t>
          </a:r>
          <a:r>
            <a:rPr lang="en-US" sz="1800" kern="1200" dirty="0"/>
            <a:t> </a:t>
          </a:r>
          <a:r>
            <a:rPr lang="en-US" sz="1800" kern="1200" dirty="0" err="1"/>
            <a:t>keputusan</a:t>
          </a:r>
          <a:r>
            <a:rPr lang="en-US" sz="1800" kern="1200" dirty="0"/>
            <a:t> </a:t>
          </a:r>
          <a:r>
            <a:rPr lang="en-US" sz="1800" kern="1200" dirty="0" err="1"/>
            <a:t>dipengaruhi</a:t>
          </a:r>
          <a:r>
            <a:rPr lang="en-US" sz="1800" kern="1200" dirty="0"/>
            <a:t> </a:t>
          </a:r>
          <a:r>
            <a:rPr lang="en-US" sz="1800" b="1" u="sng" kern="1200" dirty="0" err="1"/>
            <a:t>pengalaman</a:t>
          </a:r>
          <a:r>
            <a:rPr lang="en-US" sz="1800" b="1" u="sng" kern="1200" dirty="0"/>
            <a:t> </a:t>
          </a:r>
          <a:r>
            <a:rPr lang="en-US" sz="1800" kern="1200" dirty="0" err="1"/>
            <a:t>pribadi</a:t>
          </a:r>
          <a:r>
            <a:rPr lang="en-US" sz="1800" kern="1200" dirty="0"/>
            <a:t> dan </a:t>
          </a:r>
          <a:r>
            <a:rPr lang="en-US" sz="1800" kern="1200" dirty="0" err="1"/>
            <a:t>organisasi</a:t>
          </a:r>
          <a:r>
            <a:rPr lang="en-US" sz="1800" kern="1200" dirty="0"/>
            <a:t>: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Manajer akan mempertimbangkan apa yang telah berhasil dalam situasi serupa di masa lalu. </a:t>
          </a:r>
          <a:endParaRPr lang="en-US" sz="1400" kern="1200" dirty="0"/>
        </a:p>
      </dsp:txBody>
      <dsp:txXfrm rot="5400000">
        <a:off x="5877923" y="675989"/>
        <a:ext cx="2733428" cy="20279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D3A96-FCD8-48F9-A477-C620C00D9853}">
      <dsp:nvSpPr>
        <dsp:cNvPr id="0" name=""/>
        <dsp:cNvSpPr/>
      </dsp:nvSpPr>
      <dsp:spPr>
        <a:xfrm>
          <a:off x="0" y="22903"/>
          <a:ext cx="5760300" cy="7963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 err="1"/>
            <a:t>Solusi</a:t>
          </a:r>
          <a:r>
            <a:rPr lang="en-US" sz="1500" b="0" i="0" kern="1200" dirty="0"/>
            <a:t> </a:t>
          </a:r>
          <a:r>
            <a:rPr lang="en-US" sz="1500" b="0" i="0" kern="1200" dirty="0" err="1"/>
            <a:t>teknologi</a:t>
          </a:r>
          <a:r>
            <a:rPr lang="en-US" sz="1500" b="0" i="0" kern="1200" dirty="0"/>
            <a:t> juga </a:t>
          </a:r>
          <a:r>
            <a:rPr lang="en-US" sz="1500" b="0" i="0" kern="1200" dirty="0" err="1"/>
            <a:t>dapat</a:t>
          </a:r>
          <a:r>
            <a:rPr lang="en-US" sz="1500" b="0" i="0" kern="1200" dirty="0"/>
            <a:t> </a:t>
          </a:r>
          <a:r>
            <a:rPr lang="en-US" sz="1500" b="0" i="0" kern="1200" dirty="0" err="1"/>
            <a:t>meningkatkan</a:t>
          </a:r>
          <a:r>
            <a:rPr lang="en-US" sz="1500" b="0" i="0" kern="1200" dirty="0"/>
            <a:t> </a:t>
          </a:r>
          <a:r>
            <a:rPr lang="en-US" sz="1500" b="0" i="0" kern="1200" dirty="0" err="1"/>
            <a:t>kemungkinan</a:t>
          </a:r>
          <a:r>
            <a:rPr lang="en-US" sz="1500" b="0" i="0" kern="1200" dirty="0"/>
            <a:t> </a:t>
          </a:r>
          <a:r>
            <a:rPr lang="en-US" sz="1500" b="0" i="0" kern="1200" dirty="0" err="1"/>
            <a:t>kelompok</a:t>
          </a:r>
          <a:r>
            <a:rPr lang="en-US" sz="1500" b="0" i="0" kern="1200" dirty="0"/>
            <a:t> </a:t>
          </a:r>
          <a:r>
            <a:rPr lang="en-US" sz="1500" b="0" i="0" kern="1200" dirty="0" err="1"/>
            <a:t>membuat</a:t>
          </a:r>
          <a:r>
            <a:rPr lang="en-US" sz="1500" b="0" i="0" kern="1200" dirty="0"/>
            <a:t> </a:t>
          </a:r>
          <a:r>
            <a:rPr lang="en-US" sz="1500" b="0" i="0" kern="1200" dirty="0" err="1"/>
            <a:t>keputusan</a:t>
          </a:r>
          <a:r>
            <a:rPr lang="en-US" sz="1500" b="0" i="0" kern="1200" dirty="0"/>
            <a:t> yang </a:t>
          </a:r>
          <a:r>
            <a:rPr lang="en-US" sz="1500" b="0" i="0" kern="1200" dirty="0" err="1"/>
            <a:t>baik</a:t>
          </a:r>
          <a:r>
            <a:rPr lang="en-US" sz="1500" b="0" i="0" kern="1200" dirty="0"/>
            <a:t>.</a:t>
          </a:r>
          <a:endParaRPr lang="en-US" sz="1500" kern="1200" dirty="0"/>
        </a:p>
      </dsp:txBody>
      <dsp:txXfrm>
        <a:off x="38874" y="61777"/>
        <a:ext cx="5682552" cy="718583"/>
      </dsp:txXfrm>
    </dsp:sp>
    <dsp:sp modelId="{A1362FDF-EE07-4403-9F46-1858D96DF2A1}">
      <dsp:nvSpPr>
        <dsp:cNvPr id="0" name=""/>
        <dsp:cNvSpPr/>
      </dsp:nvSpPr>
      <dsp:spPr>
        <a:xfrm>
          <a:off x="0" y="862434"/>
          <a:ext cx="5760300" cy="7963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 err="1"/>
            <a:t>Komunikasi</a:t>
          </a:r>
          <a:r>
            <a:rPr lang="en-US" sz="1500" b="0" i="0" kern="1200" dirty="0"/>
            <a:t> dan </a:t>
          </a:r>
          <a:r>
            <a:rPr lang="en-US" sz="1500" b="0" i="0" kern="1200" dirty="0" err="1"/>
            <a:t>teknologi</a:t>
          </a:r>
          <a:r>
            <a:rPr lang="en-US" sz="1500" b="0" i="0" kern="1200" dirty="0"/>
            <a:t> </a:t>
          </a:r>
          <a:r>
            <a:rPr lang="en-US" sz="1500" b="0" i="0" kern="1200" dirty="0" err="1"/>
            <a:t>komputer</a:t>
          </a:r>
          <a:r>
            <a:rPr lang="en-US" sz="1500" b="0" i="0" kern="1200" dirty="0"/>
            <a:t> </a:t>
          </a:r>
          <a:r>
            <a:rPr lang="en-US" sz="1500" b="0" i="0" kern="1200" dirty="0" err="1"/>
            <a:t>dapat</a:t>
          </a:r>
          <a:r>
            <a:rPr lang="en-US" sz="1500" b="0" i="0" kern="1200" dirty="0"/>
            <a:t> </a:t>
          </a:r>
          <a:r>
            <a:rPr lang="en-US" sz="1500" b="0" i="0" kern="1200" dirty="0" err="1"/>
            <a:t>membantu</a:t>
          </a:r>
          <a:r>
            <a:rPr lang="en-US" sz="1500" b="0" i="0" kern="1200" dirty="0"/>
            <a:t> </a:t>
          </a:r>
          <a:r>
            <a:rPr lang="en-US" sz="1500" b="0" i="0" kern="1200" dirty="0" err="1"/>
            <a:t>dalam</a:t>
          </a:r>
          <a:r>
            <a:rPr lang="en-US" sz="1500" b="0" i="0" kern="1200" dirty="0"/>
            <a:t> proses </a:t>
          </a:r>
          <a:r>
            <a:rPr lang="en-US" sz="1500" b="0" i="0" kern="1200" dirty="0" err="1"/>
            <a:t>pengambilan</a:t>
          </a:r>
          <a:r>
            <a:rPr lang="en-US" sz="1500" b="0" i="0" kern="1200" dirty="0"/>
            <a:t> </a:t>
          </a:r>
          <a:r>
            <a:rPr lang="en-US" sz="1500" b="0" i="0" kern="1200" dirty="0" err="1"/>
            <a:t>keputusan</a:t>
          </a:r>
          <a:r>
            <a:rPr lang="en-US" sz="1500" b="0" i="0" kern="1200" dirty="0"/>
            <a:t> </a:t>
          </a:r>
          <a:r>
            <a:rPr lang="en-US" sz="1500" b="0" i="0" kern="1200" dirty="0" err="1"/>
            <a:t>melalui</a:t>
          </a:r>
          <a:r>
            <a:rPr lang="en-US" sz="1500" b="0" i="0" kern="1200" dirty="0"/>
            <a:t> </a:t>
          </a:r>
          <a:r>
            <a:rPr lang="en-US" sz="1500" b="0" i="0" kern="1200" dirty="0" err="1"/>
            <a:t>sistem</a:t>
          </a:r>
          <a:r>
            <a:rPr lang="en-US" sz="1500" b="0" i="0" kern="1200" dirty="0"/>
            <a:t> </a:t>
          </a:r>
          <a:r>
            <a:rPr lang="en-US" sz="1500" b="0" i="0" kern="1200" dirty="0" err="1"/>
            <a:t>dukungan</a:t>
          </a:r>
          <a:r>
            <a:rPr lang="en-US" sz="1500" b="0" i="0" kern="1200" dirty="0"/>
            <a:t> </a:t>
          </a:r>
          <a:r>
            <a:rPr lang="en-US" sz="1500" b="0" i="0" kern="1200" dirty="0" err="1"/>
            <a:t>keputusan</a:t>
          </a:r>
          <a:r>
            <a:rPr lang="en-US" sz="1500" b="0" i="0" kern="1200" dirty="0"/>
            <a:t> </a:t>
          </a:r>
          <a:r>
            <a:rPr lang="en-US" sz="1500" b="0" i="0" kern="1200" dirty="0" err="1"/>
            <a:t>kelompok</a:t>
          </a:r>
          <a:r>
            <a:rPr lang="en-US" sz="1500" b="0" i="0" kern="1200" dirty="0"/>
            <a:t> (GDSS).</a:t>
          </a:r>
          <a:endParaRPr lang="en-US" sz="1500" kern="1200" dirty="0"/>
        </a:p>
      </dsp:txBody>
      <dsp:txXfrm>
        <a:off x="38874" y="901308"/>
        <a:ext cx="5682552" cy="718583"/>
      </dsp:txXfrm>
    </dsp:sp>
    <dsp:sp modelId="{EA4CDDCC-8359-4D37-9368-BBEE55C4002C}">
      <dsp:nvSpPr>
        <dsp:cNvPr id="0" name=""/>
        <dsp:cNvSpPr/>
      </dsp:nvSpPr>
      <dsp:spPr>
        <a:xfrm>
          <a:off x="0" y="1701965"/>
          <a:ext cx="5760300" cy="79633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dirty="0" err="1"/>
            <a:t>Kelompok</a:t>
          </a:r>
          <a:r>
            <a:rPr lang="en-US" sz="1500" b="0" i="0" kern="1200" dirty="0"/>
            <a:t> yang </a:t>
          </a:r>
          <a:r>
            <a:rPr lang="en-US" sz="1500" b="0" i="0" kern="1200" dirty="0" err="1"/>
            <a:t>menggunakan</a:t>
          </a:r>
          <a:r>
            <a:rPr lang="en-US" sz="1500" b="0" i="0" kern="1200" dirty="0"/>
            <a:t> </a:t>
          </a:r>
          <a:r>
            <a:rPr lang="en-US" sz="1500" b="0" i="0" kern="1200" dirty="0" err="1"/>
            <a:t>sistem</a:t>
          </a:r>
          <a:r>
            <a:rPr lang="en-US" sz="1500" b="0" i="0" kern="1200" dirty="0"/>
            <a:t> </a:t>
          </a:r>
          <a:r>
            <a:rPr lang="en-US" sz="1500" b="0" i="0" kern="1200" dirty="0" err="1"/>
            <a:t>ini</a:t>
          </a:r>
          <a:r>
            <a:rPr lang="en-US" sz="1500" b="0" i="0" kern="1200" dirty="0"/>
            <a:t> </a:t>
          </a:r>
          <a:r>
            <a:rPr lang="en-US" sz="1500" b="0" i="0" kern="1200" dirty="0" err="1"/>
            <a:t>mengalami</a:t>
          </a:r>
          <a:r>
            <a:rPr lang="en-US" sz="1500" b="0" i="0" kern="1200" dirty="0"/>
            <a:t> </a:t>
          </a:r>
          <a:r>
            <a:rPr lang="en-US" sz="1500" b="0" i="0" kern="1200" dirty="0" err="1"/>
            <a:t>partisipasi</a:t>
          </a:r>
          <a:r>
            <a:rPr lang="en-US" sz="1500" b="0" i="0" kern="1200" dirty="0"/>
            <a:t> yang </a:t>
          </a:r>
          <a:r>
            <a:rPr lang="en-US" sz="1500" b="0" i="0" kern="1200" dirty="0" err="1"/>
            <a:t>lebih</a:t>
          </a:r>
          <a:r>
            <a:rPr lang="en-US" sz="1500" b="0" i="0" kern="1200" dirty="0"/>
            <a:t> </a:t>
          </a:r>
          <a:r>
            <a:rPr lang="en-US" sz="1500" b="0" i="0" kern="1200" dirty="0" err="1"/>
            <a:t>besar</a:t>
          </a:r>
          <a:r>
            <a:rPr lang="en-US" sz="1500" b="0" i="0" kern="1200" dirty="0"/>
            <a:t> dan </a:t>
          </a:r>
          <a:r>
            <a:rPr lang="en-US" sz="1500" b="0" i="0" kern="1200" dirty="0" err="1"/>
            <a:t>menghasilkan</a:t>
          </a:r>
          <a:r>
            <a:rPr lang="en-US" sz="1500" b="0" i="0" kern="1200" dirty="0"/>
            <a:t> </a:t>
          </a:r>
          <a:r>
            <a:rPr lang="en-US" sz="1500" b="0" i="0" kern="1200" dirty="0" err="1"/>
            <a:t>lebih</a:t>
          </a:r>
          <a:r>
            <a:rPr lang="en-US" sz="1500" b="0" i="0" kern="1200" dirty="0"/>
            <a:t> </a:t>
          </a:r>
          <a:r>
            <a:rPr lang="en-US" sz="1500" b="0" i="0" kern="1200" dirty="0" err="1"/>
            <a:t>banyak</a:t>
          </a:r>
          <a:r>
            <a:rPr lang="en-US" sz="1500" b="0" i="0" kern="1200" dirty="0"/>
            <a:t> ide </a:t>
          </a:r>
          <a:r>
            <a:rPr lang="en-US" sz="1500" b="0" i="0" kern="1200" dirty="0" err="1"/>
            <a:t>daripada</a:t>
          </a:r>
          <a:r>
            <a:rPr lang="en-US" sz="1500" b="0" i="0" kern="1200" dirty="0"/>
            <a:t> </a:t>
          </a:r>
          <a:r>
            <a:rPr lang="en-US" sz="1500" b="0" i="0" kern="1200" dirty="0" err="1"/>
            <a:t>kelompok</a:t>
          </a:r>
          <a:r>
            <a:rPr lang="en-US" sz="1500" b="0" i="0" kern="1200" dirty="0"/>
            <a:t> yang </a:t>
          </a:r>
          <a:r>
            <a:rPr lang="en-US" sz="1500" b="0" i="0" kern="1200" dirty="0" err="1"/>
            <a:t>bertemu</a:t>
          </a:r>
          <a:r>
            <a:rPr lang="en-US" sz="1500" b="0" i="0" kern="1200" dirty="0"/>
            <a:t> </a:t>
          </a:r>
          <a:r>
            <a:rPr lang="en-US" sz="1500" b="0" i="0" kern="1200" dirty="0" err="1"/>
            <a:t>tatap</a:t>
          </a:r>
          <a:r>
            <a:rPr lang="en-US" sz="1500" b="0" i="0" kern="1200" dirty="0"/>
            <a:t> </a:t>
          </a:r>
          <a:r>
            <a:rPr lang="en-US" sz="1500" b="0" i="0" kern="1200" dirty="0" err="1"/>
            <a:t>muka</a:t>
          </a:r>
          <a:r>
            <a:rPr lang="en-US" sz="1500" b="0" i="0" kern="1200" dirty="0"/>
            <a:t>.</a:t>
          </a:r>
          <a:endParaRPr lang="en-US" sz="1500" kern="1200" dirty="0"/>
        </a:p>
      </dsp:txBody>
      <dsp:txXfrm>
        <a:off x="38874" y="1740839"/>
        <a:ext cx="5682552" cy="7185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D1174-3286-4098-9369-2797C7158D8B}">
      <dsp:nvSpPr>
        <dsp:cNvPr id="0" name=""/>
        <dsp:cNvSpPr/>
      </dsp:nvSpPr>
      <dsp:spPr>
        <a:xfrm>
          <a:off x="2812" y="0"/>
          <a:ext cx="5754674" cy="28649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Efek</a:t>
          </a:r>
          <a:r>
            <a:rPr lang="en-US" sz="2500" kern="1200" dirty="0"/>
            <a:t> </a:t>
          </a:r>
          <a:r>
            <a:rPr lang="en-US" sz="2500" kern="1200" dirty="0" err="1"/>
            <a:t>partisipasi</a:t>
          </a:r>
          <a:r>
            <a:rPr lang="en-US" sz="2500" kern="1200" dirty="0"/>
            <a:t> (</a:t>
          </a:r>
          <a:r>
            <a:rPr lang="en-US" sz="2500" kern="1200" dirty="0" err="1"/>
            <a:t>sikap</a:t>
          </a:r>
          <a:r>
            <a:rPr lang="en-US" sz="2500" kern="1200" dirty="0"/>
            <a:t>, </a:t>
          </a:r>
          <a:r>
            <a:rPr lang="en-US" sz="2500" kern="1200" dirty="0" err="1"/>
            <a:t>pemikiran</a:t>
          </a:r>
          <a:r>
            <a:rPr lang="en-US" sz="2500" kern="1200" dirty="0"/>
            <a:t>, dan </a:t>
          </a:r>
          <a:r>
            <a:rPr lang="en-US" sz="2500" kern="1200" dirty="0" err="1"/>
            <a:t>perilaku</a:t>
          </a:r>
          <a:r>
            <a:rPr lang="en-US" sz="2500" kern="1200" dirty="0"/>
            <a:t>)</a:t>
          </a:r>
        </a:p>
      </dsp:txBody>
      <dsp:txXfrm>
        <a:off x="2812" y="0"/>
        <a:ext cx="5754674" cy="859483"/>
      </dsp:txXfrm>
    </dsp:sp>
    <dsp:sp modelId="{07F58280-8DA3-427C-B735-96B7B7788C0E}">
      <dsp:nvSpPr>
        <dsp:cNvPr id="0" name=""/>
        <dsp:cNvSpPr/>
      </dsp:nvSpPr>
      <dsp:spPr>
        <a:xfrm>
          <a:off x="148405" y="859728"/>
          <a:ext cx="5463488" cy="5628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Efek</a:t>
          </a:r>
          <a:r>
            <a:rPr lang="en-US" sz="1200" kern="1200" dirty="0"/>
            <a:t> </a:t>
          </a:r>
          <a:r>
            <a:rPr lang="en-US" sz="1200" kern="1200" dirty="0" err="1"/>
            <a:t>sikap</a:t>
          </a:r>
          <a:r>
            <a:rPr lang="en-US" sz="1200" kern="1200" dirty="0"/>
            <a:t> yang paling </a:t>
          </a:r>
          <a:r>
            <a:rPr lang="en-US" sz="1200" kern="1200" dirty="0" err="1"/>
            <a:t>luas</a:t>
          </a:r>
          <a:r>
            <a:rPr lang="en-US" sz="1200" kern="1200" dirty="0"/>
            <a:t> </a:t>
          </a:r>
          <a:r>
            <a:rPr lang="en-US" sz="1200" kern="1200" dirty="0" err="1"/>
            <a:t>dipelajari</a:t>
          </a:r>
          <a:r>
            <a:rPr lang="en-US" sz="1200" kern="1200" dirty="0"/>
            <a:t> </a:t>
          </a:r>
          <a:r>
            <a:rPr lang="en-US" sz="1200" kern="1200" dirty="0" err="1"/>
            <a:t>dari</a:t>
          </a:r>
          <a:r>
            <a:rPr lang="en-US" sz="1200" kern="1200" dirty="0"/>
            <a:t> </a:t>
          </a:r>
          <a:r>
            <a:rPr lang="en-US" sz="1200" kern="1200" dirty="0" err="1"/>
            <a:t>partisipasi</a:t>
          </a:r>
          <a:r>
            <a:rPr lang="en-US" sz="1200" kern="1200" dirty="0"/>
            <a:t> </a:t>
          </a:r>
          <a:r>
            <a:rPr lang="en-US" sz="1200" kern="1200" dirty="0" err="1"/>
            <a:t>adalah</a:t>
          </a:r>
          <a:r>
            <a:rPr lang="en-US" sz="1200" kern="1200" dirty="0"/>
            <a:t> </a:t>
          </a:r>
          <a:r>
            <a:rPr lang="en-US" sz="1200" b="1" u="sng" kern="1200" dirty="0" err="1"/>
            <a:t>kepuasan</a:t>
          </a:r>
          <a:r>
            <a:rPr lang="en-US" sz="1200" kern="1200" dirty="0"/>
            <a:t> </a:t>
          </a:r>
          <a:r>
            <a:rPr lang="en-US" sz="1200" kern="1200" dirty="0" err="1"/>
            <a:t>kerja</a:t>
          </a:r>
          <a:r>
            <a:rPr lang="en-US" sz="1200" kern="1200" dirty="0"/>
            <a:t>. </a:t>
          </a:r>
          <a:r>
            <a:rPr lang="en-US" sz="1200" kern="1200" dirty="0" err="1"/>
            <a:t>Efek</a:t>
          </a:r>
          <a:r>
            <a:rPr lang="en-US" sz="1200" kern="1200" dirty="0"/>
            <a:t> </a:t>
          </a:r>
          <a:r>
            <a:rPr lang="en-US" sz="1200" kern="1200" dirty="0" err="1"/>
            <a:t>sikap</a:t>
          </a:r>
          <a:r>
            <a:rPr lang="en-US" sz="1200" kern="1200" dirty="0"/>
            <a:t> lain yang </a:t>
          </a:r>
          <a:r>
            <a:rPr lang="en-US" sz="1200" kern="1200" dirty="0" err="1"/>
            <a:t>dianggap</a:t>
          </a:r>
          <a:r>
            <a:rPr lang="en-US" sz="1200" kern="1200" dirty="0"/>
            <a:t> </a:t>
          </a:r>
          <a:r>
            <a:rPr lang="en-US" sz="1200" kern="1200" dirty="0" err="1"/>
            <a:t>hasil</a:t>
          </a:r>
          <a:r>
            <a:rPr lang="en-US" sz="1200" kern="1200" dirty="0"/>
            <a:t> participation in decision masking (PDM) </a:t>
          </a:r>
          <a:r>
            <a:rPr lang="en-US" sz="1200" kern="1200" dirty="0" err="1"/>
            <a:t>termasuk</a:t>
          </a:r>
          <a:r>
            <a:rPr lang="en-US" sz="1200" kern="1200" dirty="0"/>
            <a:t> </a:t>
          </a:r>
          <a:r>
            <a:rPr lang="en-US" sz="1200" b="1" u="sng" kern="1200" dirty="0" err="1"/>
            <a:t>keterlibatan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pekerjaan</a:t>
          </a:r>
          <a:r>
            <a:rPr lang="en-US" sz="1200" b="1" u="sng" kern="1200" dirty="0"/>
            <a:t> dan </a:t>
          </a:r>
          <a:r>
            <a:rPr lang="en-US" sz="1200" b="1" u="sng" kern="1200" dirty="0" err="1"/>
            <a:t>komitmen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organisasi</a:t>
          </a:r>
          <a:endParaRPr lang="en-US" sz="1200" b="1" u="sng" kern="1200" dirty="0"/>
        </a:p>
      </dsp:txBody>
      <dsp:txXfrm>
        <a:off x="164890" y="876213"/>
        <a:ext cx="5430518" cy="529876"/>
      </dsp:txXfrm>
    </dsp:sp>
    <dsp:sp modelId="{774D9F6B-5625-4B93-A5B6-93346EC7F2C9}">
      <dsp:nvSpPr>
        <dsp:cNvPr id="0" name=""/>
        <dsp:cNvSpPr/>
      </dsp:nvSpPr>
      <dsp:spPr>
        <a:xfrm>
          <a:off x="148405" y="1509166"/>
          <a:ext cx="5463488" cy="5628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Efek</a:t>
          </a:r>
          <a:r>
            <a:rPr lang="en-US" sz="1200" kern="1200" dirty="0"/>
            <a:t> </a:t>
          </a:r>
          <a:r>
            <a:rPr lang="en-US" sz="1200" kern="1200" dirty="0" err="1"/>
            <a:t>pikiran</a:t>
          </a:r>
          <a:r>
            <a:rPr lang="en-US" sz="1200" kern="1200" dirty="0"/>
            <a:t> yang </a:t>
          </a:r>
          <a:r>
            <a:rPr lang="en-US" sz="1200" kern="1200" dirty="0" err="1"/>
            <a:t>diusulkan</a:t>
          </a:r>
          <a:r>
            <a:rPr lang="en-US" sz="1200" kern="1200" dirty="0"/>
            <a:t> </a:t>
          </a:r>
          <a:r>
            <a:rPr lang="en-US" sz="1200" kern="1200" dirty="0" err="1"/>
            <a:t>untuk</a:t>
          </a:r>
          <a:r>
            <a:rPr lang="en-US" sz="1200" kern="1200" dirty="0"/>
            <a:t> PDM </a:t>
          </a:r>
          <a:r>
            <a:rPr lang="en-US" sz="1200" kern="1200" dirty="0" err="1"/>
            <a:t>termasuk</a:t>
          </a:r>
          <a:r>
            <a:rPr lang="en-US" sz="1200" kern="1200" dirty="0"/>
            <a:t> </a:t>
          </a:r>
          <a:r>
            <a:rPr lang="en-US" sz="1200" b="1" u="sng" kern="1200" dirty="0" err="1"/>
            <a:t>peningkatan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penggunaan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informasi</a:t>
          </a:r>
          <a:r>
            <a:rPr lang="en-US" sz="1200" kern="1200" dirty="0"/>
            <a:t> </a:t>
          </a:r>
          <a:r>
            <a:rPr lang="en-US" sz="1200" kern="1200" dirty="0" err="1"/>
            <a:t>dari</a:t>
          </a:r>
          <a:r>
            <a:rPr lang="en-US" sz="1200" kern="1200" dirty="0"/>
            <a:t> </a:t>
          </a:r>
          <a:r>
            <a:rPr lang="en-US" sz="1200" kern="1200" dirty="0" err="1"/>
            <a:t>berbagai</a:t>
          </a:r>
          <a:r>
            <a:rPr lang="en-US" sz="1200" kern="1200" dirty="0"/>
            <a:t> </a:t>
          </a:r>
          <a:r>
            <a:rPr lang="en-US" sz="1200" kern="1200" dirty="0" err="1"/>
            <a:t>anggota</a:t>
          </a:r>
          <a:r>
            <a:rPr lang="en-US" sz="1200" kern="1200" dirty="0"/>
            <a:t> </a:t>
          </a:r>
          <a:r>
            <a:rPr lang="en-US" sz="1200" kern="1200" dirty="0" err="1"/>
            <a:t>organisasi</a:t>
          </a:r>
          <a:r>
            <a:rPr lang="en-US" sz="1200" kern="1200" dirty="0"/>
            <a:t> dan </a:t>
          </a:r>
          <a:r>
            <a:rPr lang="en-US" sz="1200" b="1" u="sng" kern="1200" dirty="0" err="1"/>
            <a:t>pemahaman</a:t>
          </a:r>
          <a:r>
            <a:rPr lang="en-US" sz="1200" kern="1200" dirty="0"/>
            <a:t> </a:t>
          </a:r>
          <a:r>
            <a:rPr lang="en-US" sz="1200" kern="1200" dirty="0" err="1"/>
            <a:t>karyawan</a:t>
          </a:r>
          <a:r>
            <a:rPr lang="en-US" sz="1200" kern="1200" dirty="0"/>
            <a:t> yang </a:t>
          </a:r>
          <a:r>
            <a:rPr lang="en-US" sz="1200" kern="1200" dirty="0" err="1"/>
            <a:t>lebih</a:t>
          </a:r>
          <a:r>
            <a:rPr lang="en-US" sz="1200" kern="1200" dirty="0"/>
            <a:t> </a:t>
          </a:r>
          <a:r>
            <a:rPr lang="en-US" sz="1200" kern="1200" dirty="0" err="1"/>
            <a:t>besar</a:t>
          </a:r>
          <a:r>
            <a:rPr lang="en-US" sz="1200" kern="1200" dirty="0"/>
            <a:t> </a:t>
          </a:r>
          <a:r>
            <a:rPr lang="en-US" sz="1200" kern="1200" dirty="0" err="1"/>
            <a:t>tentang</a:t>
          </a:r>
          <a:r>
            <a:rPr lang="en-US" sz="1200" kern="1200" dirty="0"/>
            <a:t> </a:t>
          </a:r>
          <a:r>
            <a:rPr lang="en-US" sz="1200" b="1" u="sng" kern="1200" dirty="0" err="1"/>
            <a:t>keputusan</a:t>
          </a:r>
          <a:r>
            <a:rPr lang="en-US" sz="1200" b="1" u="sng" kern="1200" dirty="0"/>
            <a:t> dan </a:t>
          </a:r>
          <a:r>
            <a:rPr lang="en-US" sz="1200" b="1" u="sng" kern="1200" dirty="0" err="1"/>
            <a:t>organisasi</a:t>
          </a:r>
          <a:r>
            <a:rPr lang="en-US" sz="1200" kern="1200" dirty="0"/>
            <a:t> </a:t>
          </a:r>
          <a:r>
            <a:rPr lang="en-US" sz="1200" kern="1200" dirty="0" err="1"/>
            <a:t>secara</a:t>
          </a:r>
          <a:r>
            <a:rPr lang="en-US" sz="1200" kern="1200" dirty="0"/>
            <a:t> </a:t>
          </a:r>
          <a:r>
            <a:rPr lang="en-US" sz="1200" kern="1200" dirty="0" err="1"/>
            <a:t>keseluruhan</a:t>
          </a:r>
          <a:r>
            <a:rPr lang="en-US" sz="1200" kern="1200" dirty="0"/>
            <a:t>.</a:t>
          </a:r>
        </a:p>
      </dsp:txBody>
      <dsp:txXfrm>
        <a:off x="164890" y="1525651"/>
        <a:ext cx="5430518" cy="529876"/>
      </dsp:txXfrm>
    </dsp:sp>
    <dsp:sp modelId="{F7BF9961-6EE7-4A4B-83B4-996DEDD60FD5}">
      <dsp:nvSpPr>
        <dsp:cNvPr id="0" name=""/>
        <dsp:cNvSpPr/>
      </dsp:nvSpPr>
      <dsp:spPr>
        <a:xfrm>
          <a:off x="148405" y="2158605"/>
          <a:ext cx="5463488" cy="5628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Dampak</a:t>
          </a:r>
          <a:r>
            <a:rPr lang="en-US" sz="1200" kern="1200" dirty="0"/>
            <a:t> </a:t>
          </a:r>
          <a:r>
            <a:rPr lang="en-US" sz="1200" kern="1200" dirty="0" err="1"/>
            <a:t>perilaku</a:t>
          </a:r>
          <a:r>
            <a:rPr lang="en-US" sz="1200" kern="1200" dirty="0"/>
            <a:t> yang </a:t>
          </a:r>
          <a:r>
            <a:rPr lang="en-US" sz="1200" kern="1200" dirty="0" err="1"/>
            <a:t>diajukan</a:t>
          </a:r>
          <a:r>
            <a:rPr lang="en-US" sz="1200" kern="1200" dirty="0"/>
            <a:t> </a:t>
          </a:r>
          <a:r>
            <a:rPr lang="en-US" sz="1200" kern="1200" dirty="0" err="1"/>
            <a:t>dari</a:t>
          </a:r>
          <a:r>
            <a:rPr lang="en-US" sz="1200" kern="1200" dirty="0"/>
            <a:t> </a:t>
          </a:r>
          <a:r>
            <a:rPr lang="en-US" sz="1200" kern="1200" dirty="0" err="1"/>
            <a:t>partisipasi</a:t>
          </a:r>
          <a:r>
            <a:rPr lang="en-US" sz="1200" kern="1200" dirty="0"/>
            <a:t> </a:t>
          </a:r>
          <a:r>
            <a:rPr lang="en-US" sz="1200" kern="1200" dirty="0" err="1"/>
            <a:t>termasuk</a:t>
          </a:r>
          <a:r>
            <a:rPr lang="en-US" sz="1200" kern="1200" dirty="0"/>
            <a:t> </a:t>
          </a:r>
          <a:r>
            <a:rPr lang="en-US" sz="1200" b="1" u="sng" kern="1200" dirty="0" err="1"/>
            <a:t>peningkatan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produktivitas</a:t>
          </a:r>
          <a:r>
            <a:rPr lang="en-US" sz="1200" b="1" u="sng" kern="1200" dirty="0"/>
            <a:t> dan </a:t>
          </a:r>
          <a:r>
            <a:rPr lang="en-US" sz="1200" b="1" u="sng" kern="1200" dirty="0" err="1"/>
            <a:t>peningkatan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efektivitas</a:t>
          </a:r>
          <a:r>
            <a:rPr lang="en-US" sz="1200" b="1" u="sng" kern="1200" dirty="0"/>
            <a:t> </a:t>
          </a:r>
          <a:r>
            <a:rPr lang="en-US" sz="1200" b="1" u="sng" kern="1200" dirty="0" err="1"/>
            <a:t>keputusan</a:t>
          </a:r>
          <a:r>
            <a:rPr lang="en-US" sz="1200" kern="1200" dirty="0"/>
            <a:t>.</a:t>
          </a:r>
        </a:p>
      </dsp:txBody>
      <dsp:txXfrm>
        <a:off x="164890" y="2175090"/>
        <a:ext cx="5430518" cy="5298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86BA4-2A2C-4DC9-8501-CDBA5E8F959B}">
      <dsp:nvSpPr>
        <dsp:cNvPr id="0" name=""/>
        <dsp:cNvSpPr/>
      </dsp:nvSpPr>
      <dsp:spPr>
        <a:xfrm>
          <a:off x="28" y="173976"/>
          <a:ext cx="269170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Model Afektif </a:t>
          </a:r>
          <a:endParaRPr lang="en-US" sz="2000" kern="1200"/>
        </a:p>
      </dsp:txBody>
      <dsp:txXfrm>
        <a:off x="28" y="173976"/>
        <a:ext cx="2691702" cy="576000"/>
      </dsp:txXfrm>
    </dsp:sp>
    <dsp:sp modelId="{3DF4EDA5-C555-4455-B51A-3C5F56E018C0}">
      <dsp:nvSpPr>
        <dsp:cNvPr id="0" name=""/>
        <dsp:cNvSpPr/>
      </dsp:nvSpPr>
      <dsp:spPr>
        <a:xfrm>
          <a:off x="28" y="749976"/>
          <a:ext cx="2691702" cy="15972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/>
            <a:t>Partisipasi afektif didasarkan pada prinsip hubungan manusiawi</a:t>
          </a:r>
          <a:endParaRPr lang="en-US" sz="2000" kern="1200"/>
        </a:p>
      </dsp:txBody>
      <dsp:txXfrm>
        <a:off x="28" y="749976"/>
        <a:ext cx="2691702" cy="1597246"/>
      </dsp:txXfrm>
    </dsp:sp>
    <dsp:sp modelId="{3E3B8096-8A6D-4BC4-95A3-7309824BD98A}">
      <dsp:nvSpPr>
        <dsp:cNvPr id="0" name=""/>
        <dsp:cNvSpPr/>
      </dsp:nvSpPr>
      <dsp:spPr>
        <a:xfrm>
          <a:off x="3068569" y="173976"/>
          <a:ext cx="269170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Model Kognitif</a:t>
          </a:r>
          <a:endParaRPr lang="en-US" sz="2000" kern="1200"/>
        </a:p>
      </dsp:txBody>
      <dsp:txXfrm>
        <a:off x="3068569" y="173976"/>
        <a:ext cx="2691702" cy="576000"/>
      </dsp:txXfrm>
    </dsp:sp>
    <dsp:sp modelId="{FB5ADD73-C1EA-4AF0-8E97-1E5F3ED1F1E5}">
      <dsp:nvSpPr>
        <dsp:cNvPr id="0" name=""/>
        <dsp:cNvSpPr/>
      </dsp:nvSpPr>
      <dsp:spPr>
        <a:xfrm>
          <a:off x="3068569" y="749976"/>
          <a:ext cx="2691702" cy="15972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/>
            <a:t>Partisipasi kognitif didasarkan pada prinsip pendekatan sumber daya manusia</a:t>
          </a:r>
          <a:endParaRPr lang="en-US" sz="2000" kern="1200"/>
        </a:p>
      </dsp:txBody>
      <dsp:txXfrm>
        <a:off x="3068569" y="749976"/>
        <a:ext cx="2691702" cy="15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5675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113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6112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FF9900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25" name="Google Shape;25;p3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30" name="Google Shape;30;p3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31" name="Google Shape;31;p3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36" name="Google Shape;36;p3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685800" y="3449654"/>
            <a:ext cx="5074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5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56" name="Google Shape;56;p5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61" name="Google Shape;61;p5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62" name="Google Shape;62;p5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»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137" name="Google Shape;137;p10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0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0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0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42" name="Google Shape;142;p10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143" name="Google Shape;143;p10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0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0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0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0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148" name="Google Shape;148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ctrTitle"/>
          </p:nvPr>
        </p:nvSpPr>
        <p:spPr>
          <a:xfrm>
            <a:off x="726521" y="3135134"/>
            <a:ext cx="6721951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PROSES </a:t>
            </a:r>
            <a:br>
              <a:rPr lang="en-US" dirty="0"/>
            </a:br>
            <a:r>
              <a:rPr lang="en-US" dirty="0"/>
              <a:t>PENGAMBILAN KEPUTUSAN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BF8079-487A-4D30-B1FD-6BC15D989230}"/>
              </a:ext>
            </a:extLst>
          </p:cNvPr>
          <p:cNvSpPr txBox="1"/>
          <p:nvPr/>
        </p:nvSpPr>
        <p:spPr>
          <a:xfrm>
            <a:off x="6901282" y="4835723"/>
            <a:ext cx="2095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Dewi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Silvialestari</a:t>
            </a:r>
            <a:r>
              <a:rPr lang="en-US" dirty="0">
                <a:solidFill>
                  <a:schemeClr val="bg1"/>
                </a:solidFill>
              </a:rPr>
              <a:t>, M. Si.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401F7-2C90-433D-91AE-5F8FD367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PENGAMBILAN KEPUTUSAN KELOMPOK KECIL EFEKTIF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EA85E6C-7C95-401E-BE8E-BDB8ED7F13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963800"/>
              </p:ext>
            </p:extLst>
          </p:nvPr>
        </p:nvGraphicFramePr>
        <p:xfrm>
          <a:off x="1031425" y="1777125"/>
          <a:ext cx="5760300" cy="2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B1E8A-D5FA-4560-A6B8-27ED3A051D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98867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7200" b="0" dirty="0">
                <a:solidFill>
                  <a:srgbClr val="3796BF"/>
                </a:solidFill>
              </a:rPr>
              <a:t>3.</a:t>
            </a:r>
            <a:br>
              <a:rPr lang="en-US" sz="7200" b="0" dirty="0">
                <a:solidFill>
                  <a:srgbClr val="3796BF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PARTISIPASI DALAM PENGAMBILAN KEPUTUSAN</a:t>
            </a:r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685799" y="3449654"/>
            <a:ext cx="6615387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EFEK PARTISIPASI DALAM PENGAMBILAN KEPUTUSAN</a:t>
            </a:r>
          </a:p>
          <a:p>
            <a:r>
              <a:rPr lang="en-US" dirty="0">
                <a:solidFill>
                  <a:schemeClr val="tx1"/>
                </a:solidFill>
              </a:rPr>
              <a:t>MODEL PROSES PARTISIPASI </a:t>
            </a: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156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7D60-F7E6-46FD-814C-34EAD0AC1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EFEK PARTISIPASI DALAM PENGAMBILAN KEPUTUSAN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3D86031-F925-49EA-B1EB-3D7AB2F288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960682"/>
              </p:ext>
            </p:extLst>
          </p:nvPr>
        </p:nvGraphicFramePr>
        <p:xfrm>
          <a:off x="1031425" y="1777125"/>
          <a:ext cx="5760300" cy="286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A02AD-5220-4999-922B-75CDA7C7EE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976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512F9-3509-4ED4-AC0A-CD236AB45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PROSES PARTISIPASI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8A7E291-FB3D-4AAE-8E5A-9D0666C243A0}"/>
              </a:ext>
            </a:extLst>
          </p:cNvPr>
          <p:cNvGraphicFramePr/>
          <p:nvPr/>
        </p:nvGraphicFramePr>
        <p:xfrm>
          <a:off x="1031425" y="1777125"/>
          <a:ext cx="5760300" cy="252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C7605-08E8-4899-AE1C-FDE1E44C13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74099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5"/>
          <p:cNvSpPr txBox="1">
            <a:spLocks noGrp="1"/>
          </p:cNvSpPr>
          <p:nvPr>
            <p:ph type="ctrTitle" idx="4294967295"/>
          </p:nvPr>
        </p:nvSpPr>
        <p:spPr>
          <a:xfrm>
            <a:off x="685800" y="2093550"/>
            <a:ext cx="4924200" cy="71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9900"/>
                </a:solidFill>
              </a:rPr>
              <a:t>THANKS!</a:t>
            </a:r>
            <a:endParaRPr sz="6000">
              <a:solidFill>
                <a:srgbClr val="FF9900"/>
              </a:solidFill>
            </a:endParaRPr>
          </a:p>
        </p:txBody>
      </p:sp>
      <p:sp>
        <p:nvSpPr>
          <p:cNvPr id="369" name="Google Shape;369;p35"/>
          <p:cNvSpPr txBox="1">
            <a:spLocks noGrp="1"/>
          </p:cNvSpPr>
          <p:nvPr>
            <p:ph type="subTitle" idx="4294967295"/>
          </p:nvPr>
        </p:nvSpPr>
        <p:spPr>
          <a:xfrm>
            <a:off x="685800" y="2608685"/>
            <a:ext cx="4924200" cy="19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3796BF"/>
                </a:solidFill>
              </a:rPr>
              <a:t>Any questions?</a:t>
            </a:r>
            <a:endParaRPr sz="3600" b="1" dirty="0">
              <a:solidFill>
                <a:srgbClr val="3796BF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You can find me at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»"/>
            </a:pPr>
            <a:r>
              <a:rPr lang="en-US" dirty="0" err="1"/>
              <a:t>dewi.silvia</a:t>
            </a:r>
            <a:r>
              <a:rPr lang="en" dirty="0"/>
              <a:t>@</a:t>
            </a:r>
            <a:r>
              <a:rPr lang="en-US" dirty="0"/>
              <a:t>upj.ac.id</a:t>
            </a:r>
            <a:endParaRPr dirty="0"/>
          </a:p>
        </p:txBody>
      </p:sp>
      <p:sp>
        <p:nvSpPr>
          <p:cNvPr id="370" name="Google Shape;370;p3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C0C7BC3-BC7A-4130-9DDF-23836EF725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4043615"/>
              </p:ext>
            </p:extLst>
          </p:nvPr>
        </p:nvGraphicFramePr>
        <p:xfrm>
          <a:off x="585845" y="1068642"/>
          <a:ext cx="4924200" cy="3566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3" name="Google Shape;183;p14" descr="photo-1434030216411-0b793f4b4173.jpg"/>
          <p:cNvPicPr preferRelativeResize="0"/>
          <p:nvPr/>
        </p:nvPicPr>
        <p:blipFill rotWithShape="1">
          <a:blip r:embed="rId8">
            <a:alphaModFix/>
          </a:blip>
          <a:srcRect l="18591" r="15761"/>
          <a:stretch/>
        </p:blipFill>
        <p:spPr>
          <a:xfrm>
            <a:off x="5767475" y="0"/>
            <a:ext cx="337652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2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0" dirty="0">
                <a:solidFill>
                  <a:srgbClr val="3796BF"/>
                </a:solidFill>
              </a:rPr>
              <a:t>1.</a:t>
            </a:r>
            <a:br>
              <a:rPr lang="en-US" sz="7200" b="0" dirty="0">
                <a:solidFill>
                  <a:srgbClr val="3796BF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MODEL PENGAMBILAN KEPUTUSAN</a:t>
            </a:r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685800" y="3449654"/>
            <a:ext cx="5074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MODEL RASIONAL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MODEL ALTERNATIF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KELEMAHAN PROSES RASIONAL</a:t>
            </a: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MODEL RASIONAL/ NORMATIF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54A809F-0FA9-46AD-92B3-303833845C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29808"/>
              </p:ext>
            </p:extLst>
          </p:nvPr>
        </p:nvGraphicFramePr>
        <p:xfrm>
          <a:off x="365006" y="1830425"/>
          <a:ext cx="8285007" cy="3049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54A809F-0FA9-46AD-92B3-303833845C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4349169"/>
              </p:ext>
            </p:extLst>
          </p:nvPr>
        </p:nvGraphicFramePr>
        <p:xfrm>
          <a:off x="265798" y="1763552"/>
          <a:ext cx="8612403" cy="3379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6435558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/>
              <a:t>ALTERNATIF MODEL RASIONAL/ INTUITIF</a:t>
            </a:r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937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"/>
          <p:cNvSpPr txBox="1">
            <a:spLocks noGrp="1"/>
          </p:cNvSpPr>
          <p:nvPr>
            <p:ph type="ctrTitle"/>
          </p:nvPr>
        </p:nvSpPr>
        <p:spPr>
          <a:xfrm>
            <a:off x="685800" y="2421550"/>
            <a:ext cx="5074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0" dirty="0">
                <a:solidFill>
                  <a:srgbClr val="3796BF"/>
                </a:solidFill>
              </a:rPr>
              <a:t>2.</a:t>
            </a:r>
            <a:br>
              <a:rPr lang="en-US" sz="7200" b="0" dirty="0">
                <a:solidFill>
                  <a:srgbClr val="3796BF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PENGAMBILAN KEPUTUSAN KELOMPOK KECIL</a:t>
            </a:r>
          </a:p>
        </p:txBody>
      </p:sp>
      <p:sp>
        <p:nvSpPr>
          <p:cNvPr id="190" name="Google Shape;190;p15"/>
          <p:cNvSpPr txBox="1">
            <a:spLocks noGrp="1"/>
          </p:cNvSpPr>
          <p:nvPr>
            <p:ph type="subTitle" idx="1"/>
          </p:nvPr>
        </p:nvSpPr>
        <p:spPr>
          <a:xfrm>
            <a:off x="685799" y="3449654"/>
            <a:ext cx="6615387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5888" indent="-14288"/>
            <a:r>
              <a:rPr lang="en-US" dirty="0">
                <a:solidFill>
                  <a:schemeClr val="tx1"/>
                </a:solidFill>
              </a:rPr>
              <a:t>MODEL PEMBUATAN KEPUTUSAN DESKRIPTIF</a:t>
            </a:r>
          </a:p>
          <a:p>
            <a:pPr marL="115888" indent="-14288"/>
            <a:r>
              <a:rPr lang="en-US" dirty="0">
                <a:solidFill>
                  <a:schemeClr val="tx1"/>
                </a:solidFill>
              </a:rPr>
              <a:t>PENGAMBILAN KEPUTUSAN KELOMPOK KECIL EFEKTIF</a:t>
            </a:r>
          </a:p>
        </p:txBody>
      </p:sp>
      <p:sp>
        <p:nvSpPr>
          <p:cNvPr id="191" name="Google Shape;191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875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E0441-72A4-4609-835B-3736B201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438" y="953532"/>
            <a:ext cx="7306782" cy="680700"/>
          </a:xfrm>
        </p:spPr>
        <p:txBody>
          <a:bodyPr/>
          <a:lstStyle/>
          <a:p>
            <a:r>
              <a:rPr lang="en-US" dirty="0"/>
              <a:t>MODEL PEMBUATAN KEPUTUSAN DESKRIPTIF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75600-A56E-4DE0-89EC-B0E546EFAC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B9BC2C2-4D6A-4478-89A2-A9DDE037D6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117973"/>
              </p:ext>
            </p:extLst>
          </p:nvPr>
        </p:nvGraphicFramePr>
        <p:xfrm>
          <a:off x="1136632" y="1756799"/>
          <a:ext cx="6882759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663">
                  <a:extLst>
                    <a:ext uri="{9D8B030D-6E8A-4147-A177-3AD203B41FA5}">
                      <a16:colId xmlns:a16="http://schemas.microsoft.com/office/drawing/2014/main" val="4100275821"/>
                    </a:ext>
                  </a:extLst>
                </a:gridCol>
                <a:gridCol w="1077435">
                  <a:extLst>
                    <a:ext uri="{9D8B030D-6E8A-4147-A177-3AD203B41FA5}">
                      <a16:colId xmlns:a16="http://schemas.microsoft.com/office/drawing/2014/main" val="1007633205"/>
                    </a:ext>
                  </a:extLst>
                </a:gridCol>
                <a:gridCol w="4228661">
                  <a:extLst>
                    <a:ext uri="{9D8B030D-6E8A-4147-A177-3AD203B41FA5}">
                      <a16:colId xmlns:a16="http://schemas.microsoft.com/office/drawing/2014/main" val="3882266308"/>
                    </a:ext>
                  </a:extLst>
                </a:gridCol>
              </a:tblGrid>
              <a:tr h="36153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Jenis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Jalur</a:t>
                      </a:r>
                      <a:r>
                        <a:rPr lang="en-US" dirty="0"/>
                        <a:t> Keputusan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Penjelasan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878705"/>
                  </a:ext>
                </a:extLst>
              </a:tr>
              <a:tr h="713162">
                <a:tc>
                  <a:txBody>
                    <a:bodyPr/>
                    <a:lstStyle/>
                    <a:p>
                      <a:r>
                        <a:rPr lang="en-US" dirty="0" err="1"/>
                        <a:t>Jalur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berurutan</a:t>
                      </a:r>
                      <a:r>
                        <a:rPr lang="en-US" dirty="0"/>
                        <a:t> (</a:t>
                      </a:r>
                      <a:r>
                        <a:rPr lang="en-US" i="1" dirty="0"/>
                        <a:t>unitary sequence path</a:t>
                      </a:r>
                      <a:r>
                        <a:rPr lang="en-US" i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Interaksi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kelompok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umumnya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mengikuti</a:t>
                      </a:r>
                      <a:r>
                        <a:rPr lang="en-US" dirty="0"/>
                        <a:t> </a:t>
                      </a:r>
                      <a:r>
                        <a:rPr lang="en-US" b="1" u="sng" dirty="0" err="1"/>
                        <a:t>urutan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orientasi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tradisional</a:t>
                      </a:r>
                      <a:r>
                        <a:rPr lang="en-US" dirty="0"/>
                        <a:t>; </a:t>
                      </a:r>
                      <a:r>
                        <a:rPr lang="en-US" b="1" u="sng" dirty="0" err="1"/>
                        <a:t>analisis</a:t>
                      </a:r>
                      <a:r>
                        <a:rPr lang="en-US" b="1" u="sng" dirty="0"/>
                        <a:t> </a:t>
                      </a:r>
                      <a:r>
                        <a:rPr lang="en-US" b="1" u="sng" dirty="0" err="1"/>
                        <a:t>masalah</a:t>
                      </a:r>
                      <a:r>
                        <a:rPr lang="en-US" b="1" u="sng" dirty="0"/>
                        <a:t>, </a:t>
                      </a:r>
                      <a:r>
                        <a:rPr lang="en-US" b="1" u="sng" dirty="0" err="1"/>
                        <a:t>solusi</a:t>
                      </a:r>
                      <a:r>
                        <a:rPr lang="en-US" b="1" u="sng" dirty="0"/>
                        <a:t>, dan </a:t>
                      </a:r>
                      <a:r>
                        <a:rPr lang="en-US" b="1" u="sng" dirty="0" err="1"/>
                        <a:t>penguatan</a:t>
                      </a:r>
                      <a:r>
                        <a:rPr lang="en-US" dirty="0"/>
                        <a:t>.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789425"/>
                  </a:ext>
                </a:extLst>
              </a:tr>
              <a:tr h="361533">
                <a:tc>
                  <a:txBody>
                    <a:bodyPr/>
                    <a:lstStyle/>
                    <a:p>
                      <a:r>
                        <a:rPr lang="en-US" dirty="0" err="1"/>
                        <a:t>Jalur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siklus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kompleks</a:t>
                      </a:r>
                      <a:r>
                        <a:rPr lang="en-US" dirty="0"/>
                        <a:t> (</a:t>
                      </a:r>
                      <a:r>
                        <a:rPr lang="en-US" i="1" dirty="0"/>
                        <a:t>complex cyclic path</a:t>
                      </a:r>
                      <a:r>
                        <a:rPr lang="en-US" i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Interaksi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kelompok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terdiri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b="1" u="sng" dirty="0" err="1"/>
                        <a:t>banyak</a:t>
                      </a:r>
                      <a:r>
                        <a:rPr lang="en-US" b="1" u="sng" dirty="0"/>
                        <a:t> </a:t>
                      </a:r>
                      <a:r>
                        <a:rPr lang="en-US" b="1" u="sng" dirty="0" err="1"/>
                        <a:t>siklus</a:t>
                      </a:r>
                      <a:r>
                        <a:rPr lang="en-US" b="1" u="sng" dirty="0"/>
                        <a:t> </a:t>
                      </a:r>
                      <a:r>
                        <a:rPr lang="en-US" b="1" u="sng" dirty="0" err="1"/>
                        <a:t>solusi</a:t>
                      </a:r>
                      <a:r>
                        <a:rPr lang="en-US" b="1" u="sng" dirty="0"/>
                        <a:t> </a:t>
                      </a:r>
                      <a:r>
                        <a:rPr lang="en-US" b="1" u="sng" dirty="0" err="1"/>
                        <a:t>permasalahan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872241"/>
                  </a:ext>
                </a:extLst>
              </a:tr>
              <a:tr h="505156">
                <a:tc>
                  <a:txBody>
                    <a:bodyPr/>
                    <a:lstStyle/>
                    <a:p>
                      <a:r>
                        <a:rPr lang="en-US" dirty="0" err="1"/>
                        <a:t>Jalur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berorientasi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solusi</a:t>
                      </a:r>
                      <a:r>
                        <a:rPr lang="en-US" dirty="0"/>
                        <a:t> (</a:t>
                      </a:r>
                      <a:r>
                        <a:rPr lang="en-US" i="1" dirty="0"/>
                        <a:t>solution-oriented path</a:t>
                      </a:r>
                      <a:r>
                        <a:rPr lang="en-US" i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Interaksi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kelompok</a:t>
                      </a:r>
                      <a:r>
                        <a:rPr lang="en-US" dirty="0"/>
                        <a:t> </a:t>
                      </a:r>
                      <a:r>
                        <a:rPr lang="en-US" b="1" u="sng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melibatkan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aktivitas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terkait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b="1" u="sng" dirty="0" err="1"/>
                        <a:t>mendefinisikan</a:t>
                      </a:r>
                      <a:r>
                        <a:rPr lang="en-US" b="1" u="sng" dirty="0"/>
                        <a:t> </a:t>
                      </a:r>
                      <a:r>
                        <a:rPr lang="en-US" b="1" u="sng" dirty="0" err="1"/>
                        <a:t>masalah</a:t>
                      </a:r>
                      <a:r>
                        <a:rPr lang="en-US" b="1" u="sng" dirty="0"/>
                        <a:t> </a:t>
                      </a:r>
                      <a:r>
                        <a:rPr lang="en-US" b="1" u="sng" dirty="0" err="1"/>
                        <a:t>atau</a:t>
                      </a:r>
                      <a:r>
                        <a:rPr lang="en-US" b="1" u="sng" dirty="0"/>
                        <a:t> </a:t>
                      </a:r>
                      <a:r>
                        <a:rPr lang="en-US" b="1" u="sng" dirty="0" err="1"/>
                        <a:t>analisis</a:t>
                      </a:r>
                      <a:r>
                        <a:rPr lang="en-US" b="1" u="sng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885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F0082D-2CBD-40DB-8FF3-8F60372810C2}"/>
              </a:ext>
            </a:extLst>
          </p:cNvPr>
          <p:cNvSpPr txBox="1"/>
          <p:nvPr/>
        </p:nvSpPr>
        <p:spPr>
          <a:xfrm>
            <a:off x="1086069" y="1449022"/>
            <a:ext cx="5076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Tipologi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017FF-99D7-445A-9806-26663C46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PENGAMBILAN KEPUTUSAN KELOMPOK KECIL EFEKTIF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1BF03-96DC-432B-838F-29781E18BF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F0981-D09C-492D-B260-6DD3E0899E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0B31F38-F602-49EF-8F01-54B271A8D3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822236"/>
              </p:ext>
            </p:extLst>
          </p:nvPr>
        </p:nvGraphicFramePr>
        <p:xfrm>
          <a:off x="1031424" y="1744064"/>
          <a:ext cx="7289265" cy="302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40">
                  <a:extLst>
                    <a:ext uri="{9D8B030D-6E8A-4147-A177-3AD203B41FA5}">
                      <a16:colId xmlns:a16="http://schemas.microsoft.com/office/drawing/2014/main" val="712739794"/>
                    </a:ext>
                  </a:extLst>
                </a:gridCol>
                <a:gridCol w="5309025">
                  <a:extLst>
                    <a:ext uri="{9D8B030D-6E8A-4147-A177-3AD203B41FA5}">
                      <a16:colId xmlns:a16="http://schemas.microsoft.com/office/drawing/2014/main" val="4103300288"/>
                    </a:ext>
                  </a:extLst>
                </a:gridCol>
              </a:tblGrid>
              <a:tr h="315964">
                <a:tc>
                  <a:txBody>
                    <a:bodyPr/>
                    <a:lstStyle/>
                    <a:p>
                      <a:r>
                        <a:rPr lang="en-US" sz="1100" dirty="0" err="1"/>
                        <a:t>Gejala</a:t>
                      </a:r>
                      <a:r>
                        <a:rPr lang="en-US" sz="1100" dirty="0"/>
                        <a:t> Groupthink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Deskripsi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04086"/>
                  </a:ext>
                </a:extLst>
              </a:tr>
              <a:tr h="196193"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Ilusi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Ketidakrentanan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percaya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sangat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hebat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terkalahkan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102696"/>
                  </a:ext>
                </a:extLst>
              </a:tr>
              <a:tr h="189536"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Keyakinan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Moralitas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keyakinan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kelompoknya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bijaksana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moral yang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keputusan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buat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juga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pula. 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21995"/>
                  </a:ext>
                </a:extLst>
              </a:tr>
              <a:tr h="687726">
                <a:tc>
                  <a:txBody>
                    <a:bodyPr/>
                    <a:lstStyle/>
                    <a:p>
                      <a:r>
                        <a:rPr lang="en-US" sz="1400" dirty="0"/>
                        <a:t>Stereotyping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persepsi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stereotype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lawannya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musuhnya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yaitu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menekankan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bahwa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lemah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959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Sensor </a:t>
                      </a:r>
                      <a:r>
                        <a:rPr lang="en-US" sz="1400" dirty="0" err="1"/>
                        <a:t>Diri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Kecenderungan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meminimalkan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keraguan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dan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argumen-argumen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menentang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pemikiran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mereka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281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81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017FF-99D7-445A-9806-26663C469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PENGAMBILAN KEPUTUSAN KELOMPOK KECIL EFEKTIF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1BF03-96DC-432B-838F-29781E18BF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F0981-D09C-492D-B260-6DD3E0899E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FCC339-FA98-46F0-BA1B-46E3611A9E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84426B5-A52F-4505-BA10-D36E1529A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835289"/>
              </p:ext>
            </p:extLst>
          </p:nvPr>
        </p:nvGraphicFramePr>
        <p:xfrm>
          <a:off x="1031425" y="1748021"/>
          <a:ext cx="7015996" cy="298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002">
                  <a:extLst>
                    <a:ext uri="{9D8B030D-6E8A-4147-A177-3AD203B41FA5}">
                      <a16:colId xmlns:a16="http://schemas.microsoft.com/office/drawing/2014/main" val="712739794"/>
                    </a:ext>
                  </a:extLst>
                </a:gridCol>
                <a:gridCol w="5109994">
                  <a:extLst>
                    <a:ext uri="{9D8B030D-6E8A-4147-A177-3AD203B41FA5}">
                      <a16:colId xmlns:a16="http://schemas.microsoft.com/office/drawing/2014/main" val="4103300288"/>
                    </a:ext>
                  </a:extLst>
                </a:gridCol>
              </a:tblGrid>
              <a:tr h="254432">
                <a:tc>
                  <a:txBody>
                    <a:bodyPr/>
                    <a:lstStyle/>
                    <a:p>
                      <a:r>
                        <a:rPr lang="en-US" sz="1400"/>
                        <a:t>Gejala Groupthink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Deskripsi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04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i-FI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Ilusi akan Adanya Kebulatan Suara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Menganggap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diam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berarti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setuju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Karena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biasanya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groupthink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pemimpin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sehingga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keputusan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pemimpin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keputusan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5716"/>
                  </a:ext>
                </a:extLst>
              </a:tr>
              <a:tr h="627367"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Tekanan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Penentang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Tekanan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pengaruh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langsung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anggota-anggota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menyumbangkan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opini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pandangan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komitmen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berlawanan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opini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mayoritas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kelompoknya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453110"/>
                  </a:ext>
                </a:extLst>
              </a:tr>
              <a:tr h="1003787">
                <a:tc>
                  <a:txBody>
                    <a:bodyPr/>
                    <a:lstStyle/>
                    <a:p>
                      <a:r>
                        <a:rPr lang="en-US" sz="1400" dirty="0" err="1"/>
                        <a:t>Percaya</a:t>
                      </a:r>
                      <a:r>
                        <a:rPr lang="en-US" sz="1400" dirty="0"/>
                        <a:t> pada “self-appointed mind guards”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melindungi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kelompoknya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Para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anggota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tersebut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menyaring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aliran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bertolak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belakang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kelompoknya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86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317546"/>
      </p:ext>
    </p:extLst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576</Words>
  <Application>Microsoft Office PowerPoint</Application>
  <PresentationFormat>On-screen Show (16:9)</PresentationFormat>
  <Paragraphs>91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Roboto Condensed</vt:lpstr>
      <vt:lpstr>Oswald</vt:lpstr>
      <vt:lpstr>Wolsey template</vt:lpstr>
      <vt:lpstr>PROSES  PENGAMBILAN KEPUTUSAN</vt:lpstr>
      <vt:lpstr>PowerPoint Presentation</vt:lpstr>
      <vt:lpstr>1. MODEL PENGAMBILAN KEPUTUSAN</vt:lpstr>
      <vt:lpstr>MODEL RASIONAL/ NORMATIF</vt:lpstr>
      <vt:lpstr>ALTERNATIF MODEL RASIONAL/ INTUITIF</vt:lpstr>
      <vt:lpstr>2. PENGAMBILAN KEPUTUSAN KELOMPOK KECIL</vt:lpstr>
      <vt:lpstr>MODEL PEMBUATAN KEPUTUSAN DESKRIPTIF</vt:lpstr>
      <vt:lpstr>PENGAMBILAN KEPUTUSAN KELOMPOK KECIL EFEKTIF</vt:lpstr>
      <vt:lpstr>PENGAMBILAN KEPUTUSAN KELOMPOK KECIL EFEKTIF</vt:lpstr>
      <vt:lpstr>PENGAMBILAN KEPUTUSAN KELOMPOK KECIL EFEKTIF</vt:lpstr>
      <vt:lpstr>3. PARTISIPASI DALAM PENGAMBILAN KEPUTUSAN</vt:lpstr>
      <vt:lpstr>EFEK PARTISIPASI DALAM PENGAMBILAN KEPUTUSAN </vt:lpstr>
      <vt:lpstr>MODEL PROSES PARTISIPASI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 PENGAMBILAN KEPUTUSAN</dc:title>
  <dc:creator>DELL</dc:creator>
  <cp:lastModifiedBy>DELL</cp:lastModifiedBy>
  <cp:revision>29</cp:revision>
  <dcterms:modified xsi:type="dcterms:W3CDTF">2019-10-13T17:25:32Z</dcterms:modified>
</cp:coreProperties>
</file>